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9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818" r:id="rId14"/>
    <p:sldId id="778" r:id="rId15"/>
    <p:sldId id="817" r:id="rId16"/>
    <p:sldId id="826" r:id="rId17"/>
    <p:sldId id="775" r:id="rId18"/>
    <p:sldId id="63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724938"/>
          </a:xfrm>
        </p:spPr>
        <p:txBody>
          <a:bodyPr>
            <a:normAutofit/>
          </a:bodyPr>
          <a:lstStyle/>
          <a:p>
            <a:r>
              <a:rPr lang="zh-CN" altLang="en-US" dirty="0"/>
              <a:t>模拟光强传感器是基于光电效应原理工作的，通过光电元件（如光敏电阻、光电二极管等）将光照强度转换为可测量的电信号。这些电信号通常是模拟量，即电压或电流，其大小与光照强度成正比或反比关系。</a:t>
            </a:r>
            <a:r>
              <a:rPr lang="zh-CN" altLang="en-US" dirty="0"/>
              <a:t>飞乙内置1路数字和4路模拟量光照传感器。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模拟</a:t>
            </a:r>
            <a:r>
              <a:rPr lang="zh-CN" altLang="en-US" dirty="0"/>
              <a:t>光强传感器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4030345"/>
            <a:ext cx="5168900" cy="91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9587230" cy="3132455"/>
          </a:xfrm>
        </p:spPr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如果要将获取到的光强数值通过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灯显示出来，应该如何实现</a:t>
            </a:r>
            <a:r>
              <a:rPr lang="zh-CN" altLang="en-US" dirty="0">
                <a:sym typeface="+mn-ea"/>
              </a:rPr>
              <a:t>呢？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2761615"/>
            <a:ext cx="10595610" cy="1861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调整程序功能，尝试用不同的形式呈现获取到的</a:t>
            </a:r>
            <a:r>
              <a:rPr lang="zh-CN" altLang="en-US" dirty="0"/>
              <a:t>光强。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模拟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光强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11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掌握模拟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光强传感器的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在摄影和摄像过程中，光照传感器用于测量场景的光照强度，帮助摄影师或摄像师调整曝光参数，如快门速度和光圈大小，以确保图像明亮度适宜，细节丰富。如果要用飞乙测量环境光强，帮助摄影师调整曝光参数，应该如何实现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for</a:t>
            </a:r>
            <a:r>
              <a:rPr lang="zh-CN" altLang="en-US" dirty="0"/>
              <a:t>循环获取每路模拟光强传感器的取值情况并</a:t>
            </a:r>
            <a:r>
              <a:rPr lang="zh-CN" altLang="en-US" dirty="0"/>
              <a:t>打印。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5" cy="19716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985772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串口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6475" y="1288415"/>
            <a:ext cx="3880485" cy="690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0" y="2314575"/>
            <a:ext cx="3102610" cy="64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815" y="2419350"/>
            <a:ext cx="8088630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66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1058</cp:revision>
  <dcterms:created xsi:type="dcterms:W3CDTF">2019-07-04T08:14:00Z</dcterms:created>
  <dcterms:modified xsi:type="dcterms:W3CDTF">2024-07-19T11:38:28Z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57464928F42C46A09A93B4B1587F7B3A_13</vt:lpwstr>
  </property>
</Properties>
</file>