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8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818" r:id="rId14"/>
    <p:sldId id="778" r:id="rId15"/>
    <p:sldId id="817" r:id="rId16"/>
    <p:sldId id="829" r:id="rId17"/>
    <p:sldId id="826" r:id="rId18"/>
    <p:sldId id="835" r:id="rId19"/>
    <p:sldId id="775" r:id="rId20"/>
    <p:sldId id="63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724938"/>
          </a:xfrm>
        </p:spPr>
        <p:txBody>
          <a:bodyPr>
            <a:normAutofit/>
          </a:bodyPr>
          <a:lstStyle/>
          <a:p>
            <a:r>
              <a:rPr lang="en-US" altLang="zh-CN" dirty="0"/>
              <a:t>RTC</a:t>
            </a:r>
            <a:r>
              <a:rPr lang="zh-CN" altLang="en-US" dirty="0"/>
              <a:t>可用于获取和设置实时时钟。它可以设置</a:t>
            </a:r>
            <a:r>
              <a:rPr lang="en-US" altLang="zh-CN" dirty="0"/>
              <a:t>RTC</a:t>
            </a:r>
            <a:r>
              <a:rPr lang="zh-CN" altLang="en-US" dirty="0"/>
              <a:t>对象的日期和时间，或者从网络上同步时间，例如使用</a:t>
            </a:r>
            <a:r>
              <a:rPr lang="en-US" altLang="zh-CN" dirty="0"/>
              <a:t>NTP</a:t>
            </a:r>
            <a:r>
              <a:rPr lang="zh-CN" altLang="en-US" dirty="0"/>
              <a:t>协议；也可以读取</a:t>
            </a:r>
            <a:r>
              <a:rPr lang="en-US" altLang="zh-CN" dirty="0"/>
              <a:t>RTC</a:t>
            </a:r>
            <a:r>
              <a:rPr lang="zh-CN" altLang="en-US" dirty="0"/>
              <a:t>对象的日期和时间，并返回一个</a:t>
            </a:r>
            <a:r>
              <a:rPr lang="en-US" altLang="zh-CN" dirty="0"/>
              <a:t>8</a:t>
            </a:r>
            <a:r>
              <a:rPr lang="zh-CN" altLang="en-US" dirty="0"/>
              <a:t>元组，表示年、月、日、星期、时、分、秒、</a:t>
            </a:r>
            <a:r>
              <a:rPr lang="zh-CN" altLang="en-US" dirty="0"/>
              <a:t>毫秒。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RTC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9587230" cy="3132455"/>
          </a:xfrm>
        </p:spPr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如果我们只需要显示出时间，应该如何实现</a:t>
            </a:r>
            <a:r>
              <a:rPr lang="zh-CN" altLang="en-US" dirty="0">
                <a:sym typeface="+mn-ea"/>
              </a:rPr>
              <a:t>呢？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5" cy="21564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104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0521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元组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8425" y="1373505"/>
            <a:ext cx="7092315" cy="704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40" y="2429510"/>
            <a:ext cx="2465705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685" y="2145665"/>
            <a:ext cx="7399655" cy="3538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endParaRPr lang="zh-CN" altLang="zh-CN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742831" y="1890586"/>
            <a:ext cx="10408920" cy="3379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元组</a:t>
            </a:r>
            <a:r>
              <a:rPr lang="en-US" altLang="zh-CN" dirty="0"/>
              <a:t>(tuple)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中一种存储有序数据的结构，属于序列类型。元组是由一系列按特定顺序排列的元素组成，可存储不同类型的数据，如字符串、数字甚至元组。然而，元组是不可改变的，创建后不能再做任何修改操作。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调整程序功能，尝试用飞乙实现闹钟的功能，即当系统时间来到指定时间后，发出声音进行</a:t>
            </a:r>
            <a:r>
              <a:rPr lang="zh-CN" altLang="en-US" dirty="0"/>
              <a:t>提醒。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实时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时钟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12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RTC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模块，掌握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RTC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设置系统时间和读取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时钟是生活中常用的一种计时器，人们通过它来记录时间。如果要用飞乙实现时钟的效果，应该如何实现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RTC</a:t>
            </a:r>
            <a:r>
              <a:rPr lang="zh-CN" altLang="en-US" dirty="0"/>
              <a:t>模块可以设置当前系统时间并</a:t>
            </a:r>
            <a:r>
              <a:rPr lang="zh-CN" altLang="en-US" dirty="0"/>
              <a:t>读取。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5" cy="16040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604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815" y="1277620"/>
            <a:ext cx="7352030" cy="774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15" y="1998980"/>
            <a:ext cx="1614805" cy="57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2505075"/>
            <a:ext cx="9383395" cy="2130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76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模块列表</vt:lpstr>
      <vt:lpstr>程序演示</vt:lpstr>
      <vt:lpstr>学一学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1057</cp:revision>
  <dcterms:created xsi:type="dcterms:W3CDTF">2019-07-04T08:14:00Z</dcterms:created>
  <dcterms:modified xsi:type="dcterms:W3CDTF">2024-07-19T11:39:18Z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2D5F567F166444DB8C2CF02B75BC7FE6_13</vt:lpwstr>
  </property>
</Properties>
</file>