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0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777" r:id="rId14"/>
    <p:sldId id="778" r:id="rId15"/>
    <p:sldId id="816" r:id="rId16"/>
    <p:sldId id="815" r:id="rId17"/>
    <p:sldId id="775" r:id="rId18"/>
    <p:sldId id="63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3" d="100"/>
          <a:sy n="73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利用数学分类中的生成随机数模块可以获取指定范围、类型的随机数值。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随机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864" y="3459115"/>
            <a:ext cx="7027718" cy="1764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00">
        <p:fade/>
      </p:transition>
    </mc:Choice>
    <mc:Fallback>
      <p:transition spd="med" advTm="1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增加游戏难度，通过显示不同的图像提醒选手按下不同的按键，只有按下正确按钮时才算反应</a:t>
            </a:r>
            <a:r>
              <a:rPr lang="zh-CN" altLang="en-US" dirty="0"/>
              <a:t>成功。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952500"/>
            <a:ext cx="10063480" cy="762000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6715" y="1482090"/>
            <a:ext cx="6115050" cy="509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调整程序功能，尝试再为游戏增加一点难度，比如显示左箭头和心形时都需要按下按键</a:t>
            </a:r>
            <a:r>
              <a:rPr lang="en-US" altLang="zh-CN" dirty="0"/>
              <a:t>A</a:t>
            </a:r>
            <a:r>
              <a:rPr lang="zh-CN" altLang="en-US" dirty="0">
                <a:ea typeface="宋体" panose="02010600030101010101" pitchFamily="2" charset="-122"/>
              </a:rPr>
              <a:t>，显示右箭头和哭脸时都需要按下按键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，各个图像出现的时间和</a:t>
            </a:r>
            <a:r>
              <a:rPr lang="zh-CN" altLang="en-US" dirty="0">
                <a:ea typeface="宋体" panose="02010600030101010101" pitchFamily="2" charset="-122"/>
              </a:rPr>
              <a:t>概率随机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反应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测试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59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14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了解生成随机数模块的使用方法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进一步理解过程控制的实现模式，能够编写程序按需完成过程控制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在日常生活中，良好的反应能力可以提高你在体育、运动、驾驶车辆等日常身体活动中的表现。如果想要利用</a:t>
            </a:r>
            <a:r>
              <a:rPr lang="zh-CN" altLang="en-US" dirty="0">
                <a:sym typeface="+mn-ea"/>
              </a:rPr>
              <a:t>飞乙制作一个反应比拼的游戏，应该如何实现呢？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想要实现测反应游戏的功能，可以先随机延时一段时间，随后显示图像，提示选手快速按下按键，随后记录按键与显示图像之间的时间差作为反应时间，并通过显示屏和彩灯进行</a:t>
            </a:r>
            <a:r>
              <a:rPr lang="zh-CN" altLang="en-US" dirty="0">
                <a:sym typeface="+mn-ea"/>
              </a:rPr>
              <a:t>呈现。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4" cy="985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数学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685" y="1279525"/>
            <a:ext cx="3376930" cy="74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1813560"/>
            <a:ext cx="8569960" cy="463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YmUzNzA1ODIzNTExMTA4MDQxYzZlN2Y4Y2M3Mjk2Mjk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67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1061</cp:revision>
  <dcterms:created xsi:type="dcterms:W3CDTF">2019-07-04T08:14:00Z</dcterms:created>
  <dcterms:modified xsi:type="dcterms:W3CDTF">2024-07-19T11:39:42Z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624CF86FF49A4962B6B54E1635994649_13</vt:lpwstr>
  </property>
</Properties>
</file>