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2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802" r:id="rId14"/>
    <p:sldId id="778" r:id="rId15"/>
    <p:sldId id="823" r:id="rId16"/>
    <p:sldId id="816" r:id="rId17"/>
    <p:sldId id="775" r:id="rId18"/>
    <p:sldId id="639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RFID</a:t>
            </a:r>
            <a:endParaRPr lang="zh-CN" altLang="zh-CN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742831" y="1890586"/>
            <a:ext cx="10408920" cy="3379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RFID</a:t>
            </a:r>
            <a:r>
              <a:rPr lang="zh-CN" altLang="en-US" dirty="0"/>
              <a:t>即无线射频识别技术（</a:t>
            </a:r>
            <a:r>
              <a:rPr lang="en-US" altLang="zh-CN" dirty="0"/>
              <a:t>Radio Frequency Identification</a:t>
            </a:r>
            <a:r>
              <a:rPr lang="zh-CN" altLang="en-US" dirty="0"/>
              <a:t>），是自动识别技术的一种，可以通过无线射频的方式进行非接触双向数据通信，达到识别信息的目的。</a:t>
            </a:r>
            <a:r>
              <a:rPr lang="en-US" altLang="zh-CN" dirty="0"/>
              <a:t>RFID </a:t>
            </a:r>
            <a:r>
              <a:rPr lang="zh-CN" altLang="en-US" dirty="0"/>
              <a:t>的应用非常广泛，典型应用有汽车防盗器、门禁管制、停车场管制等。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进一步调整程序功能，让飞乙能够读取卡号并判断是否为</a:t>
            </a:r>
            <a:r>
              <a:rPr lang="zh-CN" altLang="en-US" dirty="0"/>
              <a:t>空号。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0" y="2134235"/>
            <a:ext cx="6658610" cy="3693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进一步调整程序功能，用飞乙</a:t>
            </a:r>
            <a:r>
              <a:rPr lang="zh-CN" altLang="en-US" dirty="0">
                <a:sym typeface="+mn-ea"/>
              </a:rPr>
              <a:t>设计一个门禁设备，能够识别不同卡片的信息并进行处理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读取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卡号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01277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21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射频识别技术的功能及原理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利用程序实现对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卡片信息的读取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学校、公司等非公开场所一般都会在出入口处设置门禁。门禁通常包含控制器、电子锁、读卡器等设备，其中读卡器可以读取卡片中数据，识别出持卡人的通行权限，从而实现重要场所的安全防范管理。如果</a:t>
            </a:r>
            <a:r>
              <a:rPr lang="zh-CN" altLang="en-US" dirty="0"/>
              <a:t>要用飞乙进行卡号</a:t>
            </a:r>
            <a:r>
              <a:rPr lang="zh-CN" altLang="en-US" dirty="0"/>
              <a:t>读取，应该如何实现呢？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我们只需要利用板载传感分类中的读卡块就</a:t>
            </a:r>
            <a:r>
              <a:rPr lang="zh-CN" altLang="en-US" dirty="0"/>
              <a:t>能读取卡片信息。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/>
          <p:cNvGraphicFramePr/>
          <p:nvPr/>
        </p:nvGraphicFramePr>
        <p:xfrm>
          <a:off x="1074738" y="1154113"/>
          <a:ext cx="10042524" cy="38543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494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2223" y="1561275"/>
            <a:ext cx="3174423" cy="68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065" y="2715260"/>
            <a:ext cx="5203190" cy="1810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演示</Application>
  <PresentationFormat>宽屏</PresentationFormat>
  <Paragraphs>69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1075</cp:revision>
  <dcterms:created xsi:type="dcterms:W3CDTF">2019-07-04T08:14:00Z</dcterms:created>
  <dcterms:modified xsi:type="dcterms:W3CDTF">2024-07-19T13:09:04Z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1FD689BA45EA42C9A719B452FF3143F9_13</vt:lpwstr>
  </property>
</Properties>
</file>