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19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02" r:id="rId14"/>
    <p:sldId id="778" r:id="rId15"/>
    <p:sldId id="775" r:id="rId16"/>
    <p:sldId id="816" r:id="rId17"/>
    <p:sldId id="820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en-US" altLang="zh-CN" dirty="0"/>
              <a:t>RFID</a:t>
            </a:r>
            <a:endParaRPr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RFID</a:t>
            </a:r>
            <a:r>
              <a:rPr lang="zh-CN" altLang="en-US" dirty="0"/>
              <a:t>即无线射频识别技术（</a:t>
            </a:r>
            <a:r>
              <a:rPr lang="en-US" altLang="zh-CN" dirty="0"/>
              <a:t>Radio Frequency Identification</a:t>
            </a:r>
            <a:r>
              <a:rPr lang="zh-CN" altLang="en-US" dirty="0"/>
              <a:t>）俗称"电子标签"，是一种非接触式的自动识别技术，它通过射频信号自动识别目标对象并获取相关数据，识别工作无须人工干预，作为条形码的无线版本，RFID技术具有条形码所不具备的防水、防磁、耐高温、使用寿命长、读取距离大、标签上数据可以加密、存储数据容量更大、存储信息更改自如等优点，其应用将给零售、物流等产业带来革命性变化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进一步调整程序功能，按下按钮</a:t>
            </a:r>
            <a:r>
              <a:rPr lang="en-US" altLang="zh-CN" dirty="0"/>
              <a:t>A</a:t>
            </a:r>
            <a:r>
              <a:rPr lang="zh-CN" altLang="en-US" dirty="0"/>
              <a:t>后，亮起彩灯</a:t>
            </a:r>
            <a:r>
              <a:rPr lang="zh-CN" altLang="en-US" dirty="0"/>
              <a:t>并写入指定元组内容。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640" y="1197610"/>
            <a:ext cx="4067175" cy="151765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9865" y="323850"/>
            <a:ext cx="5528945" cy="616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进一步调整程序功能，读取写入的元组</a:t>
            </a:r>
            <a:r>
              <a:rPr lang="zh-CN" altLang="en-US" dirty="0"/>
              <a:t>内容。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持续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写卡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22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进一步掌握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和写卡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除了读取卡号的功能外，飞乙也能够进行写卡，你知道应该如何实现</a:t>
            </a:r>
            <a:r>
              <a:rPr lang="zh-CN" altLang="en-US" dirty="0"/>
              <a:t>吗？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利用板载传感分类中的写卡块就能进行写卡操作，同时返回写卡操作是否成功，若成功，则显示字符串</a:t>
            </a:r>
            <a:r>
              <a:rPr lang="en-US" altLang="zh-CN" dirty="0">
                <a:sym typeface="+mn-ea"/>
              </a:rPr>
              <a:t>yes</a:t>
            </a:r>
            <a:r>
              <a:rPr lang="zh-CN" altLang="en-US" dirty="0">
                <a:sym typeface="+mn-ea"/>
              </a:rPr>
              <a:t>并播放指定声音频率，否则显示</a:t>
            </a:r>
            <a:r>
              <a:rPr lang="en-US" altLang="zh-CN" dirty="0">
                <a:sym typeface="+mn-ea"/>
              </a:rPr>
              <a:t>no</a:t>
            </a:r>
            <a:r>
              <a:rPr lang="zh-CN" altLang="en-US" dirty="0">
                <a:sym typeface="+mn-ea"/>
              </a:rPr>
              <a:t>并</a:t>
            </a:r>
            <a:r>
              <a:rPr lang="zh-CN" altLang="en-US" dirty="0">
                <a:sym typeface="+mn-ea"/>
              </a:rPr>
              <a:t>播放指定声音频率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929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929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785" y="1306830"/>
            <a:ext cx="3334385" cy="776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0" y="2204720"/>
            <a:ext cx="6205220" cy="77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787400" y="952500"/>
            <a:ext cx="10063480" cy="61722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015" y="1490980"/>
            <a:ext cx="4959350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WPS 演示</Application>
  <PresentationFormat>宽屏</PresentationFormat>
  <Paragraphs>67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1076</cp:revision>
  <dcterms:created xsi:type="dcterms:W3CDTF">2019-07-04T08:14:00Z</dcterms:created>
  <dcterms:modified xsi:type="dcterms:W3CDTF">2024-07-19T13:17:50Z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0D02D9C664AA4D3E89C3B6224041F4A8_13</vt:lpwstr>
  </property>
</Properties>
</file>