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2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818" r:id="rId12"/>
    <p:sldId id="778" r:id="rId13"/>
    <p:sldId id="817" r:id="rId14"/>
    <p:sldId id="63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进一步优化飞机游戏，比如让主飞机可以上下左右</a:t>
            </a:r>
            <a:r>
              <a:rPr lang="zh-CN" altLang="en-US" dirty="0"/>
              <a:t>移动。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99460" y="3369434"/>
            <a:ext cx="5593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飞机游戏</a:t>
            </a:r>
            <a:r>
              <a:rPr lang="en-US" altLang="zh-CN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4</a:t>
            </a:r>
            <a:endParaRPr lang="en-US" altLang="zh-CN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59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28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综合运用之前学过的知识完成飞机游戏的第四阶段任务：显示得分和结束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上节课我们完成了飞机游戏第三阶段的功能：</a:t>
            </a:r>
            <a:r>
              <a:rPr lang="zh-CN" altLang="en-US" dirty="0">
                <a:sym typeface="+mn-ea"/>
              </a:rPr>
              <a:t>显示敌机和消灭敌机</a:t>
            </a:r>
            <a:r>
              <a:rPr lang="zh-CN" altLang="en-US" dirty="0"/>
              <a:t>。这节课让我们继续完善飞机游戏。请思考如何实现得分和结束</a:t>
            </a:r>
            <a:r>
              <a:rPr lang="zh-CN" altLang="en-US" dirty="0"/>
              <a:t>游戏的</a:t>
            </a:r>
            <a:r>
              <a:rPr lang="zh-CN" altLang="en-US" dirty="0"/>
              <a:t>功能？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显示得分</a:t>
            </a:r>
            <a:r>
              <a:rPr lang="zh-CN" altLang="en-US" dirty="0">
                <a:sym typeface="+mn-ea"/>
              </a:rPr>
              <a:t>可以通过增加显示得分函数来实现，通过判断子弹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坐标和敌机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坐标是否相同来确定是否得分，若相同，则得分加一，并在显示屏上显示当前得分。当我们按下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按钮时，先调用发射子弹函数，再调用显示得分</a:t>
            </a:r>
            <a:r>
              <a:rPr lang="zh-CN" altLang="en-US" dirty="0">
                <a:sym typeface="+mn-ea"/>
              </a:rPr>
              <a:t>函数。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结束</a:t>
            </a:r>
            <a:r>
              <a:rPr lang="zh-CN" altLang="en-US" dirty="0">
                <a:sym typeface="+mn-ea"/>
              </a:rPr>
              <a:t>游戏可以。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714732" y="95223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0" y="1468755"/>
            <a:ext cx="6797675" cy="5017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9160" y="1249680"/>
            <a:ext cx="2923540" cy="702945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5335" y="298450"/>
            <a:ext cx="6434455" cy="621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48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程序演示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1073</cp:revision>
  <dcterms:created xsi:type="dcterms:W3CDTF">2019-07-04T08:14:00Z</dcterms:created>
  <dcterms:modified xsi:type="dcterms:W3CDTF">2024-07-19T13:19:03Z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DCA008CB91B54EE093E02F8A2F7DE91C_13</vt:lpwstr>
  </property>
</Properties>
</file>