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7" r:id="rId3"/>
    <p:sldId id="286" r:id="rId5"/>
    <p:sldId id="643" r:id="rId6"/>
    <p:sldId id="323" r:id="rId7"/>
    <p:sldId id="351" r:id="rId8"/>
    <p:sldId id="653" r:id="rId9"/>
    <p:sldId id="350" r:id="rId10"/>
    <p:sldId id="793" r:id="rId11"/>
    <p:sldId id="358" r:id="rId12"/>
    <p:sldId id="821" r:id="rId13"/>
    <p:sldId id="778" r:id="rId14"/>
    <p:sldId id="817" r:id="rId15"/>
    <p:sldId id="816" r:id="rId16"/>
    <p:sldId id="775" r:id="rId17"/>
    <p:sldId id="639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订阅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在使用主控板接收物联网平台发送的消息时，订阅的主题与设置的回调函数并没有一对一的要求，而是可以根据需求自行设置。多个主题之间可以共用一个回调函数，也可以为每个主题设置不同的回调</a:t>
            </a:r>
            <a:r>
              <a:rPr lang="zh-CN" altLang="en-US" dirty="0"/>
              <a:t>函数。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订阅主题与回调</a:t>
            </a:r>
            <a:r>
              <a:rPr lang="zh-CN" altLang="en-US" dirty="0"/>
              <a:t>函数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调整程序功能，将显示内容和亮灯两个订阅主题合并为</a:t>
            </a:r>
            <a:r>
              <a:rPr lang="zh-CN" altLang="en-US" dirty="0"/>
              <a:t>一个。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04670"/>
            <a:ext cx="10634345" cy="4342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调整程序功能，利用</a:t>
            </a:r>
            <a:r>
              <a:rPr lang="en-US" altLang="zh-CN" dirty="0"/>
              <a:t>MixIO</a:t>
            </a:r>
            <a:r>
              <a:rPr lang="zh-CN" altLang="en-US" dirty="0"/>
              <a:t>平台上的滑杆组件，对主控板内嵌</a:t>
            </a:r>
            <a:r>
              <a:rPr lang="en-US" altLang="zh-CN" dirty="0"/>
              <a:t>LED</a:t>
            </a:r>
            <a:r>
              <a:rPr lang="zh-CN" altLang="en-US" dirty="0"/>
              <a:t>灯亮度进行控制。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04160" y="3369434"/>
            <a:ext cx="6583680" cy="1309370"/>
          </a:xfrm>
        </p:spPr>
        <p:txBody>
          <a:bodyPr/>
          <a:lstStyle/>
          <a:p>
            <a:r>
              <a:rPr lang="zh-CN" altLang="en-US" sz="6600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多主题数据订阅</a:t>
            </a:r>
            <a:endParaRPr lang="zh-CN" altLang="en-US" sz="6600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32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了解飞乙从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平台订阅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多个主题并按需设置回调函数的方法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在智能家居场景下，可以通过物联网技术实现对家居设备的远程控制。夏天炎热时，可以远程提前打开空调调节温度；夜晚回家之前，也可以远程开灯方便照明。如果想实现物联网平台对飞乙上的显示屏和彩灯</a:t>
            </a:r>
            <a:r>
              <a:rPr lang="zh-CN" altLang="en-US" dirty="0"/>
              <a:t>进行远程控制，应该如何实现呢？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首先将飞乙连上</a:t>
            </a:r>
            <a:r>
              <a:rPr lang="en-US" altLang="zh-CN" dirty="0">
                <a:sym typeface="+mn-ea"/>
              </a:rPr>
              <a:t>WI-FI</a:t>
            </a:r>
            <a:r>
              <a:rPr lang="zh-CN" altLang="en-US" dirty="0">
                <a:sym typeface="+mn-ea"/>
              </a:rPr>
              <a:t>，并与</a:t>
            </a:r>
            <a:r>
              <a:rPr lang="en-US" altLang="zh-CN" dirty="0">
                <a:sym typeface="+mn-ea"/>
              </a:rPr>
              <a:t>MixIO</a:t>
            </a:r>
            <a:r>
              <a:rPr lang="zh-CN" altLang="en-US" dirty="0">
                <a:sym typeface="+mn-ea"/>
              </a:rPr>
              <a:t>物联网平台完成连接。接着通过程序使飞乙能够对物联网平台发送的多主题消息进行接收，根据消息内容进行判断实现彩灯亮灭和内容</a:t>
            </a:r>
            <a:r>
              <a:rPr lang="zh-CN" altLang="en-US" dirty="0">
                <a:sym typeface="+mn-ea"/>
              </a:rPr>
              <a:t>显示的效果。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420" y="1811655"/>
            <a:ext cx="8238490" cy="4620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WPS 演示</Application>
  <PresentationFormat>宽屏</PresentationFormat>
  <Paragraphs>61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字魂27号-布丁体</vt:lpstr>
      <vt:lpstr>方正粗圆简体</vt:lpstr>
      <vt:lpstr>方正准圆简体</vt:lpstr>
      <vt:lpstr>Segoe Print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学一学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1081</cp:revision>
  <dcterms:created xsi:type="dcterms:W3CDTF">2019-07-04T08:14:00Z</dcterms:created>
  <dcterms:modified xsi:type="dcterms:W3CDTF">2024-07-19T13:35:15Z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78394ADA09C74EFCB88AA414AF337E73_13</vt:lpwstr>
  </property>
</Properties>
</file>