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8" r:id="rId3"/>
    <p:sldId id="286" r:id="rId5"/>
    <p:sldId id="643" r:id="rId6"/>
    <p:sldId id="323" r:id="rId7"/>
    <p:sldId id="351" r:id="rId8"/>
    <p:sldId id="653" r:id="rId9"/>
    <p:sldId id="350" r:id="rId10"/>
    <p:sldId id="793" r:id="rId11"/>
    <p:sldId id="778" r:id="rId12"/>
    <p:sldId id="817" r:id="rId13"/>
    <p:sldId id="816" r:id="rId14"/>
    <p:sldId id="775" r:id="rId15"/>
    <p:sldId id="639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将单人点名答题程序修改为多人点名答题，使多人能够同时答题。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993506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635" y="1485900"/>
            <a:ext cx="7485380" cy="507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调整程序功能，将程序升级为多人点名作答多选</a:t>
            </a:r>
            <a:r>
              <a:rPr lang="zh-CN" altLang="en-US" dirty="0"/>
              <a:t>题。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点名答题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36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熟练掌握并应用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飞乙与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平台之间的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收发消息的方法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想象一下，</a:t>
            </a:r>
            <a:r>
              <a:rPr lang="zh-CN" dirty="0">
                <a:sym typeface="+mn-ea"/>
              </a:rPr>
              <a:t>如果你是老师，你决定</a:t>
            </a:r>
            <a:r>
              <a:rPr dirty="0">
                <a:sym typeface="+mn-ea"/>
              </a:rPr>
              <a:t>引入一种新的</a:t>
            </a:r>
            <a:r>
              <a:rPr lang="zh-CN" dirty="0">
                <a:sym typeface="+mn-ea"/>
              </a:rPr>
              <a:t>点名答题</a:t>
            </a:r>
            <a:r>
              <a:rPr dirty="0">
                <a:sym typeface="+mn-ea"/>
              </a:rPr>
              <a:t>方式：通过</a:t>
            </a:r>
            <a:r>
              <a:rPr lang="zh-CN" dirty="0">
                <a:sym typeface="+mn-ea"/>
              </a:rPr>
              <a:t>飞乙和</a:t>
            </a:r>
            <a:r>
              <a:rPr lang="en-US" altLang="zh-CN" dirty="0">
                <a:sym typeface="+mn-ea"/>
              </a:rPr>
              <a:t>MixIO</a:t>
            </a:r>
            <a:r>
              <a:rPr lang="zh-CN" altLang="en-US" dirty="0">
                <a:sym typeface="+mn-ea"/>
              </a:rPr>
              <a:t>平台</a:t>
            </a:r>
            <a:r>
              <a:rPr dirty="0">
                <a:sym typeface="+mn-ea"/>
              </a:rPr>
              <a:t>来完成</a:t>
            </a:r>
            <a:r>
              <a:rPr lang="zh-CN" dirty="0">
                <a:sym typeface="+mn-ea"/>
              </a:rPr>
              <a:t>点名答题</a:t>
            </a:r>
            <a:r>
              <a:rPr dirty="0">
                <a:sym typeface="+mn-ea"/>
              </a:rPr>
              <a:t>。现在，</a:t>
            </a:r>
            <a:r>
              <a:rPr lang="zh-CN" dirty="0">
                <a:sym typeface="+mn-ea"/>
              </a:rPr>
              <a:t>请</a:t>
            </a:r>
            <a:r>
              <a:rPr dirty="0">
                <a:sym typeface="+mn-ea"/>
              </a:rPr>
              <a:t>你设计一个</a:t>
            </a:r>
            <a:r>
              <a:rPr lang="zh-CN" dirty="0">
                <a:sym typeface="+mn-ea"/>
              </a:rPr>
              <a:t>课堂点名答题</a:t>
            </a:r>
            <a:r>
              <a:rPr dirty="0">
                <a:sym typeface="+mn-ea"/>
              </a:rPr>
              <a:t>程序，让</a:t>
            </a:r>
            <a:r>
              <a:rPr lang="zh-CN" dirty="0">
                <a:sym typeface="+mn-ea"/>
              </a:rPr>
              <a:t>被点名的</a:t>
            </a:r>
            <a:r>
              <a:rPr dirty="0">
                <a:sym typeface="+mn-ea"/>
              </a:rPr>
              <a:t>同学能够通过</a:t>
            </a:r>
            <a:r>
              <a:rPr lang="zh-CN" dirty="0">
                <a:sym typeface="+mn-ea"/>
              </a:rPr>
              <a:t>飞乙进行课堂互动</a:t>
            </a:r>
            <a:r>
              <a:rPr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首先将飞乙连上</a:t>
            </a:r>
            <a:r>
              <a:rPr lang="en-US" altLang="zh-CN" dirty="0">
                <a:sym typeface="+mn-ea"/>
              </a:rPr>
              <a:t>WI-FI</a:t>
            </a:r>
            <a:r>
              <a:rPr lang="zh-CN" altLang="en-US" dirty="0">
                <a:sym typeface="+mn-ea"/>
              </a:rPr>
              <a:t>，并与</a:t>
            </a:r>
            <a:r>
              <a:rPr lang="en-US" altLang="zh-CN" dirty="0">
                <a:sym typeface="+mn-ea"/>
              </a:rPr>
              <a:t>MixIO</a:t>
            </a:r>
            <a:r>
              <a:rPr lang="zh-CN" altLang="en-US" dirty="0">
                <a:sym typeface="+mn-ea"/>
              </a:rPr>
              <a:t>物联网平台完成连接。</a:t>
            </a:r>
            <a:r>
              <a:rPr lang="zh-CN" altLang="en-US" dirty="0"/>
              <a:t>当飞乙接收到消息且</a:t>
            </a:r>
            <a:r>
              <a:rPr lang="en-US" altLang="zh-CN" dirty="0"/>
              <a:t>“</a:t>
            </a:r>
            <a:r>
              <a:rPr lang="zh-CN" altLang="en-US" dirty="0"/>
              <a:t>本机用户</a:t>
            </a:r>
            <a:r>
              <a:rPr lang="en-US" altLang="zh-CN" dirty="0"/>
              <a:t>”</a:t>
            </a:r>
            <a:r>
              <a:rPr lang="zh-CN" altLang="en-US" dirty="0"/>
              <a:t>与消息匹配时，</a:t>
            </a:r>
            <a:r>
              <a:rPr lang="en-US" altLang="zh-CN" dirty="0"/>
              <a:t>“</a:t>
            </a:r>
            <a:r>
              <a:rPr lang="zh-CN" altLang="en-US" dirty="0"/>
              <a:t>开始答题</a:t>
            </a:r>
            <a:r>
              <a:rPr lang="en-US" altLang="zh-CN" dirty="0"/>
              <a:t>”</a:t>
            </a:r>
            <a:r>
              <a:rPr lang="zh-CN" altLang="en-US" dirty="0"/>
              <a:t>变为真，程序进入答题模式，显示</a:t>
            </a:r>
            <a:r>
              <a:rPr lang="en-US" altLang="zh-CN" dirty="0"/>
              <a:t>“</a:t>
            </a:r>
            <a:r>
              <a:rPr lang="zh-CN" altLang="en-US" dirty="0"/>
              <a:t>GO</a:t>
            </a:r>
            <a:r>
              <a:rPr lang="en-US" altLang="zh-CN" dirty="0"/>
              <a:t>”</a:t>
            </a:r>
            <a:r>
              <a:rPr lang="zh-CN" altLang="en-US" dirty="0"/>
              <a:t>。答题者通过按钮选择答案，每按一次按钮，选项序号递增，并显示当前选中的选项。如果按钮B被按下，系统通过MixIO发布选中的选项消息，播放指定声音，并将</a:t>
            </a:r>
            <a:r>
              <a:rPr lang="en-US" altLang="zh-CN" dirty="0"/>
              <a:t>“</a:t>
            </a:r>
            <a:r>
              <a:rPr lang="zh-CN" altLang="en-US" dirty="0"/>
              <a:t>开始答题</a:t>
            </a:r>
            <a:r>
              <a:rPr lang="en-US" altLang="zh-CN" dirty="0"/>
              <a:t>”</a:t>
            </a:r>
            <a:r>
              <a:rPr lang="zh-CN" altLang="en-US" dirty="0"/>
              <a:t>重置为假，结束当前答题。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0" y="1727200"/>
            <a:ext cx="6758305" cy="480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89492" y="2044492"/>
            <a:ext cx="868680" cy="108839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演示</Application>
  <PresentationFormat>宽屏</PresentationFormat>
  <Paragraphs>50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方正粗圆简体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1093</cp:revision>
  <dcterms:created xsi:type="dcterms:W3CDTF">2019-07-04T08:14:00Z</dcterms:created>
  <dcterms:modified xsi:type="dcterms:W3CDTF">2024-07-19T15:24:50Z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CB5769F5C3C645FC993EB615379A945E_13</vt:lpwstr>
  </property>
</Properties>
</file>