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834" r:id="rId11"/>
    <p:sldId id="793" r:id="rId12"/>
    <p:sldId id="358" r:id="rId13"/>
    <p:sldId id="791" r:id="rId14"/>
    <p:sldId id="843" r:id="rId15"/>
    <p:sldId id="778" r:id="rId16"/>
    <p:sldId id="818" r:id="rId17"/>
    <p:sldId id="816" r:id="rId18"/>
    <p:sldId id="775" r:id="rId19"/>
    <p:sldId id="639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408920" cy="3652520"/>
          </a:xfrm>
        </p:spPr>
        <p:txBody>
          <a:bodyPr>
            <a:normAutofit fontScale="90000"/>
          </a:bodyPr>
          <a:lstStyle/>
          <a:p>
            <a:r>
              <a:rPr lang="zh-CN" dirty="0"/>
              <a:t>P巡线（比例控制巡线）是一种基于比例控制原理的简单巡线方法，通常用于让小车沿着预定的路径（如黑色线条在白色背景上）行驶。P巡线适用于对控制精度要求不是特别高的场景，或者作为更复杂控制策略（如PID控制）的基础。</a:t>
            </a:r>
            <a:endParaRPr lang="zh-CN" dirty="0"/>
          </a:p>
          <a:p>
            <a:r>
              <a:rPr lang="zh-CN" dirty="0"/>
              <a:t>比例增益（KP）：这是P巡线中最关键的参数，它决定了控制器对误差的反应强度。比例增益的大小直接影响小车对线路偏差的调整速度和幅度。</a:t>
            </a:r>
            <a:endParaRPr lang="zh-CN" dirty="0"/>
          </a:p>
          <a:p>
            <a:r>
              <a:rPr lang="zh-CN" dirty="0"/>
              <a:t>误差（Error）：这是小车当前位置与巡线中心位置之间的偏差。误差的正负和大小决定了小车需要向哪个方向调整。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dirty="0"/>
              <a:t>巡线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408920" cy="3652520"/>
          </a:xfrm>
        </p:spPr>
        <p:txBody>
          <a:bodyPr>
            <a:normAutofit/>
          </a:bodyPr>
          <a:lstStyle/>
          <a:p>
            <a:r>
              <a:rPr lang="zh-CN" dirty="0"/>
              <a:t>灰度传感器是一种模拟传感器，其原理为根据不同颜色的检测面对光的反射程度不同，利用光敏电阻进行颜色深浅检测，实现对黑色与其他颜色的</a:t>
            </a:r>
            <a:r>
              <a:rPr lang="zh-CN" dirty="0"/>
              <a:t>区分。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灰度</a:t>
            </a:r>
            <a:r>
              <a:rPr lang="zh-CN" altLang="en-US" dirty="0"/>
              <a:t>传感器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1"/>
        </p:blipFill>
        <p:spPr>
          <a:xfrm>
            <a:off x="5310505" y="3979545"/>
            <a:ext cx="1316990" cy="1090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采用单一灰度传感器进行巡线行驶时，引导线始终位于飞乙一侧，调整程序功能，保持引导线位于小车中央位置的同时完成</a:t>
            </a:r>
            <a:r>
              <a:rPr lang="zh-CN" altLang="en-US" dirty="0"/>
              <a:t>巡线。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945" y="1993900"/>
            <a:ext cx="8866505" cy="393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如何让飞乙在巡线行驶过程中根据具体路况自</a:t>
            </a:r>
            <a:r>
              <a:rPr lang="zh-CN" altLang="en-US" dirty="0"/>
              <a:t>行选择路线</a:t>
            </a:r>
            <a:r>
              <a:rPr lang="zh-CN" altLang="en-US" dirty="0"/>
              <a:t>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小车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巡线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44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理解灰度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传感器的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掌握小车巡线行驶的基本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日常驾驶的过程中，在某些特殊路段，车辆应该按照道路上的引导线进行行驶。通常在车流较大的交通路口会画有车辆引导线，目的就是明确行车方向，减缓交通压力。对飞乙来说，该如何编写程序让飞乙沿固定路线行驶</a:t>
            </a:r>
            <a:r>
              <a:rPr lang="zh-CN" altLang="en-US" dirty="0"/>
              <a:t>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r>
              <a:rPr lang="zh-CN" altLang="en-US" dirty="0"/>
              <a:t>想要实现让飞乙巡线行驶的功能，首先需要提前用遮光黑胶带贴好线路，采用红外灰度传感器区分黑胶带与一般桌面的不同，飞乙通过红外灰度传感器来检测与巡线路的距离，如果检测到偏离，程序会计算出需要调整的误差值。然后，根据这个误差值，飞乙自动调整左右电机的速度，使得飞乙向线路中心靠拢，保持在巡线路上。速度被约束在设定的百分比范围内，以保证小车的稳定运行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5000">
        <p:fade/>
      </p:transition>
    </mc:Choice>
    <mc:Fallback>
      <p:transition spd="med" advClick="0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2" name="表格 3"/>
          <p:cNvGraphicFramePr/>
          <p:nvPr/>
        </p:nvGraphicFramePr>
        <p:xfrm>
          <a:off x="1074738" y="1154113"/>
          <a:ext cx="10042525" cy="12312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231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外接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传感分类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6130" y="1386840"/>
            <a:ext cx="5043170" cy="76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9170" y="1745615"/>
            <a:ext cx="7879080" cy="4719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WPS 演示</Application>
  <PresentationFormat>宽屏</PresentationFormat>
  <Paragraphs>73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方正粗圆简体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1060</cp:revision>
  <dcterms:created xsi:type="dcterms:W3CDTF">2019-07-04T08:14:00Z</dcterms:created>
  <dcterms:modified xsi:type="dcterms:W3CDTF">2024-07-19T16:24:47Z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6953779A393F441E9409E2F8A40D6952_13</vt:lpwstr>
  </property>
</Properties>
</file>