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834" r:id="rId11"/>
    <p:sldId id="793" r:id="rId12"/>
    <p:sldId id="778" r:id="rId13"/>
    <p:sldId id="818" r:id="rId14"/>
    <p:sldId id="816" r:id="rId15"/>
    <p:sldId id="775" r:id="rId16"/>
    <p:sldId id="63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89492" y="2044492"/>
            <a:ext cx="868680" cy="108839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刚才我们完成了单次挥手测速，如果要实现双挥手测速，即挥两次手测得速度，应该如何实现</a:t>
            </a:r>
            <a:r>
              <a:rPr lang="zh-CN" altLang="en-US" dirty="0">
                <a:sym typeface="+mn-ea"/>
              </a:rPr>
              <a:t>呢？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215" y="1762760"/>
            <a:ext cx="6259195" cy="4751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</a:t>
            </a:r>
            <a:r>
              <a:rPr lang="zh-CN" altLang="en-US" dirty="0"/>
              <a:t>功能，在挥手被检测到时添加声音反馈，增加游戏的互动性和趣味性。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挥手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测速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45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掌握传感器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和系统运行时间模块的使用方法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假如你想和同学进行挥手速度比拼来看看谁的挥手速度更快，但发现肉眼很难判断谁的挥手速度更快，这时你想到了可以利用飞乙测量挥手</a:t>
            </a:r>
            <a:r>
              <a:rPr lang="zh-CN" altLang="en-US" dirty="0">
                <a:sym typeface="+mn-ea"/>
              </a:rPr>
              <a:t>速度，应该如何实现呢？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>
            <a:normAutofit/>
          </a:bodyPr>
          <a:lstStyle/>
          <a:p>
            <a:r>
              <a:rPr lang="zh-CN" altLang="en-US" dirty="0"/>
              <a:t>通过外接红外灰度传感器监测特定区域，当传感器检测到有人挥手进入这个区域时，程序记录下当前的时间，直到传感器再次检测到挥手离开这个区域，再次记录时间。通过计算两次记录的时间差表示</a:t>
            </a:r>
            <a:r>
              <a:rPr lang="zh-CN" altLang="en-US" dirty="0"/>
              <a:t>挥手速度。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5000">
        <p:fade/>
      </p:transition>
    </mc:Choice>
    <mc:Fallback>
      <p:transition spd="med" advClick="0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2" name="表格 3"/>
          <p:cNvGraphicFramePr/>
          <p:nvPr/>
        </p:nvGraphicFramePr>
        <p:xfrm>
          <a:off x="1074738" y="1154113"/>
          <a:ext cx="10042525" cy="12312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231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555" y="1381760"/>
            <a:ext cx="3859530" cy="777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1746885"/>
            <a:ext cx="6010910" cy="4664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WPS 演示</Application>
  <PresentationFormat>宽屏</PresentationFormat>
  <Paragraphs>54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方正粗圆简体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1064</cp:revision>
  <dcterms:created xsi:type="dcterms:W3CDTF">2019-07-04T08:14:00Z</dcterms:created>
  <dcterms:modified xsi:type="dcterms:W3CDTF">2024-07-20T00:28:36Z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7CCD1A6380834F69A40F91D0311EA252_13</vt:lpwstr>
  </property>
</Properties>
</file>