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01" r:id="rId3"/>
    <p:sldId id="286" r:id="rId5"/>
    <p:sldId id="643" r:id="rId6"/>
    <p:sldId id="323" r:id="rId7"/>
    <p:sldId id="351" r:id="rId8"/>
    <p:sldId id="653" r:id="rId9"/>
    <p:sldId id="350" r:id="rId10"/>
    <p:sldId id="793" r:id="rId11"/>
    <p:sldId id="778" r:id="rId12"/>
    <p:sldId id="818" r:id="rId13"/>
    <p:sldId id="816" r:id="rId14"/>
    <p:sldId id="775" r:id="rId15"/>
    <p:sldId id="639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138" d="100"/>
          <a:sy n="138" d="100"/>
        </p:scale>
        <p:origin x="12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飞乙带你学编程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</a:t>
            </a:r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拓展</a:t>
            </a:r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ym typeface="+mn-ea"/>
              </a:rPr>
              <a:t>如果公园仅有一个大门，不分入口和出口，应该如何统计人数</a:t>
            </a:r>
            <a:r>
              <a:rPr lang="zh-CN" altLang="en-US" dirty="0">
                <a:sym typeface="+mn-ea"/>
              </a:rPr>
              <a:t>呢？？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0">
        <p:fade/>
      </p:transition>
    </mc:Choice>
    <mc:Fallback>
      <p:transition spd="med" advClick="0" advTm="5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640" y="1197610"/>
            <a:ext cx="3889375" cy="1517650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8555" y="275590"/>
            <a:ext cx="6186170" cy="6198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调整程序功能，如果传感器读数异常，</a:t>
            </a:r>
            <a:r>
              <a:rPr lang="zh-CN" altLang="en-US" dirty="0"/>
              <a:t>比如传感器故障或被遮挡时，程序应如何响应。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616959" y="3369434"/>
            <a:ext cx="4958080" cy="1715770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人数</a:t>
            </a:r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统计</a:t>
            </a:r>
            <a:endParaRPr lang="zh-CN" altLang="en-US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099560" y="2166324"/>
            <a:ext cx="39928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46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理解红外灰度传感器的工作原理及其在人数统计中的应用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想象一下，你是一名公园管理员，你的工作是统计每天进入公园的游客数量。我们可以使用红外灰度传感器来帮助我们自动统计入园的人数。每当有人经过特定的入口，传感器就会检测到并记录一次。那么，应该如何具体实现</a:t>
            </a:r>
            <a:r>
              <a:rPr lang="zh-CN" altLang="en-US" dirty="0"/>
              <a:t>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0">
        <p:fade/>
      </p:transition>
    </mc:Choice>
    <mc:Fallback>
      <p:transition spd="med" advClick="0" advTm="5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214499" cy="4306257"/>
          </a:xfrm>
        </p:spPr>
        <p:txBody>
          <a:bodyPr/>
          <a:lstStyle/>
          <a:p>
            <a:r>
              <a:rPr lang="zh-CN" altLang="en-US" dirty="0"/>
              <a:t>通过两个方向的红外灰度传感器来监测公园入口。当有人从左侧入口经过时，表示入园人数加一，从右侧出口经过时，</a:t>
            </a:r>
            <a:r>
              <a:rPr lang="zh-CN" altLang="en-US" dirty="0">
                <a:sym typeface="+mn-ea"/>
              </a:rPr>
              <a:t>表示入园人数</a:t>
            </a:r>
            <a:r>
              <a:rPr lang="zh-CN" altLang="en-US" dirty="0">
                <a:sym typeface="+mn-ea"/>
              </a:rPr>
              <a:t>减一。</a:t>
            </a:r>
            <a:r>
              <a:rPr lang="zh-CN" altLang="en-US" dirty="0"/>
              <a:t>当传感器读数恢复到一定值时，表示人已经通过，计数完成。最后，程序显示统计的入园人数。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5000">
        <p:fade/>
      </p:transition>
    </mc:Choice>
    <mc:Fallback>
      <p:transition spd="med" advClick="0" advTm="3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3695" y="1748155"/>
            <a:ext cx="6522085" cy="4700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89492" y="2044492"/>
            <a:ext cx="868680" cy="108839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  <p:tag name="commondata" val="eyJoZGlkIjoiYjkyZmNhZmMwYTRkMzdjNDc0ZDBiODA4ZTNmNjg2Yz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WPS 演示</Application>
  <PresentationFormat>宽屏</PresentationFormat>
  <Paragraphs>50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Wingdings 2</vt:lpstr>
      <vt:lpstr>字魂27号-布丁体</vt:lpstr>
      <vt:lpstr>方正粗圆简体</vt:lpstr>
      <vt:lpstr>方正准圆简体</vt:lpstr>
      <vt:lpstr>Segoe Print</vt:lpstr>
      <vt:lpstr>微软雅黑</vt:lpstr>
      <vt:lpstr>Arial Unicode MS</vt:lpstr>
      <vt:lpstr>等线</vt:lpstr>
      <vt:lpstr>Calibri</vt:lpstr>
      <vt:lpstr>方正粗圆简体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程序演示</vt:lpstr>
      <vt:lpstr>PowerPoint 演示文稿</vt:lpstr>
      <vt:lpstr>拓展任务</vt:lpstr>
      <vt:lpstr>程序演示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lxy</cp:lastModifiedBy>
  <cp:revision>1063</cp:revision>
  <dcterms:created xsi:type="dcterms:W3CDTF">2019-07-04T08:14:00Z</dcterms:created>
  <dcterms:modified xsi:type="dcterms:W3CDTF">2024-07-20T00:06:30Z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DFEAADB037734B1181716720FD1292FA_13</vt:lpwstr>
  </property>
</Properties>
</file>