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3" r:id="rId11"/>
    <p:sldId id="835" r:id="rId12"/>
    <p:sldId id="836" r:id="rId13"/>
    <p:sldId id="778" r:id="rId14"/>
    <p:sldId id="818" r:id="rId15"/>
    <p:sldId id="816" r:id="rId16"/>
    <p:sldId id="775" r:id="rId17"/>
    <p:sldId id="63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1236"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a:bodyPr>
          <a:lstStyle/>
          <a:p>
            <a:r>
              <a:rPr lang="zh-CN" dirty="0"/>
              <a:t>转速通常指一个物体每分钟旋转的圈数，是描述旋转运动快慢的物理量。转速的国际标准单位是转每分钟。转速在许多领域都有应用，包括机械工程、汽车工业（发动机转速）、电动机控制、自行车和运动训练等。</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lang="zh-CN" altLang="en-US" dirty="0"/>
              <a:t>转速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89492" y="2044492"/>
            <a:ext cx="868680" cy="108839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sym typeface="+mn-ea"/>
              </a:rPr>
              <a:t>如果这场比赛比的是谁能又快又准确地控制赛车绕赛道转指定的圈数，应该如何实现</a:t>
            </a:r>
            <a:r>
              <a:rPr lang="zh-CN" altLang="en-US" dirty="0">
                <a:sym typeface="+mn-ea"/>
              </a:rPr>
              <a:t>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640" y="1197610"/>
            <a:ext cx="3889375" cy="1517650"/>
          </a:xfrm>
        </p:spPr>
        <p:txBody>
          <a:bodyPr>
            <a:noAutofit/>
          </a:bodyPr>
          <a:lstStyle/>
          <a:p>
            <a:r>
              <a:rPr lang="zh-CN" altLang="en-US" dirty="0"/>
              <a:t>编写图中所示的代码，上传程序。当提示“上传成功”之后，查看效果。</a:t>
            </a:r>
            <a:endParaRPr lang="zh-CN" altLang="en-US" dirty="0"/>
          </a:p>
        </p:txBody>
      </p:sp>
      <p:pic>
        <p:nvPicPr>
          <p:cNvPr id="8" name="图片 7"/>
          <p:cNvPicPr>
            <a:picLocks noChangeAspect="1"/>
          </p:cNvPicPr>
          <p:nvPr/>
        </p:nvPicPr>
        <p:blipFill>
          <a:blip r:embed="rId1"/>
          <a:stretch>
            <a:fillRect/>
          </a:stretch>
        </p:blipFill>
        <p:spPr>
          <a:xfrm>
            <a:off x="5291455" y="386715"/>
            <a:ext cx="5913120" cy="5991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设计一个功能，让小车在达到预设的圈数后自动停止，并显示“比赛结束”。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转速</a:t>
            </a:r>
            <a:r>
              <a:rPr lang="zh-CN" altLang="en-US" dirty="0">
                <a:latin typeface="方正粗圆简体" panose="02000500000000000000" pitchFamily="2" charset="-122"/>
                <a:ea typeface="方正粗圆简体" panose="02000500000000000000" pitchFamily="2" charset="-122"/>
              </a:rPr>
              <a:t>统计</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48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64516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理解转速的基本概念</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想象你是一名赛车手，正在参加一场特殊的赛车比赛。这场比赛不是比谁跑得快，而是比谁能准确地控制赛车绕赛道转指定的圈数。对飞乙来说，该如何编写程序让飞乙</a:t>
            </a:r>
            <a:r>
              <a:rPr lang="zh-CN" altLang="en-US" dirty="0">
                <a:sym typeface="+mn-ea"/>
              </a:rPr>
              <a:t>转指定的圈数</a:t>
            </a:r>
            <a:r>
              <a:rPr lang="zh-CN" altLang="en-US" dirty="0"/>
              <a:t>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r>
              <a:rPr lang="zh-CN" altLang="en-US" dirty="0"/>
              <a:t>使用一个按钮来控制</a:t>
            </a:r>
            <a:r>
              <a:rPr lang="zh-CN" altLang="en-US" dirty="0"/>
              <a:t>飞乙的启动和停止。当按钮首次按下时，小车开始顺时针转动，并记录转动的圈数。每当红外灰度传感器检测到特定数值时，就认为小车转了一圈，并将圈数打印出来。如果按钮再次被按下，小车停止转动，完成转速统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5000">
        <p:fade/>
      </p:transition>
    </mc:Choice>
    <mc:Fallback>
      <p:transition spd="med" advClick="0" advTm="3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8" name="图片 7"/>
          <p:cNvPicPr>
            <a:picLocks noChangeAspect="1"/>
          </p:cNvPicPr>
          <p:nvPr/>
        </p:nvPicPr>
        <p:blipFill>
          <a:blip r:embed="rId1"/>
          <a:stretch>
            <a:fillRect/>
          </a:stretch>
        </p:blipFill>
        <p:spPr>
          <a:xfrm>
            <a:off x="3304540" y="1783080"/>
            <a:ext cx="5885815" cy="4703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Words>
  <Application>WPS 演示</Application>
  <PresentationFormat>宽屏</PresentationFormat>
  <Paragraphs>60</Paragraphs>
  <Slides>15</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PowerPoint 演示文稿</vt:lpstr>
      <vt:lpstr>学一学</vt:lpstr>
      <vt:lpstr>PowerPoint 演示文稿</vt:lpstr>
      <vt:lpstr>拓展任务</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1068</cp:revision>
  <dcterms:created xsi:type="dcterms:W3CDTF">2019-07-04T08:14:00Z</dcterms:created>
  <dcterms:modified xsi:type="dcterms:W3CDTF">2024-07-19T23:27:23Z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4675E22FD709470D9027DDDD40CB12C7_13</vt:lpwstr>
  </property>
</Properties>
</file>