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98"/>
  </p:normalViewPr>
  <p:slideViewPr>
    <p:cSldViewPr snapToGrid="0" snapToObjects="1">
      <p:cViewPr varScale="1">
        <p:scale>
          <a:sx n="85" d="100"/>
          <a:sy n="85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9198-7228-1D4D-A959-E08A1F3267CF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0EDE7-828A-DB46-B18F-F4405357F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8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FA3DA-10EB-2345-AD82-8CACF2E4C28D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48712D-C364-7F44-80CC-C5AB30AC1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044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9084" y="670809"/>
            <a:ext cx="12672024" cy="2971801"/>
          </a:xfrm>
        </p:spPr>
        <p:txBody>
          <a:bodyPr/>
          <a:lstStyle/>
          <a:p>
            <a:r>
              <a:rPr kumimoji="1" lang="en-US" altLang="zh-CN" smtClean="0"/>
              <a:t>Guideline of </a:t>
            </a:r>
            <a:r>
              <a:rPr kumimoji="1" lang="en-US" altLang="zh-CN" dirty="0" err="1" smtClean="0"/>
              <a:t>Tensorflow</a:t>
            </a:r>
            <a:r>
              <a:rPr kumimoji="1" lang="en-US" altLang="zh-CN" dirty="0" smtClean="0"/>
              <a:t> </a:t>
            </a:r>
            <a:br>
              <a:rPr kumimoji="1" lang="en-US" altLang="zh-CN" dirty="0" smtClean="0"/>
            </a:b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" y="1116975"/>
            <a:ext cx="12166600" cy="561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782" y="194871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Model Training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586" y="404736"/>
            <a:ext cx="10553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Outline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4000" dirty="0" smtClean="0"/>
              <a:t>Model Graph definition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4000" dirty="0" smtClean="0"/>
              <a:t>Training Program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4000" dirty="0" smtClean="0"/>
              <a:t>Use collection to store tensors, i.e., grad summary, etc.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4000" dirty="0" smtClean="0"/>
              <a:t>Use list to specify variables to restore, to be fixed/trained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86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104931"/>
            <a:ext cx="8948271" cy="6575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53862" y="269822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Main Graph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22"/>
            <a:ext cx="9944100" cy="614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58203" y="254832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Data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2584740" y="1591455"/>
            <a:ext cx="160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Train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7153556" y="1591455"/>
            <a:ext cx="160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Test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25456" y="1469036"/>
            <a:ext cx="2278505" cy="7345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40964" y="1471534"/>
            <a:ext cx="2278505" cy="7345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217233" y="4182256"/>
            <a:ext cx="4327160" cy="16639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7000406" y="4172261"/>
            <a:ext cx="220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Multi-thread data Loading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03954" y="2360951"/>
            <a:ext cx="2825646" cy="16639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 flipH="1">
            <a:off x="6925456" y="2821523"/>
            <a:ext cx="220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Data Preprocessing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4" y="0"/>
            <a:ext cx="3013364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054308" y="5951094"/>
            <a:ext cx="2273508" cy="906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033" y="179881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Loss &amp; Embedding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5193266" y="5951094"/>
            <a:ext cx="48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Embedding Network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H="1">
            <a:off x="3825160" y="6274260"/>
            <a:ext cx="1368106" cy="6619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flipH="1">
            <a:off x="5315686" y="1831298"/>
            <a:ext cx="48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Loss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3848229" y="2154463"/>
            <a:ext cx="1368106" cy="6619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7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2" y="850900"/>
            <a:ext cx="9715500" cy="6007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4812" y="89940"/>
            <a:ext cx="380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Model Definition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6" y="1136962"/>
            <a:ext cx="3733800" cy="317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319" y="1174647"/>
            <a:ext cx="3962400" cy="558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812" y="89940"/>
            <a:ext cx="11205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Data Preprocessing &amp; Embedding Network Model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3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812" y="89940"/>
            <a:ext cx="1140751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Steps to create a new preprocessing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Add a new function in the preprocessing/ directory, where you implement the following interface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Create a test function, test the result of your preprocessing method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Add your preprocessing into the </a:t>
            </a:r>
            <a:r>
              <a:rPr kumimoji="1" lang="en-US" altLang="zh-CN" sz="2400" b="1" dirty="0" err="1" smtClean="0">
                <a:solidFill>
                  <a:schemeClr val="bg1"/>
                </a:solidFill>
              </a:rPr>
              <a:t>preprocessing_facetory.py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34" y="1409380"/>
            <a:ext cx="9182100" cy="207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5306"/>
          <a:stretch/>
        </p:blipFill>
        <p:spPr>
          <a:xfrm>
            <a:off x="920334" y="4077323"/>
            <a:ext cx="8394700" cy="18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803" y="-14991"/>
            <a:ext cx="114075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Steps to create a new embedding network</a:t>
            </a:r>
          </a:p>
          <a:p>
            <a:endParaRPr kumimoji="1" lang="en-US" altLang="zh-CN" sz="36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Add a new function in the nets/ directory, where you implement the following interface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Create a test function, visualize the model you create via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tensorboard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Add your preprocessing into the </a:t>
            </a:r>
            <a:r>
              <a:rPr kumimoji="1" lang="en-US" altLang="zh-CN" sz="2400" b="1" dirty="0" err="1" smtClean="0">
                <a:solidFill>
                  <a:schemeClr val="bg1"/>
                </a:solidFill>
              </a:rPr>
              <a:t>nets_facetory.py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5" y="2042495"/>
            <a:ext cx="7277100" cy="86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4590"/>
          <a:stretch/>
        </p:blipFill>
        <p:spPr>
          <a:xfrm>
            <a:off x="1090679" y="3597639"/>
            <a:ext cx="6646599" cy="164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154" y="3391525"/>
            <a:ext cx="3433997" cy="34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1002</TotalTime>
  <Words>140</Words>
  <Application>Microsoft Macintosh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DengXian</vt:lpstr>
      <vt:lpstr>Wingdings 3</vt:lpstr>
      <vt:lpstr>幼圆</vt:lpstr>
      <vt:lpstr>切片</vt:lpstr>
      <vt:lpstr>Guideline of Tensorflow 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Specifications of Tensorflow  Model</dc:title>
  <dc:creator>Kai Yuan Wu</dc:creator>
  <cp:lastModifiedBy>Kai Yuan Wu</cp:lastModifiedBy>
  <cp:revision>29</cp:revision>
  <dcterms:created xsi:type="dcterms:W3CDTF">2017-11-02T07:44:13Z</dcterms:created>
  <dcterms:modified xsi:type="dcterms:W3CDTF">2017-11-13T05:19:36Z</dcterms:modified>
</cp:coreProperties>
</file>