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Python制作精美PPT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列表页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列表级别0</a:t>
            </a:r>
          </a:p>
          <a:p>
            <a:pPr lvl="1"/>
            <a:r>
              <a:t>列表级别1</a:t>
            </a:r>
          </a:p>
          <a:p>
            <a:pPr lvl="2"/>
            <a:r>
              <a:t>列表级别2</a:t>
            </a:r>
          </a:p>
          <a:p>
            <a:pPr lvl="3"/>
            <a:r>
              <a:t>列表级别2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普通文本框</a:t>
            </a:r>
          </a:p>
          <a:p>
            <a:pPr>
              <a:defRPr b="1"/>
            </a:pPr>
            <a:r>
              <a:t>文本框文字加粗</a:t>
            </a:r>
          </a:p>
          <a:p>
            <a:pPr>
              <a:defRPr sz="4000"/>
            </a:pPr>
            <a:r>
              <a:t>文本框大号文字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28800" cy="1828800"/>
          </a:xfrm>
          <a:prstGeom prst="rect">
            <a:avLst/>
          </a:prstGeom>
        </p:spPr>
      </p:pic>
      <p:pic>
        <p:nvPicPr>
          <p:cNvPr id="3" name="Picture 2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13124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图形页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表格页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行1列1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行1列2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行2列1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行2列2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