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4"/>
  </p:notesMasterIdLst>
  <p:handoutMasterIdLst>
    <p:handoutMasterId r:id="rId5"/>
  </p:handoutMasterIdLst>
  <p:sldIdLst>
    <p:sldId id="308" r:id="rId2"/>
    <p:sldId id="318" r:id="rId3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B0"/>
    <a:srgbClr val="EAEAD6"/>
    <a:srgbClr val="CCCC99"/>
    <a:srgbClr val="EBEBD7"/>
    <a:srgbClr val="0000FF"/>
    <a:srgbClr val="3333FF"/>
    <a:srgbClr val="008000"/>
    <a:srgbClr val="000000"/>
    <a:srgbClr val="0099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>
      <p:cViewPr varScale="1">
        <p:scale>
          <a:sx n="105" d="100"/>
          <a:sy n="105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622B0D-7AB2-4680-AF7A-6C0C8851A2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022C1-C8CC-4D9D-AAB1-9ECAEF528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24E93-0969-451B-B4FB-74ECC731A377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00A81-0D6F-4E19-9583-03ECD29550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AD0BF4-2775-4F1B-8A69-0FAC5DA0AE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EB4C1-1930-441F-B949-1BA90A4D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71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A92456D-197F-413C-B53B-F9A110A06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28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70161" y="4260056"/>
            <a:ext cx="5184775" cy="1336675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AB1D0EB-4AA9-4BF4-ADEE-E913C7E670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" y="44947"/>
            <a:ext cx="1206916" cy="12044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2CEC92-69A5-41DC-ACFD-E40C3B5119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04" y="380201"/>
            <a:ext cx="2005980" cy="5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444926" cy="60099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096640"/>
            <a:ext cx="8352927" cy="47802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51F7F6-A43B-44EA-8E31-46277112D0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99BE35B-803D-46C9-8107-7C4F404160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B4A0547-DF8A-4132-8AA0-6B2F989F64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5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1124743"/>
            <a:ext cx="2035175" cy="51125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4743"/>
            <a:ext cx="5954712" cy="511256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8A0462C-3042-4F34-8E5D-644D78F870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DEFB418-D9EE-4968-8801-23D7E92A47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075E6F7-8AE8-44D0-B8E0-CA7AC8947A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7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7" cy="4824189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Tx/>
              <a:buBlip>
                <a:blip r:embed="rId2"/>
              </a:buBlip>
              <a:def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def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293813" indent="-403225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  <a:buFontTx/>
              <a:buBlip>
                <a:blip r:embed="rId2"/>
              </a:buBlip>
              <a:def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681163" indent="-385763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2070100" indent="-38735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09D4DA-EFD9-4912-AB5B-F0CDC8E53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1680" y="188640"/>
            <a:ext cx="5444926" cy="6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68AAC-B5D1-4E4F-8BAC-BEF8267CE0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4B556-C49C-405D-8C8B-EB5781048D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845A4-D61A-4E13-8174-E51ED9C83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11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E0EFA1E-69C2-4BD4-B376-CBCBE28705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5D9B172-17A5-4181-9A4A-A64568303D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9D2C957-E7FC-49EB-B485-6A8B770779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9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4744"/>
            <a:ext cx="3994150" cy="47521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124744"/>
            <a:ext cx="3995737" cy="47521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99028C3-386A-4FF8-A476-AB8AE4054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5C85CD7-17D3-4036-A5EE-B19AD45A79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A48C62D-FB0C-49C0-8AE0-B0E76651D8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5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361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361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F3F8426-D7CD-442F-9131-263E7553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02D9103-F973-422B-8E2D-4ED9BBE65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CD6D7D2-27AA-47FE-8171-4F26FC260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F9EB991-463E-46B8-B6E7-29319E8EB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3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E2D00CD-FC99-43E1-896A-B9AFDFEE14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9739F68-82F0-419B-B6FE-8B3AAC6A36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9DD47D9-3C5E-47F9-865B-782EA6133A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2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E9F99BF-EEB7-4190-9F36-944C4B8C06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02B6104-BC79-4D3E-9EA3-F7F960A7FB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F38C013-C475-4A2B-9133-D3E53F0330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2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281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42814"/>
            <a:ext cx="5111750" cy="50833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8B01C-DA6A-4C4D-B26E-13E03A716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8363B-3F29-4B7E-8B91-430AAB228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1A692-B904-424D-84A3-EBF6AB2163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20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81BBD-E09D-416E-9FAE-489ECC7F5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27005-9111-42F7-868B-78AD57BCB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C6307-B875-493C-BA3E-650F37F43D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4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87912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87912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91680" y="188640"/>
            <a:ext cx="5444926" cy="6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0786" y="6470239"/>
            <a:ext cx="755972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endParaRPr lang="en-US" altLang="zh-CN" dirty="0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3767" y="6466953"/>
            <a:ext cx="4176464" cy="3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Xinxiang Medical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3350" y="6468108"/>
            <a:ext cx="933450" cy="3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424761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C06C1-BE7C-4107-A0A4-D4EEB70B3EF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9632"/>
            <a:ext cx="824788" cy="8230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9A7C87-E394-43E9-938E-CABE7708E5F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06" y="25772"/>
            <a:ext cx="1994694" cy="737444"/>
          </a:xfrm>
          <a:prstGeom prst="rect">
            <a:avLst/>
          </a:prstGeom>
          <a:ln>
            <a:noFill/>
          </a:ln>
          <a:effectLst>
            <a:outerShdw blurRad="508000" dist="114300" dir="5400000" sx="108000" sy="108000" algn="t" rotWithShape="0">
              <a:prstClr val="black">
                <a:alpha val="25000"/>
              </a:prst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15F4B1-8B53-46F6-929C-99BE7E7E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070223"/>
            <a:ext cx="8219255" cy="516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ctr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57200" indent="-4572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rgbClr val="008000"/>
        </a:buClr>
        <a:buSzPct val="100000"/>
        <a:buFontTx/>
        <a:buBlip>
          <a:blip r:embed="rId16"/>
        </a:buBlip>
        <a:defRPr sz="2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89000" indent="-439738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rgbClr val="0000FF"/>
        </a:buClr>
        <a:buSzPct val="100000"/>
        <a:buFontTx/>
        <a:buBlip>
          <a:blip r:embed="rId17"/>
        </a:buBlip>
        <a:defRPr sz="24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93813" indent="-403225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rgbClr val="0000FF"/>
        </a:buClr>
        <a:buSzPct val="100000"/>
        <a:buFontTx/>
        <a:buBlip>
          <a:blip r:embed="rId16"/>
        </a:buBlip>
        <a:defRPr sz="20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81163" indent="-385763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rgbClr val="0000FF"/>
        </a:buClr>
        <a:buSzPct val="75000"/>
        <a:buFont typeface="Wingdings" panose="05000000000000000000" pitchFamily="2" charset="2"/>
        <a:buChar char="Ø"/>
        <a:defRPr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70100" indent="-38735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rgbClr val="0000FF"/>
        </a:buClr>
        <a:buSzPct val="70000"/>
        <a:buFont typeface="Wingdings" panose="05000000000000000000" pitchFamily="2" charset="2"/>
        <a:buChar char="ü"/>
        <a:defRPr sz="16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31C00A-9EE3-4B01-968E-0DDD8331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737"/>
            <a:ext cx="8352927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汇率兑换程序  </a:t>
            </a:r>
            <a:r>
              <a:rPr lang="zh-CN" altLang="en-US" sz="2000" dirty="0"/>
              <a:t>按照</a:t>
            </a:r>
            <a:r>
              <a:rPr lang="en-US" altLang="zh-CN" sz="2000" dirty="0"/>
              <a:t>1</a:t>
            </a:r>
            <a:r>
              <a:rPr lang="zh-CN" altLang="en-US" sz="2000" dirty="0"/>
              <a:t>美元</a:t>
            </a:r>
            <a:r>
              <a:rPr lang="en-US" altLang="zh-CN" sz="2000" dirty="0"/>
              <a:t>=7</a:t>
            </a:r>
            <a:r>
              <a:rPr lang="zh-CN" altLang="en-US" sz="2000" dirty="0"/>
              <a:t>人民币的汇率编写美元与人民币双向兑换程序。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53874F-BC4B-4320-A9E8-DB095FBB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程序练习题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2E5B2-0631-4C64-8FA2-624E1B593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E61AE9-9DBB-4F16-A025-E7F687722E56}"/>
              </a:ext>
            </a:extLst>
          </p:cNvPr>
          <p:cNvSpPr/>
          <p:nvPr/>
        </p:nvSpPr>
        <p:spPr>
          <a:xfrm>
            <a:off x="226681" y="2204864"/>
            <a:ext cx="4032448" cy="3785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</a:rPr>
              <a:t>#2.1USD_CNY.Convert.py</a:t>
            </a:r>
            <a:endParaRPr lang="en-US" altLang="zh-CN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rate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i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1200" i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汇率</a:t>
            </a:r>
            <a:endParaRPr lang="zh-CN" altLang="en-US" sz="1200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moneyConvert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[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U'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'u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R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rate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"{}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美元可兑换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{:.2f}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人民币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format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], R))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[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R'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'r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U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rate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"{}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人民币可兑换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{:.2f}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format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], U))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输入格式错误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algn="l"/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请输入带有符号的美元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(U)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或者人民币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(R): 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[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moneyConvert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请输入带有符号的美元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(U)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或者人民币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(R): 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rgbClr val="3333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DE0953-AA0C-4CE0-B788-4E7D443B1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6" y="2435842"/>
            <a:ext cx="4744123" cy="346771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08B299A-417C-4CC6-A147-37C7ADA64C4E}"/>
              </a:ext>
            </a:extLst>
          </p:cNvPr>
          <p:cNvSpPr/>
          <p:nvPr/>
        </p:nvSpPr>
        <p:spPr>
          <a:xfrm>
            <a:off x="6060983" y="5909241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运行示例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A1F177-B4F6-472D-B1C3-E629BD3C701E}"/>
              </a:ext>
            </a:extLst>
          </p:cNvPr>
          <p:cNvSpPr/>
          <p:nvPr/>
        </p:nvSpPr>
        <p:spPr>
          <a:xfrm>
            <a:off x="1637611" y="6013288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</a:t>
            </a:r>
          </a:p>
        </p:txBody>
      </p:sp>
    </p:spTree>
    <p:extLst>
      <p:ext uri="{BB962C8B-B14F-4D97-AF65-F5344CB8AC3E}">
        <p14:creationId xmlns:p14="http://schemas.microsoft.com/office/powerpoint/2010/main" val="35280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31C00A-9EE3-4B01-968E-0DDD8331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737"/>
            <a:ext cx="8352927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汇率兑换程序  </a:t>
            </a:r>
            <a:r>
              <a:rPr lang="zh-CN" altLang="en-US" sz="2000" dirty="0"/>
              <a:t>按照</a:t>
            </a:r>
            <a:r>
              <a:rPr lang="en-US" altLang="zh-CN" sz="2000" dirty="0"/>
              <a:t>1</a:t>
            </a:r>
            <a:r>
              <a:rPr lang="zh-CN" altLang="en-US" sz="2000" dirty="0"/>
              <a:t>美元</a:t>
            </a:r>
            <a:r>
              <a:rPr lang="en-US" altLang="zh-CN" sz="2000" dirty="0"/>
              <a:t>=7</a:t>
            </a:r>
            <a:r>
              <a:rPr lang="zh-CN" altLang="en-US" sz="2000" dirty="0"/>
              <a:t>人民币的汇率编写美元与人民币双向兑换程序。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53874F-BC4B-4320-A9E8-DB095FBB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程序练习题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2E5B2-0631-4C64-8FA2-624E1B593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D848D2-51D9-44DF-BA19-C693F18A832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A1F177-B4F6-472D-B1C3-E629BD3C701E}"/>
              </a:ext>
            </a:extLst>
          </p:cNvPr>
          <p:cNvSpPr/>
          <p:nvPr/>
        </p:nvSpPr>
        <p:spPr>
          <a:xfrm>
            <a:off x="1152844" y="4109010"/>
            <a:ext cx="249299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浮同学作业程序代码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C7E245-A5A3-4A1F-8823-34B743768F92}"/>
              </a:ext>
            </a:extLst>
          </p:cNvPr>
          <p:cNvSpPr/>
          <p:nvPr/>
        </p:nvSpPr>
        <p:spPr>
          <a:xfrm>
            <a:off x="226680" y="2348880"/>
            <a:ext cx="434531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请输入带有符号的货币值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Money[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[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R'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'r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es-E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U</a:t>
            </a:r>
            <a:r>
              <a:rPr lang="es-E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s-E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lang="es-E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(Money[</a:t>
            </a:r>
            <a:r>
              <a:rPr lang="es-E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s-E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s-E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</a:t>
            </a:r>
            <a:r>
              <a:rPr lang="es-E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s-E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转换后的货币面值是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USD{:.2f}"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format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(U))</a:t>
            </a:r>
          </a:p>
          <a:p>
            <a:pPr algn="l"/>
            <a:r>
              <a:rPr lang="en-US" altLang="zh-CN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Money[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[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U'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'u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(Money[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转换后的货币面值是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RMB{:.2f}"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format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(R))</a:t>
            </a:r>
          </a:p>
          <a:p>
            <a:pPr algn="l"/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输入格式错误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rgbClr val="3333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286F5C-BF25-49FD-8E15-976EF4D1D328}"/>
              </a:ext>
            </a:extLst>
          </p:cNvPr>
          <p:cNvCxnSpPr>
            <a:cxnSpLocks/>
          </p:cNvCxnSpPr>
          <p:nvPr/>
        </p:nvCxnSpPr>
        <p:spPr bwMode="auto">
          <a:xfrm flipH="1">
            <a:off x="3275856" y="2492896"/>
            <a:ext cx="369978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5020B72-6629-4C3B-B5DB-F1E3C030B03B}"/>
              </a:ext>
            </a:extLst>
          </p:cNvPr>
          <p:cNvSpPr/>
          <p:nvPr/>
        </p:nvSpPr>
        <p:spPr>
          <a:xfrm>
            <a:off x="4740855" y="1772817"/>
            <a:ext cx="4345319" cy="4339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800040"/>
                </a:solidFill>
                <a:latin typeface="Consolas" panose="020B0609020204030204" pitchFamily="49" charset="0"/>
              </a:rPr>
              <a:t>moneyconvert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"""</a:t>
            </a:r>
            <a:r>
              <a:rPr lang="zh-CN" altLang="en-US" sz="1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定义名为</a:t>
            </a:r>
            <a:r>
              <a:rPr lang="en-US" altLang="zh-CN" sz="1200" dirty="0" err="1">
                <a:solidFill>
                  <a:srgbClr val="808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moneyconve</a:t>
            </a:r>
            <a:r>
              <a:rPr lang="zh-CN" altLang="en-US" sz="1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的函数用于人民币与美元的兑换</a:t>
            </a:r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"""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==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'$'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RMB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您所输入的美元金额兑换为人民币的数额为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{:.2f}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format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(RMB))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==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USD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您所输入的人民币金额兑换为美元数额为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{:.2f}</a:t>
            </a:r>
            <a:r>
              <a:rPr lang="en-US" altLang="zh-CN" sz="1200" dirty="0" err="1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Dollar"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format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(USD))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入格式错误！请注意携带符号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退出请输入大写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请输入带符号的金额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:"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如￥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$12,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退出输入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 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"N"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moneyconvert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moneystr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请输入带符号的金额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:"</a:t>
            </a:r>
            <a:r>
              <a:rPr lang="en-US" altLang="zh-CN" sz="1200" dirty="0">
                <a:solidFill>
                  <a:srgbClr val="80004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如￥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$12,</a:t>
            </a:r>
            <a:r>
              <a:rPr lang="zh-CN" altLang="en-US" sz="12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退出输入</a:t>
            </a:r>
            <a:r>
              <a:rPr lang="en-US" altLang="zh-CN" sz="1200" dirty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'''</a:t>
            </a:r>
            <a:r>
              <a:rPr lang="zh-CN" altLang="en-US" sz="1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好难，细微的错都不能出，不过代码设计真的巧妙，比如循环之后再加一句</a:t>
            </a:r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zh-CN" altLang="en-US" sz="1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的语句，表示自己想的话真的想象不到。</a:t>
            </a:r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'''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EF9A85-ADC0-40D5-963C-53CED4F82866}"/>
              </a:ext>
            </a:extLst>
          </p:cNvPr>
          <p:cNvSpPr/>
          <p:nvPr/>
        </p:nvSpPr>
        <p:spPr>
          <a:xfrm>
            <a:off x="5667018" y="5981218"/>
            <a:ext cx="249299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乔同学作业程序代码</a:t>
            </a:r>
          </a:p>
        </p:txBody>
      </p:sp>
    </p:spTree>
    <p:extLst>
      <p:ext uri="{BB962C8B-B14F-4D97-AF65-F5344CB8AC3E}">
        <p14:creationId xmlns:p14="http://schemas.microsoft.com/office/powerpoint/2010/main" val="3900871729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solidFill>
          <a:schemeClr val="bg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43043</TotalTime>
  <Words>551</Words>
  <Application>Microsoft Office PowerPoint</Application>
  <PresentationFormat>全屏显示(4:3)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Consolas</vt:lpstr>
      <vt:lpstr>Times New Roman</vt:lpstr>
      <vt:lpstr>Wingdings</vt:lpstr>
      <vt:lpstr>Axis</vt:lpstr>
      <vt:lpstr>程序练习题</vt:lpstr>
      <vt:lpstr>程序练习题</vt:lpstr>
    </vt:vector>
  </TitlesOfParts>
  <Company>新乡医学院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郭长江</dc:creator>
  <cp:lastModifiedBy>郭 长江</cp:lastModifiedBy>
  <cp:revision>21</cp:revision>
  <dcterms:created xsi:type="dcterms:W3CDTF">2005-03-03T04:54:54Z</dcterms:created>
  <dcterms:modified xsi:type="dcterms:W3CDTF">2019-09-20T06:44:31Z</dcterms:modified>
</cp:coreProperties>
</file>