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BDC3F-B171-4E18-92C1-791D1665C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072" y="2404534"/>
            <a:ext cx="7956931" cy="1646302"/>
          </a:xfrm>
        </p:spPr>
        <p:txBody>
          <a:bodyPr/>
          <a:lstStyle/>
          <a:p>
            <a:pPr algn="ctr"/>
            <a:r>
              <a:rPr lang="zh-CN" altLang="en-US" sz="3200" dirty="0"/>
              <a:t>专业评估系统的数据库设计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14280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0B97E-130F-46DC-B81F-D6D644C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A0D383-41F4-43F9-8406-2E7D40125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 需求分析</a:t>
            </a:r>
            <a:endParaRPr lang="en-US" altLang="zh-CN" dirty="0"/>
          </a:p>
          <a:p>
            <a:r>
              <a:rPr lang="zh-CN" altLang="en-US" dirty="0"/>
              <a:t>二 专业管理评估的</a:t>
            </a:r>
            <a:r>
              <a:rPr lang="en-US" altLang="zh-CN" dirty="0"/>
              <a:t>E-R</a:t>
            </a:r>
            <a:r>
              <a:rPr lang="zh-CN" altLang="en-US" dirty="0"/>
              <a:t>图</a:t>
            </a:r>
            <a:endParaRPr lang="en-US" altLang="zh-CN" dirty="0"/>
          </a:p>
          <a:p>
            <a:r>
              <a:rPr lang="zh-CN" altLang="en-US" dirty="0"/>
              <a:t>三 专业管理评估的</a:t>
            </a:r>
            <a:r>
              <a:rPr lang="en-US" altLang="zh-CN" dirty="0" err="1"/>
              <a:t>uml</a:t>
            </a:r>
            <a:r>
              <a:rPr lang="zh-CN" altLang="en-US" dirty="0"/>
              <a:t>图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56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91740-11EC-4C24-91E0-BA855781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55834-255F-42AD-B8D1-F096EAE3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专业评估</a:t>
            </a:r>
            <a:r>
              <a:rPr lang="zh-CN" altLang="en-US" dirty="0">
                <a:solidFill>
                  <a:schemeClr val="tx1"/>
                </a:solidFill>
              </a:rPr>
              <a:t>管理系统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这个系统有四个实体分别是专业集、指标、观测点还有观测点得分参考。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专业集有编号和名称属性，每个专业有多个指标，指标有编号，名称属性。每个指标下还有各个观测点。每个观测点也可以有多个父指标，指标也可以有父指标。他们根据专业构成一个专业评价树，指标和观测点在每个专业有各自的比例。观测点根据得分参考点得出分数。根据专业评价树比例算出专业的得分。</a:t>
            </a:r>
          </a:p>
        </p:txBody>
      </p:sp>
    </p:spTree>
    <p:extLst>
      <p:ext uri="{BB962C8B-B14F-4D97-AF65-F5344CB8AC3E}">
        <p14:creationId xmlns:p14="http://schemas.microsoft.com/office/powerpoint/2010/main" val="262030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9889D22-EC1B-46A7-BAEB-DEE8C04F5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086" y="105509"/>
            <a:ext cx="6081508" cy="649662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86EB566-B2AB-465C-A4A7-87E1BB6898C0}"/>
              </a:ext>
            </a:extLst>
          </p:cNvPr>
          <p:cNvSpPr txBox="1"/>
          <p:nvPr/>
        </p:nvSpPr>
        <p:spPr>
          <a:xfrm>
            <a:off x="402672" y="478172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专业管理评估的</a:t>
            </a:r>
            <a:r>
              <a:rPr lang="en-US" altLang="zh-CN" dirty="0"/>
              <a:t>E-R</a:t>
            </a:r>
            <a:r>
              <a:rPr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253682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B38B5EB-05A1-4468-9D40-278B5E8B9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095" y="139660"/>
            <a:ext cx="5751369" cy="67183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A8C367F-44A4-465A-A71B-47C847115F03}"/>
              </a:ext>
            </a:extLst>
          </p:cNvPr>
          <p:cNvSpPr txBox="1"/>
          <p:nvPr/>
        </p:nvSpPr>
        <p:spPr>
          <a:xfrm>
            <a:off x="494950" y="486561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专业管管理评估</a:t>
            </a:r>
            <a:r>
              <a:rPr lang="en-US" altLang="zh-CN" dirty="0" err="1"/>
              <a:t>uml</a:t>
            </a:r>
            <a:r>
              <a:rPr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57960775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144</Words>
  <Application>Microsoft Office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方正姚体</vt:lpstr>
      <vt:lpstr>华文新魏</vt:lpstr>
      <vt:lpstr>Arial</vt:lpstr>
      <vt:lpstr>Trebuchet MS</vt:lpstr>
      <vt:lpstr>Wingdings 3</vt:lpstr>
      <vt:lpstr>平面</vt:lpstr>
      <vt:lpstr>专业评估系统的数据库设计</vt:lpstr>
      <vt:lpstr>目录</vt:lpstr>
      <vt:lpstr>需求分析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专业评估系统的数据库设计</dc:title>
  <dc:creator>dalong</dc:creator>
  <cp:lastModifiedBy> </cp:lastModifiedBy>
  <cp:revision>8</cp:revision>
  <dcterms:created xsi:type="dcterms:W3CDTF">2018-09-17T08:27:12Z</dcterms:created>
  <dcterms:modified xsi:type="dcterms:W3CDTF">2018-09-20T07:49:01Z</dcterms:modified>
</cp:coreProperties>
</file>