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CF70-40B1-C304-2F59-50F3AC8A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5DC4-19F2-3EE1-FA3C-AC2E621F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ABF9-38BD-2698-62EC-01B9A2C4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BC22-9F14-17C3-F1CF-08E1535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E34A-739F-1A1D-9BD3-F5C78FA2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6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AB66-3B62-DE9E-820C-06E80D0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79351-51D1-AA62-BA7E-9114B122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9B7E-9D13-5E70-D4E2-513E7C15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0355-593F-C955-D8FF-1B2CE27B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6E55-0FAE-56BE-27F7-61817450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252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81402-CEB3-E96C-0524-913B1997B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14FAE-F7C4-0610-5D08-C9C15322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7191-348F-D1F1-6BEC-132B300B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EED4-E6F2-C796-6755-5FE722EB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542A-A359-064B-486B-67B6F18B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51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E9D-E87D-A9B5-034E-9273E716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36FB-69C8-7D82-D191-7933B832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14A6-15B1-F582-D65A-8D9BA116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E9A2-3C45-1654-8FE1-9AEC7D05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A94-7C9B-0386-E1F7-1A8A5B0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833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97DB-4C59-682D-480B-4ED350D8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0AD9-2511-3F74-6852-300CF3B7F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88C4-863F-0029-2189-5CCCC05B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7AEC-C13A-478D-A93C-7FDE8D6C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C014-4774-423B-EB57-173DF879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4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A523-F45A-6C80-41E6-C0CCF7AE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1803-810E-B658-3FB9-B17015D38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529F-E20D-DE92-767F-4AE03FF0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D0CF-C075-174D-5742-07FB0683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C9521-CE05-3907-66BA-AA5E4036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1C73-E50B-1505-488C-B424D639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22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281A-826A-4411-9DA8-4EF93D24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6EA9-2D2E-F2E5-3933-E09AF958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AFCEA-C960-6881-A024-531B2DFC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11C67-86F0-E8CF-A21C-B96E17308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F19D3-2937-B077-18B5-7712BCE48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8AFE3-472F-8F4B-900F-2ADCA46E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F1794-8D54-555B-BB62-D84886A9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3BABE-FEE0-27C0-501C-5C6703ED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7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247C-68E2-D47C-9F22-A2B93C4E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51BEF-4E99-54EA-BD71-B38F030F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654EF-2220-625F-7F24-1B466C69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5389F-2A6D-338A-9030-5EC47885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598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A17A3-D548-6194-2982-629B9B45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C84AD-7F20-10F7-240C-8B77A4F3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0CC5E-ADC2-74E8-8368-AEC58545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34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F93A-5D0B-0EB1-3E66-2E77D790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8491-E5C1-4F2E-61EB-78FFFA0E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72AB4-6D86-E531-C12C-62E54CE6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AD0FB-51D6-4548-F21C-93D8F36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F45B0-A87E-1F59-DEC1-278DBF4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E9FB0-11E8-352D-227D-0BE2AF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5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E295-F0BB-9ABF-11BC-1AFAC34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807AF-E2A0-DECC-2F06-922FB4FC8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0578A-0437-A395-78A4-6AE6F130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20271-72DA-C64B-5B9D-B69C29AA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A10A4-4FA9-8895-0555-A3FF4785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093D6-5A62-3B50-7B1C-E6CCE212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5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4074F-5FC4-5D68-0FCF-6D1ED300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C78F9-B0F2-C411-523A-EC12EE0B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3228-DA11-B705-A7F4-AAA7CDDEA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306A8-2DAB-4964-BEAA-7C7A2B052056}" type="datetimeFigureOut">
              <a:rPr lang="en-PH" smtClean="0"/>
              <a:t>1/15/2025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1D00-1BA2-582A-09B3-DF3382DC0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E5B7-AE7B-98FB-6797-B9887984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B0DE1-D98C-4A83-B961-53FE17C345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483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nadevs.gitlab.io/pannadoc/index.html" TargetMode="External"/><Relationship Id="rId2" Type="http://schemas.openxmlformats.org/officeDocument/2006/relationships/hyperlink" Target="tinyurl.com/how2train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8B6201-E8AE-9730-E360-79EE4EF6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links</a:t>
            </a:r>
            <a:endParaRPr lang="en-P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263B06-4D52-681A-2F33-6558D5B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visit </a:t>
            </a:r>
            <a:r>
              <a:rPr lang="en-US" dirty="0">
                <a:hlinkClick r:id="rId2"/>
              </a:rPr>
              <a:t>tinyurl.com/how2trainnn</a:t>
            </a:r>
            <a:r>
              <a:rPr lang="en-US" dirty="0"/>
              <a:t> to download the files. Keep the link in mind because more notebooks will be placed in the future.</a:t>
            </a:r>
          </a:p>
          <a:p>
            <a:r>
              <a:rPr lang="en-US"/>
              <a:t>A comprehensive documentation of PANNA may </a:t>
            </a:r>
            <a:r>
              <a:rPr lang="en-US" dirty="0"/>
              <a:t>be found at: </a:t>
            </a:r>
            <a:r>
              <a:rPr lang="en-US" dirty="0">
                <a:hlinkClick r:id="rId3"/>
              </a:rPr>
              <a:t>https://pannadevs.gitlab.io/pannadoc/index.html</a:t>
            </a:r>
            <a:r>
              <a:rPr lang="en-US" dirty="0"/>
              <a:t> or by scanning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67BF85-7C0C-1B60-0A08-0792D172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7" y="4001294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7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Instructions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Apolinario Tan</dc:creator>
  <cp:lastModifiedBy>Apolinario Tan</cp:lastModifiedBy>
  <cp:revision>2</cp:revision>
  <dcterms:created xsi:type="dcterms:W3CDTF">2025-01-15T14:40:30Z</dcterms:created>
  <dcterms:modified xsi:type="dcterms:W3CDTF">2025-01-15T17:54:05Z</dcterms:modified>
</cp:coreProperties>
</file>