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4F39A5-028F-42E4-BA94-38D2CE41F315}">
  <a:tblStyle styleId="{3A4F39A5-028F-42E4-BA94-38D2CE41F3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f88987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27f88987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>
                <a:latin typeface="Play"/>
                <a:ea typeface="Play"/>
                <a:cs typeface="Play"/>
                <a:sym typeface="Play"/>
              </a:rPr>
              <a:t>Exercise: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28650" y="1070350"/>
            <a:ext cx="7886700" cy="3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Fill in the following chart: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For each slot provide:</a:t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Play"/>
              <a:buAutoNum type="arabicPeriod"/>
            </a:pPr>
            <a:r>
              <a:rPr b="1"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MAE/at</a:t>
            </a:r>
            <a:r>
              <a:rPr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(calculated as a mean value of MAE of the last 10 epochs)</a:t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AutoNum type="arabicPeriod"/>
            </a:pPr>
            <a:r>
              <a:rPr b="1"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val_MAE/at</a:t>
            </a:r>
            <a:r>
              <a:rPr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 (calculated as a mean value of val_MAE of the last 10 epochs)</a:t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AutoNum type="arabicPeriod"/>
            </a:pPr>
            <a:r>
              <a:rPr b="1"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Parity plot</a:t>
            </a:r>
            <a:endParaRPr b="1"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54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"/>
              <a:buAutoNum type="arabicPeriod"/>
            </a:pPr>
            <a:r>
              <a:rPr lang="en-GB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BONUS: report some MAE/val_MAE result of tuning some key parameters in the training (batch size, learning rate, number of epochs, steps per epoch) for in class discussion </a:t>
            </a:r>
            <a:endParaRPr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75194" y="1467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{3A4F39A5-028F-42E4-BA94-38D2CE41F315}</a:tableStyleId>
              </a:tblPr>
              <a:tblGrid>
                <a:gridCol w="1417225"/>
                <a:gridCol w="1417225"/>
                <a:gridCol w="1417225"/>
                <a:gridCol w="1417225"/>
                <a:gridCol w="1417225"/>
              </a:tblGrid>
              <a:tr h="3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Train/Validation</a:t>
                      </a:r>
                      <a:endParaRPr b="1"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Val_100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Val_500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Val_1000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  <a:latin typeface="Play"/>
                          <a:ea typeface="Play"/>
                          <a:cs typeface="Play"/>
                          <a:sym typeface="Play"/>
                        </a:rPr>
                        <a:t>Val_5000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Train_100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Train_500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Train_1000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</a:tr>
              <a:tr h="37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Play"/>
                          <a:ea typeface="Play"/>
                          <a:cs typeface="Play"/>
                          <a:sym typeface="Play"/>
                        </a:rPr>
                        <a:t>Train_5000</a:t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lay"/>
                        <a:ea typeface="Play"/>
                        <a:cs typeface="Play"/>
                        <a:sym typeface="Play"/>
                      </a:endParaRPr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