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MATYYvyKC09+pzDdFZjjr1KXX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5cfc3df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75cfc3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inyurl.com/how2trainnn" TargetMode="External"/><Relationship Id="rId4" Type="http://schemas.openxmlformats.org/officeDocument/2006/relationships/hyperlink" Target="https://pannadevs.gitlab.io/pannadoc/index.html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tan@topolino.phys.sissa.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user@domain.it" TargetMode="External"/><Relationship Id="rId4" Type="http://schemas.openxmlformats.org/officeDocument/2006/relationships/hyperlink" Target="https://wakeful-waiter-378.notion.site/cineca-4b4e27781c834a2ba89d29db81557db4?pvs=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Instructions and links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visit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tinyurl.com/how2trainnn</a:t>
            </a:r>
            <a:r>
              <a:rPr lang="en-US"/>
              <a:t> to download the files. Keep the link in mind because more notebooks will be placed in the future.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comprehensive documentation of PANNA may be found at: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https://pannadevs.gitlab.io/pannadoc/index.html</a:t>
            </a:r>
            <a:r>
              <a:rPr lang="en-US"/>
              <a:t> or by scanning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9687" y="4001294"/>
            <a:ext cx="1952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75cfc3df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Remote-connect to your workstation</a:t>
            </a:r>
            <a:endParaRPr/>
          </a:p>
        </p:txBody>
      </p:sp>
      <p:sp>
        <p:nvSpPr>
          <p:cNvPr id="92" name="Google Shape;92;g3275cfc3df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Go to your computer’s terminal.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Type `</a:t>
            </a:r>
            <a:r>
              <a:rPr i="1" lang="en-US" sz="1900"/>
              <a:t>ssh your_SISSA_username</a:t>
            </a:r>
            <a:r>
              <a:rPr lang="en-US" sz="1900"/>
              <a:t>@</a:t>
            </a:r>
            <a:r>
              <a:rPr i="1" lang="en-US" sz="1900"/>
              <a:t>station_name.station_domain</a:t>
            </a:r>
            <a:r>
              <a:rPr lang="en-US" sz="1900"/>
              <a:t>.sissa.it`. Then enter your SISSA password. For example, my computer is named ‘topolino.phys’.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I should type: `ssh 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atan@topolino.phys.sissa.it</a:t>
            </a:r>
            <a:r>
              <a:rPr lang="en-US" sz="1900"/>
              <a:t>`. Then write your password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Once logged in, you can get the course notebook by cloning the repository: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900"/>
              <a:t>`git clone https://github.com/apolmiguel/how2trainyournetwork_course.git`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Follow the `README.md` inside the root folder for installations.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93" name="Google Shape;93;g3275cfc3df9_0_0"/>
          <p:cNvPicPr preferRelativeResize="0"/>
          <p:nvPr/>
        </p:nvPicPr>
        <p:blipFill rotWithShape="1">
          <a:blip r:embed="rId4">
            <a:alphaModFix/>
          </a:blip>
          <a:srcRect b="62169" l="21079" r="7193" t="30884"/>
          <a:stretch/>
        </p:blipFill>
        <p:spPr>
          <a:xfrm>
            <a:off x="4409296" y="2952750"/>
            <a:ext cx="27709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3275cfc3df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36950" y="3515050"/>
            <a:ext cx="310709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Jupyterlab in your remote-ssh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8006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AutoNum type="arabicPeriod"/>
            </a:pPr>
            <a:r>
              <a:rPr lang="en-US"/>
              <a:t>‘jupyter-lab --no-browser --port=8888’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006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AutoNum type="arabicPeriod"/>
            </a:pPr>
            <a:r>
              <a:rPr lang="en-US"/>
              <a:t>Check the actual port in the generated link. Say it’s still </a:t>
            </a:r>
            <a:r>
              <a:rPr i="1" lang="en-US"/>
              <a:t>8888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006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AutoNum type="arabicPeriod"/>
            </a:pPr>
            <a:r>
              <a:rPr lang="en-US"/>
              <a:t>Open a new terminal and type: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‘ssh –L </a:t>
            </a:r>
            <a:r>
              <a:rPr i="1" lang="en-US"/>
              <a:t>8888</a:t>
            </a:r>
            <a:r>
              <a:rPr lang="en-US"/>
              <a:t>:localhost:</a:t>
            </a:r>
            <a:r>
              <a:rPr i="1" lang="en-US"/>
              <a:t>8888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user@domain.it</a:t>
            </a:r>
            <a:r>
              <a:rPr lang="en-US"/>
              <a:t>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006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AutoNum type="arabicPeriod"/>
            </a:pPr>
            <a:r>
              <a:rPr lang="en-US"/>
              <a:t>Now you can open the original link in jupyter.</a:t>
            </a:r>
            <a:endParaRPr/>
          </a:p>
          <a:p>
            <a:pPr indent="-40005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rPr lang="en-US"/>
              <a:t>For cineca-leonardo: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https://wakeful-waiter-378.notion.site/cineca-4b4e27781c834a2ba89d29db81557db4?pvs=4</a:t>
            </a:r>
            <a:r>
              <a:rPr lang="en-US"/>
              <a:t> </a:t>
            </a:r>
            <a:endParaRPr/>
          </a:p>
          <a:p>
            <a:pPr indent="-400050" lvl="0" marL="6286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Where we are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Francesca – 417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Abdul – 468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Apol – 410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Stefano - 405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Available workstations: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crozzon.phys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(check 321 computers)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topolino.phys (but let me know –Apol)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2025-01-15T14:40:30Z</dcterms:created>
  <dc:creator>Apolinario Tan</dc:creator>
</cp:coreProperties>
</file>