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handoutMasterIdLst>
    <p:handoutMasterId r:id="rId17"/>
  </p:handoutMasterIdLst>
  <p:sldIdLst>
    <p:sldId id="258" r:id="rId2"/>
    <p:sldId id="257" r:id="rId3"/>
    <p:sldId id="256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9144000" cy="5143500" type="screen16x9"/>
  <p:notesSz cx="6858000" cy="9144000"/>
  <p:embeddedFontLst>
    <p:embeddedFont>
      <p:font typeface="Heebo" pitchFamily="2" charset="-79"/>
      <p:regular r:id="rId18"/>
      <p:bold r:id="rId19"/>
    </p:embeddedFont>
    <p:embeddedFont>
      <p:font typeface="Lora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9A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330" autoAdjust="0"/>
    <p:restoredTop sz="94660"/>
  </p:normalViewPr>
  <p:slideViewPr>
    <p:cSldViewPr snapToGrid="0">
      <p:cViewPr>
        <p:scale>
          <a:sx n="100" d="100"/>
          <a:sy n="100" d="100"/>
        </p:scale>
        <p:origin x="2022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Heebo" pitchFamily="2" charset="-79"/>
                    <a:ea typeface="+mn-ea"/>
                    <a:cs typeface="Heebo" pitchFamily="2" charset="-79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texto aqui</c:v>
                </c:pt>
                <c:pt idx="1">
                  <c:v>texto aqui</c:v>
                </c:pt>
                <c:pt idx="2">
                  <c:v>texto aqui</c:v>
                </c:pt>
                <c:pt idx="3">
                  <c:v>texto aqui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4-4A07-96E6-1196010FC0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Heebo" pitchFamily="2" charset="-79"/>
                    <a:ea typeface="+mn-ea"/>
                    <a:cs typeface="Heebo" pitchFamily="2" charset="-79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texto aqui</c:v>
                </c:pt>
                <c:pt idx="1">
                  <c:v>texto aqui</c:v>
                </c:pt>
                <c:pt idx="2">
                  <c:v>texto aqui</c:v>
                </c:pt>
                <c:pt idx="3">
                  <c:v>texto aqui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C4-4A07-96E6-1196010FC0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Heebo" pitchFamily="2" charset="-79"/>
                    <a:ea typeface="+mn-ea"/>
                    <a:cs typeface="Heebo" pitchFamily="2" charset="-79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texto aqui</c:v>
                </c:pt>
                <c:pt idx="1">
                  <c:v>texto aqui</c:v>
                </c:pt>
                <c:pt idx="2">
                  <c:v>texto aqui</c:v>
                </c:pt>
                <c:pt idx="3">
                  <c:v>texto aqui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C4-4A07-96E6-1196010FC0B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634252496"/>
        <c:axId val="1634253040"/>
      </c:barChart>
      <c:catAx>
        <c:axId val="163425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pPr>
            <a:endParaRPr lang="pt-BR"/>
          </a:p>
        </c:txPr>
        <c:crossAx val="1634253040"/>
        <c:crosses val="autoZero"/>
        <c:auto val="1"/>
        <c:lblAlgn val="ctr"/>
        <c:lblOffset val="100"/>
        <c:noMultiLvlLbl val="0"/>
      </c:catAx>
      <c:valAx>
        <c:axId val="1634253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42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151136918162023"/>
          <c:y val="2.6188608848725384E-2"/>
          <c:w val="0.69697726163675944"/>
          <c:h val="7.6918212493409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ebo" pitchFamily="2" charset="-79"/>
              <a:ea typeface="+mn-ea"/>
              <a:cs typeface="Heebo" pitchFamily="2" charset="-79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Heebo" pitchFamily="2" charset="-79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DE676C3-45A5-4555-8A51-6B0D4839DC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CCDC66-41EC-45D1-A0BC-70B04D2D04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965F8-F99E-4CFF-AB98-EFF40F1BC0E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C31BD5-6B85-47A3-9026-CC64A1802B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013846-967F-4F20-B187-D7C0164BAB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69DF-2331-4474-BA0A-3F06AA767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80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C5BA960-03FD-699C-3C5C-A344ED04D93D}"/>
              </a:ext>
            </a:extLst>
          </p:cNvPr>
          <p:cNvCxnSpPr/>
          <p:nvPr userDrawn="1"/>
        </p:nvCxnSpPr>
        <p:spPr>
          <a:xfrm>
            <a:off x="0" y="73152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D9AD6FE4-B130-6B7C-FB7B-4A927D21F765}"/>
              </a:ext>
            </a:extLst>
          </p:cNvPr>
          <p:cNvSpPr/>
          <p:nvPr userDrawn="1"/>
        </p:nvSpPr>
        <p:spPr>
          <a:xfrm>
            <a:off x="575585" y="491069"/>
            <a:ext cx="480902" cy="480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3D160407-9FC9-31BE-9312-685C4C63E4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6007" y="549688"/>
            <a:ext cx="638529" cy="3728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pt-B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721D62-4262-9D53-7052-39C4FA7952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95476" y="1609727"/>
            <a:ext cx="2581275" cy="2047875"/>
          </a:xfrm>
          <a:custGeom>
            <a:avLst/>
            <a:gdLst>
              <a:gd name="connsiteX0" fmla="*/ 2581275 w 2581275"/>
              <a:gd name="connsiteY0" fmla="*/ 0 h 2047875"/>
              <a:gd name="connsiteX1" fmla="*/ 2581275 w 2581275"/>
              <a:gd name="connsiteY1" fmla="*/ 2047875 h 2047875"/>
              <a:gd name="connsiteX2" fmla="*/ 0 w 2581275"/>
              <a:gd name="connsiteY2" fmla="*/ 1866900 h 2047875"/>
              <a:gd name="connsiteX3" fmla="*/ 0 w 2581275"/>
              <a:gd name="connsiteY3" fmla="*/ 304800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2047875">
                <a:moveTo>
                  <a:pt x="2581275" y="0"/>
                </a:moveTo>
                <a:lnTo>
                  <a:pt x="2581275" y="2047875"/>
                </a:lnTo>
                <a:lnTo>
                  <a:pt x="0" y="1866900"/>
                </a:lnTo>
                <a:lnTo>
                  <a:pt x="0" y="3048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EFE45BDB-1441-4C1B-B539-DAB64D94B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7515" y="525780"/>
            <a:ext cx="4838005" cy="41148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buNone/>
              <a:defRPr kumimoji="0" lang="pt-BR" sz="20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 marL="3429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 marL="6858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 marL="10287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 marL="1371600" indent="0" algn="ctr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11345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EF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46AD6C5-25D5-41CA-AFD9-A0B6E26FAF24}"/>
              </a:ext>
            </a:extLst>
          </p:cNvPr>
          <p:cNvSpPr/>
          <p:nvPr userDrawn="1"/>
        </p:nvSpPr>
        <p:spPr>
          <a:xfrm>
            <a:off x="2263052" y="650289"/>
            <a:ext cx="1600200" cy="19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Lora" pitchFamily="2" charset="0"/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0C05CE-19E5-5BF6-4048-6D86D299DC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939" y="996950"/>
            <a:ext cx="3151187" cy="3149600"/>
          </a:xfrm>
          <a:custGeom>
            <a:avLst/>
            <a:gdLst>
              <a:gd name="connsiteX0" fmla="*/ 0 w 3151187"/>
              <a:gd name="connsiteY0" fmla="*/ 0 h 3149600"/>
              <a:gd name="connsiteX1" fmla="*/ 3151187 w 3151187"/>
              <a:gd name="connsiteY1" fmla="*/ 0 h 3149600"/>
              <a:gd name="connsiteX2" fmla="*/ 3151187 w 3151187"/>
              <a:gd name="connsiteY2" fmla="*/ 3149600 h 3149600"/>
              <a:gd name="connsiteX3" fmla="*/ 0 w 3151187"/>
              <a:gd name="connsiteY3" fmla="*/ 314960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187" h="3149600">
                <a:moveTo>
                  <a:pt x="0" y="0"/>
                </a:moveTo>
                <a:lnTo>
                  <a:pt x="3151187" y="0"/>
                </a:lnTo>
                <a:lnTo>
                  <a:pt x="3151187" y="3149600"/>
                </a:lnTo>
                <a:lnTo>
                  <a:pt x="0" y="31496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7316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F585E2B-444F-43A0-A2AC-3C8B97506C3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74A411-39CD-44D8-BB6E-7435B151BCB0}"/>
              </a:ext>
            </a:extLst>
          </p:cNvPr>
          <p:cNvCxnSpPr/>
          <p:nvPr userDrawn="1"/>
        </p:nvCxnSpPr>
        <p:spPr>
          <a:xfrm>
            <a:off x="0" y="2486172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D87CB-DF0C-4FDE-8B46-BAD9EA604C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040" y="2181135"/>
            <a:ext cx="6217920" cy="610073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 marL="3429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 marL="6858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 marL="10287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 marL="1371600" indent="0" algn="ctr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B19BE10-9E85-4537-B502-FB7E9749D0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8282" y="2790860"/>
            <a:ext cx="6187438" cy="4494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pt-BR" sz="16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ebo" pitchFamily="2" charset="-79"/>
                <a:ea typeface="+mj-ea"/>
                <a:cs typeface="Heebo" pitchFamily="2" charset="-79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7841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6FD9C1E-EFF8-4534-A59A-2BC714B19917}"/>
              </a:ext>
            </a:extLst>
          </p:cNvPr>
          <p:cNvCxnSpPr/>
          <p:nvPr userDrawn="1"/>
        </p:nvCxnSpPr>
        <p:spPr>
          <a:xfrm>
            <a:off x="0" y="125730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71;p12">
            <a:extLst>
              <a:ext uri="{FF2B5EF4-FFF2-40B4-BE49-F238E27FC236}">
                <a16:creationId xmlns:a16="http://schemas.microsoft.com/office/drawing/2014/main" id="{416990D2-C03E-4EFB-AB73-151A1F56F5CB}"/>
              </a:ext>
            </a:extLst>
          </p:cNvPr>
          <p:cNvSpPr txBox="1">
            <a:spLocks/>
          </p:cNvSpPr>
          <p:nvPr userDrawn="1"/>
        </p:nvSpPr>
        <p:spPr>
          <a:xfrm>
            <a:off x="776099" y="993363"/>
            <a:ext cx="1974550" cy="527874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rPr>
              <a:t>índice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51F8D18-6E2E-C088-ABB6-C1692305D7D1}"/>
              </a:ext>
            </a:extLst>
          </p:cNvPr>
          <p:cNvSpPr/>
          <p:nvPr userDrawn="1"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5">
            <a:extLst>
              <a:ext uri="{FF2B5EF4-FFF2-40B4-BE49-F238E27FC236}">
                <a16:creationId xmlns:a16="http://schemas.microsoft.com/office/drawing/2014/main" id="{1A076237-68DC-8581-5D38-A7A9911849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4900" y="1901825"/>
            <a:ext cx="3307080" cy="2479675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kumimoji="0" lang="pt-BR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j-ea"/>
                <a:cs typeface="Heebo" pitchFamily="2" charset="-79"/>
              </a:defRPr>
            </a:lvl1pPr>
            <a:lvl2pPr>
              <a:def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2pPr>
            <a:lvl3pPr>
              <a:def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3pPr>
            <a:lvl4pPr>
              <a:def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4pPr>
            <a:lvl5pPr>
              <a:defRPr kumimoji="0" lang="pt-BR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7534CB5D-BE3C-9303-FCA5-28C6FA860A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2020" y="1901825"/>
            <a:ext cx="3307080" cy="2479675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kumimoji="0" lang="pt-BR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j-ea"/>
                <a:cs typeface="Heebo" pitchFamily="2" charset="-79"/>
              </a:defRPr>
            </a:lvl1pPr>
            <a:lvl2pPr>
              <a:def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2pPr>
            <a:lvl3pPr>
              <a:def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3pPr>
            <a:lvl4pPr>
              <a:def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4pPr>
            <a:lvl5pPr>
              <a:defRPr kumimoji="0" lang="pt-BR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141693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454B346-4AA3-DEB6-1547-C16A534A968B}"/>
              </a:ext>
            </a:extLst>
          </p:cNvPr>
          <p:cNvCxnSpPr/>
          <p:nvPr userDrawn="1"/>
        </p:nvCxnSpPr>
        <p:spPr>
          <a:xfrm>
            <a:off x="0" y="73152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CF2146E4-5E77-4F24-0ED6-9AB70113350A}"/>
              </a:ext>
            </a:extLst>
          </p:cNvPr>
          <p:cNvSpPr/>
          <p:nvPr userDrawn="1"/>
        </p:nvSpPr>
        <p:spPr>
          <a:xfrm>
            <a:off x="575585" y="491069"/>
            <a:ext cx="480902" cy="480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Texto 7">
            <a:extLst>
              <a:ext uri="{FF2B5EF4-FFF2-40B4-BE49-F238E27FC236}">
                <a16:creationId xmlns:a16="http://schemas.microsoft.com/office/drawing/2014/main" id="{FB2B1AE7-6DE9-1FF6-D7CC-A0DE39A367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6007" y="549688"/>
            <a:ext cx="638529" cy="3728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pt-B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0379A414-5CCA-4CAF-8F19-39EDEE261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515" y="525780"/>
            <a:ext cx="4838005" cy="41148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buNone/>
              <a:defRPr kumimoji="0" lang="pt-BR" sz="20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 marL="3429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 marL="6858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 marL="10287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 marL="1371600" indent="0" algn="ctr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4056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AF81A658-D926-4F00-9CA7-7A98AE262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8916" y="1773817"/>
            <a:ext cx="6457718" cy="52787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l">
              <a:buNone/>
              <a:defRPr kumimoji="0" lang="pt-BR" sz="32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 marL="3429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 marL="6858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 marL="10287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 marL="1371600" indent="0" algn="ctr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032DC5D3-EF0A-4836-95FD-3F8B28B63A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8916" y="2296502"/>
            <a:ext cx="6457718" cy="41777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pt-BR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j-ea"/>
                <a:cs typeface="Heebo" pitchFamily="2" charset="-79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0C3096E-AC12-9E32-92E2-6473E0568F89}"/>
              </a:ext>
            </a:extLst>
          </p:cNvPr>
          <p:cNvCxnSpPr/>
          <p:nvPr userDrawn="1"/>
        </p:nvCxnSpPr>
        <p:spPr>
          <a:xfrm>
            <a:off x="0" y="325374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6A43D9EA-E14F-877E-4F22-2F9EAFCAC4A2}"/>
              </a:ext>
            </a:extLst>
          </p:cNvPr>
          <p:cNvSpPr/>
          <p:nvPr userDrawn="1"/>
        </p:nvSpPr>
        <p:spPr>
          <a:xfrm>
            <a:off x="1078962" y="3013289"/>
            <a:ext cx="480902" cy="480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spaço Reservado para Texto 7">
            <a:extLst>
              <a:ext uri="{FF2B5EF4-FFF2-40B4-BE49-F238E27FC236}">
                <a16:creationId xmlns:a16="http://schemas.microsoft.com/office/drawing/2014/main" id="{37E738DA-6B07-BCCD-7396-55C2FFE031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9384" y="3071908"/>
            <a:ext cx="638529" cy="3728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pt-B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87141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7">
            <a:extLst>
              <a:ext uri="{FF2B5EF4-FFF2-40B4-BE49-F238E27FC236}">
                <a16:creationId xmlns:a16="http://schemas.microsoft.com/office/drawing/2014/main" id="{EB1262E6-A6EC-464E-9BDC-260B226E4E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43141" y="1584961"/>
            <a:ext cx="6457718" cy="18408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pt-BR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C9C9B9-D483-B558-D11F-6D085359C1A7}"/>
              </a:ext>
            </a:extLst>
          </p:cNvPr>
          <p:cNvSpPr/>
          <p:nvPr userDrawn="1"/>
        </p:nvSpPr>
        <p:spPr>
          <a:xfrm>
            <a:off x="909981" y="570865"/>
            <a:ext cx="7339279" cy="815340"/>
          </a:xfrm>
          <a:custGeom>
            <a:avLst/>
            <a:gdLst>
              <a:gd name="connsiteX0" fmla="*/ 0 w 6065520"/>
              <a:gd name="connsiteY0" fmla="*/ 1348740 h 1371600"/>
              <a:gd name="connsiteX1" fmla="*/ 0 w 6065520"/>
              <a:gd name="connsiteY1" fmla="*/ 0 h 1371600"/>
              <a:gd name="connsiteX2" fmla="*/ 6065520 w 6065520"/>
              <a:gd name="connsiteY2" fmla="*/ 0 h 1371600"/>
              <a:gd name="connsiteX3" fmla="*/ 6065520 w 606552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5520" h="1371600">
                <a:moveTo>
                  <a:pt x="0" y="1348740"/>
                </a:moveTo>
                <a:lnTo>
                  <a:pt x="0" y="0"/>
                </a:lnTo>
                <a:lnTo>
                  <a:pt x="6065520" y="0"/>
                </a:lnTo>
                <a:lnTo>
                  <a:pt x="6065520" y="137160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8921F1AC-44A5-1A97-80B6-67B531D33FF1}"/>
              </a:ext>
            </a:extLst>
          </p:cNvPr>
          <p:cNvSpPr/>
          <p:nvPr userDrawn="1"/>
        </p:nvSpPr>
        <p:spPr>
          <a:xfrm rot="10800000">
            <a:off x="909981" y="3757295"/>
            <a:ext cx="7339279" cy="815340"/>
          </a:xfrm>
          <a:custGeom>
            <a:avLst/>
            <a:gdLst>
              <a:gd name="connsiteX0" fmla="*/ 0 w 6065520"/>
              <a:gd name="connsiteY0" fmla="*/ 1348740 h 1371600"/>
              <a:gd name="connsiteX1" fmla="*/ 0 w 6065520"/>
              <a:gd name="connsiteY1" fmla="*/ 0 h 1371600"/>
              <a:gd name="connsiteX2" fmla="*/ 6065520 w 6065520"/>
              <a:gd name="connsiteY2" fmla="*/ 0 h 1371600"/>
              <a:gd name="connsiteX3" fmla="*/ 6065520 w 606552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5520" h="1371600">
                <a:moveTo>
                  <a:pt x="0" y="1348740"/>
                </a:moveTo>
                <a:lnTo>
                  <a:pt x="0" y="0"/>
                </a:lnTo>
                <a:lnTo>
                  <a:pt x="6065520" y="0"/>
                </a:lnTo>
                <a:lnTo>
                  <a:pt x="6065520" y="137160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11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D15757C9-B887-1999-0C2B-D245F378A8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9852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REDO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C7A35EA8-71AB-633F-449E-3B68938B31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5585" y="476250"/>
            <a:ext cx="4191000" cy="4191000"/>
          </a:xfrm>
          <a:custGeom>
            <a:avLst/>
            <a:gdLst>
              <a:gd name="connsiteX0" fmla="*/ 2095500 w 4191000"/>
              <a:gd name="connsiteY0" fmla="*/ 0 h 4191000"/>
              <a:gd name="connsiteX1" fmla="*/ 4191000 w 4191000"/>
              <a:gd name="connsiteY1" fmla="*/ 2095500 h 4191000"/>
              <a:gd name="connsiteX2" fmla="*/ 2095500 w 4191000"/>
              <a:gd name="connsiteY2" fmla="*/ 4191000 h 4191000"/>
              <a:gd name="connsiteX3" fmla="*/ 0 w 4191000"/>
              <a:gd name="connsiteY3" fmla="*/ 2095500 h 4191000"/>
              <a:gd name="connsiteX4" fmla="*/ 2095500 w 4191000"/>
              <a:gd name="connsiteY4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0">
                <a:moveTo>
                  <a:pt x="2095500" y="0"/>
                </a:moveTo>
                <a:cubicBezTo>
                  <a:pt x="3252813" y="0"/>
                  <a:pt x="4191000" y="938187"/>
                  <a:pt x="4191000" y="2095500"/>
                </a:cubicBezTo>
                <a:cubicBezTo>
                  <a:pt x="4191000" y="3252813"/>
                  <a:pt x="3252813" y="4191000"/>
                  <a:pt x="2095500" y="4191000"/>
                </a:cubicBezTo>
                <a:cubicBezTo>
                  <a:pt x="938187" y="4191000"/>
                  <a:pt x="0" y="3252813"/>
                  <a:pt x="0" y="2095500"/>
                </a:cubicBezTo>
                <a:cubicBezTo>
                  <a:pt x="0" y="938187"/>
                  <a:pt x="938187" y="0"/>
                  <a:pt x="209550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D52D4A0-722E-44FC-BC7E-AC95915D57E7}"/>
              </a:ext>
            </a:extLst>
          </p:cNvPr>
          <p:cNvCxnSpPr/>
          <p:nvPr userDrawn="1"/>
        </p:nvCxnSpPr>
        <p:spPr>
          <a:xfrm>
            <a:off x="0" y="73152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9A81EB4-AB02-41A1-BC44-B0299C530A6C}"/>
              </a:ext>
            </a:extLst>
          </p:cNvPr>
          <p:cNvSpPr/>
          <p:nvPr userDrawn="1"/>
        </p:nvSpPr>
        <p:spPr>
          <a:xfrm>
            <a:off x="575585" y="491069"/>
            <a:ext cx="480902" cy="480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6060460-7467-4E56-8DD4-E972EE7F5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6007" y="549688"/>
            <a:ext cx="638529" cy="3728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pt-B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42309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QUAD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7AD8E9FF-0197-3552-1F93-3D7C198E1514}"/>
              </a:ext>
            </a:extLst>
          </p:cNvPr>
          <p:cNvCxnSpPr/>
          <p:nvPr userDrawn="1"/>
        </p:nvCxnSpPr>
        <p:spPr>
          <a:xfrm>
            <a:off x="0" y="731520"/>
            <a:ext cx="914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1A61525F-1229-B8EA-F8EB-CFDFD870C9E7}"/>
              </a:ext>
            </a:extLst>
          </p:cNvPr>
          <p:cNvSpPr/>
          <p:nvPr userDrawn="1"/>
        </p:nvSpPr>
        <p:spPr>
          <a:xfrm>
            <a:off x="575585" y="491069"/>
            <a:ext cx="480902" cy="4809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2E8E3418-9728-0168-86D5-5CB0296C3B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6007" y="549688"/>
            <a:ext cx="638529" cy="3728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pt-BR" sz="1800" b="1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>
              <a:defRPr kumimoji="0" lang="pt-BR" sz="2800" b="0" i="1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nº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3275D3F-C270-25E3-B001-15B742F5B7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5585" y="1104364"/>
            <a:ext cx="3631384" cy="3629555"/>
          </a:xfrm>
          <a:custGeom>
            <a:avLst/>
            <a:gdLst>
              <a:gd name="connsiteX0" fmla="*/ 0 w 3631384"/>
              <a:gd name="connsiteY0" fmla="*/ 0 h 3629555"/>
              <a:gd name="connsiteX1" fmla="*/ 3631384 w 3631384"/>
              <a:gd name="connsiteY1" fmla="*/ 0 h 3629555"/>
              <a:gd name="connsiteX2" fmla="*/ 3631384 w 3631384"/>
              <a:gd name="connsiteY2" fmla="*/ 3629555 h 3629555"/>
              <a:gd name="connsiteX3" fmla="*/ 0 w 3631384"/>
              <a:gd name="connsiteY3" fmla="*/ 3629555 h 362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384" h="3629555">
                <a:moveTo>
                  <a:pt x="0" y="0"/>
                </a:moveTo>
                <a:lnTo>
                  <a:pt x="3631384" y="0"/>
                </a:lnTo>
                <a:lnTo>
                  <a:pt x="3631384" y="3629555"/>
                </a:lnTo>
                <a:lnTo>
                  <a:pt x="0" y="362955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0A60357-5D09-42CB-A3FB-E625AD890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7515" y="525780"/>
            <a:ext cx="4838005" cy="41148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l">
              <a:buNone/>
              <a:defRPr kumimoji="0" lang="pt-BR" sz="20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1pPr>
            <a:lvl2pPr marL="3429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2pPr>
            <a:lvl3pPr marL="6858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3pPr>
            <a:lvl4pPr marL="1028700" indent="0" algn="ctr">
              <a:buNone/>
              <a:defRPr kumimoji="0" lang="pt-BR" sz="3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4pPr>
            <a:lvl5pPr marL="1371600" indent="0" algn="ctr">
              <a:buNone/>
              <a:defRPr kumimoji="0" lang="pt-BR" sz="3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ora" pitchFamily="2" charset="0"/>
                <a:ea typeface="+mj-ea"/>
                <a:cs typeface="+mj-cs"/>
                <a:sym typeface="Arial"/>
              </a:defRPr>
            </a:lvl5pPr>
          </a:lstStyle>
          <a:p>
            <a:pPr lvl="0"/>
            <a:r>
              <a:rPr lang="pt-BR" dirty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6924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0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4" r:id="rId5"/>
    <p:sldLayoutId id="2147483665" r:id="rId6"/>
    <p:sldLayoutId id="2147483671" r:id="rId7"/>
    <p:sldLayoutId id="2147483667" r:id="rId8"/>
    <p:sldLayoutId id="2147483670" r:id="rId9"/>
    <p:sldLayoutId id="2147483668" r:id="rId10"/>
    <p:sldLayoutId id="21474836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115798D-CDC5-41F3-02A9-9C9574B4A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3040" y="2181135"/>
            <a:ext cx="6217920" cy="610073"/>
          </a:xfrm>
        </p:spPr>
        <p:txBody>
          <a:bodyPr/>
          <a:lstStyle/>
          <a:p>
            <a:r>
              <a:rPr lang="pt-BR" dirty="0"/>
              <a:t>Título da apresentação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727DA2C-EDF1-28FC-84AD-B23D1A1EC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78282" y="2790860"/>
            <a:ext cx="6187438" cy="449485"/>
          </a:xfrm>
        </p:spPr>
        <p:txBody>
          <a:bodyPr/>
          <a:lstStyle/>
          <a:p>
            <a:r>
              <a:rPr lang="pt-BR" dirty="0"/>
              <a:t>subtítulo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54459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63DD0-FA69-4017-9756-398E64A10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95E26FB-B62F-449F-AC68-431598060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525463"/>
            <a:ext cx="3763962" cy="411162"/>
          </a:xfrm>
        </p:spPr>
        <p:txBody>
          <a:bodyPr/>
          <a:lstStyle/>
          <a:p>
            <a:r>
              <a:rPr lang="pt-BR" dirty="0"/>
              <a:t>exemplo de slide com gráfico</a:t>
            </a:r>
          </a:p>
        </p:txBody>
      </p:sp>
      <p:graphicFrame>
        <p:nvGraphicFramePr>
          <p:cNvPr id="7" name="Chart 8">
            <a:extLst>
              <a:ext uri="{FF2B5EF4-FFF2-40B4-BE49-F238E27FC236}">
                <a16:creationId xmlns:a16="http://schemas.microsoft.com/office/drawing/2014/main" id="{5539D5D3-8D9A-48E7-8D39-058288D23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057986"/>
              </p:ext>
            </p:extLst>
          </p:nvPr>
        </p:nvGraphicFramePr>
        <p:xfrm>
          <a:off x="315686" y="1533751"/>
          <a:ext cx="4430486" cy="29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9">
            <a:extLst>
              <a:ext uri="{FF2B5EF4-FFF2-40B4-BE49-F238E27FC236}">
                <a16:creationId xmlns:a16="http://schemas.microsoft.com/office/drawing/2014/main" id="{7BC677E8-FBA5-4453-A87E-8E7CC93EB5E6}"/>
              </a:ext>
            </a:extLst>
          </p:cNvPr>
          <p:cNvSpPr txBox="1"/>
          <p:nvPr/>
        </p:nvSpPr>
        <p:spPr>
          <a:xfrm>
            <a:off x="5294884" y="1587493"/>
            <a:ext cx="3125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Para alterar os dados do gráfico, clique no gráfico com o botão direito do mouse, editar dados e abrirá automaticamente o Excel embutido no arquivo.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C1D7827-2EB8-4DB6-BCC5-C64C82A69C04}"/>
              </a:ext>
            </a:extLst>
          </p:cNvPr>
          <p:cNvSpPr txBox="1"/>
          <p:nvPr/>
        </p:nvSpPr>
        <p:spPr>
          <a:xfrm flipH="1">
            <a:off x="5294885" y="1302541"/>
            <a:ext cx="2888932" cy="30008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pt-BR" sz="1350" b="1" dirty="0">
                <a:solidFill>
                  <a:schemeClr val="accent1"/>
                </a:solidFill>
                <a:latin typeface="Lora" pitchFamily="2" charset="0"/>
              </a:rPr>
              <a:t>Como alterar os dados do gráfico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00CCB82-70B7-4BD0-A9AD-B5CE5546964B}"/>
              </a:ext>
            </a:extLst>
          </p:cNvPr>
          <p:cNvSpPr txBox="1"/>
          <p:nvPr/>
        </p:nvSpPr>
        <p:spPr>
          <a:xfrm>
            <a:off x="5294884" y="2662681"/>
            <a:ext cx="3125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 quiser alterar o tipo de gráfico, clique no gráfico com o botão direito do mouse, alterar tipo de gráfico de série e escolha o gráfico ideal para seu slide.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C073CC60-462B-43B6-808F-80F931DD4189}"/>
              </a:ext>
            </a:extLst>
          </p:cNvPr>
          <p:cNvSpPr txBox="1"/>
          <p:nvPr/>
        </p:nvSpPr>
        <p:spPr>
          <a:xfrm flipH="1">
            <a:off x="5294885" y="2377729"/>
            <a:ext cx="2658100" cy="30008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pt-BR" sz="1350" b="1" dirty="0">
                <a:solidFill>
                  <a:schemeClr val="accent1"/>
                </a:solidFill>
                <a:latin typeface="Lora" pitchFamily="2" charset="0"/>
              </a:rPr>
              <a:t>Como alterar o tipo do gráfico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44EEA648-4CAA-4082-B288-AC51BC618A20}"/>
              </a:ext>
            </a:extLst>
          </p:cNvPr>
          <p:cNvSpPr txBox="1"/>
          <p:nvPr/>
        </p:nvSpPr>
        <p:spPr>
          <a:xfrm>
            <a:off x="5294884" y="3745702"/>
            <a:ext cx="3125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Para alterar as cores, fontes e tamanho dos textos do gráfico, basta clicar no texto e fazer as alterações necessárias normalmente.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14AFA28-AEE2-4D28-BA29-AEAE77F4137E}"/>
              </a:ext>
            </a:extLst>
          </p:cNvPr>
          <p:cNvSpPr txBox="1"/>
          <p:nvPr/>
        </p:nvSpPr>
        <p:spPr>
          <a:xfrm flipH="1">
            <a:off x="5294885" y="3460749"/>
            <a:ext cx="3504486" cy="30008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pt-BR" sz="1350" b="1" dirty="0">
                <a:solidFill>
                  <a:schemeClr val="accent1"/>
                </a:solidFill>
                <a:latin typeface="Lora" pitchFamily="2" charset="0"/>
              </a:rPr>
              <a:t>Como alterar as cores, fontes e tamanho</a:t>
            </a:r>
          </a:p>
        </p:txBody>
      </p:sp>
    </p:spTree>
    <p:extLst>
      <p:ext uri="{BB962C8B-B14F-4D97-AF65-F5344CB8AC3E}">
        <p14:creationId xmlns:p14="http://schemas.microsoft.com/office/powerpoint/2010/main" val="344335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A75CFCFD-0FF4-33B3-02C4-CF054121E4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9B45988-2F23-EDD3-6C6E-2B7AA726B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313" y="1384076"/>
            <a:ext cx="4483643" cy="3117935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B6E775-D479-4A26-A496-4081EE95D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92D6919-668A-4251-9CF9-EFE641C6D3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7515" y="525780"/>
            <a:ext cx="4838005" cy="411480"/>
          </a:xfrm>
        </p:spPr>
        <p:txBody>
          <a:bodyPr/>
          <a:lstStyle/>
          <a:p>
            <a:r>
              <a:rPr lang="pt-BR" dirty="0"/>
              <a:t>exemplo de slide com computador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CC04471-529C-4FBC-9D50-0ADD4A355BB4}"/>
              </a:ext>
            </a:extLst>
          </p:cNvPr>
          <p:cNvSpPr txBox="1"/>
          <p:nvPr/>
        </p:nvSpPr>
        <p:spPr>
          <a:xfrm>
            <a:off x="5309171" y="1845052"/>
            <a:ext cx="3118549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pt-BR" sz="3200" b="1" dirty="0">
                <a:solidFill>
                  <a:schemeClr val="bg1"/>
                </a:solidFill>
                <a:latin typeface="Lora" pitchFamily="2" charset="0"/>
              </a:rPr>
              <a:t>Seu título aqui</a:t>
            </a:r>
            <a:endParaRPr lang="pt-BR" sz="20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D038E84-3747-4505-8938-8F746C1C92AC}"/>
              </a:ext>
            </a:extLst>
          </p:cNvPr>
          <p:cNvSpPr txBox="1"/>
          <p:nvPr/>
        </p:nvSpPr>
        <p:spPr>
          <a:xfrm>
            <a:off x="5309171" y="2600702"/>
            <a:ext cx="3411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Para alterar a imagem do computador, mova o computador para o lado, altere a imagem e mova o computador de volta.</a:t>
            </a:r>
          </a:p>
          <a:p>
            <a:pPr defTabSz="685800"/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pPr defTabSz="68580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Depois de inserir sua imagem, caso haja a necessidade de fazer algum ajuste, basta clicar na imagem, formato de forma, cortar. Arraste a imagem de forma que fique centralizada no computador.</a:t>
            </a:r>
          </a:p>
        </p:txBody>
      </p:sp>
    </p:spTree>
    <p:extLst>
      <p:ext uri="{BB962C8B-B14F-4D97-AF65-F5344CB8AC3E}">
        <p14:creationId xmlns:p14="http://schemas.microsoft.com/office/powerpoint/2010/main" val="407552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5D3880-47DB-40F0-82A5-CA67AA08F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3338694-98F4-48B9-B5FC-E5CB89027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525463"/>
            <a:ext cx="3596322" cy="411162"/>
          </a:xfrm>
        </p:spPr>
        <p:txBody>
          <a:bodyPr/>
          <a:lstStyle/>
          <a:p>
            <a:r>
              <a:rPr lang="pt-BR" dirty="0"/>
              <a:t>exemplo de slide com tabela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AA9998A-D951-4F3D-8BBE-61DA43D66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49043"/>
              </p:ext>
            </p:extLst>
          </p:nvPr>
        </p:nvGraphicFramePr>
        <p:xfrm>
          <a:off x="685800" y="1454150"/>
          <a:ext cx="79438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70">
                  <a:extLst>
                    <a:ext uri="{9D8B030D-6E8A-4147-A177-3AD203B41FA5}">
                      <a16:colId xmlns:a16="http://schemas.microsoft.com/office/drawing/2014/main" val="1476037368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1300482381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3675490474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3674184263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70454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ora" pitchFamily="2" charset="0"/>
                          <a:cs typeface="Heebo" pitchFamily="2" charset="-79"/>
                        </a:rPr>
                        <a:t>item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Lora" pitchFamily="2" charset="0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ora" pitchFamily="2" charset="0"/>
                          <a:cs typeface="Heebo" pitchFamily="2" charset="-79"/>
                        </a:rPr>
                        <a:t>item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Lora" pitchFamily="2" charset="0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4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ora" pitchFamily="2" charset="0"/>
                          <a:cs typeface="Heebo" pitchFamily="2" charset="-79"/>
                        </a:rPr>
                        <a:t>item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Lora" pitchFamily="2" charset="0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ora" pitchFamily="2" charset="0"/>
                          <a:cs typeface="Heebo" pitchFamily="2" charset="-79"/>
                        </a:rPr>
                        <a:t>item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Lora" pitchFamily="2" charset="0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ora" pitchFamily="2" charset="0"/>
                          <a:cs typeface="Heebo" pitchFamily="2" charset="-79"/>
                        </a:rPr>
                        <a:t>item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Lora" pitchFamily="2" charset="0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73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3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61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91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21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99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cs typeface="Heebo" pitchFamily="2" charset="-79"/>
                        </a:rPr>
                        <a:t>item</a:t>
                      </a:r>
                      <a:endParaRPr lang="pt-BR" sz="1000" b="0" dirty="0">
                        <a:solidFill>
                          <a:schemeClr val="tx1"/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9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1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85B9038-0ABD-4AD6-8834-68D22F8838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1F6944-3F41-44BD-A744-3AA205342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525463"/>
            <a:ext cx="2972078" cy="411162"/>
          </a:xfrm>
        </p:spPr>
        <p:txBody>
          <a:bodyPr/>
          <a:lstStyle/>
          <a:p>
            <a:r>
              <a:rPr lang="pt-BR" dirty="0"/>
              <a:t>exemplo de infográfico</a:t>
            </a:r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id="{68926556-5F7A-943C-566D-B56274FE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66" y="1605910"/>
            <a:ext cx="1068090" cy="11544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12E4D3D5-708F-9C44-BBDD-1CAF8E0DA234}"/>
              </a:ext>
            </a:extLst>
          </p:cNvPr>
          <p:cNvSpPr>
            <a:spLocks/>
          </p:cNvSpPr>
          <p:nvPr/>
        </p:nvSpPr>
        <p:spPr bwMode="auto">
          <a:xfrm>
            <a:off x="459908" y="1831893"/>
            <a:ext cx="1107530" cy="1193872"/>
          </a:xfrm>
          <a:custGeom>
            <a:avLst/>
            <a:gdLst>
              <a:gd name="T0" fmla="*/ 181 w 1039"/>
              <a:gd name="T1" fmla="*/ 943 h 1120"/>
              <a:gd name="T2" fmla="*/ 181 w 1039"/>
              <a:gd name="T3" fmla="*/ 0 h 1120"/>
              <a:gd name="T4" fmla="*/ 0 w 1039"/>
              <a:gd name="T5" fmla="*/ 0 h 1120"/>
              <a:gd name="T6" fmla="*/ 0 w 1039"/>
              <a:gd name="T7" fmla="*/ 1120 h 1120"/>
              <a:gd name="T8" fmla="*/ 1039 w 1039"/>
              <a:gd name="T9" fmla="*/ 1120 h 1120"/>
              <a:gd name="T10" fmla="*/ 1039 w 1039"/>
              <a:gd name="T11" fmla="*/ 943 h 1120"/>
              <a:gd name="T12" fmla="*/ 181 w 1039"/>
              <a:gd name="T13" fmla="*/ 943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1120">
                <a:moveTo>
                  <a:pt x="181" y="943"/>
                </a:moveTo>
                <a:lnTo>
                  <a:pt x="181" y="0"/>
                </a:lnTo>
                <a:lnTo>
                  <a:pt x="0" y="0"/>
                </a:lnTo>
                <a:lnTo>
                  <a:pt x="0" y="1120"/>
                </a:lnTo>
                <a:lnTo>
                  <a:pt x="1039" y="1120"/>
                </a:lnTo>
                <a:lnTo>
                  <a:pt x="1039" y="943"/>
                </a:lnTo>
                <a:lnTo>
                  <a:pt x="181" y="943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58" name="Freeform 15">
            <a:extLst>
              <a:ext uri="{FF2B5EF4-FFF2-40B4-BE49-F238E27FC236}">
                <a16:creationId xmlns:a16="http://schemas.microsoft.com/office/drawing/2014/main" id="{A7D0BD01-41F6-85E1-48DF-FDD38D6B363D}"/>
              </a:ext>
            </a:extLst>
          </p:cNvPr>
          <p:cNvSpPr>
            <a:spLocks/>
          </p:cNvSpPr>
          <p:nvPr/>
        </p:nvSpPr>
        <p:spPr bwMode="auto">
          <a:xfrm>
            <a:off x="1901083" y="2049348"/>
            <a:ext cx="176949" cy="267555"/>
          </a:xfrm>
          <a:custGeom>
            <a:avLst/>
            <a:gdLst>
              <a:gd name="T0" fmla="*/ 0 w 166"/>
              <a:gd name="T1" fmla="*/ 251 h 251"/>
              <a:gd name="T2" fmla="*/ 0 w 166"/>
              <a:gd name="T3" fmla="*/ 0 h 251"/>
              <a:gd name="T4" fmla="*/ 166 w 166"/>
              <a:gd name="T5" fmla="*/ 124 h 251"/>
              <a:gd name="T6" fmla="*/ 0 w 166"/>
              <a:gd name="T7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" h="251">
                <a:moveTo>
                  <a:pt x="0" y="251"/>
                </a:moveTo>
                <a:lnTo>
                  <a:pt x="0" y="0"/>
                </a:lnTo>
                <a:lnTo>
                  <a:pt x="166" y="124"/>
                </a:lnTo>
                <a:lnTo>
                  <a:pt x="0" y="251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A64637A2-F6ED-CD1E-9D30-BFECEEE070D3}"/>
              </a:ext>
            </a:extLst>
          </p:cNvPr>
          <p:cNvSpPr/>
          <p:nvPr/>
        </p:nvSpPr>
        <p:spPr>
          <a:xfrm>
            <a:off x="741838" y="2117829"/>
            <a:ext cx="10326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>
                <a:solidFill>
                  <a:schemeClr val="tx2"/>
                </a:solidFill>
                <a:latin typeface="Heebo" pitchFamily="2" charset="-79"/>
              </a:rPr>
              <a:t>Texto escrito aqui texto escrito aqui</a:t>
            </a: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CCAEA6A9-7CA0-41E0-7E14-1725334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665" y="1605910"/>
            <a:ext cx="1067023" cy="11544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D228A2C3-5AF7-B54F-265E-BA344A663EA3}"/>
              </a:ext>
            </a:extLst>
          </p:cNvPr>
          <p:cNvSpPr>
            <a:spLocks/>
          </p:cNvSpPr>
          <p:nvPr/>
        </p:nvSpPr>
        <p:spPr bwMode="auto">
          <a:xfrm>
            <a:off x="2165440" y="1831893"/>
            <a:ext cx="1104331" cy="1193872"/>
          </a:xfrm>
          <a:custGeom>
            <a:avLst/>
            <a:gdLst>
              <a:gd name="T0" fmla="*/ 179 w 1036"/>
              <a:gd name="T1" fmla="*/ 943 h 1120"/>
              <a:gd name="T2" fmla="*/ 179 w 1036"/>
              <a:gd name="T3" fmla="*/ 0 h 1120"/>
              <a:gd name="T4" fmla="*/ 0 w 1036"/>
              <a:gd name="T5" fmla="*/ 0 h 1120"/>
              <a:gd name="T6" fmla="*/ 0 w 1036"/>
              <a:gd name="T7" fmla="*/ 1120 h 1120"/>
              <a:gd name="T8" fmla="*/ 1036 w 1036"/>
              <a:gd name="T9" fmla="*/ 1120 h 1120"/>
              <a:gd name="T10" fmla="*/ 1036 w 1036"/>
              <a:gd name="T11" fmla="*/ 943 h 1120"/>
              <a:gd name="T12" fmla="*/ 179 w 1036"/>
              <a:gd name="T13" fmla="*/ 943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6" h="1120">
                <a:moveTo>
                  <a:pt x="179" y="943"/>
                </a:moveTo>
                <a:lnTo>
                  <a:pt x="179" y="0"/>
                </a:lnTo>
                <a:lnTo>
                  <a:pt x="0" y="0"/>
                </a:lnTo>
                <a:lnTo>
                  <a:pt x="0" y="1120"/>
                </a:lnTo>
                <a:lnTo>
                  <a:pt x="1036" y="1120"/>
                </a:lnTo>
                <a:lnTo>
                  <a:pt x="1036" y="943"/>
                </a:lnTo>
                <a:lnTo>
                  <a:pt x="179" y="943"/>
                </a:lnTo>
                <a:close/>
              </a:path>
            </a:pathLst>
          </a:cu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2" name="Freeform 16">
            <a:extLst>
              <a:ext uri="{FF2B5EF4-FFF2-40B4-BE49-F238E27FC236}">
                <a16:creationId xmlns:a16="http://schemas.microsoft.com/office/drawing/2014/main" id="{2E2B67B2-3A17-3191-29E7-324E84B669E0}"/>
              </a:ext>
            </a:extLst>
          </p:cNvPr>
          <p:cNvSpPr>
            <a:spLocks/>
          </p:cNvSpPr>
          <p:nvPr/>
        </p:nvSpPr>
        <p:spPr bwMode="auto">
          <a:xfrm>
            <a:off x="3603416" y="2049348"/>
            <a:ext cx="178015" cy="267555"/>
          </a:xfrm>
          <a:custGeom>
            <a:avLst/>
            <a:gdLst>
              <a:gd name="T0" fmla="*/ 0 w 167"/>
              <a:gd name="T1" fmla="*/ 251 h 251"/>
              <a:gd name="T2" fmla="*/ 0 w 167"/>
              <a:gd name="T3" fmla="*/ 0 h 251"/>
              <a:gd name="T4" fmla="*/ 167 w 167"/>
              <a:gd name="T5" fmla="*/ 124 h 251"/>
              <a:gd name="T6" fmla="*/ 0 w 167"/>
              <a:gd name="T7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7" h="251">
                <a:moveTo>
                  <a:pt x="0" y="251"/>
                </a:moveTo>
                <a:lnTo>
                  <a:pt x="0" y="0"/>
                </a:lnTo>
                <a:lnTo>
                  <a:pt x="167" y="124"/>
                </a:lnTo>
                <a:lnTo>
                  <a:pt x="0" y="251"/>
                </a:lnTo>
                <a:close/>
              </a:path>
            </a:pathLst>
          </a:custGeom>
          <a:solidFill>
            <a:schemeClr val="accent2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67827620-AEC3-F081-CCED-5384BAE82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066" y="1605910"/>
            <a:ext cx="1067024" cy="11544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B5CCDE2E-040D-DBD9-C29C-B95F06F022AD}"/>
              </a:ext>
            </a:extLst>
          </p:cNvPr>
          <p:cNvSpPr>
            <a:spLocks/>
          </p:cNvSpPr>
          <p:nvPr/>
        </p:nvSpPr>
        <p:spPr bwMode="auto">
          <a:xfrm>
            <a:off x="3865642" y="1831893"/>
            <a:ext cx="1104332" cy="1193872"/>
          </a:xfrm>
          <a:custGeom>
            <a:avLst/>
            <a:gdLst>
              <a:gd name="T0" fmla="*/ 182 w 1036"/>
              <a:gd name="T1" fmla="*/ 943 h 1120"/>
              <a:gd name="T2" fmla="*/ 182 w 1036"/>
              <a:gd name="T3" fmla="*/ 0 h 1120"/>
              <a:gd name="T4" fmla="*/ 0 w 1036"/>
              <a:gd name="T5" fmla="*/ 0 h 1120"/>
              <a:gd name="T6" fmla="*/ 0 w 1036"/>
              <a:gd name="T7" fmla="*/ 1120 h 1120"/>
              <a:gd name="T8" fmla="*/ 1036 w 1036"/>
              <a:gd name="T9" fmla="*/ 1120 h 1120"/>
              <a:gd name="T10" fmla="*/ 1036 w 1036"/>
              <a:gd name="T11" fmla="*/ 943 h 1120"/>
              <a:gd name="T12" fmla="*/ 182 w 1036"/>
              <a:gd name="T13" fmla="*/ 943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6" h="1120">
                <a:moveTo>
                  <a:pt x="182" y="943"/>
                </a:moveTo>
                <a:lnTo>
                  <a:pt x="182" y="0"/>
                </a:lnTo>
                <a:lnTo>
                  <a:pt x="0" y="0"/>
                </a:lnTo>
                <a:lnTo>
                  <a:pt x="0" y="1120"/>
                </a:lnTo>
                <a:lnTo>
                  <a:pt x="1036" y="1120"/>
                </a:lnTo>
                <a:lnTo>
                  <a:pt x="1036" y="943"/>
                </a:lnTo>
                <a:lnTo>
                  <a:pt x="182" y="943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5" name="Freeform 17">
            <a:extLst>
              <a:ext uri="{FF2B5EF4-FFF2-40B4-BE49-F238E27FC236}">
                <a16:creationId xmlns:a16="http://schemas.microsoft.com/office/drawing/2014/main" id="{A7CCA5F9-4282-FC49-D84D-F454BF5E7430}"/>
              </a:ext>
            </a:extLst>
          </p:cNvPr>
          <p:cNvSpPr>
            <a:spLocks/>
          </p:cNvSpPr>
          <p:nvPr/>
        </p:nvSpPr>
        <p:spPr bwMode="auto">
          <a:xfrm>
            <a:off x="5306817" y="2049348"/>
            <a:ext cx="176949" cy="267555"/>
          </a:xfrm>
          <a:custGeom>
            <a:avLst/>
            <a:gdLst>
              <a:gd name="T0" fmla="*/ 0 w 166"/>
              <a:gd name="T1" fmla="*/ 251 h 251"/>
              <a:gd name="T2" fmla="*/ 0 w 166"/>
              <a:gd name="T3" fmla="*/ 0 h 251"/>
              <a:gd name="T4" fmla="*/ 166 w 166"/>
              <a:gd name="T5" fmla="*/ 124 h 251"/>
              <a:gd name="T6" fmla="*/ 0 w 166"/>
              <a:gd name="T7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" h="251">
                <a:moveTo>
                  <a:pt x="0" y="251"/>
                </a:moveTo>
                <a:lnTo>
                  <a:pt x="0" y="0"/>
                </a:lnTo>
                <a:lnTo>
                  <a:pt x="166" y="124"/>
                </a:lnTo>
                <a:lnTo>
                  <a:pt x="0" y="251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3D98F736-D3CC-5767-E3C0-42BEBA71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597" y="1605910"/>
            <a:ext cx="1067024" cy="11544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00A78193-69D3-5CA4-53F3-6F0033DEBDB5}"/>
              </a:ext>
            </a:extLst>
          </p:cNvPr>
          <p:cNvSpPr>
            <a:spLocks/>
          </p:cNvSpPr>
          <p:nvPr/>
        </p:nvSpPr>
        <p:spPr bwMode="auto">
          <a:xfrm>
            <a:off x="5571173" y="1831893"/>
            <a:ext cx="1104332" cy="1193872"/>
          </a:xfrm>
          <a:custGeom>
            <a:avLst/>
            <a:gdLst>
              <a:gd name="T0" fmla="*/ 182 w 1036"/>
              <a:gd name="T1" fmla="*/ 943 h 1120"/>
              <a:gd name="T2" fmla="*/ 182 w 1036"/>
              <a:gd name="T3" fmla="*/ 0 h 1120"/>
              <a:gd name="T4" fmla="*/ 0 w 1036"/>
              <a:gd name="T5" fmla="*/ 0 h 1120"/>
              <a:gd name="T6" fmla="*/ 0 w 1036"/>
              <a:gd name="T7" fmla="*/ 1120 h 1120"/>
              <a:gd name="T8" fmla="*/ 1036 w 1036"/>
              <a:gd name="T9" fmla="*/ 1120 h 1120"/>
              <a:gd name="T10" fmla="*/ 1036 w 1036"/>
              <a:gd name="T11" fmla="*/ 943 h 1120"/>
              <a:gd name="T12" fmla="*/ 182 w 1036"/>
              <a:gd name="T13" fmla="*/ 943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6" h="1120">
                <a:moveTo>
                  <a:pt x="182" y="943"/>
                </a:moveTo>
                <a:lnTo>
                  <a:pt x="182" y="0"/>
                </a:lnTo>
                <a:lnTo>
                  <a:pt x="0" y="0"/>
                </a:lnTo>
                <a:lnTo>
                  <a:pt x="0" y="1120"/>
                </a:lnTo>
                <a:lnTo>
                  <a:pt x="1036" y="1120"/>
                </a:lnTo>
                <a:lnTo>
                  <a:pt x="1036" y="943"/>
                </a:lnTo>
                <a:lnTo>
                  <a:pt x="182" y="943"/>
                </a:lnTo>
                <a:close/>
              </a:path>
            </a:pathLst>
          </a:custGeom>
          <a:solidFill>
            <a:schemeClr val="accent4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8" name="Freeform 18">
            <a:extLst>
              <a:ext uri="{FF2B5EF4-FFF2-40B4-BE49-F238E27FC236}">
                <a16:creationId xmlns:a16="http://schemas.microsoft.com/office/drawing/2014/main" id="{09001103-44F1-D462-FA10-3C7E962FD0CF}"/>
              </a:ext>
            </a:extLst>
          </p:cNvPr>
          <p:cNvSpPr>
            <a:spLocks/>
          </p:cNvSpPr>
          <p:nvPr/>
        </p:nvSpPr>
        <p:spPr bwMode="auto">
          <a:xfrm>
            <a:off x="7012348" y="2049348"/>
            <a:ext cx="176949" cy="267555"/>
          </a:xfrm>
          <a:custGeom>
            <a:avLst/>
            <a:gdLst>
              <a:gd name="T0" fmla="*/ 0 w 166"/>
              <a:gd name="T1" fmla="*/ 251 h 251"/>
              <a:gd name="T2" fmla="*/ 0 w 166"/>
              <a:gd name="T3" fmla="*/ 0 h 251"/>
              <a:gd name="T4" fmla="*/ 166 w 166"/>
              <a:gd name="T5" fmla="*/ 124 h 251"/>
              <a:gd name="T6" fmla="*/ 0 w 166"/>
              <a:gd name="T7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" h="251">
                <a:moveTo>
                  <a:pt x="0" y="251"/>
                </a:moveTo>
                <a:lnTo>
                  <a:pt x="0" y="0"/>
                </a:lnTo>
                <a:lnTo>
                  <a:pt x="166" y="124"/>
                </a:lnTo>
                <a:lnTo>
                  <a:pt x="0" y="251"/>
                </a:lnTo>
                <a:close/>
              </a:path>
            </a:pathLst>
          </a:custGeom>
          <a:solidFill>
            <a:schemeClr val="accent4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79391CE8-0D0C-5F7D-873C-A9DFD69B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38" y="1605910"/>
            <a:ext cx="1067024" cy="115443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70" name="Freeform 14">
            <a:extLst>
              <a:ext uri="{FF2B5EF4-FFF2-40B4-BE49-F238E27FC236}">
                <a16:creationId xmlns:a16="http://schemas.microsoft.com/office/drawing/2014/main" id="{0D9CFB14-951F-FB76-C1E6-8F073F9D9020}"/>
              </a:ext>
            </a:extLst>
          </p:cNvPr>
          <p:cNvSpPr>
            <a:spLocks/>
          </p:cNvSpPr>
          <p:nvPr/>
        </p:nvSpPr>
        <p:spPr bwMode="auto">
          <a:xfrm>
            <a:off x="7314014" y="1831893"/>
            <a:ext cx="1107530" cy="1193872"/>
          </a:xfrm>
          <a:custGeom>
            <a:avLst/>
            <a:gdLst>
              <a:gd name="T0" fmla="*/ 182 w 1039"/>
              <a:gd name="T1" fmla="*/ 943 h 1120"/>
              <a:gd name="T2" fmla="*/ 182 w 1039"/>
              <a:gd name="T3" fmla="*/ 0 h 1120"/>
              <a:gd name="T4" fmla="*/ 0 w 1039"/>
              <a:gd name="T5" fmla="*/ 0 h 1120"/>
              <a:gd name="T6" fmla="*/ 0 w 1039"/>
              <a:gd name="T7" fmla="*/ 1120 h 1120"/>
              <a:gd name="T8" fmla="*/ 1039 w 1039"/>
              <a:gd name="T9" fmla="*/ 1120 h 1120"/>
              <a:gd name="T10" fmla="*/ 1039 w 1039"/>
              <a:gd name="T11" fmla="*/ 943 h 1120"/>
              <a:gd name="T12" fmla="*/ 182 w 1039"/>
              <a:gd name="T13" fmla="*/ 943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9" h="1120">
                <a:moveTo>
                  <a:pt x="182" y="943"/>
                </a:moveTo>
                <a:lnTo>
                  <a:pt x="182" y="0"/>
                </a:lnTo>
                <a:lnTo>
                  <a:pt x="0" y="0"/>
                </a:lnTo>
                <a:lnTo>
                  <a:pt x="0" y="1120"/>
                </a:lnTo>
                <a:lnTo>
                  <a:pt x="1039" y="1120"/>
                </a:lnTo>
                <a:lnTo>
                  <a:pt x="1039" y="943"/>
                </a:lnTo>
                <a:lnTo>
                  <a:pt x="182" y="943"/>
                </a:lnTo>
                <a:close/>
              </a:path>
            </a:pathLst>
          </a:custGeom>
          <a:solidFill>
            <a:schemeClr val="accent5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b="1" dirty="0">
              <a:latin typeface="Heebo" pitchFamily="2" charset="-79"/>
            </a:endParaRPr>
          </a:p>
        </p:txBody>
      </p:sp>
      <p:sp>
        <p:nvSpPr>
          <p:cNvPr id="71" name="TextBox 73">
            <a:extLst>
              <a:ext uri="{FF2B5EF4-FFF2-40B4-BE49-F238E27FC236}">
                <a16:creationId xmlns:a16="http://schemas.microsoft.com/office/drawing/2014/main" id="{372898F7-FA6B-AC6D-E95C-F0B653BC3582}"/>
              </a:ext>
            </a:extLst>
          </p:cNvPr>
          <p:cNvSpPr txBox="1"/>
          <p:nvPr/>
        </p:nvSpPr>
        <p:spPr>
          <a:xfrm>
            <a:off x="897710" y="1719190"/>
            <a:ext cx="72942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24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01</a:t>
            </a:r>
          </a:p>
        </p:txBody>
      </p:sp>
      <p:sp>
        <p:nvSpPr>
          <p:cNvPr id="72" name="Rectangle 19">
            <a:extLst>
              <a:ext uri="{FF2B5EF4-FFF2-40B4-BE49-F238E27FC236}">
                <a16:creationId xmlns:a16="http://schemas.microsoft.com/office/drawing/2014/main" id="{19810EC8-1C55-826D-3563-0595D3F0AB82}"/>
              </a:ext>
            </a:extLst>
          </p:cNvPr>
          <p:cNvSpPr/>
          <p:nvPr/>
        </p:nvSpPr>
        <p:spPr>
          <a:xfrm>
            <a:off x="2431301" y="2117829"/>
            <a:ext cx="10326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>
                <a:solidFill>
                  <a:schemeClr val="tx2"/>
                </a:solidFill>
                <a:latin typeface="Heebo" pitchFamily="2" charset="-79"/>
              </a:rPr>
              <a:t>Texto escrito aqui texto escrito aqui</a:t>
            </a:r>
          </a:p>
        </p:txBody>
      </p:sp>
      <p:sp>
        <p:nvSpPr>
          <p:cNvPr id="73" name="TextBox 73">
            <a:extLst>
              <a:ext uri="{FF2B5EF4-FFF2-40B4-BE49-F238E27FC236}">
                <a16:creationId xmlns:a16="http://schemas.microsoft.com/office/drawing/2014/main" id="{1AF467D7-9C0B-FC8C-9346-C71E5B3B02E3}"/>
              </a:ext>
            </a:extLst>
          </p:cNvPr>
          <p:cNvSpPr txBox="1"/>
          <p:nvPr/>
        </p:nvSpPr>
        <p:spPr>
          <a:xfrm>
            <a:off x="2587173" y="1719190"/>
            <a:ext cx="72942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2400" dirty="0">
                <a:solidFill>
                  <a:schemeClr val="accent2"/>
                </a:solidFill>
                <a:latin typeface="Heebo" pitchFamily="2" charset="-79"/>
                <a:cs typeface="Heebo" pitchFamily="2" charset="-79"/>
              </a:rPr>
              <a:t>02</a:t>
            </a:r>
          </a:p>
        </p:txBody>
      </p:sp>
      <p:sp>
        <p:nvSpPr>
          <p:cNvPr id="74" name="Rectangle 19">
            <a:extLst>
              <a:ext uri="{FF2B5EF4-FFF2-40B4-BE49-F238E27FC236}">
                <a16:creationId xmlns:a16="http://schemas.microsoft.com/office/drawing/2014/main" id="{7C2C7EB7-3569-4B61-CA8A-D5745A2E67A4}"/>
              </a:ext>
            </a:extLst>
          </p:cNvPr>
          <p:cNvSpPr/>
          <p:nvPr/>
        </p:nvSpPr>
        <p:spPr>
          <a:xfrm>
            <a:off x="4129472" y="2117829"/>
            <a:ext cx="10326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</a:rPr>
              <a:t>Texto escrito aqui texto escrito aqui</a:t>
            </a:r>
          </a:p>
        </p:txBody>
      </p:sp>
      <p:sp>
        <p:nvSpPr>
          <p:cNvPr id="75" name="TextBox 73">
            <a:extLst>
              <a:ext uri="{FF2B5EF4-FFF2-40B4-BE49-F238E27FC236}">
                <a16:creationId xmlns:a16="http://schemas.microsoft.com/office/drawing/2014/main" id="{74CA87EE-EBDB-D7F8-1D62-C0599B2FD67C}"/>
              </a:ext>
            </a:extLst>
          </p:cNvPr>
          <p:cNvSpPr txBox="1"/>
          <p:nvPr/>
        </p:nvSpPr>
        <p:spPr>
          <a:xfrm>
            <a:off x="4285344" y="1719190"/>
            <a:ext cx="72942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03</a:t>
            </a:r>
          </a:p>
        </p:txBody>
      </p:sp>
      <p:sp>
        <p:nvSpPr>
          <p:cNvPr id="76" name="Rectangle 19">
            <a:extLst>
              <a:ext uri="{FF2B5EF4-FFF2-40B4-BE49-F238E27FC236}">
                <a16:creationId xmlns:a16="http://schemas.microsoft.com/office/drawing/2014/main" id="{D24113DE-C1BA-F154-103F-B971FD5236A5}"/>
              </a:ext>
            </a:extLst>
          </p:cNvPr>
          <p:cNvSpPr/>
          <p:nvPr/>
        </p:nvSpPr>
        <p:spPr>
          <a:xfrm>
            <a:off x="5836352" y="2117829"/>
            <a:ext cx="10326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>
                <a:solidFill>
                  <a:schemeClr val="tx2"/>
                </a:solidFill>
                <a:latin typeface="Heebo" pitchFamily="2" charset="-79"/>
              </a:rPr>
              <a:t>Texto escrito aqui texto escrito aqui</a:t>
            </a:r>
          </a:p>
        </p:txBody>
      </p:sp>
      <p:sp>
        <p:nvSpPr>
          <p:cNvPr id="77" name="TextBox 73">
            <a:extLst>
              <a:ext uri="{FF2B5EF4-FFF2-40B4-BE49-F238E27FC236}">
                <a16:creationId xmlns:a16="http://schemas.microsoft.com/office/drawing/2014/main" id="{F132CD56-F3D7-19DE-9A6F-755ED9D88609}"/>
              </a:ext>
            </a:extLst>
          </p:cNvPr>
          <p:cNvSpPr txBox="1"/>
          <p:nvPr/>
        </p:nvSpPr>
        <p:spPr>
          <a:xfrm>
            <a:off x="5992224" y="1719190"/>
            <a:ext cx="72942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2400" dirty="0">
                <a:solidFill>
                  <a:schemeClr val="accent4"/>
                </a:solidFill>
                <a:latin typeface="Heebo" pitchFamily="2" charset="-79"/>
                <a:cs typeface="Heebo" pitchFamily="2" charset="-79"/>
              </a:rPr>
              <a:t>04</a:t>
            </a:r>
          </a:p>
        </p:txBody>
      </p:sp>
      <p:sp>
        <p:nvSpPr>
          <p:cNvPr id="78" name="Rectangle 19">
            <a:extLst>
              <a:ext uri="{FF2B5EF4-FFF2-40B4-BE49-F238E27FC236}">
                <a16:creationId xmlns:a16="http://schemas.microsoft.com/office/drawing/2014/main" id="{523A4C6B-B033-74F1-4314-4A2957F2064B}"/>
              </a:ext>
            </a:extLst>
          </p:cNvPr>
          <p:cNvSpPr/>
          <p:nvPr/>
        </p:nvSpPr>
        <p:spPr>
          <a:xfrm>
            <a:off x="7586775" y="2117829"/>
            <a:ext cx="10326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b="1" dirty="0">
                <a:solidFill>
                  <a:schemeClr val="tx2"/>
                </a:solidFill>
                <a:latin typeface="Heebo" pitchFamily="2" charset="-79"/>
              </a:rPr>
              <a:t>Texto escrito aqui texto escrito aqui</a:t>
            </a:r>
          </a:p>
        </p:txBody>
      </p:sp>
      <p:sp>
        <p:nvSpPr>
          <p:cNvPr id="79" name="TextBox 73">
            <a:extLst>
              <a:ext uri="{FF2B5EF4-FFF2-40B4-BE49-F238E27FC236}">
                <a16:creationId xmlns:a16="http://schemas.microsoft.com/office/drawing/2014/main" id="{7C2597A9-BF68-8A7F-87E8-ECB368D543B8}"/>
              </a:ext>
            </a:extLst>
          </p:cNvPr>
          <p:cNvSpPr txBox="1"/>
          <p:nvPr/>
        </p:nvSpPr>
        <p:spPr>
          <a:xfrm>
            <a:off x="7742647" y="1719190"/>
            <a:ext cx="72942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2400" dirty="0">
                <a:solidFill>
                  <a:schemeClr val="accent5"/>
                </a:solidFill>
                <a:latin typeface="Heebo" pitchFamily="2" charset="-79"/>
                <a:cs typeface="Heebo" pitchFamily="2" charset="-79"/>
              </a:rPr>
              <a:t>05</a:t>
            </a: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id="{AE470646-5B4B-FA89-2835-F699EC70C61D}"/>
              </a:ext>
            </a:extLst>
          </p:cNvPr>
          <p:cNvSpPr/>
          <p:nvPr/>
        </p:nvSpPr>
        <p:spPr>
          <a:xfrm flipH="1">
            <a:off x="345495" y="3216334"/>
            <a:ext cx="1608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Título escrito aqui</a:t>
            </a: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3C166C31-DED3-798E-F256-3FC8E3FF2BC1}"/>
              </a:ext>
            </a:extLst>
          </p:cNvPr>
          <p:cNvSpPr/>
          <p:nvPr/>
        </p:nvSpPr>
        <p:spPr>
          <a:xfrm flipH="1">
            <a:off x="387104" y="3468635"/>
            <a:ext cx="1525207" cy="80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Texto escrito aqui texto escrito aqui texto escrito aqui texto escrito aqui texto escrito aqui texto </a:t>
            </a:r>
          </a:p>
        </p:txBody>
      </p:sp>
      <p:sp>
        <p:nvSpPr>
          <p:cNvPr id="82" name="Rectangle 74">
            <a:extLst>
              <a:ext uri="{FF2B5EF4-FFF2-40B4-BE49-F238E27FC236}">
                <a16:creationId xmlns:a16="http://schemas.microsoft.com/office/drawing/2014/main" id="{96A6E592-B9CD-7502-C74F-3FB91057BEE7}"/>
              </a:ext>
            </a:extLst>
          </p:cNvPr>
          <p:cNvSpPr/>
          <p:nvPr/>
        </p:nvSpPr>
        <p:spPr>
          <a:xfrm flipH="1">
            <a:off x="2034958" y="3216334"/>
            <a:ext cx="1608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Título escrito aqui</a:t>
            </a:r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78683712-E2A9-BAD4-A1F9-BFAAA0F4FC85}"/>
              </a:ext>
            </a:extLst>
          </p:cNvPr>
          <p:cNvSpPr/>
          <p:nvPr/>
        </p:nvSpPr>
        <p:spPr>
          <a:xfrm flipH="1">
            <a:off x="2076567" y="3468635"/>
            <a:ext cx="1525207" cy="80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Texto escrito aqui texto escrito aqui texto escrito aqui texto escrito aqui texto escrito aqui texto </a:t>
            </a:r>
          </a:p>
        </p:txBody>
      </p:sp>
      <p:sp>
        <p:nvSpPr>
          <p:cNvPr id="84" name="Rectangle 74">
            <a:extLst>
              <a:ext uri="{FF2B5EF4-FFF2-40B4-BE49-F238E27FC236}">
                <a16:creationId xmlns:a16="http://schemas.microsoft.com/office/drawing/2014/main" id="{1B4EE39E-F8B1-A4A9-B6A6-91D0D1C75D7E}"/>
              </a:ext>
            </a:extLst>
          </p:cNvPr>
          <p:cNvSpPr/>
          <p:nvPr/>
        </p:nvSpPr>
        <p:spPr>
          <a:xfrm flipH="1">
            <a:off x="3759255" y="3216334"/>
            <a:ext cx="1608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Título escrito aqui</a:t>
            </a:r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890AA162-26FD-8BEE-DF32-75D4FB3C0042}"/>
              </a:ext>
            </a:extLst>
          </p:cNvPr>
          <p:cNvSpPr/>
          <p:nvPr/>
        </p:nvSpPr>
        <p:spPr>
          <a:xfrm flipH="1">
            <a:off x="3800864" y="3468635"/>
            <a:ext cx="1525207" cy="80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Texto escrito aqui texto escrito aqui texto escrito aqui texto escrito aqui texto escrito aqui texto </a:t>
            </a:r>
          </a:p>
        </p:txBody>
      </p:sp>
      <p:sp>
        <p:nvSpPr>
          <p:cNvPr id="86" name="Rectangle 74">
            <a:extLst>
              <a:ext uri="{FF2B5EF4-FFF2-40B4-BE49-F238E27FC236}">
                <a16:creationId xmlns:a16="http://schemas.microsoft.com/office/drawing/2014/main" id="{1249481F-7B31-1263-FEE1-382DE16EC460}"/>
              </a:ext>
            </a:extLst>
          </p:cNvPr>
          <p:cNvSpPr/>
          <p:nvPr/>
        </p:nvSpPr>
        <p:spPr>
          <a:xfrm flipH="1">
            <a:off x="5466135" y="3216334"/>
            <a:ext cx="1608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Título escrito aqui</a:t>
            </a:r>
          </a:p>
        </p:txBody>
      </p:sp>
      <p:sp>
        <p:nvSpPr>
          <p:cNvPr id="87" name="Rectangle 75">
            <a:extLst>
              <a:ext uri="{FF2B5EF4-FFF2-40B4-BE49-F238E27FC236}">
                <a16:creationId xmlns:a16="http://schemas.microsoft.com/office/drawing/2014/main" id="{6B98BC93-81D5-6CC0-15C9-783F2E4EFA86}"/>
              </a:ext>
            </a:extLst>
          </p:cNvPr>
          <p:cNvSpPr/>
          <p:nvPr/>
        </p:nvSpPr>
        <p:spPr>
          <a:xfrm flipH="1">
            <a:off x="5507744" y="3468635"/>
            <a:ext cx="1525207" cy="80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Texto escrito aqui texto escrito aqui texto escrito aqui texto escrito aqui texto escrito aqui texto </a:t>
            </a:r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786206E2-F25B-71AA-3283-4FAF57CABF78}"/>
              </a:ext>
            </a:extLst>
          </p:cNvPr>
          <p:cNvSpPr/>
          <p:nvPr/>
        </p:nvSpPr>
        <p:spPr>
          <a:xfrm flipH="1">
            <a:off x="7225267" y="3216334"/>
            <a:ext cx="16084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Título escrito aqui</a:t>
            </a:r>
          </a:p>
        </p:txBody>
      </p:sp>
      <p:sp>
        <p:nvSpPr>
          <p:cNvPr id="89" name="Rectangle 75">
            <a:extLst>
              <a:ext uri="{FF2B5EF4-FFF2-40B4-BE49-F238E27FC236}">
                <a16:creationId xmlns:a16="http://schemas.microsoft.com/office/drawing/2014/main" id="{A13F65A6-158D-C1BC-DD6D-BC79B6A1BCEF}"/>
              </a:ext>
            </a:extLst>
          </p:cNvPr>
          <p:cNvSpPr/>
          <p:nvPr/>
        </p:nvSpPr>
        <p:spPr>
          <a:xfrm flipH="1">
            <a:off x="7266876" y="3468635"/>
            <a:ext cx="1525207" cy="80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Texto escrito aqui texto escrito aqui texto escrito aqui texto escrito aqui texto escrito aqui texto </a:t>
            </a:r>
          </a:p>
        </p:txBody>
      </p:sp>
    </p:spTree>
    <p:extLst>
      <p:ext uri="{BB962C8B-B14F-4D97-AF65-F5344CB8AC3E}">
        <p14:creationId xmlns:p14="http://schemas.microsoft.com/office/powerpoint/2010/main" val="10571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8CAE6FF6-CF05-45BD-A0A9-1E12E056C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85B9038-0ABD-4AD6-8834-68D22F8838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7138" y="525463"/>
            <a:ext cx="3946842" cy="411162"/>
          </a:xfrm>
        </p:spPr>
        <p:txBody>
          <a:bodyPr/>
          <a:lstStyle/>
          <a:p>
            <a:r>
              <a:rPr lang="pt-BR" dirty="0"/>
              <a:t>exemplo de imagem com texto</a:t>
            </a:r>
          </a:p>
        </p:txBody>
      </p:sp>
      <p:sp>
        <p:nvSpPr>
          <p:cNvPr id="47" name="TextBox 5">
            <a:extLst>
              <a:ext uri="{FF2B5EF4-FFF2-40B4-BE49-F238E27FC236}">
                <a16:creationId xmlns:a16="http://schemas.microsoft.com/office/drawing/2014/main" id="{132DE760-23A0-4980-9AE7-DE2C0F8A6879}"/>
              </a:ext>
            </a:extLst>
          </p:cNvPr>
          <p:cNvSpPr txBox="1"/>
          <p:nvPr/>
        </p:nvSpPr>
        <p:spPr>
          <a:xfrm>
            <a:off x="4572001" y="1986975"/>
            <a:ext cx="310896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pt-BR" sz="3200" b="1" dirty="0">
                <a:solidFill>
                  <a:schemeClr val="bg1"/>
                </a:solidFill>
                <a:latin typeface="Lora" pitchFamily="2" charset="0"/>
              </a:rPr>
              <a:t>Seu título aqui</a:t>
            </a:r>
            <a:endParaRPr lang="pt-BR" sz="20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63517F86-4D5A-442B-84C9-765EC7D43D8D}"/>
              </a:ext>
            </a:extLst>
          </p:cNvPr>
          <p:cNvSpPr txBox="1"/>
          <p:nvPr/>
        </p:nvSpPr>
        <p:spPr>
          <a:xfrm>
            <a:off x="4572000" y="2742625"/>
            <a:ext cx="3631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FFCD00"/>
              </a:buClr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escreva aqui o conteúdo escreva aqui o conteúdo escreva aqui o conteúdo escreva aqui o conteúdo escreva aqui o conteúdo 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2D40C8-3D1B-4BA6-6D8A-598F92ADC2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C52DD46-C36A-4B81-9735-C0E763C0FD35}"/>
              </a:ext>
            </a:extLst>
          </p:cNvPr>
          <p:cNvSpPr txBox="1"/>
          <p:nvPr/>
        </p:nvSpPr>
        <p:spPr>
          <a:xfrm>
            <a:off x="4130520" y="617631"/>
            <a:ext cx="23920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b="1" dirty="0">
                <a:solidFill>
                  <a:schemeClr val="accent1"/>
                </a:solidFill>
                <a:latin typeface="Lora" pitchFamily="2" charset="0"/>
              </a:rPr>
              <a:t>Tarefas:</a:t>
            </a:r>
            <a:endParaRPr lang="pt-BR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E2013B2-09B8-467D-B833-57A69334F333}"/>
              </a:ext>
            </a:extLst>
          </p:cNvPr>
          <p:cNvSpPr txBox="1"/>
          <p:nvPr/>
        </p:nvSpPr>
        <p:spPr>
          <a:xfrm>
            <a:off x="4184948" y="1565942"/>
            <a:ext cx="436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6858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Escreva aqui o conteúdo escreva aqui o conteúdo escreva aqui o conteúdo escreva aqui o conteúdo</a:t>
            </a:r>
          </a:p>
          <a:p>
            <a:pPr marL="228600" indent="-228600" defTabSz="685800">
              <a:buFont typeface="+mj-lt"/>
              <a:buAutoNum type="arabicPeriod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pPr marL="228600" indent="-228600" defTabSz="6858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Escreva aqui o conteúdo escreva aqui o conteúdo escreva aqui o conteúdo escreva aqui o conteúdo</a:t>
            </a:r>
          </a:p>
          <a:p>
            <a:pPr marL="228600" indent="-228600" defTabSz="685800">
              <a:buFont typeface="+mj-lt"/>
              <a:buAutoNum type="arabicPeriod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pPr marL="228600" indent="-228600" defTabSz="6858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Escreva aqui o conteúdo escreva aqui o conteúdo escreva aqui o conteúdo escreva aqui o conteúdo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92350D9-82C9-4271-BA30-BFF451770483}"/>
              </a:ext>
            </a:extLst>
          </p:cNvPr>
          <p:cNvSpPr txBox="1"/>
          <p:nvPr/>
        </p:nvSpPr>
        <p:spPr>
          <a:xfrm>
            <a:off x="6528772" y="3956602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Trabalho impresso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BB7775DA-D1E8-4195-8EEB-A5B5FE6D2D6E}"/>
              </a:ext>
            </a:extLst>
          </p:cNvPr>
          <p:cNvSpPr txBox="1"/>
          <p:nvPr/>
        </p:nvSpPr>
        <p:spPr>
          <a:xfrm>
            <a:off x="4190490" y="3922711"/>
            <a:ext cx="1072730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dia 00/00/0000</a:t>
            </a:r>
          </a:p>
          <a:p>
            <a:pPr defTabSz="685800"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hora: 00:00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FB459418-391E-49C0-BC93-EE2D1597B9E3}"/>
              </a:ext>
            </a:extLst>
          </p:cNvPr>
          <p:cNvSpPr txBox="1"/>
          <p:nvPr/>
        </p:nvSpPr>
        <p:spPr>
          <a:xfrm>
            <a:off x="6528772" y="4152563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A4 – com capa</a:t>
            </a: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A6601A2A-EE6A-4BB5-8FF6-5A624E657058}"/>
              </a:ext>
            </a:extLst>
          </p:cNvPr>
          <p:cNvSpPr txBox="1"/>
          <p:nvPr/>
        </p:nvSpPr>
        <p:spPr>
          <a:xfrm>
            <a:off x="4190491" y="3396343"/>
            <a:ext cx="643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Prazo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729A3551-1A21-4EBA-8DD4-9A36BCE76E11}"/>
              </a:ext>
            </a:extLst>
          </p:cNvPr>
          <p:cNvSpPr txBox="1"/>
          <p:nvPr/>
        </p:nvSpPr>
        <p:spPr>
          <a:xfrm>
            <a:off x="6528772" y="3396343"/>
            <a:ext cx="8691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b="1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Formato</a:t>
            </a:r>
          </a:p>
        </p:txBody>
      </p: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0492ABD1-A606-440A-A11B-13268B564845}"/>
              </a:ext>
            </a:extLst>
          </p:cNvPr>
          <p:cNvCxnSpPr/>
          <p:nvPr/>
        </p:nvCxnSpPr>
        <p:spPr>
          <a:xfrm>
            <a:off x="4255634" y="3775424"/>
            <a:ext cx="1947392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356825E1-7E0C-454D-8F3C-8BF1C870C9F0}"/>
              </a:ext>
            </a:extLst>
          </p:cNvPr>
          <p:cNvCxnSpPr/>
          <p:nvPr/>
        </p:nvCxnSpPr>
        <p:spPr>
          <a:xfrm>
            <a:off x="6601189" y="3775424"/>
            <a:ext cx="1947392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925167D1-27E6-9B63-9EAA-464850F645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73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06FAA9-1E3E-4A40-8C96-202A87088B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escreva o texto do índice</a:t>
            </a:r>
          </a:p>
          <a:p>
            <a:r>
              <a:rPr lang="pt-BR" dirty="0"/>
              <a:t>escreva o texto do índice</a:t>
            </a:r>
          </a:p>
          <a:p>
            <a:r>
              <a:rPr lang="pt-BR" dirty="0"/>
              <a:t>escreva o texto do índice</a:t>
            </a:r>
          </a:p>
          <a:p>
            <a:r>
              <a:rPr lang="pt-BR" dirty="0"/>
              <a:t>escreva o texto do índice</a:t>
            </a:r>
          </a:p>
          <a:p>
            <a:r>
              <a:rPr lang="pt-BR" dirty="0"/>
              <a:t>escreva o texto do índice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00E11BE8-05F3-4F49-B402-8F2037A90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escreva o texto do índice</a:t>
            </a:r>
          </a:p>
          <a:p>
            <a:r>
              <a:rPr lang="pt-BR"/>
              <a:t>escreva o texto do índice</a:t>
            </a:r>
          </a:p>
          <a:p>
            <a:r>
              <a:rPr lang="pt-BR"/>
              <a:t>escreva o texto do índice</a:t>
            </a:r>
          </a:p>
          <a:p>
            <a:r>
              <a:rPr lang="pt-BR"/>
              <a:t>escreva o texto do índice</a:t>
            </a:r>
          </a:p>
          <a:p>
            <a:r>
              <a:rPr lang="pt-BR"/>
              <a:t>escreva o texto do índice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51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A5787B6A-CC65-4682-B52D-19002440C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8538" y="1773238"/>
            <a:ext cx="6027102" cy="528637"/>
          </a:xfrm>
        </p:spPr>
        <p:txBody>
          <a:bodyPr/>
          <a:lstStyle/>
          <a:p>
            <a:r>
              <a:rPr lang="pt-BR" dirty="0"/>
              <a:t>Título da subcapa escrito aqui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2F6927BA-0698-48AD-AA8C-5F47BEA34A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8916" y="2296502"/>
            <a:ext cx="6457718" cy="417779"/>
          </a:xfrm>
        </p:spPr>
        <p:txBody>
          <a:bodyPr/>
          <a:lstStyle/>
          <a:p>
            <a:r>
              <a:rPr lang="pt-BR" dirty="0"/>
              <a:t>subtítulo da subcapa aqui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672656AA-8ECC-0199-8B11-5ADFFAC0FF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867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FDFE27DE-C877-4333-8014-9766ABD1D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007" y="549688"/>
            <a:ext cx="638529" cy="372844"/>
          </a:xfrm>
        </p:spPr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2C3B79A-9094-4167-A3FD-9C07F0DA3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525463"/>
            <a:ext cx="1919922" cy="411162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9" name="Google Shape;336;p31">
            <a:extLst>
              <a:ext uri="{FF2B5EF4-FFF2-40B4-BE49-F238E27FC236}">
                <a16:creationId xmlns:a16="http://schemas.microsoft.com/office/drawing/2014/main" id="{5AD1A669-C747-4B25-B421-19E205FB3317}"/>
              </a:ext>
            </a:extLst>
          </p:cNvPr>
          <p:cNvSpPr txBox="1">
            <a:spLocks/>
          </p:cNvSpPr>
          <p:nvPr/>
        </p:nvSpPr>
        <p:spPr>
          <a:xfrm>
            <a:off x="1212275" y="1803674"/>
            <a:ext cx="211766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</a:t>
            </a:r>
          </a:p>
        </p:txBody>
      </p:sp>
      <p:sp>
        <p:nvSpPr>
          <p:cNvPr id="21" name="Google Shape;336;p31">
            <a:extLst>
              <a:ext uri="{FF2B5EF4-FFF2-40B4-BE49-F238E27FC236}">
                <a16:creationId xmlns:a16="http://schemas.microsoft.com/office/drawing/2014/main" id="{0720A788-33DF-4259-A1A5-E31FF11F0628}"/>
              </a:ext>
            </a:extLst>
          </p:cNvPr>
          <p:cNvSpPr txBox="1">
            <a:spLocks/>
          </p:cNvSpPr>
          <p:nvPr/>
        </p:nvSpPr>
        <p:spPr>
          <a:xfrm>
            <a:off x="1227515" y="1564369"/>
            <a:ext cx="166046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  <p:sp>
        <p:nvSpPr>
          <p:cNvPr id="24" name="Google Shape;336;p31">
            <a:extLst>
              <a:ext uri="{FF2B5EF4-FFF2-40B4-BE49-F238E27FC236}">
                <a16:creationId xmlns:a16="http://schemas.microsoft.com/office/drawing/2014/main" id="{2713C14F-17C9-4BD5-AB93-8A33A0680EDF}"/>
              </a:ext>
            </a:extLst>
          </p:cNvPr>
          <p:cNvSpPr txBox="1">
            <a:spLocks/>
          </p:cNvSpPr>
          <p:nvPr/>
        </p:nvSpPr>
        <p:spPr>
          <a:xfrm>
            <a:off x="3665915" y="1803674"/>
            <a:ext cx="211766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</a:t>
            </a:r>
          </a:p>
        </p:txBody>
      </p:sp>
      <p:sp>
        <p:nvSpPr>
          <p:cNvPr id="25" name="Google Shape;336;p31">
            <a:extLst>
              <a:ext uri="{FF2B5EF4-FFF2-40B4-BE49-F238E27FC236}">
                <a16:creationId xmlns:a16="http://schemas.microsoft.com/office/drawing/2014/main" id="{143786F7-4C32-4CA9-A4DB-982177F08B26}"/>
              </a:ext>
            </a:extLst>
          </p:cNvPr>
          <p:cNvSpPr txBox="1">
            <a:spLocks/>
          </p:cNvSpPr>
          <p:nvPr/>
        </p:nvSpPr>
        <p:spPr>
          <a:xfrm>
            <a:off x="3681155" y="1564369"/>
            <a:ext cx="166046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  <p:sp>
        <p:nvSpPr>
          <p:cNvPr id="27" name="Google Shape;336;p31">
            <a:extLst>
              <a:ext uri="{FF2B5EF4-FFF2-40B4-BE49-F238E27FC236}">
                <a16:creationId xmlns:a16="http://schemas.microsoft.com/office/drawing/2014/main" id="{2D32BA7C-B42E-4D95-84D9-0537DB8E5F68}"/>
              </a:ext>
            </a:extLst>
          </p:cNvPr>
          <p:cNvSpPr txBox="1">
            <a:spLocks/>
          </p:cNvSpPr>
          <p:nvPr/>
        </p:nvSpPr>
        <p:spPr>
          <a:xfrm>
            <a:off x="6119555" y="1803674"/>
            <a:ext cx="211766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</a:t>
            </a:r>
          </a:p>
        </p:txBody>
      </p:sp>
      <p:sp>
        <p:nvSpPr>
          <p:cNvPr id="28" name="Google Shape;336;p31">
            <a:extLst>
              <a:ext uri="{FF2B5EF4-FFF2-40B4-BE49-F238E27FC236}">
                <a16:creationId xmlns:a16="http://schemas.microsoft.com/office/drawing/2014/main" id="{DCADD3B7-B2DC-4CFB-A626-6502433343C6}"/>
              </a:ext>
            </a:extLst>
          </p:cNvPr>
          <p:cNvSpPr txBox="1">
            <a:spLocks/>
          </p:cNvSpPr>
          <p:nvPr/>
        </p:nvSpPr>
        <p:spPr>
          <a:xfrm>
            <a:off x="6134795" y="1564369"/>
            <a:ext cx="166046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  <p:sp>
        <p:nvSpPr>
          <p:cNvPr id="30" name="Google Shape;336;p31">
            <a:extLst>
              <a:ext uri="{FF2B5EF4-FFF2-40B4-BE49-F238E27FC236}">
                <a16:creationId xmlns:a16="http://schemas.microsoft.com/office/drawing/2014/main" id="{8A552BE5-0630-48C2-8617-BCED5BF7A9CB}"/>
              </a:ext>
            </a:extLst>
          </p:cNvPr>
          <p:cNvSpPr txBox="1">
            <a:spLocks/>
          </p:cNvSpPr>
          <p:nvPr/>
        </p:nvSpPr>
        <p:spPr>
          <a:xfrm>
            <a:off x="1212275" y="3480074"/>
            <a:ext cx="211766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</a:t>
            </a:r>
          </a:p>
        </p:txBody>
      </p:sp>
      <p:sp>
        <p:nvSpPr>
          <p:cNvPr id="31" name="Google Shape;336;p31">
            <a:extLst>
              <a:ext uri="{FF2B5EF4-FFF2-40B4-BE49-F238E27FC236}">
                <a16:creationId xmlns:a16="http://schemas.microsoft.com/office/drawing/2014/main" id="{C789D617-8756-4823-B27D-C78D63F9BD50}"/>
              </a:ext>
            </a:extLst>
          </p:cNvPr>
          <p:cNvSpPr txBox="1">
            <a:spLocks/>
          </p:cNvSpPr>
          <p:nvPr/>
        </p:nvSpPr>
        <p:spPr>
          <a:xfrm>
            <a:off x="1227515" y="3240769"/>
            <a:ext cx="166046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  <p:sp>
        <p:nvSpPr>
          <p:cNvPr id="33" name="Google Shape;336;p31">
            <a:extLst>
              <a:ext uri="{FF2B5EF4-FFF2-40B4-BE49-F238E27FC236}">
                <a16:creationId xmlns:a16="http://schemas.microsoft.com/office/drawing/2014/main" id="{07606227-E32D-4CC0-8BAF-270F84A89C19}"/>
              </a:ext>
            </a:extLst>
          </p:cNvPr>
          <p:cNvSpPr txBox="1">
            <a:spLocks/>
          </p:cNvSpPr>
          <p:nvPr/>
        </p:nvSpPr>
        <p:spPr>
          <a:xfrm>
            <a:off x="3665915" y="3480074"/>
            <a:ext cx="211766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</a:t>
            </a:r>
          </a:p>
        </p:txBody>
      </p:sp>
      <p:sp>
        <p:nvSpPr>
          <p:cNvPr id="34" name="Google Shape;336;p31">
            <a:extLst>
              <a:ext uri="{FF2B5EF4-FFF2-40B4-BE49-F238E27FC236}">
                <a16:creationId xmlns:a16="http://schemas.microsoft.com/office/drawing/2014/main" id="{FB433B2B-DA2B-4D9A-97AF-4E7E0BD48974}"/>
              </a:ext>
            </a:extLst>
          </p:cNvPr>
          <p:cNvSpPr txBox="1">
            <a:spLocks/>
          </p:cNvSpPr>
          <p:nvPr/>
        </p:nvSpPr>
        <p:spPr>
          <a:xfrm>
            <a:off x="3681155" y="3240769"/>
            <a:ext cx="166046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  <p:sp>
        <p:nvSpPr>
          <p:cNvPr id="36" name="Google Shape;336;p31">
            <a:extLst>
              <a:ext uri="{FF2B5EF4-FFF2-40B4-BE49-F238E27FC236}">
                <a16:creationId xmlns:a16="http://schemas.microsoft.com/office/drawing/2014/main" id="{0D6F1398-E0E0-4F6A-B4A6-161FA15294AC}"/>
              </a:ext>
            </a:extLst>
          </p:cNvPr>
          <p:cNvSpPr txBox="1">
            <a:spLocks/>
          </p:cNvSpPr>
          <p:nvPr/>
        </p:nvSpPr>
        <p:spPr>
          <a:xfrm>
            <a:off x="6119555" y="3480074"/>
            <a:ext cx="211766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</a:t>
            </a:r>
          </a:p>
        </p:txBody>
      </p:sp>
      <p:sp>
        <p:nvSpPr>
          <p:cNvPr id="37" name="Google Shape;336;p31">
            <a:extLst>
              <a:ext uri="{FF2B5EF4-FFF2-40B4-BE49-F238E27FC236}">
                <a16:creationId xmlns:a16="http://schemas.microsoft.com/office/drawing/2014/main" id="{B621620D-9F6B-4C95-B25F-B4847B61B290}"/>
              </a:ext>
            </a:extLst>
          </p:cNvPr>
          <p:cNvSpPr txBox="1">
            <a:spLocks/>
          </p:cNvSpPr>
          <p:nvPr/>
        </p:nvSpPr>
        <p:spPr>
          <a:xfrm>
            <a:off x="6134795" y="3240769"/>
            <a:ext cx="166046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69271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;p12">
            <a:extLst>
              <a:ext uri="{FF2B5EF4-FFF2-40B4-BE49-F238E27FC236}">
                <a16:creationId xmlns:a16="http://schemas.microsoft.com/office/drawing/2014/main" id="{222B65CB-8283-4D42-AC12-BC5B3226669B}"/>
              </a:ext>
            </a:extLst>
          </p:cNvPr>
          <p:cNvSpPr txBox="1">
            <a:spLocks/>
          </p:cNvSpPr>
          <p:nvPr/>
        </p:nvSpPr>
        <p:spPr>
          <a:xfrm>
            <a:off x="3351293" y="3235719"/>
            <a:ext cx="2441414" cy="327768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  <a:latin typeface="Lora" pitchFamily="2" charset="0"/>
              </a:rPr>
              <a:t>Autor da frase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ACB03D3-0521-412F-A861-75FC6C7CF2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4980" y="1645065"/>
            <a:ext cx="5654040" cy="1521901"/>
          </a:xfrm>
        </p:spPr>
        <p:txBody>
          <a:bodyPr/>
          <a:lstStyle/>
          <a:p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Insira aqui uma </a:t>
            </a:r>
            <a:r>
              <a:rPr lang="pt-BR" b="1" i="0" dirty="0">
                <a:solidFill>
                  <a:schemeClr val="accent1"/>
                </a:solidFill>
              </a:rPr>
              <a:t>frase impactante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que tenha a ver com seu conteúdo, para </a:t>
            </a:r>
            <a:r>
              <a:rPr lang="pt-BR" b="1" i="0" dirty="0">
                <a:solidFill>
                  <a:schemeClr val="accent1"/>
                </a:solidFill>
              </a:rPr>
              <a:t>chamar a atenção 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seu público. Pode ser frase de alguém famoso.</a:t>
            </a:r>
          </a:p>
        </p:txBody>
      </p:sp>
    </p:spTree>
    <p:extLst>
      <p:ext uri="{BB962C8B-B14F-4D97-AF65-F5344CB8AC3E}">
        <p14:creationId xmlns:p14="http://schemas.microsoft.com/office/powerpoint/2010/main" val="283709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FDFE27DE-C877-4333-8014-9766ABD1D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2C3B79A-9094-4167-A3FD-9C07F0DA3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525463"/>
            <a:ext cx="1973262" cy="411162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9" name="Google Shape;336;p31">
            <a:extLst>
              <a:ext uri="{FF2B5EF4-FFF2-40B4-BE49-F238E27FC236}">
                <a16:creationId xmlns:a16="http://schemas.microsoft.com/office/drawing/2014/main" id="{5AD1A669-C747-4B25-B421-19E205FB3317}"/>
              </a:ext>
            </a:extLst>
          </p:cNvPr>
          <p:cNvSpPr txBox="1">
            <a:spLocks/>
          </p:cNvSpPr>
          <p:nvPr/>
        </p:nvSpPr>
        <p:spPr>
          <a:xfrm>
            <a:off x="930335" y="1658894"/>
            <a:ext cx="361880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</a:t>
            </a:r>
          </a:p>
        </p:txBody>
      </p:sp>
      <p:sp>
        <p:nvSpPr>
          <p:cNvPr id="21" name="Google Shape;336;p31">
            <a:extLst>
              <a:ext uri="{FF2B5EF4-FFF2-40B4-BE49-F238E27FC236}">
                <a16:creationId xmlns:a16="http://schemas.microsoft.com/office/drawing/2014/main" id="{0720A788-33DF-4259-A1A5-E31FF11F0628}"/>
              </a:ext>
            </a:extLst>
          </p:cNvPr>
          <p:cNvSpPr txBox="1">
            <a:spLocks/>
          </p:cNvSpPr>
          <p:nvPr/>
        </p:nvSpPr>
        <p:spPr>
          <a:xfrm>
            <a:off x="945575" y="1419589"/>
            <a:ext cx="174428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258F85-2140-44F3-A3C1-8963D51E5377}"/>
              </a:ext>
            </a:extLst>
          </p:cNvPr>
          <p:cNvSpPr/>
          <p:nvPr/>
        </p:nvSpPr>
        <p:spPr>
          <a:xfrm>
            <a:off x="0" y="3375660"/>
            <a:ext cx="9144000" cy="1767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Google Shape;336;p31">
            <a:extLst>
              <a:ext uri="{FF2B5EF4-FFF2-40B4-BE49-F238E27FC236}">
                <a16:creationId xmlns:a16="http://schemas.microsoft.com/office/drawing/2014/main" id="{313B48B2-A972-497E-86D1-7B788CBBD3C6}"/>
              </a:ext>
            </a:extLst>
          </p:cNvPr>
          <p:cNvSpPr txBox="1">
            <a:spLocks/>
          </p:cNvSpPr>
          <p:nvPr/>
        </p:nvSpPr>
        <p:spPr>
          <a:xfrm>
            <a:off x="4984175" y="1658894"/>
            <a:ext cx="3618805" cy="111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escreva aqui o conteúdo </a:t>
            </a:r>
          </a:p>
        </p:txBody>
      </p:sp>
      <p:sp>
        <p:nvSpPr>
          <p:cNvPr id="41" name="Google Shape;336;p31">
            <a:extLst>
              <a:ext uri="{FF2B5EF4-FFF2-40B4-BE49-F238E27FC236}">
                <a16:creationId xmlns:a16="http://schemas.microsoft.com/office/drawing/2014/main" id="{EA6F4339-22E2-4C73-8F43-E2E1536C7E39}"/>
              </a:ext>
            </a:extLst>
          </p:cNvPr>
          <p:cNvSpPr txBox="1">
            <a:spLocks/>
          </p:cNvSpPr>
          <p:nvPr/>
        </p:nvSpPr>
        <p:spPr>
          <a:xfrm>
            <a:off x="4999415" y="1419589"/>
            <a:ext cx="1660465" cy="239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200" b="1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informação</a:t>
            </a:r>
          </a:p>
        </p:txBody>
      </p:sp>
      <p:sp>
        <p:nvSpPr>
          <p:cNvPr id="43" name="Google Shape;336;p31">
            <a:extLst>
              <a:ext uri="{FF2B5EF4-FFF2-40B4-BE49-F238E27FC236}">
                <a16:creationId xmlns:a16="http://schemas.microsoft.com/office/drawing/2014/main" id="{C44C3DD3-2EB3-4128-B3D0-3FE17DF4C2C8}"/>
              </a:ext>
            </a:extLst>
          </p:cNvPr>
          <p:cNvSpPr txBox="1">
            <a:spLocks/>
          </p:cNvSpPr>
          <p:nvPr/>
        </p:nvSpPr>
        <p:spPr>
          <a:xfrm>
            <a:off x="1192530" y="3550920"/>
            <a:ext cx="6758940" cy="13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 defTabSz="914400">
              <a:buClr>
                <a:srgbClr val="FFCD00"/>
              </a:buClr>
              <a:buNone/>
            </a:pPr>
            <a:r>
              <a:rPr kumimoji="0" lang="pt-BR" sz="1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Aqui vai um espaço para destacar alguma informação importante!</a:t>
            </a:r>
          </a:p>
          <a:p>
            <a:pPr marL="0" indent="0" algn="ctr" defTabSz="914400">
              <a:buClr>
                <a:srgbClr val="FFCD00"/>
              </a:buClr>
              <a:buNone/>
            </a:pPr>
            <a:r>
              <a:rPr kumimoji="0" lang="pt-BR" sz="12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escreva aqui o conteúdo escreva aqui o conteúdo escreva aqui o conteúdo escreva aqui o conteúdo escreva aqui o conteúdo escreva aqui o</a:t>
            </a:r>
          </a:p>
        </p:txBody>
      </p:sp>
    </p:spTree>
    <p:extLst>
      <p:ext uri="{BB962C8B-B14F-4D97-AF65-F5344CB8AC3E}">
        <p14:creationId xmlns:p14="http://schemas.microsoft.com/office/powerpoint/2010/main" val="192027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128A883F-5DF6-4E6E-9AFA-E34EAC30A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007" y="549688"/>
            <a:ext cx="638529" cy="372844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  <p:sp>
        <p:nvSpPr>
          <p:cNvPr id="10" name="Google Shape;336;p31">
            <a:extLst>
              <a:ext uri="{FF2B5EF4-FFF2-40B4-BE49-F238E27FC236}">
                <a16:creationId xmlns:a16="http://schemas.microsoft.com/office/drawing/2014/main" id="{F52D36A0-22E1-4F2C-8F66-1769411611BA}"/>
              </a:ext>
            </a:extLst>
          </p:cNvPr>
          <p:cNvSpPr txBox="1">
            <a:spLocks/>
          </p:cNvSpPr>
          <p:nvPr/>
        </p:nvSpPr>
        <p:spPr>
          <a:xfrm>
            <a:off x="5330886" y="2644140"/>
            <a:ext cx="3237530" cy="14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400" b="0" i="0" u="none" strike="noStrike" kern="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escreva aqui o conteúdo</a:t>
            </a:r>
          </a:p>
        </p:txBody>
      </p:sp>
      <p:sp>
        <p:nvSpPr>
          <p:cNvPr id="11" name="Google Shape;336;p31">
            <a:extLst>
              <a:ext uri="{FF2B5EF4-FFF2-40B4-BE49-F238E27FC236}">
                <a16:creationId xmlns:a16="http://schemas.microsoft.com/office/drawing/2014/main" id="{75D28CCF-875B-4DEB-8CBA-841AE4CDDF4F}"/>
              </a:ext>
            </a:extLst>
          </p:cNvPr>
          <p:cNvSpPr txBox="1">
            <a:spLocks/>
          </p:cNvSpPr>
          <p:nvPr/>
        </p:nvSpPr>
        <p:spPr>
          <a:xfrm>
            <a:off x="5346125" y="2036809"/>
            <a:ext cx="3134935" cy="47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0" rIns="72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 defTabSz="914400">
              <a:buClr>
                <a:srgbClr val="FFCD00"/>
              </a:buClr>
              <a:buNone/>
            </a:pPr>
            <a:r>
              <a:rPr kumimoji="0" lang="pt-BR" sz="24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cs typeface="Arabic Typesetting" panose="020B0604020202020204" pitchFamily="66" charset="-78"/>
                <a:sym typeface="Quattrocento Sans"/>
              </a:rPr>
              <a:t>título da imagem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DD3DA810-1572-9A4A-172A-170E4496D9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6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6194A3-89B6-CA56-74E5-E303DF03E6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Google Shape;336;p31">
            <a:extLst>
              <a:ext uri="{FF2B5EF4-FFF2-40B4-BE49-F238E27FC236}">
                <a16:creationId xmlns:a16="http://schemas.microsoft.com/office/drawing/2014/main" id="{84DD374B-09AE-4500-B1DC-68C84A9E3467}"/>
              </a:ext>
            </a:extLst>
          </p:cNvPr>
          <p:cNvSpPr txBox="1">
            <a:spLocks/>
          </p:cNvSpPr>
          <p:nvPr/>
        </p:nvSpPr>
        <p:spPr>
          <a:xfrm>
            <a:off x="5394960" y="3437825"/>
            <a:ext cx="3590650" cy="15444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144000" tIns="72000" rIns="14400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ea typeface="+mn-ea"/>
                <a:cs typeface="Arabic Typesetting" panose="020B0604020202020204" pitchFamily="66" charset="-78"/>
                <a:sym typeface="Quattrocento Sans"/>
              </a:rPr>
              <a:t>título em cima da imagem</a:t>
            </a:r>
          </a:p>
          <a:p>
            <a:pPr marL="0" indent="0" defTabSz="914400">
              <a:buClr>
                <a:srgbClr val="FFCD00"/>
              </a:buClr>
              <a:buNone/>
            </a:pPr>
            <a:r>
              <a:rPr kumimoji="0" lang="pt-BR" sz="14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escreva aqui o conteúdo escreva aqui o conteúdo escreva aqui o conteúdo escreva aqui o conteúdo escreva aqui o conteúdo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B3F9F9-8622-A716-921A-42587124AFFD}"/>
              </a:ext>
            </a:extLst>
          </p:cNvPr>
          <p:cNvSpPr/>
          <p:nvPr/>
        </p:nvSpPr>
        <p:spPr>
          <a:xfrm>
            <a:off x="0" y="0"/>
            <a:ext cx="9144000" cy="176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13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97E62585-8B1C-4331-8433-1547A92CD3DB}"/>
              </a:ext>
            </a:extLst>
          </p:cNvPr>
          <p:cNvSpPr/>
          <p:nvPr/>
        </p:nvSpPr>
        <p:spPr>
          <a:xfrm>
            <a:off x="5610225" y="1638300"/>
            <a:ext cx="2590800" cy="25908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kern="0" dirty="0">
                <a:solidFill>
                  <a:schemeClr val="bg1"/>
                </a:solidFill>
                <a:latin typeface="Lora" pitchFamily="2" charset="0"/>
                <a:sym typeface="Quattrocento Sans"/>
              </a:rPr>
              <a:t>Título do diagrama</a:t>
            </a:r>
          </a:p>
          <a:p>
            <a:pPr algn="ctr"/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aqui escreva aqui o conteúdo aqui escreva aqui o conteúdo escreva aqui o conteúdo aqui escreva aqui o conteúdo escreva</a:t>
            </a:r>
            <a:endParaRPr lang="pt-BR" sz="10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63DD0-FA69-4017-9756-398E64A10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95E26FB-B62F-449F-AC68-431598060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27138" y="525463"/>
            <a:ext cx="2819082" cy="411162"/>
          </a:xfrm>
        </p:spPr>
        <p:txBody>
          <a:bodyPr/>
          <a:lstStyle/>
          <a:p>
            <a:r>
              <a:rPr lang="pt-BR" dirty="0"/>
              <a:t>exemplo de diagrama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BDE5FC8-7CE7-4E4C-99D1-BF5927A20AE4}"/>
              </a:ext>
            </a:extLst>
          </p:cNvPr>
          <p:cNvSpPr/>
          <p:nvPr/>
        </p:nvSpPr>
        <p:spPr>
          <a:xfrm>
            <a:off x="3276600" y="1638300"/>
            <a:ext cx="2590800" cy="25908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kern="0" dirty="0">
                <a:solidFill>
                  <a:schemeClr val="bg1"/>
                </a:solidFill>
                <a:latin typeface="Lora" pitchFamily="2" charset="0"/>
                <a:sym typeface="Quattrocento Sans"/>
              </a:rPr>
              <a:t>Título do diagrama</a:t>
            </a:r>
          </a:p>
          <a:p>
            <a:pPr algn="ctr"/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aqui escreva aqui o conteúdo aqui escreva aqui o conteúdo escreva aqui o conteúdo aqui escreva aqui o conteúdo escreva</a:t>
            </a:r>
            <a:endParaRPr lang="pt-BR" sz="10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56058B9-5C10-4631-B41E-75E69DCE478C}"/>
              </a:ext>
            </a:extLst>
          </p:cNvPr>
          <p:cNvSpPr/>
          <p:nvPr/>
        </p:nvSpPr>
        <p:spPr>
          <a:xfrm>
            <a:off x="942975" y="1638300"/>
            <a:ext cx="2590800" cy="25908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sz="14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ora" pitchFamily="2" charset="0"/>
                <a:sym typeface="Quattrocento Sans"/>
              </a:rPr>
              <a:t>Título do diagrama</a:t>
            </a:r>
          </a:p>
          <a:p>
            <a:pPr algn="ctr"/>
            <a:r>
              <a:rPr kumimoji="0" lang="pt-BR" sz="10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ebo" pitchFamily="2" charset="-79"/>
                <a:cs typeface="Heebo" pitchFamily="2" charset="-79"/>
                <a:sym typeface="Quattrocento Sans"/>
              </a:rPr>
              <a:t>escreva aqui o conteúdo aqui escreva aqui o conteúdo aqui escreva aqui o conteúdo escreva aqui o conteúdo aqui escreva aqui o conteúdo escreva</a:t>
            </a:r>
            <a:endParaRPr lang="pt-BR" sz="10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5249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presentação acadêmi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C971"/>
      </a:accent1>
      <a:accent2>
        <a:srgbClr val="00203F"/>
      </a:accent2>
      <a:accent3>
        <a:srgbClr val="E6ECF1"/>
      </a:accent3>
      <a:accent4>
        <a:srgbClr val="479BB6"/>
      </a:accent4>
      <a:accent5>
        <a:srgbClr val="FE522E"/>
      </a:accent5>
      <a:accent6>
        <a:srgbClr val="97D9E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D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1046</Words>
  <Application>Microsoft Office PowerPoint</Application>
  <PresentationFormat>Apresentação na tela (16:9)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Heebo</vt:lpstr>
      <vt:lpstr>Lora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34</cp:revision>
  <dcterms:created xsi:type="dcterms:W3CDTF">2021-03-22T18:09:14Z</dcterms:created>
  <dcterms:modified xsi:type="dcterms:W3CDTF">2024-08-13T14:47:03Z</dcterms:modified>
</cp:coreProperties>
</file>