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6" r:id="rId2"/>
    <p:sldId id="258" r:id="rId3"/>
    <p:sldId id="296" r:id="rId4"/>
    <p:sldId id="259" r:id="rId5"/>
    <p:sldId id="260" r:id="rId6"/>
    <p:sldId id="261" r:id="rId7"/>
    <p:sldId id="262" r:id="rId8"/>
    <p:sldId id="263" r:id="rId9"/>
    <p:sldId id="264" r:id="rId10"/>
    <p:sldId id="265" r:id="rId11"/>
    <p:sldId id="297" r:id="rId12"/>
    <p:sldId id="267" r:id="rId13"/>
    <p:sldId id="268" r:id="rId14"/>
    <p:sldId id="269" r:id="rId15"/>
    <p:sldId id="270" r:id="rId16"/>
    <p:sldId id="287" r:id="rId17"/>
    <p:sldId id="288" r:id="rId18"/>
    <p:sldId id="289" r:id="rId19"/>
    <p:sldId id="290" r:id="rId20"/>
    <p:sldId id="291" r:id="rId21"/>
    <p:sldId id="292" r:id="rId22"/>
    <p:sldId id="293" r:id="rId23"/>
    <p:sldId id="294" r:id="rId24"/>
    <p:sldId id="295" r:id="rId25"/>
  </p:sldIdLst>
  <p:sldSz cx="12192000" cy="6858000"/>
  <p:notesSz cx="6858000" cy="9144000"/>
  <p:embeddedFontLst>
    <p:embeddedFont>
      <p:font typeface="Heebo" pitchFamily="2" charset="-79"/>
      <p:regular r:id="rId26"/>
      <p:bold r:id="rId27"/>
    </p:embeddedFont>
    <p:embeddedFont>
      <p:font typeface="Karla" pitchFamily="2" charset="0"/>
      <p:regular r:id="rId28"/>
      <p:bold r:id="rId29"/>
    </p:embeddedFont>
    <p:embeddedFont>
      <p:font typeface="Montserrat" panose="00000500000000000000" pitchFamily="2" charset="0"/>
      <p:regular r:id="rId30"/>
      <p:bold r:id="rId31"/>
      <p:italic r:id="rId32"/>
      <p:boldItalic r:id="rId33"/>
    </p:embeddedFont>
    <p:embeddedFont>
      <p:font typeface="Poppins" panose="00000500000000000000" pitchFamily="2" charset="0"/>
      <p:regular r:id="rId34"/>
      <p:bold r:id="rId35"/>
      <p:italic r:id="rId36"/>
      <p:boldItalic r:id="rId37"/>
    </p:embeddedFont>
    <p:embeddedFont>
      <p:font typeface="Rubik" pitchFamily="2" charset="-79"/>
      <p:regular r:id="rId38"/>
      <p:bold r:id="rId39"/>
      <p:italic r:id="rId40"/>
      <p:boldItalic r:id="rId41"/>
    </p:embeddedFont>
    <p:embeddedFont>
      <p:font typeface="Rubik Light" pitchFamily="2" charset="-79"/>
      <p:regular r:id="rId42"/>
      <p:italic r:id="rId43"/>
    </p:embeddedFont>
    <p:embeddedFont>
      <p:font typeface="Sorts Mill Goudy" panose="02000503000000000000" pitchFamily="2" charset="0"/>
      <p:regular r:id="rId44"/>
      <p:italic r:id="rId45"/>
    </p:embeddedFont>
  </p:embeddedFontLst>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5F2"/>
    <a:srgbClr val="EBE7E0"/>
    <a:srgbClr val="F4F1E0"/>
    <a:srgbClr val="38B0C9"/>
    <a:srgbClr val="676CDB"/>
    <a:srgbClr val="FF8059"/>
    <a:srgbClr val="3C4649"/>
    <a:srgbClr val="1C25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9927" autoAdjust="0"/>
    <p:restoredTop sz="94943" autoAdjust="0"/>
  </p:normalViewPr>
  <p:slideViewPr>
    <p:cSldViewPr snapToGrid="0">
      <p:cViewPr>
        <p:scale>
          <a:sx n="66" d="100"/>
          <a:sy n="66" d="100"/>
        </p:scale>
        <p:origin x="2520" y="8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31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09">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D7B50AB7-8383-03B1-8E9F-6449D97BEDEB}"/>
              </a:ext>
            </a:extLst>
          </p:cNvPr>
          <p:cNvSpPr>
            <a:spLocks noGrp="1"/>
          </p:cNvSpPr>
          <p:nvPr>
            <p:ph type="pic" sz="quarter" idx="16" hasCustomPrompt="1"/>
          </p:nvPr>
        </p:nvSpPr>
        <p:spPr>
          <a:xfrm>
            <a:off x="1383799" y="2723220"/>
            <a:ext cx="4337936" cy="2713435"/>
          </a:xfrm>
          <a:custGeom>
            <a:avLst/>
            <a:gdLst>
              <a:gd name="connsiteX0" fmla="*/ 0 w 4337936"/>
              <a:gd name="connsiteY0" fmla="*/ 0 h 2713435"/>
              <a:gd name="connsiteX1" fmla="*/ 4337936 w 4337936"/>
              <a:gd name="connsiteY1" fmla="*/ 0 h 2713435"/>
              <a:gd name="connsiteX2" fmla="*/ 4337936 w 4337936"/>
              <a:gd name="connsiteY2" fmla="*/ 2713435 h 2713435"/>
              <a:gd name="connsiteX3" fmla="*/ 0 w 4337936"/>
              <a:gd name="connsiteY3" fmla="*/ 2713435 h 2713435"/>
            </a:gdLst>
            <a:ahLst/>
            <a:cxnLst>
              <a:cxn ang="0">
                <a:pos x="connsiteX0" y="connsiteY0"/>
              </a:cxn>
              <a:cxn ang="0">
                <a:pos x="connsiteX1" y="connsiteY1"/>
              </a:cxn>
              <a:cxn ang="0">
                <a:pos x="connsiteX2" y="connsiteY2"/>
              </a:cxn>
              <a:cxn ang="0">
                <a:pos x="connsiteX3" y="connsiteY3"/>
              </a:cxn>
            </a:cxnLst>
            <a:rect l="l" t="t" r="r" b="b"/>
            <a:pathLst>
              <a:path w="4337936" h="2713435">
                <a:moveTo>
                  <a:pt x="0" y="0"/>
                </a:moveTo>
                <a:lnTo>
                  <a:pt x="4337936" y="0"/>
                </a:lnTo>
                <a:lnTo>
                  <a:pt x="4337936" y="2713435"/>
                </a:lnTo>
                <a:lnTo>
                  <a:pt x="0" y="271343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88945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
    <p:spTree>
      <p:nvGrpSpPr>
        <p:cNvPr id="1" name=""/>
        <p:cNvGrpSpPr/>
        <p:nvPr/>
      </p:nvGrpSpPr>
      <p:grpSpPr>
        <a:xfrm>
          <a:off x="0" y="0"/>
          <a:ext cx="0" cy="0"/>
          <a:chOff x="0" y="0"/>
          <a:chExt cx="0" cy="0"/>
        </a:xfrm>
      </p:grpSpPr>
      <p:sp>
        <p:nvSpPr>
          <p:cNvPr id="15" name="Espaço Reservado para Imagem 14">
            <a:extLst>
              <a:ext uri="{FF2B5EF4-FFF2-40B4-BE49-F238E27FC236}">
                <a16:creationId xmlns:a16="http://schemas.microsoft.com/office/drawing/2014/main" id="{4FA3A8CC-A7C7-1745-E149-E99F07BEB9AA}"/>
              </a:ext>
            </a:extLst>
          </p:cNvPr>
          <p:cNvSpPr>
            <a:spLocks noGrp="1"/>
          </p:cNvSpPr>
          <p:nvPr>
            <p:ph type="pic" sz="quarter" idx="41" hasCustomPrompt="1"/>
          </p:nvPr>
        </p:nvSpPr>
        <p:spPr>
          <a:xfrm>
            <a:off x="9081110" y="545270"/>
            <a:ext cx="2640380" cy="2883730"/>
          </a:xfrm>
          <a:custGeom>
            <a:avLst/>
            <a:gdLst>
              <a:gd name="connsiteX0" fmla="*/ 0 w 2640380"/>
              <a:gd name="connsiteY0" fmla="*/ 0 h 2883730"/>
              <a:gd name="connsiteX1" fmla="*/ 2640380 w 2640380"/>
              <a:gd name="connsiteY1" fmla="*/ 0 h 2883730"/>
              <a:gd name="connsiteX2" fmla="*/ 2640380 w 2640380"/>
              <a:gd name="connsiteY2" fmla="*/ 2883730 h 2883730"/>
              <a:gd name="connsiteX3" fmla="*/ 0 w 2640380"/>
              <a:gd name="connsiteY3" fmla="*/ 2883730 h 2883730"/>
            </a:gdLst>
            <a:ahLst/>
            <a:cxnLst>
              <a:cxn ang="0">
                <a:pos x="connsiteX0" y="connsiteY0"/>
              </a:cxn>
              <a:cxn ang="0">
                <a:pos x="connsiteX1" y="connsiteY1"/>
              </a:cxn>
              <a:cxn ang="0">
                <a:pos x="connsiteX2" y="connsiteY2"/>
              </a:cxn>
              <a:cxn ang="0">
                <a:pos x="connsiteX3" y="connsiteY3"/>
              </a:cxn>
            </a:cxnLst>
            <a:rect l="l" t="t" r="r" b="b"/>
            <a:pathLst>
              <a:path w="2640380" h="2883730">
                <a:moveTo>
                  <a:pt x="0" y="0"/>
                </a:moveTo>
                <a:lnTo>
                  <a:pt x="2640380" y="0"/>
                </a:lnTo>
                <a:lnTo>
                  <a:pt x="2640380" y="2883730"/>
                </a:lnTo>
                <a:lnTo>
                  <a:pt x="0" y="288373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6" name="Espaço Reservado para Imagem 15">
            <a:extLst>
              <a:ext uri="{FF2B5EF4-FFF2-40B4-BE49-F238E27FC236}">
                <a16:creationId xmlns:a16="http://schemas.microsoft.com/office/drawing/2014/main" id="{EF7FFCD9-5CD1-D1FE-0C3B-4CBECA2FC8DE}"/>
              </a:ext>
            </a:extLst>
          </p:cNvPr>
          <p:cNvSpPr>
            <a:spLocks noGrp="1"/>
          </p:cNvSpPr>
          <p:nvPr>
            <p:ph type="pic" sz="quarter" idx="42" hasCustomPrompt="1"/>
          </p:nvPr>
        </p:nvSpPr>
        <p:spPr>
          <a:xfrm>
            <a:off x="6349629" y="3501816"/>
            <a:ext cx="2640380" cy="2883730"/>
          </a:xfrm>
          <a:custGeom>
            <a:avLst/>
            <a:gdLst>
              <a:gd name="connsiteX0" fmla="*/ 0 w 2640380"/>
              <a:gd name="connsiteY0" fmla="*/ 0 h 2883730"/>
              <a:gd name="connsiteX1" fmla="*/ 2640380 w 2640380"/>
              <a:gd name="connsiteY1" fmla="*/ 0 h 2883730"/>
              <a:gd name="connsiteX2" fmla="*/ 2640380 w 2640380"/>
              <a:gd name="connsiteY2" fmla="*/ 2883730 h 2883730"/>
              <a:gd name="connsiteX3" fmla="*/ 0 w 2640380"/>
              <a:gd name="connsiteY3" fmla="*/ 2883730 h 2883730"/>
            </a:gdLst>
            <a:ahLst/>
            <a:cxnLst>
              <a:cxn ang="0">
                <a:pos x="connsiteX0" y="connsiteY0"/>
              </a:cxn>
              <a:cxn ang="0">
                <a:pos x="connsiteX1" y="connsiteY1"/>
              </a:cxn>
              <a:cxn ang="0">
                <a:pos x="connsiteX2" y="connsiteY2"/>
              </a:cxn>
              <a:cxn ang="0">
                <a:pos x="connsiteX3" y="connsiteY3"/>
              </a:cxn>
            </a:cxnLst>
            <a:rect l="l" t="t" r="r" b="b"/>
            <a:pathLst>
              <a:path w="2640380" h="2883730">
                <a:moveTo>
                  <a:pt x="0" y="0"/>
                </a:moveTo>
                <a:lnTo>
                  <a:pt x="2640380" y="0"/>
                </a:lnTo>
                <a:lnTo>
                  <a:pt x="2640380" y="2883730"/>
                </a:lnTo>
                <a:lnTo>
                  <a:pt x="0" y="288373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7" name="Espaço Reservado para Imagem 16">
            <a:extLst>
              <a:ext uri="{FF2B5EF4-FFF2-40B4-BE49-F238E27FC236}">
                <a16:creationId xmlns:a16="http://schemas.microsoft.com/office/drawing/2014/main" id="{31F378AF-C414-566E-41EE-BC93BBD5D750}"/>
              </a:ext>
            </a:extLst>
          </p:cNvPr>
          <p:cNvSpPr>
            <a:spLocks noGrp="1"/>
          </p:cNvSpPr>
          <p:nvPr>
            <p:ph type="pic" sz="quarter" idx="43" hasCustomPrompt="1"/>
          </p:nvPr>
        </p:nvSpPr>
        <p:spPr>
          <a:xfrm>
            <a:off x="9055264" y="3501816"/>
            <a:ext cx="2666226" cy="2883730"/>
          </a:xfrm>
          <a:custGeom>
            <a:avLst/>
            <a:gdLst>
              <a:gd name="connsiteX0" fmla="*/ 0 w 2666226"/>
              <a:gd name="connsiteY0" fmla="*/ 0 h 2883730"/>
              <a:gd name="connsiteX1" fmla="*/ 2666226 w 2666226"/>
              <a:gd name="connsiteY1" fmla="*/ 0 h 2883730"/>
              <a:gd name="connsiteX2" fmla="*/ 2666226 w 2666226"/>
              <a:gd name="connsiteY2" fmla="*/ 2883730 h 2883730"/>
              <a:gd name="connsiteX3" fmla="*/ 0 w 2666226"/>
              <a:gd name="connsiteY3" fmla="*/ 2883730 h 2883730"/>
            </a:gdLst>
            <a:ahLst/>
            <a:cxnLst>
              <a:cxn ang="0">
                <a:pos x="connsiteX0" y="connsiteY0"/>
              </a:cxn>
              <a:cxn ang="0">
                <a:pos x="connsiteX1" y="connsiteY1"/>
              </a:cxn>
              <a:cxn ang="0">
                <a:pos x="connsiteX2" y="connsiteY2"/>
              </a:cxn>
              <a:cxn ang="0">
                <a:pos x="connsiteX3" y="connsiteY3"/>
              </a:cxn>
            </a:cxnLst>
            <a:rect l="l" t="t" r="r" b="b"/>
            <a:pathLst>
              <a:path w="2666226" h="2883730">
                <a:moveTo>
                  <a:pt x="0" y="0"/>
                </a:moveTo>
                <a:lnTo>
                  <a:pt x="2666226" y="0"/>
                </a:lnTo>
                <a:lnTo>
                  <a:pt x="2666226" y="2883730"/>
                </a:lnTo>
                <a:lnTo>
                  <a:pt x="0" y="288373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4" name="Espaço Reservado para Imagem 13">
            <a:extLst>
              <a:ext uri="{FF2B5EF4-FFF2-40B4-BE49-F238E27FC236}">
                <a16:creationId xmlns:a16="http://schemas.microsoft.com/office/drawing/2014/main" id="{E8CF769E-96C6-256B-4134-8C791EA1812D}"/>
              </a:ext>
            </a:extLst>
          </p:cNvPr>
          <p:cNvSpPr>
            <a:spLocks noGrp="1"/>
          </p:cNvSpPr>
          <p:nvPr>
            <p:ph type="pic" sz="quarter" idx="16" hasCustomPrompt="1"/>
          </p:nvPr>
        </p:nvSpPr>
        <p:spPr>
          <a:xfrm>
            <a:off x="6349629" y="545270"/>
            <a:ext cx="2640380" cy="2883730"/>
          </a:xfrm>
          <a:custGeom>
            <a:avLst/>
            <a:gdLst>
              <a:gd name="connsiteX0" fmla="*/ 0 w 2640380"/>
              <a:gd name="connsiteY0" fmla="*/ 0 h 2883730"/>
              <a:gd name="connsiteX1" fmla="*/ 2640380 w 2640380"/>
              <a:gd name="connsiteY1" fmla="*/ 0 h 2883730"/>
              <a:gd name="connsiteX2" fmla="*/ 2640380 w 2640380"/>
              <a:gd name="connsiteY2" fmla="*/ 2883730 h 2883730"/>
              <a:gd name="connsiteX3" fmla="*/ 0 w 2640380"/>
              <a:gd name="connsiteY3" fmla="*/ 2883730 h 2883730"/>
            </a:gdLst>
            <a:ahLst/>
            <a:cxnLst>
              <a:cxn ang="0">
                <a:pos x="connsiteX0" y="connsiteY0"/>
              </a:cxn>
              <a:cxn ang="0">
                <a:pos x="connsiteX1" y="connsiteY1"/>
              </a:cxn>
              <a:cxn ang="0">
                <a:pos x="connsiteX2" y="connsiteY2"/>
              </a:cxn>
              <a:cxn ang="0">
                <a:pos x="connsiteX3" y="connsiteY3"/>
              </a:cxn>
            </a:cxnLst>
            <a:rect l="l" t="t" r="r" b="b"/>
            <a:pathLst>
              <a:path w="2640380" h="2883730">
                <a:moveTo>
                  <a:pt x="0" y="0"/>
                </a:moveTo>
                <a:lnTo>
                  <a:pt x="2640380" y="0"/>
                </a:lnTo>
                <a:lnTo>
                  <a:pt x="2640380" y="2883730"/>
                </a:lnTo>
                <a:lnTo>
                  <a:pt x="0" y="288373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19503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B41BB6AE-EE34-9692-C930-8BC5C871781A}"/>
              </a:ext>
            </a:extLst>
          </p:cNvPr>
          <p:cNvSpPr>
            <a:spLocks noGrp="1"/>
          </p:cNvSpPr>
          <p:nvPr>
            <p:ph type="pic" sz="quarter" idx="34" hasCustomPrompt="1"/>
          </p:nvPr>
        </p:nvSpPr>
        <p:spPr>
          <a:xfrm>
            <a:off x="8513973" y="1165386"/>
            <a:ext cx="2122351" cy="4504685"/>
          </a:xfrm>
          <a:custGeom>
            <a:avLst/>
            <a:gdLst>
              <a:gd name="connsiteX0" fmla="*/ 0 w 2122351"/>
              <a:gd name="connsiteY0" fmla="*/ 0 h 4504685"/>
              <a:gd name="connsiteX1" fmla="*/ 2122351 w 2122351"/>
              <a:gd name="connsiteY1" fmla="*/ 0 h 4504685"/>
              <a:gd name="connsiteX2" fmla="*/ 2122351 w 2122351"/>
              <a:gd name="connsiteY2" fmla="*/ 4504685 h 4504685"/>
              <a:gd name="connsiteX3" fmla="*/ 0 w 2122351"/>
              <a:gd name="connsiteY3" fmla="*/ 4504685 h 4504685"/>
            </a:gdLst>
            <a:ahLst/>
            <a:cxnLst>
              <a:cxn ang="0">
                <a:pos x="connsiteX0" y="connsiteY0"/>
              </a:cxn>
              <a:cxn ang="0">
                <a:pos x="connsiteX1" y="connsiteY1"/>
              </a:cxn>
              <a:cxn ang="0">
                <a:pos x="connsiteX2" y="connsiteY2"/>
              </a:cxn>
              <a:cxn ang="0">
                <a:pos x="connsiteX3" y="connsiteY3"/>
              </a:cxn>
            </a:cxnLst>
            <a:rect l="l" t="t" r="r" b="b"/>
            <a:pathLst>
              <a:path w="2122351" h="4504685">
                <a:moveTo>
                  <a:pt x="0" y="0"/>
                </a:moveTo>
                <a:lnTo>
                  <a:pt x="2122351" y="0"/>
                </a:lnTo>
                <a:lnTo>
                  <a:pt x="2122351" y="4504685"/>
                </a:lnTo>
                <a:lnTo>
                  <a:pt x="0" y="450468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5913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11941B82-20AA-D18E-FC1D-037B68172D07}"/>
              </a:ext>
            </a:extLst>
          </p:cNvPr>
          <p:cNvSpPr>
            <a:spLocks noGrp="1"/>
          </p:cNvSpPr>
          <p:nvPr>
            <p:ph type="pic" sz="quarter" idx="34" hasCustomPrompt="1"/>
          </p:nvPr>
        </p:nvSpPr>
        <p:spPr>
          <a:xfrm>
            <a:off x="3959225" y="1482725"/>
            <a:ext cx="4275138" cy="2673350"/>
          </a:xfrm>
          <a:custGeom>
            <a:avLst/>
            <a:gdLst>
              <a:gd name="connsiteX0" fmla="*/ 0 w 4275138"/>
              <a:gd name="connsiteY0" fmla="*/ 0 h 2673350"/>
              <a:gd name="connsiteX1" fmla="*/ 4275138 w 4275138"/>
              <a:gd name="connsiteY1" fmla="*/ 0 h 2673350"/>
              <a:gd name="connsiteX2" fmla="*/ 4275138 w 4275138"/>
              <a:gd name="connsiteY2" fmla="*/ 2673350 h 2673350"/>
              <a:gd name="connsiteX3" fmla="*/ 0 w 4275138"/>
              <a:gd name="connsiteY3" fmla="*/ 2673350 h 2673350"/>
            </a:gdLst>
            <a:ahLst/>
            <a:cxnLst>
              <a:cxn ang="0">
                <a:pos x="connsiteX0" y="connsiteY0"/>
              </a:cxn>
              <a:cxn ang="0">
                <a:pos x="connsiteX1" y="connsiteY1"/>
              </a:cxn>
              <a:cxn ang="0">
                <a:pos x="connsiteX2" y="connsiteY2"/>
              </a:cxn>
              <a:cxn ang="0">
                <a:pos x="connsiteX3" y="connsiteY3"/>
              </a:cxn>
            </a:cxnLst>
            <a:rect l="l" t="t" r="r" b="b"/>
            <a:pathLst>
              <a:path w="4275138" h="2673350">
                <a:moveTo>
                  <a:pt x="0" y="0"/>
                </a:moveTo>
                <a:lnTo>
                  <a:pt x="4275138" y="0"/>
                </a:lnTo>
                <a:lnTo>
                  <a:pt x="4275138" y="2673350"/>
                </a:lnTo>
                <a:lnTo>
                  <a:pt x="0" y="267335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98361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
    <p:spTree>
      <p:nvGrpSpPr>
        <p:cNvPr id="1" name=""/>
        <p:cNvGrpSpPr/>
        <p:nvPr/>
      </p:nvGrpSpPr>
      <p:grpSpPr>
        <a:xfrm>
          <a:off x="0" y="0"/>
          <a:ext cx="0" cy="0"/>
          <a:chOff x="0" y="0"/>
          <a:chExt cx="0" cy="0"/>
        </a:xfrm>
      </p:grpSpPr>
      <p:sp>
        <p:nvSpPr>
          <p:cNvPr id="5" name="Forma Livre: Forma 4">
            <a:extLst>
              <a:ext uri="{FF2B5EF4-FFF2-40B4-BE49-F238E27FC236}">
                <a16:creationId xmlns:a16="http://schemas.microsoft.com/office/drawing/2014/main" id="{471F198A-5B9E-62CC-7663-53FFC8AFAFF5}"/>
              </a:ext>
            </a:extLst>
          </p:cNvPr>
          <p:cNvSpPr>
            <a:spLocks noGrp="1"/>
          </p:cNvSpPr>
          <p:nvPr>
            <p:ph type="pic" sz="quarter" idx="36" hasCustomPrompt="1"/>
          </p:nvPr>
        </p:nvSpPr>
        <p:spPr>
          <a:xfrm>
            <a:off x="9366250" y="800101"/>
            <a:ext cx="1806575" cy="3833813"/>
          </a:xfrm>
          <a:custGeom>
            <a:avLst/>
            <a:gdLst>
              <a:gd name="connsiteX0" fmla="*/ 0 w 1806575"/>
              <a:gd name="connsiteY0" fmla="*/ 0 h 3833813"/>
              <a:gd name="connsiteX1" fmla="*/ 1806575 w 1806575"/>
              <a:gd name="connsiteY1" fmla="*/ 0 h 3833813"/>
              <a:gd name="connsiteX2" fmla="*/ 1806575 w 1806575"/>
              <a:gd name="connsiteY2" fmla="*/ 3833813 h 3833813"/>
              <a:gd name="connsiteX3" fmla="*/ 0 w 1806575"/>
              <a:gd name="connsiteY3" fmla="*/ 3833813 h 3833813"/>
            </a:gdLst>
            <a:ahLst/>
            <a:cxnLst>
              <a:cxn ang="0">
                <a:pos x="connsiteX0" y="connsiteY0"/>
              </a:cxn>
              <a:cxn ang="0">
                <a:pos x="connsiteX1" y="connsiteY1"/>
              </a:cxn>
              <a:cxn ang="0">
                <a:pos x="connsiteX2" y="connsiteY2"/>
              </a:cxn>
              <a:cxn ang="0">
                <a:pos x="connsiteX3" y="connsiteY3"/>
              </a:cxn>
            </a:cxnLst>
            <a:rect l="l" t="t" r="r" b="b"/>
            <a:pathLst>
              <a:path w="1806575" h="3833813">
                <a:moveTo>
                  <a:pt x="0" y="0"/>
                </a:moveTo>
                <a:lnTo>
                  <a:pt x="1806575" y="0"/>
                </a:lnTo>
                <a:lnTo>
                  <a:pt x="1806575" y="3833813"/>
                </a:lnTo>
                <a:lnTo>
                  <a:pt x="0" y="383381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4" name="Forma Livre: Forma 3">
            <a:extLst>
              <a:ext uri="{FF2B5EF4-FFF2-40B4-BE49-F238E27FC236}">
                <a16:creationId xmlns:a16="http://schemas.microsoft.com/office/drawing/2014/main" id="{A7E53DA2-2678-2F1D-8C87-A450A0BB4057}"/>
              </a:ext>
            </a:extLst>
          </p:cNvPr>
          <p:cNvSpPr>
            <a:spLocks noGrp="1"/>
          </p:cNvSpPr>
          <p:nvPr>
            <p:ph type="pic" sz="quarter" idx="34" hasCustomPrompt="1"/>
          </p:nvPr>
        </p:nvSpPr>
        <p:spPr>
          <a:xfrm>
            <a:off x="7108825" y="800101"/>
            <a:ext cx="1806575" cy="3833813"/>
          </a:xfrm>
          <a:custGeom>
            <a:avLst/>
            <a:gdLst>
              <a:gd name="connsiteX0" fmla="*/ 0 w 1806575"/>
              <a:gd name="connsiteY0" fmla="*/ 0 h 3833813"/>
              <a:gd name="connsiteX1" fmla="*/ 1806575 w 1806575"/>
              <a:gd name="connsiteY1" fmla="*/ 0 h 3833813"/>
              <a:gd name="connsiteX2" fmla="*/ 1806575 w 1806575"/>
              <a:gd name="connsiteY2" fmla="*/ 3833813 h 3833813"/>
              <a:gd name="connsiteX3" fmla="*/ 0 w 1806575"/>
              <a:gd name="connsiteY3" fmla="*/ 3833813 h 3833813"/>
            </a:gdLst>
            <a:ahLst/>
            <a:cxnLst>
              <a:cxn ang="0">
                <a:pos x="connsiteX0" y="connsiteY0"/>
              </a:cxn>
              <a:cxn ang="0">
                <a:pos x="connsiteX1" y="connsiteY1"/>
              </a:cxn>
              <a:cxn ang="0">
                <a:pos x="connsiteX2" y="connsiteY2"/>
              </a:cxn>
              <a:cxn ang="0">
                <a:pos x="connsiteX3" y="connsiteY3"/>
              </a:cxn>
            </a:cxnLst>
            <a:rect l="l" t="t" r="r" b="b"/>
            <a:pathLst>
              <a:path w="1806575" h="3833813">
                <a:moveTo>
                  <a:pt x="0" y="0"/>
                </a:moveTo>
                <a:lnTo>
                  <a:pt x="1806575" y="0"/>
                </a:lnTo>
                <a:lnTo>
                  <a:pt x="1806575" y="3833813"/>
                </a:lnTo>
                <a:lnTo>
                  <a:pt x="0" y="383381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597771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60ADF03F-E773-321C-32C4-F973BCDA1CFA}"/>
              </a:ext>
            </a:extLst>
          </p:cNvPr>
          <p:cNvSpPr>
            <a:spLocks noGrp="1"/>
          </p:cNvSpPr>
          <p:nvPr>
            <p:ph type="pic" sz="quarter" idx="34" hasCustomPrompt="1"/>
          </p:nvPr>
        </p:nvSpPr>
        <p:spPr>
          <a:xfrm>
            <a:off x="1088101" y="2147375"/>
            <a:ext cx="2908789" cy="2423069"/>
          </a:xfrm>
          <a:custGeom>
            <a:avLst/>
            <a:gdLst>
              <a:gd name="connsiteX0" fmla="*/ 0 w 2908789"/>
              <a:gd name="connsiteY0" fmla="*/ 0 h 2423069"/>
              <a:gd name="connsiteX1" fmla="*/ 2908789 w 2908789"/>
              <a:gd name="connsiteY1" fmla="*/ 0 h 2423069"/>
              <a:gd name="connsiteX2" fmla="*/ 2908789 w 2908789"/>
              <a:gd name="connsiteY2" fmla="*/ 2423069 h 2423069"/>
              <a:gd name="connsiteX3" fmla="*/ 0 w 2908789"/>
              <a:gd name="connsiteY3" fmla="*/ 2423069 h 2423069"/>
            </a:gdLst>
            <a:ahLst/>
            <a:cxnLst>
              <a:cxn ang="0">
                <a:pos x="connsiteX0" y="connsiteY0"/>
              </a:cxn>
              <a:cxn ang="0">
                <a:pos x="connsiteX1" y="connsiteY1"/>
              </a:cxn>
              <a:cxn ang="0">
                <a:pos x="connsiteX2" y="connsiteY2"/>
              </a:cxn>
              <a:cxn ang="0">
                <a:pos x="connsiteX3" y="connsiteY3"/>
              </a:cxn>
            </a:cxnLst>
            <a:rect l="l" t="t" r="r" b="b"/>
            <a:pathLst>
              <a:path w="2908789" h="2423069">
                <a:moveTo>
                  <a:pt x="0" y="0"/>
                </a:moveTo>
                <a:lnTo>
                  <a:pt x="2908789" y="0"/>
                </a:lnTo>
                <a:lnTo>
                  <a:pt x="2908789" y="2423069"/>
                </a:lnTo>
                <a:lnTo>
                  <a:pt x="0" y="2423069"/>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1" name="Espaço Reservado para Imagem 10">
            <a:extLst>
              <a:ext uri="{FF2B5EF4-FFF2-40B4-BE49-F238E27FC236}">
                <a16:creationId xmlns:a16="http://schemas.microsoft.com/office/drawing/2014/main" id="{0C4CDA2A-A287-4B8A-79E6-689EB3372304}"/>
              </a:ext>
            </a:extLst>
          </p:cNvPr>
          <p:cNvSpPr>
            <a:spLocks noGrp="1"/>
          </p:cNvSpPr>
          <p:nvPr>
            <p:ph type="pic" sz="quarter" idx="35" hasCustomPrompt="1"/>
          </p:nvPr>
        </p:nvSpPr>
        <p:spPr>
          <a:xfrm>
            <a:off x="4641606" y="2147375"/>
            <a:ext cx="2908789" cy="2423069"/>
          </a:xfrm>
          <a:custGeom>
            <a:avLst/>
            <a:gdLst>
              <a:gd name="connsiteX0" fmla="*/ 0 w 2908789"/>
              <a:gd name="connsiteY0" fmla="*/ 0 h 2423069"/>
              <a:gd name="connsiteX1" fmla="*/ 2908789 w 2908789"/>
              <a:gd name="connsiteY1" fmla="*/ 0 h 2423069"/>
              <a:gd name="connsiteX2" fmla="*/ 2908789 w 2908789"/>
              <a:gd name="connsiteY2" fmla="*/ 2423069 h 2423069"/>
              <a:gd name="connsiteX3" fmla="*/ 0 w 2908789"/>
              <a:gd name="connsiteY3" fmla="*/ 2423069 h 2423069"/>
            </a:gdLst>
            <a:ahLst/>
            <a:cxnLst>
              <a:cxn ang="0">
                <a:pos x="connsiteX0" y="connsiteY0"/>
              </a:cxn>
              <a:cxn ang="0">
                <a:pos x="connsiteX1" y="connsiteY1"/>
              </a:cxn>
              <a:cxn ang="0">
                <a:pos x="connsiteX2" y="connsiteY2"/>
              </a:cxn>
              <a:cxn ang="0">
                <a:pos x="connsiteX3" y="connsiteY3"/>
              </a:cxn>
            </a:cxnLst>
            <a:rect l="l" t="t" r="r" b="b"/>
            <a:pathLst>
              <a:path w="2908789" h="2423069">
                <a:moveTo>
                  <a:pt x="0" y="0"/>
                </a:moveTo>
                <a:lnTo>
                  <a:pt x="2908789" y="0"/>
                </a:lnTo>
                <a:lnTo>
                  <a:pt x="2908789" y="2423069"/>
                </a:lnTo>
                <a:lnTo>
                  <a:pt x="0" y="2423069"/>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2" name="Espaço Reservado para Imagem 11">
            <a:extLst>
              <a:ext uri="{FF2B5EF4-FFF2-40B4-BE49-F238E27FC236}">
                <a16:creationId xmlns:a16="http://schemas.microsoft.com/office/drawing/2014/main" id="{0ED14CFB-4CA1-85E8-B4FF-342CEF909742}"/>
              </a:ext>
            </a:extLst>
          </p:cNvPr>
          <p:cNvSpPr>
            <a:spLocks noGrp="1"/>
          </p:cNvSpPr>
          <p:nvPr>
            <p:ph type="pic" sz="quarter" idx="36" hasCustomPrompt="1"/>
          </p:nvPr>
        </p:nvSpPr>
        <p:spPr>
          <a:xfrm>
            <a:off x="8195110" y="2147375"/>
            <a:ext cx="2908789" cy="2423069"/>
          </a:xfrm>
          <a:custGeom>
            <a:avLst/>
            <a:gdLst>
              <a:gd name="connsiteX0" fmla="*/ 0 w 2908789"/>
              <a:gd name="connsiteY0" fmla="*/ 0 h 2423069"/>
              <a:gd name="connsiteX1" fmla="*/ 2908789 w 2908789"/>
              <a:gd name="connsiteY1" fmla="*/ 0 h 2423069"/>
              <a:gd name="connsiteX2" fmla="*/ 2908789 w 2908789"/>
              <a:gd name="connsiteY2" fmla="*/ 2423069 h 2423069"/>
              <a:gd name="connsiteX3" fmla="*/ 0 w 2908789"/>
              <a:gd name="connsiteY3" fmla="*/ 2423069 h 2423069"/>
            </a:gdLst>
            <a:ahLst/>
            <a:cxnLst>
              <a:cxn ang="0">
                <a:pos x="connsiteX0" y="connsiteY0"/>
              </a:cxn>
              <a:cxn ang="0">
                <a:pos x="connsiteX1" y="connsiteY1"/>
              </a:cxn>
              <a:cxn ang="0">
                <a:pos x="connsiteX2" y="connsiteY2"/>
              </a:cxn>
              <a:cxn ang="0">
                <a:pos x="connsiteX3" y="connsiteY3"/>
              </a:cxn>
            </a:cxnLst>
            <a:rect l="l" t="t" r="r" b="b"/>
            <a:pathLst>
              <a:path w="2908789" h="2423069">
                <a:moveTo>
                  <a:pt x="0" y="0"/>
                </a:moveTo>
                <a:lnTo>
                  <a:pt x="2908789" y="0"/>
                </a:lnTo>
                <a:lnTo>
                  <a:pt x="2908789" y="2423069"/>
                </a:lnTo>
                <a:lnTo>
                  <a:pt x="0" y="2423069"/>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873291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0E3174D4-2BC8-612D-48D4-8354F8A38533}"/>
              </a:ext>
            </a:extLst>
          </p:cNvPr>
          <p:cNvSpPr>
            <a:spLocks noGrp="1"/>
          </p:cNvSpPr>
          <p:nvPr>
            <p:ph type="pic" sz="quarter" idx="34" hasCustomPrompt="1"/>
          </p:nvPr>
        </p:nvSpPr>
        <p:spPr>
          <a:xfrm>
            <a:off x="495300" y="1169082"/>
            <a:ext cx="4519836" cy="4519836"/>
          </a:xfrm>
          <a:custGeom>
            <a:avLst/>
            <a:gdLst>
              <a:gd name="connsiteX0" fmla="*/ 2259918 w 4519836"/>
              <a:gd name="connsiteY0" fmla="*/ 0 h 4519836"/>
              <a:gd name="connsiteX1" fmla="*/ 4519836 w 4519836"/>
              <a:gd name="connsiteY1" fmla="*/ 2259918 h 4519836"/>
              <a:gd name="connsiteX2" fmla="*/ 2259918 w 4519836"/>
              <a:gd name="connsiteY2" fmla="*/ 4519836 h 4519836"/>
              <a:gd name="connsiteX3" fmla="*/ 0 w 4519836"/>
              <a:gd name="connsiteY3" fmla="*/ 2259918 h 4519836"/>
              <a:gd name="connsiteX4" fmla="*/ 2259918 w 4519836"/>
              <a:gd name="connsiteY4" fmla="*/ 0 h 4519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9836" h="4519836">
                <a:moveTo>
                  <a:pt x="2259918" y="0"/>
                </a:moveTo>
                <a:cubicBezTo>
                  <a:pt x="3508036" y="0"/>
                  <a:pt x="4519836" y="1011800"/>
                  <a:pt x="4519836" y="2259918"/>
                </a:cubicBezTo>
                <a:cubicBezTo>
                  <a:pt x="4519836" y="3508036"/>
                  <a:pt x="3508036" y="4519836"/>
                  <a:pt x="2259918" y="4519836"/>
                </a:cubicBezTo>
                <a:cubicBezTo>
                  <a:pt x="1011800" y="4519836"/>
                  <a:pt x="0" y="3508036"/>
                  <a:pt x="0" y="2259918"/>
                </a:cubicBezTo>
                <a:cubicBezTo>
                  <a:pt x="0" y="1011800"/>
                  <a:pt x="1011800" y="0"/>
                  <a:pt x="2259918"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71521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id="{4CB0B236-F6FB-009A-F75D-DDA58AB5F3A9}"/>
              </a:ext>
            </a:extLst>
          </p:cNvPr>
          <p:cNvSpPr>
            <a:spLocks noGrp="1"/>
          </p:cNvSpPr>
          <p:nvPr>
            <p:ph type="pic" sz="quarter" idx="16" hasCustomPrompt="1"/>
          </p:nvPr>
        </p:nvSpPr>
        <p:spPr>
          <a:xfrm>
            <a:off x="5252231" y="0"/>
            <a:ext cx="6939771" cy="6858000"/>
          </a:xfrm>
          <a:custGeom>
            <a:avLst/>
            <a:gdLst>
              <a:gd name="connsiteX0" fmla="*/ 1670513 w 6939771"/>
              <a:gd name="connsiteY0" fmla="*/ 0 h 6858000"/>
              <a:gd name="connsiteX1" fmla="*/ 6939771 w 6939771"/>
              <a:gd name="connsiteY1" fmla="*/ 0 h 6858000"/>
              <a:gd name="connsiteX2" fmla="*/ 6939771 w 6939771"/>
              <a:gd name="connsiteY2" fmla="*/ 6858000 h 6858000"/>
              <a:gd name="connsiteX3" fmla="*/ 1530701 w 6939771"/>
              <a:gd name="connsiteY3" fmla="*/ 6858000 h 6858000"/>
              <a:gd name="connsiteX4" fmla="*/ 1467300 w 6939771"/>
              <a:gd name="connsiteY4" fmla="*/ 6803080 h 6858000"/>
              <a:gd name="connsiteX5" fmla="*/ 0 w 6939771"/>
              <a:gd name="connsiteY5" fmla="*/ 3487918 h 6858000"/>
              <a:gd name="connsiteX6" fmla="*/ 1629805 w 6939771"/>
              <a:gd name="connsiteY6" fmla="*/ 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39771" h="6858000">
                <a:moveTo>
                  <a:pt x="1670513" y="0"/>
                </a:moveTo>
                <a:lnTo>
                  <a:pt x="6939771" y="0"/>
                </a:lnTo>
                <a:lnTo>
                  <a:pt x="6939771" y="6858000"/>
                </a:lnTo>
                <a:lnTo>
                  <a:pt x="1530701" y="6858000"/>
                </a:lnTo>
                <a:lnTo>
                  <a:pt x="1467300" y="6803080"/>
                </a:lnTo>
                <a:cubicBezTo>
                  <a:pt x="565906" y="5983814"/>
                  <a:pt x="0" y="4801953"/>
                  <a:pt x="0" y="3487918"/>
                </a:cubicBezTo>
                <a:cubicBezTo>
                  <a:pt x="0" y="2096587"/>
                  <a:pt x="634442" y="853437"/>
                  <a:pt x="1629805" y="3199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99061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02">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13E23F1F-D67E-E44A-541B-595345EA703B}"/>
              </a:ext>
            </a:extLst>
          </p:cNvPr>
          <p:cNvSpPr>
            <a:spLocks noGrp="1"/>
          </p:cNvSpPr>
          <p:nvPr>
            <p:ph type="pic" sz="quarter" idx="16" hasCustomPrompt="1"/>
          </p:nvPr>
        </p:nvSpPr>
        <p:spPr>
          <a:xfrm>
            <a:off x="6362701" y="0"/>
            <a:ext cx="58293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28894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03">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1AC376FF-B163-E5B1-CBB3-D88EADFA456C}"/>
              </a:ext>
            </a:extLst>
          </p:cNvPr>
          <p:cNvSpPr>
            <a:spLocks noGrp="1"/>
          </p:cNvSpPr>
          <p:nvPr>
            <p:ph type="pic" sz="quarter" idx="16" hasCustomPrompt="1"/>
          </p:nvPr>
        </p:nvSpPr>
        <p:spPr>
          <a:xfrm>
            <a:off x="6096000" y="0"/>
            <a:ext cx="6096000" cy="5287070"/>
          </a:xfrm>
          <a:custGeom>
            <a:avLst/>
            <a:gdLst>
              <a:gd name="connsiteX0" fmla="*/ 0 w 6096000"/>
              <a:gd name="connsiteY0" fmla="*/ 0 h 5287070"/>
              <a:gd name="connsiteX1" fmla="*/ 6096000 w 6096000"/>
              <a:gd name="connsiteY1" fmla="*/ 0 h 5287070"/>
              <a:gd name="connsiteX2" fmla="*/ 6096000 w 6096000"/>
              <a:gd name="connsiteY2" fmla="*/ 5287070 h 5287070"/>
              <a:gd name="connsiteX3" fmla="*/ 0 w 6096000"/>
              <a:gd name="connsiteY3" fmla="*/ 5287070 h 5287070"/>
            </a:gdLst>
            <a:ahLst/>
            <a:cxnLst>
              <a:cxn ang="0">
                <a:pos x="connsiteX0" y="connsiteY0"/>
              </a:cxn>
              <a:cxn ang="0">
                <a:pos x="connsiteX1" y="connsiteY1"/>
              </a:cxn>
              <a:cxn ang="0">
                <a:pos x="connsiteX2" y="connsiteY2"/>
              </a:cxn>
              <a:cxn ang="0">
                <a:pos x="connsiteX3" y="connsiteY3"/>
              </a:cxn>
            </a:cxnLst>
            <a:rect l="l" t="t" r="r" b="b"/>
            <a:pathLst>
              <a:path w="6096000" h="5287070">
                <a:moveTo>
                  <a:pt x="0" y="0"/>
                </a:moveTo>
                <a:lnTo>
                  <a:pt x="6096000" y="0"/>
                </a:lnTo>
                <a:lnTo>
                  <a:pt x="6096000" y="5287070"/>
                </a:lnTo>
                <a:lnTo>
                  <a:pt x="0" y="528707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14016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04">
    <p:spTree>
      <p:nvGrpSpPr>
        <p:cNvPr id="1" name=""/>
        <p:cNvGrpSpPr/>
        <p:nvPr/>
      </p:nvGrpSpPr>
      <p:grpSpPr>
        <a:xfrm>
          <a:off x="0" y="0"/>
          <a:ext cx="0" cy="0"/>
          <a:chOff x="0" y="0"/>
          <a:chExt cx="0" cy="0"/>
        </a:xfrm>
      </p:grpSpPr>
      <p:sp>
        <p:nvSpPr>
          <p:cNvPr id="4" name="Espaço Reservado para Imagem 2">
            <a:extLst>
              <a:ext uri="{FF2B5EF4-FFF2-40B4-BE49-F238E27FC236}">
                <a16:creationId xmlns:a16="http://schemas.microsoft.com/office/drawing/2014/main" id="{4F4ABFC5-4025-C7C2-B687-945B6294BC70}"/>
              </a:ext>
            </a:extLst>
          </p:cNvPr>
          <p:cNvSpPr>
            <a:spLocks noGrp="1"/>
          </p:cNvSpPr>
          <p:nvPr>
            <p:ph type="pic" sz="quarter" idx="16" hasCustomPrompt="1"/>
          </p:nvPr>
        </p:nvSpPr>
        <p:spPr>
          <a:xfrm>
            <a:off x="568961" y="0"/>
            <a:ext cx="5139195" cy="6858000"/>
          </a:xfrm>
          <a:custGeom>
            <a:avLst/>
            <a:gdLst>
              <a:gd name="connsiteX0" fmla="*/ 0 w 4715555"/>
              <a:gd name="connsiteY0" fmla="*/ 0 h 6858000"/>
              <a:gd name="connsiteX1" fmla="*/ 4715555 w 4715555"/>
              <a:gd name="connsiteY1" fmla="*/ 0 h 6858000"/>
              <a:gd name="connsiteX2" fmla="*/ 4715555 w 4715555"/>
              <a:gd name="connsiteY2" fmla="*/ 6858000 h 6858000"/>
              <a:gd name="connsiteX3" fmla="*/ 0 w 471555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15555" h="6858000">
                <a:moveTo>
                  <a:pt x="0" y="0"/>
                </a:moveTo>
                <a:lnTo>
                  <a:pt x="4715555" y="0"/>
                </a:lnTo>
                <a:lnTo>
                  <a:pt x="4715555" y="6858000"/>
                </a:lnTo>
                <a:lnTo>
                  <a:pt x="0" y="68580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17426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05">
    <p:spTree>
      <p:nvGrpSpPr>
        <p:cNvPr id="1" name=""/>
        <p:cNvGrpSpPr/>
        <p:nvPr/>
      </p:nvGrpSpPr>
      <p:grpSpPr>
        <a:xfrm>
          <a:off x="0" y="0"/>
          <a:ext cx="0" cy="0"/>
          <a:chOff x="0" y="0"/>
          <a:chExt cx="0" cy="0"/>
        </a:xfrm>
      </p:grpSpPr>
      <p:sp>
        <p:nvSpPr>
          <p:cNvPr id="4" name="Espaço Reservado para Imagem 2">
            <a:extLst>
              <a:ext uri="{FF2B5EF4-FFF2-40B4-BE49-F238E27FC236}">
                <a16:creationId xmlns:a16="http://schemas.microsoft.com/office/drawing/2014/main" id="{60C57081-4844-9A24-FC04-FEB69AFF1CF4}"/>
              </a:ext>
            </a:extLst>
          </p:cNvPr>
          <p:cNvSpPr>
            <a:spLocks noGrp="1"/>
          </p:cNvSpPr>
          <p:nvPr>
            <p:ph type="pic" sz="quarter" idx="16" hasCustomPrompt="1"/>
          </p:nvPr>
        </p:nvSpPr>
        <p:spPr>
          <a:xfrm>
            <a:off x="0" y="0"/>
            <a:ext cx="4412989" cy="6858000"/>
          </a:xfrm>
          <a:custGeom>
            <a:avLst/>
            <a:gdLst>
              <a:gd name="connsiteX0" fmla="*/ 0 w 4412989"/>
              <a:gd name="connsiteY0" fmla="*/ 0 h 6858000"/>
              <a:gd name="connsiteX1" fmla="*/ 4412989 w 4412989"/>
              <a:gd name="connsiteY1" fmla="*/ 0 h 6858000"/>
              <a:gd name="connsiteX2" fmla="*/ 4412989 w 4412989"/>
              <a:gd name="connsiteY2" fmla="*/ 6858000 h 6858000"/>
              <a:gd name="connsiteX3" fmla="*/ 0 w 44129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12989" h="6858000">
                <a:moveTo>
                  <a:pt x="0" y="0"/>
                </a:moveTo>
                <a:lnTo>
                  <a:pt x="4412989" y="0"/>
                </a:lnTo>
                <a:lnTo>
                  <a:pt x="4412989" y="6858000"/>
                </a:lnTo>
                <a:lnTo>
                  <a:pt x="0" y="68580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3317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F0F6D049-7236-16AE-FDEA-647409A080EE}"/>
              </a:ext>
            </a:extLst>
          </p:cNvPr>
          <p:cNvSpPr>
            <a:spLocks noGrp="1"/>
          </p:cNvSpPr>
          <p:nvPr>
            <p:ph type="pic" sz="quarter" idx="29" hasCustomPrompt="1"/>
          </p:nvPr>
        </p:nvSpPr>
        <p:spPr>
          <a:xfrm>
            <a:off x="225412" y="3098014"/>
            <a:ext cx="5622450" cy="3552902"/>
          </a:xfrm>
          <a:custGeom>
            <a:avLst/>
            <a:gdLst>
              <a:gd name="connsiteX0" fmla="*/ 0 w 5622450"/>
              <a:gd name="connsiteY0" fmla="*/ 0 h 3552902"/>
              <a:gd name="connsiteX1" fmla="*/ 5622450 w 5622450"/>
              <a:gd name="connsiteY1" fmla="*/ 0 h 3552902"/>
              <a:gd name="connsiteX2" fmla="*/ 5622450 w 5622450"/>
              <a:gd name="connsiteY2" fmla="*/ 3552902 h 3552902"/>
              <a:gd name="connsiteX3" fmla="*/ 0 w 5622450"/>
              <a:gd name="connsiteY3" fmla="*/ 3552902 h 3552902"/>
            </a:gdLst>
            <a:ahLst/>
            <a:cxnLst>
              <a:cxn ang="0">
                <a:pos x="connsiteX0" y="connsiteY0"/>
              </a:cxn>
              <a:cxn ang="0">
                <a:pos x="connsiteX1" y="connsiteY1"/>
              </a:cxn>
              <a:cxn ang="0">
                <a:pos x="connsiteX2" y="connsiteY2"/>
              </a:cxn>
              <a:cxn ang="0">
                <a:pos x="connsiteX3" y="connsiteY3"/>
              </a:cxn>
            </a:cxnLst>
            <a:rect l="l" t="t" r="r" b="b"/>
            <a:pathLst>
              <a:path w="5622450" h="3552902">
                <a:moveTo>
                  <a:pt x="0" y="0"/>
                </a:moveTo>
                <a:lnTo>
                  <a:pt x="5622450" y="0"/>
                </a:lnTo>
                <a:lnTo>
                  <a:pt x="5622450" y="3552902"/>
                </a:lnTo>
                <a:lnTo>
                  <a:pt x="0" y="355290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7" name="Espaço Reservado para Imagem 6">
            <a:extLst>
              <a:ext uri="{FF2B5EF4-FFF2-40B4-BE49-F238E27FC236}">
                <a16:creationId xmlns:a16="http://schemas.microsoft.com/office/drawing/2014/main" id="{6C4E8349-8815-6F06-53F9-CAC153219FEC}"/>
              </a:ext>
            </a:extLst>
          </p:cNvPr>
          <p:cNvSpPr>
            <a:spLocks noGrp="1"/>
          </p:cNvSpPr>
          <p:nvPr>
            <p:ph type="pic" sz="quarter" idx="16" hasCustomPrompt="1"/>
          </p:nvPr>
        </p:nvSpPr>
        <p:spPr>
          <a:xfrm>
            <a:off x="225412" y="207084"/>
            <a:ext cx="5622450" cy="2701231"/>
          </a:xfrm>
          <a:custGeom>
            <a:avLst/>
            <a:gdLst>
              <a:gd name="connsiteX0" fmla="*/ 0 w 5622450"/>
              <a:gd name="connsiteY0" fmla="*/ 0 h 2701231"/>
              <a:gd name="connsiteX1" fmla="*/ 5622450 w 5622450"/>
              <a:gd name="connsiteY1" fmla="*/ 0 h 2701231"/>
              <a:gd name="connsiteX2" fmla="*/ 5622450 w 5622450"/>
              <a:gd name="connsiteY2" fmla="*/ 2701231 h 2701231"/>
              <a:gd name="connsiteX3" fmla="*/ 0 w 5622450"/>
              <a:gd name="connsiteY3" fmla="*/ 2701231 h 2701231"/>
            </a:gdLst>
            <a:ahLst/>
            <a:cxnLst>
              <a:cxn ang="0">
                <a:pos x="connsiteX0" y="connsiteY0"/>
              </a:cxn>
              <a:cxn ang="0">
                <a:pos x="connsiteX1" y="connsiteY1"/>
              </a:cxn>
              <a:cxn ang="0">
                <a:pos x="connsiteX2" y="connsiteY2"/>
              </a:cxn>
              <a:cxn ang="0">
                <a:pos x="connsiteX3" y="connsiteY3"/>
              </a:cxn>
            </a:cxnLst>
            <a:rect l="l" t="t" r="r" b="b"/>
            <a:pathLst>
              <a:path w="5622450" h="2701231">
                <a:moveTo>
                  <a:pt x="0" y="0"/>
                </a:moveTo>
                <a:lnTo>
                  <a:pt x="5622450" y="0"/>
                </a:lnTo>
                <a:lnTo>
                  <a:pt x="5622450" y="2701231"/>
                </a:lnTo>
                <a:lnTo>
                  <a:pt x="0" y="270123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24488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07">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id="{8EEBE126-A06E-B99E-3853-5237D4385477}"/>
              </a:ext>
            </a:extLst>
          </p:cNvPr>
          <p:cNvSpPr>
            <a:spLocks noGrp="1"/>
          </p:cNvSpPr>
          <p:nvPr>
            <p:ph type="pic" sz="quarter" idx="35" hasCustomPrompt="1"/>
          </p:nvPr>
        </p:nvSpPr>
        <p:spPr>
          <a:xfrm>
            <a:off x="4472207" y="2333081"/>
            <a:ext cx="3286127" cy="2191837"/>
          </a:xfrm>
          <a:custGeom>
            <a:avLst/>
            <a:gdLst>
              <a:gd name="connsiteX0" fmla="*/ 0 w 3286127"/>
              <a:gd name="connsiteY0" fmla="*/ 0 h 2191837"/>
              <a:gd name="connsiteX1" fmla="*/ 3286127 w 3286127"/>
              <a:gd name="connsiteY1" fmla="*/ 0 h 2191837"/>
              <a:gd name="connsiteX2" fmla="*/ 3286127 w 3286127"/>
              <a:gd name="connsiteY2" fmla="*/ 2191837 h 2191837"/>
              <a:gd name="connsiteX3" fmla="*/ 0 w 3286127"/>
              <a:gd name="connsiteY3" fmla="*/ 2191837 h 2191837"/>
            </a:gdLst>
            <a:ahLst/>
            <a:cxnLst>
              <a:cxn ang="0">
                <a:pos x="connsiteX0" y="connsiteY0"/>
              </a:cxn>
              <a:cxn ang="0">
                <a:pos x="connsiteX1" y="connsiteY1"/>
              </a:cxn>
              <a:cxn ang="0">
                <a:pos x="connsiteX2" y="connsiteY2"/>
              </a:cxn>
              <a:cxn ang="0">
                <a:pos x="connsiteX3" y="connsiteY3"/>
              </a:cxn>
            </a:cxnLst>
            <a:rect l="l" t="t" r="r" b="b"/>
            <a:pathLst>
              <a:path w="3286127" h="2191837">
                <a:moveTo>
                  <a:pt x="0" y="0"/>
                </a:moveTo>
                <a:lnTo>
                  <a:pt x="3286127" y="0"/>
                </a:lnTo>
                <a:lnTo>
                  <a:pt x="3286127" y="2191837"/>
                </a:lnTo>
                <a:lnTo>
                  <a:pt x="0" y="219183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2" name="Espaço Reservado para Imagem 11">
            <a:extLst>
              <a:ext uri="{FF2B5EF4-FFF2-40B4-BE49-F238E27FC236}">
                <a16:creationId xmlns:a16="http://schemas.microsoft.com/office/drawing/2014/main" id="{904CDF0C-0391-A68D-CC15-FACC2D80DEC3}"/>
              </a:ext>
            </a:extLst>
          </p:cNvPr>
          <p:cNvSpPr>
            <a:spLocks noGrp="1"/>
          </p:cNvSpPr>
          <p:nvPr>
            <p:ph type="pic" sz="quarter" idx="36" hasCustomPrompt="1"/>
          </p:nvPr>
        </p:nvSpPr>
        <p:spPr>
          <a:xfrm>
            <a:off x="8534620" y="2333081"/>
            <a:ext cx="3286127" cy="2191837"/>
          </a:xfrm>
          <a:custGeom>
            <a:avLst/>
            <a:gdLst>
              <a:gd name="connsiteX0" fmla="*/ 0 w 3286127"/>
              <a:gd name="connsiteY0" fmla="*/ 0 h 2191837"/>
              <a:gd name="connsiteX1" fmla="*/ 3286127 w 3286127"/>
              <a:gd name="connsiteY1" fmla="*/ 0 h 2191837"/>
              <a:gd name="connsiteX2" fmla="*/ 3286127 w 3286127"/>
              <a:gd name="connsiteY2" fmla="*/ 2191837 h 2191837"/>
              <a:gd name="connsiteX3" fmla="*/ 0 w 3286127"/>
              <a:gd name="connsiteY3" fmla="*/ 2191837 h 2191837"/>
            </a:gdLst>
            <a:ahLst/>
            <a:cxnLst>
              <a:cxn ang="0">
                <a:pos x="connsiteX0" y="connsiteY0"/>
              </a:cxn>
              <a:cxn ang="0">
                <a:pos x="connsiteX1" y="connsiteY1"/>
              </a:cxn>
              <a:cxn ang="0">
                <a:pos x="connsiteX2" y="connsiteY2"/>
              </a:cxn>
              <a:cxn ang="0">
                <a:pos x="connsiteX3" y="connsiteY3"/>
              </a:cxn>
            </a:cxnLst>
            <a:rect l="l" t="t" r="r" b="b"/>
            <a:pathLst>
              <a:path w="3286127" h="2191837">
                <a:moveTo>
                  <a:pt x="0" y="0"/>
                </a:moveTo>
                <a:lnTo>
                  <a:pt x="3286127" y="0"/>
                </a:lnTo>
                <a:lnTo>
                  <a:pt x="3286127" y="2191837"/>
                </a:lnTo>
                <a:lnTo>
                  <a:pt x="0" y="219183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0" name="Espaço Reservado para Imagem 9">
            <a:extLst>
              <a:ext uri="{FF2B5EF4-FFF2-40B4-BE49-F238E27FC236}">
                <a16:creationId xmlns:a16="http://schemas.microsoft.com/office/drawing/2014/main" id="{A83F74EC-8D62-DE1F-4B6C-EA1C72A28959}"/>
              </a:ext>
            </a:extLst>
          </p:cNvPr>
          <p:cNvSpPr>
            <a:spLocks noGrp="1"/>
          </p:cNvSpPr>
          <p:nvPr>
            <p:ph type="pic" sz="quarter" idx="16" hasCustomPrompt="1"/>
          </p:nvPr>
        </p:nvSpPr>
        <p:spPr>
          <a:xfrm>
            <a:off x="409795" y="2333082"/>
            <a:ext cx="3286127" cy="2191837"/>
          </a:xfrm>
          <a:custGeom>
            <a:avLst/>
            <a:gdLst>
              <a:gd name="connsiteX0" fmla="*/ 0 w 3286127"/>
              <a:gd name="connsiteY0" fmla="*/ 0 h 2191837"/>
              <a:gd name="connsiteX1" fmla="*/ 3286127 w 3286127"/>
              <a:gd name="connsiteY1" fmla="*/ 0 h 2191837"/>
              <a:gd name="connsiteX2" fmla="*/ 3286127 w 3286127"/>
              <a:gd name="connsiteY2" fmla="*/ 2191837 h 2191837"/>
              <a:gd name="connsiteX3" fmla="*/ 0 w 3286127"/>
              <a:gd name="connsiteY3" fmla="*/ 2191837 h 2191837"/>
            </a:gdLst>
            <a:ahLst/>
            <a:cxnLst>
              <a:cxn ang="0">
                <a:pos x="connsiteX0" y="connsiteY0"/>
              </a:cxn>
              <a:cxn ang="0">
                <a:pos x="connsiteX1" y="connsiteY1"/>
              </a:cxn>
              <a:cxn ang="0">
                <a:pos x="connsiteX2" y="connsiteY2"/>
              </a:cxn>
              <a:cxn ang="0">
                <a:pos x="connsiteX3" y="connsiteY3"/>
              </a:cxn>
            </a:cxnLst>
            <a:rect l="l" t="t" r="r" b="b"/>
            <a:pathLst>
              <a:path w="3286127" h="2191837">
                <a:moveTo>
                  <a:pt x="0" y="0"/>
                </a:moveTo>
                <a:lnTo>
                  <a:pt x="3286127" y="0"/>
                </a:lnTo>
                <a:lnTo>
                  <a:pt x="3286127" y="2191837"/>
                </a:lnTo>
                <a:lnTo>
                  <a:pt x="0" y="219183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98997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08">
    <p:spTree>
      <p:nvGrpSpPr>
        <p:cNvPr id="1" name=""/>
        <p:cNvGrpSpPr/>
        <p:nvPr/>
      </p:nvGrpSpPr>
      <p:grpSpPr>
        <a:xfrm>
          <a:off x="0" y="0"/>
          <a:ext cx="0" cy="0"/>
          <a:chOff x="0" y="0"/>
          <a:chExt cx="0" cy="0"/>
        </a:xfrm>
      </p:grpSpPr>
      <p:sp>
        <p:nvSpPr>
          <p:cNvPr id="10" name="Espaço Reservado para Imagem 9">
            <a:extLst>
              <a:ext uri="{FF2B5EF4-FFF2-40B4-BE49-F238E27FC236}">
                <a16:creationId xmlns:a16="http://schemas.microsoft.com/office/drawing/2014/main" id="{F0D8BF32-56EF-9516-C89C-EF951567EBB2}"/>
              </a:ext>
            </a:extLst>
          </p:cNvPr>
          <p:cNvSpPr>
            <a:spLocks noGrp="1"/>
          </p:cNvSpPr>
          <p:nvPr>
            <p:ph type="pic" sz="quarter" idx="45" hasCustomPrompt="1"/>
          </p:nvPr>
        </p:nvSpPr>
        <p:spPr>
          <a:xfrm>
            <a:off x="3394153" y="1816913"/>
            <a:ext cx="2517503" cy="3224173"/>
          </a:xfrm>
          <a:custGeom>
            <a:avLst/>
            <a:gdLst>
              <a:gd name="connsiteX0" fmla="*/ 0 w 2517503"/>
              <a:gd name="connsiteY0" fmla="*/ 0 h 3224173"/>
              <a:gd name="connsiteX1" fmla="*/ 2517503 w 2517503"/>
              <a:gd name="connsiteY1" fmla="*/ 0 h 3224173"/>
              <a:gd name="connsiteX2" fmla="*/ 2517503 w 2517503"/>
              <a:gd name="connsiteY2" fmla="*/ 3224173 h 3224173"/>
              <a:gd name="connsiteX3" fmla="*/ 0 w 2517503"/>
              <a:gd name="connsiteY3" fmla="*/ 3224173 h 3224173"/>
            </a:gdLst>
            <a:ahLst/>
            <a:cxnLst>
              <a:cxn ang="0">
                <a:pos x="connsiteX0" y="connsiteY0"/>
              </a:cxn>
              <a:cxn ang="0">
                <a:pos x="connsiteX1" y="connsiteY1"/>
              </a:cxn>
              <a:cxn ang="0">
                <a:pos x="connsiteX2" y="connsiteY2"/>
              </a:cxn>
              <a:cxn ang="0">
                <a:pos x="connsiteX3" y="connsiteY3"/>
              </a:cxn>
            </a:cxnLst>
            <a:rect l="l" t="t" r="r" b="b"/>
            <a:pathLst>
              <a:path w="2517503" h="3224173">
                <a:moveTo>
                  <a:pt x="0" y="0"/>
                </a:moveTo>
                <a:lnTo>
                  <a:pt x="2517503" y="0"/>
                </a:lnTo>
                <a:lnTo>
                  <a:pt x="2517503" y="3224173"/>
                </a:lnTo>
                <a:lnTo>
                  <a:pt x="0" y="322417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2" name="Espaço Reservado para Imagem 11">
            <a:extLst>
              <a:ext uri="{FF2B5EF4-FFF2-40B4-BE49-F238E27FC236}">
                <a16:creationId xmlns:a16="http://schemas.microsoft.com/office/drawing/2014/main" id="{97662F49-4E7D-EF06-2AF4-8C23C053C17A}"/>
              </a:ext>
            </a:extLst>
          </p:cNvPr>
          <p:cNvSpPr>
            <a:spLocks noGrp="1"/>
          </p:cNvSpPr>
          <p:nvPr>
            <p:ph type="pic" sz="quarter" idx="46" hasCustomPrompt="1"/>
          </p:nvPr>
        </p:nvSpPr>
        <p:spPr>
          <a:xfrm>
            <a:off x="6335625" y="1816913"/>
            <a:ext cx="2517503" cy="3224173"/>
          </a:xfrm>
          <a:custGeom>
            <a:avLst/>
            <a:gdLst>
              <a:gd name="connsiteX0" fmla="*/ 0 w 2517503"/>
              <a:gd name="connsiteY0" fmla="*/ 0 h 3224173"/>
              <a:gd name="connsiteX1" fmla="*/ 2517503 w 2517503"/>
              <a:gd name="connsiteY1" fmla="*/ 0 h 3224173"/>
              <a:gd name="connsiteX2" fmla="*/ 2517503 w 2517503"/>
              <a:gd name="connsiteY2" fmla="*/ 3224173 h 3224173"/>
              <a:gd name="connsiteX3" fmla="*/ 0 w 2517503"/>
              <a:gd name="connsiteY3" fmla="*/ 3224173 h 3224173"/>
            </a:gdLst>
            <a:ahLst/>
            <a:cxnLst>
              <a:cxn ang="0">
                <a:pos x="connsiteX0" y="connsiteY0"/>
              </a:cxn>
              <a:cxn ang="0">
                <a:pos x="connsiteX1" y="connsiteY1"/>
              </a:cxn>
              <a:cxn ang="0">
                <a:pos x="connsiteX2" y="connsiteY2"/>
              </a:cxn>
              <a:cxn ang="0">
                <a:pos x="connsiteX3" y="connsiteY3"/>
              </a:cxn>
            </a:cxnLst>
            <a:rect l="l" t="t" r="r" b="b"/>
            <a:pathLst>
              <a:path w="2517503" h="3224173">
                <a:moveTo>
                  <a:pt x="0" y="0"/>
                </a:moveTo>
                <a:lnTo>
                  <a:pt x="2517503" y="0"/>
                </a:lnTo>
                <a:lnTo>
                  <a:pt x="2517503" y="3224173"/>
                </a:lnTo>
                <a:lnTo>
                  <a:pt x="0" y="322417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16" name="Espaço Reservado para Imagem 15">
            <a:extLst>
              <a:ext uri="{FF2B5EF4-FFF2-40B4-BE49-F238E27FC236}">
                <a16:creationId xmlns:a16="http://schemas.microsoft.com/office/drawing/2014/main" id="{E4C7866C-2D9B-F80E-32AC-0D052085798F}"/>
              </a:ext>
            </a:extLst>
          </p:cNvPr>
          <p:cNvSpPr>
            <a:spLocks noGrp="1"/>
          </p:cNvSpPr>
          <p:nvPr>
            <p:ph type="pic" sz="quarter" idx="47" hasCustomPrompt="1"/>
          </p:nvPr>
        </p:nvSpPr>
        <p:spPr>
          <a:xfrm>
            <a:off x="9277098" y="1816913"/>
            <a:ext cx="2515780" cy="3224173"/>
          </a:xfrm>
          <a:custGeom>
            <a:avLst/>
            <a:gdLst>
              <a:gd name="connsiteX0" fmla="*/ 0 w 2515780"/>
              <a:gd name="connsiteY0" fmla="*/ 0 h 3224173"/>
              <a:gd name="connsiteX1" fmla="*/ 2515780 w 2515780"/>
              <a:gd name="connsiteY1" fmla="*/ 0 h 3224173"/>
              <a:gd name="connsiteX2" fmla="*/ 2515780 w 2515780"/>
              <a:gd name="connsiteY2" fmla="*/ 3224173 h 3224173"/>
              <a:gd name="connsiteX3" fmla="*/ 0 w 2515780"/>
              <a:gd name="connsiteY3" fmla="*/ 3224173 h 3224173"/>
            </a:gdLst>
            <a:ahLst/>
            <a:cxnLst>
              <a:cxn ang="0">
                <a:pos x="connsiteX0" y="connsiteY0"/>
              </a:cxn>
              <a:cxn ang="0">
                <a:pos x="connsiteX1" y="connsiteY1"/>
              </a:cxn>
              <a:cxn ang="0">
                <a:pos x="connsiteX2" y="connsiteY2"/>
              </a:cxn>
              <a:cxn ang="0">
                <a:pos x="connsiteX3" y="connsiteY3"/>
              </a:cxn>
            </a:cxnLst>
            <a:rect l="l" t="t" r="r" b="b"/>
            <a:pathLst>
              <a:path w="2515780" h="3224173">
                <a:moveTo>
                  <a:pt x="0" y="0"/>
                </a:moveTo>
                <a:lnTo>
                  <a:pt x="2515780" y="0"/>
                </a:lnTo>
                <a:lnTo>
                  <a:pt x="2515780" y="3224173"/>
                </a:lnTo>
                <a:lnTo>
                  <a:pt x="0" y="322417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A74AA178-3F8B-6947-ECC9-D735EF0E2049}"/>
              </a:ext>
            </a:extLst>
          </p:cNvPr>
          <p:cNvSpPr>
            <a:spLocks noGrp="1"/>
          </p:cNvSpPr>
          <p:nvPr>
            <p:ph type="pic" sz="quarter" idx="16" hasCustomPrompt="1"/>
          </p:nvPr>
        </p:nvSpPr>
        <p:spPr>
          <a:xfrm>
            <a:off x="452681" y="1816913"/>
            <a:ext cx="2517503" cy="3224173"/>
          </a:xfrm>
          <a:custGeom>
            <a:avLst/>
            <a:gdLst>
              <a:gd name="connsiteX0" fmla="*/ 0 w 2517503"/>
              <a:gd name="connsiteY0" fmla="*/ 0 h 3224173"/>
              <a:gd name="connsiteX1" fmla="*/ 2517503 w 2517503"/>
              <a:gd name="connsiteY1" fmla="*/ 0 h 3224173"/>
              <a:gd name="connsiteX2" fmla="*/ 2517503 w 2517503"/>
              <a:gd name="connsiteY2" fmla="*/ 3224173 h 3224173"/>
              <a:gd name="connsiteX3" fmla="*/ 0 w 2517503"/>
              <a:gd name="connsiteY3" fmla="*/ 3224173 h 3224173"/>
            </a:gdLst>
            <a:ahLst/>
            <a:cxnLst>
              <a:cxn ang="0">
                <a:pos x="connsiteX0" y="connsiteY0"/>
              </a:cxn>
              <a:cxn ang="0">
                <a:pos x="connsiteX1" y="connsiteY1"/>
              </a:cxn>
              <a:cxn ang="0">
                <a:pos x="connsiteX2" y="connsiteY2"/>
              </a:cxn>
              <a:cxn ang="0">
                <a:pos x="connsiteX3" y="connsiteY3"/>
              </a:cxn>
            </a:cxnLst>
            <a:rect l="l" t="t" r="r" b="b"/>
            <a:pathLst>
              <a:path w="2517503" h="3224173">
                <a:moveTo>
                  <a:pt x="0" y="0"/>
                </a:moveTo>
                <a:lnTo>
                  <a:pt x="2517503" y="0"/>
                </a:lnTo>
                <a:lnTo>
                  <a:pt x="2517503" y="3224173"/>
                </a:lnTo>
                <a:lnTo>
                  <a:pt x="0" y="322417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6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99343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3F5285-EEE7-C457-E617-E6FEEB9362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R"/>
          </a:p>
        </p:txBody>
      </p:sp>
      <p:sp>
        <p:nvSpPr>
          <p:cNvPr id="3" name="Text Placeholder 2">
            <a:extLst>
              <a:ext uri="{FF2B5EF4-FFF2-40B4-BE49-F238E27FC236}">
                <a16:creationId xmlns:a16="http://schemas.microsoft.com/office/drawing/2014/main" id="{F17435CC-26D9-6DBF-8361-6858CB8E6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8BDF3789-DF88-E849-8E0D-FC1F5B22B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2DEA60-A930-CF4B-8F45-5396C4514088}" type="datetimeFigureOut">
              <a:rPr lang="en-BR" smtClean="0"/>
              <a:t>02/09/2025</a:t>
            </a:fld>
            <a:endParaRPr lang="en-BR"/>
          </a:p>
        </p:txBody>
      </p:sp>
      <p:sp>
        <p:nvSpPr>
          <p:cNvPr id="5" name="Footer Placeholder 4">
            <a:extLst>
              <a:ext uri="{FF2B5EF4-FFF2-40B4-BE49-F238E27FC236}">
                <a16:creationId xmlns:a16="http://schemas.microsoft.com/office/drawing/2014/main" id="{0E4976D4-362E-F80E-1DDE-9A598A0B00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R"/>
          </a:p>
        </p:txBody>
      </p:sp>
      <p:sp>
        <p:nvSpPr>
          <p:cNvPr id="6" name="Slide Number Placeholder 5">
            <a:extLst>
              <a:ext uri="{FF2B5EF4-FFF2-40B4-BE49-F238E27FC236}">
                <a16:creationId xmlns:a16="http://schemas.microsoft.com/office/drawing/2014/main" id="{87AF744E-0D0D-A116-7691-8C5FF1498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D8649F-89FE-7046-B97E-D92BD1E12E17}" type="slidenum">
              <a:rPr lang="en-BR" smtClean="0"/>
              <a:t>‹nº›</a:t>
            </a:fld>
            <a:endParaRPr lang="en-BR"/>
          </a:p>
        </p:txBody>
      </p:sp>
    </p:spTree>
    <p:extLst>
      <p:ext uri="{BB962C8B-B14F-4D97-AF65-F5344CB8AC3E}">
        <p14:creationId xmlns:p14="http://schemas.microsoft.com/office/powerpoint/2010/main" val="3495603033"/>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sv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1" name="Forma Livre: Forma 20">
            <a:extLst>
              <a:ext uri="{FF2B5EF4-FFF2-40B4-BE49-F238E27FC236}">
                <a16:creationId xmlns:a16="http://schemas.microsoft.com/office/drawing/2014/main" id="{E57D28E5-98A5-201B-128D-DDAADDA226E2}"/>
              </a:ext>
            </a:extLst>
          </p:cNvPr>
          <p:cNvSpPr/>
          <p:nvPr/>
        </p:nvSpPr>
        <p:spPr>
          <a:xfrm>
            <a:off x="4963886" y="0"/>
            <a:ext cx="7228114" cy="6858000"/>
          </a:xfrm>
          <a:custGeom>
            <a:avLst/>
            <a:gdLst>
              <a:gd name="connsiteX0" fmla="*/ 1939213 w 7228114"/>
              <a:gd name="connsiteY0" fmla="*/ 0 h 6858000"/>
              <a:gd name="connsiteX1" fmla="*/ 7228114 w 7228114"/>
              <a:gd name="connsiteY1" fmla="*/ 0 h 6858000"/>
              <a:gd name="connsiteX2" fmla="*/ 7228114 w 7228114"/>
              <a:gd name="connsiteY2" fmla="*/ 6858000 h 6858000"/>
              <a:gd name="connsiteX3" fmla="*/ 1202005 w 7228114"/>
              <a:gd name="connsiteY3" fmla="*/ 6858000 h 6858000"/>
              <a:gd name="connsiteX4" fmla="*/ 1053966 w 7228114"/>
              <a:gd name="connsiteY4" fmla="*/ 6695117 h 6858000"/>
              <a:gd name="connsiteX5" fmla="*/ 0 w 7228114"/>
              <a:gd name="connsiteY5" fmla="*/ 3759202 h 6858000"/>
              <a:gd name="connsiteX6" fmla="*/ 1853991 w 7228114"/>
              <a:gd name="connsiteY6" fmla="*/ 606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8114" h="6858000">
                <a:moveTo>
                  <a:pt x="1939213" y="0"/>
                </a:moveTo>
                <a:lnTo>
                  <a:pt x="7228114" y="0"/>
                </a:lnTo>
                <a:lnTo>
                  <a:pt x="7228114" y="6858000"/>
                </a:lnTo>
                <a:lnTo>
                  <a:pt x="1202005" y="6858000"/>
                </a:lnTo>
                <a:lnTo>
                  <a:pt x="1053966" y="6695117"/>
                </a:lnTo>
                <a:cubicBezTo>
                  <a:pt x="395532" y="5897279"/>
                  <a:pt x="0" y="4874431"/>
                  <a:pt x="0" y="3759202"/>
                </a:cubicBezTo>
                <a:cubicBezTo>
                  <a:pt x="0" y="2245677"/>
                  <a:pt x="728504" y="902303"/>
                  <a:pt x="1853991" y="60603"/>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latin typeface="Sorts Mill Goudy" panose="02000503000000000000" pitchFamily="2" charset="0"/>
            </a:endParaRPr>
          </a:p>
        </p:txBody>
      </p:sp>
      <p:sp>
        <p:nvSpPr>
          <p:cNvPr id="3" name="Espaço Reservado para Imagem 2">
            <a:extLst>
              <a:ext uri="{FF2B5EF4-FFF2-40B4-BE49-F238E27FC236}">
                <a16:creationId xmlns:a16="http://schemas.microsoft.com/office/drawing/2014/main" id="{BA22599D-F4B7-AF5E-509E-8D919B2CBCD9}"/>
              </a:ext>
            </a:extLst>
          </p:cNvPr>
          <p:cNvSpPr>
            <a:spLocks noGrp="1"/>
          </p:cNvSpPr>
          <p:nvPr>
            <p:ph type="pic" sz="quarter" idx="16"/>
          </p:nvPr>
        </p:nvSpPr>
        <p:spPr/>
        <p:txBody>
          <a:bodyPr/>
          <a:lstStyle/>
          <a:p>
            <a:endParaRPr lang="pt-BR"/>
          </a:p>
        </p:txBody>
      </p:sp>
      <p:grpSp>
        <p:nvGrpSpPr>
          <p:cNvPr id="2" name="Group 1">
            <a:extLst>
              <a:ext uri="{FF2B5EF4-FFF2-40B4-BE49-F238E27FC236}">
                <a16:creationId xmlns:a16="http://schemas.microsoft.com/office/drawing/2014/main" id="{B63254B1-0C6E-79A2-4572-394EB684FAFB}"/>
              </a:ext>
            </a:extLst>
          </p:cNvPr>
          <p:cNvGrpSpPr/>
          <p:nvPr/>
        </p:nvGrpSpPr>
        <p:grpSpPr>
          <a:xfrm>
            <a:off x="814660" y="2496312"/>
            <a:ext cx="5074920" cy="1865376"/>
            <a:chOff x="6995001" y="1385864"/>
            <a:chExt cx="5074920" cy="1865376"/>
          </a:xfrm>
        </p:grpSpPr>
        <p:sp>
          <p:nvSpPr>
            <p:cNvPr id="6" name="Text Placeholder 4">
              <a:extLst>
                <a:ext uri="{FF2B5EF4-FFF2-40B4-BE49-F238E27FC236}">
                  <a16:creationId xmlns:a16="http://schemas.microsoft.com/office/drawing/2014/main" id="{87803894-A13E-B7E9-013E-45CCDF958612}"/>
                </a:ext>
              </a:extLst>
            </p:cNvPr>
            <p:cNvSpPr txBox="1">
              <a:spLocks/>
            </p:cNvSpPr>
            <p:nvPr/>
          </p:nvSpPr>
          <p:spPr>
            <a:xfrm>
              <a:off x="7032072" y="2848904"/>
              <a:ext cx="3895345"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500"/>
                </a:lnSpc>
                <a:buNone/>
              </a:pPr>
              <a:r>
                <a:rPr lang="pt-BR" sz="2000" dirty="0">
                  <a:solidFill>
                    <a:srgbClr val="3C4649"/>
                  </a:solidFill>
                  <a:latin typeface="Rubik Light" pitchFamily="2" charset="-79"/>
                  <a:cs typeface="Rubik Light" pitchFamily="2" charset="-79"/>
                </a:rPr>
                <a:t>nome do cargo</a:t>
              </a:r>
            </a:p>
          </p:txBody>
        </p:sp>
        <p:sp>
          <p:nvSpPr>
            <p:cNvPr id="7" name="Title 1">
              <a:extLst>
                <a:ext uri="{FF2B5EF4-FFF2-40B4-BE49-F238E27FC236}">
                  <a16:creationId xmlns:a16="http://schemas.microsoft.com/office/drawing/2014/main" id="{1CF2189C-8BE3-19FB-D7F2-EC9805F5934C}"/>
                </a:ext>
              </a:extLst>
            </p:cNvPr>
            <p:cNvSpPr txBox="1">
              <a:spLocks/>
            </p:cNvSpPr>
            <p:nvPr/>
          </p:nvSpPr>
          <p:spPr>
            <a:xfrm>
              <a:off x="6995001" y="1385864"/>
              <a:ext cx="5074920" cy="18653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5400" b="1" dirty="0">
                  <a:solidFill>
                    <a:srgbClr val="1C2528"/>
                  </a:solidFill>
                  <a:latin typeface="Sorts Mill Goudy" panose="02000503000000000000" pitchFamily="2" charset="0"/>
                </a:rPr>
                <a:t>Nome</a:t>
              </a:r>
            </a:p>
            <a:p>
              <a:r>
                <a:rPr lang="pt-BR" sz="5400" b="1" dirty="0">
                  <a:solidFill>
                    <a:srgbClr val="1C2528"/>
                  </a:solidFill>
                  <a:latin typeface="Sorts Mill Goudy" panose="02000503000000000000" pitchFamily="2" charset="0"/>
                </a:rPr>
                <a:t>Sobrenome</a:t>
              </a:r>
            </a:p>
          </p:txBody>
        </p:sp>
      </p:grpSp>
      <p:grpSp>
        <p:nvGrpSpPr>
          <p:cNvPr id="8" name="Agrupar 7">
            <a:extLst>
              <a:ext uri="{FF2B5EF4-FFF2-40B4-BE49-F238E27FC236}">
                <a16:creationId xmlns:a16="http://schemas.microsoft.com/office/drawing/2014/main" id="{1D1F9EBF-1AF9-8F53-8214-8BD89607B76A}"/>
              </a:ext>
            </a:extLst>
          </p:cNvPr>
          <p:cNvGrpSpPr/>
          <p:nvPr/>
        </p:nvGrpSpPr>
        <p:grpSpPr>
          <a:xfrm>
            <a:off x="-393700" y="5640586"/>
            <a:ext cx="1656093" cy="1656064"/>
            <a:chOff x="-393700" y="5640586"/>
            <a:chExt cx="1656093" cy="1656064"/>
          </a:xfrm>
        </p:grpSpPr>
        <p:sp>
          <p:nvSpPr>
            <p:cNvPr id="4" name="Forma Livre: Forma 3">
              <a:extLst>
                <a:ext uri="{FF2B5EF4-FFF2-40B4-BE49-F238E27FC236}">
                  <a16:creationId xmlns:a16="http://schemas.microsoft.com/office/drawing/2014/main" id="{859ABF3A-BBC6-1CE5-E597-7B3566BD7D3E}"/>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5" name="Forma Livre: Forma 4">
              <a:extLst>
                <a:ext uri="{FF2B5EF4-FFF2-40B4-BE49-F238E27FC236}">
                  <a16:creationId xmlns:a16="http://schemas.microsoft.com/office/drawing/2014/main" id="{E4E87849-1C77-141D-9048-762CCF074903}"/>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3"/>
            </a:solidFill>
            <a:ln w="5166" cap="flat">
              <a:noFill/>
              <a:prstDash val="solid"/>
              <a:miter/>
            </a:ln>
          </p:spPr>
          <p:txBody>
            <a:bodyPr rtlCol="0" anchor="ctr"/>
            <a:lstStyle/>
            <a:p>
              <a:endParaRPr lang="pt-BR"/>
            </a:p>
          </p:txBody>
        </p:sp>
      </p:grpSp>
      <p:grpSp>
        <p:nvGrpSpPr>
          <p:cNvPr id="28" name="Graphic 13">
            <a:extLst>
              <a:ext uri="{FF2B5EF4-FFF2-40B4-BE49-F238E27FC236}">
                <a16:creationId xmlns:a16="http://schemas.microsoft.com/office/drawing/2014/main" id="{4A4C20FE-EA67-C702-94CF-7350DA07195B}"/>
              </a:ext>
            </a:extLst>
          </p:cNvPr>
          <p:cNvGrpSpPr/>
          <p:nvPr/>
        </p:nvGrpSpPr>
        <p:grpSpPr>
          <a:xfrm rot="16200000">
            <a:off x="9827739" y="-1666035"/>
            <a:ext cx="2768612" cy="3622538"/>
            <a:chOff x="10045458" y="2657674"/>
            <a:chExt cx="2768612" cy="3622538"/>
          </a:xfrm>
        </p:grpSpPr>
        <p:sp>
          <p:nvSpPr>
            <p:cNvPr id="29" name="Forma Livre: Forma 28">
              <a:extLst>
                <a:ext uri="{FF2B5EF4-FFF2-40B4-BE49-F238E27FC236}">
                  <a16:creationId xmlns:a16="http://schemas.microsoft.com/office/drawing/2014/main" id="{66ABCC87-0184-3C6A-5335-5B26762F51E0}"/>
                </a:ext>
              </a:extLst>
            </p:cNvPr>
            <p:cNvSpPr/>
            <p:nvPr/>
          </p:nvSpPr>
          <p:spPr>
            <a:xfrm>
              <a:off x="11128464" y="3681313"/>
              <a:ext cx="610752" cy="1221225"/>
            </a:xfrm>
            <a:custGeom>
              <a:avLst/>
              <a:gdLst>
                <a:gd name="connsiteX0" fmla="*/ 0 w 610752"/>
                <a:gd name="connsiteY0" fmla="*/ 0 h 1221225"/>
                <a:gd name="connsiteX1" fmla="*/ 610752 w 610752"/>
                <a:gd name="connsiteY1" fmla="*/ 610620 h 1221225"/>
                <a:gd name="connsiteX2" fmla="*/ 0 w 610752"/>
                <a:gd name="connsiteY2" fmla="*/ 1221226 h 1221225"/>
              </a:gdLst>
              <a:ahLst/>
              <a:cxnLst>
                <a:cxn ang="0">
                  <a:pos x="connsiteX0" y="connsiteY0"/>
                </a:cxn>
                <a:cxn ang="0">
                  <a:pos x="connsiteX1" y="connsiteY1"/>
                </a:cxn>
                <a:cxn ang="0">
                  <a:pos x="connsiteX2" y="connsiteY2"/>
                </a:cxn>
              </a:cxnLst>
              <a:rect l="l" t="t" r="r" b="b"/>
              <a:pathLst>
                <a:path w="610752" h="1221225">
                  <a:moveTo>
                    <a:pt x="0" y="0"/>
                  </a:moveTo>
                  <a:cubicBezTo>
                    <a:pt x="337313" y="0"/>
                    <a:pt x="610752" y="273387"/>
                    <a:pt x="610752" y="610620"/>
                  </a:cubicBezTo>
                  <a:cubicBezTo>
                    <a:pt x="610752" y="947852"/>
                    <a:pt x="337313" y="1221226"/>
                    <a:pt x="0" y="1221226"/>
                  </a:cubicBezTo>
                </a:path>
              </a:pathLst>
            </a:custGeom>
            <a:solidFill>
              <a:schemeClr val="accent1"/>
            </a:solidFill>
            <a:ln w="3685" cap="flat">
              <a:noFill/>
              <a:prstDash val="solid"/>
              <a:miter/>
            </a:ln>
          </p:spPr>
          <p:txBody>
            <a:bodyPr rtlCol="0" anchor="ctr"/>
            <a:lstStyle/>
            <a:p>
              <a:endParaRPr lang="pt-BR"/>
            </a:p>
          </p:txBody>
        </p:sp>
        <p:sp>
          <p:nvSpPr>
            <p:cNvPr id="30" name="Forma Livre: Forma 29">
              <a:extLst>
                <a:ext uri="{FF2B5EF4-FFF2-40B4-BE49-F238E27FC236}">
                  <a16:creationId xmlns:a16="http://schemas.microsoft.com/office/drawing/2014/main" id="{44600EC1-EFD7-01DE-DD2A-7A8A54F01B09}"/>
                </a:ext>
              </a:extLst>
            </p:cNvPr>
            <p:cNvSpPr/>
            <p:nvPr/>
          </p:nvSpPr>
          <p:spPr>
            <a:xfrm>
              <a:off x="11130066" y="5007544"/>
              <a:ext cx="1219240" cy="612800"/>
            </a:xfrm>
            <a:custGeom>
              <a:avLst/>
              <a:gdLst>
                <a:gd name="connsiteX0" fmla="*/ 1219241 w 1219240"/>
                <a:gd name="connsiteY0" fmla="*/ 0 h 612800"/>
                <a:gd name="connsiteX1" fmla="*/ 609620 w 1219240"/>
                <a:gd name="connsiteY1" fmla="*/ 612801 h 612800"/>
                <a:gd name="connsiteX2" fmla="*/ 0 w 1219240"/>
                <a:gd name="connsiteY2" fmla="*/ 0 h 612800"/>
              </a:gdLst>
              <a:ahLst/>
              <a:cxnLst>
                <a:cxn ang="0">
                  <a:pos x="connsiteX0" y="connsiteY0"/>
                </a:cxn>
                <a:cxn ang="0">
                  <a:pos x="connsiteX1" y="connsiteY1"/>
                </a:cxn>
                <a:cxn ang="0">
                  <a:pos x="connsiteX2" y="connsiteY2"/>
                </a:cxn>
              </a:cxnLst>
              <a:rect l="l" t="t" r="r" b="b"/>
              <a:pathLst>
                <a:path w="1219240" h="612800">
                  <a:moveTo>
                    <a:pt x="1219241" y="0"/>
                  </a:moveTo>
                  <a:cubicBezTo>
                    <a:pt x="1219241" y="338444"/>
                    <a:pt x="946300" y="612801"/>
                    <a:pt x="609620" y="612801"/>
                  </a:cubicBezTo>
                  <a:cubicBezTo>
                    <a:pt x="272941" y="612801"/>
                    <a:pt x="0" y="338444"/>
                    <a:pt x="0" y="0"/>
                  </a:cubicBezTo>
                </a:path>
              </a:pathLst>
            </a:custGeom>
            <a:solidFill>
              <a:srgbClr val="B9D1E4"/>
            </a:solidFill>
            <a:ln w="3685" cap="flat">
              <a:noFill/>
              <a:prstDash val="solid"/>
              <a:miter/>
            </a:ln>
          </p:spPr>
          <p:txBody>
            <a:bodyPr rtlCol="0" anchor="ctr"/>
            <a:lstStyle/>
            <a:p>
              <a:endParaRPr lang="pt-BR"/>
            </a:p>
          </p:txBody>
        </p:sp>
        <p:sp>
          <p:nvSpPr>
            <p:cNvPr id="31" name="Forma Livre: Forma 30">
              <a:extLst>
                <a:ext uri="{FF2B5EF4-FFF2-40B4-BE49-F238E27FC236}">
                  <a16:creationId xmlns:a16="http://schemas.microsoft.com/office/drawing/2014/main" id="{F47075C8-5453-2CCB-8940-BE9D7479CBAE}"/>
                </a:ext>
              </a:extLst>
            </p:cNvPr>
            <p:cNvSpPr/>
            <p:nvPr/>
          </p:nvSpPr>
          <p:spPr>
            <a:xfrm>
              <a:off x="10052194" y="4798878"/>
              <a:ext cx="943079" cy="1481334"/>
            </a:xfrm>
            <a:custGeom>
              <a:avLst/>
              <a:gdLst>
                <a:gd name="connsiteX0" fmla="*/ 0 w 943079"/>
                <a:gd name="connsiteY0" fmla="*/ 1481335 h 1481334"/>
                <a:gd name="connsiteX1" fmla="*/ 0 w 943079"/>
                <a:gd name="connsiteY1" fmla="*/ 471327 h 1481334"/>
                <a:gd name="connsiteX2" fmla="*/ 471540 w 943079"/>
                <a:gd name="connsiteY2" fmla="*/ 0 h 1481334"/>
                <a:gd name="connsiteX3" fmla="*/ 943080 w 943079"/>
                <a:gd name="connsiteY3" fmla="*/ 471327 h 1481334"/>
                <a:gd name="connsiteX4" fmla="*/ 943080 w 943079"/>
                <a:gd name="connsiteY4" fmla="*/ 1481335 h 148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079" h="1481334">
                  <a:moveTo>
                    <a:pt x="0" y="1481335"/>
                  </a:moveTo>
                  <a:lnTo>
                    <a:pt x="0" y="471327"/>
                  </a:lnTo>
                  <a:cubicBezTo>
                    <a:pt x="0" y="211023"/>
                    <a:pt x="211116" y="0"/>
                    <a:pt x="471540" y="0"/>
                  </a:cubicBezTo>
                  <a:cubicBezTo>
                    <a:pt x="731965" y="0"/>
                    <a:pt x="943080" y="211023"/>
                    <a:pt x="943080" y="471327"/>
                  </a:cubicBezTo>
                  <a:lnTo>
                    <a:pt x="943080" y="1481335"/>
                  </a:lnTo>
                </a:path>
              </a:pathLst>
            </a:custGeom>
            <a:solidFill>
              <a:schemeClr val="accent3"/>
            </a:solidFill>
            <a:ln w="3685" cap="flat">
              <a:noFill/>
              <a:prstDash val="solid"/>
              <a:miter/>
            </a:ln>
          </p:spPr>
          <p:txBody>
            <a:bodyPr rtlCol="0" anchor="ctr"/>
            <a:lstStyle/>
            <a:p>
              <a:endParaRPr lang="pt-BR"/>
            </a:p>
          </p:txBody>
        </p:sp>
        <p:sp>
          <p:nvSpPr>
            <p:cNvPr id="32" name="Forma Livre: Forma 31">
              <a:extLst>
                <a:ext uri="{FF2B5EF4-FFF2-40B4-BE49-F238E27FC236}">
                  <a16:creationId xmlns:a16="http://schemas.microsoft.com/office/drawing/2014/main" id="{FAFA8260-246C-8A1B-B6AA-575F96E2EE4B}"/>
                </a:ext>
              </a:extLst>
            </p:cNvPr>
            <p:cNvSpPr/>
            <p:nvPr/>
          </p:nvSpPr>
          <p:spPr>
            <a:xfrm>
              <a:off x="11877727" y="2657674"/>
              <a:ext cx="936343" cy="2215263"/>
            </a:xfrm>
            <a:custGeom>
              <a:avLst/>
              <a:gdLst>
                <a:gd name="connsiteX0" fmla="*/ 0 w 936343"/>
                <a:gd name="connsiteY0" fmla="*/ 0 h 2215263"/>
                <a:gd name="connsiteX1" fmla="*/ 0 w 936343"/>
                <a:gd name="connsiteY1" fmla="*/ 0 h 2215263"/>
                <a:gd name="connsiteX2" fmla="*/ 936344 w 936343"/>
                <a:gd name="connsiteY2" fmla="*/ 0 h 2215263"/>
                <a:gd name="connsiteX3" fmla="*/ 936344 w 936343"/>
                <a:gd name="connsiteY3" fmla="*/ 0 h 2215263"/>
                <a:gd name="connsiteX4" fmla="*/ 936344 w 936343"/>
                <a:gd name="connsiteY4" fmla="*/ 2215264 h 2215263"/>
                <a:gd name="connsiteX5" fmla="*/ 936344 w 936343"/>
                <a:gd name="connsiteY5" fmla="*/ 2215264 h 2215263"/>
                <a:gd name="connsiteX6" fmla="*/ 0 w 936343"/>
                <a:gd name="connsiteY6" fmla="*/ 2215264 h 2215263"/>
                <a:gd name="connsiteX7" fmla="*/ 0 w 936343"/>
                <a:gd name="connsiteY7" fmla="*/ 2215264 h 221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6343" h="2215263">
                  <a:moveTo>
                    <a:pt x="0" y="0"/>
                  </a:moveTo>
                  <a:lnTo>
                    <a:pt x="0" y="0"/>
                  </a:lnTo>
                  <a:lnTo>
                    <a:pt x="936344" y="0"/>
                  </a:lnTo>
                  <a:lnTo>
                    <a:pt x="936344" y="0"/>
                  </a:lnTo>
                  <a:lnTo>
                    <a:pt x="936344" y="2215264"/>
                  </a:lnTo>
                  <a:lnTo>
                    <a:pt x="936344" y="2215264"/>
                  </a:lnTo>
                  <a:lnTo>
                    <a:pt x="0" y="2215264"/>
                  </a:lnTo>
                  <a:lnTo>
                    <a:pt x="0" y="2215264"/>
                  </a:lnTo>
                  <a:close/>
                </a:path>
              </a:pathLst>
            </a:custGeom>
            <a:solidFill>
              <a:schemeClr val="accent2"/>
            </a:solidFill>
            <a:ln w="3685" cap="flat">
              <a:noFill/>
              <a:prstDash val="solid"/>
              <a:miter/>
            </a:ln>
          </p:spPr>
          <p:txBody>
            <a:bodyPr rtlCol="0" anchor="ctr"/>
            <a:lstStyle/>
            <a:p>
              <a:endParaRPr lang="pt-BR"/>
            </a:p>
          </p:txBody>
        </p:sp>
        <p:sp>
          <p:nvSpPr>
            <p:cNvPr id="33" name="Forma Livre: Forma 32">
              <a:extLst>
                <a:ext uri="{FF2B5EF4-FFF2-40B4-BE49-F238E27FC236}">
                  <a16:creationId xmlns:a16="http://schemas.microsoft.com/office/drawing/2014/main" id="{6AFD4BC6-8FC1-7528-E097-E6EE81410E90}"/>
                </a:ext>
              </a:extLst>
            </p:cNvPr>
            <p:cNvSpPr/>
            <p:nvPr/>
          </p:nvSpPr>
          <p:spPr>
            <a:xfrm>
              <a:off x="10045458" y="3701337"/>
              <a:ext cx="963288" cy="962874"/>
            </a:xfrm>
            <a:custGeom>
              <a:avLst/>
              <a:gdLst>
                <a:gd name="connsiteX0" fmla="*/ 481644 w 963288"/>
                <a:gd name="connsiteY0" fmla="*/ 0 h 962874"/>
                <a:gd name="connsiteX1" fmla="*/ 963289 w 963288"/>
                <a:gd name="connsiteY1" fmla="*/ 481434 h 962874"/>
                <a:gd name="connsiteX2" fmla="*/ 481644 w 963288"/>
                <a:gd name="connsiteY2" fmla="*/ 962874 h 962874"/>
                <a:gd name="connsiteX3" fmla="*/ 0 w 963288"/>
                <a:gd name="connsiteY3" fmla="*/ 481434 h 962874"/>
                <a:gd name="connsiteX4" fmla="*/ 481644 w 963288"/>
                <a:gd name="connsiteY4" fmla="*/ 0 h 96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288" h="962874">
                  <a:moveTo>
                    <a:pt x="481644" y="0"/>
                  </a:moveTo>
                  <a:cubicBezTo>
                    <a:pt x="747647" y="0"/>
                    <a:pt x="963289" y="215541"/>
                    <a:pt x="963289" y="481434"/>
                  </a:cubicBezTo>
                  <a:cubicBezTo>
                    <a:pt x="963289" y="747326"/>
                    <a:pt x="747647" y="962874"/>
                    <a:pt x="481644" y="962874"/>
                  </a:cubicBezTo>
                  <a:cubicBezTo>
                    <a:pt x="215640" y="962874"/>
                    <a:pt x="0" y="747326"/>
                    <a:pt x="0" y="481434"/>
                  </a:cubicBezTo>
                  <a:cubicBezTo>
                    <a:pt x="0" y="215541"/>
                    <a:pt x="215640" y="0"/>
                    <a:pt x="481644" y="0"/>
                  </a:cubicBezTo>
                  <a:close/>
                </a:path>
              </a:pathLst>
            </a:custGeom>
            <a:solidFill>
              <a:srgbClr val="FFD041"/>
            </a:solidFill>
            <a:ln w="3685" cap="flat">
              <a:noFill/>
              <a:prstDash val="solid"/>
              <a:miter/>
            </a:ln>
          </p:spPr>
          <p:txBody>
            <a:bodyPr rtlCol="0" anchor="ctr"/>
            <a:lstStyle/>
            <a:p>
              <a:endParaRPr lang="pt-BR"/>
            </a:p>
          </p:txBody>
        </p:sp>
      </p:grpSp>
    </p:spTree>
    <p:extLst>
      <p:ext uri="{BB962C8B-B14F-4D97-AF65-F5344CB8AC3E}">
        <p14:creationId xmlns:p14="http://schemas.microsoft.com/office/powerpoint/2010/main" val="18539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8" name="Rectangle 5">
            <a:extLst>
              <a:ext uri="{FF2B5EF4-FFF2-40B4-BE49-F238E27FC236}">
                <a16:creationId xmlns:a16="http://schemas.microsoft.com/office/drawing/2014/main" id="{12C3CDB7-98CC-E80F-1EC5-7F761B749B1A}"/>
              </a:ext>
            </a:extLst>
          </p:cNvPr>
          <p:cNvSpPr/>
          <p:nvPr/>
        </p:nvSpPr>
        <p:spPr>
          <a:xfrm>
            <a:off x="156327" y="0"/>
            <a:ext cx="40671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ID" sz="2400">
              <a:solidFill>
                <a:prstClr val="white"/>
              </a:solidFill>
              <a:latin typeface="Karla"/>
            </a:endParaRPr>
          </a:p>
        </p:txBody>
      </p:sp>
      <p:grpSp>
        <p:nvGrpSpPr>
          <p:cNvPr id="4" name="Group 3">
            <a:extLst>
              <a:ext uri="{FF2B5EF4-FFF2-40B4-BE49-F238E27FC236}">
                <a16:creationId xmlns:a16="http://schemas.microsoft.com/office/drawing/2014/main" id="{E8C5A323-166C-DD96-C921-2B876EEEBA5F}"/>
              </a:ext>
            </a:extLst>
          </p:cNvPr>
          <p:cNvGrpSpPr/>
          <p:nvPr/>
        </p:nvGrpSpPr>
        <p:grpSpPr>
          <a:xfrm>
            <a:off x="4935185" y="874456"/>
            <a:ext cx="6391348" cy="5109089"/>
            <a:chOff x="709140" y="974444"/>
            <a:chExt cx="6391348" cy="5109089"/>
          </a:xfrm>
        </p:grpSpPr>
        <p:sp>
          <p:nvSpPr>
            <p:cNvPr id="84" name="Oval 11">
              <a:extLst>
                <a:ext uri="{FF2B5EF4-FFF2-40B4-BE49-F238E27FC236}">
                  <a16:creationId xmlns:a16="http://schemas.microsoft.com/office/drawing/2014/main" id="{B83DC8F3-FE75-B46B-7E3B-EFE20EE4B729}"/>
                </a:ext>
              </a:extLst>
            </p:cNvPr>
            <p:cNvSpPr/>
            <p:nvPr/>
          </p:nvSpPr>
          <p:spPr>
            <a:xfrm>
              <a:off x="717828" y="2361471"/>
              <a:ext cx="1335968" cy="1335968"/>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dirty="0">
                <a:ln>
                  <a:noFill/>
                </a:ln>
                <a:solidFill>
                  <a:prstClr val="white"/>
                </a:solidFill>
                <a:effectLst/>
                <a:uLnTx/>
                <a:uFillTx/>
                <a:latin typeface="Montserrat" panose="00000500000000000000" pitchFamily="2" charset="0"/>
              </a:endParaRPr>
            </a:p>
          </p:txBody>
        </p:sp>
        <p:sp>
          <p:nvSpPr>
            <p:cNvPr id="85" name="Partial Circle 12">
              <a:extLst>
                <a:ext uri="{FF2B5EF4-FFF2-40B4-BE49-F238E27FC236}">
                  <a16:creationId xmlns:a16="http://schemas.microsoft.com/office/drawing/2014/main" id="{2D293639-580E-61CC-C87B-41F789EE7ED6}"/>
                </a:ext>
              </a:extLst>
            </p:cNvPr>
            <p:cNvSpPr/>
            <p:nvPr/>
          </p:nvSpPr>
          <p:spPr>
            <a:xfrm>
              <a:off x="718423" y="2362066"/>
              <a:ext cx="1334777" cy="1334777"/>
            </a:xfrm>
            <a:prstGeom prst="pie">
              <a:avLst>
                <a:gd name="adj1" fmla="val 1391427"/>
                <a:gd name="adj2" fmla="val 16200000"/>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black"/>
                </a:solidFill>
                <a:effectLst/>
                <a:uLnTx/>
                <a:uFillTx/>
                <a:latin typeface="Montserrat" panose="00000500000000000000" pitchFamily="2" charset="0"/>
              </a:endParaRPr>
            </a:p>
          </p:txBody>
        </p:sp>
        <p:sp>
          <p:nvSpPr>
            <p:cNvPr id="86" name="Oval 13">
              <a:extLst>
                <a:ext uri="{FF2B5EF4-FFF2-40B4-BE49-F238E27FC236}">
                  <a16:creationId xmlns:a16="http://schemas.microsoft.com/office/drawing/2014/main" id="{FD4BE647-A7F1-E9BE-F367-913BC3123F6A}"/>
                </a:ext>
              </a:extLst>
            </p:cNvPr>
            <p:cNvSpPr/>
            <p:nvPr/>
          </p:nvSpPr>
          <p:spPr>
            <a:xfrm>
              <a:off x="885570" y="2529214"/>
              <a:ext cx="1000487" cy="1000487"/>
            </a:xfrm>
            <a:prstGeom prst="ellipse">
              <a:avLst/>
            </a:prstGeom>
            <a:solidFill>
              <a:schemeClr val="accent6"/>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pt-BR" sz="1351" b="1" i="0" u="none" strike="noStrike" kern="0" cap="none" spc="0" normalizeH="0" baseline="0">
                  <a:ln>
                    <a:noFill/>
                  </a:ln>
                  <a:solidFill>
                    <a:prstClr val="black"/>
                  </a:solidFill>
                  <a:effectLst/>
                  <a:uLnTx/>
                  <a:uFillTx/>
                  <a:latin typeface="Rubik" pitchFamily="2" charset="-79"/>
                  <a:cs typeface="Rubik" pitchFamily="2" charset="-79"/>
                </a:rPr>
                <a:t>70%</a:t>
              </a:r>
            </a:p>
          </p:txBody>
        </p:sp>
        <p:sp>
          <p:nvSpPr>
            <p:cNvPr id="87" name="TextBox 38">
              <a:extLst>
                <a:ext uri="{FF2B5EF4-FFF2-40B4-BE49-F238E27FC236}">
                  <a16:creationId xmlns:a16="http://schemas.microsoft.com/office/drawing/2014/main" id="{A9BCD466-0317-ABAB-CF8B-02D078EFCB7A}"/>
                </a:ext>
              </a:extLst>
            </p:cNvPr>
            <p:cNvSpPr txBox="1"/>
            <p:nvPr/>
          </p:nvSpPr>
          <p:spPr>
            <a:xfrm>
              <a:off x="712711" y="3841501"/>
              <a:ext cx="1334775" cy="461665"/>
            </a:xfrm>
            <a:prstGeom prst="rect">
              <a:avLst/>
            </a:prstGeom>
            <a:noFill/>
          </p:spPr>
          <p:txBody>
            <a:bodyPr wrap="square">
              <a:spAutoFit/>
            </a:bodyPr>
            <a:lstStyle/>
            <a:p>
              <a:pPr algn="ctr" defTabSz="914377"/>
              <a:r>
                <a:rPr lang="pt-BR" sz="1200" b="1">
                  <a:solidFill>
                    <a:prstClr val="black"/>
                  </a:solidFill>
                  <a:latin typeface="Rubik" pitchFamily="2" charset="-79"/>
                  <a:cs typeface="Rubik" pitchFamily="2" charset="-79"/>
                </a:rPr>
                <a:t>Nome software</a:t>
              </a:r>
            </a:p>
          </p:txBody>
        </p:sp>
        <p:sp>
          <p:nvSpPr>
            <p:cNvPr id="88" name="Oval 24">
              <a:extLst>
                <a:ext uri="{FF2B5EF4-FFF2-40B4-BE49-F238E27FC236}">
                  <a16:creationId xmlns:a16="http://schemas.microsoft.com/office/drawing/2014/main" id="{5A4C6BA7-37EA-1F87-C3C0-F1B7C4230DD6}"/>
                </a:ext>
              </a:extLst>
            </p:cNvPr>
            <p:cNvSpPr/>
            <p:nvPr/>
          </p:nvSpPr>
          <p:spPr>
            <a:xfrm>
              <a:off x="2400058" y="2361471"/>
              <a:ext cx="1335968" cy="1335968"/>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dirty="0">
                <a:ln>
                  <a:noFill/>
                </a:ln>
                <a:solidFill>
                  <a:prstClr val="white"/>
                </a:solidFill>
                <a:effectLst/>
                <a:uLnTx/>
                <a:uFillTx/>
                <a:latin typeface="Montserrat" panose="00000500000000000000" pitchFamily="2" charset="0"/>
              </a:endParaRPr>
            </a:p>
          </p:txBody>
        </p:sp>
        <p:sp>
          <p:nvSpPr>
            <p:cNvPr id="89" name="Partial Circle 25">
              <a:extLst>
                <a:ext uri="{FF2B5EF4-FFF2-40B4-BE49-F238E27FC236}">
                  <a16:creationId xmlns:a16="http://schemas.microsoft.com/office/drawing/2014/main" id="{C319AF99-F9A5-9787-DED6-138529039FD7}"/>
                </a:ext>
              </a:extLst>
            </p:cNvPr>
            <p:cNvSpPr/>
            <p:nvPr/>
          </p:nvSpPr>
          <p:spPr>
            <a:xfrm>
              <a:off x="2400654" y="2362066"/>
              <a:ext cx="1334777" cy="1334777"/>
            </a:xfrm>
            <a:prstGeom prst="pie">
              <a:avLst>
                <a:gd name="adj1" fmla="val 20245552"/>
                <a:gd name="adj2" fmla="val 16200000"/>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black"/>
                </a:solidFill>
                <a:effectLst/>
                <a:uLnTx/>
                <a:uFillTx/>
                <a:latin typeface="Montserrat" panose="00000500000000000000" pitchFamily="2" charset="0"/>
              </a:endParaRPr>
            </a:p>
          </p:txBody>
        </p:sp>
        <p:sp>
          <p:nvSpPr>
            <p:cNvPr id="90" name="Oval 26">
              <a:extLst>
                <a:ext uri="{FF2B5EF4-FFF2-40B4-BE49-F238E27FC236}">
                  <a16:creationId xmlns:a16="http://schemas.microsoft.com/office/drawing/2014/main" id="{766B5712-81C8-6987-8262-4240B1AF87FB}"/>
                </a:ext>
              </a:extLst>
            </p:cNvPr>
            <p:cNvSpPr/>
            <p:nvPr/>
          </p:nvSpPr>
          <p:spPr>
            <a:xfrm>
              <a:off x="2567800" y="2529214"/>
              <a:ext cx="1000487" cy="1000487"/>
            </a:xfrm>
            <a:prstGeom prst="ellipse">
              <a:avLst/>
            </a:prstGeom>
            <a:solidFill>
              <a:schemeClr val="accent6"/>
            </a:solidFill>
            <a:ln w="12700" cap="flat" cmpd="sng" algn="ctr">
              <a:noFill/>
              <a:prstDash val="solid"/>
              <a:miter lim="800000"/>
            </a:ln>
            <a:effectLst/>
          </p:spPr>
          <p:txBody>
            <a:bodyPr rtlCol="0" anchor="ctr"/>
            <a:lstStyle/>
            <a:p>
              <a:pPr algn="ctr" defTabSz="914377"/>
              <a:r>
                <a:rPr lang="pt-BR" sz="1351" b="1" kern="0">
                  <a:solidFill>
                    <a:prstClr val="black"/>
                  </a:solidFill>
                  <a:latin typeface="Rubik" pitchFamily="2" charset="-79"/>
                  <a:cs typeface="Rubik" pitchFamily="2" charset="-79"/>
                </a:rPr>
                <a:t>80%</a:t>
              </a:r>
            </a:p>
          </p:txBody>
        </p:sp>
        <p:sp>
          <p:nvSpPr>
            <p:cNvPr id="91" name="TextBox 39">
              <a:extLst>
                <a:ext uri="{FF2B5EF4-FFF2-40B4-BE49-F238E27FC236}">
                  <a16:creationId xmlns:a16="http://schemas.microsoft.com/office/drawing/2014/main" id="{4702BB4E-7857-083E-794C-4519ED9E65BF}"/>
                </a:ext>
              </a:extLst>
            </p:cNvPr>
            <p:cNvSpPr txBox="1"/>
            <p:nvPr/>
          </p:nvSpPr>
          <p:spPr>
            <a:xfrm>
              <a:off x="2394943" y="3841499"/>
              <a:ext cx="1334775" cy="461665"/>
            </a:xfrm>
            <a:prstGeom prst="rect">
              <a:avLst/>
            </a:prstGeom>
            <a:noFill/>
          </p:spPr>
          <p:txBody>
            <a:bodyPr wrap="square">
              <a:spAutoFit/>
            </a:bodyPr>
            <a:lstStyle/>
            <a:p>
              <a:pPr algn="ctr" defTabSz="914377"/>
              <a:r>
                <a:rPr lang="pt-BR" sz="1200" b="1">
                  <a:solidFill>
                    <a:prstClr val="black"/>
                  </a:solidFill>
                  <a:latin typeface="Rubik" pitchFamily="2" charset="-79"/>
                  <a:cs typeface="Rubik" pitchFamily="2" charset="-79"/>
                </a:rPr>
                <a:t>Nome software</a:t>
              </a:r>
            </a:p>
          </p:txBody>
        </p:sp>
        <p:sp>
          <p:nvSpPr>
            <p:cNvPr id="92" name="Oval 27">
              <a:extLst>
                <a:ext uri="{FF2B5EF4-FFF2-40B4-BE49-F238E27FC236}">
                  <a16:creationId xmlns:a16="http://schemas.microsoft.com/office/drawing/2014/main" id="{8E3B50D9-439D-3043-EFB0-27C2BBD912FE}"/>
                </a:ext>
              </a:extLst>
            </p:cNvPr>
            <p:cNvSpPr/>
            <p:nvPr/>
          </p:nvSpPr>
          <p:spPr>
            <a:xfrm>
              <a:off x="4082289" y="2361471"/>
              <a:ext cx="1335968" cy="1335968"/>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dirty="0">
                <a:ln>
                  <a:noFill/>
                </a:ln>
                <a:solidFill>
                  <a:prstClr val="white"/>
                </a:solidFill>
                <a:effectLst/>
                <a:uLnTx/>
                <a:uFillTx/>
                <a:latin typeface="Montserrat" panose="00000500000000000000" pitchFamily="2" charset="0"/>
              </a:endParaRPr>
            </a:p>
          </p:txBody>
        </p:sp>
        <p:sp>
          <p:nvSpPr>
            <p:cNvPr id="93" name="Partial Circle 28">
              <a:extLst>
                <a:ext uri="{FF2B5EF4-FFF2-40B4-BE49-F238E27FC236}">
                  <a16:creationId xmlns:a16="http://schemas.microsoft.com/office/drawing/2014/main" id="{AA6F2573-243E-3FCD-8CAB-3D71FB4B4FD9}"/>
                </a:ext>
              </a:extLst>
            </p:cNvPr>
            <p:cNvSpPr/>
            <p:nvPr/>
          </p:nvSpPr>
          <p:spPr>
            <a:xfrm>
              <a:off x="4082886" y="2362068"/>
              <a:ext cx="1334777" cy="1334777"/>
            </a:xfrm>
            <a:prstGeom prst="pie">
              <a:avLst>
                <a:gd name="adj1" fmla="val 3468196"/>
                <a:gd name="adj2" fmla="val 16200000"/>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black"/>
                </a:solidFill>
                <a:effectLst/>
                <a:uLnTx/>
                <a:uFillTx/>
                <a:latin typeface="Montserrat" panose="00000500000000000000" pitchFamily="2" charset="0"/>
              </a:endParaRPr>
            </a:p>
          </p:txBody>
        </p:sp>
        <p:sp>
          <p:nvSpPr>
            <p:cNvPr id="94" name="Oval 29">
              <a:extLst>
                <a:ext uri="{FF2B5EF4-FFF2-40B4-BE49-F238E27FC236}">
                  <a16:creationId xmlns:a16="http://schemas.microsoft.com/office/drawing/2014/main" id="{F9516A14-193B-9AE1-BBCD-B411B1BD4CC9}"/>
                </a:ext>
              </a:extLst>
            </p:cNvPr>
            <p:cNvSpPr/>
            <p:nvPr/>
          </p:nvSpPr>
          <p:spPr>
            <a:xfrm>
              <a:off x="4250031" y="2529214"/>
              <a:ext cx="1000487" cy="1000487"/>
            </a:xfrm>
            <a:prstGeom prst="ellipse">
              <a:avLst/>
            </a:prstGeom>
            <a:solidFill>
              <a:schemeClr val="accent6"/>
            </a:solidFill>
            <a:ln w="12700" cap="flat" cmpd="sng" algn="ctr">
              <a:noFill/>
              <a:prstDash val="solid"/>
              <a:miter lim="800000"/>
            </a:ln>
            <a:effectLst/>
          </p:spPr>
          <p:txBody>
            <a:bodyPr rtlCol="0" anchor="ctr"/>
            <a:lstStyle/>
            <a:p>
              <a:pPr algn="ctr" defTabSz="914377"/>
              <a:r>
                <a:rPr lang="pt-BR" sz="1351" b="1" kern="0">
                  <a:solidFill>
                    <a:prstClr val="black"/>
                  </a:solidFill>
                  <a:latin typeface="Rubik" pitchFamily="2" charset="-79"/>
                  <a:cs typeface="Rubik" pitchFamily="2" charset="-79"/>
                </a:rPr>
                <a:t>65%</a:t>
              </a:r>
            </a:p>
          </p:txBody>
        </p:sp>
        <p:sp>
          <p:nvSpPr>
            <p:cNvPr id="95" name="TextBox 40">
              <a:extLst>
                <a:ext uri="{FF2B5EF4-FFF2-40B4-BE49-F238E27FC236}">
                  <a16:creationId xmlns:a16="http://schemas.microsoft.com/office/drawing/2014/main" id="{1E0B3747-32DE-3C20-E79B-F54AA1678167}"/>
                </a:ext>
              </a:extLst>
            </p:cNvPr>
            <p:cNvSpPr txBox="1"/>
            <p:nvPr/>
          </p:nvSpPr>
          <p:spPr>
            <a:xfrm>
              <a:off x="4077174" y="3841500"/>
              <a:ext cx="1334775" cy="461665"/>
            </a:xfrm>
            <a:prstGeom prst="rect">
              <a:avLst/>
            </a:prstGeom>
            <a:noFill/>
          </p:spPr>
          <p:txBody>
            <a:bodyPr wrap="square">
              <a:spAutoFit/>
            </a:bodyPr>
            <a:lstStyle/>
            <a:p>
              <a:pPr algn="ctr" defTabSz="914377"/>
              <a:r>
                <a:rPr lang="pt-BR" sz="1200" b="1">
                  <a:solidFill>
                    <a:prstClr val="black"/>
                  </a:solidFill>
                  <a:latin typeface="Rubik" pitchFamily="2" charset="-79"/>
                  <a:cs typeface="Rubik" pitchFamily="2" charset="-79"/>
                </a:rPr>
                <a:t>Nome software</a:t>
              </a:r>
            </a:p>
          </p:txBody>
        </p:sp>
        <p:sp>
          <p:nvSpPr>
            <p:cNvPr id="96" name="Oval 33">
              <a:extLst>
                <a:ext uri="{FF2B5EF4-FFF2-40B4-BE49-F238E27FC236}">
                  <a16:creationId xmlns:a16="http://schemas.microsoft.com/office/drawing/2014/main" id="{4C5A5E2E-8646-E54B-87B2-0E0D531FCD2C}"/>
                </a:ext>
              </a:extLst>
            </p:cNvPr>
            <p:cNvSpPr/>
            <p:nvPr/>
          </p:nvSpPr>
          <p:spPr>
            <a:xfrm>
              <a:off x="5764520" y="2361471"/>
              <a:ext cx="1335968" cy="1335968"/>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dirty="0">
                <a:ln>
                  <a:noFill/>
                </a:ln>
                <a:solidFill>
                  <a:prstClr val="white"/>
                </a:solidFill>
                <a:effectLst/>
                <a:uLnTx/>
                <a:uFillTx/>
                <a:latin typeface="Montserrat" panose="00000500000000000000" pitchFamily="2" charset="0"/>
              </a:endParaRPr>
            </a:p>
          </p:txBody>
        </p:sp>
        <p:sp>
          <p:nvSpPr>
            <p:cNvPr id="97" name="Partial Circle 34">
              <a:extLst>
                <a:ext uri="{FF2B5EF4-FFF2-40B4-BE49-F238E27FC236}">
                  <a16:creationId xmlns:a16="http://schemas.microsoft.com/office/drawing/2014/main" id="{020EBCBF-EC92-9F94-F515-6BEC6B46F85A}"/>
                </a:ext>
              </a:extLst>
            </p:cNvPr>
            <p:cNvSpPr/>
            <p:nvPr/>
          </p:nvSpPr>
          <p:spPr>
            <a:xfrm>
              <a:off x="5765115" y="2362068"/>
              <a:ext cx="1334777" cy="1334777"/>
            </a:xfrm>
            <a:prstGeom prst="pie">
              <a:avLst>
                <a:gd name="adj1" fmla="val 17666989"/>
                <a:gd name="adj2" fmla="val 16200000"/>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black"/>
                </a:solidFill>
                <a:effectLst/>
                <a:uLnTx/>
                <a:uFillTx/>
                <a:latin typeface="Montserrat" panose="00000500000000000000" pitchFamily="2" charset="0"/>
              </a:endParaRPr>
            </a:p>
          </p:txBody>
        </p:sp>
        <p:sp>
          <p:nvSpPr>
            <p:cNvPr id="98" name="Oval 35">
              <a:extLst>
                <a:ext uri="{FF2B5EF4-FFF2-40B4-BE49-F238E27FC236}">
                  <a16:creationId xmlns:a16="http://schemas.microsoft.com/office/drawing/2014/main" id="{1119F76D-FB80-EF4C-ABDC-EDDD918457C1}"/>
                </a:ext>
              </a:extLst>
            </p:cNvPr>
            <p:cNvSpPr/>
            <p:nvPr/>
          </p:nvSpPr>
          <p:spPr>
            <a:xfrm>
              <a:off x="5932262" y="2529214"/>
              <a:ext cx="1000487" cy="1000487"/>
            </a:xfrm>
            <a:prstGeom prst="ellipse">
              <a:avLst/>
            </a:prstGeom>
            <a:solidFill>
              <a:schemeClr val="accent6"/>
            </a:solidFill>
            <a:ln w="12700" cap="flat" cmpd="sng" algn="ctr">
              <a:noFill/>
              <a:prstDash val="solid"/>
              <a:miter lim="800000"/>
            </a:ln>
            <a:effectLst/>
          </p:spPr>
          <p:txBody>
            <a:bodyPr rtlCol="0" anchor="ctr"/>
            <a:lstStyle/>
            <a:p>
              <a:pPr algn="ctr" defTabSz="914377"/>
              <a:r>
                <a:rPr lang="pt-BR" sz="1351" b="1" kern="0">
                  <a:solidFill>
                    <a:prstClr val="black"/>
                  </a:solidFill>
                  <a:latin typeface="Rubik" pitchFamily="2" charset="-79"/>
                  <a:cs typeface="Rubik" pitchFamily="2" charset="-79"/>
                </a:rPr>
                <a:t>90%</a:t>
              </a:r>
            </a:p>
          </p:txBody>
        </p:sp>
        <p:sp>
          <p:nvSpPr>
            <p:cNvPr id="99" name="TextBox 41">
              <a:extLst>
                <a:ext uri="{FF2B5EF4-FFF2-40B4-BE49-F238E27FC236}">
                  <a16:creationId xmlns:a16="http://schemas.microsoft.com/office/drawing/2014/main" id="{0B7CA564-02D2-D869-C666-97469FD440A8}"/>
                </a:ext>
              </a:extLst>
            </p:cNvPr>
            <p:cNvSpPr txBox="1"/>
            <p:nvPr/>
          </p:nvSpPr>
          <p:spPr>
            <a:xfrm>
              <a:off x="5759406" y="3841499"/>
              <a:ext cx="1334775" cy="461665"/>
            </a:xfrm>
            <a:prstGeom prst="rect">
              <a:avLst/>
            </a:prstGeom>
            <a:noFill/>
          </p:spPr>
          <p:txBody>
            <a:bodyPr wrap="square">
              <a:spAutoFit/>
            </a:bodyPr>
            <a:lstStyle/>
            <a:p>
              <a:pPr algn="ctr" defTabSz="914377"/>
              <a:r>
                <a:rPr lang="pt-BR" sz="1200" b="1">
                  <a:solidFill>
                    <a:prstClr val="black"/>
                  </a:solidFill>
                  <a:latin typeface="Rubik" pitchFamily="2" charset="-79"/>
                  <a:cs typeface="Rubik" pitchFamily="2" charset="-79"/>
                </a:rPr>
                <a:t>Nome software</a:t>
              </a:r>
            </a:p>
          </p:txBody>
        </p:sp>
        <p:sp>
          <p:nvSpPr>
            <p:cNvPr id="100" name="TextBox 49">
              <a:extLst>
                <a:ext uri="{FF2B5EF4-FFF2-40B4-BE49-F238E27FC236}">
                  <a16:creationId xmlns:a16="http://schemas.microsoft.com/office/drawing/2014/main" id="{5B58629F-1A2B-8886-7481-0C567CBDB11D}"/>
                </a:ext>
              </a:extLst>
            </p:cNvPr>
            <p:cNvSpPr txBox="1"/>
            <p:nvPr/>
          </p:nvSpPr>
          <p:spPr>
            <a:xfrm>
              <a:off x="709140" y="5082174"/>
              <a:ext cx="2240144" cy="276999"/>
            </a:xfrm>
            <a:prstGeom prst="rect">
              <a:avLst/>
            </a:prstGeom>
            <a:noFill/>
          </p:spPr>
          <p:txBody>
            <a:bodyPr wrap="square" lIns="0" rIns="0">
              <a:spAutoFit/>
            </a:bodyPr>
            <a:lstStyle/>
            <a:p>
              <a:pPr defTabSz="914377"/>
              <a:r>
                <a:rPr lang="pt-BR" sz="1200" b="1">
                  <a:solidFill>
                    <a:prstClr val="black"/>
                  </a:solidFill>
                  <a:latin typeface="Rubik" pitchFamily="2" charset="-79"/>
                  <a:cs typeface="Rubik" pitchFamily="2" charset="-79"/>
                </a:rPr>
                <a:t>Nome software</a:t>
              </a:r>
            </a:p>
          </p:txBody>
        </p:sp>
        <p:sp>
          <p:nvSpPr>
            <p:cNvPr id="101" name="TextBox 50">
              <a:extLst>
                <a:ext uri="{FF2B5EF4-FFF2-40B4-BE49-F238E27FC236}">
                  <a16:creationId xmlns:a16="http://schemas.microsoft.com/office/drawing/2014/main" id="{023FB095-A343-207A-C96D-0B79DD3938A2}"/>
                </a:ext>
              </a:extLst>
            </p:cNvPr>
            <p:cNvSpPr txBox="1"/>
            <p:nvPr/>
          </p:nvSpPr>
          <p:spPr>
            <a:xfrm>
              <a:off x="6414831" y="5082173"/>
              <a:ext cx="679793" cy="276999"/>
            </a:xfrm>
            <a:prstGeom prst="rect">
              <a:avLst/>
            </a:prstGeom>
            <a:noFill/>
          </p:spPr>
          <p:txBody>
            <a:bodyPr wrap="square" lIns="0" rIns="0">
              <a:spAutoFit/>
            </a:bodyPr>
            <a:lstStyle/>
            <a:p>
              <a:pPr algn="r" defTabSz="914377"/>
              <a:r>
                <a:rPr lang="pt-BR" sz="1200" b="1">
                  <a:solidFill>
                    <a:prstClr val="black"/>
                  </a:solidFill>
                  <a:latin typeface="Rubik" pitchFamily="2" charset="-79"/>
                  <a:cs typeface="Rubik" pitchFamily="2" charset="-79"/>
                </a:rPr>
                <a:t>80%</a:t>
              </a:r>
            </a:p>
          </p:txBody>
        </p:sp>
        <p:sp>
          <p:nvSpPr>
            <p:cNvPr id="102" name="Rectangle 51">
              <a:extLst>
                <a:ext uri="{FF2B5EF4-FFF2-40B4-BE49-F238E27FC236}">
                  <a16:creationId xmlns:a16="http://schemas.microsoft.com/office/drawing/2014/main" id="{D26B1994-3523-658A-2561-4C6668DF7D18}"/>
                </a:ext>
              </a:extLst>
            </p:cNvPr>
            <p:cNvSpPr/>
            <p:nvPr/>
          </p:nvSpPr>
          <p:spPr>
            <a:xfrm>
              <a:off x="714826" y="4870382"/>
              <a:ext cx="6379799" cy="157276"/>
            </a:xfrm>
            <a:prstGeom prst="rect">
              <a:avLst/>
            </a:prstGeom>
            <a:solidFill>
              <a:schemeClr val="accent5"/>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103" name="Rectangle 52">
              <a:extLst>
                <a:ext uri="{FF2B5EF4-FFF2-40B4-BE49-F238E27FC236}">
                  <a16:creationId xmlns:a16="http://schemas.microsoft.com/office/drawing/2014/main" id="{B4FE189E-95E8-500B-0547-2ADAA6B84EF3}"/>
                </a:ext>
              </a:extLst>
            </p:cNvPr>
            <p:cNvSpPr/>
            <p:nvPr/>
          </p:nvSpPr>
          <p:spPr>
            <a:xfrm>
              <a:off x="714826" y="4870382"/>
              <a:ext cx="5596241" cy="157276"/>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104" name="TextBox 54">
              <a:extLst>
                <a:ext uri="{FF2B5EF4-FFF2-40B4-BE49-F238E27FC236}">
                  <a16:creationId xmlns:a16="http://schemas.microsoft.com/office/drawing/2014/main" id="{C407EB0A-5BA2-6F7E-8251-FC05B1D377D8}"/>
                </a:ext>
              </a:extLst>
            </p:cNvPr>
            <p:cNvSpPr txBox="1"/>
            <p:nvPr/>
          </p:nvSpPr>
          <p:spPr>
            <a:xfrm>
              <a:off x="713504" y="5806534"/>
              <a:ext cx="2240144" cy="276999"/>
            </a:xfrm>
            <a:prstGeom prst="rect">
              <a:avLst/>
            </a:prstGeom>
            <a:noFill/>
          </p:spPr>
          <p:txBody>
            <a:bodyPr wrap="square" lIns="0" rIns="0">
              <a:spAutoFit/>
            </a:bodyPr>
            <a:lstStyle/>
            <a:p>
              <a:pPr defTabSz="914377"/>
              <a:r>
                <a:rPr lang="pt-BR" sz="1200" b="1" dirty="0">
                  <a:solidFill>
                    <a:prstClr val="black"/>
                  </a:solidFill>
                  <a:latin typeface="Rubik" pitchFamily="2" charset="-79"/>
                  <a:cs typeface="Rubik" pitchFamily="2" charset="-79"/>
                </a:rPr>
                <a:t>Nome software</a:t>
              </a:r>
            </a:p>
          </p:txBody>
        </p:sp>
        <p:sp>
          <p:nvSpPr>
            <p:cNvPr id="105" name="TextBox 55">
              <a:extLst>
                <a:ext uri="{FF2B5EF4-FFF2-40B4-BE49-F238E27FC236}">
                  <a16:creationId xmlns:a16="http://schemas.microsoft.com/office/drawing/2014/main" id="{8C454FEE-604B-C583-8DC1-F9CA8D7D8538}"/>
                </a:ext>
              </a:extLst>
            </p:cNvPr>
            <p:cNvSpPr txBox="1"/>
            <p:nvPr/>
          </p:nvSpPr>
          <p:spPr>
            <a:xfrm>
              <a:off x="6414386" y="5806533"/>
              <a:ext cx="679793" cy="276999"/>
            </a:xfrm>
            <a:prstGeom prst="rect">
              <a:avLst/>
            </a:prstGeom>
            <a:noFill/>
          </p:spPr>
          <p:txBody>
            <a:bodyPr wrap="square" lIns="0" rIns="0">
              <a:spAutoFit/>
            </a:bodyPr>
            <a:lstStyle/>
            <a:p>
              <a:pPr algn="r" defTabSz="914377"/>
              <a:r>
                <a:rPr lang="pt-BR" sz="1200" b="1">
                  <a:solidFill>
                    <a:prstClr val="black"/>
                  </a:solidFill>
                  <a:latin typeface="Rubik" pitchFamily="2" charset="-79"/>
                  <a:cs typeface="Rubik" pitchFamily="2" charset="-79"/>
                </a:rPr>
                <a:t>70%</a:t>
              </a:r>
            </a:p>
          </p:txBody>
        </p:sp>
        <p:sp>
          <p:nvSpPr>
            <p:cNvPr id="106" name="Rectangle 66">
              <a:extLst>
                <a:ext uri="{FF2B5EF4-FFF2-40B4-BE49-F238E27FC236}">
                  <a16:creationId xmlns:a16="http://schemas.microsoft.com/office/drawing/2014/main" id="{526A5961-1E13-1FB8-221A-158620E22F2C}"/>
                </a:ext>
              </a:extLst>
            </p:cNvPr>
            <p:cNvSpPr/>
            <p:nvPr/>
          </p:nvSpPr>
          <p:spPr>
            <a:xfrm>
              <a:off x="714380" y="5591686"/>
              <a:ext cx="6379799" cy="167887"/>
            </a:xfrm>
            <a:prstGeom prst="rect">
              <a:avLst/>
            </a:prstGeom>
            <a:solidFill>
              <a:schemeClr val="accent5"/>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107" name="Rectangle 69">
              <a:extLst>
                <a:ext uri="{FF2B5EF4-FFF2-40B4-BE49-F238E27FC236}">
                  <a16:creationId xmlns:a16="http://schemas.microsoft.com/office/drawing/2014/main" id="{CE2B7C95-054F-46A3-FB65-509EAA2E7471}"/>
                </a:ext>
              </a:extLst>
            </p:cNvPr>
            <p:cNvSpPr/>
            <p:nvPr/>
          </p:nvSpPr>
          <p:spPr>
            <a:xfrm>
              <a:off x="714380" y="5591686"/>
              <a:ext cx="5073179" cy="167887"/>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pt-BR" sz="1351" b="0" i="0" u="none" strike="noStrike" kern="0" cap="none" spc="0" normalizeH="0" baseline="0">
                <a:ln>
                  <a:noFill/>
                </a:ln>
                <a:solidFill>
                  <a:prstClr val="white"/>
                </a:solidFill>
                <a:effectLst/>
                <a:uLnTx/>
                <a:uFillTx/>
                <a:latin typeface="Montserrat" panose="00000500000000000000" pitchFamily="2" charset="0"/>
              </a:endParaRPr>
            </a:p>
          </p:txBody>
        </p:sp>
        <p:sp>
          <p:nvSpPr>
            <p:cNvPr id="108" name="Title 1">
              <a:extLst>
                <a:ext uri="{FF2B5EF4-FFF2-40B4-BE49-F238E27FC236}">
                  <a16:creationId xmlns:a16="http://schemas.microsoft.com/office/drawing/2014/main" id="{10F5B502-888A-9F4D-5470-C8BAC8DFABA1}"/>
                </a:ext>
              </a:extLst>
            </p:cNvPr>
            <p:cNvSpPr txBox="1">
              <a:spLocks/>
            </p:cNvSpPr>
            <p:nvPr/>
          </p:nvSpPr>
          <p:spPr>
            <a:xfrm>
              <a:off x="728110" y="974444"/>
              <a:ext cx="4290060"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solidFill>
                    <a:schemeClr val="accent2"/>
                  </a:solidFill>
                  <a:latin typeface="Sorts Mill Goudy" panose="02000503000000000000" pitchFamily="2" charset="0"/>
                </a:rPr>
                <a:t>Softwares</a:t>
              </a:r>
              <a:endParaRPr lang="pt-BR" dirty="0">
                <a:solidFill>
                  <a:schemeClr val="accent2"/>
                </a:solidFill>
                <a:latin typeface="Sorts Mill Goudy" panose="02000503000000000000" pitchFamily="2" charset="0"/>
              </a:endParaRPr>
            </a:p>
          </p:txBody>
        </p:sp>
      </p:grpSp>
      <p:grpSp>
        <p:nvGrpSpPr>
          <p:cNvPr id="2" name="Group 1">
            <a:extLst>
              <a:ext uri="{FF2B5EF4-FFF2-40B4-BE49-F238E27FC236}">
                <a16:creationId xmlns:a16="http://schemas.microsoft.com/office/drawing/2014/main" id="{BA9C6E31-0762-110E-9C1D-98E9ABB1EBD5}"/>
              </a:ext>
            </a:extLst>
          </p:cNvPr>
          <p:cNvGrpSpPr/>
          <p:nvPr/>
        </p:nvGrpSpPr>
        <p:grpSpPr>
          <a:xfrm>
            <a:off x="950308" y="1091889"/>
            <a:ext cx="2537609" cy="4730783"/>
            <a:chOff x="9009706" y="1265752"/>
            <a:chExt cx="2537609" cy="4730783"/>
          </a:xfrm>
        </p:grpSpPr>
        <p:sp>
          <p:nvSpPr>
            <p:cNvPr id="109" name="Text Placeholder 3">
              <a:extLst>
                <a:ext uri="{FF2B5EF4-FFF2-40B4-BE49-F238E27FC236}">
                  <a16:creationId xmlns:a16="http://schemas.microsoft.com/office/drawing/2014/main" id="{B7F50B41-ED7B-870C-214D-C6F75454430E}"/>
                </a:ext>
              </a:extLst>
            </p:cNvPr>
            <p:cNvSpPr txBox="1">
              <a:spLocks/>
            </p:cNvSpPr>
            <p:nvPr/>
          </p:nvSpPr>
          <p:spPr>
            <a:xfrm>
              <a:off x="9009706" y="2277375"/>
              <a:ext cx="2537609" cy="3719160"/>
            </a:xfrm>
            <a:prstGeom prst="rect">
              <a:avLst/>
            </a:prstGeom>
          </p:spPr>
          <p:txBody>
            <a:bodyPr vert="horz" lIns="91440" tIns="45720" rIns="91440" bIns="45720" rtlCol="0" anchor="t">
              <a:noAutofit/>
            </a:bodyPr>
            <a:lstStyle>
              <a:lvl1pPr marL="0" indent="0" algn="l" defTabSz="914377" rtl="0" eaLnBrk="1" latinLnBrk="0" hangingPunct="1">
                <a:lnSpc>
                  <a:spcPct val="120000"/>
                </a:lnSpc>
                <a:spcBef>
                  <a:spcPts val="0"/>
                </a:spcBef>
                <a:spcAft>
                  <a:spcPts val="1200"/>
                </a:spcAft>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100" b="0" i="0" u="none" strike="noStrike" kern="1200" cap="none" spc="0" normalizeH="0" baseline="0" dirty="0">
                  <a:ln>
                    <a:noFill/>
                  </a:ln>
                  <a:effectLst/>
                  <a:uLnTx/>
                  <a:uFillTx/>
                  <a:latin typeface="Rubik" pitchFamily="2" charset="-79"/>
                  <a:cs typeface="Rubik" pitchFamily="2" charset="-79"/>
                </a:rPr>
                <a:t>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a:t>
              </a:r>
            </a:p>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100" b="0" i="0" u="none" strike="noStrike" kern="1200" cap="none" spc="0" normalizeH="0" baseline="0" dirty="0">
                  <a:ln>
                    <a:noFill/>
                  </a:ln>
                  <a:effectLst/>
                  <a:uLnTx/>
                  <a:uFillTx/>
                  <a:latin typeface="Rubik" pitchFamily="2" charset="-79"/>
                  <a:cs typeface="Rubik" pitchFamily="2" charset="-79"/>
                </a:rPr>
                <a:t>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a:t>
              </a:r>
            </a:p>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pt-BR" sz="1100" b="0" i="0" u="none" strike="noStrike" kern="1200" cap="none" spc="0" normalizeH="0" baseline="0" dirty="0">
                <a:ln>
                  <a:noFill/>
                </a:ln>
                <a:effectLst/>
                <a:uLnTx/>
                <a:uFillTx/>
                <a:latin typeface="Rubik" pitchFamily="2" charset="-79"/>
                <a:cs typeface="Rubik" pitchFamily="2" charset="-79"/>
              </a:endParaRPr>
            </a:p>
          </p:txBody>
        </p:sp>
        <p:sp>
          <p:nvSpPr>
            <p:cNvPr id="110" name="Text Placeholder 2">
              <a:extLst>
                <a:ext uri="{FF2B5EF4-FFF2-40B4-BE49-F238E27FC236}">
                  <a16:creationId xmlns:a16="http://schemas.microsoft.com/office/drawing/2014/main" id="{D6EFFB03-75B3-FBCE-4FB1-11B802E8B8FA}"/>
                </a:ext>
              </a:extLst>
            </p:cNvPr>
            <p:cNvSpPr txBox="1">
              <a:spLocks/>
            </p:cNvSpPr>
            <p:nvPr/>
          </p:nvSpPr>
          <p:spPr>
            <a:xfrm>
              <a:off x="9009706" y="1265752"/>
              <a:ext cx="2432304" cy="818833"/>
            </a:xfrm>
            <a:prstGeom prst="rect">
              <a:avLst/>
            </a:prstGeom>
          </p:spPr>
          <p:txBody>
            <a:bodyPr vert="horz" lIns="91440" tIns="45720" rIns="91440" bIns="4572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3600" b="1" i="0" u="none" strike="noStrike" kern="1200" cap="none" spc="0" normalizeH="0" baseline="0" dirty="0">
                  <a:ln>
                    <a:noFill/>
                  </a:ln>
                  <a:solidFill>
                    <a:sysClr val="window" lastClr="FFFFFF"/>
                  </a:solidFill>
                  <a:effectLst/>
                  <a:uLnTx/>
                  <a:uFillTx/>
                  <a:latin typeface="Sorts Mill Goudy" panose="02000503000000000000" pitchFamily="2" charset="0"/>
                </a:rPr>
                <a:t>15 anos de experiência</a:t>
              </a:r>
            </a:p>
          </p:txBody>
        </p:sp>
      </p:grpSp>
      <p:sp>
        <p:nvSpPr>
          <p:cNvPr id="5" name="Rectangle 5">
            <a:extLst>
              <a:ext uri="{FF2B5EF4-FFF2-40B4-BE49-F238E27FC236}">
                <a16:creationId xmlns:a16="http://schemas.microsoft.com/office/drawing/2014/main" id="{D64FA613-D69B-7FFD-8D33-F0F9376FD1C2}"/>
              </a:ext>
            </a:extLst>
          </p:cNvPr>
          <p:cNvSpPr/>
          <p:nvPr/>
        </p:nvSpPr>
        <p:spPr>
          <a:xfrm flipH="1">
            <a:off x="-1" y="0"/>
            <a:ext cx="155731"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ID" sz="2400">
              <a:solidFill>
                <a:prstClr val="white"/>
              </a:solidFill>
              <a:latin typeface="Karla"/>
            </a:endParaRPr>
          </a:p>
        </p:txBody>
      </p:sp>
    </p:spTree>
    <p:extLst>
      <p:ext uri="{BB962C8B-B14F-4D97-AF65-F5344CB8AC3E}">
        <p14:creationId xmlns:p14="http://schemas.microsoft.com/office/powerpoint/2010/main" val="85950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a:extLst>
            <a:ext uri="{FF2B5EF4-FFF2-40B4-BE49-F238E27FC236}">
              <a16:creationId xmlns:a16="http://schemas.microsoft.com/office/drawing/2014/main" id="{8AA73326-F30A-F5A7-D9A5-FB5C2A2AB7EC}"/>
            </a:ext>
          </a:extLst>
        </p:cNvPr>
        <p:cNvGrpSpPr/>
        <p:nvPr/>
      </p:nvGrpSpPr>
      <p:grpSpPr>
        <a:xfrm>
          <a:off x="0" y="0"/>
          <a:ext cx="0" cy="0"/>
          <a:chOff x="0" y="0"/>
          <a:chExt cx="0" cy="0"/>
        </a:xfrm>
      </p:grpSpPr>
      <p:sp>
        <p:nvSpPr>
          <p:cNvPr id="2" name="Rectangle 15">
            <a:extLst>
              <a:ext uri="{FF2B5EF4-FFF2-40B4-BE49-F238E27FC236}">
                <a16:creationId xmlns:a16="http://schemas.microsoft.com/office/drawing/2014/main" id="{9C9CD33E-3CDA-176D-259D-C55D0307270D}"/>
              </a:ext>
            </a:extLst>
          </p:cNvPr>
          <p:cNvSpPr/>
          <p:nvPr/>
        </p:nvSpPr>
        <p:spPr>
          <a:xfrm>
            <a:off x="0" y="1950720"/>
            <a:ext cx="12192000" cy="4907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pt-BR" sz="2400" dirty="0">
              <a:solidFill>
                <a:prstClr val="white"/>
              </a:solidFill>
              <a:latin typeface="Karla"/>
            </a:endParaRPr>
          </a:p>
        </p:txBody>
      </p:sp>
      <p:grpSp>
        <p:nvGrpSpPr>
          <p:cNvPr id="7" name="Agrupar 6">
            <a:extLst>
              <a:ext uri="{FF2B5EF4-FFF2-40B4-BE49-F238E27FC236}">
                <a16:creationId xmlns:a16="http://schemas.microsoft.com/office/drawing/2014/main" id="{CBFAEAB6-8180-FE76-2358-7B9CF7111F06}"/>
              </a:ext>
            </a:extLst>
          </p:cNvPr>
          <p:cNvGrpSpPr/>
          <p:nvPr/>
        </p:nvGrpSpPr>
        <p:grpSpPr>
          <a:xfrm rot="16200000">
            <a:off x="9423418" y="610394"/>
            <a:ext cx="2204259" cy="2204221"/>
            <a:chOff x="-393700" y="5640586"/>
            <a:chExt cx="1656093" cy="1656064"/>
          </a:xfrm>
        </p:grpSpPr>
        <p:sp>
          <p:nvSpPr>
            <p:cNvPr id="9" name="Forma Livre: Forma 8">
              <a:extLst>
                <a:ext uri="{FF2B5EF4-FFF2-40B4-BE49-F238E27FC236}">
                  <a16:creationId xmlns:a16="http://schemas.microsoft.com/office/drawing/2014/main" id="{F84E7034-86EE-E338-37B6-1FF929650FA4}"/>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10" name="Forma Livre: Forma 9">
              <a:extLst>
                <a:ext uri="{FF2B5EF4-FFF2-40B4-BE49-F238E27FC236}">
                  <a16:creationId xmlns:a16="http://schemas.microsoft.com/office/drawing/2014/main" id="{D0A3C74C-9996-EF00-549A-0707CE2276C4}"/>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1"/>
            </a:solidFill>
            <a:ln w="5166" cap="flat">
              <a:noFill/>
              <a:prstDash val="solid"/>
              <a:miter/>
            </a:ln>
          </p:spPr>
          <p:txBody>
            <a:bodyPr rtlCol="0" anchor="ctr"/>
            <a:lstStyle/>
            <a:p>
              <a:endParaRPr lang="pt-BR"/>
            </a:p>
          </p:txBody>
        </p:sp>
      </p:grpSp>
      <p:sp>
        <p:nvSpPr>
          <p:cNvPr id="3" name="Title 1">
            <a:extLst>
              <a:ext uri="{FF2B5EF4-FFF2-40B4-BE49-F238E27FC236}">
                <a16:creationId xmlns:a16="http://schemas.microsoft.com/office/drawing/2014/main" id="{5B1F783F-685D-1C63-B20F-64548A20D881}"/>
              </a:ext>
            </a:extLst>
          </p:cNvPr>
          <p:cNvSpPr txBox="1">
            <a:spLocks/>
          </p:cNvSpPr>
          <p:nvPr/>
        </p:nvSpPr>
        <p:spPr>
          <a:xfrm>
            <a:off x="665737" y="512456"/>
            <a:ext cx="5074920"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solidFill>
                  <a:schemeClr val="accent3"/>
                </a:solidFill>
                <a:latin typeface="Sorts Mill Goudy" panose="02000503000000000000" pitchFamily="2" charset="0"/>
              </a:rPr>
              <a:t>Experiência</a:t>
            </a:r>
          </a:p>
        </p:txBody>
      </p:sp>
      <p:sp>
        <p:nvSpPr>
          <p:cNvPr id="15" name="Rectangle 1">
            <a:extLst>
              <a:ext uri="{FF2B5EF4-FFF2-40B4-BE49-F238E27FC236}">
                <a16:creationId xmlns:a16="http://schemas.microsoft.com/office/drawing/2014/main" id="{EC6CF6A1-2213-94E6-FB48-42BDD837BC95}"/>
              </a:ext>
            </a:extLst>
          </p:cNvPr>
          <p:cNvSpPr/>
          <p:nvPr/>
        </p:nvSpPr>
        <p:spPr>
          <a:xfrm>
            <a:off x="665737" y="2730058"/>
            <a:ext cx="2647051" cy="3349629"/>
          </a:xfrm>
          <a:prstGeom prst="rect">
            <a:avLst/>
          </a:prstGeom>
          <a:solidFill>
            <a:schemeClr val="accent5"/>
          </a:solidFill>
          <a:ln w="28575" cap="flat" cmpd="sng" algn="ctr">
            <a:noFill/>
            <a:prstDash val="solid"/>
            <a:miter lim="800000"/>
          </a:ln>
          <a:effectLst/>
        </p:spPr>
        <p:txBody>
          <a:bodyPr wrap="none" rtlCol="0" anchor="ctr"/>
          <a:lstStyle/>
          <a:p>
            <a:pPr algn="ctr" defTabSz="914354"/>
            <a:endParaRPr lang="pt-BR" sz="1400" b="1" kern="0">
              <a:solidFill>
                <a:srgbClr val="187BCD"/>
              </a:solidFill>
              <a:latin typeface="Montserrat"/>
            </a:endParaRPr>
          </a:p>
        </p:txBody>
      </p:sp>
      <p:sp>
        <p:nvSpPr>
          <p:cNvPr id="8" name="Rectangle 1">
            <a:extLst>
              <a:ext uri="{FF2B5EF4-FFF2-40B4-BE49-F238E27FC236}">
                <a16:creationId xmlns:a16="http://schemas.microsoft.com/office/drawing/2014/main" id="{788FEEB7-723F-A049-35E7-ACAF8B55A517}"/>
              </a:ext>
            </a:extLst>
          </p:cNvPr>
          <p:cNvSpPr/>
          <p:nvPr/>
        </p:nvSpPr>
        <p:spPr>
          <a:xfrm>
            <a:off x="3369836" y="2730058"/>
            <a:ext cx="2647051" cy="3349629"/>
          </a:xfrm>
          <a:prstGeom prst="rect">
            <a:avLst/>
          </a:prstGeom>
          <a:solidFill>
            <a:schemeClr val="accent5"/>
          </a:solidFill>
          <a:ln w="28575" cap="flat" cmpd="sng" algn="ctr">
            <a:noFill/>
            <a:prstDash val="solid"/>
            <a:miter lim="800000"/>
          </a:ln>
          <a:effectLst/>
        </p:spPr>
        <p:txBody>
          <a:bodyPr wrap="none" rtlCol="0" anchor="ctr"/>
          <a:lstStyle/>
          <a:p>
            <a:pPr algn="ctr" defTabSz="914354"/>
            <a:endParaRPr lang="pt-BR" sz="1400" b="1" kern="0">
              <a:solidFill>
                <a:srgbClr val="187BCD"/>
              </a:solidFill>
              <a:latin typeface="Montserrat"/>
            </a:endParaRPr>
          </a:p>
        </p:txBody>
      </p:sp>
      <p:sp>
        <p:nvSpPr>
          <p:cNvPr id="36" name="Rectangle 1">
            <a:extLst>
              <a:ext uri="{FF2B5EF4-FFF2-40B4-BE49-F238E27FC236}">
                <a16:creationId xmlns:a16="http://schemas.microsoft.com/office/drawing/2014/main" id="{B945DC6D-A620-1881-214C-7AE0BC4F5B77}"/>
              </a:ext>
            </a:extLst>
          </p:cNvPr>
          <p:cNvSpPr/>
          <p:nvPr/>
        </p:nvSpPr>
        <p:spPr>
          <a:xfrm>
            <a:off x="6073935" y="2730058"/>
            <a:ext cx="2647051" cy="3349629"/>
          </a:xfrm>
          <a:prstGeom prst="rect">
            <a:avLst/>
          </a:prstGeom>
          <a:solidFill>
            <a:schemeClr val="accent5"/>
          </a:solidFill>
          <a:ln w="28575" cap="flat" cmpd="sng" algn="ctr">
            <a:noFill/>
            <a:prstDash val="solid"/>
            <a:miter lim="800000"/>
          </a:ln>
          <a:effectLst/>
        </p:spPr>
        <p:txBody>
          <a:bodyPr wrap="none" rtlCol="0" anchor="ctr"/>
          <a:lstStyle/>
          <a:p>
            <a:pPr algn="ctr" defTabSz="914354"/>
            <a:endParaRPr lang="pt-BR" sz="1400" b="1" kern="0">
              <a:solidFill>
                <a:srgbClr val="187BCD"/>
              </a:solidFill>
              <a:latin typeface="Montserrat"/>
            </a:endParaRPr>
          </a:p>
        </p:txBody>
      </p:sp>
      <p:sp>
        <p:nvSpPr>
          <p:cNvPr id="44" name="Rectangle 1">
            <a:extLst>
              <a:ext uri="{FF2B5EF4-FFF2-40B4-BE49-F238E27FC236}">
                <a16:creationId xmlns:a16="http://schemas.microsoft.com/office/drawing/2014/main" id="{6A1C37D9-34A9-081D-29E7-849D39BAC171}"/>
              </a:ext>
            </a:extLst>
          </p:cNvPr>
          <p:cNvSpPr/>
          <p:nvPr/>
        </p:nvSpPr>
        <p:spPr>
          <a:xfrm>
            <a:off x="8778033" y="2730058"/>
            <a:ext cx="2647051" cy="3349629"/>
          </a:xfrm>
          <a:prstGeom prst="rect">
            <a:avLst/>
          </a:prstGeom>
          <a:solidFill>
            <a:schemeClr val="accent5"/>
          </a:solidFill>
          <a:ln w="28575" cap="flat" cmpd="sng" algn="ctr">
            <a:noFill/>
            <a:prstDash val="solid"/>
            <a:miter lim="800000"/>
          </a:ln>
          <a:effectLst/>
        </p:spPr>
        <p:txBody>
          <a:bodyPr wrap="none" rtlCol="0" anchor="ctr"/>
          <a:lstStyle/>
          <a:p>
            <a:pPr algn="ctr" defTabSz="914354"/>
            <a:endParaRPr lang="pt-BR" sz="1400" b="1" kern="0">
              <a:solidFill>
                <a:srgbClr val="187BCD"/>
              </a:solidFill>
              <a:latin typeface="Montserrat"/>
            </a:endParaRPr>
          </a:p>
        </p:txBody>
      </p:sp>
      <p:sp>
        <p:nvSpPr>
          <p:cNvPr id="22" name="Text Placeholder 38">
            <a:extLst>
              <a:ext uri="{FF2B5EF4-FFF2-40B4-BE49-F238E27FC236}">
                <a16:creationId xmlns:a16="http://schemas.microsoft.com/office/drawing/2014/main" id="{FFFDC53D-65AC-0701-5611-FF7A597F917E}"/>
              </a:ext>
            </a:extLst>
          </p:cNvPr>
          <p:cNvSpPr txBox="1">
            <a:spLocks/>
          </p:cNvSpPr>
          <p:nvPr/>
        </p:nvSpPr>
        <p:spPr>
          <a:xfrm>
            <a:off x="1001710" y="4755267"/>
            <a:ext cx="1975104"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a:t>
            </a:r>
          </a:p>
        </p:txBody>
      </p:sp>
      <p:sp>
        <p:nvSpPr>
          <p:cNvPr id="23" name="Text Placeholder 39">
            <a:extLst>
              <a:ext uri="{FF2B5EF4-FFF2-40B4-BE49-F238E27FC236}">
                <a16:creationId xmlns:a16="http://schemas.microsoft.com/office/drawing/2014/main" id="{4737BAFA-B3A6-AC7E-14AE-A8A9287B5ACA}"/>
              </a:ext>
            </a:extLst>
          </p:cNvPr>
          <p:cNvSpPr txBox="1">
            <a:spLocks/>
          </p:cNvSpPr>
          <p:nvPr/>
        </p:nvSpPr>
        <p:spPr>
          <a:xfrm>
            <a:off x="1001710" y="4369948"/>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rgbClr val="1C2528"/>
                </a:solidFill>
                <a:effectLst/>
                <a:uLnTx/>
                <a:uFillTx/>
                <a:latin typeface="Rubik" pitchFamily="2" charset="-79"/>
                <a:cs typeface="Rubik" pitchFamily="2" charset="-79"/>
              </a:rPr>
              <a:t>Item aqui</a:t>
            </a:r>
          </a:p>
        </p:txBody>
      </p:sp>
      <p:sp>
        <p:nvSpPr>
          <p:cNvPr id="30" name="Oval 29">
            <a:extLst>
              <a:ext uri="{FF2B5EF4-FFF2-40B4-BE49-F238E27FC236}">
                <a16:creationId xmlns:a16="http://schemas.microsoft.com/office/drawing/2014/main" id="{36928728-D6E9-198B-6964-789D7A0C31FF}"/>
              </a:ext>
            </a:extLst>
          </p:cNvPr>
          <p:cNvSpPr/>
          <p:nvPr/>
        </p:nvSpPr>
        <p:spPr>
          <a:xfrm>
            <a:off x="1478175" y="3235005"/>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31" name="Gráfico 5" descr="Lápis estrutura de tópicos">
            <a:extLst>
              <a:ext uri="{FF2B5EF4-FFF2-40B4-BE49-F238E27FC236}">
                <a16:creationId xmlns:a16="http://schemas.microsoft.com/office/drawing/2014/main" id="{4F165FFE-1D1D-0A5D-5762-6759561000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45760" y="3402590"/>
            <a:ext cx="687004" cy="687004"/>
          </a:xfrm>
          <a:prstGeom prst="rect">
            <a:avLst/>
          </a:prstGeom>
        </p:spPr>
      </p:pic>
      <p:sp>
        <p:nvSpPr>
          <p:cNvPr id="52" name="Oval 51">
            <a:extLst>
              <a:ext uri="{FF2B5EF4-FFF2-40B4-BE49-F238E27FC236}">
                <a16:creationId xmlns:a16="http://schemas.microsoft.com/office/drawing/2014/main" id="{C15F18BF-DCEB-1DBA-7502-4D31A823B827}"/>
              </a:ext>
            </a:extLst>
          </p:cNvPr>
          <p:cNvSpPr/>
          <p:nvPr/>
        </p:nvSpPr>
        <p:spPr>
          <a:xfrm>
            <a:off x="4182273" y="3235004"/>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53" name="Gráfico 6" descr="Pesquisa de Pasta estrutura de tópicos">
            <a:extLst>
              <a:ext uri="{FF2B5EF4-FFF2-40B4-BE49-F238E27FC236}">
                <a16:creationId xmlns:a16="http://schemas.microsoft.com/office/drawing/2014/main" id="{717F1C6F-4EE8-8FC0-5F1C-0DEE5F605E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15508" y="3385540"/>
            <a:ext cx="755704" cy="755704"/>
          </a:xfrm>
          <a:prstGeom prst="rect">
            <a:avLst/>
          </a:prstGeom>
        </p:spPr>
      </p:pic>
      <p:sp>
        <p:nvSpPr>
          <p:cNvPr id="59" name="Text Placeholder 38">
            <a:extLst>
              <a:ext uri="{FF2B5EF4-FFF2-40B4-BE49-F238E27FC236}">
                <a16:creationId xmlns:a16="http://schemas.microsoft.com/office/drawing/2014/main" id="{756A66ED-4B17-B34D-9A3C-860599170FC5}"/>
              </a:ext>
            </a:extLst>
          </p:cNvPr>
          <p:cNvSpPr txBox="1">
            <a:spLocks/>
          </p:cNvSpPr>
          <p:nvPr/>
        </p:nvSpPr>
        <p:spPr>
          <a:xfrm>
            <a:off x="3705809" y="4755267"/>
            <a:ext cx="1975104"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a:t>
            </a:r>
          </a:p>
        </p:txBody>
      </p:sp>
      <p:sp>
        <p:nvSpPr>
          <p:cNvPr id="60" name="Text Placeholder 39">
            <a:extLst>
              <a:ext uri="{FF2B5EF4-FFF2-40B4-BE49-F238E27FC236}">
                <a16:creationId xmlns:a16="http://schemas.microsoft.com/office/drawing/2014/main" id="{DA3C83D1-6A9D-2560-1753-7FBF9FBBA0C7}"/>
              </a:ext>
            </a:extLst>
          </p:cNvPr>
          <p:cNvSpPr txBox="1">
            <a:spLocks/>
          </p:cNvSpPr>
          <p:nvPr/>
        </p:nvSpPr>
        <p:spPr>
          <a:xfrm>
            <a:off x="3705809" y="4369948"/>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rgbClr val="1C2528"/>
                </a:solidFill>
                <a:effectLst/>
                <a:uLnTx/>
                <a:uFillTx/>
                <a:latin typeface="Rubik" pitchFamily="2" charset="-79"/>
                <a:cs typeface="Rubik" pitchFamily="2" charset="-79"/>
              </a:rPr>
              <a:t>Item aqui</a:t>
            </a:r>
          </a:p>
        </p:txBody>
      </p:sp>
      <p:sp>
        <p:nvSpPr>
          <p:cNvPr id="33" name="Oval 32">
            <a:extLst>
              <a:ext uri="{FF2B5EF4-FFF2-40B4-BE49-F238E27FC236}">
                <a16:creationId xmlns:a16="http://schemas.microsoft.com/office/drawing/2014/main" id="{BBFCE96E-8940-27C7-2300-3396DD4D1DF4}"/>
              </a:ext>
            </a:extLst>
          </p:cNvPr>
          <p:cNvSpPr/>
          <p:nvPr/>
        </p:nvSpPr>
        <p:spPr>
          <a:xfrm>
            <a:off x="6886372" y="3235003"/>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34" name="Gráfico 2" descr="Laptop estrutura de tópicos">
            <a:extLst>
              <a:ext uri="{FF2B5EF4-FFF2-40B4-BE49-F238E27FC236}">
                <a16:creationId xmlns:a16="http://schemas.microsoft.com/office/drawing/2014/main" id="{12788D0B-72BD-3493-9782-191B858A99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25006" y="3360994"/>
            <a:ext cx="755704" cy="755704"/>
          </a:xfrm>
          <a:prstGeom prst="rect">
            <a:avLst/>
          </a:prstGeom>
        </p:spPr>
      </p:pic>
      <p:sp>
        <p:nvSpPr>
          <p:cNvPr id="65" name="Text Placeholder 38">
            <a:extLst>
              <a:ext uri="{FF2B5EF4-FFF2-40B4-BE49-F238E27FC236}">
                <a16:creationId xmlns:a16="http://schemas.microsoft.com/office/drawing/2014/main" id="{0BED6DE7-0F8E-007C-6B85-C763D6331444}"/>
              </a:ext>
            </a:extLst>
          </p:cNvPr>
          <p:cNvSpPr txBox="1">
            <a:spLocks/>
          </p:cNvSpPr>
          <p:nvPr/>
        </p:nvSpPr>
        <p:spPr>
          <a:xfrm>
            <a:off x="6409908" y="4755267"/>
            <a:ext cx="1975104"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a:t>
            </a:r>
          </a:p>
        </p:txBody>
      </p:sp>
      <p:sp>
        <p:nvSpPr>
          <p:cNvPr id="66" name="Text Placeholder 39">
            <a:extLst>
              <a:ext uri="{FF2B5EF4-FFF2-40B4-BE49-F238E27FC236}">
                <a16:creationId xmlns:a16="http://schemas.microsoft.com/office/drawing/2014/main" id="{DA0F6DA2-7D5A-AD6D-ECD3-5401343D45D7}"/>
              </a:ext>
            </a:extLst>
          </p:cNvPr>
          <p:cNvSpPr txBox="1">
            <a:spLocks/>
          </p:cNvSpPr>
          <p:nvPr/>
        </p:nvSpPr>
        <p:spPr>
          <a:xfrm>
            <a:off x="6409908" y="4369948"/>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rgbClr val="1C2528"/>
                </a:solidFill>
                <a:effectLst/>
                <a:uLnTx/>
                <a:uFillTx/>
                <a:latin typeface="Rubik" pitchFamily="2" charset="-79"/>
                <a:cs typeface="Rubik" pitchFamily="2" charset="-79"/>
              </a:rPr>
              <a:t>Item aqui</a:t>
            </a:r>
          </a:p>
        </p:txBody>
      </p:sp>
      <p:sp>
        <p:nvSpPr>
          <p:cNvPr id="55" name="Oval 54">
            <a:extLst>
              <a:ext uri="{FF2B5EF4-FFF2-40B4-BE49-F238E27FC236}">
                <a16:creationId xmlns:a16="http://schemas.microsoft.com/office/drawing/2014/main" id="{C4944FF2-FE05-38A6-30B6-F365912F6D81}"/>
              </a:ext>
            </a:extLst>
          </p:cNvPr>
          <p:cNvSpPr/>
          <p:nvPr/>
        </p:nvSpPr>
        <p:spPr>
          <a:xfrm>
            <a:off x="9590470" y="3237627"/>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56" name="Gráfico 9" descr="Enviar estrutura de tópicos">
            <a:extLst>
              <a:ext uri="{FF2B5EF4-FFF2-40B4-BE49-F238E27FC236}">
                <a16:creationId xmlns:a16="http://schemas.microsoft.com/office/drawing/2014/main" id="{09870141-9DB1-9345-97F7-8C6777CA84A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44025" y="3405212"/>
            <a:ext cx="687003" cy="687003"/>
          </a:xfrm>
          <a:prstGeom prst="rect">
            <a:avLst/>
          </a:prstGeom>
        </p:spPr>
      </p:pic>
      <p:sp>
        <p:nvSpPr>
          <p:cNvPr id="71" name="Text Placeholder 38">
            <a:extLst>
              <a:ext uri="{FF2B5EF4-FFF2-40B4-BE49-F238E27FC236}">
                <a16:creationId xmlns:a16="http://schemas.microsoft.com/office/drawing/2014/main" id="{DA95E4C5-3E40-69FF-4C91-C6E914857AAD}"/>
              </a:ext>
            </a:extLst>
          </p:cNvPr>
          <p:cNvSpPr txBox="1">
            <a:spLocks/>
          </p:cNvSpPr>
          <p:nvPr/>
        </p:nvSpPr>
        <p:spPr>
          <a:xfrm>
            <a:off x="9114006" y="4755267"/>
            <a:ext cx="1975104"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a:t>
            </a:r>
          </a:p>
        </p:txBody>
      </p:sp>
      <p:sp>
        <p:nvSpPr>
          <p:cNvPr id="72" name="Text Placeholder 39">
            <a:extLst>
              <a:ext uri="{FF2B5EF4-FFF2-40B4-BE49-F238E27FC236}">
                <a16:creationId xmlns:a16="http://schemas.microsoft.com/office/drawing/2014/main" id="{EA9DBB52-3F02-BB94-C7D9-A35B628D0802}"/>
              </a:ext>
            </a:extLst>
          </p:cNvPr>
          <p:cNvSpPr txBox="1">
            <a:spLocks/>
          </p:cNvSpPr>
          <p:nvPr/>
        </p:nvSpPr>
        <p:spPr>
          <a:xfrm>
            <a:off x="9114006" y="4369948"/>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rgbClr val="1C2528"/>
                </a:solidFill>
                <a:effectLst/>
                <a:uLnTx/>
                <a:uFillTx/>
                <a:latin typeface="Rubik" pitchFamily="2" charset="-79"/>
                <a:cs typeface="Rubik" pitchFamily="2" charset="-79"/>
              </a:rPr>
              <a:t>Item aqui</a:t>
            </a:r>
          </a:p>
        </p:txBody>
      </p:sp>
    </p:spTree>
    <p:extLst>
      <p:ext uri="{BB962C8B-B14F-4D97-AF65-F5344CB8AC3E}">
        <p14:creationId xmlns:p14="http://schemas.microsoft.com/office/powerpoint/2010/main" val="2145013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27CE649-780F-2FE4-2E75-EE5B06109F5B}"/>
              </a:ext>
            </a:extLst>
          </p:cNvPr>
          <p:cNvGrpSpPr/>
          <p:nvPr/>
        </p:nvGrpSpPr>
        <p:grpSpPr>
          <a:xfrm>
            <a:off x="713359" y="901546"/>
            <a:ext cx="4503338" cy="5054908"/>
            <a:chOff x="1033781" y="756611"/>
            <a:chExt cx="4503338" cy="5054908"/>
          </a:xfrm>
        </p:grpSpPr>
        <p:sp>
          <p:nvSpPr>
            <p:cNvPr id="58" name="Title 1">
              <a:extLst>
                <a:ext uri="{FF2B5EF4-FFF2-40B4-BE49-F238E27FC236}">
                  <a16:creationId xmlns:a16="http://schemas.microsoft.com/office/drawing/2014/main" id="{F2D940D1-A7DA-6E06-FB5D-96752A22370A}"/>
                </a:ext>
              </a:extLst>
            </p:cNvPr>
            <p:cNvSpPr txBox="1">
              <a:spLocks/>
            </p:cNvSpPr>
            <p:nvPr/>
          </p:nvSpPr>
          <p:spPr>
            <a:xfrm>
              <a:off x="1033781" y="756611"/>
              <a:ext cx="4503337"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latin typeface="Sorts Mill Goudy" panose="02000503000000000000" pitchFamily="2" charset="0"/>
                </a:rPr>
                <a:t>Título</a:t>
              </a:r>
            </a:p>
          </p:txBody>
        </p:sp>
        <p:sp>
          <p:nvSpPr>
            <p:cNvPr id="70" name="Text Placeholder 10">
              <a:extLst>
                <a:ext uri="{FF2B5EF4-FFF2-40B4-BE49-F238E27FC236}">
                  <a16:creationId xmlns:a16="http://schemas.microsoft.com/office/drawing/2014/main" id="{C877C17C-6FCE-4764-A376-3C13822FF8B9}"/>
                </a:ext>
              </a:extLst>
            </p:cNvPr>
            <p:cNvSpPr txBox="1">
              <a:spLocks/>
            </p:cNvSpPr>
            <p:nvPr/>
          </p:nvSpPr>
          <p:spPr>
            <a:xfrm>
              <a:off x="1033781" y="1692180"/>
              <a:ext cx="4503338" cy="4119339"/>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0"/>
                </a:spcBef>
                <a:spcAft>
                  <a:spcPts val="1200"/>
                </a:spcAft>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46" indent="-171446">
                <a:buClr>
                  <a:schemeClr val="accent3"/>
                </a:buClr>
                <a:buFont typeface="Arial" panose="020B0604020202020204" pitchFamily="34" charset="0"/>
                <a:buChar char="•"/>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 texto do slide</a:t>
              </a:r>
            </a:p>
            <a:p>
              <a:pPr marL="171446" indent="-171446">
                <a:buClr>
                  <a:schemeClr val="accent3"/>
                </a:buClr>
                <a:buFont typeface="Arial" panose="020B0604020202020204" pitchFamily="34" charset="0"/>
                <a:buChar char="•"/>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 texto do slide</a:t>
              </a:r>
            </a:p>
            <a:p>
              <a:pPr marL="171446" indent="-171446">
                <a:buClr>
                  <a:schemeClr val="accent3"/>
                </a:buClr>
                <a:buFont typeface="Arial" panose="020B0604020202020204" pitchFamily="34" charset="0"/>
                <a:buChar char="•"/>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 texto do slide</a:t>
              </a:r>
            </a:p>
            <a:p>
              <a:pPr marL="171446" indent="-171446">
                <a:buClr>
                  <a:schemeClr val="accent3"/>
                </a:buClr>
                <a:buFont typeface="Arial" panose="020B0604020202020204" pitchFamily="34" charset="0"/>
                <a:buChar char="•"/>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 texto do slide</a:t>
              </a:r>
            </a:p>
            <a:p>
              <a:pPr marL="171446" indent="-171446">
                <a:buClr>
                  <a:schemeClr val="accent3"/>
                </a:buClr>
                <a:buFont typeface="Arial" panose="020B0604020202020204" pitchFamily="34" charset="0"/>
                <a:buChar char="•"/>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 texto do slide</a:t>
              </a:r>
            </a:p>
          </p:txBody>
        </p:sp>
      </p:grpSp>
      <p:sp>
        <p:nvSpPr>
          <p:cNvPr id="7" name="Rectangle 16">
            <a:extLst>
              <a:ext uri="{FF2B5EF4-FFF2-40B4-BE49-F238E27FC236}">
                <a16:creationId xmlns:a16="http://schemas.microsoft.com/office/drawing/2014/main" id="{CE50E135-01C3-4C9A-0642-2CECB71564DE}"/>
              </a:ext>
            </a:extLst>
          </p:cNvPr>
          <p:cNvSpPr/>
          <p:nvPr/>
        </p:nvSpPr>
        <p:spPr>
          <a:xfrm>
            <a:off x="609600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ID" sz="2400" dirty="0">
              <a:solidFill>
                <a:prstClr val="white"/>
              </a:solidFill>
              <a:latin typeface="Karla"/>
            </a:endParaRPr>
          </a:p>
        </p:txBody>
      </p:sp>
      <p:sp>
        <p:nvSpPr>
          <p:cNvPr id="54" name="Text Placeholder 38">
            <a:extLst>
              <a:ext uri="{FF2B5EF4-FFF2-40B4-BE49-F238E27FC236}">
                <a16:creationId xmlns:a16="http://schemas.microsoft.com/office/drawing/2014/main" id="{01D64476-D851-4A43-AFC4-77D265CB5C3C}"/>
              </a:ext>
            </a:extLst>
          </p:cNvPr>
          <p:cNvSpPr txBox="1">
            <a:spLocks/>
          </p:cNvSpPr>
          <p:nvPr/>
        </p:nvSpPr>
        <p:spPr>
          <a:xfrm>
            <a:off x="6632449" y="2397288"/>
            <a:ext cx="1975104"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a:t>
            </a:r>
          </a:p>
        </p:txBody>
      </p:sp>
      <p:sp>
        <p:nvSpPr>
          <p:cNvPr id="55" name="Text Placeholder 39">
            <a:extLst>
              <a:ext uri="{FF2B5EF4-FFF2-40B4-BE49-F238E27FC236}">
                <a16:creationId xmlns:a16="http://schemas.microsoft.com/office/drawing/2014/main" id="{9CCFE3A5-CB7E-9FE4-B1D8-3C6109260D6C}"/>
              </a:ext>
            </a:extLst>
          </p:cNvPr>
          <p:cNvSpPr txBox="1">
            <a:spLocks/>
          </p:cNvSpPr>
          <p:nvPr/>
        </p:nvSpPr>
        <p:spPr>
          <a:xfrm>
            <a:off x="6632449" y="2011969"/>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bg1"/>
                </a:solidFill>
                <a:effectLst/>
                <a:uLnTx/>
                <a:uFillTx/>
                <a:latin typeface="Rubik" pitchFamily="2" charset="-79"/>
                <a:cs typeface="Rubik" pitchFamily="2" charset="-79"/>
              </a:rPr>
              <a:t>Item aqui</a:t>
            </a:r>
          </a:p>
        </p:txBody>
      </p:sp>
      <p:sp>
        <p:nvSpPr>
          <p:cNvPr id="57" name="Oval 56">
            <a:extLst>
              <a:ext uri="{FF2B5EF4-FFF2-40B4-BE49-F238E27FC236}">
                <a16:creationId xmlns:a16="http://schemas.microsoft.com/office/drawing/2014/main" id="{F5C49F6E-5465-BBD1-89DF-A0BCFAECB8EA}"/>
              </a:ext>
            </a:extLst>
          </p:cNvPr>
          <p:cNvSpPr/>
          <p:nvPr/>
        </p:nvSpPr>
        <p:spPr>
          <a:xfrm>
            <a:off x="7108914" y="877026"/>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60" name="Gráfico 5" descr="Lápis estrutura de tópicos">
            <a:extLst>
              <a:ext uri="{FF2B5EF4-FFF2-40B4-BE49-F238E27FC236}">
                <a16:creationId xmlns:a16="http://schemas.microsoft.com/office/drawing/2014/main" id="{43FC694E-97D9-C990-4487-EB311F601C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76499" y="1044611"/>
            <a:ext cx="687004" cy="687004"/>
          </a:xfrm>
          <a:prstGeom prst="rect">
            <a:avLst/>
          </a:prstGeom>
        </p:spPr>
      </p:pic>
      <p:sp>
        <p:nvSpPr>
          <p:cNvPr id="73" name="Oval 72">
            <a:extLst>
              <a:ext uri="{FF2B5EF4-FFF2-40B4-BE49-F238E27FC236}">
                <a16:creationId xmlns:a16="http://schemas.microsoft.com/office/drawing/2014/main" id="{E10119DD-C4D7-2D16-FD53-1130B2E186DC}"/>
              </a:ext>
            </a:extLst>
          </p:cNvPr>
          <p:cNvSpPr/>
          <p:nvPr/>
        </p:nvSpPr>
        <p:spPr>
          <a:xfrm>
            <a:off x="10156913" y="877026"/>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74" name="Gráfico 6" descr="Pesquisa de Pasta estrutura de tópicos">
            <a:extLst>
              <a:ext uri="{FF2B5EF4-FFF2-40B4-BE49-F238E27FC236}">
                <a16:creationId xmlns:a16="http://schemas.microsoft.com/office/drawing/2014/main" id="{3FD50F4D-8DB1-700A-C577-194CAB8295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90148" y="1027562"/>
            <a:ext cx="755704" cy="755704"/>
          </a:xfrm>
          <a:prstGeom prst="rect">
            <a:avLst/>
          </a:prstGeom>
        </p:spPr>
      </p:pic>
      <p:sp>
        <p:nvSpPr>
          <p:cNvPr id="71" name="Text Placeholder 38">
            <a:extLst>
              <a:ext uri="{FF2B5EF4-FFF2-40B4-BE49-F238E27FC236}">
                <a16:creationId xmlns:a16="http://schemas.microsoft.com/office/drawing/2014/main" id="{780B8ADC-21D4-CE1B-7183-53C04A25BFF3}"/>
              </a:ext>
            </a:extLst>
          </p:cNvPr>
          <p:cNvSpPr txBox="1">
            <a:spLocks/>
          </p:cNvSpPr>
          <p:nvPr/>
        </p:nvSpPr>
        <p:spPr>
          <a:xfrm>
            <a:off x="9680449" y="2397289"/>
            <a:ext cx="1975104"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a:t>
            </a:r>
          </a:p>
        </p:txBody>
      </p:sp>
      <p:sp>
        <p:nvSpPr>
          <p:cNvPr id="72" name="Text Placeholder 39">
            <a:extLst>
              <a:ext uri="{FF2B5EF4-FFF2-40B4-BE49-F238E27FC236}">
                <a16:creationId xmlns:a16="http://schemas.microsoft.com/office/drawing/2014/main" id="{F8A52EE3-D34E-7E1E-6FD3-294686F3D42B}"/>
              </a:ext>
            </a:extLst>
          </p:cNvPr>
          <p:cNvSpPr txBox="1">
            <a:spLocks/>
          </p:cNvSpPr>
          <p:nvPr/>
        </p:nvSpPr>
        <p:spPr>
          <a:xfrm>
            <a:off x="9680449" y="2011970"/>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bg1"/>
                </a:solidFill>
                <a:effectLst/>
                <a:uLnTx/>
                <a:uFillTx/>
                <a:latin typeface="Rubik" pitchFamily="2" charset="-79"/>
                <a:cs typeface="Rubik" pitchFamily="2" charset="-79"/>
              </a:rPr>
              <a:t>Item aqui</a:t>
            </a:r>
          </a:p>
        </p:txBody>
      </p:sp>
      <p:sp>
        <p:nvSpPr>
          <p:cNvPr id="79" name="Oval 78">
            <a:extLst>
              <a:ext uri="{FF2B5EF4-FFF2-40B4-BE49-F238E27FC236}">
                <a16:creationId xmlns:a16="http://schemas.microsoft.com/office/drawing/2014/main" id="{F64D4653-C16F-1300-8CA6-A9FF104DA4AF}"/>
              </a:ext>
            </a:extLst>
          </p:cNvPr>
          <p:cNvSpPr/>
          <p:nvPr/>
        </p:nvSpPr>
        <p:spPr>
          <a:xfrm>
            <a:off x="7108913" y="3829775"/>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80" name="Gráfico 2" descr="Laptop estrutura de tópicos">
            <a:extLst>
              <a:ext uri="{FF2B5EF4-FFF2-40B4-BE49-F238E27FC236}">
                <a16:creationId xmlns:a16="http://schemas.microsoft.com/office/drawing/2014/main" id="{7EBF2BA2-2189-0890-085A-D9F35DE9E9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47547" y="3955766"/>
            <a:ext cx="755704" cy="755704"/>
          </a:xfrm>
          <a:prstGeom prst="rect">
            <a:avLst/>
          </a:prstGeom>
        </p:spPr>
      </p:pic>
      <p:sp>
        <p:nvSpPr>
          <p:cNvPr id="77" name="Text Placeholder 38">
            <a:extLst>
              <a:ext uri="{FF2B5EF4-FFF2-40B4-BE49-F238E27FC236}">
                <a16:creationId xmlns:a16="http://schemas.microsoft.com/office/drawing/2014/main" id="{E38BDB62-2F52-8B30-6D8B-1CE476B8C7B7}"/>
              </a:ext>
            </a:extLst>
          </p:cNvPr>
          <p:cNvSpPr txBox="1">
            <a:spLocks/>
          </p:cNvSpPr>
          <p:nvPr/>
        </p:nvSpPr>
        <p:spPr>
          <a:xfrm>
            <a:off x="6632449" y="5350039"/>
            <a:ext cx="1975104"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a:t>
            </a:r>
          </a:p>
        </p:txBody>
      </p:sp>
      <p:sp>
        <p:nvSpPr>
          <p:cNvPr id="78" name="Text Placeholder 39">
            <a:extLst>
              <a:ext uri="{FF2B5EF4-FFF2-40B4-BE49-F238E27FC236}">
                <a16:creationId xmlns:a16="http://schemas.microsoft.com/office/drawing/2014/main" id="{FE55D789-A8C1-5D57-09BA-64D0B869A004}"/>
              </a:ext>
            </a:extLst>
          </p:cNvPr>
          <p:cNvSpPr txBox="1">
            <a:spLocks/>
          </p:cNvSpPr>
          <p:nvPr/>
        </p:nvSpPr>
        <p:spPr>
          <a:xfrm>
            <a:off x="6632449" y="4964720"/>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bg1"/>
                </a:solidFill>
                <a:effectLst/>
                <a:uLnTx/>
                <a:uFillTx/>
                <a:latin typeface="Rubik" pitchFamily="2" charset="-79"/>
                <a:cs typeface="Rubik" pitchFamily="2" charset="-79"/>
              </a:rPr>
              <a:t>Item aqui</a:t>
            </a:r>
          </a:p>
        </p:txBody>
      </p:sp>
      <p:sp>
        <p:nvSpPr>
          <p:cNvPr id="85" name="Oval 84">
            <a:extLst>
              <a:ext uri="{FF2B5EF4-FFF2-40B4-BE49-F238E27FC236}">
                <a16:creationId xmlns:a16="http://schemas.microsoft.com/office/drawing/2014/main" id="{2691DE19-9165-51CC-6493-EF42AE9A3221}"/>
              </a:ext>
            </a:extLst>
          </p:cNvPr>
          <p:cNvSpPr/>
          <p:nvPr/>
        </p:nvSpPr>
        <p:spPr>
          <a:xfrm>
            <a:off x="10156912" y="3831087"/>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86" name="Gráfico 9" descr="Enviar estrutura de tópicos">
            <a:extLst>
              <a:ext uri="{FF2B5EF4-FFF2-40B4-BE49-F238E27FC236}">
                <a16:creationId xmlns:a16="http://schemas.microsoft.com/office/drawing/2014/main" id="{EDE4D4C2-1441-3FD5-0F16-8C517D3957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10467" y="3998672"/>
            <a:ext cx="687003" cy="687003"/>
          </a:xfrm>
          <a:prstGeom prst="rect">
            <a:avLst/>
          </a:prstGeom>
        </p:spPr>
      </p:pic>
      <p:sp>
        <p:nvSpPr>
          <p:cNvPr id="83" name="Text Placeholder 38">
            <a:extLst>
              <a:ext uri="{FF2B5EF4-FFF2-40B4-BE49-F238E27FC236}">
                <a16:creationId xmlns:a16="http://schemas.microsoft.com/office/drawing/2014/main" id="{61B6A2B3-9E64-3385-DE09-8C21D061C257}"/>
              </a:ext>
            </a:extLst>
          </p:cNvPr>
          <p:cNvSpPr txBox="1">
            <a:spLocks/>
          </p:cNvSpPr>
          <p:nvPr/>
        </p:nvSpPr>
        <p:spPr>
          <a:xfrm>
            <a:off x="9680448" y="5348727"/>
            <a:ext cx="1975104" cy="6309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a:t>
            </a:r>
          </a:p>
        </p:txBody>
      </p:sp>
      <p:sp>
        <p:nvSpPr>
          <p:cNvPr id="84" name="Text Placeholder 39">
            <a:extLst>
              <a:ext uri="{FF2B5EF4-FFF2-40B4-BE49-F238E27FC236}">
                <a16:creationId xmlns:a16="http://schemas.microsoft.com/office/drawing/2014/main" id="{EEA96447-3ED5-D8B8-EE96-908EE6F071CF}"/>
              </a:ext>
            </a:extLst>
          </p:cNvPr>
          <p:cNvSpPr txBox="1">
            <a:spLocks/>
          </p:cNvSpPr>
          <p:nvPr/>
        </p:nvSpPr>
        <p:spPr>
          <a:xfrm>
            <a:off x="9680448" y="4963408"/>
            <a:ext cx="1975104" cy="338328"/>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bg1"/>
                </a:solidFill>
                <a:effectLst/>
                <a:uLnTx/>
                <a:uFillTx/>
                <a:latin typeface="Rubik" pitchFamily="2" charset="-79"/>
                <a:cs typeface="Rubik" pitchFamily="2" charset="-79"/>
              </a:rPr>
              <a:t>Item aqui</a:t>
            </a:r>
          </a:p>
        </p:txBody>
      </p:sp>
    </p:spTree>
    <p:extLst>
      <p:ext uri="{BB962C8B-B14F-4D97-AF65-F5344CB8AC3E}">
        <p14:creationId xmlns:p14="http://schemas.microsoft.com/office/powerpoint/2010/main" val="150376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6" name="Rectangle 13">
            <a:extLst>
              <a:ext uri="{FF2B5EF4-FFF2-40B4-BE49-F238E27FC236}">
                <a16:creationId xmlns:a16="http://schemas.microsoft.com/office/drawing/2014/main" id="{74FCFB97-B832-8C84-68EB-641B7ED40DF2}"/>
              </a:ext>
            </a:extLst>
          </p:cNvPr>
          <p:cNvSpPr/>
          <p:nvPr/>
        </p:nvSpPr>
        <p:spPr>
          <a:xfrm>
            <a:off x="6096000" y="1"/>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pt-BR" sz="2400">
              <a:solidFill>
                <a:prstClr val="white"/>
              </a:solidFill>
              <a:latin typeface="Karla"/>
            </a:endParaRPr>
          </a:p>
        </p:txBody>
      </p:sp>
      <p:grpSp>
        <p:nvGrpSpPr>
          <p:cNvPr id="27" name="Group 26">
            <a:extLst>
              <a:ext uri="{FF2B5EF4-FFF2-40B4-BE49-F238E27FC236}">
                <a16:creationId xmlns:a16="http://schemas.microsoft.com/office/drawing/2014/main" id="{4AE30660-5F72-A5CF-C7D3-9F2B71F42511}"/>
              </a:ext>
            </a:extLst>
          </p:cNvPr>
          <p:cNvGrpSpPr/>
          <p:nvPr/>
        </p:nvGrpSpPr>
        <p:grpSpPr>
          <a:xfrm>
            <a:off x="6608799" y="971518"/>
            <a:ext cx="5149924" cy="4914967"/>
            <a:chOff x="6700239" y="1289593"/>
            <a:chExt cx="5149924" cy="4914967"/>
          </a:xfrm>
        </p:grpSpPr>
        <p:sp>
          <p:nvSpPr>
            <p:cNvPr id="16" name="Title 1">
              <a:extLst>
                <a:ext uri="{FF2B5EF4-FFF2-40B4-BE49-F238E27FC236}">
                  <a16:creationId xmlns:a16="http://schemas.microsoft.com/office/drawing/2014/main" id="{25CBD14F-5744-A8A7-8649-97443F3F9D97}"/>
                </a:ext>
              </a:extLst>
            </p:cNvPr>
            <p:cNvSpPr txBox="1">
              <a:spLocks/>
            </p:cNvSpPr>
            <p:nvPr/>
          </p:nvSpPr>
          <p:spPr>
            <a:xfrm>
              <a:off x="6700239" y="1289593"/>
              <a:ext cx="5149924"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solidFill>
                    <a:srgbClr val="F7F5F2"/>
                  </a:solidFill>
                  <a:latin typeface="Sorts Mill Goudy" panose="02000503000000000000" pitchFamily="2" charset="0"/>
                </a:rPr>
                <a:t>Portfólio</a:t>
              </a:r>
            </a:p>
          </p:txBody>
        </p:sp>
        <p:grpSp>
          <p:nvGrpSpPr>
            <p:cNvPr id="3" name="Group 2">
              <a:extLst>
                <a:ext uri="{FF2B5EF4-FFF2-40B4-BE49-F238E27FC236}">
                  <a16:creationId xmlns:a16="http://schemas.microsoft.com/office/drawing/2014/main" id="{B9BB9C6D-9A13-E59D-AE2F-AB0FC11B3E61}"/>
                </a:ext>
              </a:extLst>
            </p:cNvPr>
            <p:cNvGrpSpPr/>
            <p:nvPr/>
          </p:nvGrpSpPr>
          <p:grpSpPr>
            <a:xfrm>
              <a:off x="6700239" y="2549667"/>
              <a:ext cx="5149924" cy="1049619"/>
              <a:chOff x="6761199" y="2549667"/>
              <a:chExt cx="5149924" cy="1049619"/>
            </a:xfrm>
          </p:grpSpPr>
          <p:grpSp>
            <p:nvGrpSpPr>
              <p:cNvPr id="2" name="Group 1">
                <a:extLst>
                  <a:ext uri="{FF2B5EF4-FFF2-40B4-BE49-F238E27FC236}">
                    <a16:creationId xmlns:a16="http://schemas.microsoft.com/office/drawing/2014/main" id="{49642383-3A8F-3744-C696-DE6EC1C6F880}"/>
                  </a:ext>
                </a:extLst>
              </p:cNvPr>
              <p:cNvGrpSpPr/>
              <p:nvPr/>
            </p:nvGrpSpPr>
            <p:grpSpPr>
              <a:xfrm>
                <a:off x="7978277" y="2549667"/>
                <a:ext cx="3932846" cy="1049619"/>
                <a:chOff x="7978277" y="2549667"/>
                <a:chExt cx="3932846" cy="1049619"/>
              </a:xfrm>
            </p:grpSpPr>
            <p:sp>
              <p:nvSpPr>
                <p:cNvPr id="17" name="Text Placeholder 3">
                  <a:extLst>
                    <a:ext uri="{FF2B5EF4-FFF2-40B4-BE49-F238E27FC236}">
                      <a16:creationId xmlns:a16="http://schemas.microsoft.com/office/drawing/2014/main" id="{0DACED1E-09CC-05AF-2146-2D1D0CE8AEC2}"/>
                    </a:ext>
                  </a:extLst>
                </p:cNvPr>
                <p:cNvSpPr txBox="1">
                  <a:spLocks/>
                </p:cNvSpPr>
                <p:nvPr/>
              </p:nvSpPr>
              <p:spPr>
                <a:xfrm>
                  <a:off x="7978277" y="2858622"/>
                  <a:ext cx="3932846" cy="740664"/>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ysClr val="window" lastClr="FFFFFF"/>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a:t>
                  </a:r>
                </a:p>
              </p:txBody>
            </p:sp>
            <p:sp>
              <p:nvSpPr>
                <p:cNvPr id="18" name="Text Placeholder 4">
                  <a:extLst>
                    <a:ext uri="{FF2B5EF4-FFF2-40B4-BE49-F238E27FC236}">
                      <a16:creationId xmlns:a16="http://schemas.microsoft.com/office/drawing/2014/main" id="{CC51BFA7-C7AB-F5A4-B01F-8EB7442B5163}"/>
                    </a:ext>
                  </a:extLst>
                </p:cNvPr>
                <p:cNvSpPr txBox="1">
                  <a:spLocks/>
                </p:cNvSpPr>
                <p:nvPr/>
              </p:nvSpPr>
              <p:spPr>
                <a:xfrm>
                  <a:off x="7978277" y="2549667"/>
                  <a:ext cx="364845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ysClr val="window" lastClr="FFFFFF"/>
                      </a:solidFill>
                      <a:effectLst/>
                      <a:uLnTx/>
                      <a:uFillTx/>
                      <a:latin typeface="Rubik" pitchFamily="2" charset="-79"/>
                      <a:cs typeface="Rubik" pitchFamily="2" charset="-79"/>
                    </a:rPr>
                    <a:t>Item aqui</a:t>
                  </a:r>
                </a:p>
              </p:txBody>
            </p:sp>
          </p:grpSp>
          <p:sp>
            <p:nvSpPr>
              <p:cNvPr id="23" name="Text Placeholder 11">
                <a:extLst>
                  <a:ext uri="{FF2B5EF4-FFF2-40B4-BE49-F238E27FC236}">
                    <a16:creationId xmlns:a16="http://schemas.microsoft.com/office/drawing/2014/main" id="{BA62C05C-A22F-0A3F-C50F-56CA33EEBAAA}"/>
                  </a:ext>
                </a:extLst>
              </p:cNvPr>
              <p:cNvSpPr txBox="1">
                <a:spLocks/>
              </p:cNvSpPr>
              <p:nvPr/>
            </p:nvSpPr>
            <p:spPr>
              <a:xfrm>
                <a:off x="6761199" y="2608132"/>
                <a:ext cx="932688" cy="932688"/>
              </a:xfrm>
              <a:prstGeom prst="ellipse">
                <a:avLst/>
              </a:prstGeom>
              <a:solidFill>
                <a:sysClr val="window" lastClr="FFFFFF"/>
              </a:solidFill>
            </p:spPr>
            <p:txBody>
              <a:bodyPr vert="horz" lIns="0" tIns="45720" rIns="0" bIns="45720" rtlCol="0" anchor="ctr">
                <a:noAutofit/>
              </a:bodyPr>
              <a:lstStyle>
                <a:lvl1pPr marL="0" indent="0" algn="ctr" defTabSz="914377" rtl="0" eaLnBrk="1" latinLnBrk="0" hangingPunct="1">
                  <a:lnSpc>
                    <a:spcPct val="100000"/>
                  </a:lnSpc>
                  <a:spcBef>
                    <a:spcPts val="1000"/>
                  </a:spcBef>
                  <a:buFont typeface="Arial" panose="020B0604020202020204" pitchFamily="34" charset="0"/>
                  <a:buNone/>
                  <a:defRPr sz="3200" b="0" kern="1200">
                    <a:solidFill>
                      <a:schemeClr val="accent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2400" b="1" i="0" u="none" strike="noStrike" kern="1200" cap="none" spc="0" normalizeH="0" baseline="0" dirty="0">
                    <a:ln>
                      <a:noFill/>
                    </a:ln>
                    <a:effectLst/>
                    <a:uLnTx/>
                    <a:uFillTx/>
                    <a:latin typeface="Rubik" pitchFamily="2" charset="-79"/>
                    <a:cs typeface="Rubik" pitchFamily="2" charset="-79"/>
                  </a:rPr>
                  <a:t>43</a:t>
                </a:r>
              </a:p>
            </p:txBody>
          </p:sp>
        </p:grpSp>
        <p:grpSp>
          <p:nvGrpSpPr>
            <p:cNvPr id="6" name="Group 5">
              <a:extLst>
                <a:ext uri="{FF2B5EF4-FFF2-40B4-BE49-F238E27FC236}">
                  <a16:creationId xmlns:a16="http://schemas.microsoft.com/office/drawing/2014/main" id="{7A5DB05F-8155-B73E-0AD2-F3BF89158F8F}"/>
                </a:ext>
              </a:extLst>
            </p:cNvPr>
            <p:cNvGrpSpPr/>
            <p:nvPr/>
          </p:nvGrpSpPr>
          <p:grpSpPr>
            <a:xfrm>
              <a:off x="6700239" y="3852304"/>
              <a:ext cx="5149924" cy="1049619"/>
              <a:chOff x="6761199" y="2549667"/>
              <a:chExt cx="5149924" cy="1049619"/>
            </a:xfrm>
          </p:grpSpPr>
          <p:grpSp>
            <p:nvGrpSpPr>
              <p:cNvPr id="7" name="Group 6">
                <a:extLst>
                  <a:ext uri="{FF2B5EF4-FFF2-40B4-BE49-F238E27FC236}">
                    <a16:creationId xmlns:a16="http://schemas.microsoft.com/office/drawing/2014/main" id="{6C67A5AD-CB2B-350D-9F1F-BE56BCEAE2BA}"/>
                  </a:ext>
                </a:extLst>
              </p:cNvPr>
              <p:cNvGrpSpPr/>
              <p:nvPr/>
            </p:nvGrpSpPr>
            <p:grpSpPr>
              <a:xfrm>
                <a:off x="7978277" y="2549667"/>
                <a:ext cx="3932846" cy="1049619"/>
                <a:chOff x="7978277" y="2549667"/>
                <a:chExt cx="3932846" cy="1049619"/>
              </a:xfrm>
            </p:grpSpPr>
            <p:sp>
              <p:nvSpPr>
                <p:cNvPr id="9" name="Text Placeholder 3">
                  <a:extLst>
                    <a:ext uri="{FF2B5EF4-FFF2-40B4-BE49-F238E27FC236}">
                      <a16:creationId xmlns:a16="http://schemas.microsoft.com/office/drawing/2014/main" id="{47EA692E-23A9-AA87-FD3F-23DA48CEDE3C}"/>
                    </a:ext>
                  </a:extLst>
                </p:cNvPr>
                <p:cNvSpPr txBox="1">
                  <a:spLocks/>
                </p:cNvSpPr>
                <p:nvPr/>
              </p:nvSpPr>
              <p:spPr>
                <a:xfrm>
                  <a:off x="7978277" y="2858622"/>
                  <a:ext cx="3932846" cy="740664"/>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ysClr val="window" lastClr="FFFFFF"/>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a:t>
                  </a:r>
                </a:p>
              </p:txBody>
            </p:sp>
            <p:sp>
              <p:nvSpPr>
                <p:cNvPr id="10" name="Text Placeholder 4">
                  <a:extLst>
                    <a:ext uri="{FF2B5EF4-FFF2-40B4-BE49-F238E27FC236}">
                      <a16:creationId xmlns:a16="http://schemas.microsoft.com/office/drawing/2014/main" id="{C3342585-1030-9554-CB5B-7EC528224A87}"/>
                    </a:ext>
                  </a:extLst>
                </p:cNvPr>
                <p:cNvSpPr txBox="1">
                  <a:spLocks/>
                </p:cNvSpPr>
                <p:nvPr/>
              </p:nvSpPr>
              <p:spPr>
                <a:xfrm>
                  <a:off x="7978277" y="2549667"/>
                  <a:ext cx="364845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ysClr val="window" lastClr="FFFFFF"/>
                      </a:solidFill>
                      <a:effectLst/>
                      <a:uLnTx/>
                      <a:uFillTx/>
                      <a:latin typeface="Rubik" pitchFamily="2" charset="-79"/>
                      <a:cs typeface="Rubik" pitchFamily="2" charset="-79"/>
                    </a:rPr>
                    <a:t>Item aqui</a:t>
                  </a:r>
                </a:p>
              </p:txBody>
            </p:sp>
          </p:grpSp>
          <p:sp>
            <p:nvSpPr>
              <p:cNvPr id="8" name="Text Placeholder 11">
                <a:extLst>
                  <a:ext uri="{FF2B5EF4-FFF2-40B4-BE49-F238E27FC236}">
                    <a16:creationId xmlns:a16="http://schemas.microsoft.com/office/drawing/2014/main" id="{B394BCED-983B-1922-01A3-4159838F8136}"/>
                  </a:ext>
                </a:extLst>
              </p:cNvPr>
              <p:cNvSpPr txBox="1">
                <a:spLocks/>
              </p:cNvSpPr>
              <p:nvPr/>
            </p:nvSpPr>
            <p:spPr>
              <a:xfrm>
                <a:off x="6761199" y="2608132"/>
                <a:ext cx="932688" cy="932688"/>
              </a:xfrm>
              <a:prstGeom prst="ellipse">
                <a:avLst/>
              </a:prstGeom>
              <a:solidFill>
                <a:sysClr val="window" lastClr="FFFFFF"/>
              </a:solidFill>
            </p:spPr>
            <p:txBody>
              <a:bodyPr vert="horz" lIns="0" tIns="45720" rIns="0" bIns="45720" rtlCol="0" anchor="ctr">
                <a:noAutofit/>
              </a:bodyPr>
              <a:lstStyle>
                <a:lvl1pPr marL="0" indent="0" algn="ctr" defTabSz="914377" rtl="0" eaLnBrk="1" latinLnBrk="0" hangingPunct="1">
                  <a:lnSpc>
                    <a:spcPct val="100000"/>
                  </a:lnSpc>
                  <a:spcBef>
                    <a:spcPts val="1000"/>
                  </a:spcBef>
                  <a:buFont typeface="Arial" panose="020B0604020202020204" pitchFamily="34" charset="0"/>
                  <a:buNone/>
                  <a:defRPr sz="3200" b="0" kern="1200">
                    <a:solidFill>
                      <a:schemeClr val="accent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2400" b="1" i="0" u="none" strike="noStrike" kern="1200" cap="none" spc="0" normalizeH="0" baseline="0" dirty="0">
                    <a:ln>
                      <a:noFill/>
                    </a:ln>
                    <a:effectLst/>
                    <a:uLnTx/>
                    <a:uFillTx/>
                    <a:latin typeface="Rubik" pitchFamily="2" charset="-79"/>
                    <a:cs typeface="Rubik" pitchFamily="2" charset="-79"/>
                  </a:rPr>
                  <a:t>22</a:t>
                </a:r>
              </a:p>
            </p:txBody>
          </p:sp>
        </p:grpSp>
        <p:grpSp>
          <p:nvGrpSpPr>
            <p:cNvPr id="11" name="Group 10">
              <a:extLst>
                <a:ext uri="{FF2B5EF4-FFF2-40B4-BE49-F238E27FC236}">
                  <a16:creationId xmlns:a16="http://schemas.microsoft.com/office/drawing/2014/main" id="{EE96A298-3639-BD2F-1B15-B1114F74E8F4}"/>
                </a:ext>
              </a:extLst>
            </p:cNvPr>
            <p:cNvGrpSpPr/>
            <p:nvPr/>
          </p:nvGrpSpPr>
          <p:grpSpPr>
            <a:xfrm>
              <a:off x="6700239" y="5154941"/>
              <a:ext cx="5149924" cy="1049619"/>
              <a:chOff x="6761199" y="2549667"/>
              <a:chExt cx="5149924" cy="1049619"/>
            </a:xfrm>
          </p:grpSpPr>
          <p:grpSp>
            <p:nvGrpSpPr>
              <p:cNvPr id="12" name="Group 11">
                <a:extLst>
                  <a:ext uri="{FF2B5EF4-FFF2-40B4-BE49-F238E27FC236}">
                    <a16:creationId xmlns:a16="http://schemas.microsoft.com/office/drawing/2014/main" id="{0F8F901F-BD16-DB18-1BA1-BD24D5E8E095}"/>
                  </a:ext>
                </a:extLst>
              </p:cNvPr>
              <p:cNvGrpSpPr/>
              <p:nvPr/>
            </p:nvGrpSpPr>
            <p:grpSpPr>
              <a:xfrm>
                <a:off x="7978277" y="2549667"/>
                <a:ext cx="3932846" cy="1049619"/>
                <a:chOff x="7978277" y="2549667"/>
                <a:chExt cx="3932846" cy="1049619"/>
              </a:xfrm>
            </p:grpSpPr>
            <p:sp>
              <p:nvSpPr>
                <p:cNvPr id="14" name="Text Placeholder 3">
                  <a:extLst>
                    <a:ext uri="{FF2B5EF4-FFF2-40B4-BE49-F238E27FC236}">
                      <a16:creationId xmlns:a16="http://schemas.microsoft.com/office/drawing/2014/main" id="{69C303C9-35AC-9E5F-E60E-A2D3301CEAC7}"/>
                    </a:ext>
                  </a:extLst>
                </p:cNvPr>
                <p:cNvSpPr txBox="1">
                  <a:spLocks/>
                </p:cNvSpPr>
                <p:nvPr/>
              </p:nvSpPr>
              <p:spPr>
                <a:xfrm>
                  <a:off x="7978277" y="2858622"/>
                  <a:ext cx="3932846" cy="740664"/>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ysClr val="window" lastClr="FFFFFF"/>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a:t>
                  </a:r>
                </a:p>
              </p:txBody>
            </p:sp>
            <p:sp>
              <p:nvSpPr>
                <p:cNvPr id="15" name="Text Placeholder 4">
                  <a:extLst>
                    <a:ext uri="{FF2B5EF4-FFF2-40B4-BE49-F238E27FC236}">
                      <a16:creationId xmlns:a16="http://schemas.microsoft.com/office/drawing/2014/main" id="{0E8D18CB-4556-F299-E3A0-3C05C55F8F17}"/>
                    </a:ext>
                  </a:extLst>
                </p:cNvPr>
                <p:cNvSpPr txBox="1">
                  <a:spLocks/>
                </p:cNvSpPr>
                <p:nvPr/>
              </p:nvSpPr>
              <p:spPr>
                <a:xfrm>
                  <a:off x="7978277" y="2549667"/>
                  <a:ext cx="364845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ysClr val="window" lastClr="FFFFFF"/>
                      </a:solidFill>
                      <a:effectLst/>
                      <a:uLnTx/>
                      <a:uFillTx/>
                      <a:latin typeface="Rubik" pitchFamily="2" charset="-79"/>
                      <a:cs typeface="Rubik" pitchFamily="2" charset="-79"/>
                    </a:rPr>
                    <a:t>Item aqui</a:t>
                  </a:r>
                </a:p>
              </p:txBody>
            </p:sp>
          </p:grpSp>
          <p:sp>
            <p:nvSpPr>
              <p:cNvPr id="13" name="Text Placeholder 11">
                <a:extLst>
                  <a:ext uri="{FF2B5EF4-FFF2-40B4-BE49-F238E27FC236}">
                    <a16:creationId xmlns:a16="http://schemas.microsoft.com/office/drawing/2014/main" id="{B472DD2D-5116-D1C1-62B8-AD4CD794E01F}"/>
                  </a:ext>
                </a:extLst>
              </p:cNvPr>
              <p:cNvSpPr txBox="1">
                <a:spLocks/>
              </p:cNvSpPr>
              <p:nvPr/>
            </p:nvSpPr>
            <p:spPr>
              <a:xfrm>
                <a:off x="6761199" y="2608132"/>
                <a:ext cx="932688" cy="932688"/>
              </a:xfrm>
              <a:prstGeom prst="ellipse">
                <a:avLst/>
              </a:prstGeom>
              <a:solidFill>
                <a:sysClr val="window" lastClr="FFFFFF"/>
              </a:solidFill>
            </p:spPr>
            <p:txBody>
              <a:bodyPr vert="horz" lIns="0" tIns="45720" rIns="0" bIns="45720" rtlCol="0" anchor="ctr">
                <a:noAutofit/>
              </a:bodyPr>
              <a:lstStyle>
                <a:lvl1pPr marL="0" indent="0" algn="ctr" defTabSz="914377" rtl="0" eaLnBrk="1" latinLnBrk="0" hangingPunct="1">
                  <a:lnSpc>
                    <a:spcPct val="100000"/>
                  </a:lnSpc>
                  <a:spcBef>
                    <a:spcPts val="1000"/>
                  </a:spcBef>
                  <a:buFont typeface="Arial" panose="020B0604020202020204" pitchFamily="34" charset="0"/>
                  <a:buNone/>
                  <a:defRPr sz="3200" b="0" kern="1200">
                    <a:solidFill>
                      <a:schemeClr val="accent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2400" b="1" i="0" u="none" strike="noStrike" kern="1200" cap="none" spc="0" normalizeH="0" baseline="0" dirty="0">
                    <a:ln>
                      <a:noFill/>
                    </a:ln>
                    <a:effectLst/>
                    <a:uLnTx/>
                    <a:uFillTx/>
                    <a:latin typeface="Rubik" pitchFamily="2" charset="-79"/>
                    <a:cs typeface="Rubik" pitchFamily="2" charset="-79"/>
                  </a:rPr>
                  <a:t>08</a:t>
                </a:r>
              </a:p>
            </p:txBody>
          </p:sp>
        </p:grpSp>
      </p:grpSp>
      <p:sp>
        <p:nvSpPr>
          <p:cNvPr id="4" name="Espaço Reservado para Imagem 3">
            <a:extLst>
              <a:ext uri="{FF2B5EF4-FFF2-40B4-BE49-F238E27FC236}">
                <a16:creationId xmlns:a16="http://schemas.microsoft.com/office/drawing/2014/main" id="{32FDE6BB-2672-1294-797F-F5B2D45E63D5}"/>
              </a:ext>
            </a:extLst>
          </p:cNvPr>
          <p:cNvSpPr>
            <a:spLocks noGrp="1"/>
          </p:cNvSpPr>
          <p:nvPr>
            <p:ph type="pic" sz="quarter" idx="16"/>
          </p:nvPr>
        </p:nvSpPr>
        <p:spPr/>
        <p:txBody>
          <a:bodyPr/>
          <a:lstStyle/>
          <a:p>
            <a:endParaRPr lang="pt-BR"/>
          </a:p>
        </p:txBody>
      </p:sp>
      <p:sp>
        <p:nvSpPr>
          <p:cNvPr id="5" name="Espaço Reservado para Imagem 4">
            <a:extLst>
              <a:ext uri="{FF2B5EF4-FFF2-40B4-BE49-F238E27FC236}">
                <a16:creationId xmlns:a16="http://schemas.microsoft.com/office/drawing/2014/main" id="{3D7977BD-6B8A-FBD3-CF12-20D7F559D6CB}"/>
              </a:ext>
            </a:extLst>
          </p:cNvPr>
          <p:cNvSpPr>
            <a:spLocks noGrp="1"/>
          </p:cNvSpPr>
          <p:nvPr>
            <p:ph type="pic" sz="quarter" idx="29"/>
          </p:nvPr>
        </p:nvSpPr>
        <p:spPr/>
        <p:txBody>
          <a:bodyPr/>
          <a:lstStyle/>
          <a:p>
            <a:endParaRPr lang="pt-BR"/>
          </a:p>
        </p:txBody>
      </p:sp>
    </p:spTree>
    <p:extLst>
      <p:ext uri="{BB962C8B-B14F-4D97-AF65-F5344CB8AC3E}">
        <p14:creationId xmlns:p14="http://schemas.microsoft.com/office/powerpoint/2010/main" val="347293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BE5A87B-035D-8D12-21CF-2B484D7F1A03}"/>
              </a:ext>
            </a:extLst>
          </p:cNvPr>
          <p:cNvSpPr/>
          <p:nvPr/>
        </p:nvSpPr>
        <p:spPr>
          <a:xfrm flipV="1">
            <a:off x="0" y="0"/>
            <a:ext cx="12192000" cy="3429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Sorts Mill Goudy" panose="02000503000000000000" pitchFamily="2" charset="0"/>
            </a:endParaRPr>
          </a:p>
        </p:txBody>
      </p:sp>
      <p:sp>
        <p:nvSpPr>
          <p:cNvPr id="40" name="Title 1">
            <a:extLst>
              <a:ext uri="{FF2B5EF4-FFF2-40B4-BE49-F238E27FC236}">
                <a16:creationId xmlns:a16="http://schemas.microsoft.com/office/drawing/2014/main" id="{421FA946-6BA5-F3F2-4430-6DB091AC4089}"/>
              </a:ext>
            </a:extLst>
          </p:cNvPr>
          <p:cNvSpPr txBox="1">
            <a:spLocks/>
          </p:cNvSpPr>
          <p:nvPr/>
        </p:nvSpPr>
        <p:spPr>
          <a:xfrm>
            <a:off x="409794" y="672765"/>
            <a:ext cx="7091045"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solidFill>
                  <a:schemeClr val="bg1"/>
                </a:solidFill>
                <a:latin typeface="Sorts Mill Goudy" panose="02000503000000000000" pitchFamily="2" charset="0"/>
              </a:rPr>
              <a:t>Portfólio</a:t>
            </a:r>
            <a:endParaRPr lang="en-US" sz="4800" dirty="0">
              <a:solidFill>
                <a:schemeClr val="bg1"/>
              </a:solidFill>
              <a:latin typeface="Sorts Mill Goudy" panose="02000503000000000000" pitchFamily="2" charset="0"/>
            </a:endParaRPr>
          </a:p>
        </p:txBody>
      </p:sp>
      <p:sp>
        <p:nvSpPr>
          <p:cNvPr id="41" name="Text Placeholder 2">
            <a:extLst>
              <a:ext uri="{FF2B5EF4-FFF2-40B4-BE49-F238E27FC236}">
                <a16:creationId xmlns:a16="http://schemas.microsoft.com/office/drawing/2014/main" id="{61CC9606-1C38-5506-91B1-C035E78886B7}"/>
              </a:ext>
            </a:extLst>
          </p:cNvPr>
          <p:cNvSpPr txBox="1">
            <a:spLocks/>
          </p:cNvSpPr>
          <p:nvPr/>
        </p:nvSpPr>
        <p:spPr>
          <a:xfrm>
            <a:off x="409794" y="5120745"/>
            <a:ext cx="3286126"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a:t>
            </a:r>
          </a:p>
        </p:txBody>
      </p:sp>
      <p:sp>
        <p:nvSpPr>
          <p:cNvPr id="42" name="Text Placeholder 3">
            <a:extLst>
              <a:ext uri="{FF2B5EF4-FFF2-40B4-BE49-F238E27FC236}">
                <a16:creationId xmlns:a16="http://schemas.microsoft.com/office/drawing/2014/main" id="{1AF296D0-AD6D-F306-6ABF-95C98667C60E}"/>
              </a:ext>
            </a:extLst>
          </p:cNvPr>
          <p:cNvSpPr txBox="1">
            <a:spLocks/>
          </p:cNvSpPr>
          <p:nvPr/>
        </p:nvSpPr>
        <p:spPr>
          <a:xfrm>
            <a:off x="409794" y="4721403"/>
            <a:ext cx="328612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accent1"/>
                </a:solidFill>
                <a:effectLst/>
                <a:uLnTx/>
                <a:uFillTx/>
                <a:latin typeface="Rubik" pitchFamily="2" charset="-79"/>
                <a:cs typeface="Rubik" pitchFamily="2" charset="-79"/>
              </a:rPr>
              <a:t>Case 01</a:t>
            </a:r>
          </a:p>
        </p:txBody>
      </p:sp>
      <p:sp>
        <p:nvSpPr>
          <p:cNvPr id="13" name="Text Placeholder 2">
            <a:extLst>
              <a:ext uri="{FF2B5EF4-FFF2-40B4-BE49-F238E27FC236}">
                <a16:creationId xmlns:a16="http://schemas.microsoft.com/office/drawing/2014/main" id="{1AAF5718-353C-5B3D-1C7B-E65D5E2B2500}"/>
              </a:ext>
            </a:extLst>
          </p:cNvPr>
          <p:cNvSpPr txBox="1">
            <a:spLocks/>
          </p:cNvSpPr>
          <p:nvPr/>
        </p:nvSpPr>
        <p:spPr>
          <a:xfrm>
            <a:off x="4452938" y="5120745"/>
            <a:ext cx="3286126"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a:t>
            </a:r>
          </a:p>
        </p:txBody>
      </p:sp>
      <p:sp>
        <p:nvSpPr>
          <p:cNvPr id="14" name="Text Placeholder 3">
            <a:extLst>
              <a:ext uri="{FF2B5EF4-FFF2-40B4-BE49-F238E27FC236}">
                <a16:creationId xmlns:a16="http://schemas.microsoft.com/office/drawing/2014/main" id="{8C858B37-72AE-BE15-5E40-975146424154}"/>
              </a:ext>
            </a:extLst>
          </p:cNvPr>
          <p:cNvSpPr txBox="1">
            <a:spLocks/>
          </p:cNvSpPr>
          <p:nvPr/>
        </p:nvSpPr>
        <p:spPr>
          <a:xfrm>
            <a:off x="4452938" y="4721403"/>
            <a:ext cx="328612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accent1"/>
                </a:solidFill>
                <a:effectLst/>
                <a:uLnTx/>
                <a:uFillTx/>
                <a:latin typeface="Rubik" pitchFamily="2" charset="-79"/>
                <a:cs typeface="Rubik" pitchFamily="2" charset="-79"/>
              </a:rPr>
              <a:t>Case 02</a:t>
            </a:r>
          </a:p>
        </p:txBody>
      </p:sp>
      <p:sp>
        <p:nvSpPr>
          <p:cNvPr id="17" name="Text Placeholder 2">
            <a:extLst>
              <a:ext uri="{FF2B5EF4-FFF2-40B4-BE49-F238E27FC236}">
                <a16:creationId xmlns:a16="http://schemas.microsoft.com/office/drawing/2014/main" id="{E363A450-8FA3-4F1B-FAE7-110BFF9BC513}"/>
              </a:ext>
            </a:extLst>
          </p:cNvPr>
          <p:cNvSpPr txBox="1">
            <a:spLocks/>
          </p:cNvSpPr>
          <p:nvPr/>
        </p:nvSpPr>
        <p:spPr>
          <a:xfrm>
            <a:off x="8496082" y="5120745"/>
            <a:ext cx="3286126"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do slide aqui texto do slide aqui</a:t>
            </a:r>
          </a:p>
        </p:txBody>
      </p:sp>
      <p:sp>
        <p:nvSpPr>
          <p:cNvPr id="18" name="Text Placeholder 3">
            <a:extLst>
              <a:ext uri="{FF2B5EF4-FFF2-40B4-BE49-F238E27FC236}">
                <a16:creationId xmlns:a16="http://schemas.microsoft.com/office/drawing/2014/main" id="{B8163E64-1FD3-5A74-740C-45D397C0497F}"/>
              </a:ext>
            </a:extLst>
          </p:cNvPr>
          <p:cNvSpPr txBox="1">
            <a:spLocks/>
          </p:cNvSpPr>
          <p:nvPr/>
        </p:nvSpPr>
        <p:spPr>
          <a:xfrm>
            <a:off x="8496082" y="4721403"/>
            <a:ext cx="328612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accent1"/>
                </a:solidFill>
                <a:effectLst/>
                <a:uLnTx/>
                <a:uFillTx/>
                <a:latin typeface="Rubik" pitchFamily="2" charset="-79"/>
                <a:cs typeface="Rubik" pitchFamily="2" charset="-79"/>
              </a:rPr>
              <a:t>Case 03</a:t>
            </a:r>
          </a:p>
        </p:txBody>
      </p:sp>
      <p:grpSp>
        <p:nvGrpSpPr>
          <p:cNvPr id="5" name="Agrupar 4">
            <a:extLst>
              <a:ext uri="{FF2B5EF4-FFF2-40B4-BE49-F238E27FC236}">
                <a16:creationId xmlns:a16="http://schemas.microsoft.com/office/drawing/2014/main" id="{1BE804CC-D6C0-4745-4167-E03D2E466D2C}"/>
              </a:ext>
            </a:extLst>
          </p:cNvPr>
          <p:cNvGrpSpPr/>
          <p:nvPr/>
        </p:nvGrpSpPr>
        <p:grpSpPr>
          <a:xfrm>
            <a:off x="10225558" y="345750"/>
            <a:ext cx="1565161" cy="1565134"/>
            <a:chOff x="-393700" y="5640586"/>
            <a:chExt cx="1656093" cy="1656064"/>
          </a:xfrm>
        </p:grpSpPr>
        <p:sp>
          <p:nvSpPr>
            <p:cNvPr id="6" name="Forma Livre: Forma 5">
              <a:extLst>
                <a:ext uri="{FF2B5EF4-FFF2-40B4-BE49-F238E27FC236}">
                  <a16:creationId xmlns:a16="http://schemas.microsoft.com/office/drawing/2014/main" id="{2FD7F459-86CA-4178-BECB-27E84F9EEC43}"/>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7" name="Forma Livre: Forma 6">
              <a:extLst>
                <a:ext uri="{FF2B5EF4-FFF2-40B4-BE49-F238E27FC236}">
                  <a16:creationId xmlns:a16="http://schemas.microsoft.com/office/drawing/2014/main" id="{768BB54C-9F68-FC8D-3AE8-6D32CB67C386}"/>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3"/>
            </a:solidFill>
            <a:ln w="5166" cap="flat">
              <a:noFill/>
              <a:prstDash val="solid"/>
              <a:miter/>
            </a:ln>
          </p:spPr>
          <p:txBody>
            <a:bodyPr rtlCol="0" anchor="ctr"/>
            <a:lstStyle/>
            <a:p>
              <a:endParaRPr lang="pt-BR"/>
            </a:p>
          </p:txBody>
        </p:sp>
      </p:grpSp>
      <p:sp>
        <p:nvSpPr>
          <p:cNvPr id="2" name="Espaço Reservado para Imagem 1">
            <a:extLst>
              <a:ext uri="{FF2B5EF4-FFF2-40B4-BE49-F238E27FC236}">
                <a16:creationId xmlns:a16="http://schemas.microsoft.com/office/drawing/2014/main" id="{9148C32A-E519-2F33-738A-788DF7509BDD}"/>
              </a:ext>
            </a:extLst>
          </p:cNvPr>
          <p:cNvSpPr>
            <a:spLocks noGrp="1"/>
          </p:cNvSpPr>
          <p:nvPr>
            <p:ph type="pic" sz="quarter" idx="16"/>
          </p:nvPr>
        </p:nvSpPr>
        <p:spPr/>
        <p:txBody>
          <a:bodyPr/>
          <a:lstStyle/>
          <a:p>
            <a:endParaRPr lang="pt-BR"/>
          </a:p>
        </p:txBody>
      </p:sp>
      <p:sp>
        <p:nvSpPr>
          <p:cNvPr id="3" name="Espaço Reservado para Imagem 2">
            <a:extLst>
              <a:ext uri="{FF2B5EF4-FFF2-40B4-BE49-F238E27FC236}">
                <a16:creationId xmlns:a16="http://schemas.microsoft.com/office/drawing/2014/main" id="{1EC4C284-4390-9C49-140B-ADCE032DE8C3}"/>
              </a:ext>
            </a:extLst>
          </p:cNvPr>
          <p:cNvSpPr>
            <a:spLocks noGrp="1"/>
          </p:cNvSpPr>
          <p:nvPr>
            <p:ph type="pic" sz="quarter" idx="35"/>
          </p:nvPr>
        </p:nvSpPr>
        <p:spPr/>
        <p:txBody>
          <a:bodyPr/>
          <a:lstStyle/>
          <a:p>
            <a:endParaRPr lang="pt-BR"/>
          </a:p>
        </p:txBody>
      </p:sp>
      <p:sp>
        <p:nvSpPr>
          <p:cNvPr id="4" name="Espaço Reservado para Imagem 3">
            <a:extLst>
              <a:ext uri="{FF2B5EF4-FFF2-40B4-BE49-F238E27FC236}">
                <a16:creationId xmlns:a16="http://schemas.microsoft.com/office/drawing/2014/main" id="{2757493A-6CDA-FC03-E13A-30729CD9B811}"/>
              </a:ext>
            </a:extLst>
          </p:cNvPr>
          <p:cNvSpPr>
            <a:spLocks noGrp="1"/>
          </p:cNvSpPr>
          <p:nvPr>
            <p:ph type="pic" sz="quarter" idx="36"/>
          </p:nvPr>
        </p:nvSpPr>
        <p:spPr/>
        <p:txBody>
          <a:bodyPr/>
          <a:lstStyle/>
          <a:p>
            <a:endParaRPr lang="pt-BR"/>
          </a:p>
        </p:txBody>
      </p:sp>
    </p:spTree>
    <p:extLst>
      <p:ext uri="{BB962C8B-B14F-4D97-AF65-F5344CB8AC3E}">
        <p14:creationId xmlns:p14="http://schemas.microsoft.com/office/powerpoint/2010/main" val="344951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15" name="Graphic 15">
            <a:extLst>
              <a:ext uri="{FF2B5EF4-FFF2-40B4-BE49-F238E27FC236}">
                <a16:creationId xmlns:a16="http://schemas.microsoft.com/office/drawing/2014/main" id="{54C44D02-57BC-1737-633A-F4B25D8CDA0C}"/>
              </a:ext>
            </a:extLst>
          </p:cNvPr>
          <p:cNvGrpSpPr/>
          <p:nvPr/>
        </p:nvGrpSpPr>
        <p:grpSpPr>
          <a:xfrm>
            <a:off x="9816543" y="-575"/>
            <a:ext cx="2374777" cy="2349617"/>
            <a:chOff x="9816543" y="-575"/>
            <a:chExt cx="2374777" cy="2349617"/>
          </a:xfrm>
        </p:grpSpPr>
        <p:sp>
          <p:nvSpPr>
            <p:cNvPr id="17" name="Forma Livre: Forma 16">
              <a:extLst>
                <a:ext uri="{FF2B5EF4-FFF2-40B4-BE49-F238E27FC236}">
                  <a16:creationId xmlns:a16="http://schemas.microsoft.com/office/drawing/2014/main" id="{04B309A3-6698-FFBA-CD64-121419E1E28D}"/>
                </a:ext>
              </a:extLst>
            </p:cNvPr>
            <p:cNvSpPr/>
            <p:nvPr/>
          </p:nvSpPr>
          <p:spPr>
            <a:xfrm>
              <a:off x="11089396" y="-575"/>
              <a:ext cx="1101925" cy="1103525"/>
            </a:xfrm>
            <a:custGeom>
              <a:avLst/>
              <a:gdLst>
                <a:gd name="connsiteX0" fmla="*/ 95 w 1101925"/>
                <a:gd name="connsiteY0" fmla="*/ 127 h 1103525"/>
                <a:gd name="connsiteX1" fmla="*/ 0 w 1101925"/>
                <a:gd name="connsiteY1" fmla="*/ 1103526 h 1103525"/>
                <a:gd name="connsiteX2" fmla="*/ 1101925 w 1101925"/>
                <a:gd name="connsiteY2" fmla="*/ 0 h 1103525"/>
              </a:gdLst>
              <a:ahLst/>
              <a:cxnLst>
                <a:cxn ang="0">
                  <a:pos x="connsiteX0" y="connsiteY0"/>
                </a:cxn>
                <a:cxn ang="0">
                  <a:pos x="connsiteX1" y="connsiteY1"/>
                </a:cxn>
                <a:cxn ang="0">
                  <a:pos x="connsiteX2" y="connsiteY2"/>
                </a:cxn>
              </a:cxnLst>
              <a:rect l="l" t="t" r="r" b="b"/>
              <a:pathLst>
                <a:path w="1101925" h="1103525">
                  <a:moveTo>
                    <a:pt x="95" y="127"/>
                  </a:moveTo>
                  <a:cubicBezTo>
                    <a:pt x="95" y="609604"/>
                    <a:pt x="95" y="805657"/>
                    <a:pt x="0" y="1103526"/>
                  </a:cubicBezTo>
                  <a:cubicBezTo>
                    <a:pt x="608573" y="1103526"/>
                    <a:pt x="1101925" y="609477"/>
                    <a:pt x="1101925" y="0"/>
                  </a:cubicBezTo>
                </a:path>
              </a:pathLst>
            </a:custGeom>
            <a:solidFill>
              <a:schemeClr val="accent3"/>
            </a:solidFill>
            <a:ln w="9487" cap="flat">
              <a:noFill/>
              <a:prstDash val="solid"/>
              <a:miter/>
            </a:ln>
          </p:spPr>
          <p:txBody>
            <a:bodyPr rtlCol="0" anchor="ctr"/>
            <a:lstStyle/>
            <a:p>
              <a:endParaRPr lang="pt-BR"/>
            </a:p>
          </p:txBody>
        </p:sp>
        <p:sp>
          <p:nvSpPr>
            <p:cNvPr id="18" name="Forma Livre: Forma 17">
              <a:extLst>
                <a:ext uri="{FF2B5EF4-FFF2-40B4-BE49-F238E27FC236}">
                  <a16:creationId xmlns:a16="http://schemas.microsoft.com/office/drawing/2014/main" id="{2FBCC510-8BFB-4E79-D62E-016EE86492C0}"/>
                </a:ext>
              </a:extLst>
            </p:cNvPr>
            <p:cNvSpPr/>
            <p:nvPr/>
          </p:nvSpPr>
          <p:spPr>
            <a:xfrm>
              <a:off x="9816543" y="389535"/>
              <a:ext cx="1956918" cy="1959506"/>
            </a:xfrm>
            <a:custGeom>
              <a:avLst/>
              <a:gdLst>
                <a:gd name="connsiteX0" fmla="*/ 978460 w 1956918"/>
                <a:gd name="connsiteY0" fmla="*/ 0 h 1959506"/>
                <a:gd name="connsiteX1" fmla="*/ 0 w 1956918"/>
                <a:gd name="connsiteY1" fmla="*/ 979746 h 1959506"/>
                <a:gd name="connsiteX2" fmla="*/ 978460 w 1956918"/>
                <a:gd name="connsiteY2" fmla="*/ 1959507 h 1959506"/>
                <a:gd name="connsiteX3" fmla="*/ 1956919 w 1956918"/>
                <a:gd name="connsiteY3" fmla="*/ 979746 h 1959506"/>
                <a:gd name="connsiteX4" fmla="*/ 978460 w 1956918"/>
                <a:gd name="connsiteY4" fmla="*/ 979765 h 1959506"/>
                <a:gd name="connsiteX5" fmla="*/ 978460 w 1956918"/>
                <a:gd name="connsiteY5" fmla="*/ 0 h 1959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6918" h="1959506">
                  <a:moveTo>
                    <a:pt x="978460" y="0"/>
                  </a:moveTo>
                  <a:cubicBezTo>
                    <a:pt x="438070" y="0"/>
                    <a:pt x="0" y="438634"/>
                    <a:pt x="0" y="979746"/>
                  </a:cubicBezTo>
                  <a:cubicBezTo>
                    <a:pt x="0" y="1520854"/>
                    <a:pt x="438070" y="1959507"/>
                    <a:pt x="978460" y="1959507"/>
                  </a:cubicBezTo>
                  <a:cubicBezTo>
                    <a:pt x="1518845" y="1959507"/>
                    <a:pt x="1956919" y="1520854"/>
                    <a:pt x="1956919" y="979746"/>
                  </a:cubicBezTo>
                  <a:cubicBezTo>
                    <a:pt x="881681" y="979746"/>
                    <a:pt x="978460" y="979765"/>
                    <a:pt x="978460" y="979765"/>
                  </a:cubicBezTo>
                  <a:cubicBezTo>
                    <a:pt x="978460" y="887450"/>
                    <a:pt x="978460" y="979765"/>
                    <a:pt x="978460" y="0"/>
                  </a:cubicBezTo>
                  <a:close/>
                </a:path>
              </a:pathLst>
            </a:custGeom>
            <a:solidFill>
              <a:schemeClr val="accent1"/>
            </a:solidFill>
            <a:ln w="9487" cap="flat">
              <a:noFill/>
              <a:prstDash val="solid"/>
              <a:miter/>
            </a:ln>
          </p:spPr>
          <p:txBody>
            <a:bodyPr rtlCol="0" anchor="ctr"/>
            <a:lstStyle/>
            <a:p>
              <a:endParaRPr lang="pt-BR"/>
            </a:p>
          </p:txBody>
        </p:sp>
      </p:grpSp>
      <p:sp>
        <p:nvSpPr>
          <p:cNvPr id="3" name="Rectangle 16">
            <a:extLst>
              <a:ext uri="{FF2B5EF4-FFF2-40B4-BE49-F238E27FC236}">
                <a16:creationId xmlns:a16="http://schemas.microsoft.com/office/drawing/2014/main" id="{24DC9C70-59B3-56F3-5A86-65DAA354501E}"/>
              </a:ext>
            </a:extLst>
          </p:cNvPr>
          <p:cNvSpPr/>
          <p:nvPr/>
        </p:nvSpPr>
        <p:spPr>
          <a:xfrm>
            <a:off x="0" y="4612640"/>
            <a:ext cx="12191999" cy="2245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ID" sz="2400" dirty="0">
              <a:solidFill>
                <a:prstClr val="white"/>
              </a:solidFill>
              <a:latin typeface="Karla"/>
            </a:endParaRPr>
          </a:p>
        </p:txBody>
      </p:sp>
      <p:grpSp>
        <p:nvGrpSpPr>
          <p:cNvPr id="4" name="Group 3">
            <a:extLst>
              <a:ext uri="{FF2B5EF4-FFF2-40B4-BE49-F238E27FC236}">
                <a16:creationId xmlns:a16="http://schemas.microsoft.com/office/drawing/2014/main" id="{39589EDB-362F-856C-4D2B-37EC724200BC}"/>
              </a:ext>
            </a:extLst>
          </p:cNvPr>
          <p:cNvGrpSpPr/>
          <p:nvPr/>
        </p:nvGrpSpPr>
        <p:grpSpPr>
          <a:xfrm>
            <a:off x="452680" y="5238749"/>
            <a:ext cx="2517504" cy="1270700"/>
            <a:chOff x="452680" y="5238749"/>
            <a:chExt cx="2517504" cy="1270700"/>
          </a:xfrm>
        </p:grpSpPr>
        <p:sp>
          <p:nvSpPr>
            <p:cNvPr id="54" name="Text Placeholder 2">
              <a:extLst>
                <a:ext uri="{FF2B5EF4-FFF2-40B4-BE49-F238E27FC236}">
                  <a16:creationId xmlns:a16="http://schemas.microsoft.com/office/drawing/2014/main" id="{B5288C3D-4854-FCBA-F3CE-8697BFBC7BB2}"/>
                </a:ext>
              </a:extLst>
            </p:cNvPr>
            <p:cNvSpPr txBox="1">
              <a:spLocks/>
            </p:cNvSpPr>
            <p:nvPr/>
          </p:nvSpPr>
          <p:spPr>
            <a:xfrm>
              <a:off x="452680" y="5549329"/>
              <a:ext cx="2517504"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noProof="0" dirty="0">
                  <a:ln>
                    <a:noFill/>
                  </a:ln>
                  <a:effectLst/>
                  <a:uLnTx/>
                  <a:uFillTx/>
                  <a:latin typeface="Rubik" pitchFamily="2" charset="-79"/>
                  <a:cs typeface="Rubik" pitchFamily="2" charset="-79"/>
                </a:rPr>
                <a:t>Texto do slide aqui texto do slide aqui texto do slide aqui texto do slide aqui texto do slide aqui texto do slide aqui texto</a:t>
              </a:r>
            </a:p>
          </p:txBody>
        </p:sp>
        <p:sp>
          <p:nvSpPr>
            <p:cNvPr id="55" name="Text Placeholder 3">
              <a:extLst>
                <a:ext uri="{FF2B5EF4-FFF2-40B4-BE49-F238E27FC236}">
                  <a16:creationId xmlns:a16="http://schemas.microsoft.com/office/drawing/2014/main" id="{E38C51E4-5152-B043-EAC7-09C25C1CEC6E}"/>
                </a:ext>
              </a:extLst>
            </p:cNvPr>
            <p:cNvSpPr txBox="1">
              <a:spLocks/>
            </p:cNvSpPr>
            <p:nvPr/>
          </p:nvSpPr>
          <p:spPr>
            <a:xfrm>
              <a:off x="452680" y="5238749"/>
              <a:ext cx="2517503"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effectLst/>
                  <a:uLnTx/>
                  <a:uFillTx/>
                  <a:latin typeface="Rubik" pitchFamily="2" charset="-79"/>
                  <a:cs typeface="Rubik" pitchFamily="2" charset="-79"/>
                </a:rPr>
                <a:t>Case 01</a:t>
              </a:r>
            </a:p>
          </p:txBody>
        </p:sp>
      </p:grpSp>
      <p:sp>
        <p:nvSpPr>
          <p:cNvPr id="2" name="Title 1">
            <a:extLst>
              <a:ext uri="{FF2B5EF4-FFF2-40B4-BE49-F238E27FC236}">
                <a16:creationId xmlns:a16="http://schemas.microsoft.com/office/drawing/2014/main" id="{1B387DA1-23AC-B68E-AFD2-06FF4B88C86E}"/>
              </a:ext>
            </a:extLst>
          </p:cNvPr>
          <p:cNvSpPr txBox="1">
            <a:spLocks/>
          </p:cNvSpPr>
          <p:nvPr/>
        </p:nvSpPr>
        <p:spPr>
          <a:xfrm>
            <a:off x="409794" y="390764"/>
            <a:ext cx="7091045"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latin typeface="Sorts Mill Goudy" panose="02000503000000000000" pitchFamily="2" charset="0"/>
              </a:rPr>
              <a:t>Portfólio</a:t>
            </a:r>
            <a:endParaRPr lang="en-US" sz="4800" dirty="0">
              <a:latin typeface="Sorts Mill Goudy" panose="02000503000000000000" pitchFamily="2" charset="0"/>
            </a:endParaRPr>
          </a:p>
        </p:txBody>
      </p:sp>
      <p:grpSp>
        <p:nvGrpSpPr>
          <p:cNvPr id="5" name="Group 4">
            <a:extLst>
              <a:ext uri="{FF2B5EF4-FFF2-40B4-BE49-F238E27FC236}">
                <a16:creationId xmlns:a16="http://schemas.microsoft.com/office/drawing/2014/main" id="{9FB61CFA-25C9-88F7-CB5B-B1FDF0C475E7}"/>
              </a:ext>
            </a:extLst>
          </p:cNvPr>
          <p:cNvGrpSpPr/>
          <p:nvPr/>
        </p:nvGrpSpPr>
        <p:grpSpPr>
          <a:xfrm>
            <a:off x="3394152" y="5238749"/>
            <a:ext cx="2517504" cy="1270700"/>
            <a:chOff x="452680" y="5238749"/>
            <a:chExt cx="2517504" cy="1270700"/>
          </a:xfrm>
        </p:grpSpPr>
        <p:sp>
          <p:nvSpPr>
            <p:cNvPr id="6" name="Text Placeholder 2">
              <a:extLst>
                <a:ext uri="{FF2B5EF4-FFF2-40B4-BE49-F238E27FC236}">
                  <a16:creationId xmlns:a16="http://schemas.microsoft.com/office/drawing/2014/main" id="{D24900A3-F2DA-FFF4-B2DF-C6A5C708B76D}"/>
                </a:ext>
              </a:extLst>
            </p:cNvPr>
            <p:cNvSpPr txBox="1">
              <a:spLocks/>
            </p:cNvSpPr>
            <p:nvPr/>
          </p:nvSpPr>
          <p:spPr>
            <a:xfrm>
              <a:off x="452680" y="5549329"/>
              <a:ext cx="2517504"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noProof="0" dirty="0">
                  <a:ln>
                    <a:noFill/>
                  </a:ln>
                  <a:effectLst/>
                  <a:uLnTx/>
                  <a:uFillTx/>
                  <a:latin typeface="Rubik" pitchFamily="2" charset="-79"/>
                  <a:cs typeface="Rubik" pitchFamily="2" charset="-79"/>
                </a:rPr>
                <a:t>Texto do slide aqui texto do slide aqui texto do slide aqui texto do slide aqui texto do slide aqui texto do slide aqui texto</a:t>
              </a:r>
            </a:p>
          </p:txBody>
        </p:sp>
        <p:sp>
          <p:nvSpPr>
            <p:cNvPr id="7" name="Text Placeholder 3">
              <a:extLst>
                <a:ext uri="{FF2B5EF4-FFF2-40B4-BE49-F238E27FC236}">
                  <a16:creationId xmlns:a16="http://schemas.microsoft.com/office/drawing/2014/main" id="{02942A49-77AE-9CEF-B9B7-B4C17689797D}"/>
                </a:ext>
              </a:extLst>
            </p:cNvPr>
            <p:cNvSpPr txBox="1">
              <a:spLocks/>
            </p:cNvSpPr>
            <p:nvPr/>
          </p:nvSpPr>
          <p:spPr>
            <a:xfrm>
              <a:off x="452680" y="5238749"/>
              <a:ext cx="2517503"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effectLst/>
                  <a:uLnTx/>
                  <a:uFillTx/>
                  <a:latin typeface="Rubik" pitchFamily="2" charset="-79"/>
                  <a:cs typeface="Rubik" pitchFamily="2" charset="-79"/>
                </a:rPr>
                <a:t>Case 02</a:t>
              </a:r>
            </a:p>
          </p:txBody>
        </p:sp>
      </p:grpSp>
      <p:grpSp>
        <p:nvGrpSpPr>
          <p:cNvPr id="8" name="Group 7">
            <a:extLst>
              <a:ext uri="{FF2B5EF4-FFF2-40B4-BE49-F238E27FC236}">
                <a16:creationId xmlns:a16="http://schemas.microsoft.com/office/drawing/2014/main" id="{56EA3387-BBF1-4794-AFE5-BC2E0E48411B}"/>
              </a:ext>
            </a:extLst>
          </p:cNvPr>
          <p:cNvGrpSpPr/>
          <p:nvPr/>
        </p:nvGrpSpPr>
        <p:grpSpPr>
          <a:xfrm>
            <a:off x="6335624" y="5238749"/>
            <a:ext cx="2517504" cy="1270700"/>
            <a:chOff x="452680" y="5238749"/>
            <a:chExt cx="2517504" cy="1270700"/>
          </a:xfrm>
        </p:grpSpPr>
        <p:sp>
          <p:nvSpPr>
            <p:cNvPr id="9" name="Text Placeholder 2">
              <a:extLst>
                <a:ext uri="{FF2B5EF4-FFF2-40B4-BE49-F238E27FC236}">
                  <a16:creationId xmlns:a16="http://schemas.microsoft.com/office/drawing/2014/main" id="{8EFEF8C0-F83D-BE46-2ECE-8EAAC5B1C78C}"/>
                </a:ext>
              </a:extLst>
            </p:cNvPr>
            <p:cNvSpPr txBox="1">
              <a:spLocks/>
            </p:cNvSpPr>
            <p:nvPr/>
          </p:nvSpPr>
          <p:spPr>
            <a:xfrm>
              <a:off x="452680" y="5549329"/>
              <a:ext cx="2517504"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noProof="0" dirty="0">
                  <a:ln>
                    <a:noFill/>
                  </a:ln>
                  <a:effectLst/>
                  <a:uLnTx/>
                  <a:uFillTx/>
                  <a:latin typeface="Rubik" pitchFamily="2" charset="-79"/>
                  <a:cs typeface="Rubik" pitchFamily="2" charset="-79"/>
                </a:rPr>
                <a:t>Texto do slide aqui texto do slide aqui texto do slide aqui texto do slide aqui texto do slide aqui texto do slide aqui texto</a:t>
              </a:r>
            </a:p>
          </p:txBody>
        </p:sp>
        <p:sp>
          <p:nvSpPr>
            <p:cNvPr id="10" name="Text Placeholder 3">
              <a:extLst>
                <a:ext uri="{FF2B5EF4-FFF2-40B4-BE49-F238E27FC236}">
                  <a16:creationId xmlns:a16="http://schemas.microsoft.com/office/drawing/2014/main" id="{D82D4F38-5923-E21D-553E-FE962F15B7AC}"/>
                </a:ext>
              </a:extLst>
            </p:cNvPr>
            <p:cNvSpPr txBox="1">
              <a:spLocks/>
            </p:cNvSpPr>
            <p:nvPr/>
          </p:nvSpPr>
          <p:spPr>
            <a:xfrm>
              <a:off x="452680" y="5238749"/>
              <a:ext cx="2517503"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effectLst/>
                  <a:uLnTx/>
                  <a:uFillTx/>
                  <a:latin typeface="Rubik" pitchFamily="2" charset="-79"/>
                  <a:cs typeface="Rubik" pitchFamily="2" charset="-79"/>
                </a:rPr>
                <a:t>Case </a:t>
              </a:r>
              <a:r>
                <a:rPr lang="en-US" dirty="0">
                  <a:latin typeface="Rubik" pitchFamily="2" charset="-79"/>
                  <a:cs typeface="Rubik" pitchFamily="2" charset="-79"/>
                </a:rPr>
                <a:t>03</a:t>
              </a:r>
              <a:endParaRPr kumimoji="0" lang="en-US" sz="1600" b="1" i="0" u="none" strike="noStrike" kern="1200" cap="none" spc="0" normalizeH="0" baseline="0" noProof="0" dirty="0">
                <a:ln>
                  <a:noFill/>
                </a:ln>
                <a:effectLst/>
                <a:uLnTx/>
                <a:uFillTx/>
                <a:latin typeface="Rubik" pitchFamily="2" charset="-79"/>
                <a:cs typeface="Rubik" pitchFamily="2" charset="-79"/>
              </a:endParaRPr>
            </a:p>
          </p:txBody>
        </p:sp>
      </p:grpSp>
      <p:grpSp>
        <p:nvGrpSpPr>
          <p:cNvPr id="11" name="Group 10">
            <a:extLst>
              <a:ext uri="{FF2B5EF4-FFF2-40B4-BE49-F238E27FC236}">
                <a16:creationId xmlns:a16="http://schemas.microsoft.com/office/drawing/2014/main" id="{212C2D67-F2DC-B041-D9FB-BC16385DBA42}"/>
              </a:ext>
            </a:extLst>
          </p:cNvPr>
          <p:cNvGrpSpPr/>
          <p:nvPr/>
        </p:nvGrpSpPr>
        <p:grpSpPr>
          <a:xfrm>
            <a:off x="9277095" y="5238749"/>
            <a:ext cx="2517504" cy="1270700"/>
            <a:chOff x="452680" y="5238749"/>
            <a:chExt cx="2517504" cy="1270700"/>
          </a:xfrm>
        </p:grpSpPr>
        <p:sp>
          <p:nvSpPr>
            <p:cNvPr id="12" name="Text Placeholder 2">
              <a:extLst>
                <a:ext uri="{FF2B5EF4-FFF2-40B4-BE49-F238E27FC236}">
                  <a16:creationId xmlns:a16="http://schemas.microsoft.com/office/drawing/2014/main" id="{B4BC0CD3-EF10-1AB2-D3CD-EFB84581C811}"/>
                </a:ext>
              </a:extLst>
            </p:cNvPr>
            <p:cNvSpPr txBox="1">
              <a:spLocks/>
            </p:cNvSpPr>
            <p:nvPr/>
          </p:nvSpPr>
          <p:spPr>
            <a:xfrm>
              <a:off x="452680" y="5549329"/>
              <a:ext cx="2517504"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noProof="0" dirty="0">
                  <a:ln>
                    <a:noFill/>
                  </a:ln>
                  <a:effectLst/>
                  <a:uLnTx/>
                  <a:uFillTx/>
                  <a:latin typeface="Rubik" pitchFamily="2" charset="-79"/>
                  <a:cs typeface="Rubik" pitchFamily="2" charset="-79"/>
                </a:rPr>
                <a:t>Texto do slide aqui texto do slide aqui texto do slide aqui texto do slide aqui texto do slide aqui texto do slide aqui texto</a:t>
              </a:r>
            </a:p>
          </p:txBody>
        </p:sp>
        <p:sp>
          <p:nvSpPr>
            <p:cNvPr id="13" name="Text Placeholder 3">
              <a:extLst>
                <a:ext uri="{FF2B5EF4-FFF2-40B4-BE49-F238E27FC236}">
                  <a16:creationId xmlns:a16="http://schemas.microsoft.com/office/drawing/2014/main" id="{DC5BA29E-109E-2437-6B9D-009CB645A465}"/>
                </a:ext>
              </a:extLst>
            </p:cNvPr>
            <p:cNvSpPr txBox="1">
              <a:spLocks/>
            </p:cNvSpPr>
            <p:nvPr/>
          </p:nvSpPr>
          <p:spPr>
            <a:xfrm>
              <a:off x="452680" y="5238749"/>
              <a:ext cx="2517503"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effectLst/>
                  <a:uLnTx/>
                  <a:uFillTx/>
                  <a:latin typeface="Rubik" pitchFamily="2" charset="-79"/>
                  <a:cs typeface="Rubik" pitchFamily="2" charset="-79"/>
                </a:rPr>
                <a:t>Case 04</a:t>
              </a:r>
            </a:p>
          </p:txBody>
        </p:sp>
      </p:grpSp>
      <p:sp>
        <p:nvSpPr>
          <p:cNvPr id="14" name="Espaço Reservado para Imagem 13">
            <a:extLst>
              <a:ext uri="{FF2B5EF4-FFF2-40B4-BE49-F238E27FC236}">
                <a16:creationId xmlns:a16="http://schemas.microsoft.com/office/drawing/2014/main" id="{7A5BB6E2-BEC7-C8E1-26E0-3CB68EEACF1E}"/>
              </a:ext>
            </a:extLst>
          </p:cNvPr>
          <p:cNvSpPr>
            <a:spLocks noGrp="1"/>
          </p:cNvSpPr>
          <p:nvPr>
            <p:ph type="pic" sz="quarter" idx="16"/>
          </p:nvPr>
        </p:nvSpPr>
        <p:spPr/>
        <p:txBody>
          <a:bodyPr/>
          <a:lstStyle/>
          <a:p>
            <a:endParaRPr lang="pt-BR"/>
          </a:p>
        </p:txBody>
      </p:sp>
      <p:sp>
        <p:nvSpPr>
          <p:cNvPr id="16" name="Espaço Reservado para Imagem 15">
            <a:extLst>
              <a:ext uri="{FF2B5EF4-FFF2-40B4-BE49-F238E27FC236}">
                <a16:creationId xmlns:a16="http://schemas.microsoft.com/office/drawing/2014/main" id="{A38FC8B3-B02F-61E9-8491-34497E8646C1}"/>
              </a:ext>
            </a:extLst>
          </p:cNvPr>
          <p:cNvSpPr>
            <a:spLocks noGrp="1"/>
          </p:cNvSpPr>
          <p:nvPr>
            <p:ph type="pic" sz="quarter" idx="45"/>
          </p:nvPr>
        </p:nvSpPr>
        <p:spPr/>
        <p:txBody>
          <a:bodyPr/>
          <a:lstStyle/>
          <a:p>
            <a:endParaRPr lang="pt-BR"/>
          </a:p>
        </p:txBody>
      </p:sp>
      <p:sp>
        <p:nvSpPr>
          <p:cNvPr id="23" name="Espaço Reservado para Imagem 22">
            <a:extLst>
              <a:ext uri="{FF2B5EF4-FFF2-40B4-BE49-F238E27FC236}">
                <a16:creationId xmlns:a16="http://schemas.microsoft.com/office/drawing/2014/main" id="{5EA6F4C3-AC37-7551-2CC0-C20CD9D09538}"/>
              </a:ext>
            </a:extLst>
          </p:cNvPr>
          <p:cNvSpPr>
            <a:spLocks noGrp="1"/>
          </p:cNvSpPr>
          <p:nvPr>
            <p:ph type="pic" sz="quarter" idx="46"/>
          </p:nvPr>
        </p:nvSpPr>
        <p:spPr/>
        <p:txBody>
          <a:bodyPr/>
          <a:lstStyle/>
          <a:p>
            <a:endParaRPr lang="pt-BR"/>
          </a:p>
        </p:txBody>
      </p:sp>
      <p:sp>
        <p:nvSpPr>
          <p:cNvPr id="24" name="Espaço Reservado para Imagem 23">
            <a:extLst>
              <a:ext uri="{FF2B5EF4-FFF2-40B4-BE49-F238E27FC236}">
                <a16:creationId xmlns:a16="http://schemas.microsoft.com/office/drawing/2014/main" id="{B7401B14-5332-7438-228C-B28AF759AE28}"/>
              </a:ext>
            </a:extLst>
          </p:cNvPr>
          <p:cNvSpPr>
            <a:spLocks noGrp="1"/>
          </p:cNvSpPr>
          <p:nvPr>
            <p:ph type="pic" sz="quarter" idx="47"/>
          </p:nvPr>
        </p:nvSpPr>
        <p:spPr/>
        <p:txBody>
          <a:bodyPr/>
          <a:lstStyle/>
          <a:p>
            <a:endParaRPr lang="pt-BR"/>
          </a:p>
        </p:txBody>
      </p:sp>
    </p:spTree>
    <p:extLst>
      <p:ext uri="{BB962C8B-B14F-4D97-AF65-F5344CB8AC3E}">
        <p14:creationId xmlns:p14="http://schemas.microsoft.com/office/powerpoint/2010/main" val="261490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2" name="Rectangle 25">
            <a:extLst>
              <a:ext uri="{FF2B5EF4-FFF2-40B4-BE49-F238E27FC236}">
                <a16:creationId xmlns:a16="http://schemas.microsoft.com/office/drawing/2014/main" id="{DB01E606-622F-8D78-488C-3912F56B7CAD}"/>
              </a:ext>
            </a:extLst>
          </p:cNvPr>
          <p:cNvSpPr/>
          <p:nvPr/>
        </p:nvSpPr>
        <p:spPr>
          <a:xfrm>
            <a:off x="0" y="1463040"/>
            <a:ext cx="12192000" cy="539496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ID" sz="2400" dirty="0">
              <a:solidFill>
                <a:prstClr val="white"/>
              </a:solidFill>
              <a:latin typeface="Karla"/>
            </a:endParaRPr>
          </a:p>
        </p:txBody>
      </p:sp>
      <p:grpSp>
        <p:nvGrpSpPr>
          <p:cNvPr id="4" name="Group 2">
            <a:extLst>
              <a:ext uri="{FF2B5EF4-FFF2-40B4-BE49-F238E27FC236}">
                <a16:creationId xmlns:a16="http://schemas.microsoft.com/office/drawing/2014/main" id="{0FC9BD1A-DBD2-55CE-3E7A-94BEEC7433E5}"/>
              </a:ext>
            </a:extLst>
          </p:cNvPr>
          <p:cNvGrpSpPr/>
          <p:nvPr/>
        </p:nvGrpSpPr>
        <p:grpSpPr>
          <a:xfrm>
            <a:off x="668681" y="2477877"/>
            <a:ext cx="5766631" cy="3328720"/>
            <a:chOff x="2738438" y="30162"/>
            <a:chExt cx="11828463" cy="6827860"/>
          </a:xfrm>
        </p:grpSpPr>
        <p:sp>
          <p:nvSpPr>
            <p:cNvPr id="5" name="Freeform 11">
              <a:extLst>
                <a:ext uri="{FF2B5EF4-FFF2-40B4-BE49-F238E27FC236}">
                  <a16:creationId xmlns:a16="http://schemas.microsoft.com/office/drawing/2014/main" id="{BFD6981F-4001-A047-8184-21A3D51A289E}"/>
                </a:ext>
              </a:extLst>
            </p:cNvPr>
            <p:cNvSpPr>
              <a:spLocks/>
            </p:cNvSpPr>
            <p:nvPr/>
          </p:nvSpPr>
          <p:spPr bwMode="auto">
            <a:xfrm>
              <a:off x="3821114" y="30162"/>
              <a:ext cx="9663113" cy="682309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6" name="Freeform 12">
              <a:extLst>
                <a:ext uri="{FF2B5EF4-FFF2-40B4-BE49-F238E27FC236}">
                  <a16:creationId xmlns:a16="http://schemas.microsoft.com/office/drawing/2014/main" id="{07585013-0697-E6CF-556C-D558F73EB13C}"/>
                </a:ext>
              </a:extLst>
            </p:cNvPr>
            <p:cNvSpPr>
              <a:spLocks/>
            </p:cNvSpPr>
            <p:nvPr/>
          </p:nvSpPr>
          <p:spPr bwMode="auto">
            <a:xfrm>
              <a:off x="3865562" y="74612"/>
              <a:ext cx="9574213" cy="6735782"/>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7" name="Freeform 13">
              <a:extLst>
                <a:ext uri="{FF2B5EF4-FFF2-40B4-BE49-F238E27FC236}">
                  <a16:creationId xmlns:a16="http://schemas.microsoft.com/office/drawing/2014/main" id="{D01ADD30-AD52-374F-D25B-5DB8579A9831}"/>
                </a:ext>
              </a:extLst>
            </p:cNvPr>
            <p:cNvSpPr>
              <a:spLocks/>
            </p:cNvSpPr>
            <p:nvPr/>
          </p:nvSpPr>
          <p:spPr bwMode="auto">
            <a:xfrm>
              <a:off x="3892549" y="6342078"/>
              <a:ext cx="9520239"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8" name="Rectangle 14">
              <a:extLst>
                <a:ext uri="{FF2B5EF4-FFF2-40B4-BE49-F238E27FC236}">
                  <a16:creationId xmlns:a16="http://schemas.microsoft.com/office/drawing/2014/main" id="{CD8D349F-A92F-4184-6EA7-6818A6F16081}"/>
                </a:ext>
              </a:extLst>
            </p:cNvPr>
            <p:cNvSpPr>
              <a:spLocks noChangeArrowheads="1"/>
            </p:cNvSpPr>
            <p:nvPr/>
          </p:nvSpPr>
          <p:spPr bwMode="auto">
            <a:xfrm>
              <a:off x="4205288" y="533400"/>
              <a:ext cx="8897938" cy="556579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9" name="Freeform 15">
              <a:extLst>
                <a:ext uri="{FF2B5EF4-FFF2-40B4-BE49-F238E27FC236}">
                  <a16:creationId xmlns:a16="http://schemas.microsoft.com/office/drawing/2014/main" id="{2A9A6EED-5B5C-1C3E-7BE8-A865259F0910}"/>
                </a:ext>
              </a:extLst>
            </p:cNvPr>
            <p:cNvSpPr>
              <a:spLocks/>
            </p:cNvSpPr>
            <p:nvPr/>
          </p:nvSpPr>
          <p:spPr bwMode="auto">
            <a:xfrm>
              <a:off x="2738438" y="6618308"/>
              <a:ext cx="11828463" cy="239714"/>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0" name="Freeform 16">
              <a:extLst>
                <a:ext uri="{FF2B5EF4-FFF2-40B4-BE49-F238E27FC236}">
                  <a16:creationId xmlns:a16="http://schemas.microsoft.com/office/drawing/2014/main" id="{EA404398-A74C-3A14-4F9B-AB76055B9AC9}"/>
                </a:ext>
              </a:extLst>
            </p:cNvPr>
            <p:cNvSpPr>
              <a:spLocks/>
            </p:cNvSpPr>
            <p:nvPr/>
          </p:nvSpPr>
          <p:spPr bwMode="auto">
            <a:xfrm>
              <a:off x="2738438" y="6618275"/>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1" name="Freeform 17">
              <a:extLst>
                <a:ext uri="{FF2B5EF4-FFF2-40B4-BE49-F238E27FC236}">
                  <a16:creationId xmlns:a16="http://schemas.microsoft.com/office/drawing/2014/main" id="{CD4D77FE-3C1D-BBB9-C95B-625C9720BCFF}"/>
                </a:ext>
              </a:extLst>
            </p:cNvPr>
            <p:cNvSpPr>
              <a:spLocks/>
            </p:cNvSpPr>
            <p:nvPr/>
          </p:nvSpPr>
          <p:spPr bwMode="auto">
            <a:xfrm>
              <a:off x="7524750" y="6619876"/>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3" name="Title 1">
            <a:extLst>
              <a:ext uri="{FF2B5EF4-FFF2-40B4-BE49-F238E27FC236}">
                <a16:creationId xmlns:a16="http://schemas.microsoft.com/office/drawing/2014/main" id="{9C72D967-EDE2-3B2F-1791-63A567BEEF57}"/>
              </a:ext>
            </a:extLst>
          </p:cNvPr>
          <p:cNvSpPr txBox="1">
            <a:spLocks/>
          </p:cNvSpPr>
          <p:nvPr/>
        </p:nvSpPr>
        <p:spPr>
          <a:xfrm>
            <a:off x="403860" y="211670"/>
            <a:ext cx="9777095"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solidFill>
                  <a:schemeClr val="accent2"/>
                </a:solidFill>
                <a:latin typeface="Sorts Mill Goudy" panose="02000503000000000000" pitchFamily="2" charset="0"/>
              </a:rPr>
              <a:t>Casos de sucesso</a:t>
            </a:r>
            <a:endParaRPr lang="en-US" sz="4800" dirty="0">
              <a:solidFill>
                <a:schemeClr val="accent2"/>
              </a:solidFill>
              <a:latin typeface="Sorts Mill Goudy" panose="02000503000000000000" pitchFamily="2" charset="0"/>
            </a:endParaRPr>
          </a:p>
        </p:txBody>
      </p:sp>
      <p:sp>
        <p:nvSpPr>
          <p:cNvPr id="2" name="Rectangle 25">
            <a:extLst>
              <a:ext uri="{FF2B5EF4-FFF2-40B4-BE49-F238E27FC236}">
                <a16:creationId xmlns:a16="http://schemas.microsoft.com/office/drawing/2014/main" id="{FE821B4F-1E62-A58F-0A33-20B111874E2C}"/>
              </a:ext>
            </a:extLst>
          </p:cNvPr>
          <p:cNvSpPr/>
          <p:nvPr/>
        </p:nvSpPr>
        <p:spPr>
          <a:xfrm>
            <a:off x="7215707" y="0"/>
            <a:ext cx="4966768"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ID" sz="2400" dirty="0">
              <a:solidFill>
                <a:prstClr val="white"/>
              </a:solidFill>
              <a:latin typeface="Karla"/>
            </a:endParaRPr>
          </a:p>
        </p:txBody>
      </p:sp>
      <p:grpSp>
        <p:nvGrpSpPr>
          <p:cNvPr id="27" name="Group 26">
            <a:extLst>
              <a:ext uri="{FF2B5EF4-FFF2-40B4-BE49-F238E27FC236}">
                <a16:creationId xmlns:a16="http://schemas.microsoft.com/office/drawing/2014/main" id="{978D515D-F989-6DE9-50E6-A2ACF383030E}"/>
              </a:ext>
            </a:extLst>
          </p:cNvPr>
          <p:cNvGrpSpPr/>
          <p:nvPr/>
        </p:nvGrpSpPr>
        <p:grpSpPr>
          <a:xfrm>
            <a:off x="7874863" y="1473525"/>
            <a:ext cx="3648456" cy="3910951"/>
            <a:chOff x="7874863" y="2168922"/>
            <a:chExt cx="3648456" cy="3910951"/>
          </a:xfrm>
        </p:grpSpPr>
        <p:grpSp>
          <p:nvGrpSpPr>
            <p:cNvPr id="19" name="Group 18">
              <a:extLst>
                <a:ext uri="{FF2B5EF4-FFF2-40B4-BE49-F238E27FC236}">
                  <a16:creationId xmlns:a16="http://schemas.microsoft.com/office/drawing/2014/main" id="{67A99EB6-EF7E-04E5-BBBA-60D6D07E9244}"/>
                </a:ext>
              </a:extLst>
            </p:cNvPr>
            <p:cNvGrpSpPr/>
            <p:nvPr/>
          </p:nvGrpSpPr>
          <p:grpSpPr>
            <a:xfrm>
              <a:off x="7874863" y="2168922"/>
              <a:ext cx="3648456" cy="1049619"/>
              <a:chOff x="7437892" y="2168922"/>
              <a:chExt cx="3648456" cy="1049619"/>
            </a:xfrm>
          </p:grpSpPr>
          <p:sp>
            <p:nvSpPr>
              <p:cNvPr id="13" name="Text Placeholder 3">
                <a:extLst>
                  <a:ext uri="{FF2B5EF4-FFF2-40B4-BE49-F238E27FC236}">
                    <a16:creationId xmlns:a16="http://schemas.microsoft.com/office/drawing/2014/main" id="{9458A6FA-A141-AD8B-224B-A5197DCCC992}"/>
                  </a:ext>
                </a:extLst>
              </p:cNvPr>
              <p:cNvSpPr txBox="1">
                <a:spLocks/>
              </p:cNvSpPr>
              <p:nvPr/>
            </p:nvSpPr>
            <p:spPr>
              <a:xfrm>
                <a:off x="7437892" y="2477877"/>
                <a:ext cx="3648456" cy="740664"/>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100" b="0" i="0" u="none" strike="noStrike" kern="1200" cap="none" spc="0" normalizeH="0" baseline="0" noProof="0" dirty="0">
                    <a:ln>
                      <a:noFill/>
                    </a:ln>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p:txBody>
          </p:sp>
          <p:sp>
            <p:nvSpPr>
              <p:cNvPr id="14" name="Text Placeholder 4">
                <a:extLst>
                  <a:ext uri="{FF2B5EF4-FFF2-40B4-BE49-F238E27FC236}">
                    <a16:creationId xmlns:a16="http://schemas.microsoft.com/office/drawing/2014/main" id="{F5C6980D-5EDE-4A7E-3E2E-7A9127202243}"/>
                  </a:ext>
                </a:extLst>
              </p:cNvPr>
              <p:cNvSpPr txBox="1">
                <a:spLocks/>
              </p:cNvSpPr>
              <p:nvPr/>
            </p:nvSpPr>
            <p:spPr>
              <a:xfrm>
                <a:off x="7437892" y="2168922"/>
                <a:ext cx="364845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effectLst/>
                    <a:uLnTx/>
                    <a:uFillTx/>
                    <a:latin typeface="Rubik" pitchFamily="2" charset="-79"/>
                    <a:cs typeface="Rubik" pitchFamily="2" charset="-79"/>
                  </a:rPr>
                  <a:t>Item aqui</a:t>
                </a:r>
              </a:p>
            </p:txBody>
          </p:sp>
        </p:grpSp>
        <p:grpSp>
          <p:nvGrpSpPr>
            <p:cNvPr id="21" name="Group 20">
              <a:extLst>
                <a:ext uri="{FF2B5EF4-FFF2-40B4-BE49-F238E27FC236}">
                  <a16:creationId xmlns:a16="http://schemas.microsoft.com/office/drawing/2014/main" id="{14438D53-C59F-9538-8909-E159EBAEF52D}"/>
                </a:ext>
              </a:extLst>
            </p:cNvPr>
            <p:cNvGrpSpPr/>
            <p:nvPr/>
          </p:nvGrpSpPr>
          <p:grpSpPr>
            <a:xfrm>
              <a:off x="7874863" y="3599588"/>
              <a:ext cx="3648456" cy="1049619"/>
              <a:chOff x="7437892" y="2168922"/>
              <a:chExt cx="3648456" cy="1049619"/>
            </a:xfrm>
          </p:grpSpPr>
          <p:sp>
            <p:nvSpPr>
              <p:cNvPr id="22" name="Text Placeholder 3">
                <a:extLst>
                  <a:ext uri="{FF2B5EF4-FFF2-40B4-BE49-F238E27FC236}">
                    <a16:creationId xmlns:a16="http://schemas.microsoft.com/office/drawing/2014/main" id="{29CF50F2-10B8-BE98-75A4-566685BC5CDA}"/>
                  </a:ext>
                </a:extLst>
              </p:cNvPr>
              <p:cNvSpPr txBox="1">
                <a:spLocks/>
              </p:cNvSpPr>
              <p:nvPr/>
            </p:nvSpPr>
            <p:spPr>
              <a:xfrm>
                <a:off x="7437892" y="2477877"/>
                <a:ext cx="3648456" cy="740664"/>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100" b="0" i="0" u="none" strike="noStrike" kern="1200" cap="none" spc="0" normalizeH="0" baseline="0" noProof="0" dirty="0">
                    <a:ln>
                      <a:noFill/>
                    </a:ln>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p:txBody>
          </p:sp>
          <p:sp>
            <p:nvSpPr>
              <p:cNvPr id="23" name="Text Placeholder 4">
                <a:extLst>
                  <a:ext uri="{FF2B5EF4-FFF2-40B4-BE49-F238E27FC236}">
                    <a16:creationId xmlns:a16="http://schemas.microsoft.com/office/drawing/2014/main" id="{98B370CE-9F4A-924D-0588-D33061B55F8E}"/>
                  </a:ext>
                </a:extLst>
              </p:cNvPr>
              <p:cNvSpPr txBox="1">
                <a:spLocks/>
              </p:cNvSpPr>
              <p:nvPr/>
            </p:nvSpPr>
            <p:spPr>
              <a:xfrm>
                <a:off x="7437892" y="2168922"/>
                <a:ext cx="364845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effectLst/>
                    <a:uLnTx/>
                    <a:uFillTx/>
                    <a:latin typeface="Rubik" pitchFamily="2" charset="-79"/>
                    <a:cs typeface="Rubik" pitchFamily="2" charset="-79"/>
                  </a:rPr>
                  <a:t>Item aqui</a:t>
                </a:r>
              </a:p>
            </p:txBody>
          </p:sp>
        </p:grpSp>
        <p:grpSp>
          <p:nvGrpSpPr>
            <p:cNvPr id="24" name="Group 23">
              <a:extLst>
                <a:ext uri="{FF2B5EF4-FFF2-40B4-BE49-F238E27FC236}">
                  <a16:creationId xmlns:a16="http://schemas.microsoft.com/office/drawing/2014/main" id="{372497FD-F6A5-F0C3-E8DB-975D3F9A9F33}"/>
                </a:ext>
              </a:extLst>
            </p:cNvPr>
            <p:cNvGrpSpPr/>
            <p:nvPr/>
          </p:nvGrpSpPr>
          <p:grpSpPr>
            <a:xfrm>
              <a:off x="7874863" y="5030254"/>
              <a:ext cx="3648456" cy="1049619"/>
              <a:chOff x="7437892" y="2168922"/>
              <a:chExt cx="3648456" cy="1049619"/>
            </a:xfrm>
          </p:grpSpPr>
          <p:sp>
            <p:nvSpPr>
              <p:cNvPr id="25" name="Text Placeholder 3">
                <a:extLst>
                  <a:ext uri="{FF2B5EF4-FFF2-40B4-BE49-F238E27FC236}">
                    <a16:creationId xmlns:a16="http://schemas.microsoft.com/office/drawing/2014/main" id="{4BF976B8-FB20-01B3-2F25-E7B828A828B1}"/>
                  </a:ext>
                </a:extLst>
              </p:cNvPr>
              <p:cNvSpPr txBox="1">
                <a:spLocks/>
              </p:cNvSpPr>
              <p:nvPr/>
            </p:nvSpPr>
            <p:spPr>
              <a:xfrm>
                <a:off x="7437892" y="2477877"/>
                <a:ext cx="3648456" cy="740664"/>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sz="1100" b="0" i="0" u="none" strike="noStrike" kern="1200" cap="none" spc="0" normalizeH="0" baseline="0" noProof="0" dirty="0">
                    <a:ln>
                      <a:noFill/>
                    </a:ln>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p:txBody>
          </p:sp>
          <p:sp>
            <p:nvSpPr>
              <p:cNvPr id="26" name="Text Placeholder 4">
                <a:extLst>
                  <a:ext uri="{FF2B5EF4-FFF2-40B4-BE49-F238E27FC236}">
                    <a16:creationId xmlns:a16="http://schemas.microsoft.com/office/drawing/2014/main" id="{0EB18407-11CF-A0A2-F360-218EB3AE317B}"/>
                  </a:ext>
                </a:extLst>
              </p:cNvPr>
              <p:cNvSpPr txBox="1">
                <a:spLocks/>
              </p:cNvSpPr>
              <p:nvPr/>
            </p:nvSpPr>
            <p:spPr>
              <a:xfrm>
                <a:off x="7437892" y="2168922"/>
                <a:ext cx="3648456"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effectLst/>
                    <a:uLnTx/>
                    <a:uFillTx/>
                    <a:latin typeface="Rubik" pitchFamily="2" charset="-79"/>
                    <a:cs typeface="Rubik" pitchFamily="2" charset="-79"/>
                  </a:rPr>
                  <a:t>Item aqui</a:t>
                </a:r>
              </a:p>
            </p:txBody>
          </p:sp>
        </p:grpSp>
      </p:grpSp>
      <p:sp>
        <p:nvSpPr>
          <p:cNvPr id="15" name="Espaço Reservado para Imagem 14">
            <a:extLst>
              <a:ext uri="{FF2B5EF4-FFF2-40B4-BE49-F238E27FC236}">
                <a16:creationId xmlns:a16="http://schemas.microsoft.com/office/drawing/2014/main" id="{02B84FB3-C98B-1003-1FAB-85B24AF7F650}"/>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161941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0" name="Rectangle 25">
            <a:extLst>
              <a:ext uri="{FF2B5EF4-FFF2-40B4-BE49-F238E27FC236}">
                <a16:creationId xmlns:a16="http://schemas.microsoft.com/office/drawing/2014/main" id="{91B7B0B4-AA15-C754-504A-29B3601CD39E}"/>
              </a:ext>
            </a:extLst>
          </p:cNvPr>
          <p:cNvSpPr/>
          <p:nvPr/>
        </p:nvSpPr>
        <p:spPr>
          <a:xfrm>
            <a:off x="0" y="0"/>
            <a:ext cx="7000240" cy="685800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latin typeface="Sorts Mill Goudy" panose="02000503000000000000" pitchFamily="2" charset="0"/>
            </a:endParaRPr>
          </a:p>
        </p:txBody>
      </p:sp>
      <p:grpSp>
        <p:nvGrpSpPr>
          <p:cNvPr id="2" name="Group 1">
            <a:extLst>
              <a:ext uri="{FF2B5EF4-FFF2-40B4-BE49-F238E27FC236}">
                <a16:creationId xmlns:a16="http://schemas.microsoft.com/office/drawing/2014/main" id="{845E9E79-31F1-224B-3607-6515179416C5}"/>
              </a:ext>
            </a:extLst>
          </p:cNvPr>
          <p:cNvGrpSpPr/>
          <p:nvPr/>
        </p:nvGrpSpPr>
        <p:grpSpPr>
          <a:xfrm>
            <a:off x="718820" y="824670"/>
            <a:ext cx="4513580" cy="5208661"/>
            <a:chOff x="718820" y="464392"/>
            <a:chExt cx="4513580" cy="5208661"/>
          </a:xfrm>
        </p:grpSpPr>
        <p:sp>
          <p:nvSpPr>
            <p:cNvPr id="9" name="Title 1">
              <a:extLst>
                <a:ext uri="{FF2B5EF4-FFF2-40B4-BE49-F238E27FC236}">
                  <a16:creationId xmlns:a16="http://schemas.microsoft.com/office/drawing/2014/main" id="{D7796E0A-B160-6447-7B3F-EAC30C53FCDD}"/>
                </a:ext>
              </a:extLst>
            </p:cNvPr>
            <p:cNvSpPr txBox="1">
              <a:spLocks/>
            </p:cNvSpPr>
            <p:nvPr/>
          </p:nvSpPr>
          <p:spPr>
            <a:xfrm>
              <a:off x="718820" y="464392"/>
              <a:ext cx="3162299" cy="1386009"/>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pPr>
                <a:lnSpc>
                  <a:spcPct val="100000"/>
                </a:lnSpc>
              </a:pPr>
              <a:r>
                <a:rPr lang="pt-BR" sz="4800" dirty="0">
                  <a:solidFill>
                    <a:schemeClr val="bg1"/>
                  </a:solidFill>
                  <a:latin typeface="Sorts Mill Goudy" panose="02000503000000000000" pitchFamily="2" charset="0"/>
                </a:rPr>
                <a:t>Método de trabalho</a:t>
              </a:r>
              <a:endParaRPr lang="en-US" sz="4800" dirty="0">
                <a:solidFill>
                  <a:schemeClr val="bg1"/>
                </a:solidFill>
                <a:latin typeface="Sorts Mill Goudy" panose="02000503000000000000" pitchFamily="2" charset="0"/>
              </a:endParaRPr>
            </a:p>
          </p:txBody>
        </p:sp>
        <p:sp>
          <p:nvSpPr>
            <p:cNvPr id="16" name="Text Placeholder 10">
              <a:extLst>
                <a:ext uri="{FF2B5EF4-FFF2-40B4-BE49-F238E27FC236}">
                  <a16:creationId xmlns:a16="http://schemas.microsoft.com/office/drawing/2014/main" id="{1864861A-4C01-A571-24B9-7943F6ADA12E}"/>
                </a:ext>
              </a:extLst>
            </p:cNvPr>
            <p:cNvSpPr txBox="1">
              <a:spLocks/>
            </p:cNvSpPr>
            <p:nvPr/>
          </p:nvSpPr>
          <p:spPr>
            <a:xfrm>
              <a:off x="718820" y="1960589"/>
              <a:ext cx="4513580" cy="3712464"/>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0"/>
                </a:spcBef>
                <a:spcAft>
                  <a:spcPts val="1200"/>
                </a:spcAft>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377" rtl="0" eaLnBrk="1" fontAlgn="auto" latinLnBrk="0" hangingPunct="1">
                <a:lnSpc>
                  <a:spcPct val="120000"/>
                </a:lnSpc>
                <a:spcBef>
                  <a:spcPts val="0"/>
                </a:spcBef>
                <a:spcAft>
                  <a:spcPts val="1200"/>
                </a:spcAft>
                <a:buClr>
                  <a:srgbClr val="2A9DF4"/>
                </a:buClr>
                <a:buSzTx/>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 Texto do slide aqui texto do slide aqui texto do slide aqui texto do slide aqui texto do slide aqui texto do slide aqui texto aqui texto do slide aqui texto do slide</a:t>
              </a:r>
            </a:p>
            <a:p>
              <a:pPr marL="171446" marR="0" lvl="0" indent="-171446" algn="l" defTabSz="914377" rtl="0" eaLnBrk="1" fontAlgn="auto" latinLnBrk="0" hangingPunct="1">
                <a:lnSpc>
                  <a:spcPct val="120000"/>
                </a:lnSpc>
                <a:spcBef>
                  <a:spcPts val="0"/>
                </a:spcBef>
                <a:spcAft>
                  <a:spcPts val="1200"/>
                </a:spcAft>
                <a:buClr>
                  <a:schemeClr val="bg1"/>
                </a:buClr>
                <a:buSzTx/>
                <a:buFont typeface="Arial" panose="020B0604020202020204" pitchFamily="34" charset="0"/>
                <a:buChar char="•"/>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a:p>
              <a:pPr marL="171446" indent="-171446">
                <a:buClr>
                  <a:schemeClr val="bg1"/>
                </a:buClr>
                <a:buFont typeface="Arial" panose="020B0604020202020204" pitchFamily="34" charset="0"/>
                <a:buChar char="•"/>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a:p>
              <a:pPr marL="171446" indent="-171446">
                <a:buClr>
                  <a:schemeClr val="bg1"/>
                </a:buClr>
                <a:buFont typeface="Arial" panose="020B0604020202020204" pitchFamily="34" charset="0"/>
                <a:buChar char="•"/>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p:txBody>
        </p:sp>
      </p:grpSp>
      <p:sp>
        <p:nvSpPr>
          <p:cNvPr id="3" name="Espaço Reservado para Imagem 2">
            <a:extLst>
              <a:ext uri="{FF2B5EF4-FFF2-40B4-BE49-F238E27FC236}">
                <a16:creationId xmlns:a16="http://schemas.microsoft.com/office/drawing/2014/main" id="{B4137176-E344-0C0E-7926-39B4F2601112}"/>
              </a:ext>
            </a:extLst>
          </p:cNvPr>
          <p:cNvSpPr>
            <a:spLocks noGrp="1"/>
          </p:cNvSpPr>
          <p:nvPr>
            <p:ph type="pic" sz="quarter" idx="16"/>
          </p:nvPr>
        </p:nvSpPr>
        <p:spPr/>
        <p:txBody>
          <a:bodyPr/>
          <a:lstStyle/>
          <a:p>
            <a:endParaRPr lang="pt-BR"/>
          </a:p>
        </p:txBody>
      </p:sp>
      <p:sp>
        <p:nvSpPr>
          <p:cNvPr id="4" name="Espaço Reservado para Imagem 3">
            <a:extLst>
              <a:ext uri="{FF2B5EF4-FFF2-40B4-BE49-F238E27FC236}">
                <a16:creationId xmlns:a16="http://schemas.microsoft.com/office/drawing/2014/main" id="{DE14D24F-8EE6-AC5C-B323-C37B01314E73}"/>
              </a:ext>
            </a:extLst>
          </p:cNvPr>
          <p:cNvSpPr>
            <a:spLocks noGrp="1"/>
          </p:cNvSpPr>
          <p:nvPr>
            <p:ph type="pic" sz="quarter" idx="42"/>
          </p:nvPr>
        </p:nvSpPr>
        <p:spPr/>
        <p:txBody>
          <a:bodyPr/>
          <a:lstStyle/>
          <a:p>
            <a:endParaRPr lang="pt-BR"/>
          </a:p>
        </p:txBody>
      </p:sp>
      <p:sp>
        <p:nvSpPr>
          <p:cNvPr id="5" name="Espaço Reservado para Imagem 4">
            <a:extLst>
              <a:ext uri="{FF2B5EF4-FFF2-40B4-BE49-F238E27FC236}">
                <a16:creationId xmlns:a16="http://schemas.microsoft.com/office/drawing/2014/main" id="{A48554CF-E3CD-A2C2-A368-5FB050C30147}"/>
              </a:ext>
            </a:extLst>
          </p:cNvPr>
          <p:cNvSpPr>
            <a:spLocks noGrp="1"/>
          </p:cNvSpPr>
          <p:nvPr>
            <p:ph type="pic" sz="quarter" idx="43"/>
          </p:nvPr>
        </p:nvSpPr>
        <p:spPr/>
        <p:txBody>
          <a:bodyPr/>
          <a:lstStyle/>
          <a:p>
            <a:endParaRPr lang="pt-BR"/>
          </a:p>
        </p:txBody>
      </p:sp>
      <p:sp>
        <p:nvSpPr>
          <p:cNvPr id="6" name="Espaço Reservado para Imagem 5">
            <a:extLst>
              <a:ext uri="{FF2B5EF4-FFF2-40B4-BE49-F238E27FC236}">
                <a16:creationId xmlns:a16="http://schemas.microsoft.com/office/drawing/2014/main" id="{07F700D5-FEC8-EDD2-E3EE-5AADD1B9C199}"/>
              </a:ext>
            </a:extLst>
          </p:cNvPr>
          <p:cNvSpPr>
            <a:spLocks noGrp="1"/>
          </p:cNvSpPr>
          <p:nvPr>
            <p:ph type="pic" sz="quarter" idx="41"/>
          </p:nvPr>
        </p:nvSpPr>
        <p:spPr/>
        <p:txBody>
          <a:bodyPr/>
          <a:lstStyle/>
          <a:p>
            <a:endParaRPr lang="pt-BR"/>
          </a:p>
        </p:txBody>
      </p:sp>
    </p:spTree>
    <p:extLst>
      <p:ext uri="{BB962C8B-B14F-4D97-AF65-F5344CB8AC3E}">
        <p14:creationId xmlns:p14="http://schemas.microsoft.com/office/powerpoint/2010/main" val="192304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356C248C-AEA9-63F5-B2F0-746D05ED77A2}"/>
              </a:ext>
            </a:extLst>
          </p:cNvPr>
          <p:cNvSpPr/>
          <p:nvPr/>
        </p:nvSpPr>
        <p:spPr>
          <a:xfrm>
            <a:off x="3" y="0"/>
            <a:ext cx="6855522" cy="6858000"/>
          </a:xfrm>
          <a:prstGeom prst="rect">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D" sz="1400" b="1" dirty="0">
              <a:solidFill>
                <a:schemeClr val="accent1"/>
              </a:solidFill>
              <a:latin typeface="Montserrat" panose="00000500000000000000" pitchFamily="2" charset="0"/>
            </a:endParaRPr>
          </a:p>
        </p:txBody>
      </p:sp>
      <p:sp>
        <p:nvSpPr>
          <p:cNvPr id="3" name="Text Placeholder 2">
            <a:extLst>
              <a:ext uri="{FF2B5EF4-FFF2-40B4-BE49-F238E27FC236}">
                <a16:creationId xmlns:a16="http://schemas.microsoft.com/office/drawing/2014/main" id="{4AD10E17-7FE4-E62E-34FC-C2D275C50A8B}"/>
              </a:ext>
            </a:extLst>
          </p:cNvPr>
          <p:cNvSpPr txBox="1">
            <a:spLocks/>
          </p:cNvSpPr>
          <p:nvPr/>
        </p:nvSpPr>
        <p:spPr>
          <a:xfrm>
            <a:off x="1860207" y="1345747"/>
            <a:ext cx="3639312" cy="1004775"/>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p:txBody>
      </p:sp>
      <p:sp>
        <p:nvSpPr>
          <p:cNvPr id="30" name="Text Placeholder 3">
            <a:extLst>
              <a:ext uri="{FF2B5EF4-FFF2-40B4-BE49-F238E27FC236}">
                <a16:creationId xmlns:a16="http://schemas.microsoft.com/office/drawing/2014/main" id="{DE3B33C3-0A52-EC34-6867-BF70B000837D}"/>
              </a:ext>
            </a:extLst>
          </p:cNvPr>
          <p:cNvSpPr txBox="1">
            <a:spLocks/>
          </p:cNvSpPr>
          <p:nvPr/>
        </p:nvSpPr>
        <p:spPr>
          <a:xfrm>
            <a:off x="1860207" y="1035167"/>
            <a:ext cx="363931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bg1"/>
                </a:solidFill>
                <a:effectLst/>
                <a:uLnTx/>
                <a:uFillTx/>
                <a:latin typeface="Rubik" pitchFamily="2" charset="-79"/>
                <a:cs typeface="Rubik" pitchFamily="2" charset="-79"/>
              </a:rPr>
              <a:t>Item aqui</a:t>
            </a:r>
          </a:p>
        </p:txBody>
      </p:sp>
      <p:sp>
        <p:nvSpPr>
          <p:cNvPr id="32" name="Oval 31">
            <a:extLst>
              <a:ext uri="{FF2B5EF4-FFF2-40B4-BE49-F238E27FC236}">
                <a16:creationId xmlns:a16="http://schemas.microsoft.com/office/drawing/2014/main" id="{1D5ADE6D-6CE8-43E5-BD22-FFEA0CDA6D4D}"/>
              </a:ext>
            </a:extLst>
          </p:cNvPr>
          <p:cNvSpPr/>
          <p:nvPr/>
        </p:nvSpPr>
        <p:spPr>
          <a:xfrm>
            <a:off x="577856" y="1065670"/>
            <a:ext cx="1022175" cy="10221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33" name="Gráfico 5" descr="Lápis estrutura de tópicos">
            <a:extLst>
              <a:ext uri="{FF2B5EF4-FFF2-40B4-BE49-F238E27FC236}">
                <a16:creationId xmlns:a16="http://schemas.microsoft.com/office/drawing/2014/main" id="{E512763F-F47F-ADA0-7521-55C33B8029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5441" y="1233255"/>
            <a:ext cx="687004" cy="687004"/>
          </a:xfrm>
          <a:prstGeom prst="rect">
            <a:avLst/>
          </a:prstGeom>
        </p:spPr>
      </p:pic>
      <p:sp>
        <p:nvSpPr>
          <p:cNvPr id="36" name="Text Placeholder 2">
            <a:extLst>
              <a:ext uri="{FF2B5EF4-FFF2-40B4-BE49-F238E27FC236}">
                <a16:creationId xmlns:a16="http://schemas.microsoft.com/office/drawing/2014/main" id="{2908A7D8-CF1D-E982-CFCD-27AA191502CD}"/>
              </a:ext>
            </a:extLst>
          </p:cNvPr>
          <p:cNvSpPr txBox="1">
            <a:spLocks/>
          </p:cNvSpPr>
          <p:nvPr/>
        </p:nvSpPr>
        <p:spPr>
          <a:xfrm>
            <a:off x="1860206" y="4845807"/>
            <a:ext cx="3663881" cy="977027"/>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p:txBody>
      </p:sp>
      <p:sp>
        <p:nvSpPr>
          <p:cNvPr id="37" name="Text Placeholder 3">
            <a:extLst>
              <a:ext uri="{FF2B5EF4-FFF2-40B4-BE49-F238E27FC236}">
                <a16:creationId xmlns:a16="http://schemas.microsoft.com/office/drawing/2014/main" id="{1DDF2749-0E5B-285C-AAA5-F695E21A36B2}"/>
              </a:ext>
            </a:extLst>
          </p:cNvPr>
          <p:cNvSpPr txBox="1">
            <a:spLocks/>
          </p:cNvSpPr>
          <p:nvPr/>
        </p:nvSpPr>
        <p:spPr>
          <a:xfrm>
            <a:off x="1860207" y="4535227"/>
            <a:ext cx="363931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bg1"/>
                </a:solidFill>
                <a:effectLst/>
                <a:uLnTx/>
                <a:uFillTx/>
                <a:latin typeface="Rubik" pitchFamily="2" charset="-79"/>
                <a:cs typeface="Rubik" pitchFamily="2" charset="-79"/>
              </a:rPr>
              <a:t>Item aqui</a:t>
            </a:r>
          </a:p>
        </p:txBody>
      </p:sp>
      <p:sp>
        <p:nvSpPr>
          <p:cNvPr id="39" name="Oval 38">
            <a:extLst>
              <a:ext uri="{FF2B5EF4-FFF2-40B4-BE49-F238E27FC236}">
                <a16:creationId xmlns:a16="http://schemas.microsoft.com/office/drawing/2014/main" id="{905F976F-74F5-87A9-865A-DD956F59C472}"/>
              </a:ext>
            </a:extLst>
          </p:cNvPr>
          <p:cNvSpPr/>
          <p:nvPr/>
        </p:nvSpPr>
        <p:spPr>
          <a:xfrm>
            <a:off x="577856" y="4565730"/>
            <a:ext cx="1022175" cy="10221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40" name="Gráfico 2" descr="Laptop estrutura de tópicos">
            <a:extLst>
              <a:ext uri="{FF2B5EF4-FFF2-40B4-BE49-F238E27FC236}">
                <a16:creationId xmlns:a16="http://schemas.microsoft.com/office/drawing/2014/main" id="{83B13C3E-A446-AFB8-B3AB-0DBBD73CE2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490" y="4691721"/>
            <a:ext cx="755704" cy="755704"/>
          </a:xfrm>
          <a:prstGeom prst="rect">
            <a:avLst/>
          </a:prstGeom>
        </p:spPr>
      </p:pic>
      <p:sp>
        <p:nvSpPr>
          <p:cNvPr id="34" name="Text Placeholder 2">
            <a:extLst>
              <a:ext uri="{FF2B5EF4-FFF2-40B4-BE49-F238E27FC236}">
                <a16:creationId xmlns:a16="http://schemas.microsoft.com/office/drawing/2014/main" id="{0D8E9D31-A5A4-F1D4-0891-352EE4E7BD6F}"/>
              </a:ext>
            </a:extLst>
          </p:cNvPr>
          <p:cNvSpPr txBox="1">
            <a:spLocks/>
          </p:cNvSpPr>
          <p:nvPr/>
        </p:nvSpPr>
        <p:spPr>
          <a:xfrm>
            <a:off x="1860206" y="3095777"/>
            <a:ext cx="3663881" cy="977027"/>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p:txBody>
      </p:sp>
      <p:sp>
        <p:nvSpPr>
          <p:cNvPr id="35" name="Text Placeholder 3">
            <a:extLst>
              <a:ext uri="{FF2B5EF4-FFF2-40B4-BE49-F238E27FC236}">
                <a16:creationId xmlns:a16="http://schemas.microsoft.com/office/drawing/2014/main" id="{8B2071D2-6EDF-C5B4-7DBE-7E13123A6EE4}"/>
              </a:ext>
            </a:extLst>
          </p:cNvPr>
          <p:cNvSpPr txBox="1">
            <a:spLocks/>
          </p:cNvSpPr>
          <p:nvPr/>
        </p:nvSpPr>
        <p:spPr>
          <a:xfrm>
            <a:off x="1860207" y="2785197"/>
            <a:ext cx="363931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bg1"/>
                </a:solidFill>
                <a:effectLst/>
                <a:uLnTx/>
                <a:uFillTx/>
                <a:latin typeface="Rubik" pitchFamily="2" charset="-79"/>
                <a:cs typeface="Rubik" pitchFamily="2" charset="-79"/>
              </a:rPr>
              <a:t>Item aqui</a:t>
            </a:r>
          </a:p>
        </p:txBody>
      </p:sp>
      <p:sp>
        <p:nvSpPr>
          <p:cNvPr id="42" name="Oval 41">
            <a:extLst>
              <a:ext uri="{FF2B5EF4-FFF2-40B4-BE49-F238E27FC236}">
                <a16:creationId xmlns:a16="http://schemas.microsoft.com/office/drawing/2014/main" id="{611922A6-F4EA-5071-5F00-2F9DB3FF9F33}"/>
              </a:ext>
            </a:extLst>
          </p:cNvPr>
          <p:cNvSpPr/>
          <p:nvPr/>
        </p:nvSpPr>
        <p:spPr>
          <a:xfrm>
            <a:off x="577856" y="2815700"/>
            <a:ext cx="1022175" cy="10221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43" name="Gráfico 6" descr="Pesquisa de Pasta estrutura de tópicos">
            <a:extLst>
              <a:ext uri="{FF2B5EF4-FFF2-40B4-BE49-F238E27FC236}">
                <a16:creationId xmlns:a16="http://schemas.microsoft.com/office/drawing/2014/main" id="{223BC082-A402-0B91-4D2E-ED7D2670D0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1091" y="2966236"/>
            <a:ext cx="755704" cy="755704"/>
          </a:xfrm>
          <a:prstGeom prst="rect">
            <a:avLst/>
          </a:prstGeom>
        </p:spPr>
      </p:pic>
      <p:sp>
        <p:nvSpPr>
          <p:cNvPr id="49" name="TextBox 48">
            <a:extLst>
              <a:ext uri="{FF2B5EF4-FFF2-40B4-BE49-F238E27FC236}">
                <a16:creationId xmlns:a16="http://schemas.microsoft.com/office/drawing/2014/main" id="{7D86402B-6FA9-27BF-3050-08B0A6C11F0F}"/>
              </a:ext>
            </a:extLst>
          </p:cNvPr>
          <p:cNvSpPr txBox="1"/>
          <p:nvPr/>
        </p:nvSpPr>
        <p:spPr>
          <a:xfrm>
            <a:off x="-802640" y="3251200"/>
            <a:ext cx="184731" cy="369332"/>
          </a:xfrm>
          <a:prstGeom prst="rect">
            <a:avLst/>
          </a:prstGeom>
          <a:noFill/>
        </p:spPr>
        <p:txBody>
          <a:bodyPr wrap="none" rtlCol="0">
            <a:spAutoFit/>
          </a:bodyPr>
          <a:lstStyle/>
          <a:p>
            <a:endParaRPr lang="en-BR" dirty="0"/>
          </a:p>
        </p:txBody>
      </p:sp>
      <p:grpSp>
        <p:nvGrpSpPr>
          <p:cNvPr id="44" name="Agrupar 43">
            <a:extLst>
              <a:ext uri="{FF2B5EF4-FFF2-40B4-BE49-F238E27FC236}">
                <a16:creationId xmlns:a16="http://schemas.microsoft.com/office/drawing/2014/main" id="{850C20BF-5925-A6CF-2001-019C554975D8}"/>
              </a:ext>
            </a:extLst>
          </p:cNvPr>
          <p:cNvGrpSpPr/>
          <p:nvPr/>
        </p:nvGrpSpPr>
        <p:grpSpPr>
          <a:xfrm rot="16200000">
            <a:off x="5803900" y="2528094"/>
            <a:ext cx="1721677" cy="1721647"/>
            <a:chOff x="-393700" y="5640586"/>
            <a:chExt cx="1656093" cy="1656064"/>
          </a:xfrm>
        </p:grpSpPr>
        <p:sp>
          <p:nvSpPr>
            <p:cNvPr id="45" name="Forma Livre: Forma 44">
              <a:extLst>
                <a:ext uri="{FF2B5EF4-FFF2-40B4-BE49-F238E27FC236}">
                  <a16:creationId xmlns:a16="http://schemas.microsoft.com/office/drawing/2014/main" id="{4EC81D36-6E6F-66E4-027B-DB94D3AE5D91}"/>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46" name="Forma Livre: Forma 45">
              <a:extLst>
                <a:ext uri="{FF2B5EF4-FFF2-40B4-BE49-F238E27FC236}">
                  <a16:creationId xmlns:a16="http://schemas.microsoft.com/office/drawing/2014/main" id="{77FC061A-B53A-DFC6-3527-A2FABCDF4A2F}"/>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1"/>
            </a:solidFill>
            <a:ln w="5166" cap="flat">
              <a:noFill/>
              <a:prstDash val="solid"/>
              <a:miter/>
            </a:ln>
          </p:spPr>
          <p:txBody>
            <a:bodyPr rtlCol="0" anchor="ctr"/>
            <a:lstStyle/>
            <a:p>
              <a:endParaRPr lang="pt-BR"/>
            </a:p>
          </p:txBody>
        </p:sp>
      </p:grpSp>
      <p:sp>
        <p:nvSpPr>
          <p:cNvPr id="31" name="Espaço Reservado para Imagem 30">
            <a:extLst>
              <a:ext uri="{FF2B5EF4-FFF2-40B4-BE49-F238E27FC236}">
                <a16:creationId xmlns:a16="http://schemas.microsoft.com/office/drawing/2014/main" id="{C71F7AE4-3087-BB65-0377-D76476252BAC}"/>
              </a:ext>
            </a:extLst>
          </p:cNvPr>
          <p:cNvSpPr>
            <a:spLocks noGrp="1"/>
          </p:cNvSpPr>
          <p:nvPr>
            <p:ph type="pic" sz="quarter" idx="34"/>
          </p:nvPr>
        </p:nvSpPr>
        <p:spPr/>
        <p:txBody>
          <a:bodyPr/>
          <a:lstStyle/>
          <a:p>
            <a:endParaRPr lang="pt-BR"/>
          </a:p>
        </p:txBody>
      </p:sp>
      <p:grpSp>
        <p:nvGrpSpPr>
          <p:cNvPr id="5" name="Group 133">
            <a:extLst>
              <a:ext uri="{FF2B5EF4-FFF2-40B4-BE49-F238E27FC236}">
                <a16:creationId xmlns:a16="http://schemas.microsoft.com/office/drawing/2014/main" id="{5D79C64C-64FF-85C0-C575-7C631C9B814C}"/>
              </a:ext>
            </a:extLst>
          </p:cNvPr>
          <p:cNvGrpSpPr>
            <a:grpSpLocks noChangeAspect="1"/>
          </p:cNvGrpSpPr>
          <p:nvPr/>
        </p:nvGrpSpPr>
        <p:grpSpPr>
          <a:xfrm>
            <a:off x="8395342" y="1035167"/>
            <a:ext cx="2399143" cy="4782312"/>
            <a:chOff x="6798446" y="546727"/>
            <a:chExt cx="2891900" cy="5764546"/>
          </a:xfrm>
        </p:grpSpPr>
        <p:sp>
          <p:nvSpPr>
            <p:cNvPr id="6" name="Freeform 89">
              <a:extLst>
                <a:ext uri="{FF2B5EF4-FFF2-40B4-BE49-F238E27FC236}">
                  <a16:creationId xmlns:a16="http://schemas.microsoft.com/office/drawing/2014/main" id="{675B25BD-51E0-CCDB-8E11-4D81CA03932A}"/>
                </a:ext>
              </a:extLst>
            </p:cNvPr>
            <p:cNvSpPr>
              <a:spLocks/>
            </p:cNvSpPr>
            <p:nvPr/>
          </p:nvSpPr>
          <p:spPr bwMode="auto">
            <a:xfrm>
              <a:off x="6817696" y="546727"/>
              <a:ext cx="2850439" cy="5764546"/>
            </a:xfrm>
            <a:custGeom>
              <a:avLst/>
              <a:gdLst>
                <a:gd name="connsiteX0" fmla="*/ 429418 w 2850439"/>
                <a:gd name="connsiteY0" fmla="*/ 166583 h 5764546"/>
                <a:gd name="connsiteX1" fmla="*/ 401283 w 2850439"/>
                <a:gd name="connsiteY1" fmla="*/ 172506 h 5764546"/>
                <a:gd name="connsiteX2" fmla="*/ 374630 w 2850439"/>
                <a:gd name="connsiteY2" fmla="*/ 179910 h 5764546"/>
                <a:gd name="connsiteX3" fmla="*/ 346496 w 2850439"/>
                <a:gd name="connsiteY3" fmla="*/ 188794 h 5764546"/>
                <a:gd name="connsiteX4" fmla="*/ 321323 w 2850439"/>
                <a:gd name="connsiteY4" fmla="*/ 202121 h 5764546"/>
                <a:gd name="connsiteX5" fmla="*/ 297631 w 2850439"/>
                <a:gd name="connsiteY5" fmla="*/ 216929 h 5764546"/>
                <a:gd name="connsiteX6" fmla="*/ 275420 w 2850439"/>
                <a:gd name="connsiteY6" fmla="*/ 231736 h 5764546"/>
                <a:gd name="connsiteX7" fmla="*/ 254689 w 2850439"/>
                <a:gd name="connsiteY7" fmla="*/ 250986 h 5764546"/>
                <a:gd name="connsiteX8" fmla="*/ 235440 w 2850439"/>
                <a:gd name="connsiteY8" fmla="*/ 271716 h 5764546"/>
                <a:gd name="connsiteX9" fmla="*/ 217671 w 2850439"/>
                <a:gd name="connsiteY9" fmla="*/ 293927 h 5764546"/>
                <a:gd name="connsiteX10" fmla="*/ 204344 w 2850439"/>
                <a:gd name="connsiteY10" fmla="*/ 319100 h 5764546"/>
                <a:gd name="connsiteX11" fmla="*/ 192498 w 2850439"/>
                <a:gd name="connsiteY11" fmla="*/ 344273 h 5764546"/>
                <a:gd name="connsiteX12" fmla="*/ 182133 w 2850439"/>
                <a:gd name="connsiteY12" fmla="*/ 370926 h 5764546"/>
                <a:gd name="connsiteX13" fmla="*/ 174729 w 2850439"/>
                <a:gd name="connsiteY13" fmla="*/ 399060 h 5764546"/>
                <a:gd name="connsiteX14" fmla="*/ 170287 w 2850439"/>
                <a:gd name="connsiteY14" fmla="*/ 428675 h 5764546"/>
                <a:gd name="connsiteX15" fmla="*/ 167325 w 2850439"/>
                <a:gd name="connsiteY15" fmla="*/ 458290 h 5764546"/>
                <a:gd name="connsiteX16" fmla="*/ 167325 w 2850439"/>
                <a:gd name="connsiteY16" fmla="*/ 5306255 h 5764546"/>
                <a:gd name="connsiteX17" fmla="*/ 170287 w 2850439"/>
                <a:gd name="connsiteY17" fmla="*/ 5335870 h 5764546"/>
                <a:gd name="connsiteX18" fmla="*/ 174729 w 2850439"/>
                <a:gd name="connsiteY18" fmla="*/ 5365485 h 5764546"/>
                <a:gd name="connsiteX19" fmla="*/ 182133 w 2850439"/>
                <a:gd name="connsiteY19" fmla="*/ 5393619 h 5764546"/>
                <a:gd name="connsiteX20" fmla="*/ 192498 w 2850439"/>
                <a:gd name="connsiteY20" fmla="*/ 5420272 h 5764546"/>
                <a:gd name="connsiteX21" fmla="*/ 204344 w 2850439"/>
                <a:gd name="connsiteY21" fmla="*/ 5445445 h 5764546"/>
                <a:gd name="connsiteX22" fmla="*/ 217671 w 2850439"/>
                <a:gd name="connsiteY22" fmla="*/ 5467656 h 5764546"/>
                <a:gd name="connsiteX23" fmla="*/ 235440 w 2850439"/>
                <a:gd name="connsiteY23" fmla="*/ 5489867 h 5764546"/>
                <a:gd name="connsiteX24" fmla="*/ 254689 w 2850439"/>
                <a:gd name="connsiteY24" fmla="*/ 5512079 h 5764546"/>
                <a:gd name="connsiteX25" fmla="*/ 275420 w 2850439"/>
                <a:gd name="connsiteY25" fmla="*/ 5529848 h 5764546"/>
                <a:gd name="connsiteX26" fmla="*/ 297631 w 2850439"/>
                <a:gd name="connsiteY26" fmla="*/ 5547617 h 5764546"/>
                <a:gd name="connsiteX27" fmla="*/ 321323 w 2850439"/>
                <a:gd name="connsiteY27" fmla="*/ 5562424 h 5764546"/>
                <a:gd name="connsiteX28" fmla="*/ 346496 w 2850439"/>
                <a:gd name="connsiteY28" fmla="*/ 5574270 h 5764546"/>
                <a:gd name="connsiteX29" fmla="*/ 374630 w 2850439"/>
                <a:gd name="connsiteY29" fmla="*/ 5584635 h 5764546"/>
                <a:gd name="connsiteX30" fmla="*/ 401283 w 2850439"/>
                <a:gd name="connsiteY30" fmla="*/ 5592039 h 5764546"/>
                <a:gd name="connsiteX31" fmla="*/ 429418 w 2850439"/>
                <a:gd name="connsiteY31" fmla="*/ 5595001 h 5764546"/>
                <a:gd name="connsiteX32" fmla="*/ 459032 w 2850439"/>
                <a:gd name="connsiteY32" fmla="*/ 5596481 h 5764546"/>
                <a:gd name="connsiteX33" fmla="*/ 2391408 w 2850439"/>
                <a:gd name="connsiteY33" fmla="*/ 5596481 h 5764546"/>
                <a:gd name="connsiteX34" fmla="*/ 2422504 w 2850439"/>
                <a:gd name="connsiteY34" fmla="*/ 5595001 h 5764546"/>
                <a:gd name="connsiteX35" fmla="*/ 2449157 w 2850439"/>
                <a:gd name="connsiteY35" fmla="*/ 5592039 h 5764546"/>
                <a:gd name="connsiteX36" fmla="*/ 2478772 w 2850439"/>
                <a:gd name="connsiteY36" fmla="*/ 5584635 h 5764546"/>
                <a:gd name="connsiteX37" fmla="*/ 2503944 w 2850439"/>
                <a:gd name="connsiteY37" fmla="*/ 5574270 h 5764546"/>
                <a:gd name="connsiteX38" fmla="*/ 2532079 w 2850439"/>
                <a:gd name="connsiteY38" fmla="*/ 5562424 h 5764546"/>
                <a:gd name="connsiteX39" fmla="*/ 2554290 w 2850439"/>
                <a:gd name="connsiteY39" fmla="*/ 5547617 h 5764546"/>
                <a:gd name="connsiteX40" fmla="*/ 2576501 w 2850439"/>
                <a:gd name="connsiteY40" fmla="*/ 5529848 h 5764546"/>
                <a:gd name="connsiteX41" fmla="*/ 2598712 w 2850439"/>
                <a:gd name="connsiteY41" fmla="*/ 5512079 h 5764546"/>
                <a:gd name="connsiteX42" fmla="*/ 2616481 w 2850439"/>
                <a:gd name="connsiteY42" fmla="*/ 5489867 h 5764546"/>
                <a:gd name="connsiteX43" fmla="*/ 2634250 w 2850439"/>
                <a:gd name="connsiteY43" fmla="*/ 5467656 h 5764546"/>
                <a:gd name="connsiteX44" fmla="*/ 2649058 w 2850439"/>
                <a:gd name="connsiteY44" fmla="*/ 5445445 h 5764546"/>
                <a:gd name="connsiteX45" fmla="*/ 2660904 w 2850439"/>
                <a:gd name="connsiteY45" fmla="*/ 5420272 h 5764546"/>
                <a:gd name="connsiteX46" fmla="*/ 2671269 w 2850439"/>
                <a:gd name="connsiteY46" fmla="*/ 5393619 h 5764546"/>
                <a:gd name="connsiteX47" fmla="*/ 2675711 w 2850439"/>
                <a:gd name="connsiteY47" fmla="*/ 5365485 h 5764546"/>
                <a:gd name="connsiteX48" fmla="*/ 2680154 w 2850439"/>
                <a:gd name="connsiteY48" fmla="*/ 5335870 h 5764546"/>
                <a:gd name="connsiteX49" fmla="*/ 2683115 w 2850439"/>
                <a:gd name="connsiteY49" fmla="*/ 5306255 h 5764546"/>
                <a:gd name="connsiteX50" fmla="*/ 2683115 w 2850439"/>
                <a:gd name="connsiteY50" fmla="*/ 458290 h 5764546"/>
                <a:gd name="connsiteX51" fmla="*/ 2680154 w 2850439"/>
                <a:gd name="connsiteY51" fmla="*/ 428675 h 5764546"/>
                <a:gd name="connsiteX52" fmla="*/ 2675711 w 2850439"/>
                <a:gd name="connsiteY52" fmla="*/ 399060 h 5764546"/>
                <a:gd name="connsiteX53" fmla="*/ 2671269 w 2850439"/>
                <a:gd name="connsiteY53" fmla="*/ 370926 h 5764546"/>
                <a:gd name="connsiteX54" fmla="*/ 2660904 w 2850439"/>
                <a:gd name="connsiteY54" fmla="*/ 344273 h 5764546"/>
                <a:gd name="connsiteX55" fmla="*/ 2649058 w 2850439"/>
                <a:gd name="connsiteY55" fmla="*/ 319100 h 5764546"/>
                <a:gd name="connsiteX56" fmla="*/ 2634250 w 2850439"/>
                <a:gd name="connsiteY56" fmla="*/ 293927 h 5764546"/>
                <a:gd name="connsiteX57" fmla="*/ 2616481 w 2850439"/>
                <a:gd name="connsiteY57" fmla="*/ 271716 h 5764546"/>
                <a:gd name="connsiteX58" fmla="*/ 2598712 w 2850439"/>
                <a:gd name="connsiteY58" fmla="*/ 250986 h 5764546"/>
                <a:gd name="connsiteX59" fmla="*/ 2576501 w 2850439"/>
                <a:gd name="connsiteY59" fmla="*/ 231736 h 5764546"/>
                <a:gd name="connsiteX60" fmla="*/ 2554290 w 2850439"/>
                <a:gd name="connsiteY60" fmla="*/ 216929 h 5764546"/>
                <a:gd name="connsiteX61" fmla="*/ 2532079 w 2850439"/>
                <a:gd name="connsiteY61" fmla="*/ 202121 h 5764546"/>
                <a:gd name="connsiteX62" fmla="*/ 2503944 w 2850439"/>
                <a:gd name="connsiteY62" fmla="*/ 188794 h 5764546"/>
                <a:gd name="connsiteX63" fmla="*/ 2478772 w 2850439"/>
                <a:gd name="connsiteY63" fmla="*/ 179910 h 5764546"/>
                <a:gd name="connsiteX64" fmla="*/ 2449157 w 2850439"/>
                <a:gd name="connsiteY64" fmla="*/ 172506 h 5764546"/>
                <a:gd name="connsiteX65" fmla="*/ 2422504 w 2850439"/>
                <a:gd name="connsiteY65" fmla="*/ 166583 h 5764546"/>
                <a:gd name="connsiteX66" fmla="*/ 2391408 w 2850439"/>
                <a:gd name="connsiteY66" fmla="*/ 166583 h 5764546"/>
                <a:gd name="connsiteX67" fmla="*/ 2179661 w 2850439"/>
                <a:gd name="connsiteY67" fmla="*/ 166583 h 5764546"/>
                <a:gd name="connsiteX68" fmla="*/ 2167815 w 2850439"/>
                <a:gd name="connsiteY68" fmla="*/ 166583 h 5764546"/>
                <a:gd name="connsiteX69" fmla="*/ 2157450 w 2850439"/>
                <a:gd name="connsiteY69" fmla="*/ 169545 h 5764546"/>
                <a:gd name="connsiteX70" fmla="*/ 2147084 w 2850439"/>
                <a:gd name="connsiteY70" fmla="*/ 173987 h 5764546"/>
                <a:gd name="connsiteX71" fmla="*/ 2139681 w 2850439"/>
                <a:gd name="connsiteY71" fmla="*/ 181391 h 5764546"/>
                <a:gd name="connsiteX72" fmla="*/ 2132277 w 2850439"/>
                <a:gd name="connsiteY72" fmla="*/ 188794 h 5764546"/>
                <a:gd name="connsiteX73" fmla="*/ 2127835 w 2850439"/>
                <a:gd name="connsiteY73" fmla="*/ 199160 h 5764546"/>
                <a:gd name="connsiteX74" fmla="*/ 2124873 w 2850439"/>
                <a:gd name="connsiteY74" fmla="*/ 209525 h 5764546"/>
                <a:gd name="connsiteX75" fmla="*/ 2124873 w 2850439"/>
                <a:gd name="connsiteY75" fmla="*/ 221371 h 5764546"/>
                <a:gd name="connsiteX76" fmla="*/ 2123392 w 2850439"/>
                <a:gd name="connsiteY76" fmla="*/ 236178 h 5764546"/>
                <a:gd name="connsiteX77" fmla="*/ 2123392 w 2850439"/>
                <a:gd name="connsiteY77" fmla="*/ 250986 h 5764546"/>
                <a:gd name="connsiteX78" fmla="*/ 2113027 w 2850439"/>
                <a:gd name="connsiteY78" fmla="*/ 279120 h 5764546"/>
                <a:gd name="connsiteX79" fmla="*/ 2101181 w 2850439"/>
                <a:gd name="connsiteY79" fmla="*/ 304293 h 5764546"/>
                <a:gd name="connsiteX80" fmla="*/ 2080451 w 2850439"/>
                <a:gd name="connsiteY80" fmla="*/ 326504 h 5764546"/>
                <a:gd name="connsiteX81" fmla="*/ 2058240 w 2850439"/>
                <a:gd name="connsiteY81" fmla="*/ 344273 h 5764546"/>
                <a:gd name="connsiteX82" fmla="*/ 2033067 w 2850439"/>
                <a:gd name="connsiteY82" fmla="*/ 359080 h 5764546"/>
                <a:gd name="connsiteX83" fmla="*/ 2006413 w 2850439"/>
                <a:gd name="connsiteY83" fmla="*/ 366484 h 5764546"/>
                <a:gd name="connsiteX84" fmla="*/ 1991606 w 2850439"/>
                <a:gd name="connsiteY84" fmla="*/ 367965 h 5764546"/>
                <a:gd name="connsiteX85" fmla="*/ 1975318 w 2850439"/>
                <a:gd name="connsiteY85" fmla="*/ 367965 h 5764546"/>
                <a:gd name="connsiteX86" fmla="*/ 875123 w 2850439"/>
                <a:gd name="connsiteY86" fmla="*/ 367965 h 5764546"/>
                <a:gd name="connsiteX87" fmla="*/ 860315 w 2850439"/>
                <a:gd name="connsiteY87" fmla="*/ 367965 h 5764546"/>
                <a:gd name="connsiteX88" fmla="*/ 845508 w 2850439"/>
                <a:gd name="connsiteY88" fmla="*/ 366484 h 5764546"/>
                <a:gd name="connsiteX89" fmla="*/ 817373 w 2850439"/>
                <a:gd name="connsiteY89" fmla="*/ 359080 h 5764546"/>
                <a:gd name="connsiteX90" fmla="*/ 792201 w 2850439"/>
                <a:gd name="connsiteY90" fmla="*/ 344273 h 5764546"/>
                <a:gd name="connsiteX91" fmla="*/ 769989 w 2850439"/>
                <a:gd name="connsiteY91" fmla="*/ 326504 h 5764546"/>
                <a:gd name="connsiteX92" fmla="*/ 752220 w 2850439"/>
                <a:gd name="connsiteY92" fmla="*/ 304293 h 5764546"/>
                <a:gd name="connsiteX93" fmla="*/ 737413 w 2850439"/>
                <a:gd name="connsiteY93" fmla="*/ 279120 h 5764546"/>
                <a:gd name="connsiteX94" fmla="*/ 730009 w 2850439"/>
                <a:gd name="connsiteY94" fmla="*/ 250986 h 5764546"/>
                <a:gd name="connsiteX95" fmla="*/ 728529 w 2850439"/>
                <a:gd name="connsiteY95" fmla="*/ 236178 h 5764546"/>
                <a:gd name="connsiteX96" fmla="*/ 728529 w 2850439"/>
                <a:gd name="connsiteY96" fmla="*/ 221371 h 5764546"/>
                <a:gd name="connsiteX97" fmla="*/ 725567 w 2850439"/>
                <a:gd name="connsiteY97" fmla="*/ 209525 h 5764546"/>
                <a:gd name="connsiteX98" fmla="*/ 722606 w 2850439"/>
                <a:gd name="connsiteY98" fmla="*/ 199160 h 5764546"/>
                <a:gd name="connsiteX99" fmla="*/ 718163 w 2850439"/>
                <a:gd name="connsiteY99" fmla="*/ 188794 h 5764546"/>
                <a:gd name="connsiteX100" fmla="*/ 710760 w 2850439"/>
                <a:gd name="connsiteY100" fmla="*/ 181391 h 5764546"/>
                <a:gd name="connsiteX101" fmla="*/ 703356 w 2850439"/>
                <a:gd name="connsiteY101" fmla="*/ 173987 h 5764546"/>
                <a:gd name="connsiteX102" fmla="*/ 692991 w 2850439"/>
                <a:gd name="connsiteY102" fmla="*/ 169545 h 5764546"/>
                <a:gd name="connsiteX103" fmla="*/ 682625 w 2850439"/>
                <a:gd name="connsiteY103" fmla="*/ 166583 h 5764546"/>
                <a:gd name="connsiteX104" fmla="*/ 673741 w 2850439"/>
                <a:gd name="connsiteY104" fmla="*/ 166583 h 5764546"/>
                <a:gd name="connsiteX105" fmla="*/ 459032 w 2850439"/>
                <a:gd name="connsiteY105" fmla="*/ 166583 h 5764546"/>
                <a:gd name="connsiteX106" fmla="*/ 439782 w 2850439"/>
                <a:gd name="connsiteY106" fmla="*/ 0 h 5764546"/>
                <a:gd name="connsiteX107" fmla="*/ 2412138 w 2850439"/>
                <a:gd name="connsiteY107" fmla="*/ 0 h 5764546"/>
                <a:gd name="connsiteX108" fmla="*/ 2456560 w 2850439"/>
                <a:gd name="connsiteY108" fmla="*/ 2962 h 5764546"/>
                <a:gd name="connsiteX109" fmla="*/ 2500982 w 2850439"/>
                <a:gd name="connsiteY109" fmla="*/ 8885 h 5764546"/>
                <a:gd name="connsiteX110" fmla="*/ 2543924 w 2850439"/>
                <a:gd name="connsiteY110" fmla="*/ 20731 h 5764546"/>
                <a:gd name="connsiteX111" fmla="*/ 2583904 w 2850439"/>
                <a:gd name="connsiteY111" fmla="*/ 32577 h 5764546"/>
                <a:gd name="connsiteX112" fmla="*/ 2620923 w 2850439"/>
                <a:gd name="connsiteY112" fmla="*/ 53307 h 5764546"/>
                <a:gd name="connsiteX113" fmla="*/ 2656461 w 2850439"/>
                <a:gd name="connsiteY113" fmla="*/ 75518 h 5764546"/>
                <a:gd name="connsiteX114" fmla="*/ 2690518 w 2850439"/>
                <a:gd name="connsiteY114" fmla="*/ 100691 h 5764546"/>
                <a:gd name="connsiteX115" fmla="*/ 2720133 w 2850439"/>
                <a:gd name="connsiteY115" fmla="*/ 127344 h 5764546"/>
                <a:gd name="connsiteX116" fmla="*/ 2751229 w 2850439"/>
                <a:gd name="connsiteY116" fmla="*/ 159921 h 5764546"/>
                <a:gd name="connsiteX117" fmla="*/ 2774921 w 2850439"/>
                <a:gd name="connsiteY117" fmla="*/ 192497 h 5764546"/>
                <a:gd name="connsiteX118" fmla="*/ 2798613 w 2850439"/>
                <a:gd name="connsiteY118" fmla="*/ 229516 h 5764546"/>
                <a:gd name="connsiteX119" fmla="*/ 2814901 w 2850439"/>
                <a:gd name="connsiteY119" fmla="*/ 266535 h 5764546"/>
                <a:gd name="connsiteX120" fmla="*/ 2829708 w 2850439"/>
                <a:gd name="connsiteY120" fmla="*/ 306515 h 5764546"/>
                <a:gd name="connsiteX121" fmla="*/ 2840074 w 2850439"/>
                <a:gd name="connsiteY121" fmla="*/ 349456 h 5764546"/>
                <a:gd name="connsiteX122" fmla="*/ 2847478 w 2850439"/>
                <a:gd name="connsiteY122" fmla="*/ 392398 h 5764546"/>
                <a:gd name="connsiteX123" fmla="*/ 2850439 w 2850439"/>
                <a:gd name="connsiteY123" fmla="*/ 436820 h 5764546"/>
                <a:gd name="connsiteX124" fmla="*/ 2850439 w 2850439"/>
                <a:gd name="connsiteY124" fmla="*/ 5329207 h 5764546"/>
                <a:gd name="connsiteX125" fmla="*/ 2847478 w 2850439"/>
                <a:gd name="connsiteY125" fmla="*/ 5373629 h 5764546"/>
                <a:gd name="connsiteX126" fmla="*/ 2840074 w 2850439"/>
                <a:gd name="connsiteY126" fmla="*/ 5416571 h 5764546"/>
                <a:gd name="connsiteX127" fmla="*/ 2829708 w 2850439"/>
                <a:gd name="connsiteY127" fmla="*/ 5458032 h 5764546"/>
                <a:gd name="connsiteX128" fmla="*/ 2814901 w 2850439"/>
                <a:gd name="connsiteY128" fmla="*/ 5498012 h 5764546"/>
                <a:gd name="connsiteX129" fmla="*/ 2798613 w 2850439"/>
                <a:gd name="connsiteY129" fmla="*/ 5535031 h 5764546"/>
                <a:gd name="connsiteX130" fmla="*/ 2774921 w 2850439"/>
                <a:gd name="connsiteY130" fmla="*/ 5573530 h 5764546"/>
                <a:gd name="connsiteX131" fmla="*/ 2751229 w 2850439"/>
                <a:gd name="connsiteY131" fmla="*/ 5606106 h 5764546"/>
                <a:gd name="connsiteX132" fmla="*/ 2720133 w 2850439"/>
                <a:gd name="connsiteY132" fmla="*/ 5637202 h 5764546"/>
                <a:gd name="connsiteX133" fmla="*/ 2690518 w 2850439"/>
                <a:gd name="connsiteY133" fmla="*/ 5665336 h 5764546"/>
                <a:gd name="connsiteX134" fmla="*/ 2656461 w 2850439"/>
                <a:gd name="connsiteY134" fmla="*/ 5690509 h 5764546"/>
                <a:gd name="connsiteX135" fmla="*/ 2620923 w 2850439"/>
                <a:gd name="connsiteY135" fmla="*/ 5712720 h 5764546"/>
                <a:gd name="connsiteX136" fmla="*/ 2583904 w 2850439"/>
                <a:gd name="connsiteY136" fmla="*/ 5730489 h 5764546"/>
                <a:gd name="connsiteX137" fmla="*/ 2543924 w 2850439"/>
                <a:gd name="connsiteY137" fmla="*/ 5745297 h 5764546"/>
                <a:gd name="connsiteX138" fmla="*/ 2500982 w 2850439"/>
                <a:gd name="connsiteY138" fmla="*/ 5754181 h 5764546"/>
                <a:gd name="connsiteX139" fmla="*/ 2456560 w 2850439"/>
                <a:gd name="connsiteY139" fmla="*/ 5763066 h 5764546"/>
                <a:gd name="connsiteX140" fmla="*/ 2412138 w 2850439"/>
                <a:gd name="connsiteY140" fmla="*/ 5764546 h 5764546"/>
                <a:gd name="connsiteX141" fmla="*/ 439782 w 2850439"/>
                <a:gd name="connsiteY141" fmla="*/ 5764546 h 5764546"/>
                <a:gd name="connsiteX142" fmla="*/ 393879 w 2850439"/>
                <a:gd name="connsiteY142" fmla="*/ 5763066 h 5764546"/>
                <a:gd name="connsiteX143" fmla="*/ 352418 w 2850439"/>
                <a:gd name="connsiteY143" fmla="*/ 5754181 h 5764546"/>
                <a:gd name="connsiteX144" fmla="*/ 309476 w 2850439"/>
                <a:gd name="connsiteY144" fmla="*/ 5745297 h 5764546"/>
                <a:gd name="connsiteX145" fmla="*/ 269496 w 2850439"/>
                <a:gd name="connsiteY145" fmla="*/ 5730489 h 5764546"/>
                <a:gd name="connsiteX146" fmla="*/ 229516 w 2850439"/>
                <a:gd name="connsiteY146" fmla="*/ 5712720 h 5764546"/>
                <a:gd name="connsiteX147" fmla="*/ 195459 w 2850439"/>
                <a:gd name="connsiteY147" fmla="*/ 5690509 h 5764546"/>
                <a:gd name="connsiteX148" fmla="*/ 159921 w 2850439"/>
                <a:gd name="connsiteY148" fmla="*/ 5665336 h 5764546"/>
                <a:gd name="connsiteX149" fmla="*/ 130306 w 2850439"/>
                <a:gd name="connsiteY149" fmla="*/ 5637202 h 5764546"/>
                <a:gd name="connsiteX150" fmla="*/ 100691 w 2850439"/>
                <a:gd name="connsiteY150" fmla="*/ 5606106 h 5764546"/>
                <a:gd name="connsiteX151" fmla="*/ 75518 w 2850439"/>
                <a:gd name="connsiteY151" fmla="*/ 5573530 h 5764546"/>
                <a:gd name="connsiteX152" fmla="*/ 54788 w 2850439"/>
                <a:gd name="connsiteY152" fmla="*/ 5535031 h 5764546"/>
                <a:gd name="connsiteX153" fmla="*/ 35538 w 2850439"/>
                <a:gd name="connsiteY153" fmla="*/ 5498012 h 5764546"/>
                <a:gd name="connsiteX154" fmla="*/ 20731 w 2850439"/>
                <a:gd name="connsiteY154" fmla="*/ 5458032 h 5764546"/>
                <a:gd name="connsiteX155" fmla="*/ 10365 w 2850439"/>
                <a:gd name="connsiteY155" fmla="*/ 5416571 h 5764546"/>
                <a:gd name="connsiteX156" fmla="*/ 2962 w 2850439"/>
                <a:gd name="connsiteY156" fmla="*/ 5373629 h 5764546"/>
                <a:gd name="connsiteX157" fmla="*/ 0 w 2850439"/>
                <a:gd name="connsiteY157" fmla="*/ 5329207 h 5764546"/>
                <a:gd name="connsiteX158" fmla="*/ 0 w 2850439"/>
                <a:gd name="connsiteY158" fmla="*/ 436820 h 5764546"/>
                <a:gd name="connsiteX159" fmla="*/ 2962 w 2850439"/>
                <a:gd name="connsiteY159" fmla="*/ 392398 h 5764546"/>
                <a:gd name="connsiteX160" fmla="*/ 10365 w 2850439"/>
                <a:gd name="connsiteY160" fmla="*/ 349456 h 5764546"/>
                <a:gd name="connsiteX161" fmla="*/ 20731 w 2850439"/>
                <a:gd name="connsiteY161" fmla="*/ 306515 h 5764546"/>
                <a:gd name="connsiteX162" fmla="*/ 35538 w 2850439"/>
                <a:gd name="connsiteY162" fmla="*/ 266535 h 5764546"/>
                <a:gd name="connsiteX163" fmla="*/ 54788 w 2850439"/>
                <a:gd name="connsiteY163" fmla="*/ 229516 h 5764546"/>
                <a:gd name="connsiteX164" fmla="*/ 75518 w 2850439"/>
                <a:gd name="connsiteY164" fmla="*/ 192497 h 5764546"/>
                <a:gd name="connsiteX165" fmla="*/ 100691 w 2850439"/>
                <a:gd name="connsiteY165" fmla="*/ 159921 h 5764546"/>
                <a:gd name="connsiteX166" fmla="*/ 130306 w 2850439"/>
                <a:gd name="connsiteY166" fmla="*/ 127344 h 5764546"/>
                <a:gd name="connsiteX167" fmla="*/ 159921 w 2850439"/>
                <a:gd name="connsiteY167" fmla="*/ 100691 h 5764546"/>
                <a:gd name="connsiteX168" fmla="*/ 195459 w 2850439"/>
                <a:gd name="connsiteY168" fmla="*/ 75518 h 5764546"/>
                <a:gd name="connsiteX169" fmla="*/ 229516 w 2850439"/>
                <a:gd name="connsiteY169" fmla="*/ 53307 h 5764546"/>
                <a:gd name="connsiteX170" fmla="*/ 269496 w 2850439"/>
                <a:gd name="connsiteY170" fmla="*/ 32577 h 5764546"/>
                <a:gd name="connsiteX171" fmla="*/ 309476 w 2850439"/>
                <a:gd name="connsiteY171" fmla="*/ 20731 h 5764546"/>
                <a:gd name="connsiteX172" fmla="*/ 352418 w 2850439"/>
                <a:gd name="connsiteY172" fmla="*/ 8885 h 5764546"/>
                <a:gd name="connsiteX173" fmla="*/ 393879 w 2850439"/>
                <a:gd name="connsiteY173" fmla="*/ 2962 h 5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850439" h="5764546">
                  <a:moveTo>
                    <a:pt x="429418" y="166583"/>
                  </a:moveTo>
                  <a:lnTo>
                    <a:pt x="401283" y="172506"/>
                  </a:lnTo>
                  <a:lnTo>
                    <a:pt x="374630" y="179910"/>
                  </a:lnTo>
                  <a:lnTo>
                    <a:pt x="346496" y="188794"/>
                  </a:lnTo>
                  <a:lnTo>
                    <a:pt x="321323" y="202121"/>
                  </a:lnTo>
                  <a:lnTo>
                    <a:pt x="297631" y="216929"/>
                  </a:lnTo>
                  <a:lnTo>
                    <a:pt x="275420" y="231736"/>
                  </a:lnTo>
                  <a:lnTo>
                    <a:pt x="254689" y="250986"/>
                  </a:lnTo>
                  <a:lnTo>
                    <a:pt x="235440" y="271716"/>
                  </a:lnTo>
                  <a:lnTo>
                    <a:pt x="217671" y="293927"/>
                  </a:lnTo>
                  <a:lnTo>
                    <a:pt x="204344" y="319100"/>
                  </a:lnTo>
                  <a:lnTo>
                    <a:pt x="192498" y="344273"/>
                  </a:lnTo>
                  <a:lnTo>
                    <a:pt x="182133" y="370926"/>
                  </a:lnTo>
                  <a:lnTo>
                    <a:pt x="174729" y="399060"/>
                  </a:lnTo>
                  <a:lnTo>
                    <a:pt x="170287" y="428675"/>
                  </a:lnTo>
                  <a:lnTo>
                    <a:pt x="167325" y="458290"/>
                  </a:lnTo>
                  <a:lnTo>
                    <a:pt x="167325" y="5306255"/>
                  </a:lnTo>
                  <a:lnTo>
                    <a:pt x="170287" y="5335870"/>
                  </a:lnTo>
                  <a:lnTo>
                    <a:pt x="174729" y="5365485"/>
                  </a:lnTo>
                  <a:lnTo>
                    <a:pt x="182133" y="5393619"/>
                  </a:lnTo>
                  <a:lnTo>
                    <a:pt x="192498" y="5420272"/>
                  </a:lnTo>
                  <a:lnTo>
                    <a:pt x="204344" y="5445445"/>
                  </a:lnTo>
                  <a:lnTo>
                    <a:pt x="217671" y="5467656"/>
                  </a:lnTo>
                  <a:lnTo>
                    <a:pt x="235440" y="5489867"/>
                  </a:lnTo>
                  <a:lnTo>
                    <a:pt x="254689" y="5512079"/>
                  </a:lnTo>
                  <a:lnTo>
                    <a:pt x="275420" y="5529848"/>
                  </a:lnTo>
                  <a:lnTo>
                    <a:pt x="297631" y="5547617"/>
                  </a:lnTo>
                  <a:lnTo>
                    <a:pt x="321323" y="5562424"/>
                  </a:lnTo>
                  <a:lnTo>
                    <a:pt x="346496" y="5574270"/>
                  </a:lnTo>
                  <a:lnTo>
                    <a:pt x="374630" y="5584635"/>
                  </a:lnTo>
                  <a:lnTo>
                    <a:pt x="401283" y="5592039"/>
                  </a:lnTo>
                  <a:lnTo>
                    <a:pt x="429418" y="5595001"/>
                  </a:lnTo>
                  <a:lnTo>
                    <a:pt x="459032" y="5596481"/>
                  </a:lnTo>
                  <a:lnTo>
                    <a:pt x="2391408" y="5596481"/>
                  </a:lnTo>
                  <a:lnTo>
                    <a:pt x="2422504" y="5595001"/>
                  </a:lnTo>
                  <a:lnTo>
                    <a:pt x="2449157" y="5592039"/>
                  </a:lnTo>
                  <a:lnTo>
                    <a:pt x="2478772" y="5584635"/>
                  </a:lnTo>
                  <a:lnTo>
                    <a:pt x="2503944" y="5574270"/>
                  </a:lnTo>
                  <a:lnTo>
                    <a:pt x="2532079" y="5562424"/>
                  </a:lnTo>
                  <a:lnTo>
                    <a:pt x="2554290" y="5547617"/>
                  </a:lnTo>
                  <a:lnTo>
                    <a:pt x="2576501" y="5529848"/>
                  </a:lnTo>
                  <a:lnTo>
                    <a:pt x="2598712" y="5512079"/>
                  </a:lnTo>
                  <a:lnTo>
                    <a:pt x="2616481" y="5489867"/>
                  </a:lnTo>
                  <a:lnTo>
                    <a:pt x="2634250" y="5467656"/>
                  </a:lnTo>
                  <a:lnTo>
                    <a:pt x="2649058" y="5445445"/>
                  </a:lnTo>
                  <a:lnTo>
                    <a:pt x="2660904" y="5420272"/>
                  </a:lnTo>
                  <a:lnTo>
                    <a:pt x="2671269" y="5393619"/>
                  </a:lnTo>
                  <a:lnTo>
                    <a:pt x="2675711" y="5365485"/>
                  </a:lnTo>
                  <a:lnTo>
                    <a:pt x="2680154" y="5335870"/>
                  </a:lnTo>
                  <a:lnTo>
                    <a:pt x="2683115" y="5306255"/>
                  </a:lnTo>
                  <a:lnTo>
                    <a:pt x="2683115" y="458290"/>
                  </a:lnTo>
                  <a:lnTo>
                    <a:pt x="2680154" y="428675"/>
                  </a:lnTo>
                  <a:lnTo>
                    <a:pt x="2675711" y="399060"/>
                  </a:lnTo>
                  <a:lnTo>
                    <a:pt x="2671269" y="370926"/>
                  </a:lnTo>
                  <a:lnTo>
                    <a:pt x="2660904" y="344273"/>
                  </a:lnTo>
                  <a:lnTo>
                    <a:pt x="2649058" y="319100"/>
                  </a:lnTo>
                  <a:lnTo>
                    <a:pt x="2634250" y="293927"/>
                  </a:lnTo>
                  <a:lnTo>
                    <a:pt x="2616481" y="271716"/>
                  </a:lnTo>
                  <a:lnTo>
                    <a:pt x="2598712" y="250986"/>
                  </a:lnTo>
                  <a:lnTo>
                    <a:pt x="2576501" y="231736"/>
                  </a:lnTo>
                  <a:lnTo>
                    <a:pt x="2554290" y="216929"/>
                  </a:lnTo>
                  <a:lnTo>
                    <a:pt x="2532079" y="202121"/>
                  </a:lnTo>
                  <a:lnTo>
                    <a:pt x="2503944" y="188794"/>
                  </a:lnTo>
                  <a:lnTo>
                    <a:pt x="2478772" y="179910"/>
                  </a:lnTo>
                  <a:lnTo>
                    <a:pt x="2449157" y="172506"/>
                  </a:lnTo>
                  <a:lnTo>
                    <a:pt x="2422504" y="166583"/>
                  </a:lnTo>
                  <a:lnTo>
                    <a:pt x="2391408" y="166583"/>
                  </a:lnTo>
                  <a:lnTo>
                    <a:pt x="2179661" y="166583"/>
                  </a:lnTo>
                  <a:lnTo>
                    <a:pt x="2167815" y="166583"/>
                  </a:lnTo>
                  <a:lnTo>
                    <a:pt x="2157450" y="169545"/>
                  </a:lnTo>
                  <a:lnTo>
                    <a:pt x="2147084" y="173987"/>
                  </a:lnTo>
                  <a:lnTo>
                    <a:pt x="2139681" y="181391"/>
                  </a:lnTo>
                  <a:lnTo>
                    <a:pt x="2132277" y="188794"/>
                  </a:lnTo>
                  <a:lnTo>
                    <a:pt x="2127835" y="199160"/>
                  </a:lnTo>
                  <a:lnTo>
                    <a:pt x="2124873" y="209525"/>
                  </a:lnTo>
                  <a:lnTo>
                    <a:pt x="2124873" y="221371"/>
                  </a:lnTo>
                  <a:lnTo>
                    <a:pt x="2123392" y="236178"/>
                  </a:lnTo>
                  <a:lnTo>
                    <a:pt x="2123392" y="250986"/>
                  </a:lnTo>
                  <a:lnTo>
                    <a:pt x="2113027" y="279120"/>
                  </a:lnTo>
                  <a:lnTo>
                    <a:pt x="2101181" y="304293"/>
                  </a:lnTo>
                  <a:lnTo>
                    <a:pt x="2080451" y="326504"/>
                  </a:lnTo>
                  <a:lnTo>
                    <a:pt x="2058240" y="344273"/>
                  </a:lnTo>
                  <a:lnTo>
                    <a:pt x="2033067" y="359080"/>
                  </a:lnTo>
                  <a:lnTo>
                    <a:pt x="2006413" y="366484"/>
                  </a:lnTo>
                  <a:lnTo>
                    <a:pt x="1991606" y="367965"/>
                  </a:lnTo>
                  <a:lnTo>
                    <a:pt x="1975318" y="367965"/>
                  </a:lnTo>
                  <a:lnTo>
                    <a:pt x="875123" y="367965"/>
                  </a:lnTo>
                  <a:lnTo>
                    <a:pt x="860315" y="367965"/>
                  </a:lnTo>
                  <a:lnTo>
                    <a:pt x="845508" y="366484"/>
                  </a:lnTo>
                  <a:lnTo>
                    <a:pt x="817373" y="359080"/>
                  </a:lnTo>
                  <a:lnTo>
                    <a:pt x="792201" y="344273"/>
                  </a:lnTo>
                  <a:lnTo>
                    <a:pt x="769989" y="326504"/>
                  </a:lnTo>
                  <a:lnTo>
                    <a:pt x="752220" y="304293"/>
                  </a:lnTo>
                  <a:lnTo>
                    <a:pt x="737413" y="279120"/>
                  </a:lnTo>
                  <a:lnTo>
                    <a:pt x="730009" y="250986"/>
                  </a:lnTo>
                  <a:lnTo>
                    <a:pt x="728529" y="236178"/>
                  </a:lnTo>
                  <a:lnTo>
                    <a:pt x="728529" y="221371"/>
                  </a:lnTo>
                  <a:lnTo>
                    <a:pt x="725567" y="209525"/>
                  </a:lnTo>
                  <a:lnTo>
                    <a:pt x="722606" y="199160"/>
                  </a:lnTo>
                  <a:lnTo>
                    <a:pt x="718163" y="188794"/>
                  </a:lnTo>
                  <a:lnTo>
                    <a:pt x="710760" y="181391"/>
                  </a:lnTo>
                  <a:lnTo>
                    <a:pt x="703356" y="173987"/>
                  </a:lnTo>
                  <a:lnTo>
                    <a:pt x="692991" y="169545"/>
                  </a:lnTo>
                  <a:lnTo>
                    <a:pt x="682625" y="166583"/>
                  </a:lnTo>
                  <a:lnTo>
                    <a:pt x="673741" y="166583"/>
                  </a:lnTo>
                  <a:lnTo>
                    <a:pt x="459032" y="166583"/>
                  </a:lnTo>
                  <a:close/>
                  <a:moveTo>
                    <a:pt x="439782" y="0"/>
                  </a:moveTo>
                  <a:lnTo>
                    <a:pt x="2412138" y="0"/>
                  </a:lnTo>
                  <a:lnTo>
                    <a:pt x="2456560" y="2962"/>
                  </a:lnTo>
                  <a:lnTo>
                    <a:pt x="2500982" y="8885"/>
                  </a:lnTo>
                  <a:lnTo>
                    <a:pt x="2543924" y="20731"/>
                  </a:lnTo>
                  <a:lnTo>
                    <a:pt x="2583904" y="32577"/>
                  </a:lnTo>
                  <a:lnTo>
                    <a:pt x="2620923" y="53307"/>
                  </a:lnTo>
                  <a:lnTo>
                    <a:pt x="2656461" y="75518"/>
                  </a:lnTo>
                  <a:lnTo>
                    <a:pt x="2690518" y="100691"/>
                  </a:lnTo>
                  <a:lnTo>
                    <a:pt x="2720133" y="127344"/>
                  </a:lnTo>
                  <a:lnTo>
                    <a:pt x="2751229" y="159921"/>
                  </a:lnTo>
                  <a:lnTo>
                    <a:pt x="2774921" y="192497"/>
                  </a:lnTo>
                  <a:lnTo>
                    <a:pt x="2798613" y="229516"/>
                  </a:lnTo>
                  <a:lnTo>
                    <a:pt x="2814901" y="266535"/>
                  </a:lnTo>
                  <a:lnTo>
                    <a:pt x="2829708" y="306515"/>
                  </a:lnTo>
                  <a:lnTo>
                    <a:pt x="2840074" y="349456"/>
                  </a:lnTo>
                  <a:lnTo>
                    <a:pt x="2847478" y="392398"/>
                  </a:lnTo>
                  <a:lnTo>
                    <a:pt x="2850439" y="436820"/>
                  </a:lnTo>
                  <a:lnTo>
                    <a:pt x="2850439" y="5329207"/>
                  </a:lnTo>
                  <a:lnTo>
                    <a:pt x="2847478" y="5373629"/>
                  </a:lnTo>
                  <a:lnTo>
                    <a:pt x="2840074" y="5416571"/>
                  </a:lnTo>
                  <a:lnTo>
                    <a:pt x="2829708" y="5458032"/>
                  </a:lnTo>
                  <a:lnTo>
                    <a:pt x="2814901" y="5498012"/>
                  </a:lnTo>
                  <a:lnTo>
                    <a:pt x="2798613" y="5535031"/>
                  </a:lnTo>
                  <a:lnTo>
                    <a:pt x="2774921" y="5573530"/>
                  </a:lnTo>
                  <a:lnTo>
                    <a:pt x="2751229" y="5606106"/>
                  </a:lnTo>
                  <a:lnTo>
                    <a:pt x="2720133" y="5637202"/>
                  </a:lnTo>
                  <a:lnTo>
                    <a:pt x="2690518" y="5665336"/>
                  </a:lnTo>
                  <a:lnTo>
                    <a:pt x="2656461" y="5690509"/>
                  </a:lnTo>
                  <a:lnTo>
                    <a:pt x="2620923" y="5712720"/>
                  </a:lnTo>
                  <a:lnTo>
                    <a:pt x="2583904" y="5730489"/>
                  </a:lnTo>
                  <a:lnTo>
                    <a:pt x="2543924" y="5745297"/>
                  </a:lnTo>
                  <a:lnTo>
                    <a:pt x="2500982" y="5754181"/>
                  </a:lnTo>
                  <a:lnTo>
                    <a:pt x="2456560" y="5763066"/>
                  </a:lnTo>
                  <a:lnTo>
                    <a:pt x="2412138" y="5764546"/>
                  </a:lnTo>
                  <a:lnTo>
                    <a:pt x="439782" y="5764546"/>
                  </a:lnTo>
                  <a:lnTo>
                    <a:pt x="393879" y="5763066"/>
                  </a:lnTo>
                  <a:lnTo>
                    <a:pt x="352418" y="5754181"/>
                  </a:lnTo>
                  <a:lnTo>
                    <a:pt x="309476" y="5745297"/>
                  </a:lnTo>
                  <a:lnTo>
                    <a:pt x="269496" y="5730489"/>
                  </a:lnTo>
                  <a:lnTo>
                    <a:pt x="229516" y="5712720"/>
                  </a:lnTo>
                  <a:lnTo>
                    <a:pt x="195459" y="5690509"/>
                  </a:lnTo>
                  <a:lnTo>
                    <a:pt x="159921" y="5665336"/>
                  </a:lnTo>
                  <a:lnTo>
                    <a:pt x="130306" y="5637202"/>
                  </a:lnTo>
                  <a:lnTo>
                    <a:pt x="100691" y="5606106"/>
                  </a:lnTo>
                  <a:lnTo>
                    <a:pt x="75518" y="5573530"/>
                  </a:lnTo>
                  <a:lnTo>
                    <a:pt x="54788" y="5535031"/>
                  </a:lnTo>
                  <a:lnTo>
                    <a:pt x="35538" y="5498012"/>
                  </a:lnTo>
                  <a:lnTo>
                    <a:pt x="20731" y="5458032"/>
                  </a:lnTo>
                  <a:lnTo>
                    <a:pt x="10365" y="5416571"/>
                  </a:lnTo>
                  <a:lnTo>
                    <a:pt x="2962" y="5373629"/>
                  </a:lnTo>
                  <a:lnTo>
                    <a:pt x="0" y="5329207"/>
                  </a:lnTo>
                  <a:lnTo>
                    <a:pt x="0" y="436820"/>
                  </a:lnTo>
                  <a:lnTo>
                    <a:pt x="2962" y="392398"/>
                  </a:lnTo>
                  <a:lnTo>
                    <a:pt x="10365" y="349456"/>
                  </a:lnTo>
                  <a:lnTo>
                    <a:pt x="20731" y="306515"/>
                  </a:lnTo>
                  <a:lnTo>
                    <a:pt x="35538" y="266535"/>
                  </a:lnTo>
                  <a:lnTo>
                    <a:pt x="54788" y="229516"/>
                  </a:lnTo>
                  <a:lnTo>
                    <a:pt x="75518" y="192497"/>
                  </a:lnTo>
                  <a:lnTo>
                    <a:pt x="100691" y="159921"/>
                  </a:lnTo>
                  <a:lnTo>
                    <a:pt x="130306" y="127344"/>
                  </a:lnTo>
                  <a:lnTo>
                    <a:pt x="159921" y="100691"/>
                  </a:lnTo>
                  <a:lnTo>
                    <a:pt x="195459" y="75518"/>
                  </a:lnTo>
                  <a:lnTo>
                    <a:pt x="229516" y="53307"/>
                  </a:lnTo>
                  <a:lnTo>
                    <a:pt x="269496" y="32577"/>
                  </a:lnTo>
                  <a:lnTo>
                    <a:pt x="309476" y="20731"/>
                  </a:lnTo>
                  <a:lnTo>
                    <a:pt x="352418" y="8885"/>
                  </a:lnTo>
                  <a:lnTo>
                    <a:pt x="393879" y="29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7" name="Freeform 90">
              <a:extLst>
                <a:ext uri="{FF2B5EF4-FFF2-40B4-BE49-F238E27FC236}">
                  <a16:creationId xmlns:a16="http://schemas.microsoft.com/office/drawing/2014/main" id="{585D2C48-143C-7720-4369-41B7CE09BCC8}"/>
                </a:ext>
              </a:extLst>
            </p:cNvPr>
            <p:cNvSpPr>
              <a:spLocks/>
            </p:cNvSpPr>
            <p:nvPr/>
          </p:nvSpPr>
          <p:spPr bwMode="auto">
            <a:xfrm>
              <a:off x="9336447" y="577823"/>
              <a:ext cx="321323" cy="5703835"/>
            </a:xfrm>
            <a:custGeom>
              <a:avLst/>
              <a:gdLst>
                <a:gd name="T0" fmla="*/ 0 w 217"/>
                <a:gd name="T1" fmla="*/ 0 h 3852"/>
                <a:gd name="T2" fmla="*/ 42 w 217"/>
                <a:gd name="T3" fmla="*/ 20 h 3852"/>
                <a:gd name="T4" fmla="*/ 81 w 217"/>
                <a:gd name="T5" fmla="*/ 45 h 3852"/>
                <a:gd name="T6" fmla="*/ 115 w 217"/>
                <a:gd name="T7" fmla="*/ 77 h 3852"/>
                <a:gd name="T8" fmla="*/ 143 w 217"/>
                <a:gd name="T9" fmla="*/ 112 h 3852"/>
                <a:gd name="T10" fmla="*/ 168 w 217"/>
                <a:gd name="T11" fmla="*/ 153 h 3852"/>
                <a:gd name="T12" fmla="*/ 185 w 217"/>
                <a:gd name="T13" fmla="*/ 196 h 3852"/>
                <a:gd name="T14" fmla="*/ 197 w 217"/>
                <a:gd name="T15" fmla="*/ 244 h 3852"/>
                <a:gd name="T16" fmla="*/ 200 w 217"/>
                <a:gd name="T17" fmla="*/ 292 h 3852"/>
                <a:gd name="T18" fmla="*/ 200 w 217"/>
                <a:gd name="T19" fmla="*/ 3559 h 3852"/>
                <a:gd name="T20" fmla="*/ 197 w 217"/>
                <a:gd name="T21" fmla="*/ 3608 h 3852"/>
                <a:gd name="T22" fmla="*/ 185 w 217"/>
                <a:gd name="T23" fmla="*/ 3655 h 3852"/>
                <a:gd name="T24" fmla="*/ 168 w 217"/>
                <a:gd name="T25" fmla="*/ 3699 h 3852"/>
                <a:gd name="T26" fmla="*/ 143 w 217"/>
                <a:gd name="T27" fmla="*/ 3738 h 3852"/>
                <a:gd name="T28" fmla="*/ 115 w 217"/>
                <a:gd name="T29" fmla="*/ 3775 h 3852"/>
                <a:gd name="T30" fmla="*/ 81 w 217"/>
                <a:gd name="T31" fmla="*/ 3805 h 3852"/>
                <a:gd name="T32" fmla="*/ 42 w 217"/>
                <a:gd name="T33" fmla="*/ 3832 h 3852"/>
                <a:gd name="T34" fmla="*/ 0 w 217"/>
                <a:gd name="T35" fmla="*/ 3852 h 3852"/>
                <a:gd name="T36" fmla="*/ 22 w 217"/>
                <a:gd name="T37" fmla="*/ 3845 h 3852"/>
                <a:gd name="T38" fmla="*/ 66 w 217"/>
                <a:gd name="T39" fmla="*/ 3827 h 3852"/>
                <a:gd name="T40" fmla="*/ 104 w 217"/>
                <a:gd name="T41" fmla="*/ 3802 h 3852"/>
                <a:gd name="T42" fmla="*/ 140 w 217"/>
                <a:gd name="T43" fmla="*/ 3771 h 3852"/>
                <a:gd name="T44" fmla="*/ 168 w 217"/>
                <a:gd name="T45" fmla="*/ 3734 h 3852"/>
                <a:gd name="T46" fmla="*/ 192 w 217"/>
                <a:gd name="T47" fmla="*/ 3694 h 3852"/>
                <a:gd name="T48" fmla="*/ 207 w 217"/>
                <a:gd name="T49" fmla="*/ 3650 h 3852"/>
                <a:gd name="T50" fmla="*/ 215 w 217"/>
                <a:gd name="T51" fmla="*/ 3601 h 3852"/>
                <a:gd name="T52" fmla="*/ 217 w 217"/>
                <a:gd name="T53" fmla="*/ 274 h 3852"/>
                <a:gd name="T54" fmla="*/ 215 w 217"/>
                <a:gd name="T55" fmla="*/ 249 h 3852"/>
                <a:gd name="T56" fmla="*/ 207 w 217"/>
                <a:gd name="T57" fmla="*/ 202 h 3852"/>
                <a:gd name="T58" fmla="*/ 192 w 217"/>
                <a:gd name="T59" fmla="*/ 158 h 3852"/>
                <a:gd name="T60" fmla="*/ 168 w 217"/>
                <a:gd name="T61" fmla="*/ 117 h 3852"/>
                <a:gd name="T62" fmla="*/ 140 w 217"/>
                <a:gd name="T63" fmla="*/ 80 h 3852"/>
                <a:gd name="T64" fmla="*/ 104 w 217"/>
                <a:gd name="T65" fmla="*/ 50 h 3852"/>
                <a:gd name="T66" fmla="*/ 66 w 217"/>
                <a:gd name="T67" fmla="*/ 25 h 3852"/>
                <a:gd name="T68" fmla="*/ 22 w 217"/>
                <a:gd name="T69" fmla="*/ 6 h 3852"/>
                <a:gd name="T70" fmla="*/ 0 w 217"/>
                <a:gd name="T71"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 h="3852">
                  <a:moveTo>
                    <a:pt x="0" y="0"/>
                  </a:moveTo>
                  <a:lnTo>
                    <a:pt x="0" y="0"/>
                  </a:lnTo>
                  <a:lnTo>
                    <a:pt x="20" y="10"/>
                  </a:lnTo>
                  <a:lnTo>
                    <a:pt x="42" y="20"/>
                  </a:lnTo>
                  <a:lnTo>
                    <a:pt x="62" y="32"/>
                  </a:lnTo>
                  <a:lnTo>
                    <a:pt x="81" y="45"/>
                  </a:lnTo>
                  <a:lnTo>
                    <a:pt x="98" y="60"/>
                  </a:lnTo>
                  <a:lnTo>
                    <a:pt x="115" y="77"/>
                  </a:lnTo>
                  <a:lnTo>
                    <a:pt x="130" y="94"/>
                  </a:lnTo>
                  <a:lnTo>
                    <a:pt x="143" y="112"/>
                  </a:lnTo>
                  <a:lnTo>
                    <a:pt x="157" y="133"/>
                  </a:lnTo>
                  <a:lnTo>
                    <a:pt x="168" y="153"/>
                  </a:lnTo>
                  <a:lnTo>
                    <a:pt x="177" y="175"/>
                  </a:lnTo>
                  <a:lnTo>
                    <a:pt x="185" y="196"/>
                  </a:lnTo>
                  <a:lnTo>
                    <a:pt x="192" y="220"/>
                  </a:lnTo>
                  <a:lnTo>
                    <a:pt x="197" y="244"/>
                  </a:lnTo>
                  <a:lnTo>
                    <a:pt x="199" y="267"/>
                  </a:lnTo>
                  <a:lnTo>
                    <a:pt x="200" y="292"/>
                  </a:lnTo>
                  <a:lnTo>
                    <a:pt x="200" y="3559"/>
                  </a:lnTo>
                  <a:lnTo>
                    <a:pt x="200" y="3559"/>
                  </a:lnTo>
                  <a:lnTo>
                    <a:pt x="199" y="3583"/>
                  </a:lnTo>
                  <a:lnTo>
                    <a:pt x="197" y="3608"/>
                  </a:lnTo>
                  <a:lnTo>
                    <a:pt x="192" y="3632"/>
                  </a:lnTo>
                  <a:lnTo>
                    <a:pt x="185" y="3655"/>
                  </a:lnTo>
                  <a:lnTo>
                    <a:pt x="177" y="3677"/>
                  </a:lnTo>
                  <a:lnTo>
                    <a:pt x="168" y="3699"/>
                  </a:lnTo>
                  <a:lnTo>
                    <a:pt x="157" y="3719"/>
                  </a:lnTo>
                  <a:lnTo>
                    <a:pt x="143" y="3738"/>
                  </a:lnTo>
                  <a:lnTo>
                    <a:pt x="130" y="3756"/>
                  </a:lnTo>
                  <a:lnTo>
                    <a:pt x="115" y="3775"/>
                  </a:lnTo>
                  <a:lnTo>
                    <a:pt x="98" y="3790"/>
                  </a:lnTo>
                  <a:lnTo>
                    <a:pt x="81" y="3805"/>
                  </a:lnTo>
                  <a:lnTo>
                    <a:pt x="62" y="3818"/>
                  </a:lnTo>
                  <a:lnTo>
                    <a:pt x="42" y="3832"/>
                  </a:lnTo>
                  <a:lnTo>
                    <a:pt x="20" y="3842"/>
                  </a:lnTo>
                  <a:lnTo>
                    <a:pt x="0" y="3852"/>
                  </a:lnTo>
                  <a:lnTo>
                    <a:pt x="0" y="3852"/>
                  </a:lnTo>
                  <a:lnTo>
                    <a:pt x="22" y="3845"/>
                  </a:lnTo>
                  <a:lnTo>
                    <a:pt x="44" y="3837"/>
                  </a:lnTo>
                  <a:lnTo>
                    <a:pt x="66" y="3827"/>
                  </a:lnTo>
                  <a:lnTo>
                    <a:pt x="86" y="3815"/>
                  </a:lnTo>
                  <a:lnTo>
                    <a:pt x="104" y="3802"/>
                  </a:lnTo>
                  <a:lnTo>
                    <a:pt x="123" y="3786"/>
                  </a:lnTo>
                  <a:lnTo>
                    <a:pt x="140" y="3771"/>
                  </a:lnTo>
                  <a:lnTo>
                    <a:pt x="155" y="3753"/>
                  </a:lnTo>
                  <a:lnTo>
                    <a:pt x="168" y="3734"/>
                  </a:lnTo>
                  <a:lnTo>
                    <a:pt x="180" y="3714"/>
                  </a:lnTo>
                  <a:lnTo>
                    <a:pt x="192" y="3694"/>
                  </a:lnTo>
                  <a:lnTo>
                    <a:pt x="200" y="3672"/>
                  </a:lnTo>
                  <a:lnTo>
                    <a:pt x="207" y="3650"/>
                  </a:lnTo>
                  <a:lnTo>
                    <a:pt x="212" y="3627"/>
                  </a:lnTo>
                  <a:lnTo>
                    <a:pt x="215" y="3601"/>
                  </a:lnTo>
                  <a:lnTo>
                    <a:pt x="217" y="3578"/>
                  </a:lnTo>
                  <a:lnTo>
                    <a:pt x="217" y="274"/>
                  </a:lnTo>
                  <a:lnTo>
                    <a:pt x="217" y="274"/>
                  </a:lnTo>
                  <a:lnTo>
                    <a:pt x="215" y="249"/>
                  </a:lnTo>
                  <a:lnTo>
                    <a:pt x="212" y="225"/>
                  </a:lnTo>
                  <a:lnTo>
                    <a:pt x="207" y="202"/>
                  </a:lnTo>
                  <a:lnTo>
                    <a:pt x="200" y="180"/>
                  </a:lnTo>
                  <a:lnTo>
                    <a:pt x="192" y="158"/>
                  </a:lnTo>
                  <a:lnTo>
                    <a:pt x="180" y="136"/>
                  </a:lnTo>
                  <a:lnTo>
                    <a:pt x="168" y="117"/>
                  </a:lnTo>
                  <a:lnTo>
                    <a:pt x="155" y="97"/>
                  </a:lnTo>
                  <a:lnTo>
                    <a:pt x="140" y="80"/>
                  </a:lnTo>
                  <a:lnTo>
                    <a:pt x="123" y="64"/>
                  </a:lnTo>
                  <a:lnTo>
                    <a:pt x="104" y="50"/>
                  </a:lnTo>
                  <a:lnTo>
                    <a:pt x="86" y="37"/>
                  </a:lnTo>
                  <a:lnTo>
                    <a:pt x="66" y="25"/>
                  </a:lnTo>
                  <a:lnTo>
                    <a:pt x="44" y="15"/>
                  </a:lnTo>
                  <a:lnTo>
                    <a:pt x="22" y="6"/>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8" name="Freeform 91">
              <a:extLst>
                <a:ext uri="{FF2B5EF4-FFF2-40B4-BE49-F238E27FC236}">
                  <a16:creationId xmlns:a16="http://schemas.microsoft.com/office/drawing/2014/main" id="{8E219A52-88A6-30FD-C9F1-472148A450D2}"/>
                </a:ext>
              </a:extLst>
            </p:cNvPr>
            <p:cNvSpPr>
              <a:spLocks/>
            </p:cNvSpPr>
            <p:nvPr/>
          </p:nvSpPr>
          <p:spPr bwMode="auto">
            <a:xfrm>
              <a:off x="6838427" y="574862"/>
              <a:ext cx="336130" cy="5709758"/>
            </a:xfrm>
            <a:custGeom>
              <a:avLst/>
              <a:gdLst>
                <a:gd name="T0" fmla="*/ 20 w 227"/>
                <a:gd name="T1" fmla="*/ 294 h 3856"/>
                <a:gd name="T2" fmla="*/ 22 w 227"/>
                <a:gd name="T3" fmla="*/ 269 h 3856"/>
                <a:gd name="T4" fmla="*/ 29 w 227"/>
                <a:gd name="T5" fmla="*/ 220 h 3856"/>
                <a:gd name="T6" fmla="*/ 44 w 227"/>
                <a:gd name="T7" fmla="*/ 175 h 3856"/>
                <a:gd name="T8" fmla="*/ 66 w 227"/>
                <a:gd name="T9" fmla="*/ 133 h 3856"/>
                <a:gd name="T10" fmla="*/ 92 w 227"/>
                <a:gd name="T11" fmla="*/ 94 h 3856"/>
                <a:gd name="T12" fmla="*/ 126 w 227"/>
                <a:gd name="T13" fmla="*/ 61 h 3856"/>
                <a:gd name="T14" fmla="*/ 163 w 227"/>
                <a:gd name="T15" fmla="*/ 32 h 3856"/>
                <a:gd name="T16" fmla="*/ 205 w 227"/>
                <a:gd name="T17" fmla="*/ 8 h 3856"/>
                <a:gd name="T18" fmla="*/ 227 w 227"/>
                <a:gd name="T19" fmla="*/ 0 h 3856"/>
                <a:gd name="T20" fmla="*/ 180 w 227"/>
                <a:gd name="T21" fmla="*/ 13 h 3856"/>
                <a:gd name="T22" fmla="*/ 136 w 227"/>
                <a:gd name="T23" fmla="*/ 35 h 3856"/>
                <a:gd name="T24" fmla="*/ 99 w 227"/>
                <a:gd name="T25" fmla="*/ 62 h 3856"/>
                <a:gd name="T26" fmla="*/ 66 w 227"/>
                <a:gd name="T27" fmla="*/ 96 h 3856"/>
                <a:gd name="T28" fmla="*/ 39 w 227"/>
                <a:gd name="T29" fmla="*/ 136 h 3856"/>
                <a:gd name="T30" fmla="*/ 18 w 227"/>
                <a:gd name="T31" fmla="*/ 178 h 3856"/>
                <a:gd name="T32" fmla="*/ 5 w 227"/>
                <a:gd name="T33" fmla="*/ 225 h 3856"/>
                <a:gd name="T34" fmla="*/ 0 w 227"/>
                <a:gd name="T35" fmla="*/ 276 h 3856"/>
                <a:gd name="T36" fmla="*/ 0 w 227"/>
                <a:gd name="T37" fmla="*/ 3580 h 3856"/>
                <a:gd name="T38" fmla="*/ 5 w 227"/>
                <a:gd name="T39" fmla="*/ 3629 h 3856"/>
                <a:gd name="T40" fmla="*/ 18 w 227"/>
                <a:gd name="T41" fmla="*/ 3676 h 3856"/>
                <a:gd name="T42" fmla="*/ 39 w 227"/>
                <a:gd name="T43" fmla="*/ 3719 h 3856"/>
                <a:gd name="T44" fmla="*/ 66 w 227"/>
                <a:gd name="T45" fmla="*/ 3758 h 3856"/>
                <a:gd name="T46" fmla="*/ 99 w 227"/>
                <a:gd name="T47" fmla="*/ 3793 h 3856"/>
                <a:gd name="T48" fmla="*/ 136 w 227"/>
                <a:gd name="T49" fmla="*/ 3820 h 3856"/>
                <a:gd name="T50" fmla="*/ 180 w 227"/>
                <a:gd name="T51" fmla="*/ 3842 h 3856"/>
                <a:gd name="T52" fmla="*/ 227 w 227"/>
                <a:gd name="T53" fmla="*/ 3856 h 3856"/>
                <a:gd name="T54" fmla="*/ 205 w 227"/>
                <a:gd name="T55" fmla="*/ 3847 h 3856"/>
                <a:gd name="T56" fmla="*/ 163 w 227"/>
                <a:gd name="T57" fmla="*/ 3824 h 3856"/>
                <a:gd name="T58" fmla="*/ 126 w 227"/>
                <a:gd name="T59" fmla="*/ 3795 h 3856"/>
                <a:gd name="T60" fmla="*/ 92 w 227"/>
                <a:gd name="T61" fmla="*/ 3761 h 3856"/>
                <a:gd name="T62" fmla="*/ 66 w 227"/>
                <a:gd name="T63" fmla="*/ 3723 h 3856"/>
                <a:gd name="T64" fmla="*/ 44 w 227"/>
                <a:gd name="T65" fmla="*/ 3681 h 3856"/>
                <a:gd name="T66" fmla="*/ 29 w 227"/>
                <a:gd name="T67" fmla="*/ 3635 h 3856"/>
                <a:gd name="T68" fmla="*/ 22 w 227"/>
                <a:gd name="T69" fmla="*/ 3587 h 3856"/>
                <a:gd name="T70" fmla="*/ 20 w 227"/>
                <a:gd name="T71" fmla="*/ 3561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 h="3856">
                  <a:moveTo>
                    <a:pt x="20" y="3561"/>
                  </a:moveTo>
                  <a:lnTo>
                    <a:pt x="20" y="294"/>
                  </a:lnTo>
                  <a:lnTo>
                    <a:pt x="20" y="294"/>
                  </a:lnTo>
                  <a:lnTo>
                    <a:pt x="22" y="269"/>
                  </a:lnTo>
                  <a:lnTo>
                    <a:pt x="23" y="244"/>
                  </a:lnTo>
                  <a:lnTo>
                    <a:pt x="29" y="220"/>
                  </a:lnTo>
                  <a:lnTo>
                    <a:pt x="35" y="197"/>
                  </a:lnTo>
                  <a:lnTo>
                    <a:pt x="44" y="175"/>
                  </a:lnTo>
                  <a:lnTo>
                    <a:pt x="54" y="153"/>
                  </a:lnTo>
                  <a:lnTo>
                    <a:pt x="66" y="133"/>
                  </a:lnTo>
                  <a:lnTo>
                    <a:pt x="79" y="113"/>
                  </a:lnTo>
                  <a:lnTo>
                    <a:pt x="92" y="94"/>
                  </a:lnTo>
                  <a:lnTo>
                    <a:pt x="109" y="76"/>
                  </a:lnTo>
                  <a:lnTo>
                    <a:pt x="126" y="61"/>
                  </a:lnTo>
                  <a:lnTo>
                    <a:pt x="143" y="45"/>
                  </a:lnTo>
                  <a:lnTo>
                    <a:pt x="163" y="32"/>
                  </a:lnTo>
                  <a:lnTo>
                    <a:pt x="183" y="20"/>
                  </a:lnTo>
                  <a:lnTo>
                    <a:pt x="205" y="8"/>
                  </a:lnTo>
                  <a:lnTo>
                    <a:pt x="227" y="0"/>
                  </a:lnTo>
                  <a:lnTo>
                    <a:pt x="227" y="0"/>
                  </a:lnTo>
                  <a:lnTo>
                    <a:pt x="203" y="5"/>
                  </a:lnTo>
                  <a:lnTo>
                    <a:pt x="180" y="13"/>
                  </a:lnTo>
                  <a:lnTo>
                    <a:pt x="158" y="24"/>
                  </a:lnTo>
                  <a:lnTo>
                    <a:pt x="136" y="35"/>
                  </a:lnTo>
                  <a:lnTo>
                    <a:pt x="118" y="47"/>
                  </a:lnTo>
                  <a:lnTo>
                    <a:pt x="99" y="62"/>
                  </a:lnTo>
                  <a:lnTo>
                    <a:pt x="81" y="79"/>
                  </a:lnTo>
                  <a:lnTo>
                    <a:pt x="66" y="96"/>
                  </a:lnTo>
                  <a:lnTo>
                    <a:pt x="50" y="116"/>
                  </a:lnTo>
                  <a:lnTo>
                    <a:pt x="39" y="136"/>
                  </a:lnTo>
                  <a:lnTo>
                    <a:pt x="27" y="156"/>
                  </a:lnTo>
                  <a:lnTo>
                    <a:pt x="18" y="178"/>
                  </a:lnTo>
                  <a:lnTo>
                    <a:pt x="10" y="202"/>
                  </a:lnTo>
                  <a:lnTo>
                    <a:pt x="5" y="225"/>
                  </a:lnTo>
                  <a:lnTo>
                    <a:pt x="2" y="251"/>
                  </a:lnTo>
                  <a:lnTo>
                    <a:pt x="0" y="276"/>
                  </a:lnTo>
                  <a:lnTo>
                    <a:pt x="0" y="3580"/>
                  </a:lnTo>
                  <a:lnTo>
                    <a:pt x="0" y="3580"/>
                  </a:lnTo>
                  <a:lnTo>
                    <a:pt x="2" y="3605"/>
                  </a:lnTo>
                  <a:lnTo>
                    <a:pt x="5" y="3629"/>
                  </a:lnTo>
                  <a:lnTo>
                    <a:pt x="10" y="3654"/>
                  </a:lnTo>
                  <a:lnTo>
                    <a:pt x="18" y="3676"/>
                  </a:lnTo>
                  <a:lnTo>
                    <a:pt x="27" y="3699"/>
                  </a:lnTo>
                  <a:lnTo>
                    <a:pt x="39" y="3719"/>
                  </a:lnTo>
                  <a:lnTo>
                    <a:pt x="50" y="3740"/>
                  </a:lnTo>
                  <a:lnTo>
                    <a:pt x="66" y="3758"/>
                  </a:lnTo>
                  <a:lnTo>
                    <a:pt x="81" y="3777"/>
                  </a:lnTo>
                  <a:lnTo>
                    <a:pt x="99" y="3793"/>
                  </a:lnTo>
                  <a:lnTo>
                    <a:pt x="118" y="3807"/>
                  </a:lnTo>
                  <a:lnTo>
                    <a:pt x="136" y="3820"/>
                  </a:lnTo>
                  <a:lnTo>
                    <a:pt x="158" y="3832"/>
                  </a:lnTo>
                  <a:lnTo>
                    <a:pt x="180" y="3842"/>
                  </a:lnTo>
                  <a:lnTo>
                    <a:pt x="203" y="3849"/>
                  </a:lnTo>
                  <a:lnTo>
                    <a:pt x="227" y="3856"/>
                  </a:lnTo>
                  <a:lnTo>
                    <a:pt x="227" y="3856"/>
                  </a:lnTo>
                  <a:lnTo>
                    <a:pt x="205" y="3847"/>
                  </a:lnTo>
                  <a:lnTo>
                    <a:pt x="183" y="3836"/>
                  </a:lnTo>
                  <a:lnTo>
                    <a:pt x="163" y="3824"/>
                  </a:lnTo>
                  <a:lnTo>
                    <a:pt x="143" y="3810"/>
                  </a:lnTo>
                  <a:lnTo>
                    <a:pt x="126" y="3795"/>
                  </a:lnTo>
                  <a:lnTo>
                    <a:pt x="109" y="3778"/>
                  </a:lnTo>
                  <a:lnTo>
                    <a:pt x="92" y="3761"/>
                  </a:lnTo>
                  <a:lnTo>
                    <a:pt x="79" y="3743"/>
                  </a:lnTo>
                  <a:lnTo>
                    <a:pt x="66" y="3723"/>
                  </a:lnTo>
                  <a:lnTo>
                    <a:pt x="54" y="3703"/>
                  </a:lnTo>
                  <a:lnTo>
                    <a:pt x="44" y="3681"/>
                  </a:lnTo>
                  <a:lnTo>
                    <a:pt x="35" y="3657"/>
                  </a:lnTo>
                  <a:lnTo>
                    <a:pt x="29" y="3635"/>
                  </a:lnTo>
                  <a:lnTo>
                    <a:pt x="23" y="3610"/>
                  </a:lnTo>
                  <a:lnTo>
                    <a:pt x="22" y="3587"/>
                  </a:lnTo>
                  <a:lnTo>
                    <a:pt x="20" y="3561"/>
                  </a:lnTo>
                  <a:lnTo>
                    <a:pt x="20" y="3561"/>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9" name="Freeform 92">
              <a:extLst>
                <a:ext uri="{FF2B5EF4-FFF2-40B4-BE49-F238E27FC236}">
                  <a16:creationId xmlns:a16="http://schemas.microsoft.com/office/drawing/2014/main" id="{55AE7505-B912-90B1-F50F-75E0EADE54B2}"/>
                </a:ext>
              </a:extLst>
            </p:cNvPr>
            <p:cNvSpPr>
              <a:spLocks/>
            </p:cNvSpPr>
            <p:nvPr/>
          </p:nvSpPr>
          <p:spPr bwMode="auto">
            <a:xfrm>
              <a:off x="6900618" y="567458"/>
              <a:ext cx="2684596" cy="214708"/>
            </a:xfrm>
            <a:custGeom>
              <a:avLst/>
              <a:gdLst>
                <a:gd name="T0" fmla="*/ 1571 w 1813"/>
                <a:gd name="T1" fmla="*/ 22 h 145"/>
                <a:gd name="T2" fmla="*/ 1590 w 1813"/>
                <a:gd name="T3" fmla="*/ 22 h 145"/>
                <a:gd name="T4" fmla="*/ 1625 w 1813"/>
                <a:gd name="T5" fmla="*/ 27 h 145"/>
                <a:gd name="T6" fmla="*/ 1660 w 1813"/>
                <a:gd name="T7" fmla="*/ 35 h 145"/>
                <a:gd name="T8" fmla="*/ 1692 w 1813"/>
                <a:gd name="T9" fmla="*/ 47 h 145"/>
                <a:gd name="T10" fmla="*/ 1739 w 1813"/>
                <a:gd name="T11" fmla="*/ 72 h 145"/>
                <a:gd name="T12" fmla="*/ 1791 w 1813"/>
                <a:gd name="T13" fmla="*/ 118 h 145"/>
                <a:gd name="T14" fmla="*/ 1813 w 1813"/>
                <a:gd name="T15" fmla="*/ 145 h 145"/>
                <a:gd name="T16" fmla="*/ 1795 w 1813"/>
                <a:gd name="T17" fmla="*/ 113 h 145"/>
                <a:gd name="T18" fmla="*/ 1773 w 1813"/>
                <a:gd name="T19" fmla="*/ 86 h 145"/>
                <a:gd name="T20" fmla="*/ 1746 w 1813"/>
                <a:gd name="T21" fmla="*/ 61 h 145"/>
                <a:gd name="T22" fmla="*/ 1717 w 1813"/>
                <a:gd name="T23" fmla="*/ 39 h 145"/>
                <a:gd name="T24" fmla="*/ 1686 w 1813"/>
                <a:gd name="T25" fmla="*/ 22 h 145"/>
                <a:gd name="T26" fmla="*/ 1652 w 1813"/>
                <a:gd name="T27" fmla="*/ 10 h 145"/>
                <a:gd name="T28" fmla="*/ 1615 w 1813"/>
                <a:gd name="T29" fmla="*/ 2 h 145"/>
                <a:gd name="T30" fmla="*/ 1578 w 1813"/>
                <a:gd name="T31" fmla="*/ 0 h 145"/>
                <a:gd name="T32" fmla="*/ 237 w 1813"/>
                <a:gd name="T33" fmla="*/ 0 h 145"/>
                <a:gd name="T34" fmla="*/ 198 w 1813"/>
                <a:gd name="T35" fmla="*/ 2 h 145"/>
                <a:gd name="T36" fmla="*/ 163 w 1813"/>
                <a:gd name="T37" fmla="*/ 10 h 145"/>
                <a:gd name="T38" fmla="*/ 128 w 1813"/>
                <a:gd name="T39" fmla="*/ 22 h 145"/>
                <a:gd name="T40" fmla="*/ 96 w 1813"/>
                <a:gd name="T41" fmla="*/ 39 h 145"/>
                <a:gd name="T42" fmla="*/ 67 w 1813"/>
                <a:gd name="T43" fmla="*/ 61 h 145"/>
                <a:gd name="T44" fmla="*/ 42 w 1813"/>
                <a:gd name="T45" fmla="*/ 86 h 145"/>
                <a:gd name="T46" fmla="*/ 18 w 1813"/>
                <a:gd name="T47" fmla="*/ 113 h 145"/>
                <a:gd name="T48" fmla="*/ 0 w 1813"/>
                <a:gd name="T49" fmla="*/ 145 h 145"/>
                <a:gd name="T50" fmla="*/ 22 w 1813"/>
                <a:gd name="T51" fmla="*/ 118 h 145"/>
                <a:gd name="T52" fmla="*/ 76 w 1813"/>
                <a:gd name="T53" fmla="*/ 72 h 145"/>
                <a:gd name="T54" fmla="*/ 121 w 1813"/>
                <a:gd name="T55" fmla="*/ 47 h 145"/>
                <a:gd name="T56" fmla="*/ 153 w 1813"/>
                <a:gd name="T57" fmla="*/ 35 h 145"/>
                <a:gd name="T58" fmla="*/ 188 w 1813"/>
                <a:gd name="T59" fmla="*/ 27 h 145"/>
                <a:gd name="T60" fmla="*/ 224 w 1813"/>
                <a:gd name="T61" fmla="*/ 22 h 145"/>
                <a:gd name="T62" fmla="*/ 242 w 1813"/>
                <a:gd name="T63"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3" h="145">
                  <a:moveTo>
                    <a:pt x="242" y="22"/>
                  </a:moveTo>
                  <a:lnTo>
                    <a:pt x="1571" y="22"/>
                  </a:lnTo>
                  <a:lnTo>
                    <a:pt x="1571" y="22"/>
                  </a:lnTo>
                  <a:lnTo>
                    <a:pt x="1590" y="22"/>
                  </a:lnTo>
                  <a:lnTo>
                    <a:pt x="1608" y="23"/>
                  </a:lnTo>
                  <a:lnTo>
                    <a:pt x="1625" y="27"/>
                  </a:lnTo>
                  <a:lnTo>
                    <a:pt x="1643" y="30"/>
                  </a:lnTo>
                  <a:lnTo>
                    <a:pt x="1660" y="35"/>
                  </a:lnTo>
                  <a:lnTo>
                    <a:pt x="1677" y="40"/>
                  </a:lnTo>
                  <a:lnTo>
                    <a:pt x="1692" y="47"/>
                  </a:lnTo>
                  <a:lnTo>
                    <a:pt x="1709" y="55"/>
                  </a:lnTo>
                  <a:lnTo>
                    <a:pt x="1739" y="72"/>
                  </a:lnTo>
                  <a:lnTo>
                    <a:pt x="1766" y="94"/>
                  </a:lnTo>
                  <a:lnTo>
                    <a:pt x="1791" y="118"/>
                  </a:lnTo>
                  <a:lnTo>
                    <a:pt x="1813" y="145"/>
                  </a:lnTo>
                  <a:lnTo>
                    <a:pt x="1813" y="145"/>
                  </a:lnTo>
                  <a:lnTo>
                    <a:pt x="1805" y="128"/>
                  </a:lnTo>
                  <a:lnTo>
                    <a:pt x="1795" y="113"/>
                  </a:lnTo>
                  <a:lnTo>
                    <a:pt x="1785" y="99"/>
                  </a:lnTo>
                  <a:lnTo>
                    <a:pt x="1773" y="86"/>
                  </a:lnTo>
                  <a:lnTo>
                    <a:pt x="1760" y="72"/>
                  </a:lnTo>
                  <a:lnTo>
                    <a:pt x="1746" y="61"/>
                  </a:lnTo>
                  <a:lnTo>
                    <a:pt x="1733" y="49"/>
                  </a:lnTo>
                  <a:lnTo>
                    <a:pt x="1717" y="39"/>
                  </a:lnTo>
                  <a:lnTo>
                    <a:pt x="1702" y="30"/>
                  </a:lnTo>
                  <a:lnTo>
                    <a:pt x="1686" y="22"/>
                  </a:lnTo>
                  <a:lnTo>
                    <a:pt x="1669" y="15"/>
                  </a:lnTo>
                  <a:lnTo>
                    <a:pt x="1652" y="10"/>
                  </a:lnTo>
                  <a:lnTo>
                    <a:pt x="1633" y="5"/>
                  </a:lnTo>
                  <a:lnTo>
                    <a:pt x="1615" y="2"/>
                  </a:lnTo>
                  <a:lnTo>
                    <a:pt x="1596" y="0"/>
                  </a:lnTo>
                  <a:lnTo>
                    <a:pt x="1578" y="0"/>
                  </a:lnTo>
                  <a:lnTo>
                    <a:pt x="237" y="0"/>
                  </a:lnTo>
                  <a:lnTo>
                    <a:pt x="237" y="0"/>
                  </a:lnTo>
                  <a:lnTo>
                    <a:pt x="217" y="0"/>
                  </a:lnTo>
                  <a:lnTo>
                    <a:pt x="198" y="2"/>
                  </a:lnTo>
                  <a:lnTo>
                    <a:pt x="180" y="5"/>
                  </a:lnTo>
                  <a:lnTo>
                    <a:pt x="163" y="10"/>
                  </a:lnTo>
                  <a:lnTo>
                    <a:pt x="145" y="15"/>
                  </a:lnTo>
                  <a:lnTo>
                    <a:pt x="128" y="22"/>
                  </a:lnTo>
                  <a:lnTo>
                    <a:pt x="113" y="30"/>
                  </a:lnTo>
                  <a:lnTo>
                    <a:pt x="96" y="39"/>
                  </a:lnTo>
                  <a:lnTo>
                    <a:pt x="82" y="49"/>
                  </a:lnTo>
                  <a:lnTo>
                    <a:pt x="67" y="61"/>
                  </a:lnTo>
                  <a:lnTo>
                    <a:pt x="54" y="72"/>
                  </a:lnTo>
                  <a:lnTo>
                    <a:pt x="42" y="86"/>
                  </a:lnTo>
                  <a:lnTo>
                    <a:pt x="30" y="99"/>
                  </a:lnTo>
                  <a:lnTo>
                    <a:pt x="18" y="113"/>
                  </a:lnTo>
                  <a:lnTo>
                    <a:pt x="8" y="128"/>
                  </a:lnTo>
                  <a:lnTo>
                    <a:pt x="0" y="145"/>
                  </a:lnTo>
                  <a:lnTo>
                    <a:pt x="0" y="145"/>
                  </a:lnTo>
                  <a:lnTo>
                    <a:pt x="22" y="118"/>
                  </a:lnTo>
                  <a:lnTo>
                    <a:pt x="47" y="94"/>
                  </a:lnTo>
                  <a:lnTo>
                    <a:pt x="76" y="72"/>
                  </a:lnTo>
                  <a:lnTo>
                    <a:pt x="106" y="55"/>
                  </a:lnTo>
                  <a:lnTo>
                    <a:pt x="121" y="47"/>
                  </a:lnTo>
                  <a:lnTo>
                    <a:pt x="138" y="40"/>
                  </a:lnTo>
                  <a:lnTo>
                    <a:pt x="153" y="35"/>
                  </a:lnTo>
                  <a:lnTo>
                    <a:pt x="172" y="30"/>
                  </a:lnTo>
                  <a:lnTo>
                    <a:pt x="188" y="27"/>
                  </a:lnTo>
                  <a:lnTo>
                    <a:pt x="207" y="23"/>
                  </a:lnTo>
                  <a:lnTo>
                    <a:pt x="224" y="22"/>
                  </a:lnTo>
                  <a:lnTo>
                    <a:pt x="242" y="22"/>
                  </a:lnTo>
                  <a:lnTo>
                    <a:pt x="242" y="22"/>
                  </a:lnTo>
                  <a:close/>
                </a:path>
              </a:pathLst>
            </a:custGeom>
            <a:gradFill flip="none" rotWithShape="1">
              <a:gsLst>
                <a:gs pos="0">
                  <a:schemeClr val="bg1">
                    <a:alpha val="43000"/>
                  </a:schemeClr>
                </a:gs>
                <a:gs pos="37000">
                  <a:schemeClr val="bg1">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0" name="Freeform 93">
              <a:extLst>
                <a:ext uri="{FF2B5EF4-FFF2-40B4-BE49-F238E27FC236}">
                  <a16:creationId xmlns:a16="http://schemas.microsoft.com/office/drawing/2014/main" id="{34C3FC26-2DA9-A049-9D62-E96FDB556653}"/>
                </a:ext>
              </a:extLst>
            </p:cNvPr>
            <p:cNvSpPr>
              <a:spLocks noChangeArrowheads="1"/>
            </p:cNvSpPr>
            <p:nvPr/>
          </p:nvSpPr>
          <p:spPr bwMode="auto">
            <a:xfrm>
              <a:off x="6817696" y="1112372"/>
              <a:ext cx="2850439"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1" name="Freeform 94">
              <a:extLst>
                <a:ext uri="{FF2B5EF4-FFF2-40B4-BE49-F238E27FC236}">
                  <a16:creationId xmlns:a16="http://schemas.microsoft.com/office/drawing/2014/main" id="{2125AB21-4D14-176A-9614-12B4E85FFE1C}"/>
                </a:ext>
              </a:extLst>
            </p:cNvPr>
            <p:cNvSpPr>
              <a:spLocks noChangeArrowheads="1"/>
            </p:cNvSpPr>
            <p:nvPr/>
          </p:nvSpPr>
          <p:spPr bwMode="auto">
            <a:xfrm>
              <a:off x="6817696" y="5717493"/>
              <a:ext cx="2850439"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2" name="Freeform 95">
              <a:extLst>
                <a:ext uri="{FF2B5EF4-FFF2-40B4-BE49-F238E27FC236}">
                  <a16:creationId xmlns:a16="http://schemas.microsoft.com/office/drawing/2014/main" id="{4B91D090-C5BF-3976-2581-7CE354C6BEA3}"/>
                </a:ext>
              </a:extLst>
            </p:cNvPr>
            <p:cNvSpPr>
              <a:spLocks/>
            </p:cNvSpPr>
            <p:nvPr/>
          </p:nvSpPr>
          <p:spPr bwMode="auto">
            <a:xfrm>
              <a:off x="6868042" y="594111"/>
              <a:ext cx="2749748" cy="5668297"/>
            </a:xfrm>
            <a:custGeom>
              <a:avLst/>
              <a:gdLst>
                <a:gd name="connsiteX0" fmla="*/ 379072 w 2749748"/>
                <a:gd name="connsiteY0" fmla="*/ 119199 h 5668297"/>
                <a:gd name="connsiteX1" fmla="*/ 350937 w 2749748"/>
                <a:gd name="connsiteY1" fmla="*/ 125122 h 5668297"/>
                <a:gd name="connsiteX2" fmla="*/ 324284 w 2749748"/>
                <a:gd name="connsiteY2" fmla="*/ 132526 h 5668297"/>
                <a:gd name="connsiteX3" fmla="*/ 296150 w 2749748"/>
                <a:gd name="connsiteY3" fmla="*/ 141410 h 5668297"/>
                <a:gd name="connsiteX4" fmla="*/ 270977 w 2749748"/>
                <a:gd name="connsiteY4" fmla="*/ 154737 h 5668297"/>
                <a:gd name="connsiteX5" fmla="*/ 247285 w 2749748"/>
                <a:gd name="connsiteY5" fmla="*/ 169544 h 5668297"/>
                <a:gd name="connsiteX6" fmla="*/ 225074 w 2749748"/>
                <a:gd name="connsiteY6" fmla="*/ 184352 h 5668297"/>
                <a:gd name="connsiteX7" fmla="*/ 204343 w 2749748"/>
                <a:gd name="connsiteY7" fmla="*/ 203602 h 5668297"/>
                <a:gd name="connsiteX8" fmla="*/ 185094 w 2749748"/>
                <a:gd name="connsiteY8" fmla="*/ 224332 h 5668297"/>
                <a:gd name="connsiteX9" fmla="*/ 167325 w 2749748"/>
                <a:gd name="connsiteY9" fmla="*/ 246543 h 5668297"/>
                <a:gd name="connsiteX10" fmla="*/ 153998 w 2749748"/>
                <a:gd name="connsiteY10" fmla="*/ 271716 h 5668297"/>
                <a:gd name="connsiteX11" fmla="*/ 142152 w 2749748"/>
                <a:gd name="connsiteY11" fmla="*/ 296889 h 5668297"/>
                <a:gd name="connsiteX12" fmla="*/ 131787 w 2749748"/>
                <a:gd name="connsiteY12" fmla="*/ 323542 h 5668297"/>
                <a:gd name="connsiteX13" fmla="*/ 124383 w 2749748"/>
                <a:gd name="connsiteY13" fmla="*/ 351676 h 5668297"/>
                <a:gd name="connsiteX14" fmla="*/ 119941 w 2749748"/>
                <a:gd name="connsiteY14" fmla="*/ 381291 h 5668297"/>
                <a:gd name="connsiteX15" fmla="*/ 116979 w 2749748"/>
                <a:gd name="connsiteY15" fmla="*/ 410906 h 5668297"/>
                <a:gd name="connsiteX16" fmla="*/ 116979 w 2749748"/>
                <a:gd name="connsiteY16" fmla="*/ 5258871 h 5668297"/>
                <a:gd name="connsiteX17" fmla="*/ 119941 w 2749748"/>
                <a:gd name="connsiteY17" fmla="*/ 5288486 h 5668297"/>
                <a:gd name="connsiteX18" fmla="*/ 124383 w 2749748"/>
                <a:gd name="connsiteY18" fmla="*/ 5318101 h 5668297"/>
                <a:gd name="connsiteX19" fmla="*/ 131787 w 2749748"/>
                <a:gd name="connsiteY19" fmla="*/ 5346235 h 5668297"/>
                <a:gd name="connsiteX20" fmla="*/ 142152 w 2749748"/>
                <a:gd name="connsiteY20" fmla="*/ 5372888 h 5668297"/>
                <a:gd name="connsiteX21" fmla="*/ 153998 w 2749748"/>
                <a:gd name="connsiteY21" fmla="*/ 5398061 h 5668297"/>
                <a:gd name="connsiteX22" fmla="*/ 167325 w 2749748"/>
                <a:gd name="connsiteY22" fmla="*/ 5420272 h 5668297"/>
                <a:gd name="connsiteX23" fmla="*/ 185094 w 2749748"/>
                <a:gd name="connsiteY23" fmla="*/ 5442483 h 5668297"/>
                <a:gd name="connsiteX24" fmla="*/ 204343 w 2749748"/>
                <a:gd name="connsiteY24" fmla="*/ 5464695 h 5668297"/>
                <a:gd name="connsiteX25" fmla="*/ 225074 w 2749748"/>
                <a:gd name="connsiteY25" fmla="*/ 5482464 h 5668297"/>
                <a:gd name="connsiteX26" fmla="*/ 247285 w 2749748"/>
                <a:gd name="connsiteY26" fmla="*/ 5500233 h 5668297"/>
                <a:gd name="connsiteX27" fmla="*/ 270977 w 2749748"/>
                <a:gd name="connsiteY27" fmla="*/ 5515040 h 5668297"/>
                <a:gd name="connsiteX28" fmla="*/ 296150 w 2749748"/>
                <a:gd name="connsiteY28" fmla="*/ 5526886 h 5668297"/>
                <a:gd name="connsiteX29" fmla="*/ 324284 w 2749748"/>
                <a:gd name="connsiteY29" fmla="*/ 5537251 h 5668297"/>
                <a:gd name="connsiteX30" fmla="*/ 350937 w 2749748"/>
                <a:gd name="connsiteY30" fmla="*/ 5544655 h 5668297"/>
                <a:gd name="connsiteX31" fmla="*/ 379072 w 2749748"/>
                <a:gd name="connsiteY31" fmla="*/ 5547617 h 5668297"/>
                <a:gd name="connsiteX32" fmla="*/ 408686 w 2749748"/>
                <a:gd name="connsiteY32" fmla="*/ 5549097 h 5668297"/>
                <a:gd name="connsiteX33" fmla="*/ 2341062 w 2749748"/>
                <a:gd name="connsiteY33" fmla="*/ 5549097 h 5668297"/>
                <a:gd name="connsiteX34" fmla="*/ 2372158 w 2749748"/>
                <a:gd name="connsiteY34" fmla="*/ 5547617 h 5668297"/>
                <a:gd name="connsiteX35" fmla="*/ 2398811 w 2749748"/>
                <a:gd name="connsiteY35" fmla="*/ 5544655 h 5668297"/>
                <a:gd name="connsiteX36" fmla="*/ 2428426 w 2749748"/>
                <a:gd name="connsiteY36" fmla="*/ 5537251 h 5668297"/>
                <a:gd name="connsiteX37" fmla="*/ 2453598 w 2749748"/>
                <a:gd name="connsiteY37" fmla="*/ 5526886 h 5668297"/>
                <a:gd name="connsiteX38" fmla="*/ 2481733 w 2749748"/>
                <a:gd name="connsiteY38" fmla="*/ 5515040 h 5668297"/>
                <a:gd name="connsiteX39" fmla="*/ 2503944 w 2749748"/>
                <a:gd name="connsiteY39" fmla="*/ 5500233 h 5668297"/>
                <a:gd name="connsiteX40" fmla="*/ 2526155 w 2749748"/>
                <a:gd name="connsiteY40" fmla="*/ 5482464 h 5668297"/>
                <a:gd name="connsiteX41" fmla="*/ 2548366 w 2749748"/>
                <a:gd name="connsiteY41" fmla="*/ 5464695 h 5668297"/>
                <a:gd name="connsiteX42" fmla="*/ 2566135 w 2749748"/>
                <a:gd name="connsiteY42" fmla="*/ 5442483 h 5668297"/>
                <a:gd name="connsiteX43" fmla="*/ 2583904 w 2749748"/>
                <a:gd name="connsiteY43" fmla="*/ 5420272 h 5668297"/>
                <a:gd name="connsiteX44" fmla="*/ 2598712 w 2749748"/>
                <a:gd name="connsiteY44" fmla="*/ 5398061 h 5668297"/>
                <a:gd name="connsiteX45" fmla="*/ 2610558 w 2749748"/>
                <a:gd name="connsiteY45" fmla="*/ 5372888 h 5668297"/>
                <a:gd name="connsiteX46" fmla="*/ 2620923 w 2749748"/>
                <a:gd name="connsiteY46" fmla="*/ 5346235 h 5668297"/>
                <a:gd name="connsiteX47" fmla="*/ 2625365 w 2749748"/>
                <a:gd name="connsiteY47" fmla="*/ 5318101 h 5668297"/>
                <a:gd name="connsiteX48" fmla="*/ 2629808 w 2749748"/>
                <a:gd name="connsiteY48" fmla="*/ 5288486 h 5668297"/>
                <a:gd name="connsiteX49" fmla="*/ 2632769 w 2749748"/>
                <a:gd name="connsiteY49" fmla="*/ 5258871 h 5668297"/>
                <a:gd name="connsiteX50" fmla="*/ 2632769 w 2749748"/>
                <a:gd name="connsiteY50" fmla="*/ 410906 h 5668297"/>
                <a:gd name="connsiteX51" fmla="*/ 2629808 w 2749748"/>
                <a:gd name="connsiteY51" fmla="*/ 381291 h 5668297"/>
                <a:gd name="connsiteX52" fmla="*/ 2625365 w 2749748"/>
                <a:gd name="connsiteY52" fmla="*/ 351676 h 5668297"/>
                <a:gd name="connsiteX53" fmla="*/ 2620923 w 2749748"/>
                <a:gd name="connsiteY53" fmla="*/ 323542 h 5668297"/>
                <a:gd name="connsiteX54" fmla="*/ 2610558 w 2749748"/>
                <a:gd name="connsiteY54" fmla="*/ 296889 h 5668297"/>
                <a:gd name="connsiteX55" fmla="*/ 2598712 w 2749748"/>
                <a:gd name="connsiteY55" fmla="*/ 271716 h 5668297"/>
                <a:gd name="connsiteX56" fmla="*/ 2583904 w 2749748"/>
                <a:gd name="connsiteY56" fmla="*/ 246543 h 5668297"/>
                <a:gd name="connsiteX57" fmla="*/ 2566135 w 2749748"/>
                <a:gd name="connsiteY57" fmla="*/ 224332 h 5668297"/>
                <a:gd name="connsiteX58" fmla="*/ 2548366 w 2749748"/>
                <a:gd name="connsiteY58" fmla="*/ 203602 h 5668297"/>
                <a:gd name="connsiteX59" fmla="*/ 2526155 w 2749748"/>
                <a:gd name="connsiteY59" fmla="*/ 184352 h 5668297"/>
                <a:gd name="connsiteX60" fmla="*/ 2503944 w 2749748"/>
                <a:gd name="connsiteY60" fmla="*/ 169544 h 5668297"/>
                <a:gd name="connsiteX61" fmla="*/ 2481733 w 2749748"/>
                <a:gd name="connsiteY61" fmla="*/ 154737 h 5668297"/>
                <a:gd name="connsiteX62" fmla="*/ 2453598 w 2749748"/>
                <a:gd name="connsiteY62" fmla="*/ 141410 h 5668297"/>
                <a:gd name="connsiteX63" fmla="*/ 2428426 w 2749748"/>
                <a:gd name="connsiteY63" fmla="*/ 132526 h 5668297"/>
                <a:gd name="connsiteX64" fmla="*/ 2398811 w 2749748"/>
                <a:gd name="connsiteY64" fmla="*/ 125122 h 5668297"/>
                <a:gd name="connsiteX65" fmla="*/ 2372158 w 2749748"/>
                <a:gd name="connsiteY65" fmla="*/ 119199 h 5668297"/>
                <a:gd name="connsiteX66" fmla="*/ 2341062 w 2749748"/>
                <a:gd name="connsiteY66" fmla="*/ 119199 h 5668297"/>
                <a:gd name="connsiteX67" fmla="*/ 2129315 w 2749748"/>
                <a:gd name="connsiteY67" fmla="*/ 119199 h 5668297"/>
                <a:gd name="connsiteX68" fmla="*/ 2117469 w 2749748"/>
                <a:gd name="connsiteY68" fmla="*/ 119199 h 5668297"/>
                <a:gd name="connsiteX69" fmla="*/ 2107104 w 2749748"/>
                <a:gd name="connsiteY69" fmla="*/ 122161 h 5668297"/>
                <a:gd name="connsiteX70" fmla="*/ 2096738 w 2749748"/>
                <a:gd name="connsiteY70" fmla="*/ 126603 h 5668297"/>
                <a:gd name="connsiteX71" fmla="*/ 2089335 w 2749748"/>
                <a:gd name="connsiteY71" fmla="*/ 134007 h 5668297"/>
                <a:gd name="connsiteX72" fmla="*/ 2081931 w 2749748"/>
                <a:gd name="connsiteY72" fmla="*/ 141410 h 5668297"/>
                <a:gd name="connsiteX73" fmla="*/ 2077489 w 2749748"/>
                <a:gd name="connsiteY73" fmla="*/ 151776 h 5668297"/>
                <a:gd name="connsiteX74" fmla="*/ 2074527 w 2749748"/>
                <a:gd name="connsiteY74" fmla="*/ 162141 h 5668297"/>
                <a:gd name="connsiteX75" fmla="*/ 2074527 w 2749748"/>
                <a:gd name="connsiteY75" fmla="*/ 173987 h 5668297"/>
                <a:gd name="connsiteX76" fmla="*/ 2073046 w 2749748"/>
                <a:gd name="connsiteY76" fmla="*/ 188794 h 5668297"/>
                <a:gd name="connsiteX77" fmla="*/ 2073046 w 2749748"/>
                <a:gd name="connsiteY77" fmla="*/ 203602 h 5668297"/>
                <a:gd name="connsiteX78" fmla="*/ 2062681 w 2749748"/>
                <a:gd name="connsiteY78" fmla="*/ 231736 h 5668297"/>
                <a:gd name="connsiteX79" fmla="*/ 2050835 w 2749748"/>
                <a:gd name="connsiteY79" fmla="*/ 256909 h 5668297"/>
                <a:gd name="connsiteX80" fmla="*/ 2030105 w 2749748"/>
                <a:gd name="connsiteY80" fmla="*/ 279120 h 5668297"/>
                <a:gd name="connsiteX81" fmla="*/ 2007894 w 2749748"/>
                <a:gd name="connsiteY81" fmla="*/ 296889 h 5668297"/>
                <a:gd name="connsiteX82" fmla="*/ 1982721 w 2749748"/>
                <a:gd name="connsiteY82" fmla="*/ 311696 h 5668297"/>
                <a:gd name="connsiteX83" fmla="*/ 1956067 w 2749748"/>
                <a:gd name="connsiteY83" fmla="*/ 319100 h 5668297"/>
                <a:gd name="connsiteX84" fmla="*/ 1941260 w 2749748"/>
                <a:gd name="connsiteY84" fmla="*/ 320581 h 5668297"/>
                <a:gd name="connsiteX85" fmla="*/ 1924972 w 2749748"/>
                <a:gd name="connsiteY85" fmla="*/ 320581 h 5668297"/>
                <a:gd name="connsiteX86" fmla="*/ 824777 w 2749748"/>
                <a:gd name="connsiteY86" fmla="*/ 320581 h 5668297"/>
                <a:gd name="connsiteX87" fmla="*/ 809969 w 2749748"/>
                <a:gd name="connsiteY87" fmla="*/ 320581 h 5668297"/>
                <a:gd name="connsiteX88" fmla="*/ 795162 w 2749748"/>
                <a:gd name="connsiteY88" fmla="*/ 319100 h 5668297"/>
                <a:gd name="connsiteX89" fmla="*/ 767027 w 2749748"/>
                <a:gd name="connsiteY89" fmla="*/ 311696 h 5668297"/>
                <a:gd name="connsiteX90" fmla="*/ 741855 w 2749748"/>
                <a:gd name="connsiteY90" fmla="*/ 296889 h 5668297"/>
                <a:gd name="connsiteX91" fmla="*/ 719643 w 2749748"/>
                <a:gd name="connsiteY91" fmla="*/ 279120 h 5668297"/>
                <a:gd name="connsiteX92" fmla="*/ 701874 w 2749748"/>
                <a:gd name="connsiteY92" fmla="*/ 256909 h 5668297"/>
                <a:gd name="connsiteX93" fmla="*/ 687067 w 2749748"/>
                <a:gd name="connsiteY93" fmla="*/ 231736 h 5668297"/>
                <a:gd name="connsiteX94" fmla="*/ 679663 w 2749748"/>
                <a:gd name="connsiteY94" fmla="*/ 203602 h 5668297"/>
                <a:gd name="connsiteX95" fmla="*/ 678183 w 2749748"/>
                <a:gd name="connsiteY95" fmla="*/ 188794 h 5668297"/>
                <a:gd name="connsiteX96" fmla="*/ 678183 w 2749748"/>
                <a:gd name="connsiteY96" fmla="*/ 173987 h 5668297"/>
                <a:gd name="connsiteX97" fmla="*/ 675221 w 2749748"/>
                <a:gd name="connsiteY97" fmla="*/ 162141 h 5668297"/>
                <a:gd name="connsiteX98" fmla="*/ 672260 w 2749748"/>
                <a:gd name="connsiteY98" fmla="*/ 151776 h 5668297"/>
                <a:gd name="connsiteX99" fmla="*/ 667817 w 2749748"/>
                <a:gd name="connsiteY99" fmla="*/ 141410 h 5668297"/>
                <a:gd name="connsiteX100" fmla="*/ 660414 w 2749748"/>
                <a:gd name="connsiteY100" fmla="*/ 134007 h 5668297"/>
                <a:gd name="connsiteX101" fmla="*/ 653010 w 2749748"/>
                <a:gd name="connsiteY101" fmla="*/ 126603 h 5668297"/>
                <a:gd name="connsiteX102" fmla="*/ 642645 w 2749748"/>
                <a:gd name="connsiteY102" fmla="*/ 122161 h 5668297"/>
                <a:gd name="connsiteX103" fmla="*/ 632279 w 2749748"/>
                <a:gd name="connsiteY103" fmla="*/ 119199 h 5668297"/>
                <a:gd name="connsiteX104" fmla="*/ 623395 w 2749748"/>
                <a:gd name="connsiteY104" fmla="*/ 119199 h 5668297"/>
                <a:gd name="connsiteX105" fmla="*/ 408686 w 2749748"/>
                <a:gd name="connsiteY105" fmla="*/ 119199 h 5668297"/>
                <a:gd name="connsiteX106" fmla="*/ 389437 w 2749748"/>
                <a:gd name="connsiteY106" fmla="*/ 0 h 5668297"/>
                <a:gd name="connsiteX107" fmla="*/ 2361792 w 2749748"/>
                <a:gd name="connsiteY107" fmla="*/ 0 h 5668297"/>
                <a:gd name="connsiteX108" fmla="*/ 2401772 w 2749748"/>
                <a:gd name="connsiteY108" fmla="*/ 2962 h 5668297"/>
                <a:gd name="connsiteX109" fmla="*/ 2441752 w 2749748"/>
                <a:gd name="connsiteY109" fmla="*/ 10365 h 5668297"/>
                <a:gd name="connsiteX110" fmla="*/ 2478771 w 2749748"/>
                <a:gd name="connsiteY110" fmla="*/ 17769 h 5668297"/>
                <a:gd name="connsiteX111" fmla="*/ 2512828 w 2749748"/>
                <a:gd name="connsiteY111" fmla="*/ 32577 h 5668297"/>
                <a:gd name="connsiteX112" fmla="*/ 2548366 w 2749748"/>
                <a:gd name="connsiteY112" fmla="*/ 47384 h 5668297"/>
                <a:gd name="connsiteX113" fmla="*/ 2577981 w 2749748"/>
                <a:gd name="connsiteY113" fmla="*/ 68114 h 5668297"/>
                <a:gd name="connsiteX114" fmla="*/ 2607596 w 2749748"/>
                <a:gd name="connsiteY114" fmla="*/ 90326 h 5668297"/>
                <a:gd name="connsiteX115" fmla="*/ 2635730 w 2749748"/>
                <a:gd name="connsiteY115" fmla="*/ 115498 h 5668297"/>
                <a:gd name="connsiteX116" fmla="*/ 2660903 w 2749748"/>
                <a:gd name="connsiteY116" fmla="*/ 142152 h 5668297"/>
                <a:gd name="connsiteX117" fmla="*/ 2683114 w 2749748"/>
                <a:gd name="connsiteY117" fmla="*/ 173247 h 5668297"/>
                <a:gd name="connsiteX118" fmla="*/ 2702364 w 2749748"/>
                <a:gd name="connsiteY118" fmla="*/ 204343 h 5668297"/>
                <a:gd name="connsiteX119" fmla="*/ 2720133 w 2749748"/>
                <a:gd name="connsiteY119" fmla="*/ 239881 h 5668297"/>
                <a:gd name="connsiteX120" fmla="*/ 2731979 w 2749748"/>
                <a:gd name="connsiteY120" fmla="*/ 273938 h 5668297"/>
                <a:gd name="connsiteX121" fmla="*/ 2742344 w 2749748"/>
                <a:gd name="connsiteY121" fmla="*/ 312438 h 5668297"/>
                <a:gd name="connsiteX122" fmla="*/ 2748267 w 2749748"/>
                <a:gd name="connsiteY122" fmla="*/ 349456 h 5668297"/>
                <a:gd name="connsiteX123" fmla="*/ 2749748 w 2749748"/>
                <a:gd name="connsiteY123" fmla="*/ 389436 h 5668297"/>
                <a:gd name="connsiteX124" fmla="*/ 2749748 w 2749748"/>
                <a:gd name="connsiteY124" fmla="*/ 5281822 h 5668297"/>
                <a:gd name="connsiteX125" fmla="*/ 2748267 w 2749748"/>
                <a:gd name="connsiteY125" fmla="*/ 5321803 h 5668297"/>
                <a:gd name="connsiteX126" fmla="*/ 2742344 w 2749748"/>
                <a:gd name="connsiteY126" fmla="*/ 5358821 h 5668297"/>
                <a:gd name="connsiteX127" fmla="*/ 2731979 w 2749748"/>
                <a:gd name="connsiteY127" fmla="*/ 5395840 h 5668297"/>
                <a:gd name="connsiteX128" fmla="*/ 2720133 w 2749748"/>
                <a:gd name="connsiteY128" fmla="*/ 5431378 h 5668297"/>
                <a:gd name="connsiteX129" fmla="*/ 2702364 w 2749748"/>
                <a:gd name="connsiteY129" fmla="*/ 5465435 h 5668297"/>
                <a:gd name="connsiteX130" fmla="*/ 2683114 w 2749748"/>
                <a:gd name="connsiteY130" fmla="*/ 5498011 h 5668297"/>
                <a:gd name="connsiteX131" fmla="*/ 2660903 w 2749748"/>
                <a:gd name="connsiteY131" fmla="*/ 5527626 h 5668297"/>
                <a:gd name="connsiteX132" fmla="*/ 2635730 w 2749748"/>
                <a:gd name="connsiteY132" fmla="*/ 5555761 h 5668297"/>
                <a:gd name="connsiteX133" fmla="*/ 2607596 w 2749748"/>
                <a:gd name="connsiteY133" fmla="*/ 5580933 h 5668297"/>
                <a:gd name="connsiteX134" fmla="*/ 2577981 w 2749748"/>
                <a:gd name="connsiteY134" fmla="*/ 5603144 h 5668297"/>
                <a:gd name="connsiteX135" fmla="*/ 2548366 w 2749748"/>
                <a:gd name="connsiteY135" fmla="*/ 5622394 h 5668297"/>
                <a:gd name="connsiteX136" fmla="*/ 2512828 w 2749748"/>
                <a:gd name="connsiteY136" fmla="*/ 5637202 h 5668297"/>
                <a:gd name="connsiteX137" fmla="*/ 2478771 w 2749748"/>
                <a:gd name="connsiteY137" fmla="*/ 5650528 h 5668297"/>
                <a:gd name="connsiteX138" fmla="*/ 2441752 w 2749748"/>
                <a:gd name="connsiteY138" fmla="*/ 5660894 h 5668297"/>
                <a:gd name="connsiteX139" fmla="*/ 2401772 w 2749748"/>
                <a:gd name="connsiteY139" fmla="*/ 5668297 h 5668297"/>
                <a:gd name="connsiteX140" fmla="*/ 2361792 w 2749748"/>
                <a:gd name="connsiteY140" fmla="*/ 5668297 h 5668297"/>
                <a:gd name="connsiteX141" fmla="*/ 389437 w 2749748"/>
                <a:gd name="connsiteY141" fmla="*/ 5668297 h 5668297"/>
                <a:gd name="connsiteX142" fmla="*/ 349457 w 2749748"/>
                <a:gd name="connsiteY142" fmla="*/ 5668297 h 5668297"/>
                <a:gd name="connsiteX143" fmla="*/ 310957 w 2749748"/>
                <a:gd name="connsiteY143" fmla="*/ 5660894 h 5668297"/>
                <a:gd name="connsiteX144" fmla="*/ 273939 w 2749748"/>
                <a:gd name="connsiteY144" fmla="*/ 5650528 h 5668297"/>
                <a:gd name="connsiteX145" fmla="*/ 236920 w 2749748"/>
                <a:gd name="connsiteY145" fmla="*/ 5637202 h 5668297"/>
                <a:gd name="connsiteX146" fmla="*/ 204343 w 2749748"/>
                <a:gd name="connsiteY146" fmla="*/ 5622394 h 5668297"/>
                <a:gd name="connsiteX147" fmla="*/ 171767 w 2749748"/>
                <a:gd name="connsiteY147" fmla="*/ 5603144 h 5668297"/>
                <a:gd name="connsiteX148" fmla="*/ 142152 w 2749748"/>
                <a:gd name="connsiteY148" fmla="*/ 5580933 h 5668297"/>
                <a:gd name="connsiteX149" fmla="*/ 115499 w 2749748"/>
                <a:gd name="connsiteY149" fmla="*/ 5555761 h 5668297"/>
                <a:gd name="connsiteX150" fmla="*/ 90326 w 2749748"/>
                <a:gd name="connsiteY150" fmla="*/ 5527626 h 5668297"/>
                <a:gd name="connsiteX151" fmla="*/ 68115 w 2749748"/>
                <a:gd name="connsiteY151" fmla="*/ 5498011 h 5668297"/>
                <a:gd name="connsiteX152" fmla="*/ 47384 w 2749748"/>
                <a:gd name="connsiteY152" fmla="*/ 5465435 h 5668297"/>
                <a:gd name="connsiteX153" fmla="*/ 29615 w 2749748"/>
                <a:gd name="connsiteY153" fmla="*/ 5431378 h 5668297"/>
                <a:gd name="connsiteX154" fmla="*/ 17769 w 2749748"/>
                <a:gd name="connsiteY154" fmla="*/ 5395840 h 5668297"/>
                <a:gd name="connsiteX155" fmla="*/ 7404 w 2749748"/>
                <a:gd name="connsiteY155" fmla="*/ 5358821 h 5668297"/>
                <a:gd name="connsiteX156" fmla="*/ 2962 w 2749748"/>
                <a:gd name="connsiteY156" fmla="*/ 5321803 h 5668297"/>
                <a:gd name="connsiteX157" fmla="*/ 0 w 2749748"/>
                <a:gd name="connsiteY157" fmla="*/ 5281822 h 5668297"/>
                <a:gd name="connsiteX158" fmla="*/ 0 w 2749748"/>
                <a:gd name="connsiteY158" fmla="*/ 389436 h 5668297"/>
                <a:gd name="connsiteX159" fmla="*/ 2962 w 2749748"/>
                <a:gd name="connsiteY159" fmla="*/ 349456 h 5668297"/>
                <a:gd name="connsiteX160" fmla="*/ 7404 w 2749748"/>
                <a:gd name="connsiteY160" fmla="*/ 312438 h 5668297"/>
                <a:gd name="connsiteX161" fmla="*/ 17769 w 2749748"/>
                <a:gd name="connsiteY161" fmla="*/ 273938 h 5668297"/>
                <a:gd name="connsiteX162" fmla="*/ 29615 w 2749748"/>
                <a:gd name="connsiteY162" fmla="*/ 239881 h 5668297"/>
                <a:gd name="connsiteX163" fmla="*/ 47384 w 2749748"/>
                <a:gd name="connsiteY163" fmla="*/ 204343 h 5668297"/>
                <a:gd name="connsiteX164" fmla="*/ 68115 w 2749748"/>
                <a:gd name="connsiteY164" fmla="*/ 173247 h 5668297"/>
                <a:gd name="connsiteX165" fmla="*/ 90326 w 2749748"/>
                <a:gd name="connsiteY165" fmla="*/ 142152 h 5668297"/>
                <a:gd name="connsiteX166" fmla="*/ 115499 w 2749748"/>
                <a:gd name="connsiteY166" fmla="*/ 115498 h 5668297"/>
                <a:gd name="connsiteX167" fmla="*/ 142152 w 2749748"/>
                <a:gd name="connsiteY167" fmla="*/ 90326 h 5668297"/>
                <a:gd name="connsiteX168" fmla="*/ 171767 w 2749748"/>
                <a:gd name="connsiteY168" fmla="*/ 68114 h 5668297"/>
                <a:gd name="connsiteX169" fmla="*/ 204343 w 2749748"/>
                <a:gd name="connsiteY169" fmla="*/ 47384 h 5668297"/>
                <a:gd name="connsiteX170" fmla="*/ 236920 w 2749748"/>
                <a:gd name="connsiteY170" fmla="*/ 32577 h 5668297"/>
                <a:gd name="connsiteX171" fmla="*/ 273939 w 2749748"/>
                <a:gd name="connsiteY171" fmla="*/ 17769 h 5668297"/>
                <a:gd name="connsiteX172" fmla="*/ 310957 w 2749748"/>
                <a:gd name="connsiteY172" fmla="*/ 10365 h 5668297"/>
                <a:gd name="connsiteX173" fmla="*/ 349457 w 2749748"/>
                <a:gd name="connsiteY173" fmla="*/ 2962 h 566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749748" h="5668297">
                  <a:moveTo>
                    <a:pt x="379072" y="119199"/>
                  </a:moveTo>
                  <a:lnTo>
                    <a:pt x="350937" y="125122"/>
                  </a:lnTo>
                  <a:lnTo>
                    <a:pt x="324284" y="132526"/>
                  </a:lnTo>
                  <a:lnTo>
                    <a:pt x="296150" y="141410"/>
                  </a:lnTo>
                  <a:lnTo>
                    <a:pt x="270977" y="154737"/>
                  </a:lnTo>
                  <a:lnTo>
                    <a:pt x="247285" y="169544"/>
                  </a:lnTo>
                  <a:lnTo>
                    <a:pt x="225074" y="184352"/>
                  </a:lnTo>
                  <a:lnTo>
                    <a:pt x="204343" y="203602"/>
                  </a:lnTo>
                  <a:lnTo>
                    <a:pt x="185094" y="224332"/>
                  </a:lnTo>
                  <a:lnTo>
                    <a:pt x="167325" y="246543"/>
                  </a:lnTo>
                  <a:lnTo>
                    <a:pt x="153998" y="271716"/>
                  </a:lnTo>
                  <a:lnTo>
                    <a:pt x="142152" y="296889"/>
                  </a:lnTo>
                  <a:lnTo>
                    <a:pt x="131787" y="323542"/>
                  </a:lnTo>
                  <a:lnTo>
                    <a:pt x="124383" y="351676"/>
                  </a:lnTo>
                  <a:lnTo>
                    <a:pt x="119941" y="381291"/>
                  </a:lnTo>
                  <a:lnTo>
                    <a:pt x="116979" y="410906"/>
                  </a:lnTo>
                  <a:lnTo>
                    <a:pt x="116979" y="5258871"/>
                  </a:lnTo>
                  <a:lnTo>
                    <a:pt x="119941" y="5288486"/>
                  </a:lnTo>
                  <a:lnTo>
                    <a:pt x="124383" y="5318101"/>
                  </a:lnTo>
                  <a:lnTo>
                    <a:pt x="131787" y="5346235"/>
                  </a:lnTo>
                  <a:lnTo>
                    <a:pt x="142152" y="5372888"/>
                  </a:lnTo>
                  <a:lnTo>
                    <a:pt x="153998" y="5398061"/>
                  </a:lnTo>
                  <a:lnTo>
                    <a:pt x="167325" y="5420272"/>
                  </a:lnTo>
                  <a:lnTo>
                    <a:pt x="185094" y="5442483"/>
                  </a:lnTo>
                  <a:lnTo>
                    <a:pt x="204343" y="5464695"/>
                  </a:lnTo>
                  <a:lnTo>
                    <a:pt x="225074" y="5482464"/>
                  </a:lnTo>
                  <a:lnTo>
                    <a:pt x="247285" y="5500233"/>
                  </a:lnTo>
                  <a:lnTo>
                    <a:pt x="270977" y="5515040"/>
                  </a:lnTo>
                  <a:lnTo>
                    <a:pt x="296150" y="5526886"/>
                  </a:lnTo>
                  <a:lnTo>
                    <a:pt x="324284" y="5537251"/>
                  </a:lnTo>
                  <a:lnTo>
                    <a:pt x="350937" y="5544655"/>
                  </a:lnTo>
                  <a:lnTo>
                    <a:pt x="379072" y="5547617"/>
                  </a:lnTo>
                  <a:lnTo>
                    <a:pt x="408686" y="5549097"/>
                  </a:lnTo>
                  <a:lnTo>
                    <a:pt x="2341062" y="5549097"/>
                  </a:lnTo>
                  <a:lnTo>
                    <a:pt x="2372158" y="5547617"/>
                  </a:lnTo>
                  <a:lnTo>
                    <a:pt x="2398811" y="5544655"/>
                  </a:lnTo>
                  <a:lnTo>
                    <a:pt x="2428426" y="5537251"/>
                  </a:lnTo>
                  <a:lnTo>
                    <a:pt x="2453598" y="5526886"/>
                  </a:lnTo>
                  <a:lnTo>
                    <a:pt x="2481733" y="5515040"/>
                  </a:lnTo>
                  <a:lnTo>
                    <a:pt x="2503944" y="5500233"/>
                  </a:lnTo>
                  <a:lnTo>
                    <a:pt x="2526155" y="5482464"/>
                  </a:lnTo>
                  <a:lnTo>
                    <a:pt x="2548366" y="5464695"/>
                  </a:lnTo>
                  <a:lnTo>
                    <a:pt x="2566135" y="5442483"/>
                  </a:lnTo>
                  <a:lnTo>
                    <a:pt x="2583904" y="5420272"/>
                  </a:lnTo>
                  <a:lnTo>
                    <a:pt x="2598712" y="5398061"/>
                  </a:lnTo>
                  <a:lnTo>
                    <a:pt x="2610558" y="5372888"/>
                  </a:lnTo>
                  <a:lnTo>
                    <a:pt x="2620923" y="5346235"/>
                  </a:lnTo>
                  <a:lnTo>
                    <a:pt x="2625365" y="5318101"/>
                  </a:lnTo>
                  <a:lnTo>
                    <a:pt x="2629808" y="5288486"/>
                  </a:lnTo>
                  <a:lnTo>
                    <a:pt x="2632769" y="5258871"/>
                  </a:lnTo>
                  <a:lnTo>
                    <a:pt x="2632769" y="410906"/>
                  </a:lnTo>
                  <a:lnTo>
                    <a:pt x="2629808" y="381291"/>
                  </a:lnTo>
                  <a:lnTo>
                    <a:pt x="2625365" y="351676"/>
                  </a:lnTo>
                  <a:lnTo>
                    <a:pt x="2620923" y="323542"/>
                  </a:lnTo>
                  <a:lnTo>
                    <a:pt x="2610558" y="296889"/>
                  </a:lnTo>
                  <a:lnTo>
                    <a:pt x="2598712" y="271716"/>
                  </a:lnTo>
                  <a:lnTo>
                    <a:pt x="2583904" y="246543"/>
                  </a:lnTo>
                  <a:lnTo>
                    <a:pt x="2566135" y="224332"/>
                  </a:lnTo>
                  <a:lnTo>
                    <a:pt x="2548366" y="203602"/>
                  </a:lnTo>
                  <a:lnTo>
                    <a:pt x="2526155" y="184352"/>
                  </a:lnTo>
                  <a:lnTo>
                    <a:pt x="2503944" y="169544"/>
                  </a:lnTo>
                  <a:lnTo>
                    <a:pt x="2481733" y="154737"/>
                  </a:lnTo>
                  <a:lnTo>
                    <a:pt x="2453598" y="141410"/>
                  </a:lnTo>
                  <a:lnTo>
                    <a:pt x="2428426" y="132526"/>
                  </a:lnTo>
                  <a:lnTo>
                    <a:pt x="2398811" y="125122"/>
                  </a:lnTo>
                  <a:lnTo>
                    <a:pt x="2372158" y="119199"/>
                  </a:lnTo>
                  <a:lnTo>
                    <a:pt x="2341062" y="119199"/>
                  </a:lnTo>
                  <a:lnTo>
                    <a:pt x="2129315" y="119199"/>
                  </a:lnTo>
                  <a:lnTo>
                    <a:pt x="2117469" y="119199"/>
                  </a:lnTo>
                  <a:lnTo>
                    <a:pt x="2107104" y="122161"/>
                  </a:lnTo>
                  <a:lnTo>
                    <a:pt x="2096738" y="126603"/>
                  </a:lnTo>
                  <a:lnTo>
                    <a:pt x="2089335" y="134007"/>
                  </a:lnTo>
                  <a:lnTo>
                    <a:pt x="2081931" y="141410"/>
                  </a:lnTo>
                  <a:lnTo>
                    <a:pt x="2077489" y="151776"/>
                  </a:lnTo>
                  <a:lnTo>
                    <a:pt x="2074527" y="162141"/>
                  </a:lnTo>
                  <a:lnTo>
                    <a:pt x="2074527" y="173987"/>
                  </a:lnTo>
                  <a:lnTo>
                    <a:pt x="2073046" y="188794"/>
                  </a:lnTo>
                  <a:lnTo>
                    <a:pt x="2073046" y="203602"/>
                  </a:lnTo>
                  <a:lnTo>
                    <a:pt x="2062681" y="231736"/>
                  </a:lnTo>
                  <a:lnTo>
                    <a:pt x="2050835" y="256909"/>
                  </a:lnTo>
                  <a:lnTo>
                    <a:pt x="2030105" y="279120"/>
                  </a:lnTo>
                  <a:lnTo>
                    <a:pt x="2007894" y="296889"/>
                  </a:lnTo>
                  <a:lnTo>
                    <a:pt x="1982721" y="311696"/>
                  </a:lnTo>
                  <a:lnTo>
                    <a:pt x="1956067" y="319100"/>
                  </a:lnTo>
                  <a:lnTo>
                    <a:pt x="1941260" y="320581"/>
                  </a:lnTo>
                  <a:lnTo>
                    <a:pt x="1924972" y="320581"/>
                  </a:lnTo>
                  <a:lnTo>
                    <a:pt x="824777" y="320581"/>
                  </a:lnTo>
                  <a:lnTo>
                    <a:pt x="809969" y="320581"/>
                  </a:lnTo>
                  <a:lnTo>
                    <a:pt x="795162" y="319100"/>
                  </a:lnTo>
                  <a:lnTo>
                    <a:pt x="767027" y="311696"/>
                  </a:lnTo>
                  <a:lnTo>
                    <a:pt x="741855" y="296889"/>
                  </a:lnTo>
                  <a:lnTo>
                    <a:pt x="719643" y="279120"/>
                  </a:lnTo>
                  <a:lnTo>
                    <a:pt x="701874" y="256909"/>
                  </a:lnTo>
                  <a:lnTo>
                    <a:pt x="687067" y="231736"/>
                  </a:lnTo>
                  <a:lnTo>
                    <a:pt x="679663" y="203602"/>
                  </a:lnTo>
                  <a:lnTo>
                    <a:pt x="678183" y="188794"/>
                  </a:lnTo>
                  <a:lnTo>
                    <a:pt x="678183" y="173987"/>
                  </a:lnTo>
                  <a:lnTo>
                    <a:pt x="675221" y="162141"/>
                  </a:lnTo>
                  <a:lnTo>
                    <a:pt x="672260" y="151776"/>
                  </a:lnTo>
                  <a:lnTo>
                    <a:pt x="667817" y="141410"/>
                  </a:lnTo>
                  <a:lnTo>
                    <a:pt x="660414" y="134007"/>
                  </a:lnTo>
                  <a:lnTo>
                    <a:pt x="653010" y="126603"/>
                  </a:lnTo>
                  <a:lnTo>
                    <a:pt x="642645" y="122161"/>
                  </a:lnTo>
                  <a:lnTo>
                    <a:pt x="632279" y="119199"/>
                  </a:lnTo>
                  <a:lnTo>
                    <a:pt x="623395" y="119199"/>
                  </a:lnTo>
                  <a:lnTo>
                    <a:pt x="408686" y="119199"/>
                  </a:lnTo>
                  <a:close/>
                  <a:moveTo>
                    <a:pt x="389437" y="0"/>
                  </a:moveTo>
                  <a:lnTo>
                    <a:pt x="2361792" y="0"/>
                  </a:lnTo>
                  <a:lnTo>
                    <a:pt x="2401772" y="2962"/>
                  </a:lnTo>
                  <a:lnTo>
                    <a:pt x="2441752" y="10365"/>
                  </a:lnTo>
                  <a:lnTo>
                    <a:pt x="2478771" y="17769"/>
                  </a:lnTo>
                  <a:lnTo>
                    <a:pt x="2512828" y="32577"/>
                  </a:lnTo>
                  <a:lnTo>
                    <a:pt x="2548366" y="47384"/>
                  </a:lnTo>
                  <a:lnTo>
                    <a:pt x="2577981" y="68114"/>
                  </a:lnTo>
                  <a:lnTo>
                    <a:pt x="2607596" y="90326"/>
                  </a:lnTo>
                  <a:lnTo>
                    <a:pt x="2635730" y="115498"/>
                  </a:lnTo>
                  <a:lnTo>
                    <a:pt x="2660903" y="142152"/>
                  </a:lnTo>
                  <a:lnTo>
                    <a:pt x="2683114" y="173247"/>
                  </a:lnTo>
                  <a:lnTo>
                    <a:pt x="2702364" y="204343"/>
                  </a:lnTo>
                  <a:lnTo>
                    <a:pt x="2720133" y="239881"/>
                  </a:lnTo>
                  <a:lnTo>
                    <a:pt x="2731979" y="273938"/>
                  </a:lnTo>
                  <a:lnTo>
                    <a:pt x="2742344" y="312438"/>
                  </a:lnTo>
                  <a:lnTo>
                    <a:pt x="2748267" y="349456"/>
                  </a:lnTo>
                  <a:lnTo>
                    <a:pt x="2749748" y="389436"/>
                  </a:lnTo>
                  <a:lnTo>
                    <a:pt x="2749748" y="5281822"/>
                  </a:lnTo>
                  <a:lnTo>
                    <a:pt x="2748267" y="5321803"/>
                  </a:lnTo>
                  <a:lnTo>
                    <a:pt x="2742344" y="5358821"/>
                  </a:lnTo>
                  <a:lnTo>
                    <a:pt x="2731979" y="5395840"/>
                  </a:lnTo>
                  <a:lnTo>
                    <a:pt x="2720133" y="5431378"/>
                  </a:lnTo>
                  <a:lnTo>
                    <a:pt x="2702364" y="5465435"/>
                  </a:lnTo>
                  <a:lnTo>
                    <a:pt x="2683114" y="5498011"/>
                  </a:lnTo>
                  <a:lnTo>
                    <a:pt x="2660903" y="5527626"/>
                  </a:lnTo>
                  <a:lnTo>
                    <a:pt x="2635730" y="5555761"/>
                  </a:lnTo>
                  <a:lnTo>
                    <a:pt x="2607596" y="5580933"/>
                  </a:lnTo>
                  <a:lnTo>
                    <a:pt x="2577981" y="5603144"/>
                  </a:lnTo>
                  <a:lnTo>
                    <a:pt x="2548366" y="5622394"/>
                  </a:lnTo>
                  <a:lnTo>
                    <a:pt x="2512828" y="5637202"/>
                  </a:lnTo>
                  <a:lnTo>
                    <a:pt x="2478771" y="5650528"/>
                  </a:lnTo>
                  <a:lnTo>
                    <a:pt x="2441752" y="5660894"/>
                  </a:lnTo>
                  <a:lnTo>
                    <a:pt x="2401772" y="5668297"/>
                  </a:lnTo>
                  <a:lnTo>
                    <a:pt x="2361792" y="5668297"/>
                  </a:lnTo>
                  <a:lnTo>
                    <a:pt x="389437" y="5668297"/>
                  </a:lnTo>
                  <a:lnTo>
                    <a:pt x="349457" y="5668297"/>
                  </a:lnTo>
                  <a:lnTo>
                    <a:pt x="310957" y="5660894"/>
                  </a:lnTo>
                  <a:lnTo>
                    <a:pt x="273939" y="5650528"/>
                  </a:lnTo>
                  <a:lnTo>
                    <a:pt x="236920" y="5637202"/>
                  </a:lnTo>
                  <a:lnTo>
                    <a:pt x="204343" y="5622394"/>
                  </a:lnTo>
                  <a:lnTo>
                    <a:pt x="171767" y="5603144"/>
                  </a:lnTo>
                  <a:lnTo>
                    <a:pt x="142152" y="5580933"/>
                  </a:lnTo>
                  <a:lnTo>
                    <a:pt x="115499" y="5555761"/>
                  </a:lnTo>
                  <a:lnTo>
                    <a:pt x="90326" y="5527626"/>
                  </a:lnTo>
                  <a:lnTo>
                    <a:pt x="68115" y="5498011"/>
                  </a:lnTo>
                  <a:lnTo>
                    <a:pt x="47384" y="5465435"/>
                  </a:lnTo>
                  <a:lnTo>
                    <a:pt x="29615" y="5431378"/>
                  </a:lnTo>
                  <a:lnTo>
                    <a:pt x="17769" y="5395840"/>
                  </a:lnTo>
                  <a:lnTo>
                    <a:pt x="7404" y="5358821"/>
                  </a:lnTo>
                  <a:lnTo>
                    <a:pt x="2962" y="5321803"/>
                  </a:lnTo>
                  <a:lnTo>
                    <a:pt x="0" y="5281822"/>
                  </a:lnTo>
                  <a:lnTo>
                    <a:pt x="0" y="389436"/>
                  </a:lnTo>
                  <a:lnTo>
                    <a:pt x="2962" y="349456"/>
                  </a:lnTo>
                  <a:lnTo>
                    <a:pt x="7404" y="312438"/>
                  </a:lnTo>
                  <a:lnTo>
                    <a:pt x="17769" y="273938"/>
                  </a:lnTo>
                  <a:lnTo>
                    <a:pt x="29615" y="239881"/>
                  </a:lnTo>
                  <a:lnTo>
                    <a:pt x="47384" y="204343"/>
                  </a:lnTo>
                  <a:lnTo>
                    <a:pt x="68115" y="173247"/>
                  </a:lnTo>
                  <a:lnTo>
                    <a:pt x="90326" y="142152"/>
                  </a:lnTo>
                  <a:lnTo>
                    <a:pt x="115499" y="115498"/>
                  </a:lnTo>
                  <a:lnTo>
                    <a:pt x="142152" y="90326"/>
                  </a:lnTo>
                  <a:lnTo>
                    <a:pt x="171767" y="68114"/>
                  </a:lnTo>
                  <a:lnTo>
                    <a:pt x="204343" y="47384"/>
                  </a:lnTo>
                  <a:lnTo>
                    <a:pt x="236920" y="32577"/>
                  </a:lnTo>
                  <a:lnTo>
                    <a:pt x="273939" y="17769"/>
                  </a:lnTo>
                  <a:lnTo>
                    <a:pt x="310957" y="10365"/>
                  </a:lnTo>
                  <a:lnTo>
                    <a:pt x="349457" y="2962"/>
                  </a:lnTo>
                  <a:close/>
                </a:path>
              </a:pathLst>
            </a:custGeom>
            <a:gradFill>
              <a:gsLst>
                <a:gs pos="0">
                  <a:srgbClr val="000000"/>
                </a:gs>
                <a:gs pos="100000">
                  <a:srgbClr val="000000"/>
                </a:gs>
                <a:gs pos="5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3" name="Freeform 96">
              <a:extLst>
                <a:ext uri="{FF2B5EF4-FFF2-40B4-BE49-F238E27FC236}">
                  <a16:creationId xmlns:a16="http://schemas.microsoft.com/office/drawing/2014/main" id="{B0424615-B0B6-E875-B09F-E35E2745EDAE}"/>
                </a:ext>
              </a:extLst>
            </p:cNvPr>
            <p:cNvSpPr>
              <a:spLocks/>
            </p:cNvSpPr>
            <p:nvPr/>
          </p:nvSpPr>
          <p:spPr bwMode="auto">
            <a:xfrm>
              <a:off x="9354216" y="647418"/>
              <a:ext cx="233958" cy="5564645"/>
            </a:xfrm>
            <a:custGeom>
              <a:avLst/>
              <a:gdLst>
                <a:gd name="T0" fmla="*/ 0 w 158"/>
                <a:gd name="T1" fmla="*/ 0 h 3758"/>
                <a:gd name="T2" fmla="*/ 29 w 158"/>
                <a:gd name="T3" fmla="*/ 25 h 3758"/>
                <a:gd name="T4" fmla="*/ 54 w 158"/>
                <a:gd name="T5" fmla="*/ 52 h 3758"/>
                <a:gd name="T6" fmla="*/ 77 w 158"/>
                <a:gd name="T7" fmla="*/ 82 h 3758"/>
                <a:gd name="T8" fmla="*/ 96 w 158"/>
                <a:gd name="T9" fmla="*/ 116 h 3758"/>
                <a:gd name="T10" fmla="*/ 111 w 158"/>
                <a:gd name="T11" fmla="*/ 151 h 3758"/>
                <a:gd name="T12" fmla="*/ 123 w 158"/>
                <a:gd name="T13" fmla="*/ 188 h 3758"/>
                <a:gd name="T14" fmla="*/ 129 w 158"/>
                <a:gd name="T15" fmla="*/ 227 h 3758"/>
                <a:gd name="T16" fmla="*/ 133 w 158"/>
                <a:gd name="T17" fmla="*/ 267 h 3758"/>
                <a:gd name="T18" fmla="*/ 133 w 158"/>
                <a:gd name="T19" fmla="*/ 3490 h 3758"/>
                <a:gd name="T20" fmla="*/ 129 w 158"/>
                <a:gd name="T21" fmla="*/ 3531 h 3758"/>
                <a:gd name="T22" fmla="*/ 123 w 158"/>
                <a:gd name="T23" fmla="*/ 3569 h 3758"/>
                <a:gd name="T24" fmla="*/ 111 w 158"/>
                <a:gd name="T25" fmla="*/ 3607 h 3758"/>
                <a:gd name="T26" fmla="*/ 96 w 158"/>
                <a:gd name="T27" fmla="*/ 3642 h 3758"/>
                <a:gd name="T28" fmla="*/ 77 w 158"/>
                <a:gd name="T29" fmla="*/ 3675 h 3758"/>
                <a:gd name="T30" fmla="*/ 54 w 158"/>
                <a:gd name="T31" fmla="*/ 3706 h 3758"/>
                <a:gd name="T32" fmla="*/ 29 w 158"/>
                <a:gd name="T33" fmla="*/ 3733 h 3758"/>
                <a:gd name="T34" fmla="*/ 0 w 158"/>
                <a:gd name="T35" fmla="*/ 3758 h 3758"/>
                <a:gd name="T36" fmla="*/ 17 w 158"/>
                <a:gd name="T37" fmla="*/ 3751 h 3758"/>
                <a:gd name="T38" fmla="*/ 49 w 158"/>
                <a:gd name="T39" fmla="*/ 3733 h 3758"/>
                <a:gd name="T40" fmla="*/ 77 w 158"/>
                <a:gd name="T41" fmla="*/ 3711 h 3758"/>
                <a:gd name="T42" fmla="*/ 103 w 158"/>
                <a:gd name="T43" fmla="*/ 3684 h 3758"/>
                <a:gd name="T44" fmla="*/ 124 w 158"/>
                <a:gd name="T45" fmla="*/ 3655 h 3758"/>
                <a:gd name="T46" fmla="*/ 140 w 158"/>
                <a:gd name="T47" fmla="*/ 3622 h 3758"/>
                <a:gd name="T48" fmla="*/ 151 w 158"/>
                <a:gd name="T49" fmla="*/ 3586 h 3758"/>
                <a:gd name="T50" fmla="*/ 158 w 158"/>
                <a:gd name="T51" fmla="*/ 3549 h 3758"/>
                <a:gd name="T52" fmla="*/ 158 w 158"/>
                <a:gd name="T53" fmla="*/ 227 h 3758"/>
                <a:gd name="T54" fmla="*/ 158 w 158"/>
                <a:gd name="T55" fmla="*/ 208 h 3758"/>
                <a:gd name="T56" fmla="*/ 151 w 158"/>
                <a:gd name="T57" fmla="*/ 170 h 3758"/>
                <a:gd name="T58" fmla="*/ 140 w 158"/>
                <a:gd name="T59" fmla="*/ 134 h 3758"/>
                <a:gd name="T60" fmla="*/ 124 w 158"/>
                <a:gd name="T61" fmla="*/ 102 h 3758"/>
                <a:gd name="T62" fmla="*/ 103 w 158"/>
                <a:gd name="T63" fmla="*/ 72 h 3758"/>
                <a:gd name="T64" fmla="*/ 77 w 158"/>
                <a:gd name="T65" fmla="*/ 47 h 3758"/>
                <a:gd name="T66" fmla="*/ 49 w 158"/>
                <a:gd name="T67" fmla="*/ 25 h 3758"/>
                <a:gd name="T68" fmla="*/ 17 w 158"/>
                <a:gd name="T69" fmla="*/ 7 h 3758"/>
                <a:gd name="T70" fmla="*/ 0 w 158"/>
                <a:gd name="T71"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3758">
                  <a:moveTo>
                    <a:pt x="0" y="0"/>
                  </a:moveTo>
                  <a:lnTo>
                    <a:pt x="0" y="0"/>
                  </a:lnTo>
                  <a:lnTo>
                    <a:pt x="13" y="12"/>
                  </a:lnTo>
                  <a:lnTo>
                    <a:pt x="29" y="25"/>
                  </a:lnTo>
                  <a:lnTo>
                    <a:pt x="42" y="38"/>
                  </a:lnTo>
                  <a:lnTo>
                    <a:pt x="54" y="52"/>
                  </a:lnTo>
                  <a:lnTo>
                    <a:pt x="66" y="67"/>
                  </a:lnTo>
                  <a:lnTo>
                    <a:pt x="77" y="82"/>
                  </a:lnTo>
                  <a:lnTo>
                    <a:pt x="87" y="99"/>
                  </a:lnTo>
                  <a:lnTo>
                    <a:pt x="96" y="116"/>
                  </a:lnTo>
                  <a:lnTo>
                    <a:pt x="104" y="133"/>
                  </a:lnTo>
                  <a:lnTo>
                    <a:pt x="111" y="151"/>
                  </a:lnTo>
                  <a:lnTo>
                    <a:pt x="118" y="170"/>
                  </a:lnTo>
                  <a:lnTo>
                    <a:pt x="123" y="188"/>
                  </a:lnTo>
                  <a:lnTo>
                    <a:pt x="128" y="207"/>
                  </a:lnTo>
                  <a:lnTo>
                    <a:pt x="129" y="227"/>
                  </a:lnTo>
                  <a:lnTo>
                    <a:pt x="131" y="247"/>
                  </a:lnTo>
                  <a:lnTo>
                    <a:pt x="133" y="267"/>
                  </a:lnTo>
                  <a:lnTo>
                    <a:pt x="133" y="3490"/>
                  </a:lnTo>
                  <a:lnTo>
                    <a:pt x="133" y="3490"/>
                  </a:lnTo>
                  <a:lnTo>
                    <a:pt x="131" y="3511"/>
                  </a:lnTo>
                  <a:lnTo>
                    <a:pt x="129" y="3531"/>
                  </a:lnTo>
                  <a:lnTo>
                    <a:pt x="128" y="3549"/>
                  </a:lnTo>
                  <a:lnTo>
                    <a:pt x="123" y="3569"/>
                  </a:lnTo>
                  <a:lnTo>
                    <a:pt x="118" y="3588"/>
                  </a:lnTo>
                  <a:lnTo>
                    <a:pt x="111" y="3607"/>
                  </a:lnTo>
                  <a:lnTo>
                    <a:pt x="104" y="3625"/>
                  </a:lnTo>
                  <a:lnTo>
                    <a:pt x="96" y="3642"/>
                  </a:lnTo>
                  <a:lnTo>
                    <a:pt x="87" y="3659"/>
                  </a:lnTo>
                  <a:lnTo>
                    <a:pt x="77" y="3675"/>
                  </a:lnTo>
                  <a:lnTo>
                    <a:pt x="66" y="3691"/>
                  </a:lnTo>
                  <a:lnTo>
                    <a:pt x="54" y="3706"/>
                  </a:lnTo>
                  <a:lnTo>
                    <a:pt x="42" y="3719"/>
                  </a:lnTo>
                  <a:lnTo>
                    <a:pt x="29" y="3733"/>
                  </a:lnTo>
                  <a:lnTo>
                    <a:pt x="13" y="3746"/>
                  </a:lnTo>
                  <a:lnTo>
                    <a:pt x="0" y="3758"/>
                  </a:lnTo>
                  <a:lnTo>
                    <a:pt x="0" y="3758"/>
                  </a:lnTo>
                  <a:lnTo>
                    <a:pt x="17" y="3751"/>
                  </a:lnTo>
                  <a:lnTo>
                    <a:pt x="34" y="3743"/>
                  </a:lnTo>
                  <a:lnTo>
                    <a:pt x="49" y="3733"/>
                  </a:lnTo>
                  <a:lnTo>
                    <a:pt x="64" y="3723"/>
                  </a:lnTo>
                  <a:lnTo>
                    <a:pt x="77" y="3711"/>
                  </a:lnTo>
                  <a:lnTo>
                    <a:pt x="91" y="3699"/>
                  </a:lnTo>
                  <a:lnTo>
                    <a:pt x="103" y="3684"/>
                  </a:lnTo>
                  <a:lnTo>
                    <a:pt x="114" y="3670"/>
                  </a:lnTo>
                  <a:lnTo>
                    <a:pt x="124" y="3655"/>
                  </a:lnTo>
                  <a:lnTo>
                    <a:pt x="133" y="3638"/>
                  </a:lnTo>
                  <a:lnTo>
                    <a:pt x="140" y="3622"/>
                  </a:lnTo>
                  <a:lnTo>
                    <a:pt x="146" y="3605"/>
                  </a:lnTo>
                  <a:lnTo>
                    <a:pt x="151" y="3586"/>
                  </a:lnTo>
                  <a:lnTo>
                    <a:pt x="155" y="3568"/>
                  </a:lnTo>
                  <a:lnTo>
                    <a:pt x="158" y="3549"/>
                  </a:lnTo>
                  <a:lnTo>
                    <a:pt x="158" y="3531"/>
                  </a:lnTo>
                  <a:lnTo>
                    <a:pt x="158" y="227"/>
                  </a:lnTo>
                  <a:lnTo>
                    <a:pt x="158" y="227"/>
                  </a:lnTo>
                  <a:lnTo>
                    <a:pt x="158" y="208"/>
                  </a:lnTo>
                  <a:lnTo>
                    <a:pt x="155" y="188"/>
                  </a:lnTo>
                  <a:lnTo>
                    <a:pt x="151" y="170"/>
                  </a:lnTo>
                  <a:lnTo>
                    <a:pt x="146" y="153"/>
                  </a:lnTo>
                  <a:lnTo>
                    <a:pt x="140" y="134"/>
                  </a:lnTo>
                  <a:lnTo>
                    <a:pt x="133" y="118"/>
                  </a:lnTo>
                  <a:lnTo>
                    <a:pt x="124" y="102"/>
                  </a:lnTo>
                  <a:lnTo>
                    <a:pt x="114" y="87"/>
                  </a:lnTo>
                  <a:lnTo>
                    <a:pt x="103" y="72"/>
                  </a:lnTo>
                  <a:lnTo>
                    <a:pt x="91" y="59"/>
                  </a:lnTo>
                  <a:lnTo>
                    <a:pt x="77" y="47"/>
                  </a:lnTo>
                  <a:lnTo>
                    <a:pt x="64" y="35"/>
                  </a:lnTo>
                  <a:lnTo>
                    <a:pt x="49" y="25"/>
                  </a:lnTo>
                  <a:lnTo>
                    <a:pt x="34" y="15"/>
                  </a:lnTo>
                  <a:lnTo>
                    <a:pt x="17" y="7"/>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4" name="Freeform 97">
              <a:extLst>
                <a:ext uri="{FF2B5EF4-FFF2-40B4-BE49-F238E27FC236}">
                  <a16:creationId xmlns:a16="http://schemas.microsoft.com/office/drawing/2014/main" id="{B2981013-74A6-B640-100F-F82C9D8DBF3B}"/>
                </a:ext>
              </a:extLst>
            </p:cNvPr>
            <p:cNvSpPr>
              <a:spLocks/>
            </p:cNvSpPr>
            <p:nvPr/>
          </p:nvSpPr>
          <p:spPr bwMode="auto">
            <a:xfrm>
              <a:off x="6897657" y="647418"/>
              <a:ext cx="236919" cy="5564645"/>
            </a:xfrm>
            <a:custGeom>
              <a:avLst/>
              <a:gdLst>
                <a:gd name="T0" fmla="*/ 160 w 160"/>
                <a:gd name="T1" fmla="*/ 3758 h 3758"/>
                <a:gd name="T2" fmla="*/ 130 w 160"/>
                <a:gd name="T3" fmla="*/ 3733 h 3758"/>
                <a:gd name="T4" fmla="*/ 105 w 160"/>
                <a:gd name="T5" fmla="*/ 3706 h 3758"/>
                <a:gd name="T6" fmla="*/ 81 w 160"/>
                <a:gd name="T7" fmla="*/ 3675 h 3758"/>
                <a:gd name="T8" fmla="*/ 63 w 160"/>
                <a:gd name="T9" fmla="*/ 3642 h 3758"/>
                <a:gd name="T10" fmla="*/ 47 w 160"/>
                <a:gd name="T11" fmla="*/ 3607 h 3758"/>
                <a:gd name="T12" fmla="*/ 36 w 160"/>
                <a:gd name="T13" fmla="*/ 3569 h 3758"/>
                <a:gd name="T14" fmla="*/ 29 w 160"/>
                <a:gd name="T15" fmla="*/ 3531 h 3758"/>
                <a:gd name="T16" fmla="*/ 26 w 160"/>
                <a:gd name="T17" fmla="*/ 3490 h 3758"/>
                <a:gd name="T18" fmla="*/ 26 w 160"/>
                <a:gd name="T19" fmla="*/ 267 h 3758"/>
                <a:gd name="T20" fmla="*/ 29 w 160"/>
                <a:gd name="T21" fmla="*/ 227 h 3758"/>
                <a:gd name="T22" fmla="*/ 36 w 160"/>
                <a:gd name="T23" fmla="*/ 188 h 3758"/>
                <a:gd name="T24" fmla="*/ 47 w 160"/>
                <a:gd name="T25" fmla="*/ 151 h 3758"/>
                <a:gd name="T26" fmla="*/ 63 w 160"/>
                <a:gd name="T27" fmla="*/ 116 h 3758"/>
                <a:gd name="T28" fmla="*/ 81 w 160"/>
                <a:gd name="T29" fmla="*/ 82 h 3758"/>
                <a:gd name="T30" fmla="*/ 105 w 160"/>
                <a:gd name="T31" fmla="*/ 52 h 3758"/>
                <a:gd name="T32" fmla="*/ 130 w 160"/>
                <a:gd name="T33" fmla="*/ 25 h 3758"/>
                <a:gd name="T34" fmla="*/ 160 w 160"/>
                <a:gd name="T35" fmla="*/ 0 h 3758"/>
                <a:gd name="T36" fmla="*/ 142 w 160"/>
                <a:gd name="T37" fmla="*/ 7 h 3758"/>
                <a:gd name="T38" fmla="*/ 110 w 160"/>
                <a:gd name="T39" fmla="*/ 25 h 3758"/>
                <a:gd name="T40" fmla="*/ 81 w 160"/>
                <a:gd name="T41" fmla="*/ 47 h 3758"/>
                <a:gd name="T42" fmla="*/ 56 w 160"/>
                <a:gd name="T43" fmla="*/ 72 h 3758"/>
                <a:gd name="T44" fmla="*/ 36 w 160"/>
                <a:gd name="T45" fmla="*/ 102 h 3758"/>
                <a:gd name="T46" fmla="*/ 19 w 160"/>
                <a:gd name="T47" fmla="*/ 134 h 3758"/>
                <a:gd name="T48" fmla="*/ 7 w 160"/>
                <a:gd name="T49" fmla="*/ 170 h 3758"/>
                <a:gd name="T50" fmla="*/ 0 w 160"/>
                <a:gd name="T51" fmla="*/ 208 h 3758"/>
                <a:gd name="T52" fmla="*/ 0 w 160"/>
                <a:gd name="T53" fmla="*/ 3531 h 3758"/>
                <a:gd name="T54" fmla="*/ 0 w 160"/>
                <a:gd name="T55" fmla="*/ 3549 h 3758"/>
                <a:gd name="T56" fmla="*/ 7 w 160"/>
                <a:gd name="T57" fmla="*/ 3586 h 3758"/>
                <a:gd name="T58" fmla="*/ 19 w 160"/>
                <a:gd name="T59" fmla="*/ 3622 h 3758"/>
                <a:gd name="T60" fmla="*/ 36 w 160"/>
                <a:gd name="T61" fmla="*/ 3655 h 3758"/>
                <a:gd name="T62" fmla="*/ 56 w 160"/>
                <a:gd name="T63" fmla="*/ 3684 h 3758"/>
                <a:gd name="T64" fmla="*/ 81 w 160"/>
                <a:gd name="T65" fmla="*/ 3711 h 3758"/>
                <a:gd name="T66" fmla="*/ 110 w 160"/>
                <a:gd name="T67" fmla="*/ 3733 h 3758"/>
                <a:gd name="T68" fmla="*/ 142 w 160"/>
                <a:gd name="T69" fmla="*/ 3751 h 3758"/>
                <a:gd name="T70" fmla="*/ 160 w 160"/>
                <a:gd name="T71" fmla="*/ 3758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3758">
                  <a:moveTo>
                    <a:pt x="160" y="3758"/>
                  </a:moveTo>
                  <a:lnTo>
                    <a:pt x="160" y="3758"/>
                  </a:lnTo>
                  <a:lnTo>
                    <a:pt x="145" y="3746"/>
                  </a:lnTo>
                  <a:lnTo>
                    <a:pt x="130" y="3733"/>
                  </a:lnTo>
                  <a:lnTo>
                    <a:pt x="116" y="3719"/>
                  </a:lnTo>
                  <a:lnTo>
                    <a:pt x="105" y="3706"/>
                  </a:lnTo>
                  <a:lnTo>
                    <a:pt x="93" y="3691"/>
                  </a:lnTo>
                  <a:lnTo>
                    <a:pt x="81" y="3675"/>
                  </a:lnTo>
                  <a:lnTo>
                    <a:pt x="71" y="3659"/>
                  </a:lnTo>
                  <a:lnTo>
                    <a:pt x="63" y="3642"/>
                  </a:lnTo>
                  <a:lnTo>
                    <a:pt x="54" y="3625"/>
                  </a:lnTo>
                  <a:lnTo>
                    <a:pt x="47" y="3607"/>
                  </a:lnTo>
                  <a:lnTo>
                    <a:pt x="41" y="3588"/>
                  </a:lnTo>
                  <a:lnTo>
                    <a:pt x="36" y="3569"/>
                  </a:lnTo>
                  <a:lnTo>
                    <a:pt x="32" y="3549"/>
                  </a:lnTo>
                  <a:lnTo>
                    <a:pt x="29" y="3531"/>
                  </a:lnTo>
                  <a:lnTo>
                    <a:pt x="27" y="3511"/>
                  </a:lnTo>
                  <a:lnTo>
                    <a:pt x="26" y="3490"/>
                  </a:lnTo>
                  <a:lnTo>
                    <a:pt x="26" y="267"/>
                  </a:lnTo>
                  <a:lnTo>
                    <a:pt x="26" y="267"/>
                  </a:lnTo>
                  <a:lnTo>
                    <a:pt x="27" y="247"/>
                  </a:lnTo>
                  <a:lnTo>
                    <a:pt x="29" y="227"/>
                  </a:lnTo>
                  <a:lnTo>
                    <a:pt x="32" y="207"/>
                  </a:lnTo>
                  <a:lnTo>
                    <a:pt x="36" y="188"/>
                  </a:lnTo>
                  <a:lnTo>
                    <a:pt x="41" y="170"/>
                  </a:lnTo>
                  <a:lnTo>
                    <a:pt x="47" y="151"/>
                  </a:lnTo>
                  <a:lnTo>
                    <a:pt x="54" y="133"/>
                  </a:lnTo>
                  <a:lnTo>
                    <a:pt x="63" y="116"/>
                  </a:lnTo>
                  <a:lnTo>
                    <a:pt x="71" y="99"/>
                  </a:lnTo>
                  <a:lnTo>
                    <a:pt x="81" y="82"/>
                  </a:lnTo>
                  <a:lnTo>
                    <a:pt x="93" y="67"/>
                  </a:lnTo>
                  <a:lnTo>
                    <a:pt x="105" y="52"/>
                  </a:lnTo>
                  <a:lnTo>
                    <a:pt x="116" y="38"/>
                  </a:lnTo>
                  <a:lnTo>
                    <a:pt x="130" y="25"/>
                  </a:lnTo>
                  <a:lnTo>
                    <a:pt x="145" y="12"/>
                  </a:lnTo>
                  <a:lnTo>
                    <a:pt x="160" y="0"/>
                  </a:lnTo>
                  <a:lnTo>
                    <a:pt x="160" y="0"/>
                  </a:lnTo>
                  <a:lnTo>
                    <a:pt x="142" y="7"/>
                  </a:lnTo>
                  <a:lnTo>
                    <a:pt x="126" y="15"/>
                  </a:lnTo>
                  <a:lnTo>
                    <a:pt x="110" y="25"/>
                  </a:lnTo>
                  <a:lnTo>
                    <a:pt x="96" y="35"/>
                  </a:lnTo>
                  <a:lnTo>
                    <a:pt x="81" y="47"/>
                  </a:lnTo>
                  <a:lnTo>
                    <a:pt x="68" y="59"/>
                  </a:lnTo>
                  <a:lnTo>
                    <a:pt x="56" y="72"/>
                  </a:lnTo>
                  <a:lnTo>
                    <a:pt x="46" y="87"/>
                  </a:lnTo>
                  <a:lnTo>
                    <a:pt x="36" y="102"/>
                  </a:lnTo>
                  <a:lnTo>
                    <a:pt x="26" y="118"/>
                  </a:lnTo>
                  <a:lnTo>
                    <a:pt x="19" y="134"/>
                  </a:lnTo>
                  <a:lnTo>
                    <a:pt x="12" y="153"/>
                  </a:lnTo>
                  <a:lnTo>
                    <a:pt x="7" y="170"/>
                  </a:lnTo>
                  <a:lnTo>
                    <a:pt x="4" y="188"/>
                  </a:lnTo>
                  <a:lnTo>
                    <a:pt x="0" y="208"/>
                  </a:lnTo>
                  <a:lnTo>
                    <a:pt x="0" y="227"/>
                  </a:lnTo>
                  <a:lnTo>
                    <a:pt x="0" y="3531"/>
                  </a:lnTo>
                  <a:lnTo>
                    <a:pt x="0" y="3531"/>
                  </a:lnTo>
                  <a:lnTo>
                    <a:pt x="0" y="3549"/>
                  </a:lnTo>
                  <a:lnTo>
                    <a:pt x="4" y="3568"/>
                  </a:lnTo>
                  <a:lnTo>
                    <a:pt x="7" y="3586"/>
                  </a:lnTo>
                  <a:lnTo>
                    <a:pt x="12" y="3605"/>
                  </a:lnTo>
                  <a:lnTo>
                    <a:pt x="19" y="3622"/>
                  </a:lnTo>
                  <a:lnTo>
                    <a:pt x="26" y="3638"/>
                  </a:lnTo>
                  <a:lnTo>
                    <a:pt x="36" y="3655"/>
                  </a:lnTo>
                  <a:lnTo>
                    <a:pt x="46" y="3670"/>
                  </a:lnTo>
                  <a:lnTo>
                    <a:pt x="56" y="3684"/>
                  </a:lnTo>
                  <a:lnTo>
                    <a:pt x="68" y="3699"/>
                  </a:lnTo>
                  <a:lnTo>
                    <a:pt x="81" y="3711"/>
                  </a:lnTo>
                  <a:lnTo>
                    <a:pt x="96" y="3723"/>
                  </a:lnTo>
                  <a:lnTo>
                    <a:pt x="110" y="3733"/>
                  </a:lnTo>
                  <a:lnTo>
                    <a:pt x="126" y="3743"/>
                  </a:lnTo>
                  <a:lnTo>
                    <a:pt x="142" y="3751"/>
                  </a:lnTo>
                  <a:lnTo>
                    <a:pt x="160" y="3758"/>
                  </a:lnTo>
                  <a:lnTo>
                    <a:pt x="160" y="3758"/>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5" name="Freeform 98">
              <a:extLst>
                <a:ext uri="{FF2B5EF4-FFF2-40B4-BE49-F238E27FC236}">
                  <a16:creationId xmlns:a16="http://schemas.microsoft.com/office/drawing/2014/main" id="{2A81D649-DDFA-A669-9248-CABC8F7F8218}"/>
                </a:ext>
              </a:extLst>
            </p:cNvPr>
            <p:cNvSpPr>
              <a:spLocks/>
            </p:cNvSpPr>
            <p:nvPr/>
          </p:nvSpPr>
          <p:spPr bwMode="auto">
            <a:xfrm>
              <a:off x="6912459" y="6077314"/>
              <a:ext cx="2690518" cy="214708"/>
            </a:xfrm>
            <a:custGeom>
              <a:avLst/>
              <a:gdLst>
                <a:gd name="T0" fmla="*/ 244 w 1817"/>
                <a:gd name="T1" fmla="*/ 123 h 145"/>
                <a:gd name="T2" fmla="*/ 226 w 1817"/>
                <a:gd name="T3" fmla="*/ 123 h 145"/>
                <a:gd name="T4" fmla="*/ 189 w 1817"/>
                <a:gd name="T5" fmla="*/ 118 h 145"/>
                <a:gd name="T6" fmla="*/ 155 w 1817"/>
                <a:gd name="T7" fmla="*/ 109 h 145"/>
                <a:gd name="T8" fmla="*/ 122 w 1817"/>
                <a:gd name="T9" fmla="*/ 98 h 145"/>
                <a:gd name="T10" fmla="*/ 76 w 1817"/>
                <a:gd name="T11" fmla="*/ 72 h 145"/>
                <a:gd name="T12" fmla="*/ 24 w 1817"/>
                <a:gd name="T13" fmla="*/ 27 h 145"/>
                <a:gd name="T14" fmla="*/ 0 w 1817"/>
                <a:gd name="T15" fmla="*/ 0 h 145"/>
                <a:gd name="T16" fmla="*/ 21 w 1817"/>
                <a:gd name="T17" fmla="*/ 30 h 145"/>
                <a:gd name="T18" fmla="*/ 42 w 1817"/>
                <a:gd name="T19" fmla="*/ 59 h 145"/>
                <a:gd name="T20" fmla="*/ 68 w 1817"/>
                <a:gd name="T21" fmla="*/ 84 h 145"/>
                <a:gd name="T22" fmla="*/ 98 w 1817"/>
                <a:gd name="T23" fmla="*/ 104 h 145"/>
                <a:gd name="T24" fmla="*/ 130 w 1817"/>
                <a:gd name="T25" fmla="*/ 121 h 145"/>
                <a:gd name="T26" fmla="*/ 164 w 1817"/>
                <a:gd name="T27" fmla="*/ 135 h 145"/>
                <a:gd name="T28" fmla="*/ 199 w 1817"/>
                <a:gd name="T29" fmla="*/ 143 h 145"/>
                <a:gd name="T30" fmla="*/ 238 w 1817"/>
                <a:gd name="T31" fmla="*/ 145 h 145"/>
                <a:gd name="T32" fmla="*/ 1580 w 1817"/>
                <a:gd name="T33" fmla="*/ 145 h 145"/>
                <a:gd name="T34" fmla="*/ 1619 w 1817"/>
                <a:gd name="T35" fmla="*/ 143 h 145"/>
                <a:gd name="T36" fmla="*/ 1654 w 1817"/>
                <a:gd name="T37" fmla="*/ 135 h 145"/>
                <a:gd name="T38" fmla="*/ 1688 w 1817"/>
                <a:gd name="T39" fmla="*/ 121 h 145"/>
                <a:gd name="T40" fmla="*/ 1720 w 1817"/>
                <a:gd name="T41" fmla="*/ 104 h 145"/>
                <a:gd name="T42" fmla="*/ 1750 w 1817"/>
                <a:gd name="T43" fmla="*/ 84 h 145"/>
                <a:gd name="T44" fmla="*/ 1775 w 1817"/>
                <a:gd name="T45" fmla="*/ 59 h 145"/>
                <a:gd name="T46" fmla="*/ 1799 w 1817"/>
                <a:gd name="T47" fmla="*/ 30 h 145"/>
                <a:gd name="T48" fmla="*/ 1817 w 1817"/>
                <a:gd name="T49" fmla="*/ 0 h 145"/>
                <a:gd name="T50" fmla="*/ 1794 w 1817"/>
                <a:gd name="T51" fmla="*/ 27 h 145"/>
                <a:gd name="T52" fmla="*/ 1741 w 1817"/>
                <a:gd name="T53" fmla="*/ 72 h 145"/>
                <a:gd name="T54" fmla="*/ 1696 w 1817"/>
                <a:gd name="T55" fmla="*/ 98 h 145"/>
                <a:gd name="T56" fmla="*/ 1662 w 1817"/>
                <a:gd name="T57" fmla="*/ 109 h 145"/>
                <a:gd name="T58" fmla="*/ 1629 w 1817"/>
                <a:gd name="T59" fmla="*/ 118 h 145"/>
                <a:gd name="T60" fmla="*/ 1592 w 1817"/>
                <a:gd name="T61" fmla="*/ 123 h 145"/>
                <a:gd name="T62" fmla="*/ 1573 w 1817"/>
                <a:gd name="T63"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7" h="145">
                  <a:moveTo>
                    <a:pt x="1573" y="123"/>
                  </a:moveTo>
                  <a:lnTo>
                    <a:pt x="244" y="123"/>
                  </a:lnTo>
                  <a:lnTo>
                    <a:pt x="244" y="123"/>
                  </a:lnTo>
                  <a:lnTo>
                    <a:pt x="226" y="123"/>
                  </a:lnTo>
                  <a:lnTo>
                    <a:pt x="207" y="121"/>
                  </a:lnTo>
                  <a:lnTo>
                    <a:pt x="189" y="118"/>
                  </a:lnTo>
                  <a:lnTo>
                    <a:pt x="172" y="114"/>
                  </a:lnTo>
                  <a:lnTo>
                    <a:pt x="155" y="109"/>
                  </a:lnTo>
                  <a:lnTo>
                    <a:pt x="138" y="104"/>
                  </a:lnTo>
                  <a:lnTo>
                    <a:pt x="122" y="98"/>
                  </a:lnTo>
                  <a:lnTo>
                    <a:pt x="106" y="89"/>
                  </a:lnTo>
                  <a:lnTo>
                    <a:pt x="76" y="72"/>
                  </a:lnTo>
                  <a:lnTo>
                    <a:pt x="49" y="51"/>
                  </a:lnTo>
                  <a:lnTo>
                    <a:pt x="24" y="27"/>
                  </a:lnTo>
                  <a:lnTo>
                    <a:pt x="0" y="0"/>
                  </a:lnTo>
                  <a:lnTo>
                    <a:pt x="0" y="0"/>
                  </a:lnTo>
                  <a:lnTo>
                    <a:pt x="10" y="15"/>
                  </a:lnTo>
                  <a:lnTo>
                    <a:pt x="21" y="30"/>
                  </a:lnTo>
                  <a:lnTo>
                    <a:pt x="31" y="45"/>
                  </a:lnTo>
                  <a:lnTo>
                    <a:pt x="42" y="59"/>
                  </a:lnTo>
                  <a:lnTo>
                    <a:pt x="54" y="72"/>
                  </a:lnTo>
                  <a:lnTo>
                    <a:pt x="68" y="84"/>
                  </a:lnTo>
                  <a:lnTo>
                    <a:pt x="83" y="94"/>
                  </a:lnTo>
                  <a:lnTo>
                    <a:pt x="98" y="104"/>
                  </a:lnTo>
                  <a:lnTo>
                    <a:pt x="113" y="114"/>
                  </a:lnTo>
                  <a:lnTo>
                    <a:pt x="130" y="121"/>
                  </a:lnTo>
                  <a:lnTo>
                    <a:pt x="147" y="130"/>
                  </a:lnTo>
                  <a:lnTo>
                    <a:pt x="164" y="135"/>
                  </a:lnTo>
                  <a:lnTo>
                    <a:pt x="182" y="140"/>
                  </a:lnTo>
                  <a:lnTo>
                    <a:pt x="199" y="143"/>
                  </a:lnTo>
                  <a:lnTo>
                    <a:pt x="219" y="145"/>
                  </a:lnTo>
                  <a:lnTo>
                    <a:pt x="238" y="145"/>
                  </a:lnTo>
                  <a:lnTo>
                    <a:pt x="1580" y="145"/>
                  </a:lnTo>
                  <a:lnTo>
                    <a:pt x="1580" y="145"/>
                  </a:lnTo>
                  <a:lnTo>
                    <a:pt x="1598" y="145"/>
                  </a:lnTo>
                  <a:lnTo>
                    <a:pt x="1619" y="143"/>
                  </a:lnTo>
                  <a:lnTo>
                    <a:pt x="1637" y="140"/>
                  </a:lnTo>
                  <a:lnTo>
                    <a:pt x="1654" y="135"/>
                  </a:lnTo>
                  <a:lnTo>
                    <a:pt x="1671" y="130"/>
                  </a:lnTo>
                  <a:lnTo>
                    <a:pt x="1688" y="121"/>
                  </a:lnTo>
                  <a:lnTo>
                    <a:pt x="1704" y="114"/>
                  </a:lnTo>
                  <a:lnTo>
                    <a:pt x="1720" y="104"/>
                  </a:lnTo>
                  <a:lnTo>
                    <a:pt x="1735" y="94"/>
                  </a:lnTo>
                  <a:lnTo>
                    <a:pt x="1750" y="84"/>
                  </a:lnTo>
                  <a:lnTo>
                    <a:pt x="1763" y="72"/>
                  </a:lnTo>
                  <a:lnTo>
                    <a:pt x="1775" y="59"/>
                  </a:lnTo>
                  <a:lnTo>
                    <a:pt x="1787" y="45"/>
                  </a:lnTo>
                  <a:lnTo>
                    <a:pt x="1799" y="30"/>
                  </a:lnTo>
                  <a:lnTo>
                    <a:pt x="1807" y="15"/>
                  </a:lnTo>
                  <a:lnTo>
                    <a:pt x="1817" y="0"/>
                  </a:lnTo>
                  <a:lnTo>
                    <a:pt x="1817" y="0"/>
                  </a:lnTo>
                  <a:lnTo>
                    <a:pt x="1794" y="27"/>
                  </a:lnTo>
                  <a:lnTo>
                    <a:pt x="1770" y="51"/>
                  </a:lnTo>
                  <a:lnTo>
                    <a:pt x="1741" y="72"/>
                  </a:lnTo>
                  <a:lnTo>
                    <a:pt x="1711" y="89"/>
                  </a:lnTo>
                  <a:lnTo>
                    <a:pt x="1696" y="98"/>
                  </a:lnTo>
                  <a:lnTo>
                    <a:pt x="1679" y="104"/>
                  </a:lnTo>
                  <a:lnTo>
                    <a:pt x="1662" y="109"/>
                  </a:lnTo>
                  <a:lnTo>
                    <a:pt x="1646" y="114"/>
                  </a:lnTo>
                  <a:lnTo>
                    <a:pt x="1629" y="118"/>
                  </a:lnTo>
                  <a:lnTo>
                    <a:pt x="1610" y="121"/>
                  </a:lnTo>
                  <a:lnTo>
                    <a:pt x="1592" y="123"/>
                  </a:lnTo>
                  <a:lnTo>
                    <a:pt x="1573" y="123"/>
                  </a:lnTo>
                  <a:lnTo>
                    <a:pt x="1573" y="123"/>
                  </a:lnTo>
                  <a:close/>
                </a:path>
              </a:pathLst>
            </a:custGeom>
            <a:gradFill flip="none" rotWithShape="1">
              <a:gsLst>
                <a:gs pos="0">
                  <a:schemeClr val="bg1">
                    <a:alpha val="43000"/>
                  </a:schemeClr>
                </a:gs>
                <a:gs pos="37000">
                  <a:schemeClr val="bg1">
                    <a:alpha val="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nvGrpSpPr>
            <p:cNvPr id="16" name="Group 144">
              <a:extLst>
                <a:ext uri="{FF2B5EF4-FFF2-40B4-BE49-F238E27FC236}">
                  <a16:creationId xmlns:a16="http://schemas.microsoft.com/office/drawing/2014/main" id="{C8F40B45-4BA7-157D-6E85-0BBBC6642B55}"/>
                </a:ext>
              </a:extLst>
            </p:cNvPr>
            <p:cNvGrpSpPr/>
            <p:nvPr/>
          </p:nvGrpSpPr>
          <p:grpSpPr>
            <a:xfrm>
              <a:off x="6936156" y="674071"/>
              <a:ext cx="2615000" cy="5509858"/>
              <a:chOff x="6936156" y="674071"/>
              <a:chExt cx="2615000" cy="5509858"/>
            </a:xfrm>
          </p:grpSpPr>
          <p:sp>
            <p:nvSpPr>
              <p:cNvPr id="21" name="Freeform 104">
                <a:extLst>
                  <a:ext uri="{FF2B5EF4-FFF2-40B4-BE49-F238E27FC236}">
                    <a16:creationId xmlns:a16="http://schemas.microsoft.com/office/drawing/2014/main" id="{1649AE06-AA1C-42AE-4E3F-1AE071646A0D}"/>
                  </a:ext>
                </a:extLst>
              </p:cNvPr>
              <p:cNvSpPr>
                <a:spLocks/>
              </p:cNvSpPr>
              <p:nvPr/>
            </p:nvSpPr>
            <p:spPr bwMode="auto">
              <a:xfrm>
                <a:off x="6936156" y="674071"/>
                <a:ext cx="2615000" cy="5509858"/>
              </a:xfrm>
              <a:custGeom>
                <a:avLst/>
                <a:gdLst>
                  <a:gd name="connsiteX0" fmla="*/ 310957 w 2615000"/>
                  <a:gd name="connsiteY0" fmla="*/ 39981 h 5509858"/>
                  <a:gd name="connsiteX1" fmla="*/ 282822 w 2615000"/>
                  <a:gd name="connsiteY1" fmla="*/ 45904 h 5509858"/>
                  <a:gd name="connsiteX2" fmla="*/ 256169 w 2615000"/>
                  <a:gd name="connsiteY2" fmla="*/ 53308 h 5509858"/>
                  <a:gd name="connsiteX3" fmla="*/ 228035 w 2615000"/>
                  <a:gd name="connsiteY3" fmla="*/ 62192 h 5509858"/>
                  <a:gd name="connsiteX4" fmla="*/ 202862 w 2615000"/>
                  <a:gd name="connsiteY4" fmla="*/ 75519 h 5509858"/>
                  <a:gd name="connsiteX5" fmla="*/ 179170 w 2615000"/>
                  <a:gd name="connsiteY5" fmla="*/ 90327 h 5509858"/>
                  <a:gd name="connsiteX6" fmla="*/ 156959 w 2615000"/>
                  <a:gd name="connsiteY6" fmla="*/ 105134 h 5509858"/>
                  <a:gd name="connsiteX7" fmla="*/ 136228 w 2615000"/>
                  <a:gd name="connsiteY7" fmla="*/ 124384 h 5509858"/>
                  <a:gd name="connsiteX8" fmla="*/ 116979 w 2615000"/>
                  <a:gd name="connsiteY8" fmla="*/ 145114 h 5509858"/>
                  <a:gd name="connsiteX9" fmla="*/ 99210 w 2615000"/>
                  <a:gd name="connsiteY9" fmla="*/ 167325 h 5509858"/>
                  <a:gd name="connsiteX10" fmla="*/ 85883 w 2615000"/>
                  <a:gd name="connsiteY10" fmla="*/ 192498 h 5509858"/>
                  <a:gd name="connsiteX11" fmla="*/ 74037 w 2615000"/>
                  <a:gd name="connsiteY11" fmla="*/ 217671 h 5509858"/>
                  <a:gd name="connsiteX12" fmla="*/ 63672 w 2615000"/>
                  <a:gd name="connsiteY12" fmla="*/ 244324 h 5509858"/>
                  <a:gd name="connsiteX13" fmla="*/ 56268 w 2615000"/>
                  <a:gd name="connsiteY13" fmla="*/ 272458 h 5509858"/>
                  <a:gd name="connsiteX14" fmla="*/ 51826 w 2615000"/>
                  <a:gd name="connsiteY14" fmla="*/ 302073 h 5509858"/>
                  <a:gd name="connsiteX15" fmla="*/ 48864 w 2615000"/>
                  <a:gd name="connsiteY15" fmla="*/ 331688 h 5509858"/>
                  <a:gd name="connsiteX16" fmla="*/ 48864 w 2615000"/>
                  <a:gd name="connsiteY16" fmla="*/ 5179653 h 5509858"/>
                  <a:gd name="connsiteX17" fmla="*/ 51826 w 2615000"/>
                  <a:gd name="connsiteY17" fmla="*/ 5209268 h 5509858"/>
                  <a:gd name="connsiteX18" fmla="*/ 56268 w 2615000"/>
                  <a:gd name="connsiteY18" fmla="*/ 5238883 h 5509858"/>
                  <a:gd name="connsiteX19" fmla="*/ 63672 w 2615000"/>
                  <a:gd name="connsiteY19" fmla="*/ 5267017 h 5509858"/>
                  <a:gd name="connsiteX20" fmla="*/ 74037 w 2615000"/>
                  <a:gd name="connsiteY20" fmla="*/ 5293670 h 5509858"/>
                  <a:gd name="connsiteX21" fmla="*/ 85883 w 2615000"/>
                  <a:gd name="connsiteY21" fmla="*/ 5318843 h 5509858"/>
                  <a:gd name="connsiteX22" fmla="*/ 99210 w 2615000"/>
                  <a:gd name="connsiteY22" fmla="*/ 5341054 h 5509858"/>
                  <a:gd name="connsiteX23" fmla="*/ 116979 w 2615000"/>
                  <a:gd name="connsiteY23" fmla="*/ 5363265 h 5509858"/>
                  <a:gd name="connsiteX24" fmla="*/ 136228 w 2615000"/>
                  <a:gd name="connsiteY24" fmla="*/ 5385477 h 5509858"/>
                  <a:gd name="connsiteX25" fmla="*/ 156959 w 2615000"/>
                  <a:gd name="connsiteY25" fmla="*/ 5403246 h 5509858"/>
                  <a:gd name="connsiteX26" fmla="*/ 179170 w 2615000"/>
                  <a:gd name="connsiteY26" fmla="*/ 5421015 h 5509858"/>
                  <a:gd name="connsiteX27" fmla="*/ 202862 w 2615000"/>
                  <a:gd name="connsiteY27" fmla="*/ 5435822 h 5509858"/>
                  <a:gd name="connsiteX28" fmla="*/ 228035 w 2615000"/>
                  <a:gd name="connsiteY28" fmla="*/ 5447668 h 5509858"/>
                  <a:gd name="connsiteX29" fmla="*/ 256169 w 2615000"/>
                  <a:gd name="connsiteY29" fmla="*/ 5458033 h 5509858"/>
                  <a:gd name="connsiteX30" fmla="*/ 282822 w 2615000"/>
                  <a:gd name="connsiteY30" fmla="*/ 5465437 h 5509858"/>
                  <a:gd name="connsiteX31" fmla="*/ 310957 w 2615000"/>
                  <a:gd name="connsiteY31" fmla="*/ 5468399 h 5509858"/>
                  <a:gd name="connsiteX32" fmla="*/ 340571 w 2615000"/>
                  <a:gd name="connsiteY32" fmla="*/ 5469879 h 5509858"/>
                  <a:gd name="connsiteX33" fmla="*/ 2272947 w 2615000"/>
                  <a:gd name="connsiteY33" fmla="*/ 5469879 h 5509858"/>
                  <a:gd name="connsiteX34" fmla="*/ 2304042 w 2615000"/>
                  <a:gd name="connsiteY34" fmla="*/ 5468399 h 5509858"/>
                  <a:gd name="connsiteX35" fmla="*/ 2330696 w 2615000"/>
                  <a:gd name="connsiteY35" fmla="*/ 5465437 h 5509858"/>
                  <a:gd name="connsiteX36" fmla="*/ 2360311 w 2615000"/>
                  <a:gd name="connsiteY36" fmla="*/ 5458033 h 5509858"/>
                  <a:gd name="connsiteX37" fmla="*/ 2385484 w 2615000"/>
                  <a:gd name="connsiteY37" fmla="*/ 5447668 h 5509858"/>
                  <a:gd name="connsiteX38" fmla="*/ 2413618 w 2615000"/>
                  <a:gd name="connsiteY38" fmla="*/ 5435822 h 5509858"/>
                  <a:gd name="connsiteX39" fmla="*/ 2435829 w 2615000"/>
                  <a:gd name="connsiteY39" fmla="*/ 5421015 h 5509858"/>
                  <a:gd name="connsiteX40" fmla="*/ 2458040 w 2615000"/>
                  <a:gd name="connsiteY40" fmla="*/ 5403246 h 5509858"/>
                  <a:gd name="connsiteX41" fmla="*/ 2480252 w 2615000"/>
                  <a:gd name="connsiteY41" fmla="*/ 5385477 h 5509858"/>
                  <a:gd name="connsiteX42" fmla="*/ 2498020 w 2615000"/>
                  <a:gd name="connsiteY42" fmla="*/ 5363265 h 5509858"/>
                  <a:gd name="connsiteX43" fmla="*/ 2515789 w 2615000"/>
                  <a:gd name="connsiteY43" fmla="*/ 5341054 h 5509858"/>
                  <a:gd name="connsiteX44" fmla="*/ 2530597 w 2615000"/>
                  <a:gd name="connsiteY44" fmla="*/ 5318843 h 5509858"/>
                  <a:gd name="connsiteX45" fmla="*/ 2542443 w 2615000"/>
                  <a:gd name="connsiteY45" fmla="*/ 5293670 h 5509858"/>
                  <a:gd name="connsiteX46" fmla="*/ 2552808 w 2615000"/>
                  <a:gd name="connsiteY46" fmla="*/ 5267017 h 5509858"/>
                  <a:gd name="connsiteX47" fmla="*/ 2557250 w 2615000"/>
                  <a:gd name="connsiteY47" fmla="*/ 5238883 h 5509858"/>
                  <a:gd name="connsiteX48" fmla="*/ 2561692 w 2615000"/>
                  <a:gd name="connsiteY48" fmla="*/ 5209268 h 5509858"/>
                  <a:gd name="connsiteX49" fmla="*/ 2564654 w 2615000"/>
                  <a:gd name="connsiteY49" fmla="*/ 5179653 h 5509858"/>
                  <a:gd name="connsiteX50" fmla="*/ 2564654 w 2615000"/>
                  <a:gd name="connsiteY50" fmla="*/ 331688 h 5509858"/>
                  <a:gd name="connsiteX51" fmla="*/ 2561692 w 2615000"/>
                  <a:gd name="connsiteY51" fmla="*/ 302073 h 5509858"/>
                  <a:gd name="connsiteX52" fmla="*/ 2557250 w 2615000"/>
                  <a:gd name="connsiteY52" fmla="*/ 272458 h 5509858"/>
                  <a:gd name="connsiteX53" fmla="*/ 2552808 w 2615000"/>
                  <a:gd name="connsiteY53" fmla="*/ 244324 h 5509858"/>
                  <a:gd name="connsiteX54" fmla="*/ 2542443 w 2615000"/>
                  <a:gd name="connsiteY54" fmla="*/ 217671 h 5509858"/>
                  <a:gd name="connsiteX55" fmla="*/ 2530597 w 2615000"/>
                  <a:gd name="connsiteY55" fmla="*/ 192498 h 5509858"/>
                  <a:gd name="connsiteX56" fmla="*/ 2515789 w 2615000"/>
                  <a:gd name="connsiteY56" fmla="*/ 167325 h 5509858"/>
                  <a:gd name="connsiteX57" fmla="*/ 2498020 w 2615000"/>
                  <a:gd name="connsiteY57" fmla="*/ 145114 h 5509858"/>
                  <a:gd name="connsiteX58" fmla="*/ 2480252 w 2615000"/>
                  <a:gd name="connsiteY58" fmla="*/ 124384 h 5509858"/>
                  <a:gd name="connsiteX59" fmla="*/ 2458040 w 2615000"/>
                  <a:gd name="connsiteY59" fmla="*/ 105134 h 5509858"/>
                  <a:gd name="connsiteX60" fmla="*/ 2435829 w 2615000"/>
                  <a:gd name="connsiteY60" fmla="*/ 90327 h 5509858"/>
                  <a:gd name="connsiteX61" fmla="*/ 2413618 w 2615000"/>
                  <a:gd name="connsiteY61" fmla="*/ 75519 h 5509858"/>
                  <a:gd name="connsiteX62" fmla="*/ 2385484 w 2615000"/>
                  <a:gd name="connsiteY62" fmla="*/ 62192 h 5509858"/>
                  <a:gd name="connsiteX63" fmla="*/ 2360311 w 2615000"/>
                  <a:gd name="connsiteY63" fmla="*/ 53308 h 5509858"/>
                  <a:gd name="connsiteX64" fmla="*/ 2330696 w 2615000"/>
                  <a:gd name="connsiteY64" fmla="*/ 45904 h 5509858"/>
                  <a:gd name="connsiteX65" fmla="*/ 2304042 w 2615000"/>
                  <a:gd name="connsiteY65" fmla="*/ 39981 h 5509858"/>
                  <a:gd name="connsiteX66" fmla="*/ 2272947 w 2615000"/>
                  <a:gd name="connsiteY66" fmla="*/ 39981 h 5509858"/>
                  <a:gd name="connsiteX67" fmla="*/ 2061200 w 2615000"/>
                  <a:gd name="connsiteY67" fmla="*/ 39981 h 5509858"/>
                  <a:gd name="connsiteX68" fmla="*/ 2049354 w 2615000"/>
                  <a:gd name="connsiteY68" fmla="*/ 39981 h 5509858"/>
                  <a:gd name="connsiteX69" fmla="*/ 2038989 w 2615000"/>
                  <a:gd name="connsiteY69" fmla="*/ 42943 h 5509858"/>
                  <a:gd name="connsiteX70" fmla="*/ 2028623 w 2615000"/>
                  <a:gd name="connsiteY70" fmla="*/ 47385 h 5509858"/>
                  <a:gd name="connsiteX71" fmla="*/ 2021220 w 2615000"/>
                  <a:gd name="connsiteY71" fmla="*/ 54789 h 5509858"/>
                  <a:gd name="connsiteX72" fmla="*/ 2013816 w 2615000"/>
                  <a:gd name="connsiteY72" fmla="*/ 62192 h 5509858"/>
                  <a:gd name="connsiteX73" fmla="*/ 2009374 w 2615000"/>
                  <a:gd name="connsiteY73" fmla="*/ 72558 h 5509858"/>
                  <a:gd name="connsiteX74" fmla="*/ 2006412 w 2615000"/>
                  <a:gd name="connsiteY74" fmla="*/ 82923 h 5509858"/>
                  <a:gd name="connsiteX75" fmla="*/ 2006412 w 2615000"/>
                  <a:gd name="connsiteY75" fmla="*/ 94769 h 5509858"/>
                  <a:gd name="connsiteX76" fmla="*/ 2004932 w 2615000"/>
                  <a:gd name="connsiteY76" fmla="*/ 109576 h 5509858"/>
                  <a:gd name="connsiteX77" fmla="*/ 2004932 w 2615000"/>
                  <a:gd name="connsiteY77" fmla="*/ 124384 h 5509858"/>
                  <a:gd name="connsiteX78" fmla="*/ 1994566 w 2615000"/>
                  <a:gd name="connsiteY78" fmla="*/ 152518 h 5509858"/>
                  <a:gd name="connsiteX79" fmla="*/ 1982720 w 2615000"/>
                  <a:gd name="connsiteY79" fmla="*/ 177691 h 5509858"/>
                  <a:gd name="connsiteX80" fmla="*/ 1961990 w 2615000"/>
                  <a:gd name="connsiteY80" fmla="*/ 199902 h 5509858"/>
                  <a:gd name="connsiteX81" fmla="*/ 1939778 w 2615000"/>
                  <a:gd name="connsiteY81" fmla="*/ 217671 h 5509858"/>
                  <a:gd name="connsiteX82" fmla="*/ 1914606 w 2615000"/>
                  <a:gd name="connsiteY82" fmla="*/ 232478 h 5509858"/>
                  <a:gd name="connsiteX83" fmla="*/ 1887952 w 2615000"/>
                  <a:gd name="connsiteY83" fmla="*/ 239882 h 5509858"/>
                  <a:gd name="connsiteX84" fmla="*/ 1873145 w 2615000"/>
                  <a:gd name="connsiteY84" fmla="*/ 241363 h 5509858"/>
                  <a:gd name="connsiteX85" fmla="*/ 1856857 w 2615000"/>
                  <a:gd name="connsiteY85" fmla="*/ 241363 h 5509858"/>
                  <a:gd name="connsiteX86" fmla="*/ 756662 w 2615000"/>
                  <a:gd name="connsiteY86" fmla="*/ 241363 h 5509858"/>
                  <a:gd name="connsiteX87" fmla="*/ 741854 w 2615000"/>
                  <a:gd name="connsiteY87" fmla="*/ 241363 h 5509858"/>
                  <a:gd name="connsiteX88" fmla="*/ 727047 w 2615000"/>
                  <a:gd name="connsiteY88" fmla="*/ 239882 h 5509858"/>
                  <a:gd name="connsiteX89" fmla="*/ 698912 w 2615000"/>
                  <a:gd name="connsiteY89" fmla="*/ 232478 h 5509858"/>
                  <a:gd name="connsiteX90" fmla="*/ 673740 w 2615000"/>
                  <a:gd name="connsiteY90" fmla="*/ 217671 h 5509858"/>
                  <a:gd name="connsiteX91" fmla="*/ 651528 w 2615000"/>
                  <a:gd name="connsiteY91" fmla="*/ 199902 h 5509858"/>
                  <a:gd name="connsiteX92" fmla="*/ 633759 w 2615000"/>
                  <a:gd name="connsiteY92" fmla="*/ 177691 h 5509858"/>
                  <a:gd name="connsiteX93" fmla="*/ 618952 w 2615000"/>
                  <a:gd name="connsiteY93" fmla="*/ 152518 h 5509858"/>
                  <a:gd name="connsiteX94" fmla="*/ 611548 w 2615000"/>
                  <a:gd name="connsiteY94" fmla="*/ 124384 h 5509858"/>
                  <a:gd name="connsiteX95" fmla="*/ 610068 w 2615000"/>
                  <a:gd name="connsiteY95" fmla="*/ 109576 h 5509858"/>
                  <a:gd name="connsiteX96" fmla="*/ 610068 w 2615000"/>
                  <a:gd name="connsiteY96" fmla="*/ 94769 h 5509858"/>
                  <a:gd name="connsiteX97" fmla="*/ 607106 w 2615000"/>
                  <a:gd name="connsiteY97" fmla="*/ 82923 h 5509858"/>
                  <a:gd name="connsiteX98" fmla="*/ 604145 w 2615000"/>
                  <a:gd name="connsiteY98" fmla="*/ 72558 h 5509858"/>
                  <a:gd name="connsiteX99" fmla="*/ 599702 w 2615000"/>
                  <a:gd name="connsiteY99" fmla="*/ 62192 h 5509858"/>
                  <a:gd name="connsiteX100" fmla="*/ 592299 w 2615000"/>
                  <a:gd name="connsiteY100" fmla="*/ 54789 h 5509858"/>
                  <a:gd name="connsiteX101" fmla="*/ 584895 w 2615000"/>
                  <a:gd name="connsiteY101" fmla="*/ 47385 h 5509858"/>
                  <a:gd name="connsiteX102" fmla="*/ 574530 w 2615000"/>
                  <a:gd name="connsiteY102" fmla="*/ 42943 h 5509858"/>
                  <a:gd name="connsiteX103" fmla="*/ 564164 w 2615000"/>
                  <a:gd name="connsiteY103" fmla="*/ 39981 h 5509858"/>
                  <a:gd name="connsiteX104" fmla="*/ 555280 w 2615000"/>
                  <a:gd name="connsiteY104" fmla="*/ 39981 h 5509858"/>
                  <a:gd name="connsiteX105" fmla="*/ 340571 w 2615000"/>
                  <a:gd name="connsiteY105" fmla="*/ 39981 h 5509858"/>
                  <a:gd name="connsiteX106" fmla="*/ 315399 w 2615000"/>
                  <a:gd name="connsiteY106" fmla="*/ 0 h 5509858"/>
                  <a:gd name="connsiteX107" fmla="*/ 350937 w 2615000"/>
                  <a:gd name="connsiteY107" fmla="*/ 0 h 5509858"/>
                  <a:gd name="connsiteX108" fmla="*/ 2264063 w 2615000"/>
                  <a:gd name="connsiteY108" fmla="*/ 0 h 5509858"/>
                  <a:gd name="connsiteX109" fmla="*/ 2301082 w 2615000"/>
                  <a:gd name="connsiteY109" fmla="*/ 0 h 5509858"/>
                  <a:gd name="connsiteX110" fmla="*/ 2335139 w 2615000"/>
                  <a:gd name="connsiteY110" fmla="*/ 5923 h 5509858"/>
                  <a:gd name="connsiteX111" fmla="*/ 2367715 w 2615000"/>
                  <a:gd name="connsiteY111" fmla="*/ 14808 h 5509858"/>
                  <a:gd name="connsiteX112" fmla="*/ 2400292 w 2615000"/>
                  <a:gd name="connsiteY112" fmla="*/ 28134 h 5509858"/>
                  <a:gd name="connsiteX113" fmla="*/ 2429906 w 2615000"/>
                  <a:gd name="connsiteY113" fmla="*/ 42942 h 5509858"/>
                  <a:gd name="connsiteX114" fmla="*/ 2461002 w 2615000"/>
                  <a:gd name="connsiteY114" fmla="*/ 60711 h 5509858"/>
                  <a:gd name="connsiteX115" fmla="*/ 2487656 w 2615000"/>
                  <a:gd name="connsiteY115" fmla="*/ 79960 h 5509858"/>
                  <a:gd name="connsiteX116" fmla="*/ 2512828 w 2615000"/>
                  <a:gd name="connsiteY116" fmla="*/ 102172 h 5509858"/>
                  <a:gd name="connsiteX117" fmla="*/ 2535040 w 2615000"/>
                  <a:gd name="connsiteY117" fmla="*/ 127344 h 5509858"/>
                  <a:gd name="connsiteX118" fmla="*/ 2554289 w 2615000"/>
                  <a:gd name="connsiteY118" fmla="*/ 155479 h 5509858"/>
                  <a:gd name="connsiteX119" fmla="*/ 2572058 w 2615000"/>
                  <a:gd name="connsiteY119" fmla="*/ 182132 h 5509858"/>
                  <a:gd name="connsiteX120" fmla="*/ 2586866 w 2615000"/>
                  <a:gd name="connsiteY120" fmla="*/ 214708 h 5509858"/>
                  <a:gd name="connsiteX121" fmla="*/ 2600192 w 2615000"/>
                  <a:gd name="connsiteY121" fmla="*/ 244323 h 5509858"/>
                  <a:gd name="connsiteX122" fmla="*/ 2607596 w 2615000"/>
                  <a:gd name="connsiteY122" fmla="*/ 279861 h 5509858"/>
                  <a:gd name="connsiteX123" fmla="*/ 2612038 w 2615000"/>
                  <a:gd name="connsiteY123" fmla="*/ 313918 h 5509858"/>
                  <a:gd name="connsiteX124" fmla="*/ 2615000 w 2615000"/>
                  <a:gd name="connsiteY124" fmla="*/ 349456 h 5509858"/>
                  <a:gd name="connsiteX125" fmla="*/ 2615000 w 2615000"/>
                  <a:gd name="connsiteY125" fmla="*/ 5161883 h 5509858"/>
                  <a:gd name="connsiteX126" fmla="*/ 2612038 w 2615000"/>
                  <a:gd name="connsiteY126" fmla="*/ 5195940 h 5509858"/>
                  <a:gd name="connsiteX127" fmla="*/ 2607596 w 2615000"/>
                  <a:gd name="connsiteY127" fmla="*/ 5231478 h 5509858"/>
                  <a:gd name="connsiteX128" fmla="*/ 2600192 w 2615000"/>
                  <a:gd name="connsiteY128" fmla="*/ 5264054 h 5509858"/>
                  <a:gd name="connsiteX129" fmla="*/ 2586866 w 2615000"/>
                  <a:gd name="connsiteY129" fmla="*/ 5296631 h 5509858"/>
                  <a:gd name="connsiteX130" fmla="*/ 2572058 w 2615000"/>
                  <a:gd name="connsiteY130" fmla="*/ 5329207 h 5509858"/>
                  <a:gd name="connsiteX131" fmla="*/ 2554289 w 2615000"/>
                  <a:gd name="connsiteY131" fmla="*/ 5355861 h 5509858"/>
                  <a:gd name="connsiteX132" fmla="*/ 2535040 w 2615000"/>
                  <a:gd name="connsiteY132" fmla="*/ 5383995 h 5509858"/>
                  <a:gd name="connsiteX133" fmla="*/ 2512828 w 2615000"/>
                  <a:gd name="connsiteY133" fmla="*/ 5407687 h 5509858"/>
                  <a:gd name="connsiteX134" fmla="*/ 2487656 w 2615000"/>
                  <a:gd name="connsiteY134" fmla="*/ 5431379 h 5509858"/>
                  <a:gd name="connsiteX135" fmla="*/ 2461002 w 2615000"/>
                  <a:gd name="connsiteY135" fmla="*/ 5450628 h 5509858"/>
                  <a:gd name="connsiteX136" fmla="*/ 2429906 w 2615000"/>
                  <a:gd name="connsiteY136" fmla="*/ 5468397 h 5509858"/>
                  <a:gd name="connsiteX137" fmla="*/ 2400292 w 2615000"/>
                  <a:gd name="connsiteY137" fmla="*/ 5483205 h 5509858"/>
                  <a:gd name="connsiteX138" fmla="*/ 2367715 w 2615000"/>
                  <a:gd name="connsiteY138" fmla="*/ 5495051 h 5509858"/>
                  <a:gd name="connsiteX139" fmla="*/ 2335139 w 2615000"/>
                  <a:gd name="connsiteY139" fmla="*/ 5502455 h 5509858"/>
                  <a:gd name="connsiteX140" fmla="*/ 2301082 w 2615000"/>
                  <a:gd name="connsiteY140" fmla="*/ 5508378 h 5509858"/>
                  <a:gd name="connsiteX141" fmla="*/ 2264063 w 2615000"/>
                  <a:gd name="connsiteY141" fmla="*/ 5509858 h 5509858"/>
                  <a:gd name="connsiteX142" fmla="*/ 350937 w 2615000"/>
                  <a:gd name="connsiteY142" fmla="*/ 5509858 h 5509858"/>
                  <a:gd name="connsiteX143" fmla="*/ 315399 w 2615000"/>
                  <a:gd name="connsiteY143" fmla="*/ 5508378 h 5509858"/>
                  <a:gd name="connsiteX144" fmla="*/ 281342 w 2615000"/>
                  <a:gd name="connsiteY144" fmla="*/ 5502455 h 5509858"/>
                  <a:gd name="connsiteX145" fmla="*/ 245804 w 2615000"/>
                  <a:gd name="connsiteY145" fmla="*/ 5495051 h 5509858"/>
                  <a:gd name="connsiteX146" fmla="*/ 213228 w 2615000"/>
                  <a:gd name="connsiteY146" fmla="*/ 5483205 h 5509858"/>
                  <a:gd name="connsiteX147" fmla="*/ 183613 w 2615000"/>
                  <a:gd name="connsiteY147" fmla="*/ 5468397 h 5509858"/>
                  <a:gd name="connsiteX148" fmla="*/ 153998 w 2615000"/>
                  <a:gd name="connsiteY148" fmla="*/ 5450628 h 5509858"/>
                  <a:gd name="connsiteX149" fmla="*/ 128825 w 2615000"/>
                  <a:gd name="connsiteY149" fmla="*/ 5431379 h 5509858"/>
                  <a:gd name="connsiteX150" fmla="*/ 103653 w 2615000"/>
                  <a:gd name="connsiteY150" fmla="*/ 5407687 h 5509858"/>
                  <a:gd name="connsiteX151" fmla="*/ 78480 w 2615000"/>
                  <a:gd name="connsiteY151" fmla="*/ 5383995 h 5509858"/>
                  <a:gd name="connsiteX152" fmla="*/ 59230 w 2615000"/>
                  <a:gd name="connsiteY152" fmla="*/ 5355861 h 5509858"/>
                  <a:gd name="connsiteX153" fmla="*/ 41461 w 2615000"/>
                  <a:gd name="connsiteY153" fmla="*/ 5329207 h 5509858"/>
                  <a:gd name="connsiteX154" fmla="*/ 26654 w 2615000"/>
                  <a:gd name="connsiteY154" fmla="*/ 5296631 h 5509858"/>
                  <a:gd name="connsiteX155" fmla="*/ 16288 w 2615000"/>
                  <a:gd name="connsiteY155" fmla="*/ 5264054 h 5509858"/>
                  <a:gd name="connsiteX156" fmla="*/ 7404 w 2615000"/>
                  <a:gd name="connsiteY156" fmla="*/ 5231478 h 5509858"/>
                  <a:gd name="connsiteX157" fmla="*/ 1481 w 2615000"/>
                  <a:gd name="connsiteY157" fmla="*/ 5195940 h 5509858"/>
                  <a:gd name="connsiteX158" fmla="*/ 0 w 2615000"/>
                  <a:gd name="connsiteY158" fmla="*/ 5161883 h 5509858"/>
                  <a:gd name="connsiteX159" fmla="*/ 0 w 2615000"/>
                  <a:gd name="connsiteY159" fmla="*/ 349456 h 5509858"/>
                  <a:gd name="connsiteX160" fmla="*/ 1481 w 2615000"/>
                  <a:gd name="connsiteY160" fmla="*/ 313918 h 5509858"/>
                  <a:gd name="connsiteX161" fmla="*/ 7404 w 2615000"/>
                  <a:gd name="connsiteY161" fmla="*/ 279861 h 5509858"/>
                  <a:gd name="connsiteX162" fmla="*/ 16288 w 2615000"/>
                  <a:gd name="connsiteY162" fmla="*/ 244323 h 5509858"/>
                  <a:gd name="connsiteX163" fmla="*/ 26654 w 2615000"/>
                  <a:gd name="connsiteY163" fmla="*/ 214708 h 5509858"/>
                  <a:gd name="connsiteX164" fmla="*/ 41461 w 2615000"/>
                  <a:gd name="connsiteY164" fmla="*/ 182132 h 5509858"/>
                  <a:gd name="connsiteX165" fmla="*/ 59230 w 2615000"/>
                  <a:gd name="connsiteY165" fmla="*/ 155479 h 5509858"/>
                  <a:gd name="connsiteX166" fmla="*/ 78480 w 2615000"/>
                  <a:gd name="connsiteY166" fmla="*/ 127344 h 5509858"/>
                  <a:gd name="connsiteX167" fmla="*/ 103653 w 2615000"/>
                  <a:gd name="connsiteY167" fmla="*/ 102172 h 5509858"/>
                  <a:gd name="connsiteX168" fmla="*/ 128825 w 2615000"/>
                  <a:gd name="connsiteY168" fmla="*/ 79960 h 5509858"/>
                  <a:gd name="connsiteX169" fmla="*/ 153998 w 2615000"/>
                  <a:gd name="connsiteY169" fmla="*/ 60711 h 5509858"/>
                  <a:gd name="connsiteX170" fmla="*/ 183613 w 2615000"/>
                  <a:gd name="connsiteY170" fmla="*/ 42942 h 5509858"/>
                  <a:gd name="connsiteX171" fmla="*/ 213228 w 2615000"/>
                  <a:gd name="connsiteY171" fmla="*/ 28134 h 5509858"/>
                  <a:gd name="connsiteX172" fmla="*/ 245804 w 2615000"/>
                  <a:gd name="connsiteY172" fmla="*/ 14808 h 5509858"/>
                  <a:gd name="connsiteX173" fmla="*/ 281342 w 2615000"/>
                  <a:gd name="connsiteY173" fmla="*/ 5923 h 550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615000" h="5509858">
                    <a:moveTo>
                      <a:pt x="310957" y="39981"/>
                    </a:moveTo>
                    <a:lnTo>
                      <a:pt x="282822" y="45904"/>
                    </a:lnTo>
                    <a:lnTo>
                      <a:pt x="256169" y="53308"/>
                    </a:lnTo>
                    <a:lnTo>
                      <a:pt x="228035" y="62192"/>
                    </a:lnTo>
                    <a:lnTo>
                      <a:pt x="202862" y="75519"/>
                    </a:lnTo>
                    <a:lnTo>
                      <a:pt x="179170" y="90327"/>
                    </a:lnTo>
                    <a:lnTo>
                      <a:pt x="156959" y="105134"/>
                    </a:lnTo>
                    <a:lnTo>
                      <a:pt x="136228" y="124384"/>
                    </a:lnTo>
                    <a:lnTo>
                      <a:pt x="116979" y="145114"/>
                    </a:lnTo>
                    <a:lnTo>
                      <a:pt x="99210" y="167325"/>
                    </a:lnTo>
                    <a:lnTo>
                      <a:pt x="85883" y="192498"/>
                    </a:lnTo>
                    <a:lnTo>
                      <a:pt x="74037" y="217671"/>
                    </a:lnTo>
                    <a:lnTo>
                      <a:pt x="63672" y="244324"/>
                    </a:lnTo>
                    <a:lnTo>
                      <a:pt x="56268" y="272458"/>
                    </a:lnTo>
                    <a:lnTo>
                      <a:pt x="51826" y="302073"/>
                    </a:lnTo>
                    <a:lnTo>
                      <a:pt x="48864" y="331688"/>
                    </a:lnTo>
                    <a:lnTo>
                      <a:pt x="48864" y="5179653"/>
                    </a:lnTo>
                    <a:lnTo>
                      <a:pt x="51826" y="5209268"/>
                    </a:lnTo>
                    <a:lnTo>
                      <a:pt x="56268" y="5238883"/>
                    </a:lnTo>
                    <a:lnTo>
                      <a:pt x="63672" y="5267017"/>
                    </a:lnTo>
                    <a:lnTo>
                      <a:pt x="74037" y="5293670"/>
                    </a:lnTo>
                    <a:lnTo>
                      <a:pt x="85883" y="5318843"/>
                    </a:lnTo>
                    <a:lnTo>
                      <a:pt x="99210" y="5341054"/>
                    </a:lnTo>
                    <a:lnTo>
                      <a:pt x="116979" y="5363265"/>
                    </a:lnTo>
                    <a:lnTo>
                      <a:pt x="136228" y="5385477"/>
                    </a:lnTo>
                    <a:lnTo>
                      <a:pt x="156959" y="5403246"/>
                    </a:lnTo>
                    <a:lnTo>
                      <a:pt x="179170" y="5421015"/>
                    </a:lnTo>
                    <a:lnTo>
                      <a:pt x="202862" y="5435822"/>
                    </a:lnTo>
                    <a:lnTo>
                      <a:pt x="228035" y="5447668"/>
                    </a:lnTo>
                    <a:lnTo>
                      <a:pt x="256169" y="5458033"/>
                    </a:lnTo>
                    <a:lnTo>
                      <a:pt x="282822" y="5465437"/>
                    </a:lnTo>
                    <a:lnTo>
                      <a:pt x="310957" y="5468399"/>
                    </a:lnTo>
                    <a:lnTo>
                      <a:pt x="340571" y="5469879"/>
                    </a:lnTo>
                    <a:lnTo>
                      <a:pt x="2272947" y="5469879"/>
                    </a:lnTo>
                    <a:lnTo>
                      <a:pt x="2304042" y="5468399"/>
                    </a:lnTo>
                    <a:lnTo>
                      <a:pt x="2330696" y="5465437"/>
                    </a:lnTo>
                    <a:lnTo>
                      <a:pt x="2360311" y="5458033"/>
                    </a:lnTo>
                    <a:lnTo>
                      <a:pt x="2385484" y="5447668"/>
                    </a:lnTo>
                    <a:lnTo>
                      <a:pt x="2413618" y="5435822"/>
                    </a:lnTo>
                    <a:lnTo>
                      <a:pt x="2435829" y="5421015"/>
                    </a:lnTo>
                    <a:lnTo>
                      <a:pt x="2458040" y="5403246"/>
                    </a:lnTo>
                    <a:lnTo>
                      <a:pt x="2480252" y="5385477"/>
                    </a:lnTo>
                    <a:lnTo>
                      <a:pt x="2498020" y="5363265"/>
                    </a:lnTo>
                    <a:lnTo>
                      <a:pt x="2515789" y="5341054"/>
                    </a:lnTo>
                    <a:lnTo>
                      <a:pt x="2530597" y="5318843"/>
                    </a:lnTo>
                    <a:lnTo>
                      <a:pt x="2542443" y="5293670"/>
                    </a:lnTo>
                    <a:lnTo>
                      <a:pt x="2552808" y="5267017"/>
                    </a:lnTo>
                    <a:lnTo>
                      <a:pt x="2557250" y="5238883"/>
                    </a:lnTo>
                    <a:lnTo>
                      <a:pt x="2561692" y="5209268"/>
                    </a:lnTo>
                    <a:lnTo>
                      <a:pt x="2564654" y="5179653"/>
                    </a:lnTo>
                    <a:lnTo>
                      <a:pt x="2564654" y="331688"/>
                    </a:lnTo>
                    <a:lnTo>
                      <a:pt x="2561692" y="302073"/>
                    </a:lnTo>
                    <a:lnTo>
                      <a:pt x="2557250" y="272458"/>
                    </a:lnTo>
                    <a:lnTo>
                      <a:pt x="2552808" y="244324"/>
                    </a:lnTo>
                    <a:lnTo>
                      <a:pt x="2542443" y="217671"/>
                    </a:lnTo>
                    <a:lnTo>
                      <a:pt x="2530597" y="192498"/>
                    </a:lnTo>
                    <a:lnTo>
                      <a:pt x="2515789" y="167325"/>
                    </a:lnTo>
                    <a:lnTo>
                      <a:pt x="2498020" y="145114"/>
                    </a:lnTo>
                    <a:lnTo>
                      <a:pt x="2480252" y="124384"/>
                    </a:lnTo>
                    <a:lnTo>
                      <a:pt x="2458040" y="105134"/>
                    </a:lnTo>
                    <a:lnTo>
                      <a:pt x="2435829" y="90327"/>
                    </a:lnTo>
                    <a:lnTo>
                      <a:pt x="2413618" y="75519"/>
                    </a:lnTo>
                    <a:lnTo>
                      <a:pt x="2385484" y="62192"/>
                    </a:lnTo>
                    <a:lnTo>
                      <a:pt x="2360311" y="53308"/>
                    </a:lnTo>
                    <a:lnTo>
                      <a:pt x="2330696" y="45904"/>
                    </a:lnTo>
                    <a:lnTo>
                      <a:pt x="2304042" y="39981"/>
                    </a:lnTo>
                    <a:lnTo>
                      <a:pt x="2272947" y="39981"/>
                    </a:lnTo>
                    <a:lnTo>
                      <a:pt x="2061200" y="39981"/>
                    </a:lnTo>
                    <a:lnTo>
                      <a:pt x="2049354" y="39981"/>
                    </a:lnTo>
                    <a:lnTo>
                      <a:pt x="2038989" y="42943"/>
                    </a:lnTo>
                    <a:lnTo>
                      <a:pt x="2028623" y="47385"/>
                    </a:lnTo>
                    <a:lnTo>
                      <a:pt x="2021220" y="54789"/>
                    </a:lnTo>
                    <a:lnTo>
                      <a:pt x="2013816" y="62192"/>
                    </a:lnTo>
                    <a:lnTo>
                      <a:pt x="2009374" y="72558"/>
                    </a:lnTo>
                    <a:lnTo>
                      <a:pt x="2006412" y="82923"/>
                    </a:lnTo>
                    <a:lnTo>
                      <a:pt x="2006412" y="94769"/>
                    </a:lnTo>
                    <a:lnTo>
                      <a:pt x="2004932" y="109576"/>
                    </a:lnTo>
                    <a:lnTo>
                      <a:pt x="2004932" y="124384"/>
                    </a:lnTo>
                    <a:lnTo>
                      <a:pt x="1994566" y="152518"/>
                    </a:lnTo>
                    <a:lnTo>
                      <a:pt x="1982720" y="177691"/>
                    </a:lnTo>
                    <a:lnTo>
                      <a:pt x="1961990" y="199902"/>
                    </a:lnTo>
                    <a:lnTo>
                      <a:pt x="1939778" y="217671"/>
                    </a:lnTo>
                    <a:lnTo>
                      <a:pt x="1914606" y="232478"/>
                    </a:lnTo>
                    <a:lnTo>
                      <a:pt x="1887952" y="239882"/>
                    </a:lnTo>
                    <a:lnTo>
                      <a:pt x="1873145" y="241363"/>
                    </a:lnTo>
                    <a:lnTo>
                      <a:pt x="1856857" y="241363"/>
                    </a:lnTo>
                    <a:lnTo>
                      <a:pt x="756662" y="241363"/>
                    </a:lnTo>
                    <a:lnTo>
                      <a:pt x="741854" y="241363"/>
                    </a:lnTo>
                    <a:lnTo>
                      <a:pt x="727047" y="239882"/>
                    </a:lnTo>
                    <a:lnTo>
                      <a:pt x="698912" y="232478"/>
                    </a:lnTo>
                    <a:lnTo>
                      <a:pt x="673740" y="217671"/>
                    </a:lnTo>
                    <a:lnTo>
                      <a:pt x="651528" y="199902"/>
                    </a:lnTo>
                    <a:lnTo>
                      <a:pt x="633759" y="177691"/>
                    </a:lnTo>
                    <a:lnTo>
                      <a:pt x="618952" y="152518"/>
                    </a:lnTo>
                    <a:lnTo>
                      <a:pt x="611548" y="124384"/>
                    </a:lnTo>
                    <a:lnTo>
                      <a:pt x="610068" y="109576"/>
                    </a:lnTo>
                    <a:lnTo>
                      <a:pt x="610068" y="94769"/>
                    </a:lnTo>
                    <a:lnTo>
                      <a:pt x="607106" y="82923"/>
                    </a:lnTo>
                    <a:lnTo>
                      <a:pt x="604145" y="72558"/>
                    </a:lnTo>
                    <a:lnTo>
                      <a:pt x="599702" y="62192"/>
                    </a:lnTo>
                    <a:lnTo>
                      <a:pt x="592299" y="54789"/>
                    </a:lnTo>
                    <a:lnTo>
                      <a:pt x="584895" y="47385"/>
                    </a:lnTo>
                    <a:lnTo>
                      <a:pt x="574530" y="42943"/>
                    </a:lnTo>
                    <a:lnTo>
                      <a:pt x="564164" y="39981"/>
                    </a:lnTo>
                    <a:lnTo>
                      <a:pt x="555280" y="39981"/>
                    </a:lnTo>
                    <a:lnTo>
                      <a:pt x="340571" y="39981"/>
                    </a:lnTo>
                    <a:close/>
                    <a:moveTo>
                      <a:pt x="315399" y="0"/>
                    </a:moveTo>
                    <a:lnTo>
                      <a:pt x="350937" y="0"/>
                    </a:lnTo>
                    <a:lnTo>
                      <a:pt x="2264063" y="0"/>
                    </a:lnTo>
                    <a:lnTo>
                      <a:pt x="2301082" y="0"/>
                    </a:lnTo>
                    <a:lnTo>
                      <a:pt x="2335139" y="5923"/>
                    </a:lnTo>
                    <a:lnTo>
                      <a:pt x="2367715" y="14808"/>
                    </a:lnTo>
                    <a:lnTo>
                      <a:pt x="2400292" y="28134"/>
                    </a:lnTo>
                    <a:lnTo>
                      <a:pt x="2429906" y="42942"/>
                    </a:lnTo>
                    <a:lnTo>
                      <a:pt x="2461002" y="60711"/>
                    </a:lnTo>
                    <a:lnTo>
                      <a:pt x="2487656" y="79960"/>
                    </a:lnTo>
                    <a:lnTo>
                      <a:pt x="2512828" y="102172"/>
                    </a:lnTo>
                    <a:lnTo>
                      <a:pt x="2535040" y="127344"/>
                    </a:lnTo>
                    <a:lnTo>
                      <a:pt x="2554289" y="155479"/>
                    </a:lnTo>
                    <a:lnTo>
                      <a:pt x="2572058" y="182132"/>
                    </a:lnTo>
                    <a:lnTo>
                      <a:pt x="2586866" y="214708"/>
                    </a:lnTo>
                    <a:lnTo>
                      <a:pt x="2600192" y="244323"/>
                    </a:lnTo>
                    <a:lnTo>
                      <a:pt x="2607596" y="279861"/>
                    </a:lnTo>
                    <a:lnTo>
                      <a:pt x="2612038" y="313918"/>
                    </a:lnTo>
                    <a:lnTo>
                      <a:pt x="2615000" y="349456"/>
                    </a:lnTo>
                    <a:lnTo>
                      <a:pt x="2615000" y="5161883"/>
                    </a:lnTo>
                    <a:lnTo>
                      <a:pt x="2612038" y="5195940"/>
                    </a:lnTo>
                    <a:lnTo>
                      <a:pt x="2607596" y="5231478"/>
                    </a:lnTo>
                    <a:lnTo>
                      <a:pt x="2600192" y="5264054"/>
                    </a:lnTo>
                    <a:lnTo>
                      <a:pt x="2586866" y="5296631"/>
                    </a:lnTo>
                    <a:lnTo>
                      <a:pt x="2572058" y="5329207"/>
                    </a:lnTo>
                    <a:lnTo>
                      <a:pt x="2554289" y="5355861"/>
                    </a:lnTo>
                    <a:lnTo>
                      <a:pt x="2535040" y="5383995"/>
                    </a:lnTo>
                    <a:lnTo>
                      <a:pt x="2512828" y="5407687"/>
                    </a:lnTo>
                    <a:lnTo>
                      <a:pt x="2487656" y="5431379"/>
                    </a:lnTo>
                    <a:lnTo>
                      <a:pt x="2461002" y="5450628"/>
                    </a:lnTo>
                    <a:lnTo>
                      <a:pt x="2429906" y="5468397"/>
                    </a:lnTo>
                    <a:lnTo>
                      <a:pt x="2400292" y="5483205"/>
                    </a:lnTo>
                    <a:lnTo>
                      <a:pt x="2367715" y="5495051"/>
                    </a:lnTo>
                    <a:lnTo>
                      <a:pt x="2335139" y="5502455"/>
                    </a:lnTo>
                    <a:lnTo>
                      <a:pt x="2301082" y="5508378"/>
                    </a:lnTo>
                    <a:lnTo>
                      <a:pt x="2264063" y="5509858"/>
                    </a:lnTo>
                    <a:lnTo>
                      <a:pt x="350937" y="5509858"/>
                    </a:lnTo>
                    <a:lnTo>
                      <a:pt x="315399" y="5508378"/>
                    </a:lnTo>
                    <a:lnTo>
                      <a:pt x="281342" y="5502455"/>
                    </a:lnTo>
                    <a:lnTo>
                      <a:pt x="245804" y="5495051"/>
                    </a:lnTo>
                    <a:lnTo>
                      <a:pt x="213228" y="5483205"/>
                    </a:lnTo>
                    <a:lnTo>
                      <a:pt x="183613" y="5468397"/>
                    </a:lnTo>
                    <a:lnTo>
                      <a:pt x="153998" y="5450628"/>
                    </a:lnTo>
                    <a:lnTo>
                      <a:pt x="128825" y="5431379"/>
                    </a:lnTo>
                    <a:lnTo>
                      <a:pt x="103653" y="5407687"/>
                    </a:lnTo>
                    <a:lnTo>
                      <a:pt x="78480" y="5383995"/>
                    </a:lnTo>
                    <a:lnTo>
                      <a:pt x="59230" y="5355861"/>
                    </a:lnTo>
                    <a:lnTo>
                      <a:pt x="41461" y="5329207"/>
                    </a:lnTo>
                    <a:lnTo>
                      <a:pt x="26654" y="5296631"/>
                    </a:lnTo>
                    <a:lnTo>
                      <a:pt x="16288" y="5264054"/>
                    </a:lnTo>
                    <a:lnTo>
                      <a:pt x="7404" y="5231478"/>
                    </a:lnTo>
                    <a:lnTo>
                      <a:pt x="1481" y="5195940"/>
                    </a:lnTo>
                    <a:lnTo>
                      <a:pt x="0" y="5161883"/>
                    </a:lnTo>
                    <a:lnTo>
                      <a:pt x="0" y="349456"/>
                    </a:lnTo>
                    <a:lnTo>
                      <a:pt x="1481" y="313918"/>
                    </a:lnTo>
                    <a:lnTo>
                      <a:pt x="7404" y="279861"/>
                    </a:lnTo>
                    <a:lnTo>
                      <a:pt x="16288" y="244323"/>
                    </a:lnTo>
                    <a:lnTo>
                      <a:pt x="26654" y="214708"/>
                    </a:lnTo>
                    <a:lnTo>
                      <a:pt x="41461" y="182132"/>
                    </a:lnTo>
                    <a:lnTo>
                      <a:pt x="59230" y="155479"/>
                    </a:lnTo>
                    <a:lnTo>
                      <a:pt x="78480" y="127344"/>
                    </a:lnTo>
                    <a:lnTo>
                      <a:pt x="103653" y="102172"/>
                    </a:lnTo>
                    <a:lnTo>
                      <a:pt x="128825" y="79960"/>
                    </a:lnTo>
                    <a:lnTo>
                      <a:pt x="153998" y="60711"/>
                    </a:lnTo>
                    <a:lnTo>
                      <a:pt x="183613" y="42942"/>
                    </a:lnTo>
                    <a:lnTo>
                      <a:pt x="213228" y="28134"/>
                    </a:lnTo>
                    <a:lnTo>
                      <a:pt x="245804" y="14808"/>
                    </a:lnTo>
                    <a:lnTo>
                      <a:pt x="281342" y="59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22" name="Freeform 105">
                <a:extLst>
                  <a:ext uri="{FF2B5EF4-FFF2-40B4-BE49-F238E27FC236}">
                    <a16:creationId xmlns:a16="http://schemas.microsoft.com/office/drawing/2014/main" id="{D6E3D2C5-ED49-17D1-FC6C-10ECE112A052}"/>
                  </a:ext>
                </a:extLst>
              </p:cNvPr>
              <p:cNvSpPr>
                <a:spLocks/>
              </p:cNvSpPr>
              <p:nvPr/>
            </p:nvSpPr>
            <p:spPr bwMode="auto">
              <a:xfrm>
                <a:off x="8086696" y="764397"/>
                <a:ext cx="347976" cy="37019"/>
              </a:xfrm>
              <a:custGeom>
                <a:avLst/>
                <a:gdLst>
                  <a:gd name="T0" fmla="*/ 222 w 235"/>
                  <a:gd name="T1" fmla="*/ 25 h 25"/>
                  <a:gd name="T2" fmla="*/ 11 w 235"/>
                  <a:gd name="T3" fmla="*/ 25 h 25"/>
                  <a:gd name="T4" fmla="*/ 11 w 235"/>
                  <a:gd name="T5" fmla="*/ 25 h 25"/>
                  <a:gd name="T6" fmla="*/ 8 w 235"/>
                  <a:gd name="T7" fmla="*/ 23 h 25"/>
                  <a:gd name="T8" fmla="*/ 3 w 235"/>
                  <a:gd name="T9" fmla="*/ 22 h 25"/>
                  <a:gd name="T10" fmla="*/ 1 w 235"/>
                  <a:gd name="T11" fmla="*/ 17 h 25"/>
                  <a:gd name="T12" fmla="*/ 0 w 235"/>
                  <a:gd name="T13" fmla="*/ 12 h 25"/>
                  <a:gd name="T14" fmla="*/ 0 w 235"/>
                  <a:gd name="T15" fmla="*/ 12 h 25"/>
                  <a:gd name="T16" fmla="*/ 0 w 235"/>
                  <a:gd name="T17" fmla="*/ 12 h 25"/>
                  <a:gd name="T18" fmla="*/ 1 w 235"/>
                  <a:gd name="T19" fmla="*/ 8 h 25"/>
                  <a:gd name="T20" fmla="*/ 3 w 235"/>
                  <a:gd name="T21" fmla="*/ 3 h 25"/>
                  <a:gd name="T22" fmla="*/ 8 w 235"/>
                  <a:gd name="T23" fmla="*/ 2 h 25"/>
                  <a:gd name="T24" fmla="*/ 11 w 235"/>
                  <a:gd name="T25" fmla="*/ 0 h 25"/>
                  <a:gd name="T26" fmla="*/ 222 w 235"/>
                  <a:gd name="T27" fmla="*/ 0 h 25"/>
                  <a:gd name="T28" fmla="*/ 222 w 235"/>
                  <a:gd name="T29" fmla="*/ 0 h 25"/>
                  <a:gd name="T30" fmla="*/ 227 w 235"/>
                  <a:gd name="T31" fmla="*/ 2 h 25"/>
                  <a:gd name="T32" fmla="*/ 232 w 235"/>
                  <a:gd name="T33" fmla="*/ 3 h 25"/>
                  <a:gd name="T34" fmla="*/ 234 w 235"/>
                  <a:gd name="T35" fmla="*/ 8 h 25"/>
                  <a:gd name="T36" fmla="*/ 235 w 235"/>
                  <a:gd name="T37" fmla="*/ 12 h 25"/>
                  <a:gd name="T38" fmla="*/ 235 w 235"/>
                  <a:gd name="T39" fmla="*/ 12 h 25"/>
                  <a:gd name="T40" fmla="*/ 235 w 235"/>
                  <a:gd name="T41" fmla="*/ 12 h 25"/>
                  <a:gd name="T42" fmla="*/ 234 w 235"/>
                  <a:gd name="T43" fmla="*/ 17 h 25"/>
                  <a:gd name="T44" fmla="*/ 232 w 235"/>
                  <a:gd name="T45" fmla="*/ 22 h 25"/>
                  <a:gd name="T46" fmla="*/ 227 w 235"/>
                  <a:gd name="T47" fmla="*/ 23 h 25"/>
                  <a:gd name="T48" fmla="*/ 222 w 235"/>
                  <a:gd name="T49" fmla="*/ 25 h 25"/>
                  <a:gd name="T50" fmla="*/ 222 w 23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5">
                    <a:moveTo>
                      <a:pt x="222" y="25"/>
                    </a:moveTo>
                    <a:lnTo>
                      <a:pt x="11" y="25"/>
                    </a:lnTo>
                    <a:lnTo>
                      <a:pt x="11" y="25"/>
                    </a:lnTo>
                    <a:lnTo>
                      <a:pt x="8" y="23"/>
                    </a:lnTo>
                    <a:lnTo>
                      <a:pt x="3" y="22"/>
                    </a:lnTo>
                    <a:lnTo>
                      <a:pt x="1" y="17"/>
                    </a:lnTo>
                    <a:lnTo>
                      <a:pt x="0" y="12"/>
                    </a:lnTo>
                    <a:lnTo>
                      <a:pt x="0" y="12"/>
                    </a:lnTo>
                    <a:lnTo>
                      <a:pt x="0" y="12"/>
                    </a:lnTo>
                    <a:lnTo>
                      <a:pt x="1" y="8"/>
                    </a:lnTo>
                    <a:lnTo>
                      <a:pt x="3" y="3"/>
                    </a:lnTo>
                    <a:lnTo>
                      <a:pt x="8" y="2"/>
                    </a:lnTo>
                    <a:lnTo>
                      <a:pt x="11" y="0"/>
                    </a:lnTo>
                    <a:lnTo>
                      <a:pt x="222" y="0"/>
                    </a:lnTo>
                    <a:lnTo>
                      <a:pt x="222" y="0"/>
                    </a:lnTo>
                    <a:lnTo>
                      <a:pt x="227" y="2"/>
                    </a:lnTo>
                    <a:lnTo>
                      <a:pt x="232" y="3"/>
                    </a:lnTo>
                    <a:lnTo>
                      <a:pt x="234" y="8"/>
                    </a:lnTo>
                    <a:lnTo>
                      <a:pt x="235" y="12"/>
                    </a:lnTo>
                    <a:lnTo>
                      <a:pt x="235" y="12"/>
                    </a:lnTo>
                    <a:lnTo>
                      <a:pt x="235" y="12"/>
                    </a:lnTo>
                    <a:lnTo>
                      <a:pt x="234" y="17"/>
                    </a:lnTo>
                    <a:lnTo>
                      <a:pt x="232" y="22"/>
                    </a:lnTo>
                    <a:lnTo>
                      <a:pt x="227" y="23"/>
                    </a:lnTo>
                    <a:lnTo>
                      <a:pt x="222" y="25"/>
                    </a:lnTo>
                    <a:lnTo>
                      <a:pt x="222" y="25"/>
                    </a:lnTo>
                    <a:close/>
                  </a:path>
                </a:pathLst>
              </a:custGeom>
              <a:solidFill>
                <a:srgbClr val="171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3" name="Freeform 106">
                <a:extLst>
                  <a:ext uri="{FF2B5EF4-FFF2-40B4-BE49-F238E27FC236}">
                    <a16:creationId xmlns:a16="http://schemas.microsoft.com/office/drawing/2014/main" id="{B06377BA-BFDE-2C72-DAB0-402A05AB7C37}"/>
                  </a:ext>
                </a:extLst>
              </p:cNvPr>
              <p:cNvSpPr>
                <a:spLocks/>
              </p:cNvSpPr>
              <p:nvPr/>
            </p:nvSpPr>
            <p:spPr bwMode="auto">
              <a:xfrm>
                <a:off x="8517594" y="742185"/>
                <a:ext cx="81442" cy="81442"/>
              </a:xfrm>
              <a:custGeom>
                <a:avLst/>
                <a:gdLst>
                  <a:gd name="T0" fmla="*/ 55 w 55"/>
                  <a:gd name="T1" fmla="*/ 27 h 55"/>
                  <a:gd name="T2" fmla="*/ 55 w 55"/>
                  <a:gd name="T3" fmla="*/ 27 h 55"/>
                  <a:gd name="T4" fmla="*/ 54 w 55"/>
                  <a:gd name="T5" fmla="*/ 33 h 55"/>
                  <a:gd name="T6" fmla="*/ 52 w 55"/>
                  <a:gd name="T7" fmla="*/ 38 h 55"/>
                  <a:gd name="T8" fmla="*/ 50 w 55"/>
                  <a:gd name="T9" fmla="*/ 42 h 55"/>
                  <a:gd name="T10" fmla="*/ 47 w 55"/>
                  <a:gd name="T11" fmla="*/ 47 h 55"/>
                  <a:gd name="T12" fmla="*/ 42 w 55"/>
                  <a:gd name="T13" fmla="*/ 50 h 55"/>
                  <a:gd name="T14" fmla="*/ 38 w 55"/>
                  <a:gd name="T15" fmla="*/ 52 h 55"/>
                  <a:gd name="T16" fmla="*/ 33 w 55"/>
                  <a:gd name="T17" fmla="*/ 54 h 55"/>
                  <a:gd name="T18" fmla="*/ 27 w 55"/>
                  <a:gd name="T19" fmla="*/ 55 h 55"/>
                  <a:gd name="T20" fmla="*/ 27 w 55"/>
                  <a:gd name="T21" fmla="*/ 55 h 55"/>
                  <a:gd name="T22" fmla="*/ 22 w 55"/>
                  <a:gd name="T23" fmla="*/ 54 h 55"/>
                  <a:gd name="T24" fmla="*/ 17 w 55"/>
                  <a:gd name="T25" fmla="*/ 52 h 55"/>
                  <a:gd name="T26" fmla="*/ 11 w 55"/>
                  <a:gd name="T27" fmla="*/ 50 h 55"/>
                  <a:gd name="T28" fmla="*/ 8 w 55"/>
                  <a:gd name="T29" fmla="*/ 47 h 55"/>
                  <a:gd name="T30" fmla="*/ 5 w 55"/>
                  <a:gd name="T31" fmla="*/ 42 h 55"/>
                  <a:gd name="T32" fmla="*/ 3 w 55"/>
                  <a:gd name="T33" fmla="*/ 38 h 55"/>
                  <a:gd name="T34" fmla="*/ 1 w 55"/>
                  <a:gd name="T35" fmla="*/ 33 h 55"/>
                  <a:gd name="T36" fmla="*/ 0 w 55"/>
                  <a:gd name="T37" fmla="*/ 27 h 55"/>
                  <a:gd name="T38" fmla="*/ 0 w 55"/>
                  <a:gd name="T39" fmla="*/ 27 h 55"/>
                  <a:gd name="T40" fmla="*/ 1 w 55"/>
                  <a:gd name="T41" fmla="*/ 22 h 55"/>
                  <a:gd name="T42" fmla="*/ 3 w 55"/>
                  <a:gd name="T43" fmla="*/ 17 h 55"/>
                  <a:gd name="T44" fmla="*/ 5 w 55"/>
                  <a:gd name="T45" fmla="*/ 11 h 55"/>
                  <a:gd name="T46" fmla="*/ 8 w 55"/>
                  <a:gd name="T47" fmla="*/ 8 h 55"/>
                  <a:gd name="T48" fmla="*/ 11 w 55"/>
                  <a:gd name="T49" fmla="*/ 5 h 55"/>
                  <a:gd name="T50" fmla="*/ 17 w 55"/>
                  <a:gd name="T51" fmla="*/ 3 h 55"/>
                  <a:gd name="T52" fmla="*/ 22 w 55"/>
                  <a:gd name="T53" fmla="*/ 1 h 55"/>
                  <a:gd name="T54" fmla="*/ 27 w 55"/>
                  <a:gd name="T55" fmla="*/ 0 h 55"/>
                  <a:gd name="T56" fmla="*/ 27 w 55"/>
                  <a:gd name="T57" fmla="*/ 0 h 55"/>
                  <a:gd name="T58" fmla="*/ 33 w 55"/>
                  <a:gd name="T59" fmla="*/ 1 h 55"/>
                  <a:gd name="T60" fmla="*/ 38 w 55"/>
                  <a:gd name="T61" fmla="*/ 3 h 55"/>
                  <a:gd name="T62" fmla="*/ 42 w 55"/>
                  <a:gd name="T63" fmla="*/ 5 h 55"/>
                  <a:gd name="T64" fmla="*/ 47 w 55"/>
                  <a:gd name="T65" fmla="*/ 8 h 55"/>
                  <a:gd name="T66" fmla="*/ 50 w 55"/>
                  <a:gd name="T67" fmla="*/ 11 h 55"/>
                  <a:gd name="T68" fmla="*/ 52 w 55"/>
                  <a:gd name="T69" fmla="*/ 17 h 55"/>
                  <a:gd name="T70" fmla="*/ 54 w 55"/>
                  <a:gd name="T71" fmla="*/ 22 h 55"/>
                  <a:gd name="T72" fmla="*/ 55 w 55"/>
                  <a:gd name="T73" fmla="*/ 27 h 55"/>
                  <a:gd name="T74" fmla="*/ 55 w 55"/>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55">
                    <a:moveTo>
                      <a:pt x="55" y="27"/>
                    </a:moveTo>
                    <a:lnTo>
                      <a:pt x="55" y="27"/>
                    </a:lnTo>
                    <a:lnTo>
                      <a:pt x="54" y="33"/>
                    </a:lnTo>
                    <a:lnTo>
                      <a:pt x="52" y="38"/>
                    </a:lnTo>
                    <a:lnTo>
                      <a:pt x="50" y="42"/>
                    </a:lnTo>
                    <a:lnTo>
                      <a:pt x="47" y="47"/>
                    </a:lnTo>
                    <a:lnTo>
                      <a:pt x="42" y="50"/>
                    </a:lnTo>
                    <a:lnTo>
                      <a:pt x="38" y="52"/>
                    </a:lnTo>
                    <a:lnTo>
                      <a:pt x="33" y="54"/>
                    </a:lnTo>
                    <a:lnTo>
                      <a:pt x="27" y="55"/>
                    </a:lnTo>
                    <a:lnTo>
                      <a:pt x="27" y="55"/>
                    </a:lnTo>
                    <a:lnTo>
                      <a:pt x="22" y="54"/>
                    </a:lnTo>
                    <a:lnTo>
                      <a:pt x="17" y="52"/>
                    </a:lnTo>
                    <a:lnTo>
                      <a:pt x="11" y="50"/>
                    </a:lnTo>
                    <a:lnTo>
                      <a:pt x="8" y="47"/>
                    </a:lnTo>
                    <a:lnTo>
                      <a:pt x="5" y="42"/>
                    </a:lnTo>
                    <a:lnTo>
                      <a:pt x="3" y="38"/>
                    </a:lnTo>
                    <a:lnTo>
                      <a:pt x="1" y="33"/>
                    </a:lnTo>
                    <a:lnTo>
                      <a:pt x="0" y="27"/>
                    </a:lnTo>
                    <a:lnTo>
                      <a:pt x="0" y="27"/>
                    </a:lnTo>
                    <a:lnTo>
                      <a:pt x="1" y="22"/>
                    </a:lnTo>
                    <a:lnTo>
                      <a:pt x="3" y="17"/>
                    </a:lnTo>
                    <a:lnTo>
                      <a:pt x="5" y="11"/>
                    </a:lnTo>
                    <a:lnTo>
                      <a:pt x="8" y="8"/>
                    </a:lnTo>
                    <a:lnTo>
                      <a:pt x="11" y="5"/>
                    </a:lnTo>
                    <a:lnTo>
                      <a:pt x="17" y="3"/>
                    </a:lnTo>
                    <a:lnTo>
                      <a:pt x="22" y="1"/>
                    </a:lnTo>
                    <a:lnTo>
                      <a:pt x="27" y="0"/>
                    </a:lnTo>
                    <a:lnTo>
                      <a:pt x="27" y="0"/>
                    </a:lnTo>
                    <a:lnTo>
                      <a:pt x="33" y="1"/>
                    </a:lnTo>
                    <a:lnTo>
                      <a:pt x="38" y="3"/>
                    </a:lnTo>
                    <a:lnTo>
                      <a:pt x="42" y="5"/>
                    </a:lnTo>
                    <a:lnTo>
                      <a:pt x="47" y="8"/>
                    </a:lnTo>
                    <a:lnTo>
                      <a:pt x="50" y="11"/>
                    </a:lnTo>
                    <a:lnTo>
                      <a:pt x="52" y="17"/>
                    </a:lnTo>
                    <a:lnTo>
                      <a:pt x="54" y="22"/>
                    </a:lnTo>
                    <a:lnTo>
                      <a:pt x="55" y="27"/>
                    </a:lnTo>
                    <a:lnTo>
                      <a:pt x="55" y="27"/>
                    </a:lnTo>
                    <a:close/>
                  </a:path>
                </a:pathLst>
              </a:custGeom>
              <a:solidFill>
                <a:srgbClr val="121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4" name="Freeform 107">
                <a:extLst>
                  <a:ext uri="{FF2B5EF4-FFF2-40B4-BE49-F238E27FC236}">
                    <a16:creationId xmlns:a16="http://schemas.microsoft.com/office/drawing/2014/main" id="{137A68B7-D46F-50A3-C72C-05ED1405DB4D}"/>
                  </a:ext>
                </a:extLst>
              </p:cNvPr>
              <p:cNvSpPr>
                <a:spLocks/>
              </p:cNvSpPr>
              <p:nvPr/>
            </p:nvSpPr>
            <p:spPr bwMode="auto">
              <a:xfrm>
                <a:off x="8564978" y="761435"/>
                <a:ext cx="26653" cy="29615"/>
              </a:xfrm>
              <a:custGeom>
                <a:avLst/>
                <a:gdLst>
                  <a:gd name="T0" fmla="*/ 18 w 18"/>
                  <a:gd name="T1" fmla="*/ 10 h 20"/>
                  <a:gd name="T2" fmla="*/ 18 w 18"/>
                  <a:gd name="T3" fmla="*/ 10 h 20"/>
                  <a:gd name="T4" fmla="*/ 18 w 18"/>
                  <a:gd name="T5" fmla="*/ 14 h 20"/>
                  <a:gd name="T6" fmla="*/ 16 w 18"/>
                  <a:gd name="T7" fmla="*/ 17 h 20"/>
                  <a:gd name="T8" fmla="*/ 13 w 18"/>
                  <a:gd name="T9" fmla="*/ 19 h 20"/>
                  <a:gd name="T10" fmla="*/ 10 w 18"/>
                  <a:gd name="T11" fmla="*/ 20 h 20"/>
                  <a:gd name="T12" fmla="*/ 10 w 18"/>
                  <a:gd name="T13" fmla="*/ 20 h 20"/>
                  <a:gd name="T14" fmla="*/ 5 w 18"/>
                  <a:gd name="T15" fmla="*/ 19 h 20"/>
                  <a:gd name="T16" fmla="*/ 3 w 18"/>
                  <a:gd name="T17" fmla="*/ 17 h 20"/>
                  <a:gd name="T18" fmla="*/ 0 w 18"/>
                  <a:gd name="T19" fmla="*/ 14 h 20"/>
                  <a:gd name="T20" fmla="*/ 0 w 18"/>
                  <a:gd name="T21" fmla="*/ 10 h 20"/>
                  <a:gd name="T22" fmla="*/ 0 w 18"/>
                  <a:gd name="T23" fmla="*/ 10 h 20"/>
                  <a:gd name="T24" fmla="*/ 0 w 18"/>
                  <a:gd name="T25" fmla="*/ 7 h 20"/>
                  <a:gd name="T26" fmla="*/ 3 w 18"/>
                  <a:gd name="T27" fmla="*/ 4 h 20"/>
                  <a:gd name="T28" fmla="*/ 5 w 18"/>
                  <a:gd name="T29" fmla="*/ 2 h 20"/>
                  <a:gd name="T30" fmla="*/ 10 w 18"/>
                  <a:gd name="T31" fmla="*/ 0 h 20"/>
                  <a:gd name="T32" fmla="*/ 10 w 18"/>
                  <a:gd name="T33" fmla="*/ 0 h 20"/>
                  <a:gd name="T34" fmla="*/ 13 w 18"/>
                  <a:gd name="T35" fmla="*/ 2 h 20"/>
                  <a:gd name="T36" fmla="*/ 16 w 18"/>
                  <a:gd name="T37" fmla="*/ 4 h 20"/>
                  <a:gd name="T38" fmla="*/ 18 w 18"/>
                  <a:gd name="T39" fmla="*/ 7 h 20"/>
                  <a:gd name="T40" fmla="*/ 18 w 18"/>
                  <a:gd name="T41" fmla="*/ 10 h 20"/>
                  <a:gd name="T42" fmla="*/ 18 w 18"/>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0">
                    <a:moveTo>
                      <a:pt x="18" y="10"/>
                    </a:moveTo>
                    <a:lnTo>
                      <a:pt x="18" y="10"/>
                    </a:lnTo>
                    <a:lnTo>
                      <a:pt x="18" y="14"/>
                    </a:lnTo>
                    <a:lnTo>
                      <a:pt x="16" y="17"/>
                    </a:lnTo>
                    <a:lnTo>
                      <a:pt x="13" y="19"/>
                    </a:lnTo>
                    <a:lnTo>
                      <a:pt x="10" y="20"/>
                    </a:lnTo>
                    <a:lnTo>
                      <a:pt x="10" y="20"/>
                    </a:lnTo>
                    <a:lnTo>
                      <a:pt x="5" y="19"/>
                    </a:lnTo>
                    <a:lnTo>
                      <a:pt x="3" y="17"/>
                    </a:lnTo>
                    <a:lnTo>
                      <a:pt x="0" y="14"/>
                    </a:lnTo>
                    <a:lnTo>
                      <a:pt x="0" y="10"/>
                    </a:lnTo>
                    <a:lnTo>
                      <a:pt x="0" y="10"/>
                    </a:lnTo>
                    <a:lnTo>
                      <a:pt x="0" y="7"/>
                    </a:lnTo>
                    <a:lnTo>
                      <a:pt x="3" y="4"/>
                    </a:lnTo>
                    <a:lnTo>
                      <a:pt x="5" y="2"/>
                    </a:lnTo>
                    <a:lnTo>
                      <a:pt x="10" y="0"/>
                    </a:lnTo>
                    <a:lnTo>
                      <a:pt x="10" y="0"/>
                    </a:lnTo>
                    <a:lnTo>
                      <a:pt x="13" y="2"/>
                    </a:lnTo>
                    <a:lnTo>
                      <a:pt x="16" y="4"/>
                    </a:lnTo>
                    <a:lnTo>
                      <a:pt x="18" y="7"/>
                    </a:lnTo>
                    <a:lnTo>
                      <a:pt x="18" y="10"/>
                    </a:lnTo>
                    <a:lnTo>
                      <a:pt x="18"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5" name="Freeform 108">
                <a:extLst>
                  <a:ext uri="{FF2B5EF4-FFF2-40B4-BE49-F238E27FC236}">
                    <a16:creationId xmlns:a16="http://schemas.microsoft.com/office/drawing/2014/main" id="{0713B018-3D5A-9F61-7098-1E37AB367A3F}"/>
                  </a:ext>
                </a:extLst>
              </p:cNvPr>
              <p:cNvSpPr>
                <a:spLocks/>
              </p:cNvSpPr>
              <p:nvPr/>
            </p:nvSpPr>
            <p:spPr bwMode="auto">
              <a:xfrm>
                <a:off x="8562017" y="764397"/>
                <a:ext cx="25173" cy="22212"/>
              </a:xfrm>
              <a:custGeom>
                <a:avLst/>
                <a:gdLst>
                  <a:gd name="T0" fmla="*/ 17 w 17"/>
                  <a:gd name="T1" fmla="*/ 8 h 15"/>
                  <a:gd name="T2" fmla="*/ 17 w 17"/>
                  <a:gd name="T3" fmla="*/ 8 h 15"/>
                  <a:gd name="T4" fmla="*/ 17 w 17"/>
                  <a:gd name="T5" fmla="*/ 10 h 15"/>
                  <a:gd name="T6" fmla="*/ 15 w 17"/>
                  <a:gd name="T7" fmla="*/ 13 h 15"/>
                  <a:gd name="T8" fmla="*/ 12 w 17"/>
                  <a:gd name="T9" fmla="*/ 15 h 15"/>
                  <a:gd name="T10" fmla="*/ 8 w 17"/>
                  <a:gd name="T11" fmla="*/ 15 h 15"/>
                  <a:gd name="T12" fmla="*/ 8 w 17"/>
                  <a:gd name="T13" fmla="*/ 15 h 15"/>
                  <a:gd name="T14" fmla="*/ 5 w 17"/>
                  <a:gd name="T15" fmla="*/ 15 h 15"/>
                  <a:gd name="T16" fmla="*/ 3 w 17"/>
                  <a:gd name="T17" fmla="*/ 13 h 15"/>
                  <a:gd name="T18" fmla="*/ 2 w 17"/>
                  <a:gd name="T19" fmla="*/ 10 h 15"/>
                  <a:gd name="T20" fmla="*/ 0 w 17"/>
                  <a:gd name="T21" fmla="*/ 8 h 15"/>
                  <a:gd name="T22" fmla="*/ 0 w 17"/>
                  <a:gd name="T23" fmla="*/ 8 h 15"/>
                  <a:gd name="T24" fmla="*/ 2 w 17"/>
                  <a:gd name="T25" fmla="*/ 5 h 15"/>
                  <a:gd name="T26" fmla="*/ 3 w 17"/>
                  <a:gd name="T27" fmla="*/ 2 h 15"/>
                  <a:gd name="T28" fmla="*/ 5 w 17"/>
                  <a:gd name="T29" fmla="*/ 0 h 15"/>
                  <a:gd name="T30" fmla="*/ 8 w 17"/>
                  <a:gd name="T31" fmla="*/ 0 h 15"/>
                  <a:gd name="T32" fmla="*/ 8 w 17"/>
                  <a:gd name="T33" fmla="*/ 0 h 15"/>
                  <a:gd name="T34" fmla="*/ 12 w 17"/>
                  <a:gd name="T35" fmla="*/ 0 h 15"/>
                  <a:gd name="T36" fmla="*/ 15 w 17"/>
                  <a:gd name="T37" fmla="*/ 2 h 15"/>
                  <a:gd name="T38" fmla="*/ 17 w 17"/>
                  <a:gd name="T39" fmla="*/ 5 h 15"/>
                  <a:gd name="T40" fmla="*/ 17 w 17"/>
                  <a:gd name="T41" fmla="*/ 8 h 15"/>
                  <a:gd name="T42" fmla="*/ 17 w 17"/>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5">
                    <a:moveTo>
                      <a:pt x="17" y="8"/>
                    </a:moveTo>
                    <a:lnTo>
                      <a:pt x="17" y="8"/>
                    </a:lnTo>
                    <a:lnTo>
                      <a:pt x="17" y="10"/>
                    </a:lnTo>
                    <a:lnTo>
                      <a:pt x="15" y="13"/>
                    </a:lnTo>
                    <a:lnTo>
                      <a:pt x="12" y="15"/>
                    </a:lnTo>
                    <a:lnTo>
                      <a:pt x="8" y="15"/>
                    </a:lnTo>
                    <a:lnTo>
                      <a:pt x="8" y="15"/>
                    </a:lnTo>
                    <a:lnTo>
                      <a:pt x="5" y="15"/>
                    </a:lnTo>
                    <a:lnTo>
                      <a:pt x="3" y="13"/>
                    </a:lnTo>
                    <a:lnTo>
                      <a:pt x="2" y="10"/>
                    </a:lnTo>
                    <a:lnTo>
                      <a:pt x="0" y="8"/>
                    </a:lnTo>
                    <a:lnTo>
                      <a:pt x="0" y="8"/>
                    </a:lnTo>
                    <a:lnTo>
                      <a:pt x="2" y="5"/>
                    </a:lnTo>
                    <a:lnTo>
                      <a:pt x="3" y="2"/>
                    </a:lnTo>
                    <a:lnTo>
                      <a:pt x="5" y="0"/>
                    </a:lnTo>
                    <a:lnTo>
                      <a:pt x="8" y="0"/>
                    </a:lnTo>
                    <a:lnTo>
                      <a:pt x="8" y="0"/>
                    </a:lnTo>
                    <a:lnTo>
                      <a:pt x="12" y="0"/>
                    </a:lnTo>
                    <a:lnTo>
                      <a:pt x="15" y="2"/>
                    </a:lnTo>
                    <a:lnTo>
                      <a:pt x="17" y="5"/>
                    </a:lnTo>
                    <a:lnTo>
                      <a:pt x="17" y="8"/>
                    </a:lnTo>
                    <a:lnTo>
                      <a:pt x="17" y="8"/>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6" name="Freeform 109">
                <a:extLst>
                  <a:ext uri="{FF2B5EF4-FFF2-40B4-BE49-F238E27FC236}">
                    <a16:creationId xmlns:a16="http://schemas.microsoft.com/office/drawing/2014/main" id="{C18250CC-00AD-0931-E806-3E8F4D2856F0}"/>
                  </a:ext>
                </a:extLst>
              </p:cNvPr>
              <p:cNvSpPr>
                <a:spLocks/>
              </p:cNvSpPr>
              <p:nvPr/>
            </p:nvSpPr>
            <p:spPr bwMode="auto">
              <a:xfrm>
                <a:off x="8566458" y="768839"/>
                <a:ext cx="10366" cy="13327"/>
              </a:xfrm>
              <a:custGeom>
                <a:avLst/>
                <a:gdLst>
                  <a:gd name="T0" fmla="*/ 7 w 7"/>
                  <a:gd name="T1" fmla="*/ 5 h 9"/>
                  <a:gd name="T2" fmla="*/ 7 w 7"/>
                  <a:gd name="T3" fmla="*/ 5 h 9"/>
                  <a:gd name="T4" fmla="*/ 7 w 7"/>
                  <a:gd name="T5" fmla="*/ 7 h 9"/>
                  <a:gd name="T6" fmla="*/ 4 w 7"/>
                  <a:gd name="T7" fmla="*/ 9 h 9"/>
                  <a:gd name="T8" fmla="*/ 4 w 7"/>
                  <a:gd name="T9" fmla="*/ 9 h 9"/>
                  <a:gd name="T10" fmla="*/ 0 w 7"/>
                  <a:gd name="T11" fmla="*/ 7 h 9"/>
                  <a:gd name="T12" fmla="*/ 0 w 7"/>
                  <a:gd name="T13" fmla="*/ 5 h 9"/>
                  <a:gd name="T14" fmla="*/ 0 w 7"/>
                  <a:gd name="T15" fmla="*/ 5 h 9"/>
                  <a:gd name="T16" fmla="*/ 0 w 7"/>
                  <a:gd name="T17" fmla="*/ 2 h 9"/>
                  <a:gd name="T18" fmla="*/ 4 w 7"/>
                  <a:gd name="T19" fmla="*/ 0 h 9"/>
                  <a:gd name="T20" fmla="*/ 4 w 7"/>
                  <a:gd name="T21" fmla="*/ 0 h 9"/>
                  <a:gd name="T22" fmla="*/ 7 w 7"/>
                  <a:gd name="T23" fmla="*/ 2 h 9"/>
                  <a:gd name="T24" fmla="*/ 7 w 7"/>
                  <a:gd name="T25" fmla="*/ 5 h 9"/>
                  <a:gd name="T26" fmla="*/ 7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5"/>
                    </a:moveTo>
                    <a:lnTo>
                      <a:pt x="7" y="5"/>
                    </a:lnTo>
                    <a:lnTo>
                      <a:pt x="7" y="7"/>
                    </a:lnTo>
                    <a:lnTo>
                      <a:pt x="4" y="9"/>
                    </a:lnTo>
                    <a:lnTo>
                      <a:pt x="4" y="9"/>
                    </a:lnTo>
                    <a:lnTo>
                      <a:pt x="0" y="7"/>
                    </a:lnTo>
                    <a:lnTo>
                      <a:pt x="0" y="5"/>
                    </a:lnTo>
                    <a:lnTo>
                      <a:pt x="0" y="5"/>
                    </a:lnTo>
                    <a:lnTo>
                      <a:pt x="0" y="2"/>
                    </a:lnTo>
                    <a:lnTo>
                      <a:pt x="4" y="0"/>
                    </a:lnTo>
                    <a:lnTo>
                      <a:pt x="4" y="0"/>
                    </a:lnTo>
                    <a:lnTo>
                      <a:pt x="7" y="2"/>
                    </a:lnTo>
                    <a:lnTo>
                      <a:pt x="7" y="5"/>
                    </a:lnTo>
                    <a:lnTo>
                      <a:pt x="7" y="5"/>
                    </a:lnTo>
                    <a:close/>
                  </a:path>
                </a:pathLst>
              </a:custGeom>
              <a:solidFill>
                <a:srgbClr val="2F4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7" name="Freeform 110">
                <a:extLst>
                  <a:ext uri="{FF2B5EF4-FFF2-40B4-BE49-F238E27FC236}">
                    <a16:creationId xmlns:a16="http://schemas.microsoft.com/office/drawing/2014/main" id="{C107C501-537D-99D7-0459-BD2658C38366}"/>
                  </a:ext>
                </a:extLst>
              </p:cNvPr>
              <p:cNvSpPr>
                <a:spLocks/>
              </p:cNvSpPr>
              <p:nvPr/>
            </p:nvSpPr>
            <p:spPr bwMode="auto">
              <a:xfrm>
                <a:off x="8529440" y="767359"/>
                <a:ext cx="22212" cy="29615"/>
              </a:xfrm>
              <a:custGeom>
                <a:avLst/>
                <a:gdLst>
                  <a:gd name="T0" fmla="*/ 15 w 15"/>
                  <a:gd name="T1" fmla="*/ 10 h 20"/>
                  <a:gd name="T2" fmla="*/ 15 w 15"/>
                  <a:gd name="T3" fmla="*/ 10 h 20"/>
                  <a:gd name="T4" fmla="*/ 14 w 15"/>
                  <a:gd name="T5" fmla="*/ 13 h 20"/>
                  <a:gd name="T6" fmla="*/ 12 w 15"/>
                  <a:gd name="T7" fmla="*/ 16 h 20"/>
                  <a:gd name="T8" fmla="*/ 10 w 15"/>
                  <a:gd name="T9" fmla="*/ 18 h 20"/>
                  <a:gd name="T10" fmla="*/ 9 w 15"/>
                  <a:gd name="T11" fmla="*/ 20 h 20"/>
                  <a:gd name="T12" fmla="*/ 9 w 15"/>
                  <a:gd name="T13" fmla="*/ 20 h 20"/>
                  <a:gd name="T14" fmla="*/ 5 w 15"/>
                  <a:gd name="T15" fmla="*/ 18 h 20"/>
                  <a:gd name="T16" fmla="*/ 3 w 15"/>
                  <a:gd name="T17" fmla="*/ 16 h 20"/>
                  <a:gd name="T18" fmla="*/ 2 w 15"/>
                  <a:gd name="T19" fmla="*/ 13 h 20"/>
                  <a:gd name="T20" fmla="*/ 0 w 15"/>
                  <a:gd name="T21" fmla="*/ 10 h 20"/>
                  <a:gd name="T22" fmla="*/ 0 w 15"/>
                  <a:gd name="T23" fmla="*/ 10 h 20"/>
                  <a:gd name="T24" fmla="*/ 2 w 15"/>
                  <a:gd name="T25" fmla="*/ 6 h 20"/>
                  <a:gd name="T26" fmla="*/ 3 w 15"/>
                  <a:gd name="T27" fmla="*/ 3 h 20"/>
                  <a:gd name="T28" fmla="*/ 5 w 15"/>
                  <a:gd name="T29" fmla="*/ 1 h 20"/>
                  <a:gd name="T30" fmla="*/ 9 w 15"/>
                  <a:gd name="T31" fmla="*/ 0 h 20"/>
                  <a:gd name="T32" fmla="*/ 9 w 15"/>
                  <a:gd name="T33" fmla="*/ 0 h 20"/>
                  <a:gd name="T34" fmla="*/ 10 w 15"/>
                  <a:gd name="T35" fmla="*/ 1 h 20"/>
                  <a:gd name="T36" fmla="*/ 12 w 15"/>
                  <a:gd name="T37" fmla="*/ 3 h 20"/>
                  <a:gd name="T38" fmla="*/ 14 w 15"/>
                  <a:gd name="T39" fmla="*/ 6 h 20"/>
                  <a:gd name="T40" fmla="*/ 15 w 15"/>
                  <a:gd name="T41" fmla="*/ 10 h 20"/>
                  <a:gd name="T42" fmla="*/ 15 w 15"/>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0">
                    <a:moveTo>
                      <a:pt x="15" y="10"/>
                    </a:moveTo>
                    <a:lnTo>
                      <a:pt x="15" y="10"/>
                    </a:lnTo>
                    <a:lnTo>
                      <a:pt x="14" y="13"/>
                    </a:lnTo>
                    <a:lnTo>
                      <a:pt x="12" y="16"/>
                    </a:lnTo>
                    <a:lnTo>
                      <a:pt x="10" y="18"/>
                    </a:lnTo>
                    <a:lnTo>
                      <a:pt x="9" y="20"/>
                    </a:lnTo>
                    <a:lnTo>
                      <a:pt x="9" y="20"/>
                    </a:lnTo>
                    <a:lnTo>
                      <a:pt x="5" y="18"/>
                    </a:lnTo>
                    <a:lnTo>
                      <a:pt x="3" y="16"/>
                    </a:lnTo>
                    <a:lnTo>
                      <a:pt x="2" y="13"/>
                    </a:lnTo>
                    <a:lnTo>
                      <a:pt x="0" y="10"/>
                    </a:lnTo>
                    <a:lnTo>
                      <a:pt x="0" y="10"/>
                    </a:lnTo>
                    <a:lnTo>
                      <a:pt x="2" y="6"/>
                    </a:lnTo>
                    <a:lnTo>
                      <a:pt x="3" y="3"/>
                    </a:lnTo>
                    <a:lnTo>
                      <a:pt x="5" y="1"/>
                    </a:lnTo>
                    <a:lnTo>
                      <a:pt x="9" y="0"/>
                    </a:lnTo>
                    <a:lnTo>
                      <a:pt x="9" y="0"/>
                    </a:lnTo>
                    <a:lnTo>
                      <a:pt x="10" y="1"/>
                    </a:lnTo>
                    <a:lnTo>
                      <a:pt x="12" y="3"/>
                    </a:lnTo>
                    <a:lnTo>
                      <a:pt x="14" y="6"/>
                    </a:lnTo>
                    <a:lnTo>
                      <a:pt x="15" y="10"/>
                    </a:lnTo>
                    <a:lnTo>
                      <a:pt x="15"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8" name="Freeform 111">
                <a:extLst>
                  <a:ext uri="{FF2B5EF4-FFF2-40B4-BE49-F238E27FC236}">
                    <a16:creationId xmlns:a16="http://schemas.microsoft.com/office/drawing/2014/main" id="{EAE6C2C7-7591-2D72-8B9F-D73E1113E7CE}"/>
                  </a:ext>
                </a:extLst>
              </p:cNvPr>
              <p:cNvSpPr>
                <a:spLocks/>
              </p:cNvSpPr>
              <p:nvPr/>
            </p:nvSpPr>
            <p:spPr bwMode="auto">
              <a:xfrm>
                <a:off x="8533882" y="771800"/>
                <a:ext cx="16288" cy="19250"/>
              </a:xfrm>
              <a:custGeom>
                <a:avLst/>
                <a:gdLst>
                  <a:gd name="T0" fmla="*/ 11 w 11"/>
                  <a:gd name="T1" fmla="*/ 7 h 13"/>
                  <a:gd name="T2" fmla="*/ 11 w 11"/>
                  <a:gd name="T3" fmla="*/ 7 h 13"/>
                  <a:gd name="T4" fmla="*/ 9 w 11"/>
                  <a:gd name="T5" fmla="*/ 12 h 13"/>
                  <a:gd name="T6" fmla="*/ 6 w 11"/>
                  <a:gd name="T7" fmla="*/ 13 h 13"/>
                  <a:gd name="T8" fmla="*/ 6 w 11"/>
                  <a:gd name="T9" fmla="*/ 13 h 13"/>
                  <a:gd name="T10" fmla="*/ 2 w 11"/>
                  <a:gd name="T11" fmla="*/ 12 h 13"/>
                  <a:gd name="T12" fmla="*/ 0 w 11"/>
                  <a:gd name="T13" fmla="*/ 7 h 13"/>
                  <a:gd name="T14" fmla="*/ 0 w 11"/>
                  <a:gd name="T15" fmla="*/ 7 h 13"/>
                  <a:gd name="T16" fmla="*/ 2 w 11"/>
                  <a:gd name="T17" fmla="*/ 2 h 13"/>
                  <a:gd name="T18" fmla="*/ 6 w 11"/>
                  <a:gd name="T19" fmla="*/ 0 h 13"/>
                  <a:gd name="T20" fmla="*/ 6 w 11"/>
                  <a:gd name="T21" fmla="*/ 0 h 13"/>
                  <a:gd name="T22" fmla="*/ 9 w 11"/>
                  <a:gd name="T23" fmla="*/ 2 h 13"/>
                  <a:gd name="T24" fmla="*/ 11 w 11"/>
                  <a:gd name="T25" fmla="*/ 7 h 13"/>
                  <a:gd name="T26" fmla="*/ 11 w 11"/>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11" y="7"/>
                    </a:moveTo>
                    <a:lnTo>
                      <a:pt x="11" y="7"/>
                    </a:lnTo>
                    <a:lnTo>
                      <a:pt x="9" y="12"/>
                    </a:lnTo>
                    <a:lnTo>
                      <a:pt x="6" y="13"/>
                    </a:lnTo>
                    <a:lnTo>
                      <a:pt x="6" y="13"/>
                    </a:lnTo>
                    <a:lnTo>
                      <a:pt x="2" y="12"/>
                    </a:lnTo>
                    <a:lnTo>
                      <a:pt x="0" y="7"/>
                    </a:lnTo>
                    <a:lnTo>
                      <a:pt x="0" y="7"/>
                    </a:lnTo>
                    <a:lnTo>
                      <a:pt x="2" y="2"/>
                    </a:lnTo>
                    <a:lnTo>
                      <a:pt x="6" y="0"/>
                    </a:lnTo>
                    <a:lnTo>
                      <a:pt x="6" y="0"/>
                    </a:lnTo>
                    <a:lnTo>
                      <a:pt x="9" y="2"/>
                    </a:lnTo>
                    <a:lnTo>
                      <a:pt x="11" y="7"/>
                    </a:lnTo>
                    <a:lnTo>
                      <a:pt x="11" y="7"/>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9" name="Freeform 112">
                <a:extLst>
                  <a:ext uri="{FF2B5EF4-FFF2-40B4-BE49-F238E27FC236}">
                    <a16:creationId xmlns:a16="http://schemas.microsoft.com/office/drawing/2014/main" id="{C83B1364-40B5-E402-2838-97E081F857B3}"/>
                  </a:ext>
                </a:extLst>
              </p:cNvPr>
              <p:cNvSpPr>
                <a:spLocks/>
              </p:cNvSpPr>
              <p:nvPr/>
            </p:nvSpPr>
            <p:spPr bwMode="auto">
              <a:xfrm>
                <a:off x="8539805" y="774762"/>
                <a:ext cx="7404" cy="11846"/>
              </a:xfrm>
              <a:custGeom>
                <a:avLst/>
                <a:gdLst>
                  <a:gd name="T0" fmla="*/ 5 w 5"/>
                  <a:gd name="T1" fmla="*/ 5 h 8"/>
                  <a:gd name="T2" fmla="*/ 5 w 5"/>
                  <a:gd name="T3" fmla="*/ 5 h 8"/>
                  <a:gd name="T4" fmla="*/ 5 w 5"/>
                  <a:gd name="T5" fmla="*/ 8 h 8"/>
                  <a:gd name="T6" fmla="*/ 2 w 5"/>
                  <a:gd name="T7" fmla="*/ 8 h 8"/>
                  <a:gd name="T8" fmla="*/ 2 w 5"/>
                  <a:gd name="T9" fmla="*/ 8 h 8"/>
                  <a:gd name="T10" fmla="*/ 0 w 5"/>
                  <a:gd name="T11" fmla="*/ 8 h 8"/>
                  <a:gd name="T12" fmla="*/ 0 w 5"/>
                  <a:gd name="T13" fmla="*/ 5 h 8"/>
                  <a:gd name="T14" fmla="*/ 0 w 5"/>
                  <a:gd name="T15" fmla="*/ 5 h 8"/>
                  <a:gd name="T16" fmla="*/ 0 w 5"/>
                  <a:gd name="T17" fmla="*/ 1 h 8"/>
                  <a:gd name="T18" fmla="*/ 2 w 5"/>
                  <a:gd name="T19" fmla="*/ 0 h 8"/>
                  <a:gd name="T20" fmla="*/ 2 w 5"/>
                  <a:gd name="T21" fmla="*/ 0 h 8"/>
                  <a:gd name="T22" fmla="*/ 5 w 5"/>
                  <a:gd name="T23" fmla="*/ 1 h 8"/>
                  <a:gd name="T24" fmla="*/ 5 w 5"/>
                  <a:gd name="T25" fmla="*/ 5 h 8"/>
                  <a:gd name="T26" fmla="*/ 5 w 5"/>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5" y="5"/>
                    </a:moveTo>
                    <a:lnTo>
                      <a:pt x="5" y="5"/>
                    </a:lnTo>
                    <a:lnTo>
                      <a:pt x="5" y="8"/>
                    </a:lnTo>
                    <a:lnTo>
                      <a:pt x="2" y="8"/>
                    </a:lnTo>
                    <a:lnTo>
                      <a:pt x="2" y="8"/>
                    </a:lnTo>
                    <a:lnTo>
                      <a:pt x="0" y="8"/>
                    </a:lnTo>
                    <a:lnTo>
                      <a:pt x="0" y="5"/>
                    </a:lnTo>
                    <a:lnTo>
                      <a:pt x="0" y="5"/>
                    </a:lnTo>
                    <a:lnTo>
                      <a:pt x="0" y="1"/>
                    </a:lnTo>
                    <a:lnTo>
                      <a:pt x="2" y="0"/>
                    </a:lnTo>
                    <a:lnTo>
                      <a:pt x="2" y="0"/>
                    </a:lnTo>
                    <a:lnTo>
                      <a:pt x="5" y="1"/>
                    </a:lnTo>
                    <a:lnTo>
                      <a:pt x="5" y="5"/>
                    </a:lnTo>
                    <a:lnTo>
                      <a:pt x="5" y="5"/>
                    </a:lnTo>
                    <a:close/>
                  </a:path>
                </a:pathLst>
              </a:custGeom>
              <a:solidFill>
                <a:srgbClr val="243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17" name="Freeform 100">
              <a:extLst>
                <a:ext uri="{FF2B5EF4-FFF2-40B4-BE49-F238E27FC236}">
                  <a16:creationId xmlns:a16="http://schemas.microsoft.com/office/drawing/2014/main" id="{2D0ADF0A-F402-005B-AE0E-0851DC3E01AA}"/>
                </a:ext>
              </a:extLst>
            </p:cNvPr>
            <p:cNvSpPr>
              <a:spLocks/>
            </p:cNvSpPr>
            <p:nvPr/>
          </p:nvSpPr>
          <p:spPr bwMode="auto">
            <a:xfrm>
              <a:off x="6798446" y="1324120"/>
              <a:ext cx="28135" cy="217670"/>
            </a:xfrm>
            <a:custGeom>
              <a:avLst/>
              <a:gdLst>
                <a:gd name="T0" fmla="*/ 8 w 19"/>
                <a:gd name="T1" fmla="*/ 147 h 147"/>
                <a:gd name="T2" fmla="*/ 12 w 19"/>
                <a:gd name="T3" fmla="*/ 147 h 147"/>
                <a:gd name="T4" fmla="*/ 12 w 19"/>
                <a:gd name="T5" fmla="*/ 147 h 147"/>
                <a:gd name="T6" fmla="*/ 13 w 19"/>
                <a:gd name="T7" fmla="*/ 147 h 147"/>
                <a:gd name="T8" fmla="*/ 15 w 19"/>
                <a:gd name="T9" fmla="*/ 145 h 147"/>
                <a:gd name="T10" fmla="*/ 17 w 19"/>
                <a:gd name="T11" fmla="*/ 143 h 147"/>
                <a:gd name="T12" fmla="*/ 19 w 19"/>
                <a:gd name="T13" fmla="*/ 140 h 147"/>
                <a:gd name="T14" fmla="*/ 19 w 19"/>
                <a:gd name="T15" fmla="*/ 7 h 147"/>
                <a:gd name="T16" fmla="*/ 19 w 19"/>
                <a:gd name="T17" fmla="*/ 7 h 147"/>
                <a:gd name="T18" fmla="*/ 17 w 19"/>
                <a:gd name="T19" fmla="*/ 5 h 147"/>
                <a:gd name="T20" fmla="*/ 15 w 19"/>
                <a:gd name="T21" fmla="*/ 4 h 147"/>
                <a:gd name="T22" fmla="*/ 13 w 19"/>
                <a:gd name="T23" fmla="*/ 2 h 147"/>
                <a:gd name="T24" fmla="*/ 12 w 19"/>
                <a:gd name="T25" fmla="*/ 0 h 147"/>
                <a:gd name="T26" fmla="*/ 8 w 19"/>
                <a:gd name="T27" fmla="*/ 0 h 147"/>
                <a:gd name="T28" fmla="*/ 8 w 19"/>
                <a:gd name="T29" fmla="*/ 0 h 147"/>
                <a:gd name="T30" fmla="*/ 5 w 19"/>
                <a:gd name="T31" fmla="*/ 2 h 147"/>
                <a:gd name="T32" fmla="*/ 2 w 19"/>
                <a:gd name="T33" fmla="*/ 4 h 147"/>
                <a:gd name="T34" fmla="*/ 0 w 19"/>
                <a:gd name="T35" fmla="*/ 7 h 147"/>
                <a:gd name="T36" fmla="*/ 0 w 19"/>
                <a:gd name="T37" fmla="*/ 10 h 147"/>
                <a:gd name="T38" fmla="*/ 0 w 19"/>
                <a:gd name="T39" fmla="*/ 138 h 147"/>
                <a:gd name="T40" fmla="*/ 0 w 19"/>
                <a:gd name="T41" fmla="*/ 138 h 147"/>
                <a:gd name="T42" fmla="*/ 0 w 19"/>
                <a:gd name="T43" fmla="*/ 142 h 147"/>
                <a:gd name="T44" fmla="*/ 2 w 19"/>
                <a:gd name="T45" fmla="*/ 145 h 147"/>
                <a:gd name="T46" fmla="*/ 5 w 19"/>
                <a:gd name="T47" fmla="*/ 147 h 147"/>
                <a:gd name="T48" fmla="*/ 8 w 19"/>
                <a:gd name="T49" fmla="*/ 147 h 147"/>
                <a:gd name="T50" fmla="*/ 8 w 19"/>
                <a:gd name="T5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47">
                  <a:moveTo>
                    <a:pt x="8" y="147"/>
                  </a:moveTo>
                  <a:lnTo>
                    <a:pt x="12" y="147"/>
                  </a:lnTo>
                  <a:lnTo>
                    <a:pt x="12" y="147"/>
                  </a:lnTo>
                  <a:lnTo>
                    <a:pt x="13" y="147"/>
                  </a:lnTo>
                  <a:lnTo>
                    <a:pt x="15" y="145"/>
                  </a:lnTo>
                  <a:lnTo>
                    <a:pt x="17" y="143"/>
                  </a:lnTo>
                  <a:lnTo>
                    <a:pt x="19" y="140"/>
                  </a:lnTo>
                  <a:lnTo>
                    <a:pt x="19" y="7"/>
                  </a:lnTo>
                  <a:lnTo>
                    <a:pt x="19" y="7"/>
                  </a:lnTo>
                  <a:lnTo>
                    <a:pt x="17" y="5"/>
                  </a:lnTo>
                  <a:lnTo>
                    <a:pt x="15" y="4"/>
                  </a:lnTo>
                  <a:lnTo>
                    <a:pt x="13" y="2"/>
                  </a:lnTo>
                  <a:lnTo>
                    <a:pt x="12" y="0"/>
                  </a:lnTo>
                  <a:lnTo>
                    <a:pt x="8" y="0"/>
                  </a:lnTo>
                  <a:lnTo>
                    <a:pt x="8" y="0"/>
                  </a:lnTo>
                  <a:lnTo>
                    <a:pt x="5" y="2"/>
                  </a:lnTo>
                  <a:lnTo>
                    <a:pt x="2" y="4"/>
                  </a:lnTo>
                  <a:lnTo>
                    <a:pt x="0" y="7"/>
                  </a:lnTo>
                  <a:lnTo>
                    <a:pt x="0" y="10"/>
                  </a:lnTo>
                  <a:lnTo>
                    <a:pt x="0" y="138"/>
                  </a:lnTo>
                  <a:lnTo>
                    <a:pt x="0" y="138"/>
                  </a:lnTo>
                  <a:lnTo>
                    <a:pt x="0" y="142"/>
                  </a:lnTo>
                  <a:lnTo>
                    <a:pt x="2" y="145"/>
                  </a:lnTo>
                  <a:lnTo>
                    <a:pt x="5" y="147"/>
                  </a:lnTo>
                  <a:lnTo>
                    <a:pt x="8" y="147"/>
                  </a:lnTo>
                  <a:lnTo>
                    <a:pt x="8" y="147"/>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8" name="Freeform 101">
              <a:extLst>
                <a:ext uri="{FF2B5EF4-FFF2-40B4-BE49-F238E27FC236}">
                  <a16:creationId xmlns:a16="http://schemas.microsoft.com/office/drawing/2014/main" id="{BF5A891D-5F1D-CB0A-5222-913FD8698CA6}"/>
                </a:ext>
              </a:extLst>
            </p:cNvPr>
            <p:cNvSpPr>
              <a:spLocks/>
            </p:cNvSpPr>
            <p:nvPr/>
          </p:nvSpPr>
          <p:spPr bwMode="auto">
            <a:xfrm>
              <a:off x="6798446" y="1746132"/>
              <a:ext cx="28135" cy="402763"/>
            </a:xfrm>
            <a:custGeom>
              <a:avLst/>
              <a:gdLst>
                <a:gd name="T0" fmla="*/ 8 w 19"/>
                <a:gd name="T1" fmla="*/ 272 h 272"/>
                <a:gd name="T2" fmla="*/ 12 w 19"/>
                <a:gd name="T3" fmla="*/ 272 h 272"/>
                <a:gd name="T4" fmla="*/ 12 w 19"/>
                <a:gd name="T5" fmla="*/ 272 h 272"/>
                <a:gd name="T6" fmla="*/ 13 w 19"/>
                <a:gd name="T7" fmla="*/ 270 h 272"/>
                <a:gd name="T8" fmla="*/ 15 w 19"/>
                <a:gd name="T9" fmla="*/ 270 h 272"/>
                <a:gd name="T10" fmla="*/ 17 w 19"/>
                <a:gd name="T11" fmla="*/ 267 h 272"/>
                <a:gd name="T12" fmla="*/ 19 w 19"/>
                <a:gd name="T13" fmla="*/ 265 h 272"/>
                <a:gd name="T14" fmla="*/ 19 w 19"/>
                <a:gd name="T15" fmla="*/ 6 h 272"/>
                <a:gd name="T16" fmla="*/ 19 w 19"/>
                <a:gd name="T17" fmla="*/ 6 h 272"/>
                <a:gd name="T18" fmla="*/ 17 w 19"/>
                <a:gd name="T19" fmla="*/ 3 h 272"/>
                <a:gd name="T20" fmla="*/ 15 w 19"/>
                <a:gd name="T21" fmla="*/ 1 h 272"/>
                <a:gd name="T22" fmla="*/ 13 w 19"/>
                <a:gd name="T23" fmla="*/ 0 h 272"/>
                <a:gd name="T24" fmla="*/ 12 w 19"/>
                <a:gd name="T25" fmla="*/ 0 h 272"/>
                <a:gd name="T26" fmla="*/ 8 w 19"/>
                <a:gd name="T27" fmla="*/ 0 h 272"/>
                <a:gd name="T28" fmla="*/ 8 w 19"/>
                <a:gd name="T29" fmla="*/ 0 h 272"/>
                <a:gd name="T30" fmla="*/ 5 w 19"/>
                <a:gd name="T31" fmla="*/ 0 h 272"/>
                <a:gd name="T32" fmla="*/ 2 w 19"/>
                <a:gd name="T33" fmla="*/ 1 h 272"/>
                <a:gd name="T34" fmla="*/ 0 w 19"/>
                <a:gd name="T35" fmla="*/ 5 h 272"/>
                <a:gd name="T36" fmla="*/ 0 w 19"/>
                <a:gd name="T37" fmla="*/ 8 h 272"/>
                <a:gd name="T38" fmla="*/ 0 w 19"/>
                <a:gd name="T39" fmla="*/ 262 h 272"/>
                <a:gd name="T40" fmla="*/ 0 w 19"/>
                <a:gd name="T41" fmla="*/ 262 h 272"/>
                <a:gd name="T42" fmla="*/ 0 w 19"/>
                <a:gd name="T43" fmla="*/ 265 h 272"/>
                <a:gd name="T44" fmla="*/ 2 w 19"/>
                <a:gd name="T45" fmla="*/ 269 h 272"/>
                <a:gd name="T46" fmla="*/ 5 w 19"/>
                <a:gd name="T47" fmla="*/ 270 h 272"/>
                <a:gd name="T48" fmla="*/ 8 w 19"/>
                <a:gd name="T49" fmla="*/ 272 h 272"/>
                <a:gd name="T50" fmla="*/ 8 w 19"/>
                <a:gd name="T5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2">
                  <a:moveTo>
                    <a:pt x="8" y="272"/>
                  </a:moveTo>
                  <a:lnTo>
                    <a:pt x="12" y="272"/>
                  </a:lnTo>
                  <a:lnTo>
                    <a:pt x="12" y="272"/>
                  </a:lnTo>
                  <a:lnTo>
                    <a:pt x="13" y="270"/>
                  </a:lnTo>
                  <a:lnTo>
                    <a:pt x="15" y="270"/>
                  </a:lnTo>
                  <a:lnTo>
                    <a:pt x="17" y="267"/>
                  </a:lnTo>
                  <a:lnTo>
                    <a:pt x="19" y="265"/>
                  </a:lnTo>
                  <a:lnTo>
                    <a:pt x="19" y="6"/>
                  </a:lnTo>
                  <a:lnTo>
                    <a:pt x="19" y="6"/>
                  </a:lnTo>
                  <a:lnTo>
                    <a:pt x="17" y="3"/>
                  </a:lnTo>
                  <a:lnTo>
                    <a:pt x="15" y="1"/>
                  </a:lnTo>
                  <a:lnTo>
                    <a:pt x="13" y="0"/>
                  </a:lnTo>
                  <a:lnTo>
                    <a:pt x="12" y="0"/>
                  </a:lnTo>
                  <a:lnTo>
                    <a:pt x="8" y="0"/>
                  </a:lnTo>
                  <a:lnTo>
                    <a:pt x="8" y="0"/>
                  </a:lnTo>
                  <a:lnTo>
                    <a:pt x="5" y="0"/>
                  </a:lnTo>
                  <a:lnTo>
                    <a:pt x="2" y="1"/>
                  </a:lnTo>
                  <a:lnTo>
                    <a:pt x="0" y="5"/>
                  </a:lnTo>
                  <a:lnTo>
                    <a:pt x="0" y="8"/>
                  </a:lnTo>
                  <a:lnTo>
                    <a:pt x="0" y="262"/>
                  </a:lnTo>
                  <a:lnTo>
                    <a:pt x="0" y="262"/>
                  </a:lnTo>
                  <a:lnTo>
                    <a:pt x="0" y="265"/>
                  </a:lnTo>
                  <a:lnTo>
                    <a:pt x="2" y="269"/>
                  </a:lnTo>
                  <a:lnTo>
                    <a:pt x="5" y="270"/>
                  </a:lnTo>
                  <a:lnTo>
                    <a:pt x="8" y="272"/>
                  </a:lnTo>
                  <a:lnTo>
                    <a:pt x="8" y="272"/>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9" name="Freeform 102">
              <a:extLst>
                <a:ext uri="{FF2B5EF4-FFF2-40B4-BE49-F238E27FC236}">
                  <a16:creationId xmlns:a16="http://schemas.microsoft.com/office/drawing/2014/main" id="{37605769-00E7-824A-305A-C0116620224B}"/>
                </a:ext>
              </a:extLst>
            </p:cNvPr>
            <p:cNvSpPr>
              <a:spLocks/>
            </p:cNvSpPr>
            <p:nvPr/>
          </p:nvSpPr>
          <p:spPr bwMode="auto">
            <a:xfrm>
              <a:off x="9668134" y="1877918"/>
              <a:ext cx="22212" cy="667817"/>
            </a:xfrm>
            <a:custGeom>
              <a:avLst/>
              <a:gdLst>
                <a:gd name="T0" fmla="*/ 7 w 15"/>
                <a:gd name="T1" fmla="*/ 0 h 451"/>
                <a:gd name="T2" fmla="*/ 7 w 15"/>
                <a:gd name="T3" fmla="*/ 0 h 451"/>
                <a:gd name="T4" fmla="*/ 7 w 15"/>
                <a:gd name="T5" fmla="*/ 0 h 451"/>
                <a:gd name="T6" fmla="*/ 3 w 15"/>
                <a:gd name="T7" fmla="*/ 1 h 451"/>
                <a:gd name="T8" fmla="*/ 2 w 15"/>
                <a:gd name="T9" fmla="*/ 1 h 451"/>
                <a:gd name="T10" fmla="*/ 0 w 15"/>
                <a:gd name="T11" fmla="*/ 5 h 451"/>
                <a:gd name="T12" fmla="*/ 0 w 15"/>
                <a:gd name="T13" fmla="*/ 7 h 451"/>
                <a:gd name="T14" fmla="*/ 0 w 15"/>
                <a:gd name="T15" fmla="*/ 444 h 451"/>
                <a:gd name="T16" fmla="*/ 0 w 15"/>
                <a:gd name="T17" fmla="*/ 444 h 451"/>
                <a:gd name="T18" fmla="*/ 0 w 15"/>
                <a:gd name="T19" fmla="*/ 446 h 451"/>
                <a:gd name="T20" fmla="*/ 2 w 15"/>
                <a:gd name="T21" fmla="*/ 449 h 451"/>
                <a:gd name="T22" fmla="*/ 3 w 15"/>
                <a:gd name="T23" fmla="*/ 449 h 451"/>
                <a:gd name="T24" fmla="*/ 7 w 15"/>
                <a:gd name="T25" fmla="*/ 451 h 451"/>
                <a:gd name="T26" fmla="*/ 7 w 15"/>
                <a:gd name="T27" fmla="*/ 451 h 451"/>
                <a:gd name="T28" fmla="*/ 7 w 15"/>
                <a:gd name="T29" fmla="*/ 451 h 451"/>
                <a:gd name="T30" fmla="*/ 10 w 15"/>
                <a:gd name="T31" fmla="*/ 449 h 451"/>
                <a:gd name="T32" fmla="*/ 13 w 15"/>
                <a:gd name="T33" fmla="*/ 447 h 451"/>
                <a:gd name="T34" fmla="*/ 15 w 15"/>
                <a:gd name="T35" fmla="*/ 444 h 451"/>
                <a:gd name="T36" fmla="*/ 15 w 15"/>
                <a:gd name="T37" fmla="*/ 441 h 451"/>
                <a:gd name="T38" fmla="*/ 15 w 15"/>
                <a:gd name="T39" fmla="*/ 10 h 451"/>
                <a:gd name="T40" fmla="*/ 15 w 15"/>
                <a:gd name="T41" fmla="*/ 10 h 451"/>
                <a:gd name="T42" fmla="*/ 15 w 15"/>
                <a:gd name="T43" fmla="*/ 7 h 451"/>
                <a:gd name="T44" fmla="*/ 13 w 15"/>
                <a:gd name="T45" fmla="*/ 3 h 451"/>
                <a:gd name="T46" fmla="*/ 10 w 15"/>
                <a:gd name="T47" fmla="*/ 1 h 451"/>
                <a:gd name="T48" fmla="*/ 7 w 15"/>
                <a:gd name="T49" fmla="*/ 0 h 451"/>
                <a:gd name="T50" fmla="*/ 7 w 15"/>
                <a:gd name="T5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451">
                  <a:moveTo>
                    <a:pt x="7" y="0"/>
                  </a:moveTo>
                  <a:lnTo>
                    <a:pt x="7" y="0"/>
                  </a:lnTo>
                  <a:lnTo>
                    <a:pt x="7" y="0"/>
                  </a:lnTo>
                  <a:lnTo>
                    <a:pt x="3" y="1"/>
                  </a:lnTo>
                  <a:lnTo>
                    <a:pt x="2" y="1"/>
                  </a:lnTo>
                  <a:lnTo>
                    <a:pt x="0" y="5"/>
                  </a:lnTo>
                  <a:lnTo>
                    <a:pt x="0" y="7"/>
                  </a:lnTo>
                  <a:lnTo>
                    <a:pt x="0" y="444"/>
                  </a:lnTo>
                  <a:lnTo>
                    <a:pt x="0" y="444"/>
                  </a:lnTo>
                  <a:lnTo>
                    <a:pt x="0" y="446"/>
                  </a:lnTo>
                  <a:lnTo>
                    <a:pt x="2" y="449"/>
                  </a:lnTo>
                  <a:lnTo>
                    <a:pt x="3" y="449"/>
                  </a:lnTo>
                  <a:lnTo>
                    <a:pt x="7" y="451"/>
                  </a:lnTo>
                  <a:lnTo>
                    <a:pt x="7" y="451"/>
                  </a:lnTo>
                  <a:lnTo>
                    <a:pt x="7" y="451"/>
                  </a:lnTo>
                  <a:lnTo>
                    <a:pt x="10" y="449"/>
                  </a:lnTo>
                  <a:lnTo>
                    <a:pt x="13" y="447"/>
                  </a:lnTo>
                  <a:lnTo>
                    <a:pt x="15" y="444"/>
                  </a:lnTo>
                  <a:lnTo>
                    <a:pt x="15" y="441"/>
                  </a:lnTo>
                  <a:lnTo>
                    <a:pt x="15" y="10"/>
                  </a:lnTo>
                  <a:lnTo>
                    <a:pt x="15" y="10"/>
                  </a:lnTo>
                  <a:lnTo>
                    <a:pt x="15" y="7"/>
                  </a:lnTo>
                  <a:lnTo>
                    <a:pt x="13" y="3"/>
                  </a:lnTo>
                  <a:lnTo>
                    <a:pt x="10" y="1"/>
                  </a:lnTo>
                  <a:lnTo>
                    <a:pt x="7" y="0"/>
                  </a:lnTo>
                  <a:lnTo>
                    <a:pt x="7" y="0"/>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0" name="Freeform 103">
              <a:extLst>
                <a:ext uri="{FF2B5EF4-FFF2-40B4-BE49-F238E27FC236}">
                  <a16:creationId xmlns:a16="http://schemas.microsoft.com/office/drawing/2014/main" id="{0215811E-90CD-208E-1A2D-3846ABE0D135}"/>
                </a:ext>
              </a:extLst>
            </p:cNvPr>
            <p:cNvSpPr>
              <a:spLocks/>
            </p:cNvSpPr>
            <p:nvPr/>
          </p:nvSpPr>
          <p:spPr bwMode="auto">
            <a:xfrm>
              <a:off x="6798446" y="2265874"/>
              <a:ext cx="28135" cy="413128"/>
            </a:xfrm>
            <a:custGeom>
              <a:avLst/>
              <a:gdLst>
                <a:gd name="T0" fmla="*/ 8 w 19"/>
                <a:gd name="T1" fmla="*/ 279 h 279"/>
                <a:gd name="T2" fmla="*/ 12 w 19"/>
                <a:gd name="T3" fmla="*/ 279 h 279"/>
                <a:gd name="T4" fmla="*/ 12 w 19"/>
                <a:gd name="T5" fmla="*/ 279 h 279"/>
                <a:gd name="T6" fmla="*/ 13 w 19"/>
                <a:gd name="T7" fmla="*/ 279 h 279"/>
                <a:gd name="T8" fmla="*/ 15 w 19"/>
                <a:gd name="T9" fmla="*/ 278 h 279"/>
                <a:gd name="T10" fmla="*/ 17 w 19"/>
                <a:gd name="T11" fmla="*/ 276 h 279"/>
                <a:gd name="T12" fmla="*/ 19 w 19"/>
                <a:gd name="T13" fmla="*/ 273 h 279"/>
                <a:gd name="T14" fmla="*/ 19 w 19"/>
                <a:gd name="T15" fmla="*/ 7 h 279"/>
                <a:gd name="T16" fmla="*/ 19 w 19"/>
                <a:gd name="T17" fmla="*/ 7 h 279"/>
                <a:gd name="T18" fmla="*/ 17 w 19"/>
                <a:gd name="T19" fmla="*/ 4 h 279"/>
                <a:gd name="T20" fmla="*/ 15 w 19"/>
                <a:gd name="T21" fmla="*/ 2 h 279"/>
                <a:gd name="T22" fmla="*/ 13 w 19"/>
                <a:gd name="T23" fmla="*/ 0 h 279"/>
                <a:gd name="T24" fmla="*/ 12 w 19"/>
                <a:gd name="T25" fmla="*/ 0 h 279"/>
                <a:gd name="T26" fmla="*/ 8 w 19"/>
                <a:gd name="T27" fmla="*/ 0 h 279"/>
                <a:gd name="T28" fmla="*/ 8 w 19"/>
                <a:gd name="T29" fmla="*/ 0 h 279"/>
                <a:gd name="T30" fmla="*/ 5 w 19"/>
                <a:gd name="T31" fmla="*/ 0 h 279"/>
                <a:gd name="T32" fmla="*/ 2 w 19"/>
                <a:gd name="T33" fmla="*/ 2 h 279"/>
                <a:gd name="T34" fmla="*/ 0 w 19"/>
                <a:gd name="T35" fmla="*/ 5 h 279"/>
                <a:gd name="T36" fmla="*/ 0 w 19"/>
                <a:gd name="T37" fmla="*/ 9 h 279"/>
                <a:gd name="T38" fmla="*/ 0 w 19"/>
                <a:gd name="T39" fmla="*/ 271 h 279"/>
                <a:gd name="T40" fmla="*/ 0 w 19"/>
                <a:gd name="T41" fmla="*/ 271 h 279"/>
                <a:gd name="T42" fmla="*/ 0 w 19"/>
                <a:gd name="T43" fmla="*/ 274 h 279"/>
                <a:gd name="T44" fmla="*/ 2 w 19"/>
                <a:gd name="T45" fmla="*/ 278 h 279"/>
                <a:gd name="T46" fmla="*/ 5 w 19"/>
                <a:gd name="T47" fmla="*/ 279 h 279"/>
                <a:gd name="T48" fmla="*/ 8 w 19"/>
                <a:gd name="T49" fmla="*/ 279 h 279"/>
                <a:gd name="T50" fmla="*/ 8 w 19"/>
                <a:gd name="T5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9">
                  <a:moveTo>
                    <a:pt x="8" y="279"/>
                  </a:moveTo>
                  <a:lnTo>
                    <a:pt x="12" y="279"/>
                  </a:lnTo>
                  <a:lnTo>
                    <a:pt x="12" y="279"/>
                  </a:lnTo>
                  <a:lnTo>
                    <a:pt x="13" y="279"/>
                  </a:lnTo>
                  <a:lnTo>
                    <a:pt x="15" y="278"/>
                  </a:lnTo>
                  <a:lnTo>
                    <a:pt x="17" y="276"/>
                  </a:lnTo>
                  <a:lnTo>
                    <a:pt x="19" y="273"/>
                  </a:lnTo>
                  <a:lnTo>
                    <a:pt x="19" y="7"/>
                  </a:lnTo>
                  <a:lnTo>
                    <a:pt x="19" y="7"/>
                  </a:lnTo>
                  <a:lnTo>
                    <a:pt x="17" y="4"/>
                  </a:lnTo>
                  <a:lnTo>
                    <a:pt x="15" y="2"/>
                  </a:lnTo>
                  <a:lnTo>
                    <a:pt x="13" y="0"/>
                  </a:lnTo>
                  <a:lnTo>
                    <a:pt x="12" y="0"/>
                  </a:lnTo>
                  <a:lnTo>
                    <a:pt x="8" y="0"/>
                  </a:lnTo>
                  <a:lnTo>
                    <a:pt x="8" y="0"/>
                  </a:lnTo>
                  <a:lnTo>
                    <a:pt x="5" y="0"/>
                  </a:lnTo>
                  <a:lnTo>
                    <a:pt x="2" y="2"/>
                  </a:lnTo>
                  <a:lnTo>
                    <a:pt x="0" y="5"/>
                  </a:lnTo>
                  <a:lnTo>
                    <a:pt x="0" y="9"/>
                  </a:lnTo>
                  <a:lnTo>
                    <a:pt x="0" y="271"/>
                  </a:lnTo>
                  <a:lnTo>
                    <a:pt x="0" y="271"/>
                  </a:lnTo>
                  <a:lnTo>
                    <a:pt x="0" y="274"/>
                  </a:lnTo>
                  <a:lnTo>
                    <a:pt x="2" y="278"/>
                  </a:lnTo>
                  <a:lnTo>
                    <a:pt x="5" y="279"/>
                  </a:lnTo>
                  <a:lnTo>
                    <a:pt x="8" y="279"/>
                  </a:lnTo>
                  <a:lnTo>
                    <a:pt x="8" y="279"/>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Tree>
    <p:extLst>
      <p:ext uri="{BB962C8B-B14F-4D97-AF65-F5344CB8AC3E}">
        <p14:creationId xmlns:p14="http://schemas.microsoft.com/office/powerpoint/2010/main" val="132764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5" name="Rectangle 12">
            <a:extLst>
              <a:ext uri="{FF2B5EF4-FFF2-40B4-BE49-F238E27FC236}">
                <a16:creationId xmlns:a16="http://schemas.microsoft.com/office/drawing/2014/main" id="{5129F55B-0613-A79D-7512-98C82851CC37}"/>
              </a:ext>
            </a:extLst>
          </p:cNvPr>
          <p:cNvSpPr/>
          <p:nvPr/>
        </p:nvSpPr>
        <p:spPr>
          <a:xfrm>
            <a:off x="0" y="4126016"/>
            <a:ext cx="12188927" cy="27319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latin typeface="Sorts Mill Goudy" panose="02000503000000000000" pitchFamily="2" charset="0"/>
            </a:endParaRPr>
          </a:p>
        </p:txBody>
      </p:sp>
      <p:grpSp>
        <p:nvGrpSpPr>
          <p:cNvPr id="4" name="Group 46">
            <a:extLst>
              <a:ext uri="{FF2B5EF4-FFF2-40B4-BE49-F238E27FC236}">
                <a16:creationId xmlns:a16="http://schemas.microsoft.com/office/drawing/2014/main" id="{24468561-7A20-6FE4-D646-C94E0B175C10}"/>
              </a:ext>
            </a:extLst>
          </p:cNvPr>
          <p:cNvGrpSpPr/>
          <p:nvPr/>
        </p:nvGrpSpPr>
        <p:grpSpPr>
          <a:xfrm>
            <a:off x="3255129" y="1244880"/>
            <a:ext cx="5681742" cy="3279719"/>
            <a:chOff x="2738438" y="30162"/>
            <a:chExt cx="11828463" cy="6827860"/>
          </a:xfrm>
        </p:grpSpPr>
        <p:sp>
          <p:nvSpPr>
            <p:cNvPr id="5" name="Freeform 11">
              <a:extLst>
                <a:ext uri="{FF2B5EF4-FFF2-40B4-BE49-F238E27FC236}">
                  <a16:creationId xmlns:a16="http://schemas.microsoft.com/office/drawing/2014/main" id="{66CB9EA5-9033-2730-DC4C-887535C90355}"/>
                </a:ext>
              </a:extLst>
            </p:cNvPr>
            <p:cNvSpPr>
              <a:spLocks/>
            </p:cNvSpPr>
            <p:nvPr/>
          </p:nvSpPr>
          <p:spPr bwMode="auto">
            <a:xfrm>
              <a:off x="3821114" y="30162"/>
              <a:ext cx="9663113" cy="682309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6" name="Freeform 12">
              <a:extLst>
                <a:ext uri="{FF2B5EF4-FFF2-40B4-BE49-F238E27FC236}">
                  <a16:creationId xmlns:a16="http://schemas.microsoft.com/office/drawing/2014/main" id="{D4A20698-F609-87C2-D4E4-6C8A2DD6D90C}"/>
                </a:ext>
              </a:extLst>
            </p:cNvPr>
            <p:cNvSpPr>
              <a:spLocks/>
            </p:cNvSpPr>
            <p:nvPr/>
          </p:nvSpPr>
          <p:spPr bwMode="auto">
            <a:xfrm>
              <a:off x="3865562" y="74612"/>
              <a:ext cx="9574213" cy="6735782"/>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7" name="Freeform 13">
              <a:extLst>
                <a:ext uri="{FF2B5EF4-FFF2-40B4-BE49-F238E27FC236}">
                  <a16:creationId xmlns:a16="http://schemas.microsoft.com/office/drawing/2014/main" id="{AE41D25D-E7C7-57A4-EE42-139E1B3941B9}"/>
                </a:ext>
              </a:extLst>
            </p:cNvPr>
            <p:cNvSpPr>
              <a:spLocks/>
            </p:cNvSpPr>
            <p:nvPr/>
          </p:nvSpPr>
          <p:spPr bwMode="auto">
            <a:xfrm>
              <a:off x="3892549" y="6342078"/>
              <a:ext cx="9520239"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8" name="Rectangle 14">
              <a:extLst>
                <a:ext uri="{FF2B5EF4-FFF2-40B4-BE49-F238E27FC236}">
                  <a16:creationId xmlns:a16="http://schemas.microsoft.com/office/drawing/2014/main" id="{C046B78B-86D6-701C-7D1B-101B4FA7645F}"/>
                </a:ext>
              </a:extLst>
            </p:cNvPr>
            <p:cNvSpPr>
              <a:spLocks noChangeArrowheads="1"/>
            </p:cNvSpPr>
            <p:nvPr/>
          </p:nvSpPr>
          <p:spPr bwMode="auto">
            <a:xfrm>
              <a:off x="4205288" y="533400"/>
              <a:ext cx="8897938" cy="556579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9" name="Freeform 15">
              <a:extLst>
                <a:ext uri="{FF2B5EF4-FFF2-40B4-BE49-F238E27FC236}">
                  <a16:creationId xmlns:a16="http://schemas.microsoft.com/office/drawing/2014/main" id="{8581D3A4-2465-9A0B-0EC8-C7133075091E}"/>
                </a:ext>
              </a:extLst>
            </p:cNvPr>
            <p:cNvSpPr>
              <a:spLocks/>
            </p:cNvSpPr>
            <p:nvPr/>
          </p:nvSpPr>
          <p:spPr bwMode="auto">
            <a:xfrm>
              <a:off x="2738438" y="6618308"/>
              <a:ext cx="11828463" cy="239714"/>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0" name="Freeform 16">
              <a:extLst>
                <a:ext uri="{FF2B5EF4-FFF2-40B4-BE49-F238E27FC236}">
                  <a16:creationId xmlns:a16="http://schemas.microsoft.com/office/drawing/2014/main" id="{81F78B2F-15CF-13B6-409F-9CF7C5C75D67}"/>
                </a:ext>
              </a:extLst>
            </p:cNvPr>
            <p:cNvSpPr>
              <a:spLocks/>
            </p:cNvSpPr>
            <p:nvPr/>
          </p:nvSpPr>
          <p:spPr bwMode="auto">
            <a:xfrm>
              <a:off x="2738438" y="6618275"/>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1" name="Freeform 17">
              <a:extLst>
                <a:ext uri="{FF2B5EF4-FFF2-40B4-BE49-F238E27FC236}">
                  <a16:creationId xmlns:a16="http://schemas.microsoft.com/office/drawing/2014/main" id="{BAB58E08-99B0-7987-8C36-C838F29F63A6}"/>
                </a:ext>
              </a:extLst>
            </p:cNvPr>
            <p:cNvSpPr>
              <a:spLocks/>
            </p:cNvSpPr>
            <p:nvPr/>
          </p:nvSpPr>
          <p:spPr bwMode="auto">
            <a:xfrm>
              <a:off x="7524750" y="6619876"/>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12" name="Title 1">
            <a:extLst>
              <a:ext uri="{FF2B5EF4-FFF2-40B4-BE49-F238E27FC236}">
                <a16:creationId xmlns:a16="http://schemas.microsoft.com/office/drawing/2014/main" id="{24FCB0EC-09FF-329A-66FC-4097B72B22F5}"/>
              </a:ext>
            </a:extLst>
          </p:cNvPr>
          <p:cNvSpPr txBox="1">
            <a:spLocks/>
          </p:cNvSpPr>
          <p:nvPr/>
        </p:nvSpPr>
        <p:spPr>
          <a:xfrm>
            <a:off x="0" y="275395"/>
            <a:ext cx="12191999"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pPr algn="ctr"/>
            <a:r>
              <a:rPr lang="pt-BR" sz="4800" dirty="0">
                <a:latin typeface="Sorts Mill Goudy" panose="02000503000000000000" pitchFamily="2" charset="0"/>
              </a:rPr>
              <a:t>Título</a:t>
            </a:r>
          </a:p>
        </p:txBody>
      </p:sp>
      <p:sp>
        <p:nvSpPr>
          <p:cNvPr id="15" name="Text Placeholder 2">
            <a:extLst>
              <a:ext uri="{FF2B5EF4-FFF2-40B4-BE49-F238E27FC236}">
                <a16:creationId xmlns:a16="http://schemas.microsoft.com/office/drawing/2014/main" id="{0115E30D-757A-70D4-22CF-FB9D56BCA1F4}"/>
              </a:ext>
            </a:extLst>
          </p:cNvPr>
          <p:cNvSpPr txBox="1">
            <a:spLocks/>
          </p:cNvSpPr>
          <p:nvPr/>
        </p:nvSpPr>
        <p:spPr>
          <a:xfrm>
            <a:off x="5375809" y="5377653"/>
            <a:ext cx="2403890" cy="101559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 texto do slide</a:t>
            </a:r>
          </a:p>
        </p:txBody>
      </p:sp>
      <p:sp>
        <p:nvSpPr>
          <p:cNvPr id="16" name="Text Placeholder 3">
            <a:extLst>
              <a:ext uri="{FF2B5EF4-FFF2-40B4-BE49-F238E27FC236}">
                <a16:creationId xmlns:a16="http://schemas.microsoft.com/office/drawing/2014/main" id="{0777DF8B-CFD9-928D-2795-ABAD34C7AC99}"/>
              </a:ext>
            </a:extLst>
          </p:cNvPr>
          <p:cNvSpPr txBox="1">
            <a:spLocks/>
          </p:cNvSpPr>
          <p:nvPr/>
        </p:nvSpPr>
        <p:spPr>
          <a:xfrm>
            <a:off x="5375808" y="5067073"/>
            <a:ext cx="2273005"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bg1"/>
                </a:solidFill>
                <a:effectLst/>
                <a:uLnTx/>
                <a:uFillTx/>
                <a:latin typeface="Rubik" pitchFamily="2" charset="-79"/>
                <a:cs typeface="Rubik" pitchFamily="2" charset="-79"/>
              </a:rPr>
              <a:t>Item Aqui </a:t>
            </a:r>
          </a:p>
        </p:txBody>
      </p:sp>
      <p:sp>
        <p:nvSpPr>
          <p:cNvPr id="18" name="Oval 17">
            <a:extLst>
              <a:ext uri="{FF2B5EF4-FFF2-40B4-BE49-F238E27FC236}">
                <a16:creationId xmlns:a16="http://schemas.microsoft.com/office/drawing/2014/main" id="{45BDAD04-E126-7215-053C-40B820232054}"/>
              </a:ext>
            </a:extLst>
          </p:cNvPr>
          <p:cNvSpPr/>
          <p:nvPr/>
        </p:nvSpPr>
        <p:spPr>
          <a:xfrm>
            <a:off x="4412301" y="5222362"/>
            <a:ext cx="772602" cy="77260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grpSp>
        <p:nvGrpSpPr>
          <p:cNvPr id="57" name="Group 56">
            <a:extLst>
              <a:ext uri="{FF2B5EF4-FFF2-40B4-BE49-F238E27FC236}">
                <a16:creationId xmlns:a16="http://schemas.microsoft.com/office/drawing/2014/main" id="{7479E6B9-08A0-0DA0-6444-39738DAB8263}"/>
              </a:ext>
            </a:extLst>
          </p:cNvPr>
          <p:cNvGrpSpPr/>
          <p:nvPr/>
        </p:nvGrpSpPr>
        <p:grpSpPr>
          <a:xfrm>
            <a:off x="1447111" y="5067073"/>
            <a:ext cx="2403891" cy="1326178"/>
            <a:chOff x="7368835" y="532259"/>
            <a:chExt cx="2403891" cy="1326178"/>
          </a:xfrm>
        </p:grpSpPr>
        <p:sp>
          <p:nvSpPr>
            <p:cNvPr id="60" name="Text Placeholder 2">
              <a:extLst>
                <a:ext uri="{FF2B5EF4-FFF2-40B4-BE49-F238E27FC236}">
                  <a16:creationId xmlns:a16="http://schemas.microsoft.com/office/drawing/2014/main" id="{95105985-DE2E-E829-D333-48C683E9D121}"/>
                </a:ext>
              </a:extLst>
            </p:cNvPr>
            <p:cNvSpPr txBox="1">
              <a:spLocks/>
            </p:cNvSpPr>
            <p:nvPr/>
          </p:nvSpPr>
          <p:spPr>
            <a:xfrm>
              <a:off x="7368836" y="842839"/>
              <a:ext cx="2403890" cy="101559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 texto do slide</a:t>
              </a:r>
            </a:p>
          </p:txBody>
        </p:sp>
        <p:sp>
          <p:nvSpPr>
            <p:cNvPr id="61" name="Text Placeholder 3">
              <a:extLst>
                <a:ext uri="{FF2B5EF4-FFF2-40B4-BE49-F238E27FC236}">
                  <a16:creationId xmlns:a16="http://schemas.microsoft.com/office/drawing/2014/main" id="{C1FCAABA-7662-2F46-E67E-1473886B9963}"/>
                </a:ext>
              </a:extLst>
            </p:cNvPr>
            <p:cNvSpPr txBox="1">
              <a:spLocks/>
            </p:cNvSpPr>
            <p:nvPr/>
          </p:nvSpPr>
          <p:spPr>
            <a:xfrm>
              <a:off x="7368835" y="532259"/>
              <a:ext cx="2273005"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bg1"/>
                  </a:solidFill>
                  <a:effectLst/>
                  <a:uLnTx/>
                  <a:uFillTx/>
                  <a:latin typeface="Rubik" pitchFamily="2" charset="-79"/>
                  <a:cs typeface="Rubik" pitchFamily="2" charset="-79"/>
                </a:rPr>
                <a:t>Item Aqui </a:t>
              </a:r>
            </a:p>
          </p:txBody>
        </p:sp>
      </p:grpSp>
      <p:sp>
        <p:nvSpPr>
          <p:cNvPr id="58" name="Oval 57">
            <a:extLst>
              <a:ext uri="{FF2B5EF4-FFF2-40B4-BE49-F238E27FC236}">
                <a16:creationId xmlns:a16="http://schemas.microsoft.com/office/drawing/2014/main" id="{06007425-D1C2-A7FB-4573-A9B1EA05BDBF}"/>
              </a:ext>
            </a:extLst>
          </p:cNvPr>
          <p:cNvSpPr/>
          <p:nvPr/>
        </p:nvSpPr>
        <p:spPr>
          <a:xfrm>
            <a:off x="483604" y="5222362"/>
            <a:ext cx="772602" cy="77260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59" name="Gráfico 5" descr="Lápis estrutura de tópicos">
            <a:extLst>
              <a:ext uri="{FF2B5EF4-FFF2-40B4-BE49-F238E27FC236}">
                <a16:creationId xmlns:a16="http://schemas.microsoft.com/office/drawing/2014/main" id="{39A89FF6-50E1-0DBF-55C4-1370E22340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272" y="5349030"/>
            <a:ext cx="519266" cy="519266"/>
          </a:xfrm>
          <a:prstGeom prst="rect">
            <a:avLst/>
          </a:prstGeom>
        </p:spPr>
      </p:pic>
      <p:sp>
        <p:nvSpPr>
          <p:cNvPr id="66" name="Text Placeholder 2">
            <a:extLst>
              <a:ext uri="{FF2B5EF4-FFF2-40B4-BE49-F238E27FC236}">
                <a16:creationId xmlns:a16="http://schemas.microsoft.com/office/drawing/2014/main" id="{D3B14A18-AE9B-FEE1-81CD-37BF57537E91}"/>
              </a:ext>
            </a:extLst>
          </p:cNvPr>
          <p:cNvSpPr txBox="1">
            <a:spLocks/>
          </p:cNvSpPr>
          <p:nvPr/>
        </p:nvSpPr>
        <p:spPr>
          <a:xfrm>
            <a:off x="9304506" y="5377653"/>
            <a:ext cx="2403890" cy="101559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pt-BR" b="0" i="0" u="none" strike="noStrike" kern="1200" cap="none" spc="0" normalizeH="0" baseline="0" dirty="0">
                <a:ln>
                  <a:noFill/>
                </a:ln>
                <a:solidFill>
                  <a:schemeClr val="bg1"/>
                </a:solidFill>
                <a:effectLst/>
                <a:uLnTx/>
                <a:uFillTx/>
                <a:latin typeface="Rubik" pitchFamily="2" charset="-79"/>
                <a:cs typeface="Rubik" pitchFamily="2" charset="-79"/>
              </a:rPr>
              <a:t>Texto do slide aqui texto do slide aqui texto do slide aqui texto do slide aqui texto do slide aqui texto do slide</a:t>
            </a:r>
          </a:p>
        </p:txBody>
      </p:sp>
      <p:sp>
        <p:nvSpPr>
          <p:cNvPr id="67" name="Text Placeholder 3">
            <a:extLst>
              <a:ext uri="{FF2B5EF4-FFF2-40B4-BE49-F238E27FC236}">
                <a16:creationId xmlns:a16="http://schemas.microsoft.com/office/drawing/2014/main" id="{A2EEB974-2B01-AC55-C9C4-81A6A26E766F}"/>
              </a:ext>
            </a:extLst>
          </p:cNvPr>
          <p:cNvSpPr txBox="1">
            <a:spLocks/>
          </p:cNvSpPr>
          <p:nvPr/>
        </p:nvSpPr>
        <p:spPr>
          <a:xfrm>
            <a:off x="9304505" y="5067073"/>
            <a:ext cx="2273005"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bg1"/>
                </a:solidFill>
                <a:effectLst/>
                <a:uLnTx/>
                <a:uFillTx/>
                <a:latin typeface="Rubik" pitchFamily="2" charset="-79"/>
                <a:cs typeface="Rubik" pitchFamily="2" charset="-79"/>
              </a:rPr>
              <a:t>Item Aqui </a:t>
            </a:r>
          </a:p>
        </p:txBody>
      </p:sp>
      <p:sp>
        <p:nvSpPr>
          <p:cNvPr id="64" name="Oval 63">
            <a:extLst>
              <a:ext uri="{FF2B5EF4-FFF2-40B4-BE49-F238E27FC236}">
                <a16:creationId xmlns:a16="http://schemas.microsoft.com/office/drawing/2014/main" id="{6069B570-DD4D-DE96-7506-197F02E10939}"/>
              </a:ext>
            </a:extLst>
          </p:cNvPr>
          <p:cNvSpPr/>
          <p:nvPr/>
        </p:nvSpPr>
        <p:spPr>
          <a:xfrm>
            <a:off x="8340998" y="5222362"/>
            <a:ext cx="772602" cy="77260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29" name="Gráfico 28" descr="Laptop estrutura de tópicos">
            <a:extLst>
              <a:ext uri="{FF2B5EF4-FFF2-40B4-BE49-F238E27FC236}">
                <a16:creationId xmlns:a16="http://schemas.microsoft.com/office/drawing/2014/main" id="{0255EDB7-20BD-EA7C-5BA5-12D820BA05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3586" y="5267165"/>
            <a:ext cx="641716" cy="641716"/>
          </a:xfrm>
          <a:prstGeom prst="rect">
            <a:avLst/>
          </a:prstGeom>
        </p:spPr>
      </p:pic>
      <p:pic>
        <p:nvPicPr>
          <p:cNvPr id="31" name="Gráfico 30" descr="Pesquisa de Pasta estrutura de tópicos">
            <a:extLst>
              <a:ext uri="{FF2B5EF4-FFF2-40B4-BE49-F238E27FC236}">
                <a16:creationId xmlns:a16="http://schemas.microsoft.com/office/drawing/2014/main" id="{8CC6C250-31DB-C9AF-4585-4B80D83569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94723" y="5308445"/>
            <a:ext cx="600436" cy="600436"/>
          </a:xfrm>
          <a:prstGeom prst="rect">
            <a:avLst/>
          </a:prstGeom>
        </p:spPr>
      </p:pic>
      <p:sp>
        <p:nvSpPr>
          <p:cNvPr id="2" name="Espaço Reservado para Imagem 1">
            <a:extLst>
              <a:ext uri="{FF2B5EF4-FFF2-40B4-BE49-F238E27FC236}">
                <a16:creationId xmlns:a16="http://schemas.microsoft.com/office/drawing/2014/main" id="{6869F0CE-5C15-64B7-6636-4FC86701AE8C}"/>
              </a:ext>
            </a:extLst>
          </p:cNvPr>
          <p:cNvSpPr>
            <a:spLocks noGrp="1"/>
          </p:cNvSpPr>
          <p:nvPr>
            <p:ph type="pic" sz="quarter" idx="34"/>
          </p:nvPr>
        </p:nvSpPr>
        <p:spPr/>
        <p:txBody>
          <a:bodyPr/>
          <a:lstStyle/>
          <a:p>
            <a:endParaRPr lang="pt-BR"/>
          </a:p>
        </p:txBody>
      </p:sp>
    </p:spTree>
    <p:extLst>
      <p:ext uri="{BB962C8B-B14F-4D97-AF65-F5344CB8AC3E}">
        <p14:creationId xmlns:p14="http://schemas.microsoft.com/office/powerpoint/2010/main" val="356092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5A5BB174-621F-5A4B-F9DB-E4547F19C0F4}"/>
              </a:ext>
            </a:extLst>
          </p:cNvPr>
          <p:cNvGrpSpPr/>
          <p:nvPr/>
        </p:nvGrpSpPr>
        <p:grpSpPr>
          <a:xfrm>
            <a:off x="1786171" y="1107440"/>
            <a:ext cx="8242286" cy="4643120"/>
            <a:chOff x="1553844" y="1107440"/>
            <a:chExt cx="8242286" cy="4643120"/>
          </a:xfrm>
        </p:grpSpPr>
        <p:grpSp>
          <p:nvGrpSpPr>
            <p:cNvPr id="10" name="Group 9">
              <a:extLst>
                <a:ext uri="{FF2B5EF4-FFF2-40B4-BE49-F238E27FC236}">
                  <a16:creationId xmlns:a16="http://schemas.microsoft.com/office/drawing/2014/main" id="{18E6DAF0-025C-1526-089A-A7428FCBCD6A}"/>
                </a:ext>
              </a:extLst>
            </p:cNvPr>
            <p:cNvGrpSpPr/>
            <p:nvPr/>
          </p:nvGrpSpPr>
          <p:grpSpPr>
            <a:xfrm>
              <a:off x="1553844" y="1652466"/>
              <a:ext cx="4160519" cy="3741753"/>
              <a:chOff x="917576" y="817040"/>
              <a:chExt cx="4160519" cy="3741753"/>
            </a:xfrm>
          </p:grpSpPr>
          <p:sp>
            <p:nvSpPr>
              <p:cNvPr id="15" name="Title 1">
                <a:extLst>
                  <a:ext uri="{FF2B5EF4-FFF2-40B4-BE49-F238E27FC236}">
                    <a16:creationId xmlns:a16="http://schemas.microsoft.com/office/drawing/2014/main" id="{CCC71935-DC66-FB25-AD74-85D62CBC2E1C}"/>
                  </a:ext>
                </a:extLst>
              </p:cNvPr>
              <p:cNvSpPr txBox="1">
                <a:spLocks/>
              </p:cNvSpPr>
              <p:nvPr/>
            </p:nvSpPr>
            <p:spPr>
              <a:xfrm>
                <a:off x="917576" y="817040"/>
                <a:ext cx="4160519" cy="850392"/>
              </a:xfrm>
              <a:prstGeom prst="rect">
                <a:avLst/>
              </a:prstGeom>
            </p:spPr>
            <p:txBody>
              <a:bodyPr vert="horz" lIns="0" tIns="0" rIns="0" bIns="0" rtlCol="0" anchor="ctr">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pPr>
                <a:r>
                  <a:rPr lang="pt-BR" sz="4800" dirty="0">
                    <a:solidFill>
                      <a:srgbClr val="1C2528"/>
                    </a:solidFill>
                    <a:latin typeface="Sorts Mill Goudy" panose="02000503000000000000" pitchFamily="2" charset="0"/>
                  </a:rPr>
                  <a:t>Sobre mim</a:t>
                </a:r>
              </a:p>
            </p:txBody>
          </p:sp>
          <p:sp>
            <p:nvSpPr>
              <p:cNvPr id="16" name="Text Placeholder 3">
                <a:extLst>
                  <a:ext uri="{FF2B5EF4-FFF2-40B4-BE49-F238E27FC236}">
                    <a16:creationId xmlns:a16="http://schemas.microsoft.com/office/drawing/2014/main" id="{60A13000-22E1-DF62-EB6E-302B2CBD710A}"/>
                  </a:ext>
                </a:extLst>
              </p:cNvPr>
              <p:cNvSpPr txBox="1">
                <a:spLocks/>
              </p:cNvSpPr>
              <p:nvPr/>
            </p:nvSpPr>
            <p:spPr>
              <a:xfrm>
                <a:off x="919482" y="1632822"/>
                <a:ext cx="3930552" cy="2229654"/>
              </a:xfrm>
              <a:prstGeom prst="rect">
                <a:avLst/>
              </a:prstGeom>
            </p:spPr>
            <p:txBody>
              <a:bodyPr vert="horz" lIns="0" tIns="0" rIns="0" bIns="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a:t>
                </a:r>
              </a:p>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 texto do slide aqui texto do slide aqui texto do slide aqui texto do slide aqui texto do slide.</a:t>
                </a:r>
              </a:p>
              <a:p>
                <a:pPr defTabSz="914354">
                  <a:lnSpc>
                    <a:spcPct val="120000"/>
                  </a:lnSpc>
                  <a:defRPr/>
                </a:pPr>
                <a:endParaRPr lang="pt-BR" dirty="0">
                  <a:solidFill>
                    <a:schemeClr val="tx1">
                      <a:lumMod val="50000"/>
                      <a:lumOff val="50000"/>
                    </a:schemeClr>
                  </a:solidFill>
                  <a:latin typeface="Rubik" pitchFamily="2" charset="-79"/>
                  <a:cs typeface="Rubik" pitchFamily="2" charset="-79"/>
                </a:endParaRPr>
              </a:p>
            </p:txBody>
          </p:sp>
          <p:pic>
            <p:nvPicPr>
              <p:cNvPr id="3074" name="Picture 2">
                <a:extLst>
                  <a:ext uri="{FF2B5EF4-FFF2-40B4-BE49-F238E27FC236}">
                    <a16:creationId xmlns:a16="http://schemas.microsoft.com/office/drawing/2014/main" id="{BBEAF831-8E60-C49C-B8CC-8B8042C323FB}"/>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917576" y="4016551"/>
                <a:ext cx="2132330" cy="542242"/>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Graphic 20">
              <a:extLst>
                <a:ext uri="{FF2B5EF4-FFF2-40B4-BE49-F238E27FC236}">
                  <a16:creationId xmlns:a16="http://schemas.microsoft.com/office/drawing/2014/main" id="{8199B006-6FA4-0680-1E65-ADB1078746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28640" y="1918633"/>
              <a:ext cx="319106" cy="319106"/>
            </a:xfrm>
            <a:prstGeom prst="rect">
              <a:avLst/>
            </a:prstGeom>
          </p:spPr>
        </p:pic>
        <p:cxnSp>
          <p:nvCxnSpPr>
            <p:cNvPr id="23" name="Straight Connector 22">
              <a:extLst>
                <a:ext uri="{FF2B5EF4-FFF2-40B4-BE49-F238E27FC236}">
                  <a16:creationId xmlns:a16="http://schemas.microsoft.com/office/drawing/2014/main" id="{DDA904B0-4DB6-6B6F-5B3C-31A4E7D41ECB}"/>
                </a:ext>
              </a:extLst>
            </p:cNvPr>
            <p:cNvCxnSpPr>
              <a:cxnSpLocks/>
            </p:cNvCxnSpPr>
            <p:nvPr/>
          </p:nvCxnSpPr>
          <p:spPr>
            <a:xfrm>
              <a:off x="6133638" y="1107440"/>
              <a:ext cx="0" cy="46431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Text Placeholder 7">
              <a:extLst>
                <a:ext uri="{FF2B5EF4-FFF2-40B4-BE49-F238E27FC236}">
                  <a16:creationId xmlns:a16="http://schemas.microsoft.com/office/drawing/2014/main" id="{F238DD17-4F65-CF6F-DB18-CB3AFB9036A3}"/>
                </a:ext>
              </a:extLst>
            </p:cNvPr>
            <p:cNvSpPr txBox="1">
              <a:spLocks/>
            </p:cNvSpPr>
            <p:nvPr/>
          </p:nvSpPr>
          <p:spPr>
            <a:xfrm>
              <a:off x="7105231" y="1918633"/>
              <a:ext cx="1848183" cy="395540"/>
            </a:xfrm>
            <a:prstGeom prst="rect">
              <a:avLst/>
            </a:prstGeom>
          </p:spPr>
          <p:txBody>
            <a:bodyPr vert="horz" lIns="0" tIns="0" rIns="0" bIns="0" rtlCol="0" anchor="ctr">
              <a:noAutofit/>
            </a:bodyPr>
            <a:lstStyle>
              <a:lvl1pPr marL="0" indent="0" algn="l" defTabSz="914377"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rgbClr val="3C4649"/>
                  </a:solidFill>
                  <a:latin typeface="Sorts Mill Goudy" panose="02000503000000000000" pitchFamily="2" charset="0"/>
                </a:rPr>
                <a:t>Qualidades</a:t>
              </a:r>
            </a:p>
          </p:txBody>
        </p:sp>
        <p:sp>
          <p:nvSpPr>
            <p:cNvPr id="27" name="TextBox 26">
              <a:extLst>
                <a:ext uri="{FF2B5EF4-FFF2-40B4-BE49-F238E27FC236}">
                  <a16:creationId xmlns:a16="http://schemas.microsoft.com/office/drawing/2014/main" id="{92663C2E-E3D8-20DB-7983-463E3467B24A}"/>
                </a:ext>
              </a:extLst>
            </p:cNvPr>
            <p:cNvSpPr txBox="1"/>
            <p:nvPr/>
          </p:nvSpPr>
          <p:spPr>
            <a:xfrm>
              <a:off x="7029026" y="2409896"/>
              <a:ext cx="2767104" cy="800219"/>
            </a:xfrm>
            <a:prstGeom prst="rect">
              <a:avLst/>
            </a:prstGeom>
            <a:noFill/>
          </p:spPr>
          <p:txBody>
            <a:bodyPr wrap="none" rtlCol="0">
              <a:spAutoFit/>
            </a:bodyPr>
            <a:lstStyle/>
            <a:p>
              <a:pPr marL="108000" indent="-108000" defTabSz="914354">
                <a:spcBef>
                  <a:spcPts val="600"/>
                </a:spcBef>
                <a:buFont typeface="Arial" panose="020B0604020202020204" pitchFamily="34" charset="0"/>
                <a:buChar char="•"/>
                <a:defRPr/>
              </a:pPr>
              <a:r>
                <a:rPr lang="pt-BR" sz="1200" dirty="0">
                  <a:solidFill>
                    <a:schemeClr val="tx1">
                      <a:lumMod val="50000"/>
                      <a:lumOff val="50000"/>
                    </a:schemeClr>
                  </a:solidFill>
                  <a:latin typeface="Rubik" pitchFamily="2" charset="-79"/>
                  <a:cs typeface="Rubik" pitchFamily="2" charset="-79"/>
                </a:rPr>
                <a:t>Pensamento crítico</a:t>
              </a:r>
            </a:p>
            <a:p>
              <a:pPr marL="108000" indent="-108000" defTabSz="914354">
                <a:spcBef>
                  <a:spcPts val="600"/>
                </a:spcBef>
                <a:buFont typeface="Arial" panose="020B0604020202020204" pitchFamily="34" charset="0"/>
                <a:buChar char="•"/>
                <a:defRPr/>
              </a:pPr>
              <a:r>
                <a:rPr lang="pt-BR" sz="1200" dirty="0">
                  <a:solidFill>
                    <a:schemeClr val="tx1">
                      <a:lumMod val="50000"/>
                      <a:lumOff val="50000"/>
                    </a:schemeClr>
                  </a:solidFill>
                  <a:latin typeface="Rubik" pitchFamily="2" charset="-79"/>
                  <a:cs typeface="Rubik" pitchFamily="2" charset="-79"/>
                </a:rPr>
                <a:t>Criatividade</a:t>
              </a:r>
            </a:p>
            <a:p>
              <a:pPr marL="108000" indent="-108000" defTabSz="914354">
                <a:spcBef>
                  <a:spcPts val="600"/>
                </a:spcBef>
                <a:buFont typeface="Arial" panose="020B0604020202020204" pitchFamily="34" charset="0"/>
                <a:buChar char="•"/>
                <a:defRPr/>
              </a:pPr>
              <a:r>
                <a:rPr lang="pt-BR" sz="1200" dirty="0">
                  <a:solidFill>
                    <a:schemeClr val="tx1">
                      <a:lumMod val="50000"/>
                      <a:lumOff val="50000"/>
                    </a:schemeClr>
                  </a:solidFill>
                  <a:latin typeface="Rubik" pitchFamily="2" charset="-79"/>
                  <a:cs typeface="Rubik" pitchFamily="2" charset="-79"/>
                </a:rPr>
                <a:t>Capacidade de liderar e influenciar</a:t>
              </a:r>
            </a:p>
          </p:txBody>
        </p:sp>
        <p:pic>
          <p:nvPicPr>
            <p:cNvPr id="28" name="Graphic 27">
              <a:extLst>
                <a:ext uri="{FF2B5EF4-FFF2-40B4-BE49-F238E27FC236}">
                  <a16:creationId xmlns:a16="http://schemas.microsoft.com/office/drawing/2014/main" id="{15E3AB54-06C9-3F14-FDA7-D56289D510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28640" y="3550781"/>
              <a:ext cx="319106" cy="319106"/>
            </a:xfrm>
            <a:prstGeom prst="rect">
              <a:avLst/>
            </a:prstGeom>
          </p:spPr>
        </p:pic>
        <p:sp>
          <p:nvSpPr>
            <p:cNvPr id="29" name="Text Placeholder 7">
              <a:extLst>
                <a:ext uri="{FF2B5EF4-FFF2-40B4-BE49-F238E27FC236}">
                  <a16:creationId xmlns:a16="http://schemas.microsoft.com/office/drawing/2014/main" id="{75EDACB4-CE19-FA11-72DC-84CFAA2DB5CD}"/>
                </a:ext>
              </a:extLst>
            </p:cNvPr>
            <p:cNvSpPr txBox="1">
              <a:spLocks/>
            </p:cNvSpPr>
            <p:nvPr/>
          </p:nvSpPr>
          <p:spPr>
            <a:xfrm>
              <a:off x="7105231" y="3550781"/>
              <a:ext cx="1848183" cy="395540"/>
            </a:xfrm>
            <a:prstGeom prst="rect">
              <a:avLst/>
            </a:prstGeom>
          </p:spPr>
          <p:txBody>
            <a:bodyPr vert="horz" lIns="0" tIns="0" rIns="0" bIns="0" rtlCol="0" anchor="ctr">
              <a:noAutofit/>
            </a:bodyPr>
            <a:lstStyle>
              <a:lvl1pPr marL="0" indent="0" algn="l" defTabSz="914377"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rgbClr val="3C4649"/>
                  </a:solidFill>
                  <a:latin typeface="Sorts Mill Goudy" panose="02000503000000000000" pitchFamily="2" charset="0"/>
                </a:rPr>
                <a:t>Defeitos</a:t>
              </a:r>
            </a:p>
          </p:txBody>
        </p:sp>
        <p:sp>
          <p:nvSpPr>
            <p:cNvPr id="30" name="TextBox 29">
              <a:extLst>
                <a:ext uri="{FF2B5EF4-FFF2-40B4-BE49-F238E27FC236}">
                  <a16:creationId xmlns:a16="http://schemas.microsoft.com/office/drawing/2014/main" id="{9475233C-1822-B145-C071-61F8809846AA}"/>
                </a:ext>
              </a:extLst>
            </p:cNvPr>
            <p:cNvSpPr txBox="1"/>
            <p:nvPr/>
          </p:nvSpPr>
          <p:spPr>
            <a:xfrm>
              <a:off x="7029026" y="4042044"/>
              <a:ext cx="2643672" cy="800219"/>
            </a:xfrm>
            <a:prstGeom prst="rect">
              <a:avLst/>
            </a:prstGeom>
            <a:noFill/>
          </p:spPr>
          <p:txBody>
            <a:bodyPr wrap="none" rtlCol="0">
              <a:spAutoFit/>
            </a:bodyPr>
            <a:lstStyle/>
            <a:p>
              <a:pPr marL="108000" indent="-108000" defTabSz="914354">
                <a:spcBef>
                  <a:spcPts val="600"/>
                </a:spcBef>
                <a:buFont typeface="Arial" panose="020B0604020202020204" pitchFamily="34" charset="0"/>
                <a:buChar char="•"/>
                <a:defRPr/>
              </a:pPr>
              <a:r>
                <a:rPr lang="pt-BR" sz="1200" dirty="0">
                  <a:solidFill>
                    <a:schemeClr val="tx1">
                      <a:lumMod val="50000"/>
                      <a:lumOff val="50000"/>
                    </a:schemeClr>
                  </a:solidFill>
                  <a:latin typeface="Rubik" pitchFamily="2" charset="-79"/>
                  <a:cs typeface="Rubik" pitchFamily="2" charset="-79"/>
                </a:rPr>
                <a:t>Dificuldade para falar em público</a:t>
              </a:r>
            </a:p>
            <a:p>
              <a:pPr marL="108000" indent="-108000" defTabSz="914354">
                <a:spcBef>
                  <a:spcPts val="600"/>
                </a:spcBef>
                <a:buFont typeface="Arial" panose="020B0604020202020204" pitchFamily="34" charset="0"/>
                <a:buChar char="•"/>
                <a:defRPr/>
              </a:pPr>
              <a:r>
                <a:rPr lang="pt-BR" sz="1200" dirty="0">
                  <a:solidFill>
                    <a:schemeClr val="tx1">
                      <a:lumMod val="50000"/>
                      <a:lumOff val="50000"/>
                    </a:schemeClr>
                  </a:solidFill>
                  <a:latin typeface="Rubik" pitchFamily="2" charset="-79"/>
                  <a:cs typeface="Rubik" pitchFamily="2" charset="-79"/>
                </a:rPr>
                <a:t>Dificuldade para socializar</a:t>
              </a:r>
            </a:p>
            <a:p>
              <a:pPr marL="108000" indent="-108000" defTabSz="914354">
                <a:spcBef>
                  <a:spcPts val="600"/>
                </a:spcBef>
                <a:buFont typeface="Arial" panose="020B0604020202020204" pitchFamily="34" charset="0"/>
                <a:buChar char="•"/>
                <a:defRPr/>
              </a:pPr>
              <a:r>
                <a:rPr lang="pt-BR" sz="1200" dirty="0">
                  <a:solidFill>
                    <a:schemeClr val="tx1">
                      <a:lumMod val="50000"/>
                      <a:lumOff val="50000"/>
                    </a:schemeClr>
                  </a:solidFill>
                  <a:latin typeface="Rubik" pitchFamily="2" charset="-79"/>
                  <a:cs typeface="Rubik" pitchFamily="2" charset="-79"/>
                </a:rPr>
                <a:t>Pouca experiência com números</a:t>
              </a:r>
            </a:p>
          </p:txBody>
        </p:sp>
      </p:grpSp>
      <p:grpSp>
        <p:nvGrpSpPr>
          <p:cNvPr id="2" name="Agrupar 1">
            <a:extLst>
              <a:ext uri="{FF2B5EF4-FFF2-40B4-BE49-F238E27FC236}">
                <a16:creationId xmlns:a16="http://schemas.microsoft.com/office/drawing/2014/main" id="{52BA8748-D74F-F25D-45BA-707D474210F6}"/>
              </a:ext>
            </a:extLst>
          </p:cNvPr>
          <p:cNvGrpSpPr/>
          <p:nvPr/>
        </p:nvGrpSpPr>
        <p:grpSpPr>
          <a:xfrm>
            <a:off x="-393700" y="5640586"/>
            <a:ext cx="1656093" cy="1656064"/>
            <a:chOff x="-393700" y="5640586"/>
            <a:chExt cx="1656093" cy="1656064"/>
          </a:xfrm>
        </p:grpSpPr>
        <p:sp>
          <p:nvSpPr>
            <p:cNvPr id="4" name="Forma Livre: Forma 3">
              <a:extLst>
                <a:ext uri="{FF2B5EF4-FFF2-40B4-BE49-F238E27FC236}">
                  <a16:creationId xmlns:a16="http://schemas.microsoft.com/office/drawing/2014/main" id="{9CFB579C-F4AF-DBC7-957C-2F811875023E}"/>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5" name="Forma Livre: Forma 4">
              <a:extLst>
                <a:ext uri="{FF2B5EF4-FFF2-40B4-BE49-F238E27FC236}">
                  <a16:creationId xmlns:a16="http://schemas.microsoft.com/office/drawing/2014/main" id="{77C22D69-A946-18BB-088D-7F15BFC7987F}"/>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3"/>
            </a:solidFill>
            <a:ln w="5166" cap="flat">
              <a:noFill/>
              <a:prstDash val="solid"/>
              <a:miter/>
            </a:ln>
          </p:spPr>
          <p:txBody>
            <a:bodyPr rtlCol="0" anchor="ctr"/>
            <a:lstStyle/>
            <a:p>
              <a:endParaRPr lang="pt-BR"/>
            </a:p>
          </p:txBody>
        </p:sp>
      </p:grpSp>
      <p:grpSp>
        <p:nvGrpSpPr>
          <p:cNvPr id="25" name="Graphic 13">
            <a:extLst>
              <a:ext uri="{FF2B5EF4-FFF2-40B4-BE49-F238E27FC236}">
                <a16:creationId xmlns:a16="http://schemas.microsoft.com/office/drawing/2014/main" id="{28F716C5-8663-41B5-DF85-4C51053F9E82}"/>
              </a:ext>
            </a:extLst>
          </p:cNvPr>
          <p:cNvGrpSpPr/>
          <p:nvPr/>
        </p:nvGrpSpPr>
        <p:grpSpPr>
          <a:xfrm>
            <a:off x="10221439" y="-1818435"/>
            <a:ext cx="2768612" cy="3622538"/>
            <a:chOff x="10045458" y="2657674"/>
            <a:chExt cx="2768612" cy="3622538"/>
          </a:xfrm>
        </p:grpSpPr>
        <p:sp>
          <p:nvSpPr>
            <p:cNvPr id="26" name="Forma Livre: Forma 25">
              <a:extLst>
                <a:ext uri="{FF2B5EF4-FFF2-40B4-BE49-F238E27FC236}">
                  <a16:creationId xmlns:a16="http://schemas.microsoft.com/office/drawing/2014/main" id="{7EC368DB-B065-8832-116B-B6E51131DFB5}"/>
                </a:ext>
              </a:extLst>
            </p:cNvPr>
            <p:cNvSpPr/>
            <p:nvPr/>
          </p:nvSpPr>
          <p:spPr>
            <a:xfrm>
              <a:off x="11128464" y="3681313"/>
              <a:ext cx="610752" cy="1221225"/>
            </a:xfrm>
            <a:custGeom>
              <a:avLst/>
              <a:gdLst>
                <a:gd name="connsiteX0" fmla="*/ 0 w 610752"/>
                <a:gd name="connsiteY0" fmla="*/ 0 h 1221225"/>
                <a:gd name="connsiteX1" fmla="*/ 610752 w 610752"/>
                <a:gd name="connsiteY1" fmla="*/ 610620 h 1221225"/>
                <a:gd name="connsiteX2" fmla="*/ 0 w 610752"/>
                <a:gd name="connsiteY2" fmla="*/ 1221226 h 1221225"/>
              </a:gdLst>
              <a:ahLst/>
              <a:cxnLst>
                <a:cxn ang="0">
                  <a:pos x="connsiteX0" y="connsiteY0"/>
                </a:cxn>
                <a:cxn ang="0">
                  <a:pos x="connsiteX1" y="connsiteY1"/>
                </a:cxn>
                <a:cxn ang="0">
                  <a:pos x="connsiteX2" y="connsiteY2"/>
                </a:cxn>
              </a:cxnLst>
              <a:rect l="l" t="t" r="r" b="b"/>
              <a:pathLst>
                <a:path w="610752" h="1221225">
                  <a:moveTo>
                    <a:pt x="0" y="0"/>
                  </a:moveTo>
                  <a:cubicBezTo>
                    <a:pt x="337313" y="0"/>
                    <a:pt x="610752" y="273387"/>
                    <a:pt x="610752" y="610620"/>
                  </a:cubicBezTo>
                  <a:cubicBezTo>
                    <a:pt x="610752" y="947852"/>
                    <a:pt x="337313" y="1221226"/>
                    <a:pt x="0" y="1221226"/>
                  </a:cubicBezTo>
                </a:path>
              </a:pathLst>
            </a:custGeom>
            <a:solidFill>
              <a:schemeClr val="accent1"/>
            </a:solidFill>
            <a:ln w="3685" cap="flat">
              <a:noFill/>
              <a:prstDash val="solid"/>
              <a:miter/>
            </a:ln>
          </p:spPr>
          <p:txBody>
            <a:bodyPr rtlCol="0" anchor="ctr"/>
            <a:lstStyle/>
            <a:p>
              <a:endParaRPr lang="pt-BR"/>
            </a:p>
          </p:txBody>
        </p:sp>
        <p:sp>
          <p:nvSpPr>
            <p:cNvPr id="31" name="Forma Livre: Forma 30">
              <a:extLst>
                <a:ext uri="{FF2B5EF4-FFF2-40B4-BE49-F238E27FC236}">
                  <a16:creationId xmlns:a16="http://schemas.microsoft.com/office/drawing/2014/main" id="{A190B274-FE0E-2DF5-B899-66F39768597D}"/>
                </a:ext>
              </a:extLst>
            </p:cNvPr>
            <p:cNvSpPr/>
            <p:nvPr/>
          </p:nvSpPr>
          <p:spPr>
            <a:xfrm>
              <a:off x="11130066" y="5007544"/>
              <a:ext cx="1219240" cy="612800"/>
            </a:xfrm>
            <a:custGeom>
              <a:avLst/>
              <a:gdLst>
                <a:gd name="connsiteX0" fmla="*/ 1219241 w 1219240"/>
                <a:gd name="connsiteY0" fmla="*/ 0 h 612800"/>
                <a:gd name="connsiteX1" fmla="*/ 609620 w 1219240"/>
                <a:gd name="connsiteY1" fmla="*/ 612801 h 612800"/>
                <a:gd name="connsiteX2" fmla="*/ 0 w 1219240"/>
                <a:gd name="connsiteY2" fmla="*/ 0 h 612800"/>
              </a:gdLst>
              <a:ahLst/>
              <a:cxnLst>
                <a:cxn ang="0">
                  <a:pos x="connsiteX0" y="connsiteY0"/>
                </a:cxn>
                <a:cxn ang="0">
                  <a:pos x="connsiteX1" y="connsiteY1"/>
                </a:cxn>
                <a:cxn ang="0">
                  <a:pos x="connsiteX2" y="connsiteY2"/>
                </a:cxn>
              </a:cxnLst>
              <a:rect l="l" t="t" r="r" b="b"/>
              <a:pathLst>
                <a:path w="1219240" h="612800">
                  <a:moveTo>
                    <a:pt x="1219241" y="0"/>
                  </a:moveTo>
                  <a:cubicBezTo>
                    <a:pt x="1219241" y="338444"/>
                    <a:pt x="946300" y="612801"/>
                    <a:pt x="609620" y="612801"/>
                  </a:cubicBezTo>
                  <a:cubicBezTo>
                    <a:pt x="272941" y="612801"/>
                    <a:pt x="0" y="338444"/>
                    <a:pt x="0" y="0"/>
                  </a:cubicBezTo>
                </a:path>
              </a:pathLst>
            </a:custGeom>
            <a:solidFill>
              <a:srgbClr val="B9D1E4"/>
            </a:solidFill>
            <a:ln w="3685" cap="flat">
              <a:noFill/>
              <a:prstDash val="solid"/>
              <a:miter/>
            </a:ln>
          </p:spPr>
          <p:txBody>
            <a:bodyPr rtlCol="0" anchor="ctr"/>
            <a:lstStyle/>
            <a:p>
              <a:endParaRPr lang="pt-BR"/>
            </a:p>
          </p:txBody>
        </p:sp>
        <p:sp>
          <p:nvSpPr>
            <p:cNvPr id="33" name="Forma Livre: Forma 32">
              <a:extLst>
                <a:ext uri="{FF2B5EF4-FFF2-40B4-BE49-F238E27FC236}">
                  <a16:creationId xmlns:a16="http://schemas.microsoft.com/office/drawing/2014/main" id="{C235306C-30D1-D5BD-8DAA-6D16454932E5}"/>
                </a:ext>
              </a:extLst>
            </p:cNvPr>
            <p:cNvSpPr/>
            <p:nvPr/>
          </p:nvSpPr>
          <p:spPr>
            <a:xfrm>
              <a:off x="10052194" y="4798878"/>
              <a:ext cx="943079" cy="1481334"/>
            </a:xfrm>
            <a:custGeom>
              <a:avLst/>
              <a:gdLst>
                <a:gd name="connsiteX0" fmla="*/ 0 w 943079"/>
                <a:gd name="connsiteY0" fmla="*/ 1481335 h 1481334"/>
                <a:gd name="connsiteX1" fmla="*/ 0 w 943079"/>
                <a:gd name="connsiteY1" fmla="*/ 471327 h 1481334"/>
                <a:gd name="connsiteX2" fmla="*/ 471540 w 943079"/>
                <a:gd name="connsiteY2" fmla="*/ 0 h 1481334"/>
                <a:gd name="connsiteX3" fmla="*/ 943080 w 943079"/>
                <a:gd name="connsiteY3" fmla="*/ 471327 h 1481334"/>
                <a:gd name="connsiteX4" fmla="*/ 943080 w 943079"/>
                <a:gd name="connsiteY4" fmla="*/ 1481335 h 148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079" h="1481334">
                  <a:moveTo>
                    <a:pt x="0" y="1481335"/>
                  </a:moveTo>
                  <a:lnTo>
                    <a:pt x="0" y="471327"/>
                  </a:lnTo>
                  <a:cubicBezTo>
                    <a:pt x="0" y="211023"/>
                    <a:pt x="211116" y="0"/>
                    <a:pt x="471540" y="0"/>
                  </a:cubicBezTo>
                  <a:cubicBezTo>
                    <a:pt x="731965" y="0"/>
                    <a:pt x="943080" y="211023"/>
                    <a:pt x="943080" y="471327"/>
                  </a:cubicBezTo>
                  <a:lnTo>
                    <a:pt x="943080" y="1481335"/>
                  </a:lnTo>
                </a:path>
              </a:pathLst>
            </a:custGeom>
            <a:solidFill>
              <a:schemeClr val="accent3"/>
            </a:solidFill>
            <a:ln w="3685" cap="flat">
              <a:noFill/>
              <a:prstDash val="solid"/>
              <a:miter/>
            </a:ln>
          </p:spPr>
          <p:txBody>
            <a:bodyPr rtlCol="0" anchor="ctr"/>
            <a:lstStyle/>
            <a:p>
              <a:endParaRPr lang="pt-BR"/>
            </a:p>
          </p:txBody>
        </p:sp>
        <p:sp>
          <p:nvSpPr>
            <p:cNvPr id="34" name="Forma Livre: Forma 33">
              <a:extLst>
                <a:ext uri="{FF2B5EF4-FFF2-40B4-BE49-F238E27FC236}">
                  <a16:creationId xmlns:a16="http://schemas.microsoft.com/office/drawing/2014/main" id="{59ADE983-A70E-5B45-ACD6-ACAF3AD23D30}"/>
                </a:ext>
              </a:extLst>
            </p:cNvPr>
            <p:cNvSpPr/>
            <p:nvPr/>
          </p:nvSpPr>
          <p:spPr>
            <a:xfrm>
              <a:off x="11877727" y="2657674"/>
              <a:ext cx="936343" cy="2215263"/>
            </a:xfrm>
            <a:custGeom>
              <a:avLst/>
              <a:gdLst>
                <a:gd name="connsiteX0" fmla="*/ 0 w 936343"/>
                <a:gd name="connsiteY0" fmla="*/ 0 h 2215263"/>
                <a:gd name="connsiteX1" fmla="*/ 0 w 936343"/>
                <a:gd name="connsiteY1" fmla="*/ 0 h 2215263"/>
                <a:gd name="connsiteX2" fmla="*/ 936344 w 936343"/>
                <a:gd name="connsiteY2" fmla="*/ 0 h 2215263"/>
                <a:gd name="connsiteX3" fmla="*/ 936344 w 936343"/>
                <a:gd name="connsiteY3" fmla="*/ 0 h 2215263"/>
                <a:gd name="connsiteX4" fmla="*/ 936344 w 936343"/>
                <a:gd name="connsiteY4" fmla="*/ 2215264 h 2215263"/>
                <a:gd name="connsiteX5" fmla="*/ 936344 w 936343"/>
                <a:gd name="connsiteY5" fmla="*/ 2215264 h 2215263"/>
                <a:gd name="connsiteX6" fmla="*/ 0 w 936343"/>
                <a:gd name="connsiteY6" fmla="*/ 2215264 h 2215263"/>
                <a:gd name="connsiteX7" fmla="*/ 0 w 936343"/>
                <a:gd name="connsiteY7" fmla="*/ 2215264 h 221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6343" h="2215263">
                  <a:moveTo>
                    <a:pt x="0" y="0"/>
                  </a:moveTo>
                  <a:lnTo>
                    <a:pt x="0" y="0"/>
                  </a:lnTo>
                  <a:lnTo>
                    <a:pt x="936344" y="0"/>
                  </a:lnTo>
                  <a:lnTo>
                    <a:pt x="936344" y="0"/>
                  </a:lnTo>
                  <a:lnTo>
                    <a:pt x="936344" y="2215264"/>
                  </a:lnTo>
                  <a:lnTo>
                    <a:pt x="936344" y="2215264"/>
                  </a:lnTo>
                  <a:lnTo>
                    <a:pt x="0" y="2215264"/>
                  </a:lnTo>
                  <a:lnTo>
                    <a:pt x="0" y="2215264"/>
                  </a:lnTo>
                  <a:close/>
                </a:path>
              </a:pathLst>
            </a:custGeom>
            <a:solidFill>
              <a:schemeClr val="accent2"/>
            </a:solidFill>
            <a:ln w="3685" cap="flat">
              <a:noFill/>
              <a:prstDash val="solid"/>
              <a:miter/>
            </a:ln>
          </p:spPr>
          <p:txBody>
            <a:bodyPr rtlCol="0" anchor="ctr"/>
            <a:lstStyle/>
            <a:p>
              <a:endParaRPr lang="pt-BR"/>
            </a:p>
          </p:txBody>
        </p:sp>
        <p:sp>
          <p:nvSpPr>
            <p:cNvPr id="35" name="Forma Livre: Forma 34">
              <a:extLst>
                <a:ext uri="{FF2B5EF4-FFF2-40B4-BE49-F238E27FC236}">
                  <a16:creationId xmlns:a16="http://schemas.microsoft.com/office/drawing/2014/main" id="{A1266929-4C0E-5E96-E702-97B3971C3BC5}"/>
                </a:ext>
              </a:extLst>
            </p:cNvPr>
            <p:cNvSpPr/>
            <p:nvPr/>
          </p:nvSpPr>
          <p:spPr>
            <a:xfrm>
              <a:off x="10045458" y="3701337"/>
              <a:ext cx="963288" cy="962874"/>
            </a:xfrm>
            <a:custGeom>
              <a:avLst/>
              <a:gdLst>
                <a:gd name="connsiteX0" fmla="*/ 481644 w 963288"/>
                <a:gd name="connsiteY0" fmla="*/ 0 h 962874"/>
                <a:gd name="connsiteX1" fmla="*/ 963289 w 963288"/>
                <a:gd name="connsiteY1" fmla="*/ 481434 h 962874"/>
                <a:gd name="connsiteX2" fmla="*/ 481644 w 963288"/>
                <a:gd name="connsiteY2" fmla="*/ 962874 h 962874"/>
                <a:gd name="connsiteX3" fmla="*/ 0 w 963288"/>
                <a:gd name="connsiteY3" fmla="*/ 481434 h 962874"/>
                <a:gd name="connsiteX4" fmla="*/ 481644 w 963288"/>
                <a:gd name="connsiteY4" fmla="*/ 0 h 96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288" h="962874">
                  <a:moveTo>
                    <a:pt x="481644" y="0"/>
                  </a:moveTo>
                  <a:cubicBezTo>
                    <a:pt x="747647" y="0"/>
                    <a:pt x="963289" y="215541"/>
                    <a:pt x="963289" y="481434"/>
                  </a:cubicBezTo>
                  <a:cubicBezTo>
                    <a:pt x="963289" y="747326"/>
                    <a:pt x="747647" y="962874"/>
                    <a:pt x="481644" y="962874"/>
                  </a:cubicBezTo>
                  <a:cubicBezTo>
                    <a:pt x="215640" y="962874"/>
                    <a:pt x="0" y="747326"/>
                    <a:pt x="0" y="481434"/>
                  </a:cubicBezTo>
                  <a:cubicBezTo>
                    <a:pt x="0" y="215541"/>
                    <a:pt x="215640" y="0"/>
                    <a:pt x="481644" y="0"/>
                  </a:cubicBezTo>
                  <a:close/>
                </a:path>
              </a:pathLst>
            </a:custGeom>
            <a:solidFill>
              <a:srgbClr val="FFD041"/>
            </a:solidFill>
            <a:ln w="3685" cap="flat">
              <a:noFill/>
              <a:prstDash val="solid"/>
              <a:miter/>
            </a:ln>
          </p:spPr>
          <p:txBody>
            <a:bodyPr rtlCol="0" anchor="ctr"/>
            <a:lstStyle/>
            <a:p>
              <a:endParaRPr lang="pt-BR"/>
            </a:p>
          </p:txBody>
        </p:sp>
      </p:grpSp>
    </p:spTree>
    <p:extLst>
      <p:ext uri="{BB962C8B-B14F-4D97-AF65-F5344CB8AC3E}">
        <p14:creationId xmlns:p14="http://schemas.microsoft.com/office/powerpoint/2010/main" val="296451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1" name="Rectangle 12">
            <a:extLst>
              <a:ext uri="{FF2B5EF4-FFF2-40B4-BE49-F238E27FC236}">
                <a16:creationId xmlns:a16="http://schemas.microsoft.com/office/drawing/2014/main" id="{6C59AB43-59C8-2959-29B2-74A79AD1B9DA}"/>
              </a:ext>
            </a:extLst>
          </p:cNvPr>
          <p:cNvSpPr/>
          <p:nvPr/>
        </p:nvSpPr>
        <p:spPr>
          <a:xfrm flipH="1">
            <a:off x="5859859" y="0"/>
            <a:ext cx="355687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ID" sz="2400" dirty="0">
              <a:solidFill>
                <a:prstClr val="white"/>
              </a:solidFill>
              <a:latin typeface="Karla"/>
            </a:endParaRPr>
          </a:p>
        </p:txBody>
      </p:sp>
      <p:sp>
        <p:nvSpPr>
          <p:cNvPr id="4" name="Rectangle 12">
            <a:extLst>
              <a:ext uri="{FF2B5EF4-FFF2-40B4-BE49-F238E27FC236}">
                <a16:creationId xmlns:a16="http://schemas.microsoft.com/office/drawing/2014/main" id="{48A57050-C32F-04C9-82EE-DC13DD5AB719}"/>
              </a:ext>
            </a:extLst>
          </p:cNvPr>
          <p:cNvSpPr/>
          <p:nvPr/>
        </p:nvSpPr>
        <p:spPr>
          <a:xfrm>
            <a:off x="6091237" y="0"/>
            <a:ext cx="610076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ID" sz="2400" dirty="0">
              <a:solidFill>
                <a:prstClr val="white"/>
              </a:solidFill>
              <a:latin typeface="Karla"/>
            </a:endParaRPr>
          </a:p>
        </p:txBody>
      </p:sp>
      <p:sp>
        <p:nvSpPr>
          <p:cNvPr id="55" name="Text Placeholder 10">
            <a:extLst>
              <a:ext uri="{FF2B5EF4-FFF2-40B4-BE49-F238E27FC236}">
                <a16:creationId xmlns:a16="http://schemas.microsoft.com/office/drawing/2014/main" id="{C8DED035-2612-F773-6EA6-1E64B1DF09B6}"/>
              </a:ext>
            </a:extLst>
          </p:cNvPr>
          <p:cNvSpPr txBox="1">
            <a:spLocks/>
          </p:cNvSpPr>
          <p:nvPr/>
        </p:nvSpPr>
        <p:spPr>
          <a:xfrm>
            <a:off x="652315" y="1853314"/>
            <a:ext cx="4540307" cy="4138925"/>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0"/>
              </a:spcBef>
              <a:spcAft>
                <a:spcPts val="1200"/>
              </a:spcAft>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377" rtl="0" eaLnBrk="1" fontAlgn="auto" latinLnBrk="0" hangingPunct="1">
              <a:lnSpc>
                <a:spcPct val="120000"/>
              </a:lnSpc>
              <a:spcBef>
                <a:spcPts val="0"/>
              </a:spcBef>
              <a:spcAft>
                <a:spcPts val="1200"/>
              </a:spcAft>
              <a:buClr>
                <a:srgbClr val="2A9DF4"/>
              </a:buClr>
              <a:buSzTx/>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 Texto do slide aqui texto do slide aqui texto do slide aqui texto do slide aqui texto do slide aqui texto do slide aqui texto aqui texto do slide aqui texto do slide</a:t>
            </a:r>
          </a:p>
          <a:p>
            <a:pPr marL="171450" marR="0" lvl="0" indent="-171450" algn="l" defTabSz="914377" rtl="0" eaLnBrk="1" fontAlgn="auto" latinLnBrk="0" hangingPunct="1">
              <a:lnSpc>
                <a:spcPct val="120000"/>
              </a:lnSpc>
              <a:spcBef>
                <a:spcPts val="0"/>
              </a:spcBef>
              <a:spcAft>
                <a:spcPts val="1200"/>
              </a:spcAft>
              <a:buClr>
                <a:srgbClr val="2A9DF4"/>
              </a:buClr>
              <a:buSzTx/>
              <a:buFont typeface="Arial" panose="020B0604020202020204" pitchFamily="34" charset="0"/>
              <a:buChar char="•"/>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a:p>
            <a:pPr marL="171450" marR="0" lvl="0" indent="-171450" algn="l" defTabSz="914377" rtl="0" eaLnBrk="1" fontAlgn="auto" latinLnBrk="0" hangingPunct="1">
              <a:lnSpc>
                <a:spcPct val="120000"/>
              </a:lnSpc>
              <a:spcBef>
                <a:spcPts val="0"/>
              </a:spcBef>
              <a:spcAft>
                <a:spcPts val="1200"/>
              </a:spcAft>
              <a:buClr>
                <a:srgbClr val="2A9DF4"/>
              </a:buClr>
              <a:buSzTx/>
              <a:buFont typeface="Arial" panose="020B0604020202020204" pitchFamily="34" charset="0"/>
              <a:buChar char="•"/>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a:p>
            <a:pPr marL="171450" marR="0" lvl="0" indent="-171450" algn="l" defTabSz="914377" rtl="0" eaLnBrk="1" fontAlgn="auto" latinLnBrk="0" hangingPunct="1">
              <a:lnSpc>
                <a:spcPct val="120000"/>
              </a:lnSpc>
              <a:spcBef>
                <a:spcPts val="0"/>
              </a:spcBef>
              <a:spcAft>
                <a:spcPts val="1200"/>
              </a:spcAft>
              <a:buClr>
                <a:srgbClr val="2A9DF4"/>
              </a:buClr>
              <a:buSzTx/>
              <a:buFont typeface="Arial" panose="020B0604020202020204" pitchFamily="34" charset="0"/>
              <a:buChar char="•"/>
              <a:tabLst/>
              <a:defRPr/>
            </a:pPr>
            <a:r>
              <a:rPr kumimoji="0" lang="pt-BR" b="0" i="0" u="none" strike="noStrike" kern="1200" cap="none" spc="0" normalizeH="0" baseline="0" dirty="0">
                <a:ln>
                  <a:noFill/>
                </a:ln>
                <a:solidFill>
                  <a:schemeClr val="tx1">
                    <a:lumMod val="50000"/>
                    <a:lumOff val="50000"/>
                  </a:schemeClr>
                </a:solidFill>
                <a:effectLst/>
                <a:uLnTx/>
                <a:uFillTx/>
                <a:latin typeface="Rubik" pitchFamily="2" charset="-79"/>
                <a:cs typeface="Rubik" pitchFamily="2" charset="-79"/>
              </a:rPr>
              <a:t>Texto do slide aqui texto do slide aqui texto do slide aqui texto do slide aqui texto do slide aqui texto do slide aqui texto aqui texto do slide aqui texto do slide</a:t>
            </a:r>
          </a:p>
        </p:txBody>
      </p:sp>
      <p:sp>
        <p:nvSpPr>
          <p:cNvPr id="56" name="Title 1">
            <a:extLst>
              <a:ext uri="{FF2B5EF4-FFF2-40B4-BE49-F238E27FC236}">
                <a16:creationId xmlns:a16="http://schemas.microsoft.com/office/drawing/2014/main" id="{9FA6AC74-AB0B-9D65-C9AA-7FA166BD54ED}"/>
              </a:ext>
            </a:extLst>
          </p:cNvPr>
          <p:cNvSpPr txBox="1">
            <a:spLocks/>
          </p:cNvSpPr>
          <p:nvPr/>
        </p:nvSpPr>
        <p:spPr>
          <a:xfrm>
            <a:off x="652315" y="865762"/>
            <a:ext cx="4047808"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latin typeface="Sorts Mill Goudy" panose="02000503000000000000" pitchFamily="2" charset="0"/>
              </a:rPr>
              <a:t>Título</a:t>
            </a:r>
          </a:p>
        </p:txBody>
      </p:sp>
      <p:grpSp>
        <p:nvGrpSpPr>
          <p:cNvPr id="68" name="Agrupar 67">
            <a:extLst>
              <a:ext uri="{FF2B5EF4-FFF2-40B4-BE49-F238E27FC236}">
                <a16:creationId xmlns:a16="http://schemas.microsoft.com/office/drawing/2014/main" id="{A6E92853-A01C-00CC-F437-0F892AC74943}"/>
              </a:ext>
            </a:extLst>
          </p:cNvPr>
          <p:cNvGrpSpPr/>
          <p:nvPr/>
        </p:nvGrpSpPr>
        <p:grpSpPr>
          <a:xfrm rot="21100013">
            <a:off x="-324211" y="5874708"/>
            <a:ext cx="1721677" cy="1721647"/>
            <a:chOff x="-393700" y="5640586"/>
            <a:chExt cx="1656093" cy="1656064"/>
          </a:xfrm>
        </p:grpSpPr>
        <p:sp>
          <p:nvSpPr>
            <p:cNvPr id="69" name="Forma Livre: Forma 68">
              <a:extLst>
                <a:ext uri="{FF2B5EF4-FFF2-40B4-BE49-F238E27FC236}">
                  <a16:creationId xmlns:a16="http://schemas.microsoft.com/office/drawing/2014/main" id="{BB291DDC-9801-5B69-5792-54135DD11352}"/>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70" name="Forma Livre: Forma 69">
              <a:extLst>
                <a:ext uri="{FF2B5EF4-FFF2-40B4-BE49-F238E27FC236}">
                  <a16:creationId xmlns:a16="http://schemas.microsoft.com/office/drawing/2014/main" id="{3EC9DCBB-431F-F65A-49D4-21CE9D5C95EF}"/>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3"/>
            </a:solidFill>
            <a:ln w="5166" cap="flat">
              <a:noFill/>
              <a:prstDash val="solid"/>
              <a:miter/>
            </a:ln>
          </p:spPr>
          <p:txBody>
            <a:bodyPr rtlCol="0" anchor="ctr"/>
            <a:lstStyle/>
            <a:p>
              <a:endParaRPr lang="pt-BR"/>
            </a:p>
          </p:txBody>
        </p:sp>
      </p:grpSp>
      <p:sp>
        <p:nvSpPr>
          <p:cNvPr id="65" name="Espaço Reservado para Imagem 64">
            <a:extLst>
              <a:ext uri="{FF2B5EF4-FFF2-40B4-BE49-F238E27FC236}">
                <a16:creationId xmlns:a16="http://schemas.microsoft.com/office/drawing/2014/main" id="{8055DFD8-EC95-746F-71D6-430AC56C68BD}"/>
              </a:ext>
            </a:extLst>
          </p:cNvPr>
          <p:cNvSpPr>
            <a:spLocks noGrp="1"/>
          </p:cNvSpPr>
          <p:nvPr>
            <p:ph type="pic" sz="quarter" idx="34"/>
          </p:nvPr>
        </p:nvSpPr>
        <p:spPr/>
        <p:txBody>
          <a:bodyPr/>
          <a:lstStyle/>
          <a:p>
            <a:endParaRPr lang="pt-BR"/>
          </a:p>
        </p:txBody>
      </p:sp>
      <p:sp>
        <p:nvSpPr>
          <p:cNvPr id="66" name="Espaço Reservado para Imagem 65">
            <a:extLst>
              <a:ext uri="{FF2B5EF4-FFF2-40B4-BE49-F238E27FC236}">
                <a16:creationId xmlns:a16="http://schemas.microsoft.com/office/drawing/2014/main" id="{5E7C1B6B-2A64-E097-26CD-BE850C8D53F6}"/>
              </a:ext>
            </a:extLst>
          </p:cNvPr>
          <p:cNvSpPr>
            <a:spLocks noGrp="1"/>
          </p:cNvSpPr>
          <p:nvPr>
            <p:ph type="pic" sz="quarter" idx="36"/>
          </p:nvPr>
        </p:nvSpPr>
        <p:spPr/>
        <p:txBody>
          <a:bodyPr/>
          <a:lstStyle/>
          <a:p>
            <a:endParaRPr lang="pt-BR"/>
          </a:p>
        </p:txBody>
      </p:sp>
      <p:grpSp>
        <p:nvGrpSpPr>
          <p:cNvPr id="5" name="Group 86">
            <a:extLst>
              <a:ext uri="{FF2B5EF4-FFF2-40B4-BE49-F238E27FC236}">
                <a16:creationId xmlns:a16="http://schemas.microsoft.com/office/drawing/2014/main" id="{63EF7B1D-C4DF-A72E-32CE-ED5744F26413}"/>
              </a:ext>
            </a:extLst>
          </p:cNvPr>
          <p:cNvGrpSpPr>
            <a:grpSpLocks noChangeAspect="1"/>
          </p:cNvGrpSpPr>
          <p:nvPr/>
        </p:nvGrpSpPr>
        <p:grpSpPr>
          <a:xfrm>
            <a:off x="9249672" y="691466"/>
            <a:ext cx="2041336" cy="4069080"/>
            <a:chOff x="6798424" y="546727"/>
            <a:chExt cx="2891892" cy="5764544"/>
          </a:xfrm>
        </p:grpSpPr>
        <p:sp>
          <p:nvSpPr>
            <p:cNvPr id="6" name="Freeform 89">
              <a:extLst>
                <a:ext uri="{FF2B5EF4-FFF2-40B4-BE49-F238E27FC236}">
                  <a16:creationId xmlns:a16="http://schemas.microsoft.com/office/drawing/2014/main" id="{4CD3761F-FFE0-09F9-3584-71132ECC9899}"/>
                </a:ext>
              </a:extLst>
            </p:cNvPr>
            <p:cNvSpPr>
              <a:spLocks/>
            </p:cNvSpPr>
            <p:nvPr/>
          </p:nvSpPr>
          <p:spPr bwMode="auto">
            <a:xfrm>
              <a:off x="6817672" y="546727"/>
              <a:ext cx="2850430" cy="5764544"/>
            </a:xfrm>
            <a:custGeom>
              <a:avLst/>
              <a:gdLst>
                <a:gd name="connsiteX0" fmla="*/ 429418 w 2850439"/>
                <a:gd name="connsiteY0" fmla="*/ 166583 h 5764546"/>
                <a:gd name="connsiteX1" fmla="*/ 401283 w 2850439"/>
                <a:gd name="connsiteY1" fmla="*/ 172506 h 5764546"/>
                <a:gd name="connsiteX2" fmla="*/ 374630 w 2850439"/>
                <a:gd name="connsiteY2" fmla="*/ 179910 h 5764546"/>
                <a:gd name="connsiteX3" fmla="*/ 346496 w 2850439"/>
                <a:gd name="connsiteY3" fmla="*/ 188794 h 5764546"/>
                <a:gd name="connsiteX4" fmla="*/ 321323 w 2850439"/>
                <a:gd name="connsiteY4" fmla="*/ 202121 h 5764546"/>
                <a:gd name="connsiteX5" fmla="*/ 297631 w 2850439"/>
                <a:gd name="connsiteY5" fmla="*/ 216929 h 5764546"/>
                <a:gd name="connsiteX6" fmla="*/ 275420 w 2850439"/>
                <a:gd name="connsiteY6" fmla="*/ 231736 h 5764546"/>
                <a:gd name="connsiteX7" fmla="*/ 254689 w 2850439"/>
                <a:gd name="connsiteY7" fmla="*/ 250986 h 5764546"/>
                <a:gd name="connsiteX8" fmla="*/ 235440 w 2850439"/>
                <a:gd name="connsiteY8" fmla="*/ 271716 h 5764546"/>
                <a:gd name="connsiteX9" fmla="*/ 217671 w 2850439"/>
                <a:gd name="connsiteY9" fmla="*/ 293927 h 5764546"/>
                <a:gd name="connsiteX10" fmla="*/ 204344 w 2850439"/>
                <a:gd name="connsiteY10" fmla="*/ 319100 h 5764546"/>
                <a:gd name="connsiteX11" fmla="*/ 192498 w 2850439"/>
                <a:gd name="connsiteY11" fmla="*/ 344273 h 5764546"/>
                <a:gd name="connsiteX12" fmla="*/ 182133 w 2850439"/>
                <a:gd name="connsiteY12" fmla="*/ 370926 h 5764546"/>
                <a:gd name="connsiteX13" fmla="*/ 174729 w 2850439"/>
                <a:gd name="connsiteY13" fmla="*/ 399060 h 5764546"/>
                <a:gd name="connsiteX14" fmla="*/ 170287 w 2850439"/>
                <a:gd name="connsiteY14" fmla="*/ 428675 h 5764546"/>
                <a:gd name="connsiteX15" fmla="*/ 167325 w 2850439"/>
                <a:gd name="connsiteY15" fmla="*/ 458290 h 5764546"/>
                <a:gd name="connsiteX16" fmla="*/ 167325 w 2850439"/>
                <a:gd name="connsiteY16" fmla="*/ 5306255 h 5764546"/>
                <a:gd name="connsiteX17" fmla="*/ 170287 w 2850439"/>
                <a:gd name="connsiteY17" fmla="*/ 5335870 h 5764546"/>
                <a:gd name="connsiteX18" fmla="*/ 174729 w 2850439"/>
                <a:gd name="connsiteY18" fmla="*/ 5365485 h 5764546"/>
                <a:gd name="connsiteX19" fmla="*/ 182133 w 2850439"/>
                <a:gd name="connsiteY19" fmla="*/ 5393619 h 5764546"/>
                <a:gd name="connsiteX20" fmla="*/ 192498 w 2850439"/>
                <a:gd name="connsiteY20" fmla="*/ 5420272 h 5764546"/>
                <a:gd name="connsiteX21" fmla="*/ 204344 w 2850439"/>
                <a:gd name="connsiteY21" fmla="*/ 5445445 h 5764546"/>
                <a:gd name="connsiteX22" fmla="*/ 217671 w 2850439"/>
                <a:gd name="connsiteY22" fmla="*/ 5467656 h 5764546"/>
                <a:gd name="connsiteX23" fmla="*/ 235440 w 2850439"/>
                <a:gd name="connsiteY23" fmla="*/ 5489867 h 5764546"/>
                <a:gd name="connsiteX24" fmla="*/ 254689 w 2850439"/>
                <a:gd name="connsiteY24" fmla="*/ 5512079 h 5764546"/>
                <a:gd name="connsiteX25" fmla="*/ 275420 w 2850439"/>
                <a:gd name="connsiteY25" fmla="*/ 5529848 h 5764546"/>
                <a:gd name="connsiteX26" fmla="*/ 297631 w 2850439"/>
                <a:gd name="connsiteY26" fmla="*/ 5547617 h 5764546"/>
                <a:gd name="connsiteX27" fmla="*/ 321323 w 2850439"/>
                <a:gd name="connsiteY27" fmla="*/ 5562424 h 5764546"/>
                <a:gd name="connsiteX28" fmla="*/ 346496 w 2850439"/>
                <a:gd name="connsiteY28" fmla="*/ 5574270 h 5764546"/>
                <a:gd name="connsiteX29" fmla="*/ 374630 w 2850439"/>
                <a:gd name="connsiteY29" fmla="*/ 5584635 h 5764546"/>
                <a:gd name="connsiteX30" fmla="*/ 401283 w 2850439"/>
                <a:gd name="connsiteY30" fmla="*/ 5592039 h 5764546"/>
                <a:gd name="connsiteX31" fmla="*/ 429418 w 2850439"/>
                <a:gd name="connsiteY31" fmla="*/ 5595001 h 5764546"/>
                <a:gd name="connsiteX32" fmla="*/ 459032 w 2850439"/>
                <a:gd name="connsiteY32" fmla="*/ 5596481 h 5764546"/>
                <a:gd name="connsiteX33" fmla="*/ 2391408 w 2850439"/>
                <a:gd name="connsiteY33" fmla="*/ 5596481 h 5764546"/>
                <a:gd name="connsiteX34" fmla="*/ 2422504 w 2850439"/>
                <a:gd name="connsiteY34" fmla="*/ 5595001 h 5764546"/>
                <a:gd name="connsiteX35" fmla="*/ 2449157 w 2850439"/>
                <a:gd name="connsiteY35" fmla="*/ 5592039 h 5764546"/>
                <a:gd name="connsiteX36" fmla="*/ 2478772 w 2850439"/>
                <a:gd name="connsiteY36" fmla="*/ 5584635 h 5764546"/>
                <a:gd name="connsiteX37" fmla="*/ 2503944 w 2850439"/>
                <a:gd name="connsiteY37" fmla="*/ 5574270 h 5764546"/>
                <a:gd name="connsiteX38" fmla="*/ 2532079 w 2850439"/>
                <a:gd name="connsiteY38" fmla="*/ 5562424 h 5764546"/>
                <a:gd name="connsiteX39" fmla="*/ 2554290 w 2850439"/>
                <a:gd name="connsiteY39" fmla="*/ 5547617 h 5764546"/>
                <a:gd name="connsiteX40" fmla="*/ 2576501 w 2850439"/>
                <a:gd name="connsiteY40" fmla="*/ 5529848 h 5764546"/>
                <a:gd name="connsiteX41" fmla="*/ 2598712 w 2850439"/>
                <a:gd name="connsiteY41" fmla="*/ 5512079 h 5764546"/>
                <a:gd name="connsiteX42" fmla="*/ 2616481 w 2850439"/>
                <a:gd name="connsiteY42" fmla="*/ 5489867 h 5764546"/>
                <a:gd name="connsiteX43" fmla="*/ 2634250 w 2850439"/>
                <a:gd name="connsiteY43" fmla="*/ 5467656 h 5764546"/>
                <a:gd name="connsiteX44" fmla="*/ 2649058 w 2850439"/>
                <a:gd name="connsiteY44" fmla="*/ 5445445 h 5764546"/>
                <a:gd name="connsiteX45" fmla="*/ 2660904 w 2850439"/>
                <a:gd name="connsiteY45" fmla="*/ 5420272 h 5764546"/>
                <a:gd name="connsiteX46" fmla="*/ 2671269 w 2850439"/>
                <a:gd name="connsiteY46" fmla="*/ 5393619 h 5764546"/>
                <a:gd name="connsiteX47" fmla="*/ 2675711 w 2850439"/>
                <a:gd name="connsiteY47" fmla="*/ 5365485 h 5764546"/>
                <a:gd name="connsiteX48" fmla="*/ 2680154 w 2850439"/>
                <a:gd name="connsiteY48" fmla="*/ 5335870 h 5764546"/>
                <a:gd name="connsiteX49" fmla="*/ 2683115 w 2850439"/>
                <a:gd name="connsiteY49" fmla="*/ 5306255 h 5764546"/>
                <a:gd name="connsiteX50" fmla="*/ 2683115 w 2850439"/>
                <a:gd name="connsiteY50" fmla="*/ 458290 h 5764546"/>
                <a:gd name="connsiteX51" fmla="*/ 2680154 w 2850439"/>
                <a:gd name="connsiteY51" fmla="*/ 428675 h 5764546"/>
                <a:gd name="connsiteX52" fmla="*/ 2675711 w 2850439"/>
                <a:gd name="connsiteY52" fmla="*/ 399060 h 5764546"/>
                <a:gd name="connsiteX53" fmla="*/ 2671269 w 2850439"/>
                <a:gd name="connsiteY53" fmla="*/ 370926 h 5764546"/>
                <a:gd name="connsiteX54" fmla="*/ 2660904 w 2850439"/>
                <a:gd name="connsiteY54" fmla="*/ 344273 h 5764546"/>
                <a:gd name="connsiteX55" fmla="*/ 2649058 w 2850439"/>
                <a:gd name="connsiteY55" fmla="*/ 319100 h 5764546"/>
                <a:gd name="connsiteX56" fmla="*/ 2634250 w 2850439"/>
                <a:gd name="connsiteY56" fmla="*/ 293927 h 5764546"/>
                <a:gd name="connsiteX57" fmla="*/ 2616481 w 2850439"/>
                <a:gd name="connsiteY57" fmla="*/ 271716 h 5764546"/>
                <a:gd name="connsiteX58" fmla="*/ 2598712 w 2850439"/>
                <a:gd name="connsiteY58" fmla="*/ 250986 h 5764546"/>
                <a:gd name="connsiteX59" fmla="*/ 2576501 w 2850439"/>
                <a:gd name="connsiteY59" fmla="*/ 231736 h 5764546"/>
                <a:gd name="connsiteX60" fmla="*/ 2554290 w 2850439"/>
                <a:gd name="connsiteY60" fmla="*/ 216929 h 5764546"/>
                <a:gd name="connsiteX61" fmla="*/ 2532079 w 2850439"/>
                <a:gd name="connsiteY61" fmla="*/ 202121 h 5764546"/>
                <a:gd name="connsiteX62" fmla="*/ 2503944 w 2850439"/>
                <a:gd name="connsiteY62" fmla="*/ 188794 h 5764546"/>
                <a:gd name="connsiteX63" fmla="*/ 2478772 w 2850439"/>
                <a:gd name="connsiteY63" fmla="*/ 179910 h 5764546"/>
                <a:gd name="connsiteX64" fmla="*/ 2449157 w 2850439"/>
                <a:gd name="connsiteY64" fmla="*/ 172506 h 5764546"/>
                <a:gd name="connsiteX65" fmla="*/ 2422504 w 2850439"/>
                <a:gd name="connsiteY65" fmla="*/ 166583 h 5764546"/>
                <a:gd name="connsiteX66" fmla="*/ 2391408 w 2850439"/>
                <a:gd name="connsiteY66" fmla="*/ 166583 h 5764546"/>
                <a:gd name="connsiteX67" fmla="*/ 2179661 w 2850439"/>
                <a:gd name="connsiteY67" fmla="*/ 166583 h 5764546"/>
                <a:gd name="connsiteX68" fmla="*/ 2167815 w 2850439"/>
                <a:gd name="connsiteY68" fmla="*/ 166583 h 5764546"/>
                <a:gd name="connsiteX69" fmla="*/ 2157450 w 2850439"/>
                <a:gd name="connsiteY69" fmla="*/ 169545 h 5764546"/>
                <a:gd name="connsiteX70" fmla="*/ 2147084 w 2850439"/>
                <a:gd name="connsiteY70" fmla="*/ 173987 h 5764546"/>
                <a:gd name="connsiteX71" fmla="*/ 2139681 w 2850439"/>
                <a:gd name="connsiteY71" fmla="*/ 181391 h 5764546"/>
                <a:gd name="connsiteX72" fmla="*/ 2132277 w 2850439"/>
                <a:gd name="connsiteY72" fmla="*/ 188794 h 5764546"/>
                <a:gd name="connsiteX73" fmla="*/ 2127835 w 2850439"/>
                <a:gd name="connsiteY73" fmla="*/ 199160 h 5764546"/>
                <a:gd name="connsiteX74" fmla="*/ 2124873 w 2850439"/>
                <a:gd name="connsiteY74" fmla="*/ 209525 h 5764546"/>
                <a:gd name="connsiteX75" fmla="*/ 2124873 w 2850439"/>
                <a:gd name="connsiteY75" fmla="*/ 221371 h 5764546"/>
                <a:gd name="connsiteX76" fmla="*/ 2123392 w 2850439"/>
                <a:gd name="connsiteY76" fmla="*/ 236178 h 5764546"/>
                <a:gd name="connsiteX77" fmla="*/ 2123392 w 2850439"/>
                <a:gd name="connsiteY77" fmla="*/ 250986 h 5764546"/>
                <a:gd name="connsiteX78" fmla="*/ 2113027 w 2850439"/>
                <a:gd name="connsiteY78" fmla="*/ 279120 h 5764546"/>
                <a:gd name="connsiteX79" fmla="*/ 2101181 w 2850439"/>
                <a:gd name="connsiteY79" fmla="*/ 304293 h 5764546"/>
                <a:gd name="connsiteX80" fmla="*/ 2080451 w 2850439"/>
                <a:gd name="connsiteY80" fmla="*/ 326504 h 5764546"/>
                <a:gd name="connsiteX81" fmla="*/ 2058240 w 2850439"/>
                <a:gd name="connsiteY81" fmla="*/ 344273 h 5764546"/>
                <a:gd name="connsiteX82" fmla="*/ 2033067 w 2850439"/>
                <a:gd name="connsiteY82" fmla="*/ 359080 h 5764546"/>
                <a:gd name="connsiteX83" fmla="*/ 2006413 w 2850439"/>
                <a:gd name="connsiteY83" fmla="*/ 366484 h 5764546"/>
                <a:gd name="connsiteX84" fmla="*/ 1991606 w 2850439"/>
                <a:gd name="connsiteY84" fmla="*/ 367965 h 5764546"/>
                <a:gd name="connsiteX85" fmla="*/ 1975318 w 2850439"/>
                <a:gd name="connsiteY85" fmla="*/ 367965 h 5764546"/>
                <a:gd name="connsiteX86" fmla="*/ 875123 w 2850439"/>
                <a:gd name="connsiteY86" fmla="*/ 367965 h 5764546"/>
                <a:gd name="connsiteX87" fmla="*/ 860315 w 2850439"/>
                <a:gd name="connsiteY87" fmla="*/ 367965 h 5764546"/>
                <a:gd name="connsiteX88" fmla="*/ 845508 w 2850439"/>
                <a:gd name="connsiteY88" fmla="*/ 366484 h 5764546"/>
                <a:gd name="connsiteX89" fmla="*/ 817373 w 2850439"/>
                <a:gd name="connsiteY89" fmla="*/ 359080 h 5764546"/>
                <a:gd name="connsiteX90" fmla="*/ 792201 w 2850439"/>
                <a:gd name="connsiteY90" fmla="*/ 344273 h 5764546"/>
                <a:gd name="connsiteX91" fmla="*/ 769989 w 2850439"/>
                <a:gd name="connsiteY91" fmla="*/ 326504 h 5764546"/>
                <a:gd name="connsiteX92" fmla="*/ 752220 w 2850439"/>
                <a:gd name="connsiteY92" fmla="*/ 304293 h 5764546"/>
                <a:gd name="connsiteX93" fmla="*/ 737413 w 2850439"/>
                <a:gd name="connsiteY93" fmla="*/ 279120 h 5764546"/>
                <a:gd name="connsiteX94" fmla="*/ 730009 w 2850439"/>
                <a:gd name="connsiteY94" fmla="*/ 250986 h 5764546"/>
                <a:gd name="connsiteX95" fmla="*/ 728529 w 2850439"/>
                <a:gd name="connsiteY95" fmla="*/ 236178 h 5764546"/>
                <a:gd name="connsiteX96" fmla="*/ 728529 w 2850439"/>
                <a:gd name="connsiteY96" fmla="*/ 221371 h 5764546"/>
                <a:gd name="connsiteX97" fmla="*/ 725567 w 2850439"/>
                <a:gd name="connsiteY97" fmla="*/ 209525 h 5764546"/>
                <a:gd name="connsiteX98" fmla="*/ 722606 w 2850439"/>
                <a:gd name="connsiteY98" fmla="*/ 199160 h 5764546"/>
                <a:gd name="connsiteX99" fmla="*/ 718163 w 2850439"/>
                <a:gd name="connsiteY99" fmla="*/ 188794 h 5764546"/>
                <a:gd name="connsiteX100" fmla="*/ 710760 w 2850439"/>
                <a:gd name="connsiteY100" fmla="*/ 181391 h 5764546"/>
                <a:gd name="connsiteX101" fmla="*/ 703356 w 2850439"/>
                <a:gd name="connsiteY101" fmla="*/ 173987 h 5764546"/>
                <a:gd name="connsiteX102" fmla="*/ 692991 w 2850439"/>
                <a:gd name="connsiteY102" fmla="*/ 169545 h 5764546"/>
                <a:gd name="connsiteX103" fmla="*/ 682625 w 2850439"/>
                <a:gd name="connsiteY103" fmla="*/ 166583 h 5764546"/>
                <a:gd name="connsiteX104" fmla="*/ 673741 w 2850439"/>
                <a:gd name="connsiteY104" fmla="*/ 166583 h 5764546"/>
                <a:gd name="connsiteX105" fmla="*/ 459032 w 2850439"/>
                <a:gd name="connsiteY105" fmla="*/ 166583 h 5764546"/>
                <a:gd name="connsiteX106" fmla="*/ 439782 w 2850439"/>
                <a:gd name="connsiteY106" fmla="*/ 0 h 5764546"/>
                <a:gd name="connsiteX107" fmla="*/ 2412138 w 2850439"/>
                <a:gd name="connsiteY107" fmla="*/ 0 h 5764546"/>
                <a:gd name="connsiteX108" fmla="*/ 2456560 w 2850439"/>
                <a:gd name="connsiteY108" fmla="*/ 2962 h 5764546"/>
                <a:gd name="connsiteX109" fmla="*/ 2500982 w 2850439"/>
                <a:gd name="connsiteY109" fmla="*/ 8885 h 5764546"/>
                <a:gd name="connsiteX110" fmla="*/ 2543924 w 2850439"/>
                <a:gd name="connsiteY110" fmla="*/ 20731 h 5764546"/>
                <a:gd name="connsiteX111" fmla="*/ 2583904 w 2850439"/>
                <a:gd name="connsiteY111" fmla="*/ 32577 h 5764546"/>
                <a:gd name="connsiteX112" fmla="*/ 2620923 w 2850439"/>
                <a:gd name="connsiteY112" fmla="*/ 53307 h 5764546"/>
                <a:gd name="connsiteX113" fmla="*/ 2656461 w 2850439"/>
                <a:gd name="connsiteY113" fmla="*/ 75518 h 5764546"/>
                <a:gd name="connsiteX114" fmla="*/ 2690518 w 2850439"/>
                <a:gd name="connsiteY114" fmla="*/ 100691 h 5764546"/>
                <a:gd name="connsiteX115" fmla="*/ 2720133 w 2850439"/>
                <a:gd name="connsiteY115" fmla="*/ 127344 h 5764546"/>
                <a:gd name="connsiteX116" fmla="*/ 2751229 w 2850439"/>
                <a:gd name="connsiteY116" fmla="*/ 159921 h 5764546"/>
                <a:gd name="connsiteX117" fmla="*/ 2774921 w 2850439"/>
                <a:gd name="connsiteY117" fmla="*/ 192497 h 5764546"/>
                <a:gd name="connsiteX118" fmla="*/ 2798613 w 2850439"/>
                <a:gd name="connsiteY118" fmla="*/ 229516 h 5764546"/>
                <a:gd name="connsiteX119" fmla="*/ 2814901 w 2850439"/>
                <a:gd name="connsiteY119" fmla="*/ 266535 h 5764546"/>
                <a:gd name="connsiteX120" fmla="*/ 2829708 w 2850439"/>
                <a:gd name="connsiteY120" fmla="*/ 306515 h 5764546"/>
                <a:gd name="connsiteX121" fmla="*/ 2840074 w 2850439"/>
                <a:gd name="connsiteY121" fmla="*/ 349456 h 5764546"/>
                <a:gd name="connsiteX122" fmla="*/ 2847478 w 2850439"/>
                <a:gd name="connsiteY122" fmla="*/ 392398 h 5764546"/>
                <a:gd name="connsiteX123" fmla="*/ 2850439 w 2850439"/>
                <a:gd name="connsiteY123" fmla="*/ 436820 h 5764546"/>
                <a:gd name="connsiteX124" fmla="*/ 2850439 w 2850439"/>
                <a:gd name="connsiteY124" fmla="*/ 5329207 h 5764546"/>
                <a:gd name="connsiteX125" fmla="*/ 2847478 w 2850439"/>
                <a:gd name="connsiteY125" fmla="*/ 5373629 h 5764546"/>
                <a:gd name="connsiteX126" fmla="*/ 2840074 w 2850439"/>
                <a:gd name="connsiteY126" fmla="*/ 5416571 h 5764546"/>
                <a:gd name="connsiteX127" fmla="*/ 2829708 w 2850439"/>
                <a:gd name="connsiteY127" fmla="*/ 5458032 h 5764546"/>
                <a:gd name="connsiteX128" fmla="*/ 2814901 w 2850439"/>
                <a:gd name="connsiteY128" fmla="*/ 5498012 h 5764546"/>
                <a:gd name="connsiteX129" fmla="*/ 2798613 w 2850439"/>
                <a:gd name="connsiteY129" fmla="*/ 5535031 h 5764546"/>
                <a:gd name="connsiteX130" fmla="*/ 2774921 w 2850439"/>
                <a:gd name="connsiteY130" fmla="*/ 5573530 h 5764546"/>
                <a:gd name="connsiteX131" fmla="*/ 2751229 w 2850439"/>
                <a:gd name="connsiteY131" fmla="*/ 5606106 h 5764546"/>
                <a:gd name="connsiteX132" fmla="*/ 2720133 w 2850439"/>
                <a:gd name="connsiteY132" fmla="*/ 5637202 h 5764546"/>
                <a:gd name="connsiteX133" fmla="*/ 2690518 w 2850439"/>
                <a:gd name="connsiteY133" fmla="*/ 5665336 h 5764546"/>
                <a:gd name="connsiteX134" fmla="*/ 2656461 w 2850439"/>
                <a:gd name="connsiteY134" fmla="*/ 5690509 h 5764546"/>
                <a:gd name="connsiteX135" fmla="*/ 2620923 w 2850439"/>
                <a:gd name="connsiteY135" fmla="*/ 5712720 h 5764546"/>
                <a:gd name="connsiteX136" fmla="*/ 2583904 w 2850439"/>
                <a:gd name="connsiteY136" fmla="*/ 5730489 h 5764546"/>
                <a:gd name="connsiteX137" fmla="*/ 2543924 w 2850439"/>
                <a:gd name="connsiteY137" fmla="*/ 5745297 h 5764546"/>
                <a:gd name="connsiteX138" fmla="*/ 2500982 w 2850439"/>
                <a:gd name="connsiteY138" fmla="*/ 5754181 h 5764546"/>
                <a:gd name="connsiteX139" fmla="*/ 2456560 w 2850439"/>
                <a:gd name="connsiteY139" fmla="*/ 5763066 h 5764546"/>
                <a:gd name="connsiteX140" fmla="*/ 2412138 w 2850439"/>
                <a:gd name="connsiteY140" fmla="*/ 5764546 h 5764546"/>
                <a:gd name="connsiteX141" fmla="*/ 439782 w 2850439"/>
                <a:gd name="connsiteY141" fmla="*/ 5764546 h 5764546"/>
                <a:gd name="connsiteX142" fmla="*/ 393879 w 2850439"/>
                <a:gd name="connsiteY142" fmla="*/ 5763066 h 5764546"/>
                <a:gd name="connsiteX143" fmla="*/ 352418 w 2850439"/>
                <a:gd name="connsiteY143" fmla="*/ 5754181 h 5764546"/>
                <a:gd name="connsiteX144" fmla="*/ 309476 w 2850439"/>
                <a:gd name="connsiteY144" fmla="*/ 5745297 h 5764546"/>
                <a:gd name="connsiteX145" fmla="*/ 269496 w 2850439"/>
                <a:gd name="connsiteY145" fmla="*/ 5730489 h 5764546"/>
                <a:gd name="connsiteX146" fmla="*/ 229516 w 2850439"/>
                <a:gd name="connsiteY146" fmla="*/ 5712720 h 5764546"/>
                <a:gd name="connsiteX147" fmla="*/ 195459 w 2850439"/>
                <a:gd name="connsiteY147" fmla="*/ 5690509 h 5764546"/>
                <a:gd name="connsiteX148" fmla="*/ 159921 w 2850439"/>
                <a:gd name="connsiteY148" fmla="*/ 5665336 h 5764546"/>
                <a:gd name="connsiteX149" fmla="*/ 130306 w 2850439"/>
                <a:gd name="connsiteY149" fmla="*/ 5637202 h 5764546"/>
                <a:gd name="connsiteX150" fmla="*/ 100691 w 2850439"/>
                <a:gd name="connsiteY150" fmla="*/ 5606106 h 5764546"/>
                <a:gd name="connsiteX151" fmla="*/ 75518 w 2850439"/>
                <a:gd name="connsiteY151" fmla="*/ 5573530 h 5764546"/>
                <a:gd name="connsiteX152" fmla="*/ 54788 w 2850439"/>
                <a:gd name="connsiteY152" fmla="*/ 5535031 h 5764546"/>
                <a:gd name="connsiteX153" fmla="*/ 35538 w 2850439"/>
                <a:gd name="connsiteY153" fmla="*/ 5498012 h 5764546"/>
                <a:gd name="connsiteX154" fmla="*/ 20731 w 2850439"/>
                <a:gd name="connsiteY154" fmla="*/ 5458032 h 5764546"/>
                <a:gd name="connsiteX155" fmla="*/ 10365 w 2850439"/>
                <a:gd name="connsiteY155" fmla="*/ 5416571 h 5764546"/>
                <a:gd name="connsiteX156" fmla="*/ 2962 w 2850439"/>
                <a:gd name="connsiteY156" fmla="*/ 5373629 h 5764546"/>
                <a:gd name="connsiteX157" fmla="*/ 0 w 2850439"/>
                <a:gd name="connsiteY157" fmla="*/ 5329207 h 5764546"/>
                <a:gd name="connsiteX158" fmla="*/ 0 w 2850439"/>
                <a:gd name="connsiteY158" fmla="*/ 436820 h 5764546"/>
                <a:gd name="connsiteX159" fmla="*/ 2962 w 2850439"/>
                <a:gd name="connsiteY159" fmla="*/ 392398 h 5764546"/>
                <a:gd name="connsiteX160" fmla="*/ 10365 w 2850439"/>
                <a:gd name="connsiteY160" fmla="*/ 349456 h 5764546"/>
                <a:gd name="connsiteX161" fmla="*/ 20731 w 2850439"/>
                <a:gd name="connsiteY161" fmla="*/ 306515 h 5764546"/>
                <a:gd name="connsiteX162" fmla="*/ 35538 w 2850439"/>
                <a:gd name="connsiteY162" fmla="*/ 266535 h 5764546"/>
                <a:gd name="connsiteX163" fmla="*/ 54788 w 2850439"/>
                <a:gd name="connsiteY163" fmla="*/ 229516 h 5764546"/>
                <a:gd name="connsiteX164" fmla="*/ 75518 w 2850439"/>
                <a:gd name="connsiteY164" fmla="*/ 192497 h 5764546"/>
                <a:gd name="connsiteX165" fmla="*/ 100691 w 2850439"/>
                <a:gd name="connsiteY165" fmla="*/ 159921 h 5764546"/>
                <a:gd name="connsiteX166" fmla="*/ 130306 w 2850439"/>
                <a:gd name="connsiteY166" fmla="*/ 127344 h 5764546"/>
                <a:gd name="connsiteX167" fmla="*/ 159921 w 2850439"/>
                <a:gd name="connsiteY167" fmla="*/ 100691 h 5764546"/>
                <a:gd name="connsiteX168" fmla="*/ 195459 w 2850439"/>
                <a:gd name="connsiteY168" fmla="*/ 75518 h 5764546"/>
                <a:gd name="connsiteX169" fmla="*/ 229516 w 2850439"/>
                <a:gd name="connsiteY169" fmla="*/ 53307 h 5764546"/>
                <a:gd name="connsiteX170" fmla="*/ 269496 w 2850439"/>
                <a:gd name="connsiteY170" fmla="*/ 32577 h 5764546"/>
                <a:gd name="connsiteX171" fmla="*/ 309476 w 2850439"/>
                <a:gd name="connsiteY171" fmla="*/ 20731 h 5764546"/>
                <a:gd name="connsiteX172" fmla="*/ 352418 w 2850439"/>
                <a:gd name="connsiteY172" fmla="*/ 8885 h 5764546"/>
                <a:gd name="connsiteX173" fmla="*/ 393879 w 2850439"/>
                <a:gd name="connsiteY173" fmla="*/ 2962 h 5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850439" h="5764546">
                  <a:moveTo>
                    <a:pt x="429418" y="166583"/>
                  </a:moveTo>
                  <a:lnTo>
                    <a:pt x="401283" y="172506"/>
                  </a:lnTo>
                  <a:lnTo>
                    <a:pt x="374630" y="179910"/>
                  </a:lnTo>
                  <a:lnTo>
                    <a:pt x="346496" y="188794"/>
                  </a:lnTo>
                  <a:lnTo>
                    <a:pt x="321323" y="202121"/>
                  </a:lnTo>
                  <a:lnTo>
                    <a:pt x="297631" y="216929"/>
                  </a:lnTo>
                  <a:lnTo>
                    <a:pt x="275420" y="231736"/>
                  </a:lnTo>
                  <a:lnTo>
                    <a:pt x="254689" y="250986"/>
                  </a:lnTo>
                  <a:lnTo>
                    <a:pt x="235440" y="271716"/>
                  </a:lnTo>
                  <a:lnTo>
                    <a:pt x="217671" y="293927"/>
                  </a:lnTo>
                  <a:lnTo>
                    <a:pt x="204344" y="319100"/>
                  </a:lnTo>
                  <a:lnTo>
                    <a:pt x="192498" y="344273"/>
                  </a:lnTo>
                  <a:lnTo>
                    <a:pt x="182133" y="370926"/>
                  </a:lnTo>
                  <a:lnTo>
                    <a:pt x="174729" y="399060"/>
                  </a:lnTo>
                  <a:lnTo>
                    <a:pt x="170287" y="428675"/>
                  </a:lnTo>
                  <a:lnTo>
                    <a:pt x="167325" y="458290"/>
                  </a:lnTo>
                  <a:lnTo>
                    <a:pt x="167325" y="5306255"/>
                  </a:lnTo>
                  <a:lnTo>
                    <a:pt x="170287" y="5335870"/>
                  </a:lnTo>
                  <a:lnTo>
                    <a:pt x="174729" y="5365485"/>
                  </a:lnTo>
                  <a:lnTo>
                    <a:pt x="182133" y="5393619"/>
                  </a:lnTo>
                  <a:lnTo>
                    <a:pt x="192498" y="5420272"/>
                  </a:lnTo>
                  <a:lnTo>
                    <a:pt x="204344" y="5445445"/>
                  </a:lnTo>
                  <a:lnTo>
                    <a:pt x="217671" y="5467656"/>
                  </a:lnTo>
                  <a:lnTo>
                    <a:pt x="235440" y="5489867"/>
                  </a:lnTo>
                  <a:lnTo>
                    <a:pt x="254689" y="5512079"/>
                  </a:lnTo>
                  <a:lnTo>
                    <a:pt x="275420" y="5529848"/>
                  </a:lnTo>
                  <a:lnTo>
                    <a:pt x="297631" y="5547617"/>
                  </a:lnTo>
                  <a:lnTo>
                    <a:pt x="321323" y="5562424"/>
                  </a:lnTo>
                  <a:lnTo>
                    <a:pt x="346496" y="5574270"/>
                  </a:lnTo>
                  <a:lnTo>
                    <a:pt x="374630" y="5584635"/>
                  </a:lnTo>
                  <a:lnTo>
                    <a:pt x="401283" y="5592039"/>
                  </a:lnTo>
                  <a:lnTo>
                    <a:pt x="429418" y="5595001"/>
                  </a:lnTo>
                  <a:lnTo>
                    <a:pt x="459032" y="5596481"/>
                  </a:lnTo>
                  <a:lnTo>
                    <a:pt x="2391408" y="5596481"/>
                  </a:lnTo>
                  <a:lnTo>
                    <a:pt x="2422504" y="5595001"/>
                  </a:lnTo>
                  <a:lnTo>
                    <a:pt x="2449157" y="5592039"/>
                  </a:lnTo>
                  <a:lnTo>
                    <a:pt x="2478772" y="5584635"/>
                  </a:lnTo>
                  <a:lnTo>
                    <a:pt x="2503944" y="5574270"/>
                  </a:lnTo>
                  <a:lnTo>
                    <a:pt x="2532079" y="5562424"/>
                  </a:lnTo>
                  <a:lnTo>
                    <a:pt x="2554290" y="5547617"/>
                  </a:lnTo>
                  <a:lnTo>
                    <a:pt x="2576501" y="5529848"/>
                  </a:lnTo>
                  <a:lnTo>
                    <a:pt x="2598712" y="5512079"/>
                  </a:lnTo>
                  <a:lnTo>
                    <a:pt x="2616481" y="5489867"/>
                  </a:lnTo>
                  <a:lnTo>
                    <a:pt x="2634250" y="5467656"/>
                  </a:lnTo>
                  <a:lnTo>
                    <a:pt x="2649058" y="5445445"/>
                  </a:lnTo>
                  <a:lnTo>
                    <a:pt x="2660904" y="5420272"/>
                  </a:lnTo>
                  <a:lnTo>
                    <a:pt x="2671269" y="5393619"/>
                  </a:lnTo>
                  <a:lnTo>
                    <a:pt x="2675711" y="5365485"/>
                  </a:lnTo>
                  <a:lnTo>
                    <a:pt x="2680154" y="5335870"/>
                  </a:lnTo>
                  <a:lnTo>
                    <a:pt x="2683115" y="5306255"/>
                  </a:lnTo>
                  <a:lnTo>
                    <a:pt x="2683115" y="458290"/>
                  </a:lnTo>
                  <a:lnTo>
                    <a:pt x="2680154" y="428675"/>
                  </a:lnTo>
                  <a:lnTo>
                    <a:pt x="2675711" y="399060"/>
                  </a:lnTo>
                  <a:lnTo>
                    <a:pt x="2671269" y="370926"/>
                  </a:lnTo>
                  <a:lnTo>
                    <a:pt x="2660904" y="344273"/>
                  </a:lnTo>
                  <a:lnTo>
                    <a:pt x="2649058" y="319100"/>
                  </a:lnTo>
                  <a:lnTo>
                    <a:pt x="2634250" y="293927"/>
                  </a:lnTo>
                  <a:lnTo>
                    <a:pt x="2616481" y="271716"/>
                  </a:lnTo>
                  <a:lnTo>
                    <a:pt x="2598712" y="250986"/>
                  </a:lnTo>
                  <a:lnTo>
                    <a:pt x="2576501" y="231736"/>
                  </a:lnTo>
                  <a:lnTo>
                    <a:pt x="2554290" y="216929"/>
                  </a:lnTo>
                  <a:lnTo>
                    <a:pt x="2532079" y="202121"/>
                  </a:lnTo>
                  <a:lnTo>
                    <a:pt x="2503944" y="188794"/>
                  </a:lnTo>
                  <a:lnTo>
                    <a:pt x="2478772" y="179910"/>
                  </a:lnTo>
                  <a:lnTo>
                    <a:pt x="2449157" y="172506"/>
                  </a:lnTo>
                  <a:lnTo>
                    <a:pt x="2422504" y="166583"/>
                  </a:lnTo>
                  <a:lnTo>
                    <a:pt x="2391408" y="166583"/>
                  </a:lnTo>
                  <a:lnTo>
                    <a:pt x="2179661" y="166583"/>
                  </a:lnTo>
                  <a:lnTo>
                    <a:pt x="2167815" y="166583"/>
                  </a:lnTo>
                  <a:lnTo>
                    <a:pt x="2157450" y="169545"/>
                  </a:lnTo>
                  <a:lnTo>
                    <a:pt x="2147084" y="173987"/>
                  </a:lnTo>
                  <a:lnTo>
                    <a:pt x="2139681" y="181391"/>
                  </a:lnTo>
                  <a:lnTo>
                    <a:pt x="2132277" y="188794"/>
                  </a:lnTo>
                  <a:lnTo>
                    <a:pt x="2127835" y="199160"/>
                  </a:lnTo>
                  <a:lnTo>
                    <a:pt x="2124873" y="209525"/>
                  </a:lnTo>
                  <a:lnTo>
                    <a:pt x="2124873" y="221371"/>
                  </a:lnTo>
                  <a:lnTo>
                    <a:pt x="2123392" y="236178"/>
                  </a:lnTo>
                  <a:lnTo>
                    <a:pt x="2123392" y="250986"/>
                  </a:lnTo>
                  <a:lnTo>
                    <a:pt x="2113027" y="279120"/>
                  </a:lnTo>
                  <a:lnTo>
                    <a:pt x="2101181" y="304293"/>
                  </a:lnTo>
                  <a:lnTo>
                    <a:pt x="2080451" y="326504"/>
                  </a:lnTo>
                  <a:lnTo>
                    <a:pt x="2058240" y="344273"/>
                  </a:lnTo>
                  <a:lnTo>
                    <a:pt x="2033067" y="359080"/>
                  </a:lnTo>
                  <a:lnTo>
                    <a:pt x="2006413" y="366484"/>
                  </a:lnTo>
                  <a:lnTo>
                    <a:pt x="1991606" y="367965"/>
                  </a:lnTo>
                  <a:lnTo>
                    <a:pt x="1975318" y="367965"/>
                  </a:lnTo>
                  <a:lnTo>
                    <a:pt x="875123" y="367965"/>
                  </a:lnTo>
                  <a:lnTo>
                    <a:pt x="860315" y="367965"/>
                  </a:lnTo>
                  <a:lnTo>
                    <a:pt x="845508" y="366484"/>
                  </a:lnTo>
                  <a:lnTo>
                    <a:pt x="817373" y="359080"/>
                  </a:lnTo>
                  <a:lnTo>
                    <a:pt x="792201" y="344273"/>
                  </a:lnTo>
                  <a:lnTo>
                    <a:pt x="769989" y="326504"/>
                  </a:lnTo>
                  <a:lnTo>
                    <a:pt x="752220" y="304293"/>
                  </a:lnTo>
                  <a:lnTo>
                    <a:pt x="737413" y="279120"/>
                  </a:lnTo>
                  <a:lnTo>
                    <a:pt x="730009" y="250986"/>
                  </a:lnTo>
                  <a:lnTo>
                    <a:pt x="728529" y="236178"/>
                  </a:lnTo>
                  <a:lnTo>
                    <a:pt x="728529" y="221371"/>
                  </a:lnTo>
                  <a:lnTo>
                    <a:pt x="725567" y="209525"/>
                  </a:lnTo>
                  <a:lnTo>
                    <a:pt x="722606" y="199160"/>
                  </a:lnTo>
                  <a:lnTo>
                    <a:pt x="718163" y="188794"/>
                  </a:lnTo>
                  <a:lnTo>
                    <a:pt x="710760" y="181391"/>
                  </a:lnTo>
                  <a:lnTo>
                    <a:pt x="703356" y="173987"/>
                  </a:lnTo>
                  <a:lnTo>
                    <a:pt x="692991" y="169545"/>
                  </a:lnTo>
                  <a:lnTo>
                    <a:pt x="682625" y="166583"/>
                  </a:lnTo>
                  <a:lnTo>
                    <a:pt x="673741" y="166583"/>
                  </a:lnTo>
                  <a:lnTo>
                    <a:pt x="459032" y="166583"/>
                  </a:lnTo>
                  <a:close/>
                  <a:moveTo>
                    <a:pt x="439782" y="0"/>
                  </a:moveTo>
                  <a:lnTo>
                    <a:pt x="2412138" y="0"/>
                  </a:lnTo>
                  <a:lnTo>
                    <a:pt x="2456560" y="2962"/>
                  </a:lnTo>
                  <a:lnTo>
                    <a:pt x="2500982" y="8885"/>
                  </a:lnTo>
                  <a:lnTo>
                    <a:pt x="2543924" y="20731"/>
                  </a:lnTo>
                  <a:lnTo>
                    <a:pt x="2583904" y="32577"/>
                  </a:lnTo>
                  <a:lnTo>
                    <a:pt x="2620923" y="53307"/>
                  </a:lnTo>
                  <a:lnTo>
                    <a:pt x="2656461" y="75518"/>
                  </a:lnTo>
                  <a:lnTo>
                    <a:pt x="2690518" y="100691"/>
                  </a:lnTo>
                  <a:lnTo>
                    <a:pt x="2720133" y="127344"/>
                  </a:lnTo>
                  <a:lnTo>
                    <a:pt x="2751229" y="159921"/>
                  </a:lnTo>
                  <a:lnTo>
                    <a:pt x="2774921" y="192497"/>
                  </a:lnTo>
                  <a:lnTo>
                    <a:pt x="2798613" y="229516"/>
                  </a:lnTo>
                  <a:lnTo>
                    <a:pt x="2814901" y="266535"/>
                  </a:lnTo>
                  <a:lnTo>
                    <a:pt x="2829708" y="306515"/>
                  </a:lnTo>
                  <a:lnTo>
                    <a:pt x="2840074" y="349456"/>
                  </a:lnTo>
                  <a:lnTo>
                    <a:pt x="2847478" y="392398"/>
                  </a:lnTo>
                  <a:lnTo>
                    <a:pt x="2850439" y="436820"/>
                  </a:lnTo>
                  <a:lnTo>
                    <a:pt x="2850439" y="5329207"/>
                  </a:lnTo>
                  <a:lnTo>
                    <a:pt x="2847478" y="5373629"/>
                  </a:lnTo>
                  <a:lnTo>
                    <a:pt x="2840074" y="5416571"/>
                  </a:lnTo>
                  <a:lnTo>
                    <a:pt x="2829708" y="5458032"/>
                  </a:lnTo>
                  <a:lnTo>
                    <a:pt x="2814901" y="5498012"/>
                  </a:lnTo>
                  <a:lnTo>
                    <a:pt x="2798613" y="5535031"/>
                  </a:lnTo>
                  <a:lnTo>
                    <a:pt x="2774921" y="5573530"/>
                  </a:lnTo>
                  <a:lnTo>
                    <a:pt x="2751229" y="5606106"/>
                  </a:lnTo>
                  <a:lnTo>
                    <a:pt x="2720133" y="5637202"/>
                  </a:lnTo>
                  <a:lnTo>
                    <a:pt x="2690518" y="5665336"/>
                  </a:lnTo>
                  <a:lnTo>
                    <a:pt x="2656461" y="5690509"/>
                  </a:lnTo>
                  <a:lnTo>
                    <a:pt x="2620923" y="5712720"/>
                  </a:lnTo>
                  <a:lnTo>
                    <a:pt x="2583904" y="5730489"/>
                  </a:lnTo>
                  <a:lnTo>
                    <a:pt x="2543924" y="5745297"/>
                  </a:lnTo>
                  <a:lnTo>
                    <a:pt x="2500982" y="5754181"/>
                  </a:lnTo>
                  <a:lnTo>
                    <a:pt x="2456560" y="5763066"/>
                  </a:lnTo>
                  <a:lnTo>
                    <a:pt x="2412138" y="5764546"/>
                  </a:lnTo>
                  <a:lnTo>
                    <a:pt x="439782" y="5764546"/>
                  </a:lnTo>
                  <a:lnTo>
                    <a:pt x="393879" y="5763066"/>
                  </a:lnTo>
                  <a:lnTo>
                    <a:pt x="352418" y="5754181"/>
                  </a:lnTo>
                  <a:lnTo>
                    <a:pt x="309476" y="5745297"/>
                  </a:lnTo>
                  <a:lnTo>
                    <a:pt x="269496" y="5730489"/>
                  </a:lnTo>
                  <a:lnTo>
                    <a:pt x="229516" y="5712720"/>
                  </a:lnTo>
                  <a:lnTo>
                    <a:pt x="195459" y="5690509"/>
                  </a:lnTo>
                  <a:lnTo>
                    <a:pt x="159921" y="5665336"/>
                  </a:lnTo>
                  <a:lnTo>
                    <a:pt x="130306" y="5637202"/>
                  </a:lnTo>
                  <a:lnTo>
                    <a:pt x="100691" y="5606106"/>
                  </a:lnTo>
                  <a:lnTo>
                    <a:pt x="75518" y="5573530"/>
                  </a:lnTo>
                  <a:lnTo>
                    <a:pt x="54788" y="5535031"/>
                  </a:lnTo>
                  <a:lnTo>
                    <a:pt x="35538" y="5498012"/>
                  </a:lnTo>
                  <a:lnTo>
                    <a:pt x="20731" y="5458032"/>
                  </a:lnTo>
                  <a:lnTo>
                    <a:pt x="10365" y="5416571"/>
                  </a:lnTo>
                  <a:lnTo>
                    <a:pt x="2962" y="5373629"/>
                  </a:lnTo>
                  <a:lnTo>
                    <a:pt x="0" y="5329207"/>
                  </a:lnTo>
                  <a:lnTo>
                    <a:pt x="0" y="436820"/>
                  </a:lnTo>
                  <a:lnTo>
                    <a:pt x="2962" y="392398"/>
                  </a:lnTo>
                  <a:lnTo>
                    <a:pt x="10365" y="349456"/>
                  </a:lnTo>
                  <a:lnTo>
                    <a:pt x="20731" y="306515"/>
                  </a:lnTo>
                  <a:lnTo>
                    <a:pt x="35538" y="266535"/>
                  </a:lnTo>
                  <a:lnTo>
                    <a:pt x="54788" y="229516"/>
                  </a:lnTo>
                  <a:lnTo>
                    <a:pt x="75518" y="192497"/>
                  </a:lnTo>
                  <a:lnTo>
                    <a:pt x="100691" y="159921"/>
                  </a:lnTo>
                  <a:lnTo>
                    <a:pt x="130306" y="127344"/>
                  </a:lnTo>
                  <a:lnTo>
                    <a:pt x="159921" y="100691"/>
                  </a:lnTo>
                  <a:lnTo>
                    <a:pt x="195459" y="75518"/>
                  </a:lnTo>
                  <a:lnTo>
                    <a:pt x="229516" y="53307"/>
                  </a:lnTo>
                  <a:lnTo>
                    <a:pt x="269496" y="32577"/>
                  </a:lnTo>
                  <a:lnTo>
                    <a:pt x="309476" y="20731"/>
                  </a:lnTo>
                  <a:lnTo>
                    <a:pt x="352418" y="8885"/>
                  </a:lnTo>
                  <a:lnTo>
                    <a:pt x="393879" y="29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7" name="Freeform 90">
              <a:extLst>
                <a:ext uri="{FF2B5EF4-FFF2-40B4-BE49-F238E27FC236}">
                  <a16:creationId xmlns:a16="http://schemas.microsoft.com/office/drawing/2014/main" id="{17FBC7C0-0417-639C-E95E-EB6809526E71}"/>
                </a:ext>
              </a:extLst>
            </p:cNvPr>
            <p:cNvSpPr>
              <a:spLocks/>
            </p:cNvSpPr>
            <p:nvPr/>
          </p:nvSpPr>
          <p:spPr bwMode="auto">
            <a:xfrm>
              <a:off x="9336416" y="577823"/>
              <a:ext cx="321323" cy="5703832"/>
            </a:xfrm>
            <a:custGeom>
              <a:avLst/>
              <a:gdLst>
                <a:gd name="T0" fmla="*/ 0 w 217"/>
                <a:gd name="T1" fmla="*/ 0 h 3852"/>
                <a:gd name="T2" fmla="*/ 42 w 217"/>
                <a:gd name="T3" fmla="*/ 20 h 3852"/>
                <a:gd name="T4" fmla="*/ 81 w 217"/>
                <a:gd name="T5" fmla="*/ 45 h 3852"/>
                <a:gd name="T6" fmla="*/ 115 w 217"/>
                <a:gd name="T7" fmla="*/ 77 h 3852"/>
                <a:gd name="T8" fmla="*/ 143 w 217"/>
                <a:gd name="T9" fmla="*/ 112 h 3852"/>
                <a:gd name="T10" fmla="*/ 168 w 217"/>
                <a:gd name="T11" fmla="*/ 153 h 3852"/>
                <a:gd name="T12" fmla="*/ 185 w 217"/>
                <a:gd name="T13" fmla="*/ 196 h 3852"/>
                <a:gd name="T14" fmla="*/ 197 w 217"/>
                <a:gd name="T15" fmla="*/ 244 h 3852"/>
                <a:gd name="T16" fmla="*/ 200 w 217"/>
                <a:gd name="T17" fmla="*/ 292 h 3852"/>
                <a:gd name="T18" fmla="*/ 200 w 217"/>
                <a:gd name="T19" fmla="*/ 3559 h 3852"/>
                <a:gd name="T20" fmla="*/ 197 w 217"/>
                <a:gd name="T21" fmla="*/ 3608 h 3852"/>
                <a:gd name="T22" fmla="*/ 185 w 217"/>
                <a:gd name="T23" fmla="*/ 3655 h 3852"/>
                <a:gd name="T24" fmla="*/ 168 w 217"/>
                <a:gd name="T25" fmla="*/ 3699 h 3852"/>
                <a:gd name="T26" fmla="*/ 143 w 217"/>
                <a:gd name="T27" fmla="*/ 3738 h 3852"/>
                <a:gd name="T28" fmla="*/ 115 w 217"/>
                <a:gd name="T29" fmla="*/ 3775 h 3852"/>
                <a:gd name="T30" fmla="*/ 81 w 217"/>
                <a:gd name="T31" fmla="*/ 3805 h 3852"/>
                <a:gd name="T32" fmla="*/ 42 w 217"/>
                <a:gd name="T33" fmla="*/ 3832 h 3852"/>
                <a:gd name="T34" fmla="*/ 0 w 217"/>
                <a:gd name="T35" fmla="*/ 3852 h 3852"/>
                <a:gd name="T36" fmla="*/ 22 w 217"/>
                <a:gd name="T37" fmla="*/ 3845 h 3852"/>
                <a:gd name="T38" fmla="*/ 66 w 217"/>
                <a:gd name="T39" fmla="*/ 3827 h 3852"/>
                <a:gd name="T40" fmla="*/ 104 w 217"/>
                <a:gd name="T41" fmla="*/ 3802 h 3852"/>
                <a:gd name="T42" fmla="*/ 140 w 217"/>
                <a:gd name="T43" fmla="*/ 3771 h 3852"/>
                <a:gd name="T44" fmla="*/ 168 w 217"/>
                <a:gd name="T45" fmla="*/ 3734 h 3852"/>
                <a:gd name="T46" fmla="*/ 192 w 217"/>
                <a:gd name="T47" fmla="*/ 3694 h 3852"/>
                <a:gd name="T48" fmla="*/ 207 w 217"/>
                <a:gd name="T49" fmla="*/ 3650 h 3852"/>
                <a:gd name="T50" fmla="*/ 215 w 217"/>
                <a:gd name="T51" fmla="*/ 3601 h 3852"/>
                <a:gd name="T52" fmla="*/ 217 w 217"/>
                <a:gd name="T53" fmla="*/ 274 h 3852"/>
                <a:gd name="T54" fmla="*/ 215 w 217"/>
                <a:gd name="T55" fmla="*/ 249 h 3852"/>
                <a:gd name="T56" fmla="*/ 207 w 217"/>
                <a:gd name="T57" fmla="*/ 202 h 3852"/>
                <a:gd name="T58" fmla="*/ 192 w 217"/>
                <a:gd name="T59" fmla="*/ 158 h 3852"/>
                <a:gd name="T60" fmla="*/ 168 w 217"/>
                <a:gd name="T61" fmla="*/ 117 h 3852"/>
                <a:gd name="T62" fmla="*/ 140 w 217"/>
                <a:gd name="T63" fmla="*/ 80 h 3852"/>
                <a:gd name="T64" fmla="*/ 104 w 217"/>
                <a:gd name="T65" fmla="*/ 50 h 3852"/>
                <a:gd name="T66" fmla="*/ 66 w 217"/>
                <a:gd name="T67" fmla="*/ 25 h 3852"/>
                <a:gd name="T68" fmla="*/ 22 w 217"/>
                <a:gd name="T69" fmla="*/ 6 h 3852"/>
                <a:gd name="T70" fmla="*/ 0 w 217"/>
                <a:gd name="T71"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 h="3852">
                  <a:moveTo>
                    <a:pt x="0" y="0"/>
                  </a:moveTo>
                  <a:lnTo>
                    <a:pt x="0" y="0"/>
                  </a:lnTo>
                  <a:lnTo>
                    <a:pt x="20" y="10"/>
                  </a:lnTo>
                  <a:lnTo>
                    <a:pt x="42" y="20"/>
                  </a:lnTo>
                  <a:lnTo>
                    <a:pt x="62" y="32"/>
                  </a:lnTo>
                  <a:lnTo>
                    <a:pt x="81" y="45"/>
                  </a:lnTo>
                  <a:lnTo>
                    <a:pt x="98" y="60"/>
                  </a:lnTo>
                  <a:lnTo>
                    <a:pt x="115" y="77"/>
                  </a:lnTo>
                  <a:lnTo>
                    <a:pt x="130" y="94"/>
                  </a:lnTo>
                  <a:lnTo>
                    <a:pt x="143" y="112"/>
                  </a:lnTo>
                  <a:lnTo>
                    <a:pt x="157" y="133"/>
                  </a:lnTo>
                  <a:lnTo>
                    <a:pt x="168" y="153"/>
                  </a:lnTo>
                  <a:lnTo>
                    <a:pt x="177" y="175"/>
                  </a:lnTo>
                  <a:lnTo>
                    <a:pt x="185" y="196"/>
                  </a:lnTo>
                  <a:lnTo>
                    <a:pt x="192" y="220"/>
                  </a:lnTo>
                  <a:lnTo>
                    <a:pt x="197" y="244"/>
                  </a:lnTo>
                  <a:lnTo>
                    <a:pt x="199" y="267"/>
                  </a:lnTo>
                  <a:lnTo>
                    <a:pt x="200" y="292"/>
                  </a:lnTo>
                  <a:lnTo>
                    <a:pt x="200" y="3559"/>
                  </a:lnTo>
                  <a:lnTo>
                    <a:pt x="200" y="3559"/>
                  </a:lnTo>
                  <a:lnTo>
                    <a:pt x="199" y="3583"/>
                  </a:lnTo>
                  <a:lnTo>
                    <a:pt x="197" y="3608"/>
                  </a:lnTo>
                  <a:lnTo>
                    <a:pt x="192" y="3632"/>
                  </a:lnTo>
                  <a:lnTo>
                    <a:pt x="185" y="3655"/>
                  </a:lnTo>
                  <a:lnTo>
                    <a:pt x="177" y="3677"/>
                  </a:lnTo>
                  <a:lnTo>
                    <a:pt x="168" y="3699"/>
                  </a:lnTo>
                  <a:lnTo>
                    <a:pt x="157" y="3719"/>
                  </a:lnTo>
                  <a:lnTo>
                    <a:pt x="143" y="3738"/>
                  </a:lnTo>
                  <a:lnTo>
                    <a:pt x="130" y="3756"/>
                  </a:lnTo>
                  <a:lnTo>
                    <a:pt x="115" y="3775"/>
                  </a:lnTo>
                  <a:lnTo>
                    <a:pt x="98" y="3790"/>
                  </a:lnTo>
                  <a:lnTo>
                    <a:pt x="81" y="3805"/>
                  </a:lnTo>
                  <a:lnTo>
                    <a:pt x="62" y="3818"/>
                  </a:lnTo>
                  <a:lnTo>
                    <a:pt x="42" y="3832"/>
                  </a:lnTo>
                  <a:lnTo>
                    <a:pt x="20" y="3842"/>
                  </a:lnTo>
                  <a:lnTo>
                    <a:pt x="0" y="3852"/>
                  </a:lnTo>
                  <a:lnTo>
                    <a:pt x="0" y="3852"/>
                  </a:lnTo>
                  <a:lnTo>
                    <a:pt x="22" y="3845"/>
                  </a:lnTo>
                  <a:lnTo>
                    <a:pt x="44" y="3837"/>
                  </a:lnTo>
                  <a:lnTo>
                    <a:pt x="66" y="3827"/>
                  </a:lnTo>
                  <a:lnTo>
                    <a:pt x="86" y="3815"/>
                  </a:lnTo>
                  <a:lnTo>
                    <a:pt x="104" y="3802"/>
                  </a:lnTo>
                  <a:lnTo>
                    <a:pt x="123" y="3786"/>
                  </a:lnTo>
                  <a:lnTo>
                    <a:pt x="140" y="3771"/>
                  </a:lnTo>
                  <a:lnTo>
                    <a:pt x="155" y="3753"/>
                  </a:lnTo>
                  <a:lnTo>
                    <a:pt x="168" y="3734"/>
                  </a:lnTo>
                  <a:lnTo>
                    <a:pt x="180" y="3714"/>
                  </a:lnTo>
                  <a:lnTo>
                    <a:pt x="192" y="3694"/>
                  </a:lnTo>
                  <a:lnTo>
                    <a:pt x="200" y="3672"/>
                  </a:lnTo>
                  <a:lnTo>
                    <a:pt x="207" y="3650"/>
                  </a:lnTo>
                  <a:lnTo>
                    <a:pt x="212" y="3627"/>
                  </a:lnTo>
                  <a:lnTo>
                    <a:pt x="215" y="3601"/>
                  </a:lnTo>
                  <a:lnTo>
                    <a:pt x="217" y="3578"/>
                  </a:lnTo>
                  <a:lnTo>
                    <a:pt x="217" y="274"/>
                  </a:lnTo>
                  <a:lnTo>
                    <a:pt x="217" y="274"/>
                  </a:lnTo>
                  <a:lnTo>
                    <a:pt x="215" y="249"/>
                  </a:lnTo>
                  <a:lnTo>
                    <a:pt x="212" y="225"/>
                  </a:lnTo>
                  <a:lnTo>
                    <a:pt x="207" y="202"/>
                  </a:lnTo>
                  <a:lnTo>
                    <a:pt x="200" y="180"/>
                  </a:lnTo>
                  <a:lnTo>
                    <a:pt x="192" y="158"/>
                  </a:lnTo>
                  <a:lnTo>
                    <a:pt x="180" y="136"/>
                  </a:lnTo>
                  <a:lnTo>
                    <a:pt x="168" y="117"/>
                  </a:lnTo>
                  <a:lnTo>
                    <a:pt x="155" y="97"/>
                  </a:lnTo>
                  <a:lnTo>
                    <a:pt x="140" y="80"/>
                  </a:lnTo>
                  <a:lnTo>
                    <a:pt x="123" y="64"/>
                  </a:lnTo>
                  <a:lnTo>
                    <a:pt x="104" y="50"/>
                  </a:lnTo>
                  <a:lnTo>
                    <a:pt x="86" y="37"/>
                  </a:lnTo>
                  <a:lnTo>
                    <a:pt x="66" y="25"/>
                  </a:lnTo>
                  <a:lnTo>
                    <a:pt x="44" y="15"/>
                  </a:lnTo>
                  <a:lnTo>
                    <a:pt x="22" y="6"/>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8" name="Freeform 91">
              <a:extLst>
                <a:ext uri="{FF2B5EF4-FFF2-40B4-BE49-F238E27FC236}">
                  <a16:creationId xmlns:a16="http://schemas.microsoft.com/office/drawing/2014/main" id="{855C95C6-95BD-1501-4571-9157DCEA1AA7}"/>
                </a:ext>
              </a:extLst>
            </p:cNvPr>
            <p:cNvSpPr>
              <a:spLocks/>
            </p:cNvSpPr>
            <p:nvPr/>
          </p:nvSpPr>
          <p:spPr bwMode="auto">
            <a:xfrm>
              <a:off x="6838404" y="574863"/>
              <a:ext cx="336130" cy="5709755"/>
            </a:xfrm>
            <a:custGeom>
              <a:avLst/>
              <a:gdLst>
                <a:gd name="T0" fmla="*/ 20 w 227"/>
                <a:gd name="T1" fmla="*/ 294 h 3856"/>
                <a:gd name="T2" fmla="*/ 22 w 227"/>
                <a:gd name="T3" fmla="*/ 269 h 3856"/>
                <a:gd name="T4" fmla="*/ 29 w 227"/>
                <a:gd name="T5" fmla="*/ 220 h 3856"/>
                <a:gd name="T6" fmla="*/ 44 w 227"/>
                <a:gd name="T7" fmla="*/ 175 h 3856"/>
                <a:gd name="T8" fmla="*/ 66 w 227"/>
                <a:gd name="T9" fmla="*/ 133 h 3856"/>
                <a:gd name="T10" fmla="*/ 92 w 227"/>
                <a:gd name="T11" fmla="*/ 94 h 3856"/>
                <a:gd name="T12" fmla="*/ 126 w 227"/>
                <a:gd name="T13" fmla="*/ 61 h 3856"/>
                <a:gd name="T14" fmla="*/ 163 w 227"/>
                <a:gd name="T15" fmla="*/ 32 h 3856"/>
                <a:gd name="T16" fmla="*/ 205 w 227"/>
                <a:gd name="T17" fmla="*/ 8 h 3856"/>
                <a:gd name="T18" fmla="*/ 227 w 227"/>
                <a:gd name="T19" fmla="*/ 0 h 3856"/>
                <a:gd name="T20" fmla="*/ 180 w 227"/>
                <a:gd name="T21" fmla="*/ 13 h 3856"/>
                <a:gd name="T22" fmla="*/ 136 w 227"/>
                <a:gd name="T23" fmla="*/ 35 h 3856"/>
                <a:gd name="T24" fmla="*/ 99 w 227"/>
                <a:gd name="T25" fmla="*/ 62 h 3856"/>
                <a:gd name="T26" fmla="*/ 66 w 227"/>
                <a:gd name="T27" fmla="*/ 96 h 3856"/>
                <a:gd name="T28" fmla="*/ 39 w 227"/>
                <a:gd name="T29" fmla="*/ 136 h 3856"/>
                <a:gd name="T30" fmla="*/ 18 w 227"/>
                <a:gd name="T31" fmla="*/ 178 h 3856"/>
                <a:gd name="T32" fmla="*/ 5 w 227"/>
                <a:gd name="T33" fmla="*/ 225 h 3856"/>
                <a:gd name="T34" fmla="*/ 0 w 227"/>
                <a:gd name="T35" fmla="*/ 276 h 3856"/>
                <a:gd name="T36" fmla="*/ 0 w 227"/>
                <a:gd name="T37" fmla="*/ 3580 h 3856"/>
                <a:gd name="T38" fmla="*/ 5 w 227"/>
                <a:gd name="T39" fmla="*/ 3629 h 3856"/>
                <a:gd name="T40" fmla="*/ 18 w 227"/>
                <a:gd name="T41" fmla="*/ 3676 h 3856"/>
                <a:gd name="T42" fmla="*/ 39 w 227"/>
                <a:gd name="T43" fmla="*/ 3719 h 3856"/>
                <a:gd name="T44" fmla="*/ 66 w 227"/>
                <a:gd name="T45" fmla="*/ 3758 h 3856"/>
                <a:gd name="T46" fmla="*/ 99 w 227"/>
                <a:gd name="T47" fmla="*/ 3793 h 3856"/>
                <a:gd name="T48" fmla="*/ 136 w 227"/>
                <a:gd name="T49" fmla="*/ 3820 h 3856"/>
                <a:gd name="T50" fmla="*/ 180 w 227"/>
                <a:gd name="T51" fmla="*/ 3842 h 3856"/>
                <a:gd name="T52" fmla="*/ 227 w 227"/>
                <a:gd name="T53" fmla="*/ 3856 h 3856"/>
                <a:gd name="T54" fmla="*/ 205 w 227"/>
                <a:gd name="T55" fmla="*/ 3847 h 3856"/>
                <a:gd name="T56" fmla="*/ 163 w 227"/>
                <a:gd name="T57" fmla="*/ 3824 h 3856"/>
                <a:gd name="T58" fmla="*/ 126 w 227"/>
                <a:gd name="T59" fmla="*/ 3795 h 3856"/>
                <a:gd name="T60" fmla="*/ 92 w 227"/>
                <a:gd name="T61" fmla="*/ 3761 h 3856"/>
                <a:gd name="T62" fmla="*/ 66 w 227"/>
                <a:gd name="T63" fmla="*/ 3723 h 3856"/>
                <a:gd name="T64" fmla="*/ 44 w 227"/>
                <a:gd name="T65" fmla="*/ 3681 h 3856"/>
                <a:gd name="T66" fmla="*/ 29 w 227"/>
                <a:gd name="T67" fmla="*/ 3635 h 3856"/>
                <a:gd name="T68" fmla="*/ 22 w 227"/>
                <a:gd name="T69" fmla="*/ 3587 h 3856"/>
                <a:gd name="T70" fmla="*/ 20 w 227"/>
                <a:gd name="T71" fmla="*/ 3561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 h="3856">
                  <a:moveTo>
                    <a:pt x="20" y="3561"/>
                  </a:moveTo>
                  <a:lnTo>
                    <a:pt x="20" y="294"/>
                  </a:lnTo>
                  <a:lnTo>
                    <a:pt x="20" y="294"/>
                  </a:lnTo>
                  <a:lnTo>
                    <a:pt x="22" y="269"/>
                  </a:lnTo>
                  <a:lnTo>
                    <a:pt x="23" y="244"/>
                  </a:lnTo>
                  <a:lnTo>
                    <a:pt x="29" y="220"/>
                  </a:lnTo>
                  <a:lnTo>
                    <a:pt x="35" y="197"/>
                  </a:lnTo>
                  <a:lnTo>
                    <a:pt x="44" y="175"/>
                  </a:lnTo>
                  <a:lnTo>
                    <a:pt x="54" y="153"/>
                  </a:lnTo>
                  <a:lnTo>
                    <a:pt x="66" y="133"/>
                  </a:lnTo>
                  <a:lnTo>
                    <a:pt x="79" y="113"/>
                  </a:lnTo>
                  <a:lnTo>
                    <a:pt x="92" y="94"/>
                  </a:lnTo>
                  <a:lnTo>
                    <a:pt x="109" y="76"/>
                  </a:lnTo>
                  <a:lnTo>
                    <a:pt x="126" y="61"/>
                  </a:lnTo>
                  <a:lnTo>
                    <a:pt x="143" y="45"/>
                  </a:lnTo>
                  <a:lnTo>
                    <a:pt x="163" y="32"/>
                  </a:lnTo>
                  <a:lnTo>
                    <a:pt x="183" y="20"/>
                  </a:lnTo>
                  <a:lnTo>
                    <a:pt x="205" y="8"/>
                  </a:lnTo>
                  <a:lnTo>
                    <a:pt x="227" y="0"/>
                  </a:lnTo>
                  <a:lnTo>
                    <a:pt x="227" y="0"/>
                  </a:lnTo>
                  <a:lnTo>
                    <a:pt x="203" y="5"/>
                  </a:lnTo>
                  <a:lnTo>
                    <a:pt x="180" y="13"/>
                  </a:lnTo>
                  <a:lnTo>
                    <a:pt x="158" y="24"/>
                  </a:lnTo>
                  <a:lnTo>
                    <a:pt x="136" y="35"/>
                  </a:lnTo>
                  <a:lnTo>
                    <a:pt x="118" y="47"/>
                  </a:lnTo>
                  <a:lnTo>
                    <a:pt x="99" y="62"/>
                  </a:lnTo>
                  <a:lnTo>
                    <a:pt x="81" y="79"/>
                  </a:lnTo>
                  <a:lnTo>
                    <a:pt x="66" y="96"/>
                  </a:lnTo>
                  <a:lnTo>
                    <a:pt x="50" y="116"/>
                  </a:lnTo>
                  <a:lnTo>
                    <a:pt x="39" y="136"/>
                  </a:lnTo>
                  <a:lnTo>
                    <a:pt x="27" y="156"/>
                  </a:lnTo>
                  <a:lnTo>
                    <a:pt x="18" y="178"/>
                  </a:lnTo>
                  <a:lnTo>
                    <a:pt x="10" y="202"/>
                  </a:lnTo>
                  <a:lnTo>
                    <a:pt x="5" y="225"/>
                  </a:lnTo>
                  <a:lnTo>
                    <a:pt x="2" y="251"/>
                  </a:lnTo>
                  <a:lnTo>
                    <a:pt x="0" y="276"/>
                  </a:lnTo>
                  <a:lnTo>
                    <a:pt x="0" y="3580"/>
                  </a:lnTo>
                  <a:lnTo>
                    <a:pt x="0" y="3580"/>
                  </a:lnTo>
                  <a:lnTo>
                    <a:pt x="2" y="3605"/>
                  </a:lnTo>
                  <a:lnTo>
                    <a:pt x="5" y="3629"/>
                  </a:lnTo>
                  <a:lnTo>
                    <a:pt x="10" y="3654"/>
                  </a:lnTo>
                  <a:lnTo>
                    <a:pt x="18" y="3676"/>
                  </a:lnTo>
                  <a:lnTo>
                    <a:pt x="27" y="3699"/>
                  </a:lnTo>
                  <a:lnTo>
                    <a:pt x="39" y="3719"/>
                  </a:lnTo>
                  <a:lnTo>
                    <a:pt x="50" y="3740"/>
                  </a:lnTo>
                  <a:lnTo>
                    <a:pt x="66" y="3758"/>
                  </a:lnTo>
                  <a:lnTo>
                    <a:pt x="81" y="3777"/>
                  </a:lnTo>
                  <a:lnTo>
                    <a:pt x="99" y="3793"/>
                  </a:lnTo>
                  <a:lnTo>
                    <a:pt x="118" y="3807"/>
                  </a:lnTo>
                  <a:lnTo>
                    <a:pt x="136" y="3820"/>
                  </a:lnTo>
                  <a:lnTo>
                    <a:pt x="158" y="3832"/>
                  </a:lnTo>
                  <a:lnTo>
                    <a:pt x="180" y="3842"/>
                  </a:lnTo>
                  <a:lnTo>
                    <a:pt x="203" y="3849"/>
                  </a:lnTo>
                  <a:lnTo>
                    <a:pt x="227" y="3856"/>
                  </a:lnTo>
                  <a:lnTo>
                    <a:pt x="227" y="3856"/>
                  </a:lnTo>
                  <a:lnTo>
                    <a:pt x="205" y="3847"/>
                  </a:lnTo>
                  <a:lnTo>
                    <a:pt x="183" y="3836"/>
                  </a:lnTo>
                  <a:lnTo>
                    <a:pt x="163" y="3824"/>
                  </a:lnTo>
                  <a:lnTo>
                    <a:pt x="143" y="3810"/>
                  </a:lnTo>
                  <a:lnTo>
                    <a:pt x="126" y="3795"/>
                  </a:lnTo>
                  <a:lnTo>
                    <a:pt x="109" y="3778"/>
                  </a:lnTo>
                  <a:lnTo>
                    <a:pt x="92" y="3761"/>
                  </a:lnTo>
                  <a:lnTo>
                    <a:pt x="79" y="3743"/>
                  </a:lnTo>
                  <a:lnTo>
                    <a:pt x="66" y="3723"/>
                  </a:lnTo>
                  <a:lnTo>
                    <a:pt x="54" y="3703"/>
                  </a:lnTo>
                  <a:lnTo>
                    <a:pt x="44" y="3681"/>
                  </a:lnTo>
                  <a:lnTo>
                    <a:pt x="35" y="3657"/>
                  </a:lnTo>
                  <a:lnTo>
                    <a:pt x="29" y="3635"/>
                  </a:lnTo>
                  <a:lnTo>
                    <a:pt x="23" y="3610"/>
                  </a:lnTo>
                  <a:lnTo>
                    <a:pt x="22" y="3587"/>
                  </a:lnTo>
                  <a:lnTo>
                    <a:pt x="20" y="3561"/>
                  </a:lnTo>
                  <a:lnTo>
                    <a:pt x="20" y="3561"/>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9" name="Freeform 92">
              <a:extLst>
                <a:ext uri="{FF2B5EF4-FFF2-40B4-BE49-F238E27FC236}">
                  <a16:creationId xmlns:a16="http://schemas.microsoft.com/office/drawing/2014/main" id="{15298FF7-B6C9-0749-A573-FDC2E49FC1CD}"/>
                </a:ext>
              </a:extLst>
            </p:cNvPr>
            <p:cNvSpPr>
              <a:spLocks/>
            </p:cNvSpPr>
            <p:nvPr/>
          </p:nvSpPr>
          <p:spPr bwMode="auto">
            <a:xfrm>
              <a:off x="6900594" y="567459"/>
              <a:ext cx="2684587" cy="214708"/>
            </a:xfrm>
            <a:custGeom>
              <a:avLst/>
              <a:gdLst>
                <a:gd name="T0" fmla="*/ 1571 w 1813"/>
                <a:gd name="T1" fmla="*/ 22 h 145"/>
                <a:gd name="T2" fmla="*/ 1590 w 1813"/>
                <a:gd name="T3" fmla="*/ 22 h 145"/>
                <a:gd name="T4" fmla="*/ 1625 w 1813"/>
                <a:gd name="T5" fmla="*/ 27 h 145"/>
                <a:gd name="T6" fmla="*/ 1660 w 1813"/>
                <a:gd name="T7" fmla="*/ 35 h 145"/>
                <a:gd name="T8" fmla="*/ 1692 w 1813"/>
                <a:gd name="T9" fmla="*/ 47 h 145"/>
                <a:gd name="T10" fmla="*/ 1739 w 1813"/>
                <a:gd name="T11" fmla="*/ 72 h 145"/>
                <a:gd name="T12" fmla="*/ 1791 w 1813"/>
                <a:gd name="T13" fmla="*/ 118 h 145"/>
                <a:gd name="T14" fmla="*/ 1813 w 1813"/>
                <a:gd name="T15" fmla="*/ 145 h 145"/>
                <a:gd name="T16" fmla="*/ 1795 w 1813"/>
                <a:gd name="T17" fmla="*/ 113 h 145"/>
                <a:gd name="T18" fmla="*/ 1773 w 1813"/>
                <a:gd name="T19" fmla="*/ 86 h 145"/>
                <a:gd name="T20" fmla="*/ 1746 w 1813"/>
                <a:gd name="T21" fmla="*/ 61 h 145"/>
                <a:gd name="T22" fmla="*/ 1717 w 1813"/>
                <a:gd name="T23" fmla="*/ 39 h 145"/>
                <a:gd name="T24" fmla="*/ 1686 w 1813"/>
                <a:gd name="T25" fmla="*/ 22 h 145"/>
                <a:gd name="T26" fmla="*/ 1652 w 1813"/>
                <a:gd name="T27" fmla="*/ 10 h 145"/>
                <a:gd name="T28" fmla="*/ 1615 w 1813"/>
                <a:gd name="T29" fmla="*/ 2 h 145"/>
                <a:gd name="T30" fmla="*/ 1578 w 1813"/>
                <a:gd name="T31" fmla="*/ 0 h 145"/>
                <a:gd name="T32" fmla="*/ 237 w 1813"/>
                <a:gd name="T33" fmla="*/ 0 h 145"/>
                <a:gd name="T34" fmla="*/ 198 w 1813"/>
                <a:gd name="T35" fmla="*/ 2 h 145"/>
                <a:gd name="T36" fmla="*/ 163 w 1813"/>
                <a:gd name="T37" fmla="*/ 10 h 145"/>
                <a:gd name="T38" fmla="*/ 128 w 1813"/>
                <a:gd name="T39" fmla="*/ 22 h 145"/>
                <a:gd name="T40" fmla="*/ 96 w 1813"/>
                <a:gd name="T41" fmla="*/ 39 h 145"/>
                <a:gd name="T42" fmla="*/ 67 w 1813"/>
                <a:gd name="T43" fmla="*/ 61 h 145"/>
                <a:gd name="T44" fmla="*/ 42 w 1813"/>
                <a:gd name="T45" fmla="*/ 86 h 145"/>
                <a:gd name="T46" fmla="*/ 18 w 1813"/>
                <a:gd name="T47" fmla="*/ 113 h 145"/>
                <a:gd name="T48" fmla="*/ 0 w 1813"/>
                <a:gd name="T49" fmla="*/ 145 h 145"/>
                <a:gd name="T50" fmla="*/ 22 w 1813"/>
                <a:gd name="T51" fmla="*/ 118 h 145"/>
                <a:gd name="T52" fmla="*/ 76 w 1813"/>
                <a:gd name="T53" fmla="*/ 72 h 145"/>
                <a:gd name="T54" fmla="*/ 121 w 1813"/>
                <a:gd name="T55" fmla="*/ 47 h 145"/>
                <a:gd name="T56" fmla="*/ 153 w 1813"/>
                <a:gd name="T57" fmla="*/ 35 h 145"/>
                <a:gd name="T58" fmla="*/ 188 w 1813"/>
                <a:gd name="T59" fmla="*/ 27 h 145"/>
                <a:gd name="T60" fmla="*/ 224 w 1813"/>
                <a:gd name="T61" fmla="*/ 22 h 145"/>
                <a:gd name="T62" fmla="*/ 242 w 1813"/>
                <a:gd name="T63"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3" h="145">
                  <a:moveTo>
                    <a:pt x="242" y="22"/>
                  </a:moveTo>
                  <a:lnTo>
                    <a:pt x="1571" y="22"/>
                  </a:lnTo>
                  <a:lnTo>
                    <a:pt x="1571" y="22"/>
                  </a:lnTo>
                  <a:lnTo>
                    <a:pt x="1590" y="22"/>
                  </a:lnTo>
                  <a:lnTo>
                    <a:pt x="1608" y="23"/>
                  </a:lnTo>
                  <a:lnTo>
                    <a:pt x="1625" y="27"/>
                  </a:lnTo>
                  <a:lnTo>
                    <a:pt x="1643" y="30"/>
                  </a:lnTo>
                  <a:lnTo>
                    <a:pt x="1660" y="35"/>
                  </a:lnTo>
                  <a:lnTo>
                    <a:pt x="1677" y="40"/>
                  </a:lnTo>
                  <a:lnTo>
                    <a:pt x="1692" y="47"/>
                  </a:lnTo>
                  <a:lnTo>
                    <a:pt x="1709" y="55"/>
                  </a:lnTo>
                  <a:lnTo>
                    <a:pt x="1739" y="72"/>
                  </a:lnTo>
                  <a:lnTo>
                    <a:pt x="1766" y="94"/>
                  </a:lnTo>
                  <a:lnTo>
                    <a:pt x="1791" y="118"/>
                  </a:lnTo>
                  <a:lnTo>
                    <a:pt x="1813" y="145"/>
                  </a:lnTo>
                  <a:lnTo>
                    <a:pt x="1813" y="145"/>
                  </a:lnTo>
                  <a:lnTo>
                    <a:pt x="1805" y="128"/>
                  </a:lnTo>
                  <a:lnTo>
                    <a:pt x="1795" y="113"/>
                  </a:lnTo>
                  <a:lnTo>
                    <a:pt x="1785" y="99"/>
                  </a:lnTo>
                  <a:lnTo>
                    <a:pt x="1773" y="86"/>
                  </a:lnTo>
                  <a:lnTo>
                    <a:pt x="1760" y="72"/>
                  </a:lnTo>
                  <a:lnTo>
                    <a:pt x="1746" y="61"/>
                  </a:lnTo>
                  <a:lnTo>
                    <a:pt x="1733" y="49"/>
                  </a:lnTo>
                  <a:lnTo>
                    <a:pt x="1717" y="39"/>
                  </a:lnTo>
                  <a:lnTo>
                    <a:pt x="1702" y="30"/>
                  </a:lnTo>
                  <a:lnTo>
                    <a:pt x="1686" y="22"/>
                  </a:lnTo>
                  <a:lnTo>
                    <a:pt x="1669" y="15"/>
                  </a:lnTo>
                  <a:lnTo>
                    <a:pt x="1652" y="10"/>
                  </a:lnTo>
                  <a:lnTo>
                    <a:pt x="1633" y="5"/>
                  </a:lnTo>
                  <a:lnTo>
                    <a:pt x="1615" y="2"/>
                  </a:lnTo>
                  <a:lnTo>
                    <a:pt x="1596" y="0"/>
                  </a:lnTo>
                  <a:lnTo>
                    <a:pt x="1578" y="0"/>
                  </a:lnTo>
                  <a:lnTo>
                    <a:pt x="237" y="0"/>
                  </a:lnTo>
                  <a:lnTo>
                    <a:pt x="237" y="0"/>
                  </a:lnTo>
                  <a:lnTo>
                    <a:pt x="217" y="0"/>
                  </a:lnTo>
                  <a:lnTo>
                    <a:pt x="198" y="2"/>
                  </a:lnTo>
                  <a:lnTo>
                    <a:pt x="180" y="5"/>
                  </a:lnTo>
                  <a:lnTo>
                    <a:pt x="163" y="10"/>
                  </a:lnTo>
                  <a:lnTo>
                    <a:pt x="145" y="15"/>
                  </a:lnTo>
                  <a:lnTo>
                    <a:pt x="128" y="22"/>
                  </a:lnTo>
                  <a:lnTo>
                    <a:pt x="113" y="30"/>
                  </a:lnTo>
                  <a:lnTo>
                    <a:pt x="96" y="39"/>
                  </a:lnTo>
                  <a:lnTo>
                    <a:pt x="82" y="49"/>
                  </a:lnTo>
                  <a:lnTo>
                    <a:pt x="67" y="61"/>
                  </a:lnTo>
                  <a:lnTo>
                    <a:pt x="54" y="72"/>
                  </a:lnTo>
                  <a:lnTo>
                    <a:pt x="42" y="86"/>
                  </a:lnTo>
                  <a:lnTo>
                    <a:pt x="30" y="99"/>
                  </a:lnTo>
                  <a:lnTo>
                    <a:pt x="18" y="113"/>
                  </a:lnTo>
                  <a:lnTo>
                    <a:pt x="8" y="128"/>
                  </a:lnTo>
                  <a:lnTo>
                    <a:pt x="0" y="145"/>
                  </a:lnTo>
                  <a:lnTo>
                    <a:pt x="0" y="145"/>
                  </a:lnTo>
                  <a:lnTo>
                    <a:pt x="22" y="118"/>
                  </a:lnTo>
                  <a:lnTo>
                    <a:pt x="47" y="94"/>
                  </a:lnTo>
                  <a:lnTo>
                    <a:pt x="76" y="72"/>
                  </a:lnTo>
                  <a:lnTo>
                    <a:pt x="106" y="55"/>
                  </a:lnTo>
                  <a:lnTo>
                    <a:pt x="121" y="47"/>
                  </a:lnTo>
                  <a:lnTo>
                    <a:pt x="138" y="40"/>
                  </a:lnTo>
                  <a:lnTo>
                    <a:pt x="153" y="35"/>
                  </a:lnTo>
                  <a:lnTo>
                    <a:pt x="172" y="30"/>
                  </a:lnTo>
                  <a:lnTo>
                    <a:pt x="188" y="27"/>
                  </a:lnTo>
                  <a:lnTo>
                    <a:pt x="207" y="23"/>
                  </a:lnTo>
                  <a:lnTo>
                    <a:pt x="224" y="22"/>
                  </a:lnTo>
                  <a:lnTo>
                    <a:pt x="242" y="22"/>
                  </a:lnTo>
                  <a:lnTo>
                    <a:pt x="242" y="22"/>
                  </a:lnTo>
                  <a:close/>
                </a:path>
              </a:pathLst>
            </a:custGeom>
            <a:gradFill flip="none" rotWithShape="1">
              <a:gsLst>
                <a:gs pos="0">
                  <a:schemeClr val="bg1">
                    <a:alpha val="43000"/>
                  </a:schemeClr>
                </a:gs>
                <a:gs pos="37000">
                  <a:schemeClr val="bg1">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0" name="Freeform 93">
              <a:extLst>
                <a:ext uri="{FF2B5EF4-FFF2-40B4-BE49-F238E27FC236}">
                  <a16:creationId xmlns:a16="http://schemas.microsoft.com/office/drawing/2014/main" id="{72E1233E-4BD0-E3BB-4E4E-8624D2F73172}"/>
                </a:ext>
              </a:extLst>
            </p:cNvPr>
            <p:cNvSpPr>
              <a:spLocks noChangeArrowheads="1"/>
            </p:cNvSpPr>
            <p:nvPr/>
          </p:nvSpPr>
          <p:spPr bwMode="auto">
            <a:xfrm>
              <a:off x="6817672" y="1112373"/>
              <a:ext cx="2850430"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1" name="Freeform 94">
              <a:extLst>
                <a:ext uri="{FF2B5EF4-FFF2-40B4-BE49-F238E27FC236}">
                  <a16:creationId xmlns:a16="http://schemas.microsoft.com/office/drawing/2014/main" id="{A16F0AA8-8FF0-6B01-A4DB-E6E74B451278}"/>
                </a:ext>
              </a:extLst>
            </p:cNvPr>
            <p:cNvSpPr>
              <a:spLocks noChangeArrowheads="1"/>
            </p:cNvSpPr>
            <p:nvPr/>
          </p:nvSpPr>
          <p:spPr bwMode="auto">
            <a:xfrm>
              <a:off x="6817672" y="5717491"/>
              <a:ext cx="2850430"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2" name="Freeform 95">
              <a:extLst>
                <a:ext uri="{FF2B5EF4-FFF2-40B4-BE49-F238E27FC236}">
                  <a16:creationId xmlns:a16="http://schemas.microsoft.com/office/drawing/2014/main" id="{2995F1F7-DE00-BBAF-F421-6DFD64332692}"/>
                </a:ext>
              </a:extLst>
            </p:cNvPr>
            <p:cNvSpPr>
              <a:spLocks/>
            </p:cNvSpPr>
            <p:nvPr/>
          </p:nvSpPr>
          <p:spPr bwMode="auto">
            <a:xfrm>
              <a:off x="6868018" y="594111"/>
              <a:ext cx="2749739" cy="5668295"/>
            </a:xfrm>
            <a:custGeom>
              <a:avLst/>
              <a:gdLst>
                <a:gd name="connsiteX0" fmla="*/ 379072 w 2749748"/>
                <a:gd name="connsiteY0" fmla="*/ 119199 h 5668297"/>
                <a:gd name="connsiteX1" fmla="*/ 350937 w 2749748"/>
                <a:gd name="connsiteY1" fmla="*/ 125122 h 5668297"/>
                <a:gd name="connsiteX2" fmla="*/ 324284 w 2749748"/>
                <a:gd name="connsiteY2" fmla="*/ 132526 h 5668297"/>
                <a:gd name="connsiteX3" fmla="*/ 296150 w 2749748"/>
                <a:gd name="connsiteY3" fmla="*/ 141410 h 5668297"/>
                <a:gd name="connsiteX4" fmla="*/ 270977 w 2749748"/>
                <a:gd name="connsiteY4" fmla="*/ 154737 h 5668297"/>
                <a:gd name="connsiteX5" fmla="*/ 247285 w 2749748"/>
                <a:gd name="connsiteY5" fmla="*/ 169544 h 5668297"/>
                <a:gd name="connsiteX6" fmla="*/ 225074 w 2749748"/>
                <a:gd name="connsiteY6" fmla="*/ 184352 h 5668297"/>
                <a:gd name="connsiteX7" fmla="*/ 204343 w 2749748"/>
                <a:gd name="connsiteY7" fmla="*/ 203602 h 5668297"/>
                <a:gd name="connsiteX8" fmla="*/ 185094 w 2749748"/>
                <a:gd name="connsiteY8" fmla="*/ 224332 h 5668297"/>
                <a:gd name="connsiteX9" fmla="*/ 167325 w 2749748"/>
                <a:gd name="connsiteY9" fmla="*/ 246543 h 5668297"/>
                <a:gd name="connsiteX10" fmla="*/ 153998 w 2749748"/>
                <a:gd name="connsiteY10" fmla="*/ 271716 h 5668297"/>
                <a:gd name="connsiteX11" fmla="*/ 142152 w 2749748"/>
                <a:gd name="connsiteY11" fmla="*/ 296889 h 5668297"/>
                <a:gd name="connsiteX12" fmla="*/ 131787 w 2749748"/>
                <a:gd name="connsiteY12" fmla="*/ 323542 h 5668297"/>
                <a:gd name="connsiteX13" fmla="*/ 124383 w 2749748"/>
                <a:gd name="connsiteY13" fmla="*/ 351676 h 5668297"/>
                <a:gd name="connsiteX14" fmla="*/ 119941 w 2749748"/>
                <a:gd name="connsiteY14" fmla="*/ 381291 h 5668297"/>
                <a:gd name="connsiteX15" fmla="*/ 116979 w 2749748"/>
                <a:gd name="connsiteY15" fmla="*/ 410906 h 5668297"/>
                <a:gd name="connsiteX16" fmla="*/ 116979 w 2749748"/>
                <a:gd name="connsiteY16" fmla="*/ 5258871 h 5668297"/>
                <a:gd name="connsiteX17" fmla="*/ 119941 w 2749748"/>
                <a:gd name="connsiteY17" fmla="*/ 5288486 h 5668297"/>
                <a:gd name="connsiteX18" fmla="*/ 124383 w 2749748"/>
                <a:gd name="connsiteY18" fmla="*/ 5318101 h 5668297"/>
                <a:gd name="connsiteX19" fmla="*/ 131787 w 2749748"/>
                <a:gd name="connsiteY19" fmla="*/ 5346235 h 5668297"/>
                <a:gd name="connsiteX20" fmla="*/ 142152 w 2749748"/>
                <a:gd name="connsiteY20" fmla="*/ 5372888 h 5668297"/>
                <a:gd name="connsiteX21" fmla="*/ 153998 w 2749748"/>
                <a:gd name="connsiteY21" fmla="*/ 5398061 h 5668297"/>
                <a:gd name="connsiteX22" fmla="*/ 167325 w 2749748"/>
                <a:gd name="connsiteY22" fmla="*/ 5420272 h 5668297"/>
                <a:gd name="connsiteX23" fmla="*/ 185094 w 2749748"/>
                <a:gd name="connsiteY23" fmla="*/ 5442483 h 5668297"/>
                <a:gd name="connsiteX24" fmla="*/ 204343 w 2749748"/>
                <a:gd name="connsiteY24" fmla="*/ 5464695 h 5668297"/>
                <a:gd name="connsiteX25" fmla="*/ 225074 w 2749748"/>
                <a:gd name="connsiteY25" fmla="*/ 5482464 h 5668297"/>
                <a:gd name="connsiteX26" fmla="*/ 247285 w 2749748"/>
                <a:gd name="connsiteY26" fmla="*/ 5500233 h 5668297"/>
                <a:gd name="connsiteX27" fmla="*/ 270977 w 2749748"/>
                <a:gd name="connsiteY27" fmla="*/ 5515040 h 5668297"/>
                <a:gd name="connsiteX28" fmla="*/ 296150 w 2749748"/>
                <a:gd name="connsiteY28" fmla="*/ 5526886 h 5668297"/>
                <a:gd name="connsiteX29" fmla="*/ 324284 w 2749748"/>
                <a:gd name="connsiteY29" fmla="*/ 5537251 h 5668297"/>
                <a:gd name="connsiteX30" fmla="*/ 350937 w 2749748"/>
                <a:gd name="connsiteY30" fmla="*/ 5544655 h 5668297"/>
                <a:gd name="connsiteX31" fmla="*/ 379072 w 2749748"/>
                <a:gd name="connsiteY31" fmla="*/ 5547617 h 5668297"/>
                <a:gd name="connsiteX32" fmla="*/ 408686 w 2749748"/>
                <a:gd name="connsiteY32" fmla="*/ 5549097 h 5668297"/>
                <a:gd name="connsiteX33" fmla="*/ 2341062 w 2749748"/>
                <a:gd name="connsiteY33" fmla="*/ 5549097 h 5668297"/>
                <a:gd name="connsiteX34" fmla="*/ 2372158 w 2749748"/>
                <a:gd name="connsiteY34" fmla="*/ 5547617 h 5668297"/>
                <a:gd name="connsiteX35" fmla="*/ 2398811 w 2749748"/>
                <a:gd name="connsiteY35" fmla="*/ 5544655 h 5668297"/>
                <a:gd name="connsiteX36" fmla="*/ 2428426 w 2749748"/>
                <a:gd name="connsiteY36" fmla="*/ 5537251 h 5668297"/>
                <a:gd name="connsiteX37" fmla="*/ 2453598 w 2749748"/>
                <a:gd name="connsiteY37" fmla="*/ 5526886 h 5668297"/>
                <a:gd name="connsiteX38" fmla="*/ 2481733 w 2749748"/>
                <a:gd name="connsiteY38" fmla="*/ 5515040 h 5668297"/>
                <a:gd name="connsiteX39" fmla="*/ 2503944 w 2749748"/>
                <a:gd name="connsiteY39" fmla="*/ 5500233 h 5668297"/>
                <a:gd name="connsiteX40" fmla="*/ 2526155 w 2749748"/>
                <a:gd name="connsiteY40" fmla="*/ 5482464 h 5668297"/>
                <a:gd name="connsiteX41" fmla="*/ 2548366 w 2749748"/>
                <a:gd name="connsiteY41" fmla="*/ 5464695 h 5668297"/>
                <a:gd name="connsiteX42" fmla="*/ 2566135 w 2749748"/>
                <a:gd name="connsiteY42" fmla="*/ 5442483 h 5668297"/>
                <a:gd name="connsiteX43" fmla="*/ 2583904 w 2749748"/>
                <a:gd name="connsiteY43" fmla="*/ 5420272 h 5668297"/>
                <a:gd name="connsiteX44" fmla="*/ 2598712 w 2749748"/>
                <a:gd name="connsiteY44" fmla="*/ 5398061 h 5668297"/>
                <a:gd name="connsiteX45" fmla="*/ 2610558 w 2749748"/>
                <a:gd name="connsiteY45" fmla="*/ 5372888 h 5668297"/>
                <a:gd name="connsiteX46" fmla="*/ 2620923 w 2749748"/>
                <a:gd name="connsiteY46" fmla="*/ 5346235 h 5668297"/>
                <a:gd name="connsiteX47" fmla="*/ 2625365 w 2749748"/>
                <a:gd name="connsiteY47" fmla="*/ 5318101 h 5668297"/>
                <a:gd name="connsiteX48" fmla="*/ 2629808 w 2749748"/>
                <a:gd name="connsiteY48" fmla="*/ 5288486 h 5668297"/>
                <a:gd name="connsiteX49" fmla="*/ 2632769 w 2749748"/>
                <a:gd name="connsiteY49" fmla="*/ 5258871 h 5668297"/>
                <a:gd name="connsiteX50" fmla="*/ 2632769 w 2749748"/>
                <a:gd name="connsiteY50" fmla="*/ 410906 h 5668297"/>
                <a:gd name="connsiteX51" fmla="*/ 2629808 w 2749748"/>
                <a:gd name="connsiteY51" fmla="*/ 381291 h 5668297"/>
                <a:gd name="connsiteX52" fmla="*/ 2625365 w 2749748"/>
                <a:gd name="connsiteY52" fmla="*/ 351676 h 5668297"/>
                <a:gd name="connsiteX53" fmla="*/ 2620923 w 2749748"/>
                <a:gd name="connsiteY53" fmla="*/ 323542 h 5668297"/>
                <a:gd name="connsiteX54" fmla="*/ 2610558 w 2749748"/>
                <a:gd name="connsiteY54" fmla="*/ 296889 h 5668297"/>
                <a:gd name="connsiteX55" fmla="*/ 2598712 w 2749748"/>
                <a:gd name="connsiteY55" fmla="*/ 271716 h 5668297"/>
                <a:gd name="connsiteX56" fmla="*/ 2583904 w 2749748"/>
                <a:gd name="connsiteY56" fmla="*/ 246543 h 5668297"/>
                <a:gd name="connsiteX57" fmla="*/ 2566135 w 2749748"/>
                <a:gd name="connsiteY57" fmla="*/ 224332 h 5668297"/>
                <a:gd name="connsiteX58" fmla="*/ 2548366 w 2749748"/>
                <a:gd name="connsiteY58" fmla="*/ 203602 h 5668297"/>
                <a:gd name="connsiteX59" fmla="*/ 2526155 w 2749748"/>
                <a:gd name="connsiteY59" fmla="*/ 184352 h 5668297"/>
                <a:gd name="connsiteX60" fmla="*/ 2503944 w 2749748"/>
                <a:gd name="connsiteY60" fmla="*/ 169544 h 5668297"/>
                <a:gd name="connsiteX61" fmla="*/ 2481733 w 2749748"/>
                <a:gd name="connsiteY61" fmla="*/ 154737 h 5668297"/>
                <a:gd name="connsiteX62" fmla="*/ 2453598 w 2749748"/>
                <a:gd name="connsiteY62" fmla="*/ 141410 h 5668297"/>
                <a:gd name="connsiteX63" fmla="*/ 2428426 w 2749748"/>
                <a:gd name="connsiteY63" fmla="*/ 132526 h 5668297"/>
                <a:gd name="connsiteX64" fmla="*/ 2398811 w 2749748"/>
                <a:gd name="connsiteY64" fmla="*/ 125122 h 5668297"/>
                <a:gd name="connsiteX65" fmla="*/ 2372158 w 2749748"/>
                <a:gd name="connsiteY65" fmla="*/ 119199 h 5668297"/>
                <a:gd name="connsiteX66" fmla="*/ 2341062 w 2749748"/>
                <a:gd name="connsiteY66" fmla="*/ 119199 h 5668297"/>
                <a:gd name="connsiteX67" fmla="*/ 2129315 w 2749748"/>
                <a:gd name="connsiteY67" fmla="*/ 119199 h 5668297"/>
                <a:gd name="connsiteX68" fmla="*/ 2117469 w 2749748"/>
                <a:gd name="connsiteY68" fmla="*/ 119199 h 5668297"/>
                <a:gd name="connsiteX69" fmla="*/ 2107104 w 2749748"/>
                <a:gd name="connsiteY69" fmla="*/ 122161 h 5668297"/>
                <a:gd name="connsiteX70" fmla="*/ 2096738 w 2749748"/>
                <a:gd name="connsiteY70" fmla="*/ 126603 h 5668297"/>
                <a:gd name="connsiteX71" fmla="*/ 2089335 w 2749748"/>
                <a:gd name="connsiteY71" fmla="*/ 134007 h 5668297"/>
                <a:gd name="connsiteX72" fmla="*/ 2081931 w 2749748"/>
                <a:gd name="connsiteY72" fmla="*/ 141410 h 5668297"/>
                <a:gd name="connsiteX73" fmla="*/ 2077489 w 2749748"/>
                <a:gd name="connsiteY73" fmla="*/ 151776 h 5668297"/>
                <a:gd name="connsiteX74" fmla="*/ 2074527 w 2749748"/>
                <a:gd name="connsiteY74" fmla="*/ 162141 h 5668297"/>
                <a:gd name="connsiteX75" fmla="*/ 2074527 w 2749748"/>
                <a:gd name="connsiteY75" fmla="*/ 173987 h 5668297"/>
                <a:gd name="connsiteX76" fmla="*/ 2073046 w 2749748"/>
                <a:gd name="connsiteY76" fmla="*/ 188794 h 5668297"/>
                <a:gd name="connsiteX77" fmla="*/ 2073046 w 2749748"/>
                <a:gd name="connsiteY77" fmla="*/ 203602 h 5668297"/>
                <a:gd name="connsiteX78" fmla="*/ 2062681 w 2749748"/>
                <a:gd name="connsiteY78" fmla="*/ 231736 h 5668297"/>
                <a:gd name="connsiteX79" fmla="*/ 2050835 w 2749748"/>
                <a:gd name="connsiteY79" fmla="*/ 256909 h 5668297"/>
                <a:gd name="connsiteX80" fmla="*/ 2030105 w 2749748"/>
                <a:gd name="connsiteY80" fmla="*/ 279120 h 5668297"/>
                <a:gd name="connsiteX81" fmla="*/ 2007894 w 2749748"/>
                <a:gd name="connsiteY81" fmla="*/ 296889 h 5668297"/>
                <a:gd name="connsiteX82" fmla="*/ 1982721 w 2749748"/>
                <a:gd name="connsiteY82" fmla="*/ 311696 h 5668297"/>
                <a:gd name="connsiteX83" fmla="*/ 1956067 w 2749748"/>
                <a:gd name="connsiteY83" fmla="*/ 319100 h 5668297"/>
                <a:gd name="connsiteX84" fmla="*/ 1941260 w 2749748"/>
                <a:gd name="connsiteY84" fmla="*/ 320581 h 5668297"/>
                <a:gd name="connsiteX85" fmla="*/ 1924972 w 2749748"/>
                <a:gd name="connsiteY85" fmla="*/ 320581 h 5668297"/>
                <a:gd name="connsiteX86" fmla="*/ 824777 w 2749748"/>
                <a:gd name="connsiteY86" fmla="*/ 320581 h 5668297"/>
                <a:gd name="connsiteX87" fmla="*/ 809969 w 2749748"/>
                <a:gd name="connsiteY87" fmla="*/ 320581 h 5668297"/>
                <a:gd name="connsiteX88" fmla="*/ 795162 w 2749748"/>
                <a:gd name="connsiteY88" fmla="*/ 319100 h 5668297"/>
                <a:gd name="connsiteX89" fmla="*/ 767027 w 2749748"/>
                <a:gd name="connsiteY89" fmla="*/ 311696 h 5668297"/>
                <a:gd name="connsiteX90" fmla="*/ 741855 w 2749748"/>
                <a:gd name="connsiteY90" fmla="*/ 296889 h 5668297"/>
                <a:gd name="connsiteX91" fmla="*/ 719643 w 2749748"/>
                <a:gd name="connsiteY91" fmla="*/ 279120 h 5668297"/>
                <a:gd name="connsiteX92" fmla="*/ 701874 w 2749748"/>
                <a:gd name="connsiteY92" fmla="*/ 256909 h 5668297"/>
                <a:gd name="connsiteX93" fmla="*/ 687067 w 2749748"/>
                <a:gd name="connsiteY93" fmla="*/ 231736 h 5668297"/>
                <a:gd name="connsiteX94" fmla="*/ 679663 w 2749748"/>
                <a:gd name="connsiteY94" fmla="*/ 203602 h 5668297"/>
                <a:gd name="connsiteX95" fmla="*/ 678183 w 2749748"/>
                <a:gd name="connsiteY95" fmla="*/ 188794 h 5668297"/>
                <a:gd name="connsiteX96" fmla="*/ 678183 w 2749748"/>
                <a:gd name="connsiteY96" fmla="*/ 173987 h 5668297"/>
                <a:gd name="connsiteX97" fmla="*/ 675221 w 2749748"/>
                <a:gd name="connsiteY97" fmla="*/ 162141 h 5668297"/>
                <a:gd name="connsiteX98" fmla="*/ 672260 w 2749748"/>
                <a:gd name="connsiteY98" fmla="*/ 151776 h 5668297"/>
                <a:gd name="connsiteX99" fmla="*/ 667817 w 2749748"/>
                <a:gd name="connsiteY99" fmla="*/ 141410 h 5668297"/>
                <a:gd name="connsiteX100" fmla="*/ 660414 w 2749748"/>
                <a:gd name="connsiteY100" fmla="*/ 134007 h 5668297"/>
                <a:gd name="connsiteX101" fmla="*/ 653010 w 2749748"/>
                <a:gd name="connsiteY101" fmla="*/ 126603 h 5668297"/>
                <a:gd name="connsiteX102" fmla="*/ 642645 w 2749748"/>
                <a:gd name="connsiteY102" fmla="*/ 122161 h 5668297"/>
                <a:gd name="connsiteX103" fmla="*/ 632279 w 2749748"/>
                <a:gd name="connsiteY103" fmla="*/ 119199 h 5668297"/>
                <a:gd name="connsiteX104" fmla="*/ 623395 w 2749748"/>
                <a:gd name="connsiteY104" fmla="*/ 119199 h 5668297"/>
                <a:gd name="connsiteX105" fmla="*/ 408686 w 2749748"/>
                <a:gd name="connsiteY105" fmla="*/ 119199 h 5668297"/>
                <a:gd name="connsiteX106" fmla="*/ 389437 w 2749748"/>
                <a:gd name="connsiteY106" fmla="*/ 0 h 5668297"/>
                <a:gd name="connsiteX107" fmla="*/ 2361792 w 2749748"/>
                <a:gd name="connsiteY107" fmla="*/ 0 h 5668297"/>
                <a:gd name="connsiteX108" fmla="*/ 2401772 w 2749748"/>
                <a:gd name="connsiteY108" fmla="*/ 2962 h 5668297"/>
                <a:gd name="connsiteX109" fmla="*/ 2441752 w 2749748"/>
                <a:gd name="connsiteY109" fmla="*/ 10365 h 5668297"/>
                <a:gd name="connsiteX110" fmla="*/ 2478771 w 2749748"/>
                <a:gd name="connsiteY110" fmla="*/ 17769 h 5668297"/>
                <a:gd name="connsiteX111" fmla="*/ 2512828 w 2749748"/>
                <a:gd name="connsiteY111" fmla="*/ 32577 h 5668297"/>
                <a:gd name="connsiteX112" fmla="*/ 2548366 w 2749748"/>
                <a:gd name="connsiteY112" fmla="*/ 47384 h 5668297"/>
                <a:gd name="connsiteX113" fmla="*/ 2577981 w 2749748"/>
                <a:gd name="connsiteY113" fmla="*/ 68114 h 5668297"/>
                <a:gd name="connsiteX114" fmla="*/ 2607596 w 2749748"/>
                <a:gd name="connsiteY114" fmla="*/ 90326 h 5668297"/>
                <a:gd name="connsiteX115" fmla="*/ 2635730 w 2749748"/>
                <a:gd name="connsiteY115" fmla="*/ 115498 h 5668297"/>
                <a:gd name="connsiteX116" fmla="*/ 2660903 w 2749748"/>
                <a:gd name="connsiteY116" fmla="*/ 142152 h 5668297"/>
                <a:gd name="connsiteX117" fmla="*/ 2683114 w 2749748"/>
                <a:gd name="connsiteY117" fmla="*/ 173247 h 5668297"/>
                <a:gd name="connsiteX118" fmla="*/ 2702364 w 2749748"/>
                <a:gd name="connsiteY118" fmla="*/ 204343 h 5668297"/>
                <a:gd name="connsiteX119" fmla="*/ 2720133 w 2749748"/>
                <a:gd name="connsiteY119" fmla="*/ 239881 h 5668297"/>
                <a:gd name="connsiteX120" fmla="*/ 2731979 w 2749748"/>
                <a:gd name="connsiteY120" fmla="*/ 273938 h 5668297"/>
                <a:gd name="connsiteX121" fmla="*/ 2742344 w 2749748"/>
                <a:gd name="connsiteY121" fmla="*/ 312438 h 5668297"/>
                <a:gd name="connsiteX122" fmla="*/ 2748267 w 2749748"/>
                <a:gd name="connsiteY122" fmla="*/ 349456 h 5668297"/>
                <a:gd name="connsiteX123" fmla="*/ 2749748 w 2749748"/>
                <a:gd name="connsiteY123" fmla="*/ 389436 h 5668297"/>
                <a:gd name="connsiteX124" fmla="*/ 2749748 w 2749748"/>
                <a:gd name="connsiteY124" fmla="*/ 5281822 h 5668297"/>
                <a:gd name="connsiteX125" fmla="*/ 2748267 w 2749748"/>
                <a:gd name="connsiteY125" fmla="*/ 5321803 h 5668297"/>
                <a:gd name="connsiteX126" fmla="*/ 2742344 w 2749748"/>
                <a:gd name="connsiteY126" fmla="*/ 5358821 h 5668297"/>
                <a:gd name="connsiteX127" fmla="*/ 2731979 w 2749748"/>
                <a:gd name="connsiteY127" fmla="*/ 5395840 h 5668297"/>
                <a:gd name="connsiteX128" fmla="*/ 2720133 w 2749748"/>
                <a:gd name="connsiteY128" fmla="*/ 5431378 h 5668297"/>
                <a:gd name="connsiteX129" fmla="*/ 2702364 w 2749748"/>
                <a:gd name="connsiteY129" fmla="*/ 5465435 h 5668297"/>
                <a:gd name="connsiteX130" fmla="*/ 2683114 w 2749748"/>
                <a:gd name="connsiteY130" fmla="*/ 5498011 h 5668297"/>
                <a:gd name="connsiteX131" fmla="*/ 2660903 w 2749748"/>
                <a:gd name="connsiteY131" fmla="*/ 5527626 h 5668297"/>
                <a:gd name="connsiteX132" fmla="*/ 2635730 w 2749748"/>
                <a:gd name="connsiteY132" fmla="*/ 5555761 h 5668297"/>
                <a:gd name="connsiteX133" fmla="*/ 2607596 w 2749748"/>
                <a:gd name="connsiteY133" fmla="*/ 5580933 h 5668297"/>
                <a:gd name="connsiteX134" fmla="*/ 2577981 w 2749748"/>
                <a:gd name="connsiteY134" fmla="*/ 5603144 h 5668297"/>
                <a:gd name="connsiteX135" fmla="*/ 2548366 w 2749748"/>
                <a:gd name="connsiteY135" fmla="*/ 5622394 h 5668297"/>
                <a:gd name="connsiteX136" fmla="*/ 2512828 w 2749748"/>
                <a:gd name="connsiteY136" fmla="*/ 5637202 h 5668297"/>
                <a:gd name="connsiteX137" fmla="*/ 2478771 w 2749748"/>
                <a:gd name="connsiteY137" fmla="*/ 5650528 h 5668297"/>
                <a:gd name="connsiteX138" fmla="*/ 2441752 w 2749748"/>
                <a:gd name="connsiteY138" fmla="*/ 5660894 h 5668297"/>
                <a:gd name="connsiteX139" fmla="*/ 2401772 w 2749748"/>
                <a:gd name="connsiteY139" fmla="*/ 5668297 h 5668297"/>
                <a:gd name="connsiteX140" fmla="*/ 2361792 w 2749748"/>
                <a:gd name="connsiteY140" fmla="*/ 5668297 h 5668297"/>
                <a:gd name="connsiteX141" fmla="*/ 389437 w 2749748"/>
                <a:gd name="connsiteY141" fmla="*/ 5668297 h 5668297"/>
                <a:gd name="connsiteX142" fmla="*/ 349457 w 2749748"/>
                <a:gd name="connsiteY142" fmla="*/ 5668297 h 5668297"/>
                <a:gd name="connsiteX143" fmla="*/ 310957 w 2749748"/>
                <a:gd name="connsiteY143" fmla="*/ 5660894 h 5668297"/>
                <a:gd name="connsiteX144" fmla="*/ 273939 w 2749748"/>
                <a:gd name="connsiteY144" fmla="*/ 5650528 h 5668297"/>
                <a:gd name="connsiteX145" fmla="*/ 236920 w 2749748"/>
                <a:gd name="connsiteY145" fmla="*/ 5637202 h 5668297"/>
                <a:gd name="connsiteX146" fmla="*/ 204343 w 2749748"/>
                <a:gd name="connsiteY146" fmla="*/ 5622394 h 5668297"/>
                <a:gd name="connsiteX147" fmla="*/ 171767 w 2749748"/>
                <a:gd name="connsiteY147" fmla="*/ 5603144 h 5668297"/>
                <a:gd name="connsiteX148" fmla="*/ 142152 w 2749748"/>
                <a:gd name="connsiteY148" fmla="*/ 5580933 h 5668297"/>
                <a:gd name="connsiteX149" fmla="*/ 115499 w 2749748"/>
                <a:gd name="connsiteY149" fmla="*/ 5555761 h 5668297"/>
                <a:gd name="connsiteX150" fmla="*/ 90326 w 2749748"/>
                <a:gd name="connsiteY150" fmla="*/ 5527626 h 5668297"/>
                <a:gd name="connsiteX151" fmla="*/ 68115 w 2749748"/>
                <a:gd name="connsiteY151" fmla="*/ 5498011 h 5668297"/>
                <a:gd name="connsiteX152" fmla="*/ 47384 w 2749748"/>
                <a:gd name="connsiteY152" fmla="*/ 5465435 h 5668297"/>
                <a:gd name="connsiteX153" fmla="*/ 29615 w 2749748"/>
                <a:gd name="connsiteY153" fmla="*/ 5431378 h 5668297"/>
                <a:gd name="connsiteX154" fmla="*/ 17769 w 2749748"/>
                <a:gd name="connsiteY154" fmla="*/ 5395840 h 5668297"/>
                <a:gd name="connsiteX155" fmla="*/ 7404 w 2749748"/>
                <a:gd name="connsiteY155" fmla="*/ 5358821 h 5668297"/>
                <a:gd name="connsiteX156" fmla="*/ 2962 w 2749748"/>
                <a:gd name="connsiteY156" fmla="*/ 5321803 h 5668297"/>
                <a:gd name="connsiteX157" fmla="*/ 0 w 2749748"/>
                <a:gd name="connsiteY157" fmla="*/ 5281822 h 5668297"/>
                <a:gd name="connsiteX158" fmla="*/ 0 w 2749748"/>
                <a:gd name="connsiteY158" fmla="*/ 389436 h 5668297"/>
                <a:gd name="connsiteX159" fmla="*/ 2962 w 2749748"/>
                <a:gd name="connsiteY159" fmla="*/ 349456 h 5668297"/>
                <a:gd name="connsiteX160" fmla="*/ 7404 w 2749748"/>
                <a:gd name="connsiteY160" fmla="*/ 312438 h 5668297"/>
                <a:gd name="connsiteX161" fmla="*/ 17769 w 2749748"/>
                <a:gd name="connsiteY161" fmla="*/ 273938 h 5668297"/>
                <a:gd name="connsiteX162" fmla="*/ 29615 w 2749748"/>
                <a:gd name="connsiteY162" fmla="*/ 239881 h 5668297"/>
                <a:gd name="connsiteX163" fmla="*/ 47384 w 2749748"/>
                <a:gd name="connsiteY163" fmla="*/ 204343 h 5668297"/>
                <a:gd name="connsiteX164" fmla="*/ 68115 w 2749748"/>
                <a:gd name="connsiteY164" fmla="*/ 173247 h 5668297"/>
                <a:gd name="connsiteX165" fmla="*/ 90326 w 2749748"/>
                <a:gd name="connsiteY165" fmla="*/ 142152 h 5668297"/>
                <a:gd name="connsiteX166" fmla="*/ 115499 w 2749748"/>
                <a:gd name="connsiteY166" fmla="*/ 115498 h 5668297"/>
                <a:gd name="connsiteX167" fmla="*/ 142152 w 2749748"/>
                <a:gd name="connsiteY167" fmla="*/ 90326 h 5668297"/>
                <a:gd name="connsiteX168" fmla="*/ 171767 w 2749748"/>
                <a:gd name="connsiteY168" fmla="*/ 68114 h 5668297"/>
                <a:gd name="connsiteX169" fmla="*/ 204343 w 2749748"/>
                <a:gd name="connsiteY169" fmla="*/ 47384 h 5668297"/>
                <a:gd name="connsiteX170" fmla="*/ 236920 w 2749748"/>
                <a:gd name="connsiteY170" fmla="*/ 32577 h 5668297"/>
                <a:gd name="connsiteX171" fmla="*/ 273939 w 2749748"/>
                <a:gd name="connsiteY171" fmla="*/ 17769 h 5668297"/>
                <a:gd name="connsiteX172" fmla="*/ 310957 w 2749748"/>
                <a:gd name="connsiteY172" fmla="*/ 10365 h 5668297"/>
                <a:gd name="connsiteX173" fmla="*/ 349457 w 2749748"/>
                <a:gd name="connsiteY173" fmla="*/ 2962 h 566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749748" h="5668297">
                  <a:moveTo>
                    <a:pt x="379072" y="119199"/>
                  </a:moveTo>
                  <a:lnTo>
                    <a:pt x="350937" y="125122"/>
                  </a:lnTo>
                  <a:lnTo>
                    <a:pt x="324284" y="132526"/>
                  </a:lnTo>
                  <a:lnTo>
                    <a:pt x="296150" y="141410"/>
                  </a:lnTo>
                  <a:lnTo>
                    <a:pt x="270977" y="154737"/>
                  </a:lnTo>
                  <a:lnTo>
                    <a:pt x="247285" y="169544"/>
                  </a:lnTo>
                  <a:lnTo>
                    <a:pt x="225074" y="184352"/>
                  </a:lnTo>
                  <a:lnTo>
                    <a:pt x="204343" y="203602"/>
                  </a:lnTo>
                  <a:lnTo>
                    <a:pt x="185094" y="224332"/>
                  </a:lnTo>
                  <a:lnTo>
                    <a:pt x="167325" y="246543"/>
                  </a:lnTo>
                  <a:lnTo>
                    <a:pt x="153998" y="271716"/>
                  </a:lnTo>
                  <a:lnTo>
                    <a:pt x="142152" y="296889"/>
                  </a:lnTo>
                  <a:lnTo>
                    <a:pt x="131787" y="323542"/>
                  </a:lnTo>
                  <a:lnTo>
                    <a:pt x="124383" y="351676"/>
                  </a:lnTo>
                  <a:lnTo>
                    <a:pt x="119941" y="381291"/>
                  </a:lnTo>
                  <a:lnTo>
                    <a:pt x="116979" y="410906"/>
                  </a:lnTo>
                  <a:lnTo>
                    <a:pt x="116979" y="5258871"/>
                  </a:lnTo>
                  <a:lnTo>
                    <a:pt x="119941" y="5288486"/>
                  </a:lnTo>
                  <a:lnTo>
                    <a:pt x="124383" y="5318101"/>
                  </a:lnTo>
                  <a:lnTo>
                    <a:pt x="131787" y="5346235"/>
                  </a:lnTo>
                  <a:lnTo>
                    <a:pt x="142152" y="5372888"/>
                  </a:lnTo>
                  <a:lnTo>
                    <a:pt x="153998" y="5398061"/>
                  </a:lnTo>
                  <a:lnTo>
                    <a:pt x="167325" y="5420272"/>
                  </a:lnTo>
                  <a:lnTo>
                    <a:pt x="185094" y="5442483"/>
                  </a:lnTo>
                  <a:lnTo>
                    <a:pt x="204343" y="5464695"/>
                  </a:lnTo>
                  <a:lnTo>
                    <a:pt x="225074" y="5482464"/>
                  </a:lnTo>
                  <a:lnTo>
                    <a:pt x="247285" y="5500233"/>
                  </a:lnTo>
                  <a:lnTo>
                    <a:pt x="270977" y="5515040"/>
                  </a:lnTo>
                  <a:lnTo>
                    <a:pt x="296150" y="5526886"/>
                  </a:lnTo>
                  <a:lnTo>
                    <a:pt x="324284" y="5537251"/>
                  </a:lnTo>
                  <a:lnTo>
                    <a:pt x="350937" y="5544655"/>
                  </a:lnTo>
                  <a:lnTo>
                    <a:pt x="379072" y="5547617"/>
                  </a:lnTo>
                  <a:lnTo>
                    <a:pt x="408686" y="5549097"/>
                  </a:lnTo>
                  <a:lnTo>
                    <a:pt x="2341062" y="5549097"/>
                  </a:lnTo>
                  <a:lnTo>
                    <a:pt x="2372158" y="5547617"/>
                  </a:lnTo>
                  <a:lnTo>
                    <a:pt x="2398811" y="5544655"/>
                  </a:lnTo>
                  <a:lnTo>
                    <a:pt x="2428426" y="5537251"/>
                  </a:lnTo>
                  <a:lnTo>
                    <a:pt x="2453598" y="5526886"/>
                  </a:lnTo>
                  <a:lnTo>
                    <a:pt x="2481733" y="5515040"/>
                  </a:lnTo>
                  <a:lnTo>
                    <a:pt x="2503944" y="5500233"/>
                  </a:lnTo>
                  <a:lnTo>
                    <a:pt x="2526155" y="5482464"/>
                  </a:lnTo>
                  <a:lnTo>
                    <a:pt x="2548366" y="5464695"/>
                  </a:lnTo>
                  <a:lnTo>
                    <a:pt x="2566135" y="5442483"/>
                  </a:lnTo>
                  <a:lnTo>
                    <a:pt x="2583904" y="5420272"/>
                  </a:lnTo>
                  <a:lnTo>
                    <a:pt x="2598712" y="5398061"/>
                  </a:lnTo>
                  <a:lnTo>
                    <a:pt x="2610558" y="5372888"/>
                  </a:lnTo>
                  <a:lnTo>
                    <a:pt x="2620923" y="5346235"/>
                  </a:lnTo>
                  <a:lnTo>
                    <a:pt x="2625365" y="5318101"/>
                  </a:lnTo>
                  <a:lnTo>
                    <a:pt x="2629808" y="5288486"/>
                  </a:lnTo>
                  <a:lnTo>
                    <a:pt x="2632769" y="5258871"/>
                  </a:lnTo>
                  <a:lnTo>
                    <a:pt x="2632769" y="410906"/>
                  </a:lnTo>
                  <a:lnTo>
                    <a:pt x="2629808" y="381291"/>
                  </a:lnTo>
                  <a:lnTo>
                    <a:pt x="2625365" y="351676"/>
                  </a:lnTo>
                  <a:lnTo>
                    <a:pt x="2620923" y="323542"/>
                  </a:lnTo>
                  <a:lnTo>
                    <a:pt x="2610558" y="296889"/>
                  </a:lnTo>
                  <a:lnTo>
                    <a:pt x="2598712" y="271716"/>
                  </a:lnTo>
                  <a:lnTo>
                    <a:pt x="2583904" y="246543"/>
                  </a:lnTo>
                  <a:lnTo>
                    <a:pt x="2566135" y="224332"/>
                  </a:lnTo>
                  <a:lnTo>
                    <a:pt x="2548366" y="203602"/>
                  </a:lnTo>
                  <a:lnTo>
                    <a:pt x="2526155" y="184352"/>
                  </a:lnTo>
                  <a:lnTo>
                    <a:pt x="2503944" y="169544"/>
                  </a:lnTo>
                  <a:lnTo>
                    <a:pt x="2481733" y="154737"/>
                  </a:lnTo>
                  <a:lnTo>
                    <a:pt x="2453598" y="141410"/>
                  </a:lnTo>
                  <a:lnTo>
                    <a:pt x="2428426" y="132526"/>
                  </a:lnTo>
                  <a:lnTo>
                    <a:pt x="2398811" y="125122"/>
                  </a:lnTo>
                  <a:lnTo>
                    <a:pt x="2372158" y="119199"/>
                  </a:lnTo>
                  <a:lnTo>
                    <a:pt x="2341062" y="119199"/>
                  </a:lnTo>
                  <a:lnTo>
                    <a:pt x="2129315" y="119199"/>
                  </a:lnTo>
                  <a:lnTo>
                    <a:pt x="2117469" y="119199"/>
                  </a:lnTo>
                  <a:lnTo>
                    <a:pt x="2107104" y="122161"/>
                  </a:lnTo>
                  <a:lnTo>
                    <a:pt x="2096738" y="126603"/>
                  </a:lnTo>
                  <a:lnTo>
                    <a:pt x="2089335" y="134007"/>
                  </a:lnTo>
                  <a:lnTo>
                    <a:pt x="2081931" y="141410"/>
                  </a:lnTo>
                  <a:lnTo>
                    <a:pt x="2077489" y="151776"/>
                  </a:lnTo>
                  <a:lnTo>
                    <a:pt x="2074527" y="162141"/>
                  </a:lnTo>
                  <a:lnTo>
                    <a:pt x="2074527" y="173987"/>
                  </a:lnTo>
                  <a:lnTo>
                    <a:pt x="2073046" y="188794"/>
                  </a:lnTo>
                  <a:lnTo>
                    <a:pt x="2073046" y="203602"/>
                  </a:lnTo>
                  <a:lnTo>
                    <a:pt x="2062681" y="231736"/>
                  </a:lnTo>
                  <a:lnTo>
                    <a:pt x="2050835" y="256909"/>
                  </a:lnTo>
                  <a:lnTo>
                    <a:pt x="2030105" y="279120"/>
                  </a:lnTo>
                  <a:lnTo>
                    <a:pt x="2007894" y="296889"/>
                  </a:lnTo>
                  <a:lnTo>
                    <a:pt x="1982721" y="311696"/>
                  </a:lnTo>
                  <a:lnTo>
                    <a:pt x="1956067" y="319100"/>
                  </a:lnTo>
                  <a:lnTo>
                    <a:pt x="1941260" y="320581"/>
                  </a:lnTo>
                  <a:lnTo>
                    <a:pt x="1924972" y="320581"/>
                  </a:lnTo>
                  <a:lnTo>
                    <a:pt x="824777" y="320581"/>
                  </a:lnTo>
                  <a:lnTo>
                    <a:pt x="809969" y="320581"/>
                  </a:lnTo>
                  <a:lnTo>
                    <a:pt x="795162" y="319100"/>
                  </a:lnTo>
                  <a:lnTo>
                    <a:pt x="767027" y="311696"/>
                  </a:lnTo>
                  <a:lnTo>
                    <a:pt x="741855" y="296889"/>
                  </a:lnTo>
                  <a:lnTo>
                    <a:pt x="719643" y="279120"/>
                  </a:lnTo>
                  <a:lnTo>
                    <a:pt x="701874" y="256909"/>
                  </a:lnTo>
                  <a:lnTo>
                    <a:pt x="687067" y="231736"/>
                  </a:lnTo>
                  <a:lnTo>
                    <a:pt x="679663" y="203602"/>
                  </a:lnTo>
                  <a:lnTo>
                    <a:pt x="678183" y="188794"/>
                  </a:lnTo>
                  <a:lnTo>
                    <a:pt x="678183" y="173987"/>
                  </a:lnTo>
                  <a:lnTo>
                    <a:pt x="675221" y="162141"/>
                  </a:lnTo>
                  <a:lnTo>
                    <a:pt x="672260" y="151776"/>
                  </a:lnTo>
                  <a:lnTo>
                    <a:pt x="667817" y="141410"/>
                  </a:lnTo>
                  <a:lnTo>
                    <a:pt x="660414" y="134007"/>
                  </a:lnTo>
                  <a:lnTo>
                    <a:pt x="653010" y="126603"/>
                  </a:lnTo>
                  <a:lnTo>
                    <a:pt x="642645" y="122161"/>
                  </a:lnTo>
                  <a:lnTo>
                    <a:pt x="632279" y="119199"/>
                  </a:lnTo>
                  <a:lnTo>
                    <a:pt x="623395" y="119199"/>
                  </a:lnTo>
                  <a:lnTo>
                    <a:pt x="408686" y="119199"/>
                  </a:lnTo>
                  <a:close/>
                  <a:moveTo>
                    <a:pt x="389437" y="0"/>
                  </a:moveTo>
                  <a:lnTo>
                    <a:pt x="2361792" y="0"/>
                  </a:lnTo>
                  <a:lnTo>
                    <a:pt x="2401772" y="2962"/>
                  </a:lnTo>
                  <a:lnTo>
                    <a:pt x="2441752" y="10365"/>
                  </a:lnTo>
                  <a:lnTo>
                    <a:pt x="2478771" y="17769"/>
                  </a:lnTo>
                  <a:lnTo>
                    <a:pt x="2512828" y="32577"/>
                  </a:lnTo>
                  <a:lnTo>
                    <a:pt x="2548366" y="47384"/>
                  </a:lnTo>
                  <a:lnTo>
                    <a:pt x="2577981" y="68114"/>
                  </a:lnTo>
                  <a:lnTo>
                    <a:pt x="2607596" y="90326"/>
                  </a:lnTo>
                  <a:lnTo>
                    <a:pt x="2635730" y="115498"/>
                  </a:lnTo>
                  <a:lnTo>
                    <a:pt x="2660903" y="142152"/>
                  </a:lnTo>
                  <a:lnTo>
                    <a:pt x="2683114" y="173247"/>
                  </a:lnTo>
                  <a:lnTo>
                    <a:pt x="2702364" y="204343"/>
                  </a:lnTo>
                  <a:lnTo>
                    <a:pt x="2720133" y="239881"/>
                  </a:lnTo>
                  <a:lnTo>
                    <a:pt x="2731979" y="273938"/>
                  </a:lnTo>
                  <a:lnTo>
                    <a:pt x="2742344" y="312438"/>
                  </a:lnTo>
                  <a:lnTo>
                    <a:pt x="2748267" y="349456"/>
                  </a:lnTo>
                  <a:lnTo>
                    <a:pt x="2749748" y="389436"/>
                  </a:lnTo>
                  <a:lnTo>
                    <a:pt x="2749748" y="5281822"/>
                  </a:lnTo>
                  <a:lnTo>
                    <a:pt x="2748267" y="5321803"/>
                  </a:lnTo>
                  <a:lnTo>
                    <a:pt x="2742344" y="5358821"/>
                  </a:lnTo>
                  <a:lnTo>
                    <a:pt x="2731979" y="5395840"/>
                  </a:lnTo>
                  <a:lnTo>
                    <a:pt x="2720133" y="5431378"/>
                  </a:lnTo>
                  <a:lnTo>
                    <a:pt x="2702364" y="5465435"/>
                  </a:lnTo>
                  <a:lnTo>
                    <a:pt x="2683114" y="5498011"/>
                  </a:lnTo>
                  <a:lnTo>
                    <a:pt x="2660903" y="5527626"/>
                  </a:lnTo>
                  <a:lnTo>
                    <a:pt x="2635730" y="5555761"/>
                  </a:lnTo>
                  <a:lnTo>
                    <a:pt x="2607596" y="5580933"/>
                  </a:lnTo>
                  <a:lnTo>
                    <a:pt x="2577981" y="5603144"/>
                  </a:lnTo>
                  <a:lnTo>
                    <a:pt x="2548366" y="5622394"/>
                  </a:lnTo>
                  <a:lnTo>
                    <a:pt x="2512828" y="5637202"/>
                  </a:lnTo>
                  <a:lnTo>
                    <a:pt x="2478771" y="5650528"/>
                  </a:lnTo>
                  <a:lnTo>
                    <a:pt x="2441752" y="5660894"/>
                  </a:lnTo>
                  <a:lnTo>
                    <a:pt x="2401772" y="5668297"/>
                  </a:lnTo>
                  <a:lnTo>
                    <a:pt x="2361792" y="5668297"/>
                  </a:lnTo>
                  <a:lnTo>
                    <a:pt x="389437" y="5668297"/>
                  </a:lnTo>
                  <a:lnTo>
                    <a:pt x="349457" y="5668297"/>
                  </a:lnTo>
                  <a:lnTo>
                    <a:pt x="310957" y="5660894"/>
                  </a:lnTo>
                  <a:lnTo>
                    <a:pt x="273939" y="5650528"/>
                  </a:lnTo>
                  <a:lnTo>
                    <a:pt x="236920" y="5637202"/>
                  </a:lnTo>
                  <a:lnTo>
                    <a:pt x="204343" y="5622394"/>
                  </a:lnTo>
                  <a:lnTo>
                    <a:pt x="171767" y="5603144"/>
                  </a:lnTo>
                  <a:lnTo>
                    <a:pt x="142152" y="5580933"/>
                  </a:lnTo>
                  <a:lnTo>
                    <a:pt x="115499" y="5555761"/>
                  </a:lnTo>
                  <a:lnTo>
                    <a:pt x="90326" y="5527626"/>
                  </a:lnTo>
                  <a:lnTo>
                    <a:pt x="68115" y="5498011"/>
                  </a:lnTo>
                  <a:lnTo>
                    <a:pt x="47384" y="5465435"/>
                  </a:lnTo>
                  <a:lnTo>
                    <a:pt x="29615" y="5431378"/>
                  </a:lnTo>
                  <a:lnTo>
                    <a:pt x="17769" y="5395840"/>
                  </a:lnTo>
                  <a:lnTo>
                    <a:pt x="7404" y="5358821"/>
                  </a:lnTo>
                  <a:lnTo>
                    <a:pt x="2962" y="5321803"/>
                  </a:lnTo>
                  <a:lnTo>
                    <a:pt x="0" y="5281822"/>
                  </a:lnTo>
                  <a:lnTo>
                    <a:pt x="0" y="389436"/>
                  </a:lnTo>
                  <a:lnTo>
                    <a:pt x="2962" y="349456"/>
                  </a:lnTo>
                  <a:lnTo>
                    <a:pt x="7404" y="312438"/>
                  </a:lnTo>
                  <a:lnTo>
                    <a:pt x="17769" y="273938"/>
                  </a:lnTo>
                  <a:lnTo>
                    <a:pt x="29615" y="239881"/>
                  </a:lnTo>
                  <a:lnTo>
                    <a:pt x="47384" y="204343"/>
                  </a:lnTo>
                  <a:lnTo>
                    <a:pt x="68115" y="173247"/>
                  </a:lnTo>
                  <a:lnTo>
                    <a:pt x="90326" y="142152"/>
                  </a:lnTo>
                  <a:lnTo>
                    <a:pt x="115499" y="115498"/>
                  </a:lnTo>
                  <a:lnTo>
                    <a:pt x="142152" y="90326"/>
                  </a:lnTo>
                  <a:lnTo>
                    <a:pt x="171767" y="68114"/>
                  </a:lnTo>
                  <a:lnTo>
                    <a:pt x="204343" y="47384"/>
                  </a:lnTo>
                  <a:lnTo>
                    <a:pt x="236920" y="32577"/>
                  </a:lnTo>
                  <a:lnTo>
                    <a:pt x="273939" y="17769"/>
                  </a:lnTo>
                  <a:lnTo>
                    <a:pt x="310957" y="10365"/>
                  </a:lnTo>
                  <a:lnTo>
                    <a:pt x="349457" y="2962"/>
                  </a:lnTo>
                  <a:close/>
                </a:path>
              </a:pathLst>
            </a:custGeom>
            <a:gradFill>
              <a:gsLst>
                <a:gs pos="0">
                  <a:srgbClr val="000000"/>
                </a:gs>
                <a:gs pos="100000">
                  <a:srgbClr val="000000"/>
                </a:gs>
                <a:gs pos="5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13" name="Freeform 96">
              <a:extLst>
                <a:ext uri="{FF2B5EF4-FFF2-40B4-BE49-F238E27FC236}">
                  <a16:creationId xmlns:a16="http://schemas.microsoft.com/office/drawing/2014/main" id="{45ADA04E-3B80-3453-FE28-8DDE35517E19}"/>
                </a:ext>
              </a:extLst>
            </p:cNvPr>
            <p:cNvSpPr>
              <a:spLocks/>
            </p:cNvSpPr>
            <p:nvPr/>
          </p:nvSpPr>
          <p:spPr bwMode="auto">
            <a:xfrm>
              <a:off x="9354184" y="647419"/>
              <a:ext cx="233957" cy="5564643"/>
            </a:xfrm>
            <a:custGeom>
              <a:avLst/>
              <a:gdLst>
                <a:gd name="T0" fmla="*/ 0 w 158"/>
                <a:gd name="T1" fmla="*/ 0 h 3758"/>
                <a:gd name="T2" fmla="*/ 29 w 158"/>
                <a:gd name="T3" fmla="*/ 25 h 3758"/>
                <a:gd name="T4" fmla="*/ 54 w 158"/>
                <a:gd name="T5" fmla="*/ 52 h 3758"/>
                <a:gd name="T6" fmla="*/ 77 w 158"/>
                <a:gd name="T7" fmla="*/ 82 h 3758"/>
                <a:gd name="T8" fmla="*/ 96 w 158"/>
                <a:gd name="T9" fmla="*/ 116 h 3758"/>
                <a:gd name="T10" fmla="*/ 111 w 158"/>
                <a:gd name="T11" fmla="*/ 151 h 3758"/>
                <a:gd name="T12" fmla="*/ 123 w 158"/>
                <a:gd name="T13" fmla="*/ 188 h 3758"/>
                <a:gd name="T14" fmla="*/ 129 w 158"/>
                <a:gd name="T15" fmla="*/ 227 h 3758"/>
                <a:gd name="T16" fmla="*/ 133 w 158"/>
                <a:gd name="T17" fmla="*/ 267 h 3758"/>
                <a:gd name="T18" fmla="*/ 133 w 158"/>
                <a:gd name="T19" fmla="*/ 3490 h 3758"/>
                <a:gd name="T20" fmla="*/ 129 w 158"/>
                <a:gd name="T21" fmla="*/ 3531 h 3758"/>
                <a:gd name="T22" fmla="*/ 123 w 158"/>
                <a:gd name="T23" fmla="*/ 3569 h 3758"/>
                <a:gd name="T24" fmla="*/ 111 w 158"/>
                <a:gd name="T25" fmla="*/ 3607 h 3758"/>
                <a:gd name="T26" fmla="*/ 96 w 158"/>
                <a:gd name="T27" fmla="*/ 3642 h 3758"/>
                <a:gd name="T28" fmla="*/ 77 w 158"/>
                <a:gd name="T29" fmla="*/ 3675 h 3758"/>
                <a:gd name="T30" fmla="*/ 54 w 158"/>
                <a:gd name="T31" fmla="*/ 3706 h 3758"/>
                <a:gd name="T32" fmla="*/ 29 w 158"/>
                <a:gd name="T33" fmla="*/ 3733 h 3758"/>
                <a:gd name="T34" fmla="*/ 0 w 158"/>
                <a:gd name="T35" fmla="*/ 3758 h 3758"/>
                <a:gd name="T36" fmla="*/ 17 w 158"/>
                <a:gd name="T37" fmla="*/ 3751 h 3758"/>
                <a:gd name="T38" fmla="*/ 49 w 158"/>
                <a:gd name="T39" fmla="*/ 3733 h 3758"/>
                <a:gd name="T40" fmla="*/ 77 w 158"/>
                <a:gd name="T41" fmla="*/ 3711 h 3758"/>
                <a:gd name="T42" fmla="*/ 103 w 158"/>
                <a:gd name="T43" fmla="*/ 3684 h 3758"/>
                <a:gd name="T44" fmla="*/ 124 w 158"/>
                <a:gd name="T45" fmla="*/ 3655 h 3758"/>
                <a:gd name="T46" fmla="*/ 140 w 158"/>
                <a:gd name="T47" fmla="*/ 3622 h 3758"/>
                <a:gd name="T48" fmla="*/ 151 w 158"/>
                <a:gd name="T49" fmla="*/ 3586 h 3758"/>
                <a:gd name="T50" fmla="*/ 158 w 158"/>
                <a:gd name="T51" fmla="*/ 3549 h 3758"/>
                <a:gd name="T52" fmla="*/ 158 w 158"/>
                <a:gd name="T53" fmla="*/ 227 h 3758"/>
                <a:gd name="T54" fmla="*/ 158 w 158"/>
                <a:gd name="T55" fmla="*/ 208 h 3758"/>
                <a:gd name="T56" fmla="*/ 151 w 158"/>
                <a:gd name="T57" fmla="*/ 170 h 3758"/>
                <a:gd name="T58" fmla="*/ 140 w 158"/>
                <a:gd name="T59" fmla="*/ 134 h 3758"/>
                <a:gd name="T60" fmla="*/ 124 w 158"/>
                <a:gd name="T61" fmla="*/ 102 h 3758"/>
                <a:gd name="T62" fmla="*/ 103 w 158"/>
                <a:gd name="T63" fmla="*/ 72 h 3758"/>
                <a:gd name="T64" fmla="*/ 77 w 158"/>
                <a:gd name="T65" fmla="*/ 47 h 3758"/>
                <a:gd name="T66" fmla="*/ 49 w 158"/>
                <a:gd name="T67" fmla="*/ 25 h 3758"/>
                <a:gd name="T68" fmla="*/ 17 w 158"/>
                <a:gd name="T69" fmla="*/ 7 h 3758"/>
                <a:gd name="T70" fmla="*/ 0 w 158"/>
                <a:gd name="T71"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3758">
                  <a:moveTo>
                    <a:pt x="0" y="0"/>
                  </a:moveTo>
                  <a:lnTo>
                    <a:pt x="0" y="0"/>
                  </a:lnTo>
                  <a:lnTo>
                    <a:pt x="13" y="12"/>
                  </a:lnTo>
                  <a:lnTo>
                    <a:pt x="29" y="25"/>
                  </a:lnTo>
                  <a:lnTo>
                    <a:pt x="42" y="38"/>
                  </a:lnTo>
                  <a:lnTo>
                    <a:pt x="54" y="52"/>
                  </a:lnTo>
                  <a:lnTo>
                    <a:pt x="66" y="67"/>
                  </a:lnTo>
                  <a:lnTo>
                    <a:pt x="77" y="82"/>
                  </a:lnTo>
                  <a:lnTo>
                    <a:pt x="87" y="99"/>
                  </a:lnTo>
                  <a:lnTo>
                    <a:pt x="96" y="116"/>
                  </a:lnTo>
                  <a:lnTo>
                    <a:pt x="104" y="133"/>
                  </a:lnTo>
                  <a:lnTo>
                    <a:pt x="111" y="151"/>
                  </a:lnTo>
                  <a:lnTo>
                    <a:pt x="118" y="170"/>
                  </a:lnTo>
                  <a:lnTo>
                    <a:pt x="123" y="188"/>
                  </a:lnTo>
                  <a:lnTo>
                    <a:pt x="128" y="207"/>
                  </a:lnTo>
                  <a:lnTo>
                    <a:pt x="129" y="227"/>
                  </a:lnTo>
                  <a:lnTo>
                    <a:pt x="131" y="247"/>
                  </a:lnTo>
                  <a:lnTo>
                    <a:pt x="133" y="267"/>
                  </a:lnTo>
                  <a:lnTo>
                    <a:pt x="133" y="3490"/>
                  </a:lnTo>
                  <a:lnTo>
                    <a:pt x="133" y="3490"/>
                  </a:lnTo>
                  <a:lnTo>
                    <a:pt x="131" y="3511"/>
                  </a:lnTo>
                  <a:lnTo>
                    <a:pt x="129" y="3531"/>
                  </a:lnTo>
                  <a:lnTo>
                    <a:pt x="128" y="3549"/>
                  </a:lnTo>
                  <a:lnTo>
                    <a:pt x="123" y="3569"/>
                  </a:lnTo>
                  <a:lnTo>
                    <a:pt x="118" y="3588"/>
                  </a:lnTo>
                  <a:lnTo>
                    <a:pt x="111" y="3607"/>
                  </a:lnTo>
                  <a:lnTo>
                    <a:pt x="104" y="3625"/>
                  </a:lnTo>
                  <a:lnTo>
                    <a:pt x="96" y="3642"/>
                  </a:lnTo>
                  <a:lnTo>
                    <a:pt x="87" y="3659"/>
                  </a:lnTo>
                  <a:lnTo>
                    <a:pt x="77" y="3675"/>
                  </a:lnTo>
                  <a:lnTo>
                    <a:pt x="66" y="3691"/>
                  </a:lnTo>
                  <a:lnTo>
                    <a:pt x="54" y="3706"/>
                  </a:lnTo>
                  <a:lnTo>
                    <a:pt x="42" y="3719"/>
                  </a:lnTo>
                  <a:lnTo>
                    <a:pt x="29" y="3733"/>
                  </a:lnTo>
                  <a:lnTo>
                    <a:pt x="13" y="3746"/>
                  </a:lnTo>
                  <a:lnTo>
                    <a:pt x="0" y="3758"/>
                  </a:lnTo>
                  <a:lnTo>
                    <a:pt x="0" y="3758"/>
                  </a:lnTo>
                  <a:lnTo>
                    <a:pt x="17" y="3751"/>
                  </a:lnTo>
                  <a:lnTo>
                    <a:pt x="34" y="3743"/>
                  </a:lnTo>
                  <a:lnTo>
                    <a:pt x="49" y="3733"/>
                  </a:lnTo>
                  <a:lnTo>
                    <a:pt x="64" y="3723"/>
                  </a:lnTo>
                  <a:lnTo>
                    <a:pt x="77" y="3711"/>
                  </a:lnTo>
                  <a:lnTo>
                    <a:pt x="91" y="3699"/>
                  </a:lnTo>
                  <a:lnTo>
                    <a:pt x="103" y="3684"/>
                  </a:lnTo>
                  <a:lnTo>
                    <a:pt x="114" y="3670"/>
                  </a:lnTo>
                  <a:lnTo>
                    <a:pt x="124" y="3655"/>
                  </a:lnTo>
                  <a:lnTo>
                    <a:pt x="133" y="3638"/>
                  </a:lnTo>
                  <a:lnTo>
                    <a:pt x="140" y="3622"/>
                  </a:lnTo>
                  <a:lnTo>
                    <a:pt x="146" y="3605"/>
                  </a:lnTo>
                  <a:lnTo>
                    <a:pt x="151" y="3586"/>
                  </a:lnTo>
                  <a:lnTo>
                    <a:pt x="155" y="3568"/>
                  </a:lnTo>
                  <a:lnTo>
                    <a:pt x="158" y="3549"/>
                  </a:lnTo>
                  <a:lnTo>
                    <a:pt x="158" y="3531"/>
                  </a:lnTo>
                  <a:lnTo>
                    <a:pt x="158" y="227"/>
                  </a:lnTo>
                  <a:lnTo>
                    <a:pt x="158" y="227"/>
                  </a:lnTo>
                  <a:lnTo>
                    <a:pt x="158" y="208"/>
                  </a:lnTo>
                  <a:lnTo>
                    <a:pt x="155" y="188"/>
                  </a:lnTo>
                  <a:lnTo>
                    <a:pt x="151" y="170"/>
                  </a:lnTo>
                  <a:lnTo>
                    <a:pt x="146" y="153"/>
                  </a:lnTo>
                  <a:lnTo>
                    <a:pt x="140" y="134"/>
                  </a:lnTo>
                  <a:lnTo>
                    <a:pt x="133" y="118"/>
                  </a:lnTo>
                  <a:lnTo>
                    <a:pt x="124" y="102"/>
                  </a:lnTo>
                  <a:lnTo>
                    <a:pt x="114" y="87"/>
                  </a:lnTo>
                  <a:lnTo>
                    <a:pt x="103" y="72"/>
                  </a:lnTo>
                  <a:lnTo>
                    <a:pt x="91" y="59"/>
                  </a:lnTo>
                  <a:lnTo>
                    <a:pt x="77" y="47"/>
                  </a:lnTo>
                  <a:lnTo>
                    <a:pt x="64" y="35"/>
                  </a:lnTo>
                  <a:lnTo>
                    <a:pt x="49" y="25"/>
                  </a:lnTo>
                  <a:lnTo>
                    <a:pt x="34" y="15"/>
                  </a:lnTo>
                  <a:lnTo>
                    <a:pt x="17" y="7"/>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4" name="Freeform 97">
              <a:extLst>
                <a:ext uri="{FF2B5EF4-FFF2-40B4-BE49-F238E27FC236}">
                  <a16:creationId xmlns:a16="http://schemas.microsoft.com/office/drawing/2014/main" id="{807CC2F8-84B0-E7FE-BD9D-2664EEF84FCA}"/>
                </a:ext>
              </a:extLst>
            </p:cNvPr>
            <p:cNvSpPr>
              <a:spLocks/>
            </p:cNvSpPr>
            <p:nvPr/>
          </p:nvSpPr>
          <p:spPr bwMode="auto">
            <a:xfrm>
              <a:off x="6897633" y="647419"/>
              <a:ext cx="236918" cy="5564643"/>
            </a:xfrm>
            <a:custGeom>
              <a:avLst/>
              <a:gdLst>
                <a:gd name="T0" fmla="*/ 160 w 160"/>
                <a:gd name="T1" fmla="*/ 3758 h 3758"/>
                <a:gd name="T2" fmla="*/ 130 w 160"/>
                <a:gd name="T3" fmla="*/ 3733 h 3758"/>
                <a:gd name="T4" fmla="*/ 105 w 160"/>
                <a:gd name="T5" fmla="*/ 3706 h 3758"/>
                <a:gd name="T6" fmla="*/ 81 w 160"/>
                <a:gd name="T7" fmla="*/ 3675 h 3758"/>
                <a:gd name="T8" fmla="*/ 63 w 160"/>
                <a:gd name="T9" fmla="*/ 3642 h 3758"/>
                <a:gd name="T10" fmla="*/ 47 w 160"/>
                <a:gd name="T11" fmla="*/ 3607 h 3758"/>
                <a:gd name="T12" fmla="*/ 36 w 160"/>
                <a:gd name="T13" fmla="*/ 3569 h 3758"/>
                <a:gd name="T14" fmla="*/ 29 w 160"/>
                <a:gd name="T15" fmla="*/ 3531 h 3758"/>
                <a:gd name="T16" fmla="*/ 26 w 160"/>
                <a:gd name="T17" fmla="*/ 3490 h 3758"/>
                <a:gd name="T18" fmla="*/ 26 w 160"/>
                <a:gd name="T19" fmla="*/ 267 h 3758"/>
                <a:gd name="T20" fmla="*/ 29 w 160"/>
                <a:gd name="T21" fmla="*/ 227 h 3758"/>
                <a:gd name="T22" fmla="*/ 36 w 160"/>
                <a:gd name="T23" fmla="*/ 188 h 3758"/>
                <a:gd name="T24" fmla="*/ 47 w 160"/>
                <a:gd name="T25" fmla="*/ 151 h 3758"/>
                <a:gd name="T26" fmla="*/ 63 w 160"/>
                <a:gd name="T27" fmla="*/ 116 h 3758"/>
                <a:gd name="T28" fmla="*/ 81 w 160"/>
                <a:gd name="T29" fmla="*/ 82 h 3758"/>
                <a:gd name="T30" fmla="*/ 105 w 160"/>
                <a:gd name="T31" fmla="*/ 52 h 3758"/>
                <a:gd name="T32" fmla="*/ 130 w 160"/>
                <a:gd name="T33" fmla="*/ 25 h 3758"/>
                <a:gd name="T34" fmla="*/ 160 w 160"/>
                <a:gd name="T35" fmla="*/ 0 h 3758"/>
                <a:gd name="T36" fmla="*/ 142 w 160"/>
                <a:gd name="T37" fmla="*/ 7 h 3758"/>
                <a:gd name="T38" fmla="*/ 110 w 160"/>
                <a:gd name="T39" fmla="*/ 25 h 3758"/>
                <a:gd name="T40" fmla="*/ 81 w 160"/>
                <a:gd name="T41" fmla="*/ 47 h 3758"/>
                <a:gd name="T42" fmla="*/ 56 w 160"/>
                <a:gd name="T43" fmla="*/ 72 h 3758"/>
                <a:gd name="T44" fmla="*/ 36 w 160"/>
                <a:gd name="T45" fmla="*/ 102 h 3758"/>
                <a:gd name="T46" fmla="*/ 19 w 160"/>
                <a:gd name="T47" fmla="*/ 134 h 3758"/>
                <a:gd name="T48" fmla="*/ 7 w 160"/>
                <a:gd name="T49" fmla="*/ 170 h 3758"/>
                <a:gd name="T50" fmla="*/ 0 w 160"/>
                <a:gd name="T51" fmla="*/ 208 h 3758"/>
                <a:gd name="T52" fmla="*/ 0 w 160"/>
                <a:gd name="T53" fmla="*/ 3531 h 3758"/>
                <a:gd name="T54" fmla="*/ 0 w 160"/>
                <a:gd name="T55" fmla="*/ 3549 h 3758"/>
                <a:gd name="T56" fmla="*/ 7 w 160"/>
                <a:gd name="T57" fmla="*/ 3586 h 3758"/>
                <a:gd name="T58" fmla="*/ 19 w 160"/>
                <a:gd name="T59" fmla="*/ 3622 h 3758"/>
                <a:gd name="T60" fmla="*/ 36 w 160"/>
                <a:gd name="T61" fmla="*/ 3655 h 3758"/>
                <a:gd name="T62" fmla="*/ 56 w 160"/>
                <a:gd name="T63" fmla="*/ 3684 h 3758"/>
                <a:gd name="T64" fmla="*/ 81 w 160"/>
                <a:gd name="T65" fmla="*/ 3711 h 3758"/>
                <a:gd name="T66" fmla="*/ 110 w 160"/>
                <a:gd name="T67" fmla="*/ 3733 h 3758"/>
                <a:gd name="T68" fmla="*/ 142 w 160"/>
                <a:gd name="T69" fmla="*/ 3751 h 3758"/>
                <a:gd name="T70" fmla="*/ 160 w 160"/>
                <a:gd name="T71" fmla="*/ 3758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3758">
                  <a:moveTo>
                    <a:pt x="160" y="3758"/>
                  </a:moveTo>
                  <a:lnTo>
                    <a:pt x="160" y="3758"/>
                  </a:lnTo>
                  <a:lnTo>
                    <a:pt x="145" y="3746"/>
                  </a:lnTo>
                  <a:lnTo>
                    <a:pt x="130" y="3733"/>
                  </a:lnTo>
                  <a:lnTo>
                    <a:pt x="116" y="3719"/>
                  </a:lnTo>
                  <a:lnTo>
                    <a:pt x="105" y="3706"/>
                  </a:lnTo>
                  <a:lnTo>
                    <a:pt x="93" y="3691"/>
                  </a:lnTo>
                  <a:lnTo>
                    <a:pt x="81" y="3675"/>
                  </a:lnTo>
                  <a:lnTo>
                    <a:pt x="71" y="3659"/>
                  </a:lnTo>
                  <a:lnTo>
                    <a:pt x="63" y="3642"/>
                  </a:lnTo>
                  <a:lnTo>
                    <a:pt x="54" y="3625"/>
                  </a:lnTo>
                  <a:lnTo>
                    <a:pt x="47" y="3607"/>
                  </a:lnTo>
                  <a:lnTo>
                    <a:pt x="41" y="3588"/>
                  </a:lnTo>
                  <a:lnTo>
                    <a:pt x="36" y="3569"/>
                  </a:lnTo>
                  <a:lnTo>
                    <a:pt x="32" y="3549"/>
                  </a:lnTo>
                  <a:lnTo>
                    <a:pt x="29" y="3531"/>
                  </a:lnTo>
                  <a:lnTo>
                    <a:pt x="27" y="3511"/>
                  </a:lnTo>
                  <a:lnTo>
                    <a:pt x="26" y="3490"/>
                  </a:lnTo>
                  <a:lnTo>
                    <a:pt x="26" y="267"/>
                  </a:lnTo>
                  <a:lnTo>
                    <a:pt x="26" y="267"/>
                  </a:lnTo>
                  <a:lnTo>
                    <a:pt x="27" y="247"/>
                  </a:lnTo>
                  <a:lnTo>
                    <a:pt x="29" y="227"/>
                  </a:lnTo>
                  <a:lnTo>
                    <a:pt x="32" y="207"/>
                  </a:lnTo>
                  <a:lnTo>
                    <a:pt x="36" y="188"/>
                  </a:lnTo>
                  <a:lnTo>
                    <a:pt x="41" y="170"/>
                  </a:lnTo>
                  <a:lnTo>
                    <a:pt x="47" y="151"/>
                  </a:lnTo>
                  <a:lnTo>
                    <a:pt x="54" y="133"/>
                  </a:lnTo>
                  <a:lnTo>
                    <a:pt x="63" y="116"/>
                  </a:lnTo>
                  <a:lnTo>
                    <a:pt x="71" y="99"/>
                  </a:lnTo>
                  <a:lnTo>
                    <a:pt x="81" y="82"/>
                  </a:lnTo>
                  <a:lnTo>
                    <a:pt x="93" y="67"/>
                  </a:lnTo>
                  <a:lnTo>
                    <a:pt x="105" y="52"/>
                  </a:lnTo>
                  <a:lnTo>
                    <a:pt x="116" y="38"/>
                  </a:lnTo>
                  <a:lnTo>
                    <a:pt x="130" y="25"/>
                  </a:lnTo>
                  <a:lnTo>
                    <a:pt x="145" y="12"/>
                  </a:lnTo>
                  <a:lnTo>
                    <a:pt x="160" y="0"/>
                  </a:lnTo>
                  <a:lnTo>
                    <a:pt x="160" y="0"/>
                  </a:lnTo>
                  <a:lnTo>
                    <a:pt x="142" y="7"/>
                  </a:lnTo>
                  <a:lnTo>
                    <a:pt x="126" y="15"/>
                  </a:lnTo>
                  <a:lnTo>
                    <a:pt x="110" y="25"/>
                  </a:lnTo>
                  <a:lnTo>
                    <a:pt x="96" y="35"/>
                  </a:lnTo>
                  <a:lnTo>
                    <a:pt x="81" y="47"/>
                  </a:lnTo>
                  <a:lnTo>
                    <a:pt x="68" y="59"/>
                  </a:lnTo>
                  <a:lnTo>
                    <a:pt x="56" y="72"/>
                  </a:lnTo>
                  <a:lnTo>
                    <a:pt x="46" y="87"/>
                  </a:lnTo>
                  <a:lnTo>
                    <a:pt x="36" y="102"/>
                  </a:lnTo>
                  <a:lnTo>
                    <a:pt x="26" y="118"/>
                  </a:lnTo>
                  <a:lnTo>
                    <a:pt x="19" y="134"/>
                  </a:lnTo>
                  <a:lnTo>
                    <a:pt x="12" y="153"/>
                  </a:lnTo>
                  <a:lnTo>
                    <a:pt x="7" y="170"/>
                  </a:lnTo>
                  <a:lnTo>
                    <a:pt x="4" y="188"/>
                  </a:lnTo>
                  <a:lnTo>
                    <a:pt x="0" y="208"/>
                  </a:lnTo>
                  <a:lnTo>
                    <a:pt x="0" y="227"/>
                  </a:lnTo>
                  <a:lnTo>
                    <a:pt x="0" y="3531"/>
                  </a:lnTo>
                  <a:lnTo>
                    <a:pt x="0" y="3531"/>
                  </a:lnTo>
                  <a:lnTo>
                    <a:pt x="0" y="3549"/>
                  </a:lnTo>
                  <a:lnTo>
                    <a:pt x="4" y="3568"/>
                  </a:lnTo>
                  <a:lnTo>
                    <a:pt x="7" y="3586"/>
                  </a:lnTo>
                  <a:lnTo>
                    <a:pt x="12" y="3605"/>
                  </a:lnTo>
                  <a:lnTo>
                    <a:pt x="19" y="3622"/>
                  </a:lnTo>
                  <a:lnTo>
                    <a:pt x="26" y="3638"/>
                  </a:lnTo>
                  <a:lnTo>
                    <a:pt x="36" y="3655"/>
                  </a:lnTo>
                  <a:lnTo>
                    <a:pt x="46" y="3670"/>
                  </a:lnTo>
                  <a:lnTo>
                    <a:pt x="56" y="3684"/>
                  </a:lnTo>
                  <a:lnTo>
                    <a:pt x="68" y="3699"/>
                  </a:lnTo>
                  <a:lnTo>
                    <a:pt x="81" y="3711"/>
                  </a:lnTo>
                  <a:lnTo>
                    <a:pt x="96" y="3723"/>
                  </a:lnTo>
                  <a:lnTo>
                    <a:pt x="110" y="3733"/>
                  </a:lnTo>
                  <a:lnTo>
                    <a:pt x="126" y="3743"/>
                  </a:lnTo>
                  <a:lnTo>
                    <a:pt x="142" y="3751"/>
                  </a:lnTo>
                  <a:lnTo>
                    <a:pt x="160" y="3758"/>
                  </a:lnTo>
                  <a:lnTo>
                    <a:pt x="160" y="3758"/>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5" name="Freeform 98">
              <a:extLst>
                <a:ext uri="{FF2B5EF4-FFF2-40B4-BE49-F238E27FC236}">
                  <a16:creationId xmlns:a16="http://schemas.microsoft.com/office/drawing/2014/main" id="{F7B42C57-6D77-90B7-21BD-574BB662196D}"/>
                </a:ext>
              </a:extLst>
            </p:cNvPr>
            <p:cNvSpPr>
              <a:spLocks/>
            </p:cNvSpPr>
            <p:nvPr/>
          </p:nvSpPr>
          <p:spPr bwMode="auto">
            <a:xfrm>
              <a:off x="6912436" y="6077312"/>
              <a:ext cx="2690509" cy="214708"/>
            </a:xfrm>
            <a:custGeom>
              <a:avLst/>
              <a:gdLst>
                <a:gd name="T0" fmla="*/ 244 w 1817"/>
                <a:gd name="T1" fmla="*/ 123 h 145"/>
                <a:gd name="T2" fmla="*/ 226 w 1817"/>
                <a:gd name="T3" fmla="*/ 123 h 145"/>
                <a:gd name="T4" fmla="*/ 189 w 1817"/>
                <a:gd name="T5" fmla="*/ 118 h 145"/>
                <a:gd name="T6" fmla="*/ 155 w 1817"/>
                <a:gd name="T7" fmla="*/ 109 h 145"/>
                <a:gd name="T8" fmla="*/ 122 w 1817"/>
                <a:gd name="T9" fmla="*/ 98 h 145"/>
                <a:gd name="T10" fmla="*/ 76 w 1817"/>
                <a:gd name="T11" fmla="*/ 72 h 145"/>
                <a:gd name="T12" fmla="*/ 24 w 1817"/>
                <a:gd name="T13" fmla="*/ 27 h 145"/>
                <a:gd name="T14" fmla="*/ 0 w 1817"/>
                <a:gd name="T15" fmla="*/ 0 h 145"/>
                <a:gd name="T16" fmla="*/ 21 w 1817"/>
                <a:gd name="T17" fmla="*/ 30 h 145"/>
                <a:gd name="T18" fmla="*/ 42 w 1817"/>
                <a:gd name="T19" fmla="*/ 59 h 145"/>
                <a:gd name="T20" fmla="*/ 68 w 1817"/>
                <a:gd name="T21" fmla="*/ 84 h 145"/>
                <a:gd name="T22" fmla="*/ 98 w 1817"/>
                <a:gd name="T23" fmla="*/ 104 h 145"/>
                <a:gd name="T24" fmla="*/ 130 w 1817"/>
                <a:gd name="T25" fmla="*/ 121 h 145"/>
                <a:gd name="T26" fmla="*/ 164 w 1817"/>
                <a:gd name="T27" fmla="*/ 135 h 145"/>
                <a:gd name="T28" fmla="*/ 199 w 1817"/>
                <a:gd name="T29" fmla="*/ 143 h 145"/>
                <a:gd name="T30" fmla="*/ 238 w 1817"/>
                <a:gd name="T31" fmla="*/ 145 h 145"/>
                <a:gd name="T32" fmla="*/ 1580 w 1817"/>
                <a:gd name="T33" fmla="*/ 145 h 145"/>
                <a:gd name="T34" fmla="*/ 1619 w 1817"/>
                <a:gd name="T35" fmla="*/ 143 h 145"/>
                <a:gd name="T36" fmla="*/ 1654 w 1817"/>
                <a:gd name="T37" fmla="*/ 135 h 145"/>
                <a:gd name="T38" fmla="*/ 1688 w 1817"/>
                <a:gd name="T39" fmla="*/ 121 h 145"/>
                <a:gd name="T40" fmla="*/ 1720 w 1817"/>
                <a:gd name="T41" fmla="*/ 104 h 145"/>
                <a:gd name="T42" fmla="*/ 1750 w 1817"/>
                <a:gd name="T43" fmla="*/ 84 h 145"/>
                <a:gd name="T44" fmla="*/ 1775 w 1817"/>
                <a:gd name="T45" fmla="*/ 59 h 145"/>
                <a:gd name="T46" fmla="*/ 1799 w 1817"/>
                <a:gd name="T47" fmla="*/ 30 h 145"/>
                <a:gd name="T48" fmla="*/ 1817 w 1817"/>
                <a:gd name="T49" fmla="*/ 0 h 145"/>
                <a:gd name="T50" fmla="*/ 1794 w 1817"/>
                <a:gd name="T51" fmla="*/ 27 h 145"/>
                <a:gd name="T52" fmla="*/ 1741 w 1817"/>
                <a:gd name="T53" fmla="*/ 72 h 145"/>
                <a:gd name="T54" fmla="*/ 1696 w 1817"/>
                <a:gd name="T55" fmla="*/ 98 h 145"/>
                <a:gd name="T56" fmla="*/ 1662 w 1817"/>
                <a:gd name="T57" fmla="*/ 109 h 145"/>
                <a:gd name="T58" fmla="*/ 1629 w 1817"/>
                <a:gd name="T59" fmla="*/ 118 h 145"/>
                <a:gd name="T60" fmla="*/ 1592 w 1817"/>
                <a:gd name="T61" fmla="*/ 123 h 145"/>
                <a:gd name="T62" fmla="*/ 1573 w 1817"/>
                <a:gd name="T63"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7" h="145">
                  <a:moveTo>
                    <a:pt x="1573" y="123"/>
                  </a:moveTo>
                  <a:lnTo>
                    <a:pt x="244" y="123"/>
                  </a:lnTo>
                  <a:lnTo>
                    <a:pt x="244" y="123"/>
                  </a:lnTo>
                  <a:lnTo>
                    <a:pt x="226" y="123"/>
                  </a:lnTo>
                  <a:lnTo>
                    <a:pt x="207" y="121"/>
                  </a:lnTo>
                  <a:lnTo>
                    <a:pt x="189" y="118"/>
                  </a:lnTo>
                  <a:lnTo>
                    <a:pt x="172" y="114"/>
                  </a:lnTo>
                  <a:lnTo>
                    <a:pt x="155" y="109"/>
                  </a:lnTo>
                  <a:lnTo>
                    <a:pt x="138" y="104"/>
                  </a:lnTo>
                  <a:lnTo>
                    <a:pt x="122" y="98"/>
                  </a:lnTo>
                  <a:lnTo>
                    <a:pt x="106" y="89"/>
                  </a:lnTo>
                  <a:lnTo>
                    <a:pt x="76" y="72"/>
                  </a:lnTo>
                  <a:lnTo>
                    <a:pt x="49" y="51"/>
                  </a:lnTo>
                  <a:lnTo>
                    <a:pt x="24" y="27"/>
                  </a:lnTo>
                  <a:lnTo>
                    <a:pt x="0" y="0"/>
                  </a:lnTo>
                  <a:lnTo>
                    <a:pt x="0" y="0"/>
                  </a:lnTo>
                  <a:lnTo>
                    <a:pt x="10" y="15"/>
                  </a:lnTo>
                  <a:lnTo>
                    <a:pt x="21" y="30"/>
                  </a:lnTo>
                  <a:lnTo>
                    <a:pt x="31" y="45"/>
                  </a:lnTo>
                  <a:lnTo>
                    <a:pt x="42" y="59"/>
                  </a:lnTo>
                  <a:lnTo>
                    <a:pt x="54" y="72"/>
                  </a:lnTo>
                  <a:lnTo>
                    <a:pt x="68" y="84"/>
                  </a:lnTo>
                  <a:lnTo>
                    <a:pt x="83" y="94"/>
                  </a:lnTo>
                  <a:lnTo>
                    <a:pt x="98" y="104"/>
                  </a:lnTo>
                  <a:lnTo>
                    <a:pt x="113" y="114"/>
                  </a:lnTo>
                  <a:lnTo>
                    <a:pt x="130" y="121"/>
                  </a:lnTo>
                  <a:lnTo>
                    <a:pt x="147" y="130"/>
                  </a:lnTo>
                  <a:lnTo>
                    <a:pt x="164" y="135"/>
                  </a:lnTo>
                  <a:lnTo>
                    <a:pt x="182" y="140"/>
                  </a:lnTo>
                  <a:lnTo>
                    <a:pt x="199" y="143"/>
                  </a:lnTo>
                  <a:lnTo>
                    <a:pt x="219" y="145"/>
                  </a:lnTo>
                  <a:lnTo>
                    <a:pt x="238" y="145"/>
                  </a:lnTo>
                  <a:lnTo>
                    <a:pt x="1580" y="145"/>
                  </a:lnTo>
                  <a:lnTo>
                    <a:pt x="1580" y="145"/>
                  </a:lnTo>
                  <a:lnTo>
                    <a:pt x="1598" y="145"/>
                  </a:lnTo>
                  <a:lnTo>
                    <a:pt x="1619" y="143"/>
                  </a:lnTo>
                  <a:lnTo>
                    <a:pt x="1637" y="140"/>
                  </a:lnTo>
                  <a:lnTo>
                    <a:pt x="1654" y="135"/>
                  </a:lnTo>
                  <a:lnTo>
                    <a:pt x="1671" y="130"/>
                  </a:lnTo>
                  <a:lnTo>
                    <a:pt x="1688" y="121"/>
                  </a:lnTo>
                  <a:lnTo>
                    <a:pt x="1704" y="114"/>
                  </a:lnTo>
                  <a:lnTo>
                    <a:pt x="1720" y="104"/>
                  </a:lnTo>
                  <a:lnTo>
                    <a:pt x="1735" y="94"/>
                  </a:lnTo>
                  <a:lnTo>
                    <a:pt x="1750" y="84"/>
                  </a:lnTo>
                  <a:lnTo>
                    <a:pt x="1763" y="72"/>
                  </a:lnTo>
                  <a:lnTo>
                    <a:pt x="1775" y="59"/>
                  </a:lnTo>
                  <a:lnTo>
                    <a:pt x="1787" y="45"/>
                  </a:lnTo>
                  <a:lnTo>
                    <a:pt x="1799" y="30"/>
                  </a:lnTo>
                  <a:lnTo>
                    <a:pt x="1807" y="15"/>
                  </a:lnTo>
                  <a:lnTo>
                    <a:pt x="1817" y="0"/>
                  </a:lnTo>
                  <a:lnTo>
                    <a:pt x="1817" y="0"/>
                  </a:lnTo>
                  <a:lnTo>
                    <a:pt x="1794" y="27"/>
                  </a:lnTo>
                  <a:lnTo>
                    <a:pt x="1770" y="51"/>
                  </a:lnTo>
                  <a:lnTo>
                    <a:pt x="1741" y="72"/>
                  </a:lnTo>
                  <a:lnTo>
                    <a:pt x="1711" y="89"/>
                  </a:lnTo>
                  <a:lnTo>
                    <a:pt x="1696" y="98"/>
                  </a:lnTo>
                  <a:lnTo>
                    <a:pt x="1679" y="104"/>
                  </a:lnTo>
                  <a:lnTo>
                    <a:pt x="1662" y="109"/>
                  </a:lnTo>
                  <a:lnTo>
                    <a:pt x="1646" y="114"/>
                  </a:lnTo>
                  <a:lnTo>
                    <a:pt x="1629" y="118"/>
                  </a:lnTo>
                  <a:lnTo>
                    <a:pt x="1610" y="121"/>
                  </a:lnTo>
                  <a:lnTo>
                    <a:pt x="1592" y="123"/>
                  </a:lnTo>
                  <a:lnTo>
                    <a:pt x="1573" y="123"/>
                  </a:lnTo>
                  <a:lnTo>
                    <a:pt x="1573" y="123"/>
                  </a:lnTo>
                  <a:close/>
                </a:path>
              </a:pathLst>
            </a:custGeom>
            <a:gradFill flip="none" rotWithShape="1">
              <a:gsLst>
                <a:gs pos="0">
                  <a:schemeClr val="bg1">
                    <a:alpha val="43000"/>
                  </a:schemeClr>
                </a:gs>
                <a:gs pos="37000">
                  <a:schemeClr val="bg1">
                    <a:alpha val="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nvGrpSpPr>
            <p:cNvPr id="16" name="Group 97">
              <a:extLst>
                <a:ext uri="{FF2B5EF4-FFF2-40B4-BE49-F238E27FC236}">
                  <a16:creationId xmlns:a16="http://schemas.microsoft.com/office/drawing/2014/main" id="{C331333C-3458-71D0-8983-AD384F74313F}"/>
                </a:ext>
              </a:extLst>
            </p:cNvPr>
            <p:cNvGrpSpPr/>
            <p:nvPr/>
          </p:nvGrpSpPr>
          <p:grpSpPr>
            <a:xfrm>
              <a:off x="6936132" y="674072"/>
              <a:ext cx="2614992" cy="5509856"/>
              <a:chOff x="6936156" y="674071"/>
              <a:chExt cx="2615000" cy="5509858"/>
            </a:xfrm>
          </p:grpSpPr>
          <p:sp>
            <p:nvSpPr>
              <p:cNvPr id="21" name="Freeform 104">
                <a:extLst>
                  <a:ext uri="{FF2B5EF4-FFF2-40B4-BE49-F238E27FC236}">
                    <a16:creationId xmlns:a16="http://schemas.microsoft.com/office/drawing/2014/main" id="{C0D7809B-240A-E9BF-DC1C-B7ABEA0DD401}"/>
                  </a:ext>
                </a:extLst>
              </p:cNvPr>
              <p:cNvSpPr>
                <a:spLocks/>
              </p:cNvSpPr>
              <p:nvPr/>
            </p:nvSpPr>
            <p:spPr bwMode="auto">
              <a:xfrm>
                <a:off x="6936156" y="674071"/>
                <a:ext cx="2615000" cy="5509858"/>
              </a:xfrm>
              <a:custGeom>
                <a:avLst/>
                <a:gdLst>
                  <a:gd name="connsiteX0" fmla="*/ 310957 w 2615000"/>
                  <a:gd name="connsiteY0" fmla="*/ 39981 h 5509858"/>
                  <a:gd name="connsiteX1" fmla="*/ 282822 w 2615000"/>
                  <a:gd name="connsiteY1" fmla="*/ 45904 h 5509858"/>
                  <a:gd name="connsiteX2" fmla="*/ 256169 w 2615000"/>
                  <a:gd name="connsiteY2" fmla="*/ 53308 h 5509858"/>
                  <a:gd name="connsiteX3" fmla="*/ 228035 w 2615000"/>
                  <a:gd name="connsiteY3" fmla="*/ 62192 h 5509858"/>
                  <a:gd name="connsiteX4" fmla="*/ 202862 w 2615000"/>
                  <a:gd name="connsiteY4" fmla="*/ 75519 h 5509858"/>
                  <a:gd name="connsiteX5" fmla="*/ 179170 w 2615000"/>
                  <a:gd name="connsiteY5" fmla="*/ 90327 h 5509858"/>
                  <a:gd name="connsiteX6" fmla="*/ 156959 w 2615000"/>
                  <a:gd name="connsiteY6" fmla="*/ 105134 h 5509858"/>
                  <a:gd name="connsiteX7" fmla="*/ 136228 w 2615000"/>
                  <a:gd name="connsiteY7" fmla="*/ 124384 h 5509858"/>
                  <a:gd name="connsiteX8" fmla="*/ 116979 w 2615000"/>
                  <a:gd name="connsiteY8" fmla="*/ 145114 h 5509858"/>
                  <a:gd name="connsiteX9" fmla="*/ 99210 w 2615000"/>
                  <a:gd name="connsiteY9" fmla="*/ 167325 h 5509858"/>
                  <a:gd name="connsiteX10" fmla="*/ 85883 w 2615000"/>
                  <a:gd name="connsiteY10" fmla="*/ 192498 h 5509858"/>
                  <a:gd name="connsiteX11" fmla="*/ 74037 w 2615000"/>
                  <a:gd name="connsiteY11" fmla="*/ 217671 h 5509858"/>
                  <a:gd name="connsiteX12" fmla="*/ 63672 w 2615000"/>
                  <a:gd name="connsiteY12" fmla="*/ 244324 h 5509858"/>
                  <a:gd name="connsiteX13" fmla="*/ 56268 w 2615000"/>
                  <a:gd name="connsiteY13" fmla="*/ 272458 h 5509858"/>
                  <a:gd name="connsiteX14" fmla="*/ 51826 w 2615000"/>
                  <a:gd name="connsiteY14" fmla="*/ 302073 h 5509858"/>
                  <a:gd name="connsiteX15" fmla="*/ 48864 w 2615000"/>
                  <a:gd name="connsiteY15" fmla="*/ 331688 h 5509858"/>
                  <a:gd name="connsiteX16" fmla="*/ 48864 w 2615000"/>
                  <a:gd name="connsiteY16" fmla="*/ 5179653 h 5509858"/>
                  <a:gd name="connsiteX17" fmla="*/ 51826 w 2615000"/>
                  <a:gd name="connsiteY17" fmla="*/ 5209268 h 5509858"/>
                  <a:gd name="connsiteX18" fmla="*/ 56268 w 2615000"/>
                  <a:gd name="connsiteY18" fmla="*/ 5238883 h 5509858"/>
                  <a:gd name="connsiteX19" fmla="*/ 63672 w 2615000"/>
                  <a:gd name="connsiteY19" fmla="*/ 5267017 h 5509858"/>
                  <a:gd name="connsiteX20" fmla="*/ 74037 w 2615000"/>
                  <a:gd name="connsiteY20" fmla="*/ 5293670 h 5509858"/>
                  <a:gd name="connsiteX21" fmla="*/ 85883 w 2615000"/>
                  <a:gd name="connsiteY21" fmla="*/ 5318843 h 5509858"/>
                  <a:gd name="connsiteX22" fmla="*/ 99210 w 2615000"/>
                  <a:gd name="connsiteY22" fmla="*/ 5341054 h 5509858"/>
                  <a:gd name="connsiteX23" fmla="*/ 116979 w 2615000"/>
                  <a:gd name="connsiteY23" fmla="*/ 5363265 h 5509858"/>
                  <a:gd name="connsiteX24" fmla="*/ 136228 w 2615000"/>
                  <a:gd name="connsiteY24" fmla="*/ 5385477 h 5509858"/>
                  <a:gd name="connsiteX25" fmla="*/ 156959 w 2615000"/>
                  <a:gd name="connsiteY25" fmla="*/ 5403246 h 5509858"/>
                  <a:gd name="connsiteX26" fmla="*/ 179170 w 2615000"/>
                  <a:gd name="connsiteY26" fmla="*/ 5421015 h 5509858"/>
                  <a:gd name="connsiteX27" fmla="*/ 202862 w 2615000"/>
                  <a:gd name="connsiteY27" fmla="*/ 5435822 h 5509858"/>
                  <a:gd name="connsiteX28" fmla="*/ 228035 w 2615000"/>
                  <a:gd name="connsiteY28" fmla="*/ 5447668 h 5509858"/>
                  <a:gd name="connsiteX29" fmla="*/ 256169 w 2615000"/>
                  <a:gd name="connsiteY29" fmla="*/ 5458033 h 5509858"/>
                  <a:gd name="connsiteX30" fmla="*/ 282822 w 2615000"/>
                  <a:gd name="connsiteY30" fmla="*/ 5465437 h 5509858"/>
                  <a:gd name="connsiteX31" fmla="*/ 310957 w 2615000"/>
                  <a:gd name="connsiteY31" fmla="*/ 5468399 h 5509858"/>
                  <a:gd name="connsiteX32" fmla="*/ 340571 w 2615000"/>
                  <a:gd name="connsiteY32" fmla="*/ 5469879 h 5509858"/>
                  <a:gd name="connsiteX33" fmla="*/ 2272947 w 2615000"/>
                  <a:gd name="connsiteY33" fmla="*/ 5469879 h 5509858"/>
                  <a:gd name="connsiteX34" fmla="*/ 2304042 w 2615000"/>
                  <a:gd name="connsiteY34" fmla="*/ 5468399 h 5509858"/>
                  <a:gd name="connsiteX35" fmla="*/ 2330696 w 2615000"/>
                  <a:gd name="connsiteY35" fmla="*/ 5465437 h 5509858"/>
                  <a:gd name="connsiteX36" fmla="*/ 2360311 w 2615000"/>
                  <a:gd name="connsiteY36" fmla="*/ 5458033 h 5509858"/>
                  <a:gd name="connsiteX37" fmla="*/ 2385484 w 2615000"/>
                  <a:gd name="connsiteY37" fmla="*/ 5447668 h 5509858"/>
                  <a:gd name="connsiteX38" fmla="*/ 2413618 w 2615000"/>
                  <a:gd name="connsiteY38" fmla="*/ 5435822 h 5509858"/>
                  <a:gd name="connsiteX39" fmla="*/ 2435829 w 2615000"/>
                  <a:gd name="connsiteY39" fmla="*/ 5421015 h 5509858"/>
                  <a:gd name="connsiteX40" fmla="*/ 2458040 w 2615000"/>
                  <a:gd name="connsiteY40" fmla="*/ 5403246 h 5509858"/>
                  <a:gd name="connsiteX41" fmla="*/ 2480252 w 2615000"/>
                  <a:gd name="connsiteY41" fmla="*/ 5385477 h 5509858"/>
                  <a:gd name="connsiteX42" fmla="*/ 2498020 w 2615000"/>
                  <a:gd name="connsiteY42" fmla="*/ 5363265 h 5509858"/>
                  <a:gd name="connsiteX43" fmla="*/ 2515789 w 2615000"/>
                  <a:gd name="connsiteY43" fmla="*/ 5341054 h 5509858"/>
                  <a:gd name="connsiteX44" fmla="*/ 2530597 w 2615000"/>
                  <a:gd name="connsiteY44" fmla="*/ 5318843 h 5509858"/>
                  <a:gd name="connsiteX45" fmla="*/ 2542443 w 2615000"/>
                  <a:gd name="connsiteY45" fmla="*/ 5293670 h 5509858"/>
                  <a:gd name="connsiteX46" fmla="*/ 2552808 w 2615000"/>
                  <a:gd name="connsiteY46" fmla="*/ 5267017 h 5509858"/>
                  <a:gd name="connsiteX47" fmla="*/ 2557250 w 2615000"/>
                  <a:gd name="connsiteY47" fmla="*/ 5238883 h 5509858"/>
                  <a:gd name="connsiteX48" fmla="*/ 2561692 w 2615000"/>
                  <a:gd name="connsiteY48" fmla="*/ 5209268 h 5509858"/>
                  <a:gd name="connsiteX49" fmla="*/ 2564654 w 2615000"/>
                  <a:gd name="connsiteY49" fmla="*/ 5179653 h 5509858"/>
                  <a:gd name="connsiteX50" fmla="*/ 2564654 w 2615000"/>
                  <a:gd name="connsiteY50" fmla="*/ 331688 h 5509858"/>
                  <a:gd name="connsiteX51" fmla="*/ 2561692 w 2615000"/>
                  <a:gd name="connsiteY51" fmla="*/ 302073 h 5509858"/>
                  <a:gd name="connsiteX52" fmla="*/ 2557250 w 2615000"/>
                  <a:gd name="connsiteY52" fmla="*/ 272458 h 5509858"/>
                  <a:gd name="connsiteX53" fmla="*/ 2552808 w 2615000"/>
                  <a:gd name="connsiteY53" fmla="*/ 244324 h 5509858"/>
                  <a:gd name="connsiteX54" fmla="*/ 2542443 w 2615000"/>
                  <a:gd name="connsiteY54" fmla="*/ 217671 h 5509858"/>
                  <a:gd name="connsiteX55" fmla="*/ 2530597 w 2615000"/>
                  <a:gd name="connsiteY55" fmla="*/ 192498 h 5509858"/>
                  <a:gd name="connsiteX56" fmla="*/ 2515789 w 2615000"/>
                  <a:gd name="connsiteY56" fmla="*/ 167325 h 5509858"/>
                  <a:gd name="connsiteX57" fmla="*/ 2498020 w 2615000"/>
                  <a:gd name="connsiteY57" fmla="*/ 145114 h 5509858"/>
                  <a:gd name="connsiteX58" fmla="*/ 2480252 w 2615000"/>
                  <a:gd name="connsiteY58" fmla="*/ 124384 h 5509858"/>
                  <a:gd name="connsiteX59" fmla="*/ 2458040 w 2615000"/>
                  <a:gd name="connsiteY59" fmla="*/ 105134 h 5509858"/>
                  <a:gd name="connsiteX60" fmla="*/ 2435829 w 2615000"/>
                  <a:gd name="connsiteY60" fmla="*/ 90327 h 5509858"/>
                  <a:gd name="connsiteX61" fmla="*/ 2413618 w 2615000"/>
                  <a:gd name="connsiteY61" fmla="*/ 75519 h 5509858"/>
                  <a:gd name="connsiteX62" fmla="*/ 2385484 w 2615000"/>
                  <a:gd name="connsiteY62" fmla="*/ 62192 h 5509858"/>
                  <a:gd name="connsiteX63" fmla="*/ 2360311 w 2615000"/>
                  <a:gd name="connsiteY63" fmla="*/ 53308 h 5509858"/>
                  <a:gd name="connsiteX64" fmla="*/ 2330696 w 2615000"/>
                  <a:gd name="connsiteY64" fmla="*/ 45904 h 5509858"/>
                  <a:gd name="connsiteX65" fmla="*/ 2304042 w 2615000"/>
                  <a:gd name="connsiteY65" fmla="*/ 39981 h 5509858"/>
                  <a:gd name="connsiteX66" fmla="*/ 2272947 w 2615000"/>
                  <a:gd name="connsiteY66" fmla="*/ 39981 h 5509858"/>
                  <a:gd name="connsiteX67" fmla="*/ 2061200 w 2615000"/>
                  <a:gd name="connsiteY67" fmla="*/ 39981 h 5509858"/>
                  <a:gd name="connsiteX68" fmla="*/ 2049354 w 2615000"/>
                  <a:gd name="connsiteY68" fmla="*/ 39981 h 5509858"/>
                  <a:gd name="connsiteX69" fmla="*/ 2038989 w 2615000"/>
                  <a:gd name="connsiteY69" fmla="*/ 42943 h 5509858"/>
                  <a:gd name="connsiteX70" fmla="*/ 2028623 w 2615000"/>
                  <a:gd name="connsiteY70" fmla="*/ 47385 h 5509858"/>
                  <a:gd name="connsiteX71" fmla="*/ 2021220 w 2615000"/>
                  <a:gd name="connsiteY71" fmla="*/ 54789 h 5509858"/>
                  <a:gd name="connsiteX72" fmla="*/ 2013816 w 2615000"/>
                  <a:gd name="connsiteY72" fmla="*/ 62192 h 5509858"/>
                  <a:gd name="connsiteX73" fmla="*/ 2009374 w 2615000"/>
                  <a:gd name="connsiteY73" fmla="*/ 72558 h 5509858"/>
                  <a:gd name="connsiteX74" fmla="*/ 2006412 w 2615000"/>
                  <a:gd name="connsiteY74" fmla="*/ 82923 h 5509858"/>
                  <a:gd name="connsiteX75" fmla="*/ 2006412 w 2615000"/>
                  <a:gd name="connsiteY75" fmla="*/ 94769 h 5509858"/>
                  <a:gd name="connsiteX76" fmla="*/ 2004932 w 2615000"/>
                  <a:gd name="connsiteY76" fmla="*/ 109576 h 5509858"/>
                  <a:gd name="connsiteX77" fmla="*/ 2004932 w 2615000"/>
                  <a:gd name="connsiteY77" fmla="*/ 124384 h 5509858"/>
                  <a:gd name="connsiteX78" fmla="*/ 1994566 w 2615000"/>
                  <a:gd name="connsiteY78" fmla="*/ 152518 h 5509858"/>
                  <a:gd name="connsiteX79" fmla="*/ 1982720 w 2615000"/>
                  <a:gd name="connsiteY79" fmla="*/ 177691 h 5509858"/>
                  <a:gd name="connsiteX80" fmla="*/ 1961990 w 2615000"/>
                  <a:gd name="connsiteY80" fmla="*/ 199902 h 5509858"/>
                  <a:gd name="connsiteX81" fmla="*/ 1939778 w 2615000"/>
                  <a:gd name="connsiteY81" fmla="*/ 217671 h 5509858"/>
                  <a:gd name="connsiteX82" fmla="*/ 1914606 w 2615000"/>
                  <a:gd name="connsiteY82" fmla="*/ 232478 h 5509858"/>
                  <a:gd name="connsiteX83" fmla="*/ 1887952 w 2615000"/>
                  <a:gd name="connsiteY83" fmla="*/ 239882 h 5509858"/>
                  <a:gd name="connsiteX84" fmla="*/ 1873145 w 2615000"/>
                  <a:gd name="connsiteY84" fmla="*/ 241363 h 5509858"/>
                  <a:gd name="connsiteX85" fmla="*/ 1856857 w 2615000"/>
                  <a:gd name="connsiteY85" fmla="*/ 241363 h 5509858"/>
                  <a:gd name="connsiteX86" fmla="*/ 756662 w 2615000"/>
                  <a:gd name="connsiteY86" fmla="*/ 241363 h 5509858"/>
                  <a:gd name="connsiteX87" fmla="*/ 741854 w 2615000"/>
                  <a:gd name="connsiteY87" fmla="*/ 241363 h 5509858"/>
                  <a:gd name="connsiteX88" fmla="*/ 727047 w 2615000"/>
                  <a:gd name="connsiteY88" fmla="*/ 239882 h 5509858"/>
                  <a:gd name="connsiteX89" fmla="*/ 698912 w 2615000"/>
                  <a:gd name="connsiteY89" fmla="*/ 232478 h 5509858"/>
                  <a:gd name="connsiteX90" fmla="*/ 673740 w 2615000"/>
                  <a:gd name="connsiteY90" fmla="*/ 217671 h 5509858"/>
                  <a:gd name="connsiteX91" fmla="*/ 651528 w 2615000"/>
                  <a:gd name="connsiteY91" fmla="*/ 199902 h 5509858"/>
                  <a:gd name="connsiteX92" fmla="*/ 633759 w 2615000"/>
                  <a:gd name="connsiteY92" fmla="*/ 177691 h 5509858"/>
                  <a:gd name="connsiteX93" fmla="*/ 618952 w 2615000"/>
                  <a:gd name="connsiteY93" fmla="*/ 152518 h 5509858"/>
                  <a:gd name="connsiteX94" fmla="*/ 611548 w 2615000"/>
                  <a:gd name="connsiteY94" fmla="*/ 124384 h 5509858"/>
                  <a:gd name="connsiteX95" fmla="*/ 610068 w 2615000"/>
                  <a:gd name="connsiteY95" fmla="*/ 109576 h 5509858"/>
                  <a:gd name="connsiteX96" fmla="*/ 610068 w 2615000"/>
                  <a:gd name="connsiteY96" fmla="*/ 94769 h 5509858"/>
                  <a:gd name="connsiteX97" fmla="*/ 607106 w 2615000"/>
                  <a:gd name="connsiteY97" fmla="*/ 82923 h 5509858"/>
                  <a:gd name="connsiteX98" fmla="*/ 604145 w 2615000"/>
                  <a:gd name="connsiteY98" fmla="*/ 72558 h 5509858"/>
                  <a:gd name="connsiteX99" fmla="*/ 599702 w 2615000"/>
                  <a:gd name="connsiteY99" fmla="*/ 62192 h 5509858"/>
                  <a:gd name="connsiteX100" fmla="*/ 592299 w 2615000"/>
                  <a:gd name="connsiteY100" fmla="*/ 54789 h 5509858"/>
                  <a:gd name="connsiteX101" fmla="*/ 584895 w 2615000"/>
                  <a:gd name="connsiteY101" fmla="*/ 47385 h 5509858"/>
                  <a:gd name="connsiteX102" fmla="*/ 574530 w 2615000"/>
                  <a:gd name="connsiteY102" fmla="*/ 42943 h 5509858"/>
                  <a:gd name="connsiteX103" fmla="*/ 564164 w 2615000"/>
                  <a:gd name="connsiteY103" fmla="*/ 39981 h 5509858"/>
                  <a:gd name="connsiteX104" fmla="*/ 555280 w 2615000"/>
                  <a:gd name="connsiteY104" fmla="*/ 39981 h 5509858"/>
                  <a:gd name="connsiteX105" fmla="*/ 340571 w 2615000"/>
                  <a:gd name="connsiteY105" fmla="*/ 39981 h 5509858"/>
                  <a:gd name="connsiteX106" fmla="*/ 315399 w 2615000"/>
                  <a:gd name="connsiteY106" fmla="*/ 0 h 5509858"/>
                  <a:gd name="connsiteX107" fmla="*/ 350937 w 2615000"/>
                  <a:gd name="connsiteY107" fmla="*/ 0 h 5509858"/>
                  <a:gd name="connsiteX108" fmla="*/ 2264063 w 2615000"/>
                  <a:gd name="connsiteY108" fmla="*/ 0 h 5509858"/>
                  <a:gd name="connsiteX109" fmla="*/ 2301082 w 2615000"/>
                  <a:gd name="connsiteY109" fmla="*/ 0 h 5509858"/>
                  <a:gd name="connsiteX110" fmla="*/ 2335139 w 2615000"/>
                  <a:gd name="connsiteY110" fmla="*/ 5923 h 5509858"/>
                  <a:gd name="connsiteX111" fmla="*/ 2367715 w 2615000"/>
                  <a:gd name="connsiteY111" fmla="*/ 14808 h 5509858"/>
                  <a:gd name="connsiteX112" fmla="*/ 2400292 w 2615000"/>
                  <a:gd name="connsiteY112" fmla="*/ 28134 h 5509858"/>
                  <a:gd name="connsiteX113" fmla="*/ 2429906 w 2615000"/>
                  <a:gd name="connsiteY113" fmla="*/ 42942 h 5509858"/>
                  <a:gd name="connsiteX114" fmla="*/ 2461002 w 2615000"/>
                  <a:gd name="connsiteY114" fmla="*/ 60711 h 5509858"/>
                  <a:gd name="connsiteX115" fmla="*/ 2487656 w 2615000"/>
                  <a:gd name="connsiteY115" fmla="*/ 79960 h 5509858"/>
                  <a:gd name="connsiteX116" fmla="*/ 2512828 w 2615000"/>
                  <a:gd name="connsiteY116" fmla="*/ 102172 h 5509858"/>
                  <a:gd name="connsiteX117" fmla="*/ 2535040 w 2615000"/>
                  <a:gd name="connsiteY117" fmla="*/ 127344 h 5509858"/>
                  <a:gd name="connsiteX118" fmla="*/ 2554289 w 2615000"/>
                  <a:gd name="connsiteY118" fmla="*/ 155479 h 5509858"/>
                  <a:gd name="connsiteX119" fmla="*/ 2572058 w 2615000"/>
                  <a:gd name="connsiteY119" fmla="*/ 182132 h 5509858"/>
                  <a:gd name="connsiteX120" fmla="*/ 2586866 w 2615000"/>
                  <a:gd name="connsiteY120" fmla="*/ 214708 h 5509858"/>
                  <a:gd name="connsiteX121" fmla="*/ 2600192 w 2615000"/>
                  <a:gd name="connsiteY121" fmla="*/ 244323 h 5509858"/>
                  <a:gd name="connsiteX122" fmla="*/ 2607596 w 2615000"/>
                  <a:gd name="connsiteY122" fmla="*/ 279861 h 5509858"/>
                  <a:gd name="connsiteX123" fmla="*/ 2612038 w 2615000"/>
                  <a:gd name="connsiteY123" fmla="*/ 313918 h 5509858"/>
                  <a:gd name="connsiteX124" fmla="*/ 2615000 w 2615000"/>
                  <a:gd name="connsiteY124" fmla="*/ 349456 h 5509858"/>
                  <a:gd name="connsiteX125" fmla="*/ 2615000 w 2615000"/>
                  <a:gd name="connsiteY125" fmla="*/ 5161883 h 5509858"/>
                  <a:gd name="connsiteX126" fmla="*/ 2612038 w 2615000"/>
                  <a:gd name="connsiteY126" fmla="*/ 5195940 h 5509858"/>
                  <a:gd name="connsiteX127" fmla="*/ 2607596 w 2615000"/>
                  <a:gd name="connsiteY127" fmla="*/ 5231478 h 5509858"/>
                  <a:gd name="connsiteX128" fmla="*/ 2600192 w 2615000"/>
                  <a:gd name="connsiteY128" fmla="*/ 5264054 h 5509858"/>
                  <a:gd name="connsiteX129" fmla="*/ 2586866 w 2615000"/>
                  <a:gd name="connsiteY129" fmla="*/ 5296631 h 5509858"/>
                  <a:gd name="connsiteX130" fmla="*/ 2572058 w 2615000"/>
                  <a:gd name="connsiteY130" fmla="*/ 5329207 h 5509858"/>
                  <a:gd name="connsiteX131" fmla="*/ 2554289 w 2615000"/>
                  <a:gd name="connsiteY131" fmla="*/ 5355861 h 5509858"/>
                  <a:gd name="connsiteX132" fmla="*/ 2535040 w 2615000"/>
                  <a:gd name="connsiteY132" fmla="*/ 5383995 h 5509858"/>
                  <a:gd name="connsiteX133" fmla="*/ 2512828 w 2615000"/>
                  <a:gd name="connsiteY133" fmla="*/ 5407687 h 5509858"/>
                  <a:gd name="connsiteX134" fmla="*/ 2487656 w 2615000"/>
                  <a:gd name="connsiteY134" fmla="*/ 5431379 h 5509858"/>
                  <a:gd name="connsiteX135" fmla="*/ 2461002 w 2615000"/>
                  <a:gd name="connsiteY135" fmla="*/ 5450628 h 5509858"/>
                  <a:gd name="connsiteX136" fmla="*/ 2429906 w 2615000"/>
                  <a:gd name="connsiteY136" fmla="*/ 5468397 h 5509858"/>
                  <a:gd name="connsiteX137" fmla="*/ 2400292 w 2615000"/>
                  <a:gd name="connsiteY137" fmla="*/ 5483205 h 5509858"/>
                  <a:gd name="connsiteX138" fmla="*/ 2367715 w 2615000"/>
                  <a:gd name="connsiteY138" fmla="*/ 5495051 h 5509858"/>
                  <a:gd name="connsiteX139" fmla="*/ 2335139 w 2615000"/>
                  <a:gd name="connsiteY139" fmla="*/ 5502455 h 5509858"/>
                  <a:gd name="connsiteX140" fmla="*/ 2301082 w 2615000"/>
                  <a:gd name="connsiteY140" fmla="*/ 5508378 h 5509858"/>
                  <a:gd name="connsiteX141" fmla="*/ 2264063 w 2615000"/>
                  <a:gd name="connsiteY141" fmla="*/ 5509858 h 5509858"/>
                  <a:gd name="connsiteX142" fmla="*/ 350937 w 2615000"/>
                  <a:gd name="connsiteY142" fmla="*/ 5509858 h 5509858"/>
                  <a:gd name="connsiteX143" fmla="*/ 315399 w 2615000"/>
                  <a:gd name="connsiteY143" fmla="*/ 5508378 h 5509858"/>
                  <a:gd name="connsiteX144" fmla="*/ 281342 w 2615000"/>
                  <a:gd name="connsiteY144" fmla="*/ 5502455 h 5509858"/>
                  <a:gd name="connsiteX145" fmla="*/ 245804 w 2615000"/>
                  <a:gd name="connsiteY145" fmla="*/ 5495051 h 5509858"/>
                  <a:gd name="connsiteX146" fmla="*/ 213228 w 2615000"/>
                  <a:gd name="connsiteY146" fmla="*/ 5483205 h 5509858"/>
                  <a:gd name="connsiteX147" fmla="*/ 183613 w 2615000"/>
                  <a:gd name="connsiteY147" fmla="*/ 5468397 h 5509858"/>
                  <a:gd name="connsiteX148" fmla="*/ 153998 w 2615000"/>
                  <a:gd name="connsiteY148" fmla="*/ 5450628 h 5509858"/>
                  <a:gd name="connsiteX149" fmla="*/ 128825 w 2615000"/>
                  <a:gd name="connsiteY149" fmla="*/ 5431379 h 5509858"/>
                  <a:gd name="connsiteX150" fmla="*/ 103653 w 2615000"/>
                  <a:gd name="connsiteY150" fmla="*/ 5407687 h 5509858"/>
                  <a:gd name="connsiteX151" fmla="*/ 78480 w 2615000"/>
                  <a:gd name="connsiteY151" fmla="*/ 5383995 h 5509858"/>
                  <a:gd name="connsiteX152" fmla="*/ 59230 w 2615000"/>
                  <a:gd name="connsiteY152" fmla="*/ 5355861 h 5509858"/>
                  <a:gd name="connsiteX153" fmla="*/ 41461 w 2615000"/>
                  <a:gd name="connsiteY153" fmla="*/ 5329207 h 5509858"/>
                  <a:gd name="connsiteX154" fmla="*/ 26654 w 2615000"/>
                  <a:gd name="connsiteY154" fmla="*/ 5296631 h 5509858"/>
                  <a:gd name="connsiteX155" fmla="*/ 16288 w 2615000"/>
                  <a:gd name="connsiteY155" fmla="*/ 5264054 h 5509858"/>
                  <a:gd name="connsiteX156" fmla="*/ 7404 w 2615000"/>
                  <a:gd name="connsiteY156" fmla="*/ 5231478 h 5509858"/>
                  <a:gd name="connsiteX157" fmla="*/ 1481 w 2615000"/>
                  <a:gd name="connsiteY157" fmla="*/ 5195940 h 5509858"/>
                  <a:gd name="connsiteX158" fmla="*/ 0 w 2615000"/>
                  <a:gd name="connsiteY158" fmla="*/ 5161883 h 5509858"/>
                  <a:gd name="connsiteX159" fmla="*/ 0 w 2615000"/>
                  <a:gd name="connsiteY159" fmla="*/ 349456 h 5509858"/>
                  <a:gd name="connsiteX160" fmla="*/ 1481 w 2615000"/>
                  <a:gd name="connsiteY160" fmla="*/ 313918 h 5509858"/>
                  <a:gd name="connsiteX161" fmla="*/ 7404 w 2615000"/>
                  <a:gd name="connsiteY161" fmla="*/ 279861 h 5509858"/>
                  <a:gd name="connsiteX162" fmla="*/ 16288 w 2615000"/>
                  <a:gd name="connsiteY162" fmla="*/ 244323 h 5509858"/>
                  <a:gd name="connsiteX163" fmla="*/ 26654 w 2615000"/>
                  <a:gd name="connsiteY163" fmla="*/ 214708 h 5509858"/>
                  <a:gd name="connsiteX164" fmla="*/ 41461 w 2615000"/>
                  <a:gd name="connsiteY164" fmla="*/ 182132 h 5509858"/>
                  <a:gd name="connsiteX165" fmla="*/ 59230 w 2615000"/>
                  <a:gd name="connsiteY165" fmla="*/ 155479 h 5509858"/>
                  <a:gd name="connsiteX166" fmla="*/ 78480 w 2615000"/>
                  <a:gd name="connsiteY166" fmla="*/ 127344 h 5509858"/>
                  <a:gd name="connsiteX167" fmla="*/ 103653 w 2615000"/>
                  <a:gd name="connsiteY167" fmla="*/ 102172 h 5509858"/>
                  <a:gd name="connsiteX168" fmla="*/ 128825 w 2615000"/>
                  <a:gd name="connsiteY168" fmla="*/ 79960 h 5509858"/>
                  <a:gd name="connsiteX169" fmla="*/ 153998 w 2615000"/>
                  <a:gd name="connsiteY169" fmla="*/ 60711 h 5509858"/>
                  <a:gd name="connsiteX170" fmla="*/ 183613 w 2615000"/>
                  <a:gd name="connsiteY170" fmla="*/ 42942 h 5509858"/>
                  <a:gd name="connsiteX171" fmla="*/ 213228 w 2615000"/>
                  <a:gd name="connsiteY171" fmla="*/ 28134 h 5509858"/>
                  <a:gd name="connsiteX172" fmla="*/ 245804 w 2615000"/>
                  <a:gd name="connsiteY172" fmla="*/ 14808 h 5509858"/>
                  <a:gd name="connsiteX173" fmla="*/ 281342 w 2615000"/>
                  <a:gd name="connsiteY173" fmla="*/ 5923 h 550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615000" h="5509858">
                    <a:moveTo>
                      <a:pt x="310957" y="39981"/>
                    </a:moveTo>
                    <a:lnTo>
                      <a:pt x="282822" y="45904"/>
                    </a:lnTo>
                    <a:lnTo>
                      <a:pt x="256169" y="53308"/>
                    </a:lnTo>
                    <a:lnTo>
                      <a:pt x="228035" y="62192"/>
                    </a:lnTo>
                    <a:lnTo>
                      <a:pt x="202862" y="75519"/>
                    </a:lnTo>
                    <a:lnTo>
                      <a:pt x="179170" y="90327"/>
                    </a:lnTo>
                    <a:lnTo>
                      <a:pt x="156959" y="105134"/>
                    </a:lnTo>
                    <a:lnTo>
                      <a:pt x="136228" y="124384"/>
                    </a:lnTo>
                    <a:lnTo>
                      <a:pt x="116979" y="145114"/>
                    </a:lnTo>
                    <a:lnTo>
                      <a:pt x="99210" y="167325"/>
                    </a:lnTo>
                    <a:lnTo>
                      <a:pt x="85883" y="192498"/>
                    </a:lnTo>
                    <a:lnTo>
                      <a:pt x="74037" y="217671"/>
                    </a:lnTo>
                    <a:lnTo>
                      <a:pt x="63672" y="244324"/>
                    </a:lnTo>
                    <a:lnTo>
                      <a:pt x="56268" y="272458"/>
                    </a:lnTo>
                    <a:lnTo>
                      <a:pt x="51826" y="302073"/>
                    </a:lnTo>
                    <a:lnTo>
                      <a:pt x="48864" y="331688"/>
                    </a:lnTo>
                    <a:lnTo>
                      <a:pt x="48864" y="5179653"/>
                    </a:lnTo>
                    <a:lnTo>
                      <a:pt x="51826" y="5209268"/>
                    </a:lnTo>
                    <a:lnTo>
                      <a:pt x="56268" y="5238883"/>
                    </a:lnTo>
                    <a:lnTo>
                      <a:pt x="63672" y="5267017"/>
                    </a:lnTo>
                    <a:lnTo>
                      <a:pt x="74037" y="5293670"/>
                    </a:lnTo>
                    <a:lnTo>
                      <a:pt x="85883" y="5318843"/>
                    </a:lnTo>
                    <a:lnTo>
                      <a:pt x="99210" y="5341054"/>
                    </a:lnTo>
                    <a:lnTo>
                      <a:pt x="116979" y="5363265"/>
                    </a:lnTo>
                    <a:lnTo>
                      <a:pt x="136228" y="5385477"/>
                    </a:lnTo>
                    <a:lnTo>
                      <a:pt x="156959" y="5403246"/>
                    </a:lnTo>
                    <a:lnTo>
                      <a:pt x="179170" y="5421015"/>
                    </a:lnTo>
                    <a:lnTo>
                      <a:pt x="202862" y="5435822"/>
                    </a:lnTo>
                    <a:lnTo>
                      <a:pt x="228035" y="5447668"/>
                    </a:lnTo>
                    <a:lnTo>
                      <a:pt x="256169" y="5458033"/>
                    </a:lnTo>
                    <a:lnTo>
                      <a:pt x="282822" y="5465437"/>
                    </a:lnTo>
                    <a:lnTo>
                      <a:pt x="310957" y="5468399"/>
                    </a:lnTo>
                    <a:lnTo>
                      <a:pt x="340571" y="5469879"/>
                    </a:lnTo>
                    <a:lnTo>
                      <a:pt x="2272947" y="5469879"/>
                    </a:lnTo>
                    <a:lnTo>
                      <a:pt x="2304042" y="5468399"/>
                    </a:lnTo>
                    <a:lnTo>
                      <a:pt x="2330696" y="5465437"/>
                    </a:lnTo>
                    <a:lnTo>
                      <a:pt x="2360311" y="5458033"/>
                    </a:lnTo>
                    <a:lnTo>
                      <a:pt x="2385484" y="5447668"/>
                    </a:lnTo>
                    <a:lnTo>
                      <a:pt x="2413618" y="5435822"/>
                    </a:lnTo>
                    <a:lnTo>
                      <a:pt x="2435829" y="5421015"/>
                    </a:lnTo>
                    <a:lnTo>
                      <a:pt x="2458040" y="5403246"/>
                    </a:lnTo>
                    <a:lnTo>
                      <a:pt x="2480252" y="5385477"/>
                    </a:lnTo>
                    <a:lnTo>
                      <a:pt x="2498020" y="5363265"/>
                    </a:lnTo>
                    <a:lnTo>
                      <a:pt x="2515789" y="5341054"/>
                    </a:lnTo>
                    <a:lnTo>
                      <a:pt x="2530597" y="5318843"/>
                    </a:lnTo>
                    <a:lnTo>
                      <a:pt x="2542443" y="5293670"/>
                    </a:lnTo>
                    <a:lnTo>
                      <a:pt x="2552808" y="5267017"/>
                    </a:lnTo>
                    <a:lnTo>
                      <a:pt x="2557250" y="5238883"/>
                    </a:lnTo>
                    <a:lnTo>
                      <a:pt x="2561692" y="5209268"/>
                    </a:lnTo>
                    <a:lnTo>
                      <a:pt x="2564654" y="5179653"/>
                    </a:lnTo>
                    <a:lnTo>
                      <a:pt x="2564654" y="331688"/>
                    </a:lnTo>
                    <a:lnTo>
                      <a:pt x="2561692" y="302073"/>
                    </a:lnTo>
                    <a:lnTo>
                      <a:pt x="2557250" y="272458"/>
                    </a:lnTo>
                    <a:lnTo>
                      <a:pt x="2552808" y="244324"/>
                    </a:lnTo>
                    <a:lnTo>
                      <a:pt x="2542443" y="217671"/>
                    </a:lnTo>
                    <a:lnTo>
                      <a:pt x="2530597" y="192498"/>
                    </a:lnTo>
                    <a:lnTo>
                      <a:pt x="2515789" y="167325"/>
                    </a:lnTo>
                    <a:lnTo>
                      <a:pt x="2498020" y="145114"/>
                    </a:lnTo>
                    <a:lnTo>
                      <a:pt x="2480252" y="124384"/>
                    </a:lnTo>
                    <a:lnTo>
                      <a:pt x="2458040" y="105134"/>
                    </a:lnTo>
                    <a:lnTo>
                      <a:pt x="2435829" y="90327"/>
                    </a:lnTo>
                    <a:lnTo>
                      <a:pt x="2413618" y="75519"/>
                    </a:lnTo>
                    <a:lnTo>
                      <a:pt x="2385484" y="62192"/>
                    </a:lnTo>
                    <a:lnTo>
                      <a:pt x="2360311" y="53308"/>
                    </a:lnTo>
                    <a:lnTo>
                      <a:pt x="2330696" y="45904"/>
                    </a:lnTo>
                    <a:lnTo>
                      <a:pt x="2304042" y="39981"/>
                    </a:lnTo>
                    <a:lnTo>
                      <a:pt x="2272947" y="39981"/>
                    </a:lnTo>
                    <a:lnTo>
                      <a:pt x="2061200" y="39981"/>
                    </a:lnTo>
                    <a:lnTo>
                      <a:pt x="2049354" y="39981"/>
                    </a:lnTo>
                    <a:lnTo>
                      <a:pt x="2038989" y="42943"/>
                    </a:lnTo>
                    <a:lnTo>
                      <a:pt x="2028623" y="47385"/>
                    </a:lnTo>
                    <a:lnTo>
                      <a:pt x="2021220" y="54789"/>
                    </a:lnTo>
                    <a:lnTo>
                      <a:pt x="2013816" y="62192"/>
                    </a:lnTo>
                    <a:lnTo>
                      <a:pt x="2009374" y="72558"/>
                    </a:lnTo>
                    <a:lnTo>
                      <a:pt x="2006412" y="82923"/>
                    </a:lnTo>
                    <a:lnTo>
                      <a:pt x="2006412" y="94769"/>
                    </a:lnTo>
                    <a:lnTo>
                      <a:pt x="2004932" y="109576"/>
                    </a:lnTo>
                    <a:lnTo>
                      <a:pt x="2004932" y="124384"/>
                    </a:lnTo>
                    <a:lnTo>
                      <a:pt x="1994566" y="152518"/>
                    </a:lnTo>
                    <a:lnTo>
                      <a:pt x="1982720" y="177691"/>
                    </a:lnTo>
                    <a:lnTo>
                      <a:pt x="1961990" y="199902"/>
                    </a:lnTo>
                    <a:lnTo>
                      <a:pt x="1939778" y="217671"/>
                    </a:lnTo>
                    <a:lnTo>
                      <a:pt x="1914606" y="232478"/>
                    </a:lnTo>
                    <a:lnTo>
                      <a:pt x="1887952" y="239882"/>
                    </a:lnTo>
                    <a:lnTo>
                      <a:pt x="1873145" y="241363"/>
                    </a:lnTo>
                    <a:lnTo>
                      <a:pt x="1856857" y="241363"/>
                    </a:lnTo>
                    <a:lnTo>
                      <a:pt x="756662" y="241363"/>
                    </a:lnTo>
                    <a:lnTo>
                      <a:pt x="741854" y="241363"/>
                    </a:lnTo>
                    <a:lnTo>
                      <a:pt x="727047" y="239882"/>
                    </a:lnTo>
                    <a:lnTo>
                      <a:pt x="698912" y="232478"/>
                    </a:lnTo>
                    <a:lnTo>
                      <a:pt x="673740" y="217671"/>
                    </a:lnTo>
                    <a:lnTo>
                      <a:pt x="651528" y="199902"/>
                    </a:lnTo>
                    <a:lnTo>
                      <a:pt x="633759" y="177691"/>
                    </a:lnTo>
                    <a:lnTo>
                      <a:pt x="618952" y="152518"/>
                    </a:lnTo>
                    <a:lnTo>
                      <a:pt x="611548" y="124384"/>
                    </a:lnTo>
                    <a:lnTo>
                      <a:pt x="610068" y="109576"/>
                    </a:lnTo>
                    <a:lnTo>
                      <a:pt x="610068" y="94769"/>
                    </a:lnTo>
                    <a:lnTo>
                      <a:pt x="607106" y="82923"/>
                    </a:lnTo>
                    <a:lnTo>
                      <a:pt x="604145" y="72558"/>
                    </a:lnTo>
                    <a:lnTo>
                      <a:pt x="599702" y="62192"/>
                    </a:lnTo>
                    <a:lnTo>
                      <a:pt x="592299" y="54789"/>
                    </a:lnTo>
                    <a:lnTo>
                      <a:pt x="584895" y="47385"/>
                    </a:lnTo>
                    <a:lnTo>
                      <a:pt x="574530" y="42943"/>
                    </a:lnTo>
                    <a:lnTo>
                      <a:pt x="564164" y="39981"/>
                    </a:lnTo>
                    <a:lnTo>
                      <a:pt x="555280" y="39981"/>
                    </a:lnTo>
                    <a:lnTo>
                      <a:pt x="340571" y="39981"/>
                    </a:lnTo>
                    <a:close/>
                    <a:moveTo>
                      <a:pt x="315399" y="0"/>
                    </a:moveTo>
                    <a:lnTo>
                      <a:pt x="350937" y="0"/>
                    </a:lnTo>
                    <a:lnTo>
                      <a:pt x="2264063" y="0"/>
                    </a:lnTo>
                    <a:lnTo>
                      <a:pt x="2301082" y="0"/>
                    </a:lnTo>
                    <a:lnTo>
                      <a:pt x="2335139" y="5923"/>
                    </a:lnTo>
                    <a:lnTo>
                      <a:pt x="2367715" y="14808"/>
                    </a:lnTo>
                    <a:lnTo>
                      <a:pt x="2400292" y="28134"/>
                    </a:lnTo>
                    <a:lnTo>
                      <a:pt x="2429906" y="42942"/>
                    </a:lnTo>
                    <a:lnTo>
                      <a:pt x="2461002" y="60711"/>
                    </a:lnTo>
                    <a:lnTo>
                      <a:pt x="2487656" y="79960"/>
                    </a:lnTo>
                    <a:lnTo>
                      <a:pt x="2512828" y="102172"/>
                    </a:lnTo>
                    <a:lnTo>
                      <a:pt x="2535040" y="127344"/>
                    </a:lnTo>
                    <a:lnTo>
                      <a:pt x="2554289" y="155479"/>
                    </a:lnTo>
                    <a:lnTo>
                      <a:pt x="2572058" y="182132"/>
                    </a:lnTo>
                    <a:lnTo>
                      <a:pt x="2586866" y="214708"/>
                    </a:lnTo>
                    <a:lnTo>
                      <a:pt x="2600192" y="244323"/>
                    </a:lnTo>
                    <a:lnTo>
                      <a:pt x="2607596" y="279861"/>
                    </a:lnTo>
                    <a:lnTo>
                      <a:pt x="2612038" y="313918"/>
                    </a:lnTo>
                    <a:lnTo>
                      <a:pt x="2615000" y="349456"/>
                    </a:lnTo>
                    <a:lnTo>
                      <a:pt x="2615000" y="5161883"/>
                    </a:lnTo>
                    <a:lnTo>
                      <a:pt x="2612038" y="5195940"/>
                    </a:lnTo>
                    <a:lnTo>
                      <a:pt x="2607596" y="5231478"/>
                    </a:lnTo>
                    <a:lnTo>
                      <a:pt x="2600192" y="5264054"/>
                    </a:lnTo>
                    <a:lnTo>
                      <a:pt x="2586866" y="5296631"/>
                    </a:lnTo>
                    <a:lnTo>
                      <a:pt x="2572058" y="5329207"/>
                    </a:lnTo>
                    <a:lnTo>
                      <a:pt x="2554289" y="5355861"/>
                    </a:lnTo>
                    <a:lnTo>
                      <a:pt x="2535040" y="5383995"/>
                    </a:lnTo>
                    <a:lnTo>
                      <a:pt x="2512828" y="5407687"/>
                    </a:lnTo>
                    <a:lnTo>
                      <a:pt x="2487656" y="5431379"/>
                    </a:lnTo>
                    <a:lnTo>
                      <a:pt x="2461002" y="5450628"/>
                    </a:lnTo>
                    <a:lnTo>
                      <a:pt x="2429906" y="5468397"/>
                    </a:lnTo>
                    <a:lnTo>
                      <a:pt x="2400292" y="5483205"/>
                    </a:lnTo>
                    <a:lnTo>
                      <a:pt x="2367715" y="5495051"/>
                    </a:lnTo>
                    <a:lnTo>
                      <a:pt x="2335139" y="5502455"/>
                    </a:lnTo>
                    <a:lnTo>
                      <a:pt x="2301082" y="5508378"/>
                    </a:lnTo>
                    <a:lnTo>
                      <a:pt x="2264063" y="5509858"/>
                    </a:lnTo>
                    <a:lnTo>
                      <a:pt x="350937" y="5509858"/>
                    </a:lnTo>
                    <a:lnTo>
                      <a:pt x="315399" y="5508378"/>
                    </a:lnTo>
                    <a:lnTo>
                      <a:pt x="281342" y="5502455"/>
                    </a:lnTo>
                    <a:lnTo>
                      <a:pt x="245804" y="5495051"/>
                    </a:lnTo>
                    <a:lnTo>
                      <a:pt x="213228" y="5483205"/>
                    </a:lnTo>
                    <a:lnTo>
                      <a:pt x="183613" y="5468397"/>
                    </a:lnTo>
                    <a:lnTo>
                      <a:pt x="153998" y="5450628"/>
                    </a:lnTo>
                    <a:lnTo>
                      <a:pt x="128825" y="5431379"/>
                    </a:lnTo>
                    <a:lnTo>
                      <a:pt x="103653" y="5407687"/>
                    </a:lnTo>
                    <a:lnTo>
                      <a:pt x="78480" y="5383995"/>
                    </a:lnTo>
                    <a:lnTo>
                      <a:pt x="59230" y="5355861"/>
                    </a:lnTo>
                    <a:lnTo>
                      <a:pt x="41461" y="5329207"/>
                    </a:lnTo>
                    <a:lnTo>
                      <a:pt x="26654" y="5296631"/>
                    </a:lnTo>
                    <a:lnTo>
                      <a:pt x="16288" y="5264054"/>
                    </a:lnTo>
                    <a:lnTo>
                      <a:pt x="7404" y="5231478"/>
                    </a:lnTo>
                    <a:lnTo>
                      <a:pt x="1481" y="5195940"/>
                    </a:lnTo>
                    <a:lnTo>
                      <a:pt x="0" y="5161883"/>
                    </a:lnTo>
                    <a:lnTo>
                      <a:pt x="0" y="349456"/>
                    </a:lnTo>
                    <a:lnTo>
                      <a:pt x="1481" y="313918"/>
                    </a:lnTo>
                    <a:lnTo>
                      <a:pt x="7404" y="279861"/>
                    </a:lnTo>
                    <a:lnTo>
                      <a:pt x="16288" y="244323"/>
                    </a:lnTo>
                    <a:lnTo>
                      <a:pt x="26654" y="214708"/>
                    </a:lnTo>
                    <a:lnTo>
                      <a:pt x="41461" y="182132"/>
                    </a:lnTo>
                    <a:lnTo>
                      <a:pt x="59230" y="155479"/>
                    </a:lnTo>
                    <a:lnTo>
                      <a:pt x="78480" y="127344"/>
                    </a:lnTo>
                    <a:lnTo>
                      <a:pt x="103653" y="102172"/>
                    </a:lnTo>
                    <a:lnTo>
                      <a:pt x="128825" y="79960"/>
                    </a:lnTo>
                    <a:lnTo>
                      <a:pt x="153998" y="60711"/>
                    </a:lnTo>
                    <a:lnTo>
                      <a:pt x="183613" y="42942"/>
                    </a:lnTo>
                    <a:lnTo>
                      <a:pt x="213228" y="28134"/>
                    </a:lnTo>
                    <a:lnTo>
                      <a:pt x="245804" y="14808"/>
                    </a:lnTo>
                    <a:lnTo>
                      <a:pt x="281342" y="59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22" name="Freeform 105">
                <a:extLst>
                  <a:ext uri="{FF2B5EF4-FFF2-40B4-BE49-F238E27FC236}">
                    <a16:creationId xmlns:a16="http://schemas.microsoft.com/office/drawing/2014/main" id="{D69F9590-B88F-89E3-9789-71B420050F5B}"/>
                  </a:ext>
                </a:extLst>
              </p:cNvPr>
              <p:cNvSpPr>
                <a:spLocks/>
              </p:cNvSpPr>
              <p:nvPr/>
            </p:nvSpPr>
            <p:spPr bwMode="auto">
              <a:xfrm>
                <a:off x="8086696" y="764397"/>
                <a:ext cx="347976" cy="37019"/>
              </a:xfrm>
              <a:custGeom>
                <a:avLst/>
                <a:gdLst>
                  <a:gd name="T0" fmla="*/ 222 w 235"/>
                  <a:gd name="T1" fmla="*/ 25 h 25"/>
                  <a:gd name="T2" fmla="*/ 11 w 235"/>
                  <a:gd name="T3" fmla="*/ 25 h 25"/>
                  <a:gd name="T4" fmla="*/ 11 w 235"/>
                  <a:gd name="T5" fmla="*/ 25 h 25"/>
                  <a:gd name="T6" fmla="*/ 8 w 235"/>
                  <a:gd name="T7" fmla="*/ 23 h 25"/>
                  <a:gd name="T8" fmla="*/ 3 w 235"/>
                  <a:gd name="T9" fmla="*/ 22 h 25"/>
                  <a:gd name="T10" fmla="*/ 1 w 235"/>
                  <a:gd name="T11" fmla="*/ 17 h 25"/>
                  <a:gd name="T12" fmla="*/ 0 w 235"/>
                  <a:gd name="T13" fmla="*/ 12 h 25"/>
                  <a:gd name="T14" fmla="*/ 0 w 235"/>
                  <a:gd name="T15" fmla="*/ 12 h 25"/>
                  <a:gd name="T16" fmla="*/ 0 w 235"/>
                  <a:gd name="T17" fmla="*/ 12 h 25"/>
                  <a:gd name="T18" fmla="*/ 1 w 235"/>
                  <a:gd name="T19" fmla="*/ 8 h 25"/>
                  <a:gd name="T20" fmla="*/ 3 w 235"/>
                  <a:gd name="T21" fmla="*/ 3 h 25"/>
                  <a:gd name="T22" fmla="*/ 8 w 235"/>
                  <a:gd name="T23" fmla="*/ 2 h 25"/>
                  <a:gd name="T24" fmla="*/ 11 w 235"/>
                  <a:gd name="T25" fmla="*/ 0 h 25"/>
                  <a:gd name="T26" fmla="*/ 222 w 235"/>
                  <a:gd name="T27" fmla="*/ 0 h 25"/>
                  <a:gd name="T28" fmla="*/ 222 w 235"/>
                  <a:gd name="T29" fmla="*/ 0 h 25"/>
                  <a:gd name="T30" fmla="*/ 227 w 235"/>
                  <a:gd name="T31" fmla="*/ 2 h 25"/>
                  <a:gd name="T32" fmla="*/ 232 w 235"/>
                  <a:gd name="T33" fmla="*/ 3 h 25"/>
                  <a:gd name="T34" fmla="*/ 234 w 235"/>
                  <a:gd name="T35" fmla="*/ 8 h 25"/>
                  <a:gd name="T36" fmla="*/ 235 w 235"/>
                  <a:gd name="T37" fmla="*/ 12 h 25"/>
                  <a:gd name="T38" fmla="*/ 235 w 235"/>
                  <a:gd name="T39" fmla="*/ 12 h 25"/>
                  <a:gd name="T40" fmla="*/ 235 w 235"/>
                  <a:gd name="T41" fmla="*/ 12 h 25"/>
                  <a:gd name="T42" fmla="*/ 234 w 235"/>
                  <a:gd name="T43" fmla="*/ 17 h 25"/>
                  <a:gd name="T44" fmla="*/ 232 w 235"/>
                  <a:gd name="T45" fmla="*/ 22 h 25"/>
                  <a:gd name="T46" fmla="*/ 227 w 235"/>
                  <a:gd name="T47" fmla="*/ 23 h 25"/>
                  <a:gd name="T48" fmla="*/ 222 w 235"/>
                  <a:gd name="T49" fmla="*/ 25 h 25"/>
                  <a:gd name="T50" fmla="*/ 222 w 23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5">
                    <a:moveTo>
                      <a:pt x="222" y="25"/>
                    </a:moveTo>
                    <a:lnTo>
                      <a:pt x="11" y="25"/>
                    </a:lnTo>
                    <a:lnTo>
                      <a:pt x="11" y="25"/>
                    </a:lnTo>
                    <a:lnTo>
                      <a:pt x="8" y="23"/>
                    </a:lnTo>
                    <a:lnTo>
                      <a:pt x="3" y="22"/>
                    </a:lnTo>
                    <a:lnTo>
                      <a:pt x="1" y="17"/>
                    </a:lnTo>
                    <a:lnTo>
                      <a:pt x="0" y="12"/>
                    </a:lnTo>
                    <a:lnTo>
                      <a:pt x="0" y="12"/>
                    </a:lnTo>
                    <a:lnTo>
                      <a:pt x="0" y="12"/>
                    </a:lnTo>
                    <a:lnTo>
                      <a:pt x="1" y="8"/>
                    </a:lnTo>
                    <a:lnTo>
                      <a:pt x="3" y="3"/>
                    </a:lnTo>
                    <a:lnTo>
                      <a:pt x="8" y="2"/>
                    </a:lnTo>
                    <a:lnTo>
                      <a:pt x="11" y="0"/>
                    </a:lnTo>
                    <a:lnTo>
                      <a:pt x="222" y="0"/>
                    </a:lnTo>
                    <a:lnTo>
                      <a:pt x="222" y="0"/>
                    </a:lnTo>
                    <a:lnTo>
                      <a:pt x="227" y="2"/>
                    </a:lnTo>
                    <a:lnTo>
                      <a:pt x="232" y="3"/>
                    </a:lnTo>
                    <a:lnTo>
                      <a:pt x="234" y="8"/>
                    </a:lnTo>
                    <a:lnTo>
                      <a:pt x="235" y="12"/>
                    </a:lnTo>
                    <a:lnTo>
                      <a:pt x="235" y="12"/>
                    </a:lnTo>
                    <a:lnTo>
                      <a:pt x="235" y="12"/>
                    </a:lnTo>
                    <a:lnTo>
                      <a:pt x="234" y="17"/>
                    </a:lnTo>
                    <a:lnTo>
                      <a:pt x="232" y="22"/>
                    </a:lnTo>
                    <a:lnTo>
                      <a:pt x="227" y="23"/>
                    </a:lnTo>
                    <a:lnTo>
                      <a:pt x="222" y="25"/>
                    </a:lnTo>
                    <a:lnTo>
                      <a:pt x="222" y="25"/>
                    </a:lnTo>
                    <a:close/>
                  </a:path>
                </a:pathLst>
              </a:custGeom>
              <a:solidFill>
                <a:srgbClr val="171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3" name="Freeform 106">
                <a:extLst>
                  <a:ext uri="{FF2B5EF4-FFF2-40B4-BE49-F238E27FC236}">
                    <a16:creationId xmlns:a16="http://schemas.microsoft.com/office/drawing/2014/main" id="{9C1C24BB-1406-3890-842A-0A8F858529B7}"/>
                  </a:ext>
                </a:extLst>
              </p:cNvPr>
              <p:cNvSpPr>
                <a:spLocks/>
              </p:cNvSpPr>
              <p:nvPr/>
            </p:nvSpPr>
            <p:spPr bwMode="auto">
              <a:xfrm>
                <a:off x="8517594" y="742185"/>
                <a:ext cx="81442" cy="81442"/>
              </a:xfrm>
              <a:custGeom>
                <a:avLst/>
                <a:gdLst>
                  <a:gd name="T0" fmla="*/ 55 w 55"/>
                  <a:gd name="T1" fmla="*/ 27 h 55"/>
                  <a:gd name="T2" fmla="*/ 55 w 55"/>
                  <a:gd name="T3" fmla="*/ 27 h 55"/>
                  <a:gd name="T4" fmla="*/ 54 w 55"/>
                  <a:gd name="T5" fmla="*/ 33 h 55"/>
                  <a:gd name="T6" fmla="*/ 52 w 55"/>
                  <a:gd name="T7" fmla="*/ 38 h 55"/>
                  <a:gd name="T8" fmla="*/ 50 w 55"/>
                  <a:gd name="T9" fmla="*/ 42 h 55"/>
                  <a:gd name="T10" fmla="*/ 47 w 55"/>
                  <a:gd name="T11" fmla="*/ 47 h 55"/>
                  <a:gd name="T12" fmla="*/ 42 w 55"/>
                  <a:gd name="T13" fmla="*/ 50 h 55"/>
                  <a:gd name="T14" fmla="*/ 38 w 55"/>
                  <a:gd name="T15" fmla="*/ 52 h 55"/>
                  <a:gd name="T16" fmla="*/ 33 w 55"/>
                  <a:gd name="T17" fmla="*/ 54 h 55"/>
                  <a:gd name="T18" fmla="*/ 27 w 55"/>
                  <a:gd name="T19" fmla="*/ 55 h 55"/>
                  <a:gd name="T20" fmla="*/ 27 w 55"/>
                  <a:gd name="T21" fmla="*/ 55 h 55"/>
                  <a:gd name="T22" fmla="*/ 22 w 55"/>
                  <a:gd name="T23" fmla="*/ 54 h 55"/>
                  <a:gd name="T24" fmla="*/ 17 w 55"/>
                  <a:gd name="T25" fmla="*/ 52 h 55"/>
                  <a:gd name="T26" fmla="*/ 11 w 55"/>
                  <a:gd name="T27" fmla="*/ 50 h 55"/>
                  <a:gd name="T28" fmla="*/ 8 w 55"/>
                  <a:gd name="T29" fmla="*/ 47 h 55"/>
                  <a:gd name="T30" fmla="*/ 5 w 55"/>
                  <a:gd name="T31" fmla="*/ 42 h 55"/>
                  <a:gd name="T32" fmla="*/ 3 w 55"/>
                  <a:gd name="T33" fmla="*/ 38 h 55"/>
                  <a:gd name="T34" fmla="*/ 1 w 55"/>
                  <a:gd name="T35" fmla="*/ 33 h 55"/>
                  <a:gd name="T36" fmla="*/ 0 w 55"/>
                  <a:gd name="T37" fmla="*/ 27 h 55"/>
                  <a:gd name="T38" fmla="*/ 0 w 55"/>
                  <a:gd name="T39" fmla="*/ 27 h 55"/>
                  <a:gd name="T40" fmla="*/ 1 w 55"/>
                  <a:gd name="T41" fmla="*/ 22 h 55"/>
                  <a:gd name="T42" fmla="*/ 3 w 55"/>
                  <a:gd name="T43" fmla="*/ 17 h 55"/>
                  <a:gd name="T44" fmla="*/ 5 w 55"/>
                  <a:gd name="T45" fmla="*/ 11 h 55"/>
                  <a:gd name="T46" fmla="*/ 8 w 55"/>
                  <a:gd name="T47" fmla="*/ 8 h 55"/>
                  <a:gd name="T48" fmla="*/ 11 w 55"/>
                  <a:gd name="T49" fmla="*/ 5 h 55"/>
                  <a:gd name="T50" fmla="*/ 17 w 55"/>
                  <a:gd name="T51" fmla="*/ 3 h 55"/>
                  <a:gd name="T52" fmla="*/ 22 w 55"/>
                  <a:gd name="T53" fmla="*/ 1 h 55"/>
                  <a:gd name="T54" fmla="*/ 27 w 55"/>
                  <a:gd name="T55" fmla="*/ 0 h 55"/>
                  <a:gd name="T56" fmla="*/ 27 w 55"/>
                  <a:gd name="T57" fmla="*/ 0 h 55"/>
                  <a:gd name="T58" fmla="*/ 33 w 55"/>
                  <a:gd name="T59" fmla="*/ 1 h 55"/>
                  <a:gd name="T60" fmla="*/ 38 w 55"/>
                  <a:gd name="T61" fmla="*/ 3 h 55"/>
                  <a:gd name="T62" fmla="*/ 42 w 55"/>
                  <a:gd name="T63" fmla="*/ 5 h 55"/>
                  <a:gd name="T64" fmla="*/ 47 w 55"/>
                  <a:gd name="T65" fmla="*/ 8 h 55"/>
                  <a:gd name="T66" fmla="*/ 50 w 55"/>
                  <a:gd name="T67" fmla="*/ 11 h 55"/>
                  <a:gd name="T68" fmla="*/ 52 w 55"/>
                  <a:gd name="T69" fmla="*/ 17 h 55"/>
                  <a:gd name="T70" fmla="*/ 54 w 55"/>
                  <a:gd name="T71" fmla="*/ 22 h 55"/>
                  <a:gd name="T72" fmla="*/ 55 w 55"/>
                  <a:gd name="T73" fmla="*/ 27 h 55"/>
                  <a:gd name="T74" fmla="*/ 55 w 55"/>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55">
                    <a:moveTo>
                      <a:pt x="55" y="27"/>
                    </a:moveTo>
                    <a:lnTo>
                      <a:pt x="55" y="27"/>
                    </a:lnTo>
                    <a:lnTo>
                      <a:pt x="54" y="33"/>
                    </a:lnTo>
                    <a:lnTo>
                      <a:pt x="52" y="38"/>
                    </a:lnTo>
                    <a:lnTo>
                      <a:pt x="50" y="42"/>
                    </a:lnTo>
                    <a:lnTo>
                      <a:pt x="47" y="47"/>
                    </a:lnTo>
                    <a:lnTo>
                      <a:pt x="42" y="50"/>
                    </a:lnTo>
                    <a:lnTo>
                      <a:pt x="38" y="52"/>
                    </a:lnTo>
                    <a:lnTo>
                      <a:pt x="33" y="54"/>
                    </a:lnTo>
                    <a:lnTo>
                      <a:pt x="27" y="55"/>
                    </a:lnTo>
                    <a:lnTo>
                      <a:pt x="27" y="55"/>
                    </a:lnTo>
                    <a:lnTo>
                      <a:pt x="22" y="54"/>
                    </a:lnTo>
                    <a:lnTo>
                      <a:pt x="17" y="52"/>
                    </a:lnTo>
                    <a:lnTo>
                      <a:pt x="11" y="50"/>
                    </a:lnTo>
                    <a:lnTo>
                      <a:pt x="8" y="47"/>
                    </a:lnTo>
                    <a:lnTo>
                      <a:pt x="5" y="42"/>
                    </a:lnTo>
                    <a:lnTo>
                      <a:pt x="3" y="38"/>
                    </a:lnTo>
                    <a:lnTo>
                      <a:pt x="1" y="33"/>
                    </a:lnTo>
                    <a:lnTo>
                      <a:pt x="0" y="27"/>
                    </a:lnTo>
                    <a:lnTo>
                      <a:pt x="0" y="27"/>
                    </a:lnTo>
                    <a:lnTo>
                      <a:pt x="1" y="22"/>
                    </a:lnTo>
                    <a:lnTo>
                      <a:pt x="3" y="17"/>
                    </a:lnTo>
                    <a:lnTo>
                      <a:pt x="5" y="11"/>
                    </a:lnTo>
                    <a:lnTo>
                      <a:pt x="8" y="8"/>
                    </a:lnTo>
                    <a:lnTo>
                      <a:pt x="11" y="5"/>
                    </a:lnTo>
                    <a:lnTo>
                      <a:pt x="17" y="3"/>
                    </a:lnTo>
                    <a:lnTo>
                      <a:pt x="22" y="1"/>
                    </a:lnTo>
                    <a:lnTo>
                      <a:pt x="27" y="0"/>
                    </a:lnTo>
                    <a:lnTo>
                      <a:pt x="27" y="0"/>
                    </a:lnTo>
                    <a:lnTo>
                      <a:pt x="33" y="1"/>
                    </a:lnTo>
                    <a:lnTo>
                      <a:pt x="38" y="3"/>
                    </a:lnTo>
                    <a:lnTo>
                      <a:pt x="42" y="5"/>
                    </a:lnTo>
                    <a:lnTo>
                      <a:pt x="47" y="8"/>
                    </a:lnTo>
                    <a:lnTo>
                      <a:pt x="50" y="11"/>
                    </a:lnTo>
                    <a:lnTo>
                      <a:pt x="52" y="17"/>
                    </a:lnTo>
                    <a:lnTo>
                      <a:pt x="54" y="22"/>
                    </a:lnTo>
                    <a:lnTo>
                      <a:pt x="55" y="27"/>
                    </a:lnTo>
                    <a:lnTo>
                      <a:pt x="55" y="27"/>
                    </a:lnTo>
                    <a:close/>
                  </a:path>
                </a:pathLst>
              </a:custGeom>
              <a:solidFill>
                <a:srgbClr val="121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4" name="Freeform 107">
                <a:extLst>
                  <a:ext uri="{FF2B5EF4-FFF2-40B4-BE49-F238E27FC236}">
                    <a16:creationId xmlns:a16="http://schemas.microsoft.com/office/drawing/2014/main" id="{B271D472-0D89-CFA3-D66A-12626F4C9508}"/>
                  </a:ext>
                </a:extLst>
              </p:cNvPr>
              <p:cNvSpPr>
                <a:spLocks/>
              </p:cNvSpPr>
              <p:nvPr/>
            </p:nvSpPr>
            <p:spPr bwMode="auto">
              <a:xfrm>
                <a:off x="8564978" y="761435"/>
                <a:ext cx="26653" cy="29615"/>
              </a:xfrm>
              <a:custGeom>
                <a:avLst/>
                <a:gdLst>
                  <a:gd name="T0" fmla="*/ 18 w 18"/>
                  <a:gd name="T1" fmla="*/ 10 h 20"/>
                  <a:gd name="T2" fmla="*/ 18 w 18"/>
                  <a:gd name="T3" fmla="*/ 10 h 20"/>
                  <a:gd name="T4" fmla="*/ 18 w 18"/>
                  <a:gd name="T5" fmla="*/ 14 h 20"/>
                  <a:gd name="T6" fmla="*/ 16 w 18"/>
                  <a:gd name="T7" fmla="*/ 17 h 20"/>
                  <a:gd name="T8" fmla="*/ 13 w 18"/>
                  <a:gd name="T9" fmla="*/ 19 h 20"/>
                  <a:gd name="T10" fmla="*/ 10 w 18"/>
                  <a:gd name="T11" fmla="*/ 20 h 20"/>
                  <a:gd name="T12" fmla="*/ 10 w 18"/>
                  <a:gd name="T13" fmla="*/ 20 h 20"/>
                  <a:gd name="T14" fmla="*/ 5 w 18"/>
                  <a:gd name="T15" fmla="*/ 19 h 20"/>
                  <a:gd name="T16" fmla="*/ 3 w 18"/>
                  <a:gd name="T17" fmla="*/ 17 h 20"/>
                  <a:gd name="T18" fmla="*/ 0 w 18"/>
                  <a:gd name="T19" fmla="*/ 14 h 20"/>
                  <a:gd name="T20" fmla="*/ 0 w 18"/>
                  <a:gd name="T21" fmla="*/ 10 h 20"/>
                  <a:gd name="T22" fmla="*/ 0 w 18"/>
                  <a:gd name="T23" fmla="*/ 10 h 20"/>
                  <a:gd name="T24" fmla="*/ 0 w 18"/>
                  <a:gd name="T25" fmla="*/ 7 h 20"/>
                  <a:gd name="T26" fmla="*/ 3 w 18"/>
                  <a:gd name="T27" fmla="*/ 4 h 20"/>
                  <a:gd name="T28" fmla="*/ 5 w 18"/>
                  <a:gd name="T29" fmla="*/ 2 h 20"/>
                  <a:gd name="T30" fmla="*/ 10 w 18"/>
                  <a:gd name="T31" fmla="*/ 0 h 20"/>
                  <a:gd name="T32" fmla="*/ 10 w 18"/>
                  <a:gd name="T33" fmla="*/ 0 h 20"/>
                  <a:gd name="T34" fmla="*/ 13 w 18"/>
                  <a:gd name="T35" fmla="*/ 2 h 20"/>
                  <a:gd name="T36" fmla="*/ 16 w 18"/>
                  <a:gd name="T37" fmla="*/ 4 h 20"/>
                  <a:gd name="T38" fmla="*/ 18 w 18"/>
                  <a:gd name="T39" fmla="*/ 7 h 20"/>
                  <a:gd name="T40" fmla="*/ 18 w 18"/>
                  <a:gd name="T41" fmla="*/ 10 h 20"/>
                  <a:gd name="T42" fmla="*/ 18 w 18"/>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0">
                    <a:moveTo>
                      <a:pt x="18" y="10"/>
                    </a:moveTo>
                    <a:lnTo>
                      <a:pt x="18" y="10"/>
                    </a:lnTo>
                    <a:lnTo>
                      <a:pt x="18" y="14"/>
                    </a:lnTo>
                    <a:lnTo>
                      <a:pt x="16" y="17"/>
                    </a:lnTo>
                    <a:lnTo>
                      <a:pt x="13" y="19"/>
                    </a:lnTo>
                    <a:lnTo>
                      <a:pt x="10" y="20"/>
                    </a:lnTo>
                    <a:lnTo>
                      <a:pt x="10" y="20"/>
                    </a:lnTo>
                    <a:lnTo>
                      <a:pt x="5" y="19"/>
                    </a:lnTo>
                    <a:lnTo>
                      <a:pt x="3" y="17"/>
                    </a:lnTo>
                    <a:lnTo>
                      <a:pt x="0" y="14"/>
                    </a:lnTo>
                    <a:lnTo>
                      <a:pt x="0" y="10"/>
                    </a:lnTo>
                    <a:lnTo>
                      <a:pt x="0" y="10"/>
                    </a:lnTo>
                    <a:lnTo>
                      <a:pt x="0" y="7"/>
                    </a:lnTo>
                    <a:lnTo>
                      <a:pt x="3" y="4"/>
                    </a:lnTo>
                    <a:lnTo>
                      <a:pt x="5" y="2"/>
                    </a:lnTo>
                    <a:lnTo>
                      <a:pt x="10" y="0"/>
                    </a:lnTo>
                    <a:lnTo>
                      <a:pt x="10" y="0"/>
                    </a:lnTo>
                    <a:lnTo>
                      <a:pt x="13" y="2"/>
                    </a:lnTo>
                    <a:lnTo>
                      <a:pt x="16" y="4"/>
                    </a:lnTo>
                    <a:lnTo>
                      <a:pt x="18" y="7"/>
                    </a:lnTo>
                    <a:lnTo>
                      <a:pt x="18" y="10"/>
                    </a:lnTo>
                    <a:lnTo>
                      <a:pt x="18"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5" name="Freeform 108">
                <a:extLst>
                  <a:ext uri="{FF2B5EF4-FFF2-40B4-BE49-F238E27FC236}">
                    <a16:creationId xmlns:a16="http://schemas.microsoft.com/office/drawing/2014/main" id="{8A354B82-1FE7-F664-7AA4-50CA33ED8288}"/>
                  </a:ext>
                </a:extLst>
              </p:cNvPr>
              <p:cNvSpPr>
                <a:spLocks/>
              </p:cNvSpPr>
              <p:nvPr/>
            </p:nvSpPr>
            <p:spPr bwMode="auto">
              <a:xfrm>
                <a:off x="8562017" y="764397"/>
                <a:ext cx="25173" cy="22212"/>
              </a:xfrm>
              <a:custGeom>
                <a:avLst/>
                <a:gdLst>
                  <a:gd name="T0" fmla="*/ 17 w 17"/>
                  <a:gd name="T1" fmla="*/ 8 h 15"/>
                  <a:gd name="T2" fmla="*/ 17 w 17"/>
                  <a:gd name="T3" fmla="*/ 8 h 15"/>
                  <a:gd name="T4" fmla="*/ 17 w 17"/>
                  <a:gd name="T5" fmla="*/ 10 h 15"/>
                  <a:gd name="T6" fmla="*/ 15 w 17"/>
                  <a:gd name="T7" fmla="*/ 13 h 15"/>
                  <a:gd name="T8" fmla="*/ 12 w 17"/>
                  <a:gd name="T9" fmla="*/ 15 h 15"/>
                  <a:gd name="T10" fmla="*/ 8 w 17"/>
                  <a:gd name="T11" fmla="*/ 15 h 15"/>
                  <a:gd name="T12" fmla="*/ 8 w 17"/>
                  <a:gd name="T13" fmla="*/ 15 h 15"/>
                  <a:gd name="T14" fmla="*/ 5 w 17"/>
                  <a:gd name="T15" fmla="*/ 15 h 15"/>
                  <a:gd name="T16" fmla="*/ 3 w 17"/>
                  <a:gd name="T17" fmla="*/ 13 h 15"/>
                  <a:gd name="T18" fmla="*/ 2 w 17"/>
                  <a:gd name="T19" fmla="*/ 10 h 15"/>
                  <a:gd name="T20" fmla="*/ 0 w 17"/>
                  <a:gd name="T21" fmla="*/ 8 h 15"/>
                  <a:gd name="T22" fmla="*/ 0 w 17"/>
                  <a:gd name="T23" fmla="*/ 8 h 15"/>
                  <a:gd name="T24" fmla="*/ 2 w 17"/>
                  <a:gd name="T25" fmla="*/ 5 h 15"/>
                  <a:gd name="T26" fmla="*/ 3 w 17"/>
                  <a:gd name="T27" fmla="*/ 2 h 15"/>
                  <a:gd name="T28" fmla="*/ 5 w 17"/>
                  <a:gd name="T29" fmla="*/ 0 h 15"/>
                  <a:gd name="T30" fmla="*/ 8 w 17"/>
                  <a:gd name="T31" fmla="*/ 0 h 15"/>
                  <a:gd name="T32" fmla="*/ 8 w 17"/>
                  <a:gd name="T33" fmla="*/ 0 h 15"/>
                  <a:gd name="T34" fmla="*/ 12 w 17"/>
                  <a:gd name="T35" fmla="*/ 0 h 15"/>
                  <a:gd name="T36" fmla="*/ 15 w 17"/>
                  <a:gd name="T37" fmla="*/ 2 h 15"/>
                  <a:gd name="T38" fmla="*/ 17 w 17"/>
                  <a:gd name="T39" fmla="*/ 5 h 15"/>
                  <a:gd name="T40" fmla="*/ 17 w 17"/>
                  <a:gd name="T41" fmla="*/ 8 h 15"/>
                  <a:gd name="T42" fmla="*/ 17 w 17"/>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5">
                    <a:moveTo>
                      <a:pt x="17" y="8"/>
                    </a:moveTo>
                    <a:lnTo>
                      <a:pt x="17" y="8"/>
                    </a:lnTo>
                    <a:lnTo>
                      <a:pt x="17" y="10"/>
                    </a:lnTo>
                    <a:lnTo>
                      <a:pt x="15" y="13"/>
                    </a:lnTo>
                    <a:lnTo>
                      <a:pt x="12" y="15"/>
                    </a:lnTo>
                    <a:lnTo>
                      <a:pt x="8" y="15"/>
                    </a:lnTo>
                    <a:lnTo>
                      <a:pt x="8" y="15"/>
                    </a:lnTo>
                    <a:lnTo>
                      <a:pt x="5" y="15"/>
                    </a:lnTo>
                    <a:lnTo>
                      <a:pt x="3" y="13"/>
                    </a:lnTo>
                    <a:lnTo>
                      <a:pt x="2" y="10"/>
                    </a:lnTo>
                    <a:lnTo>
                      <a:pt x="0" y="8"/>
                    </a:lnTo>
                    <a:lnTo>
                      <a:pt x="0" y="8"/>
                    </a:lnTo>
                    <a:lnTo>
                      <a:pt x="2" y="5"/>
                    </a:lnTo>
                    <a:lnTo>
                      <a:pt x="3" y="2"/>
                    </a:lnTo>
                    <a:lnTo>
                      <a:pt x="5" y="0"/>
                    </a:lnTo>
                    <a:lnTo>
                      <a:pt x="8" y="0"/>
                    </a:lnTo>
                    <a:lnTo>
                      <a:pt x="8" y="0"/>
                    </a:lnTo>
                    <a:lnTo>
                      <a:pt x="12" y="0"/>
                    </a:lnTo>
                    <a:lnTo>
                      <a:pt x="15" y="2"/>
                    </a:lnTo>
                    <a:lnTo>
                      <a:pt x="17" y="5"/>
                    </a:lnTo>
                    <a:lnTo>
                      <a:pt x="17" y="8"/>
                    </a:lnTo>
                    <a:lnTo>
                      <a:pt x="17" y="8"/>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6" name="Freeform 109">
                <a:extLst>
                  <a:ext uri="{FF2B5EF4-FFF2-40B4-BE49-F238E27FC236}">
                    <a16:creationId xmlns:a16="http://schemas.microsoft.com/office/drawing/2014/main" id="{E8DF48CC-B874-905D-274A-03304BD8F256}"/>
                  </a:ext>
                </a:extLst>
              </p:cNvPr>
              <p:cNvSpPr>
                <a:spLocks/>
              </p:cNvSpPr>
              <p:nvPr/>
            </p:nvSpPr>
            <p:spPr bwMode="auto">
              <a:xfrm>
                <a:off x="8566458" y="768839"/>
                <a:ext cx="10366" cy="13327"/>
              </a:xfrm>
              <a:custGeom>
                <a:avLst/>
                <a:gdLst>
                  <a:gd name="T0" fmla="*/ 7 w 7"/>
                  <a:gd name="T1" fmla="*/ 5 h 9"/>
                  <a:gd name="T2" fmla="*/ 7 w 7"/>
                  <a:gd name="T3" fmla="*/ 5 h 9"/>
                  <a:gd name="T4" fmla="*/ 7 w 7"/>
                  <a:gd name="T5" fmla="*/ 7 h 9"/>
                  <a:gd name="T6" fmla="*/ 4 w 7"/>
                  <a:gd name="T7" fmla="*/ 9 h 9"/>
                  <a:gd name="T8" fmla="*/ 4 w 7"/>
                  <a:gd name="T9" fmla="*/ 9 h 9"/>
                  <a:gd name="T10" fmla="*/ 0 w 7"/>
                  <a:gd name="T11" fmla="*/ 7 h 9"/>
                  <a:gd name="T12" fmla="*/ 0 w 7"/>
                  <a:gd name="T13" fmla="*/ 5 h 9"/>
                  <a:gd name="T14" fmla="*/ 0 w 7"/>
                  <a:gd name="T15" fmla="*/ 5 h 9"/>
                  <a:gd name="T16" fmla="*/ 0 w 7"/>
                  <a:gd name="T17" fmla="*/ 2 h 9"/>
                  <a:gd name="T18" fmla="*/ 4 w 7"/>
                  <a:gd name="T19" fmla="*/ 0 h 9"/>
                  <a:gd name="T20" fmla="*/ 4 w 7"/>
                  <a:gd name="T21" fmla="*/ 0 h 9"/>
                  <a:gd name="T22" fmla="*/ 7 w 7"/>
                  <a:gd name="T23" fmla="*/ 2 h 9"/>
                  <a:gd name="T24" fmla="*/ 7 w 7"/>
                  <a:gd name="T25" fmla="*/ 5 h 9"/>
                  <a:gd name="T26" fmla="*/ 7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5"/>
                    </a:moveTo>
                    <a:lnTo>
                      <a:pt x="7" y="5"/>
                    </a:lnTo>
                    <a:lnTo>
                      <a:pt x="7" y="7"/>
                    </a:lnTo>
                    <a:lnTo>
                      <a:pt x="4" y="9"/>
                    </a:lnTo>
                    <a:lnTo>
                      <a:pt x="4" y="9"/>
                    </a:lnTo>
                    <a:lnTo>
                      <a:pt x="0" y="7"/>
                    </a:lnTo>
                    <a:lnTo>
                      <a:pt x="0" y="5"/>
                    </a:lnTo>
                    <a:lnTo>
                      <a:pt x="0" y="5"/>
                    </a:lnTo>
                    <a:lnTo>
                      <a:pt x="0" y="2"/>
                    </a:lnTo>
                    <a:lnTo>
                      <a:pt x="4" y="0"/>
                    </a:lnTo>
                    <a:lnTo>
                      <a:pt x="4" y="0"/>
                    </a:lnTo>
                    <a:lnTo>
                      <a:pt x="7" y="2"/>
                    </a:lnTo>
                    <a:lnTo>
                      <a:pt x="7" y="5"/>
                    </a:lnTo>
                    <a:lnTo>
                      <a:pt x="7" y="5"/>
                    </a:lnTo>
                    <a:close/>
                  </a:path>
                </a:pathLst>
              </a:custGeom>
              <a:solidFill>
                <a:srgbClr val="2F4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7" name="Freeform 110">
                <a:extLst>
                  <a:ext uri="{FF2B5EF4-FFF2-40B4-BE49-F238E27FC236}">
                    <a16:creationId xmlns:a16="http://schemas.microsoft.com/office/drawing/2014/main" id="{EB5127BF-8FEB-8B93-B2B3-E1C0EA6845F8}"/>
                  </a:ext>
                </a:extLst>
              </p:cNvPr>
              <p:cNvSpPr>
                <a:spLocks/>
              </p:cNvSpPr>
              <p:nvPr/>
            </p:nvSpPr>
            <p:spPr bwMode="auto">
              <a:xfrm>
                <a:off x="8529440" y="767359"/>
                <a:ext cx="22212" cy="29615"/>
              </a:xfrm>
              <a:custGeom>
                <a:avLst/>
                <a:gdLst>
                  <a:gd name="T0" fmla="*/ 15 w 15"/>
                  <a:gd name="T1" fmla="*/ 10 h 20"/>
                  <a:gd name="T2" fmla="*/ 15 w 15"/>
                  <a:gd name="T3" fmla="*/ 10 h 20"/>
                  <a:gd name="T4" fmla="*/ 14 w 15"/>
                  <a:gd name="T5" fmla="*/ 13 h 20"/>
                  <a:gd name="T6" fmla="*/ 12 w 15"/>
                  <a:gd name="T7" fmla="*/ 16 h 20"/>
                  <a:gd name="T8" fmla="*/ 10 w 15"/>
                  <a:gd name="T9" fmla="*/ 18 h 20"/>
                  <a:gd name="T10" fmla="*/ 9 w 15"/>
                  <a:gd name="T11" fmla="*/ 20 h 20"/>
                  <a:gd name="T12" fmla="*/ 9 w 15"/>
                  <a:gd name="T13" fmla="*/ 20 h 20"/>
                  <a:gd name="T14" fmla="*/ 5 w 15"/>
                  <a:gd name="T15" fmla="*/ 18 h 20"/>
                  <a:gd name="T16" fmla="*/ 3 w 15"/>
                  <a:gd name="T17" fmla="*/ 16 h 20"/>
                  <a:gd name="T18" fmla="*/ 2 w 15"/>
                  <a:gd name="T19" fmla="*/ 13 h 20"/>
                  <a:gd name="T20" fmla="*/ 0 w 15"/>
                  <a:gd name="T21" fmla="*/ 10 h 20"/>
                  <a:gd name="T22" fmla="*/ 0 w 15"/>
                  <a:gd name="T23" fmla="*/ 10 h 20"/>
                  <a:gd name="T24" fmla="*/ 2 w 15"/>
                  <a:gd name="T25" fmla="*/ 6 h 20"/>
                  <a:gd name="T26" fmla="*/ 3 w 15"/>
                  <a:gd name="T27" fmla="*/ 3 h 20"/>
                  <a:gd name="T28" fmla="*/ 5 w 15"/>
                  <a:gd name="T29" fmla="*/ 1 h 20"/>
                  <a:gd name="T30" fmla="*/ 9 w 15"/>
                  <a:gd name="T31" fmla="*/ 0 h 20"/>
                  <a:gd name="T32" fmla="*/ 9 w 15"/>
                  <a:gd name="T33" fmla="*/ 0 h 20"/>
                  <a:gd name="T34" fmla="*/ 10 w 15"/>
                  <a:gd name="T35" fmla="*/ 1 h 20"/>
                  <a:gd name="T36" fmla="*/ 12 w 15"/>
                  <a:gd name="T37" fmla="*/ 3 h 20"/>
                  <a:gd name="T38" fmla="*/ 14 w 15"/>
                  <a:gd name="T39" fmla="*/ 6 h 20"/>
                  <a:gd name="T40" fmla="*/ 15 w 15"/>
                  <a:gd name="T41" fmla="*/ 10 h 20"/>
                  <a:gd name="T42" fmla="*/ 15 w 15"/>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0">
                    <a:moveTo>
                      <a:pt x="15" y="10"/>
                    </a:moveTo>
                    <a:lnTo>
                      <a:pt x="15" y="10"/>
                    </a:lnTo>
                    <a:lnTo>
                      <a:pt x="14" y="13"/>
                    </a:lnTo>
                    <a:lnTo>
                      <a:pt x="12" y="16"/>
                    </a:lnTo>
                    <a:lnTo>
                      <a:pt x="10" y="18"/>
                    </a:lnTo>
                    <a:lnTo>
                      <a:pt x="9" y="20"/>
                    </a:lnTo>
                    <a:lnTo>
                      <a:pt x="9" y="20"/>
                    </a:lnTo>
                    <a:lnTo>
                      <a:pt x="5" y="18"/>
                    </a:lnTo>
                    <a:lnTo>
                      <a:pt x="3" y="16"/>
                    </a:lnTo>
                    <a:lnTo>
                      <a:pt x="2" y="13"/>
                    </a:lnTo>
                    <a:lnTo>
                      <a:pt x="0" y="10"/>
                    </a:lnTo>
                    <a:lnTo>
                      <a:pt x="0" y="10"/>
                    </a:lnTo>
                    <a:lnTo>
                      <a:pt x="2" y="6"/>
                    </a:lnTo>
                    <a:lnTo>
                      <a:pt x="3" y="3"/>
                    </a:lnTo>
                    <a:lnTo>
                      <a:pt x="5" y="1"/>
                    </a:lnTo>
                    <a:lnTo>
                      <a:pt x="9" y="0"/>
                    </a:lnTo>
                    <a:lnTo>
                      <a:pt x="9" y="0"/>
                    </a:lnTo>
                    <a:lnTo>
                      <a:pt x="10" y="1"/>
                    </a:lnTo>
                    <a:lnTo>
                      <a:pt x="12" y="3"/>
                    </a:lnTo>
                    <a:lnTo>
                      <a:pt x="14" y="6"/>
                    </a:lnTo>
                    <a:lnTo>
                      <a:pt x="15" y="10"/>
                    </a:lnTo>
                    <a:lnTo>
                      <a:pt x="15"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8" name="Freeform 111">
                <a:extLst>
                  <a:ext uri="{FF2B5EF4-FFF2-40B4-BE49-F238E27FC236}">
                    <a16:creationId xmlns:a16="http://schemas.microsoft.com/office/drawing/2014/main" id="{019ED96E-05A4-6305-88A4-6C03C1C7B26A}"/>
                  </a:ext>
                </a:extLst>
              </p:cNvPr>
              <p:cNvSpPr>
                <a:spLocks/>
              </p:cNvSpPr>
              <p:nvPr/>
            </p:nvSpPr>
            <p:spPr bwMode="auto">
              <a:xfrm>
                <a:off x="8533882" y="771800"/>
                <a:ext cx="16288" cy="19250"/>
              </a:xfrm>
              <a:custGeom>
                <a:avLst/>
                <a:gdLst>
                  <a:gd name="T0" fmla="*/ 11 w 11"/>
                  <a:gd name="T1" fmla="*/ 7 h 13"/>
                  <a:gd name="T2" fmla="*/ 11 w 11"/>
                  <a:gd name="T3" fmla="*/ 7 h 13"/>
                  <a:gd name="T4" fmla="*/ 9 w 11"/>
                  <a:gd name="T5" fmla="*/ 12 h 13"/>
                  <a:gd name="T6" fmla="*/ 6 w 11"/>
                  <a:gd name="T7" fmla="*/ 13 h 13"/>
                  <a:gd name="T8" fmla="*/ 6 w 11"/>
                  <a:gd name="T9" fmla="*/ 13 h 13"/>
                  <a:gd name="T10" fmla="*/ 2 w 11"/>
                  <a:gd name="T11" fmla="*/ 12 h 13"/>
                  <a:gd name="T12" fmla="*/ 0 w 11"/>
                  <a:gd name="T13" fmla="*/ 7 h 13"/>
                  <a:gd name="T14" fmla="*/ 0 w 11"/>
                  <a:gd name="T15" fmla="*/ 7 h 13"/>
                  <a:gd name="T16" fmla="*/ 2 w 11"/>
                  <a:gd name="T17" fmla="*/ 2 h 13"/>
                  <a:gd name="T18" fmla="*/ 6 w 11"/>
                  <a:gd name="T19" fmla="*/ 0 h 13"/>
                  <a:gd name="T20" fmla="*/ 6 w 11"/>
                  <a:gd name="T21" fmla="*/ 0 h 13"/>
                  <a:gd name="T22" fmla="*/ 9 w 11"/>
                  <a:gd name="T23" fmla="*/ 2 h 13"/>
                  <a:gd name="T24" fmla="*/ 11 w 11"/>
                  <a:gd name="T25" fmla="*/ 7 h 13"/>
                  <a:gd name="T26" fmla="*/ 11 w 11"/>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11" y="7"/>
                    </a:moveTo>
                    <a:lnTo>
                      <a:pt x="11" y="7"/>
                    </a:lnTo>
                    <a:lnTo>
                      <a:pt x="9" y="12"/>
                    </a:lnTo>
                    <a:lnTo>
                      <a:pt x="6" y="13"/>
                    </a:lnTo>
                    <a:lnTo>
                      <a:pt x="6" y="13"/>
                    </a:lnTo>
                    <a:lnTo>
                      <a:pt x="2" y="12"/>
                    </a:lnTo>
                    <a:lnTo>
                      <a:pt x="0" y="7"/>
                    </a:lnTo>
                    <a:lnTo>
                      <a:pt x="0" y="7"/>
                    </a:lnTo>
                    <a:lnTo>
                      <a:pt x="2" y="2"/>
                    </a:lnTo>
                    <a:lnTo>
                      <a:pt x="6" y="0"/>
                    </a:lnTo>
                    <a:lnTo>
                      <a:pt x="6" y="0"/>
                    </a:lnTo>
                    <a:lnTo>
                      <a:pt x="9" y="2"/>
                    </a:lnTo>
                    <a:lnTo>
                      <a:pt x="11" y="7"/>
                    </a:lnTo>
                    <a:lnTo>
                      <a:pt x="11" y="7"/>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9" name="Freeform 112">
                <a:extLst>
                  <a:ext uri="{FF2B5EF4-FFF2-40B4-BE49-F238E27FC236}">
                    <a16:creationId xmlns:a16="http://schemas.microsoft.com/office/drawing/2014/main" id="{4A812EB7-3EDB-8DCB-342A-264E4FAF820C}"/>
                  </a:ext>
                </a:extLst>
              </p:cNvPr>
              <p:cNvSpPr>
                <a:spLocks/>
              </p:cNvSpPr>
              <p:nvPr/>
            </p:nvSpPr>
            <p:spPr bwMode="auto">
              <a:xfrm>
                <a:off x="8539805" y="774762"/>
                <a:ext cx="7404" cy="11846"/>
              </a:xfrm>
              <a:custGeom>
                <a:avLst/>
                <a:gdLst>
                  <a:gd name="T0" fmla="*/ 5 w 5"/>
                  <a:gd name="T1" fmla="*/ 5 h 8"/>
                  <a:gd name="T2" fmla="*/ 5 w 5"/>
                  <a:gd name="T3" fmla="*/ 5 h 8"/>
                  <a:gd name="T4" fmla="*/ 5 w 5"/>
                  <a:gd name="T5" fmla="*/ 8 h 8"/>
                  <a:gd name="T6" fmla="*/ 2 w 5"/>
                  <a:gd name="T7" fmla="*/ 8 h 8"/>
                  <a:gd name="T8" fmla="*/ 2 w 5"/>
                  <a:gd name="T9" fmla="*/ 8 h 8"/>
                  <a:gd name="T10" fmla="*/ 0 w 5"/>
                  <a:gd name="T11" fmla="*/ 8 h 8"/>
                  <a:gd name="T12" fmla="*/ 0 w 5"/>
                  <a:gd name="T13" fmla="*/ 5 h 8"/>
                  <a:gd name="T14" fmla="*/ 0 w 5"/>
                  <a:gd name="T15" fmla="*/ 5 h 8"/>
                  <a:gd name="T16" fmla="*/ 0 w 5"/>
                  <a:gd name="T17" fmla="*/ 1 h 8"/>
                  <a:gd name="T18" fmla="*/ 2 w 5"/>
                  <a:gd name="T19" fmla="*/ 0 h 8"/>
                  <a:gd name="T20" fmla="*/ 2 w 5"/>
                  <a:gd name="T21" fmla="*/ 0 h 8"/>
                  <a:gd name="T22" fmla="*/ 5 w 5"/>
                  <a:gd name="T23" fmla="*/ 1 h 8"/>
                  <a:gd name="T24" fmla="*/ 5 w 5"/>
                  <a:gd name="T25" fmla="*/ 5 h 8"/>
                  <a:gd name="T26" fmla="*/ 5 w 5"/>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5" y="5"/>
                    </a:moveTo>
                    <a:lnTo>
                      <a:pt x="5" y="5"/>
                    </a:lnTo>
                    <a:lnTo>
                      <a:pt x="5" y="8"/>
                    </a:lnTo>
                    <a:lnTo>
                      <a:pt x="2" y="8"/>
                    </a:lnTo>
                    <a:lnTo>
                      <a:pt x="2" y="8"/>
                    </a:lnTo>
                    <a:lnTo>
                      <a:pt x="0" y="8"/>
                    </a:lnTo>
                    <a:lnTo>
                      <a:pt x="0" y="5"/>
                    </a:lnTo>
                    <a:lnTo>
                      <a:pt x="0" y="5"/>
                    </a:lnTo>
                    <a:lnTo>
                      <a:pt x="0" y="1"/>
                    </a:lnTo>
                    <a:lnTo>
                      <a:pt x="2" y="0"/>
                    </a:lnTo>
                    <a:lnTo>
                      <a:pt x="2" y="0"/>
                    </a:lnTo>
                    <a:lnTo>
                      <a:pt x="5" y="1"/>
                    </a:lnTo>
                    <a:lnTo>
                      <a:pt x="5" y="5"/>
                    </a:lnTo>
                    <a:lnTo>
                      <a:pt x="5" y="5"/>
                    </a:lnTo>
                    <a:close/>
                  </a:path>
                </a:pathLst>
              </a:custGeom>
              <a:solidFill>
                <a:srgbClr val="243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17" name="Freeform 100">
              <a:extLst>
                <a:ext uri="{FF2B5EF4-FFF2-40B4-BE49-F238E27FC236}">
                  <a16:creationId xmlns:a16="http://schemas.microsoft.com/office/drawing/2014/main" id="{12A7CEEE-EE57-4DBD-B877-E52FC0BC3DFD}"/>
                </a:ext>
              </a:extLst>
            </p:cNvPr>
            <p:cNvSpPr>
              <a:spLocks/>
            </p:cNvSpPr>
            <p:nvPr/>
          </p:nvSpPr>
          <p:spPr bwMode="auto">
            <a:xfrm>
              <a:off x="6798424" y="1324120"/>
              <a:ext cx="28135" cy="217670"/>
            </a:xfrm>
            <a:custGeom>
              <a:avLst/>
              <a:gdLst>
                <a:gd name="T0" fmla="*/ 8 w 19"/>
                <a:gd name="T1" fmla="*/ 147 h 147"/>
                <a:gd name="T2" fmla="*/ 12 w 19"/>
                <a:gd name="T3" fmla="*/ 147 h 147"/>
                <a:gd name="T4" fmla="*/ 12 w 19"/>
                <a:gd name="T5" fmla="*/ 147 h 147"/>
                <a:gd name="T6" fmla="*/ 13 w 19"/>
                <a:gd name="T7" fmla="*/ 147 h 147"/>
                <a:gd name="T8" fmla="*/ 15 w 19"/>
                <a:gd name="T9" fmla="*/ 145 h 147"/>
                <a:gd name="T10" fmla="*/ 17 w 19"/>
                <a:gd name="T11" fmla="*/ 143 h 147"/>
                <a:gd name="T12" fmla="*/ 19 w 19"/>
                <a:gd name="T13" fmla="*/ 140 h 147"/>
                <a:gd name="T14" fmla="*/ 19 w 19"/>
                <a:gd name="T15" fmla="*/ 7 h 147"/>
                <a:gd name="T16" fmla="*/ 19 w 19"/>
                <a:gd name="T17" fmla="*/ 7 h 147"/>
                <a:gd name="T18" fmla="*/ 17 w 19"/>
                <a:gd name="T19" fmla="*/ 5 h 147"/>
                <a:gd name="T20" fmla="*/ 15 w 19"/>
                <a:gd name="T21" fmla="*/ 4 h 147"/>
                <a:gd name="T22" fmla="*/ 13 w 19"/>
                <a:gd name="T23" fmla="*/ 2 h 147"/>
                <a:gd name="T24" fmla="*/ 12 w 19"/>
                <a:gd name="T25" fmla="*/ 0 h 147"/>
                <a:gd name="T26" fmla="*/ 8 w 19"/>
                <a:gd name="T27" fmla="*/ 0 h 147"/>
                <a:gd name="T28" fmla="*/ 8 w 19"/>
                <a:gd name="T29" fmla="*/ 0 h 147"/>
                <a:gd name="T30" fmla="*/ 5 w 19"/>
                <a:gd name="T31" fmla="*/ 2 h 147"/>
                <a:gd name="T32" fmla="*/ 2 w 19"/>
                <a:gd name="T33" fmla="*/ 4 h 147"/>
                <a:gd name="T34" fmla="*/ 0 w 19"/>
                <a:gd name="T35" fmla="*/ 7 h 147"/>
                <a:gd name="T36" fmla="*/ 0 w 19"/>
                <a:gd name="T37" fmla="*/ 10 h 147"/>
                <a:gd name="T38" fmla="*/ 0 w 19"/>
                <a:gd name="T39" fmla="*/ 138 h 147"/>
                <a:gd name="T40" fmla="*/ 0 w 19"/>
                <a:gd name="T41" fmla="*/ 138 h 147"/>
                <a:gd name="T42" fmla="*/ 0 w 19"/>
                <a:gd name="T43" fmla="*/ 142 h 147"/>
                <a:gd name="T44" fmla="*/ 2 w 19"/>
                <a:gd name="T45" fmla="*/ 145 h 147"/>
                <a:gd name="T46" fmla="*/ 5 w 19"/>
                <a:gd name="T47" fmla="*/ 147 h 147"/>
                <a:gd name="T48" fmla="*/ 8 w 19"/>
                <a:gd name="T49" fmla="*/ 147 h 147"/>
                <a:gd name="T50" fmla="*/ 8 w 19"/>
                <a:gd name="T5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47">
                  <a:moveTo>
                    <a:pt x="8" y="147"/>
                  </a:moveTo>
                  <a:lnTo>
                    <a:pt x="12" y="147"/>
                  </a:lnTo>
                  <a:lnTo>
                    <a:pt x="12" y="147"/>
                  </a:lnTo>
                  <a:lnTo>
                    <a:pt x="13" y="147"/>
                  </a:lnTo>
                  <a:lnTo>
                    <a:pt x="15" y="145"/>
                  </a:lnTo>
                  <a:lnTo>
                    <a:pt x="17" y="143"/>
                  </a:lnTo>
                  <a:lnTo>
                    <a:pt x="19" y="140"/>
                  </a:lnTo>
                  <a:lnTo>
                    <a:pt x="19" y="7"/>
                  </a:lnTo>
                  <a:lnTo>
                    <a:pt x="19" y="7"/>
                  </a:lnTo>
                  <a:lnTo>
                    <a:pt x="17" y="5"/>
                  </a:lnTo>
                  <a:lnTo>
                    <a:pt x="15" y="4"/>
                  </a:lnTo>
                  <a:lnTo>
                    <a:pt x="13" y="2"/>
                  </a:lnTo>
                  <a:lnTo>
                    <a:pt x="12" y="0"/>
                  </a:lnTo>
                  <a:lnTo>
                    <a:pt x="8" y="0"/>
                  </a:lnTo>
                  <a:lnTo>
                    <a:pt x="8" y="0"/>
                  </a:lnTo>
                  <a:lnTo>
                    <a:pt x="5" y="2"/>
                  </a:lnTo>
                  <a:lnTo>
                    <a:pt x="2" y="4"/>
                  </a:lnTo>
                  <a:lnTo>
                    <a:pt x="0" y="7"/>
                  </a:lnTo>
                  <a:lnTo>
                    <a:pt x="0" y="10"/>
                  </a:lnTo>
                  <a:lnTo>
                    <a:pt x="0" y="138"/>
                  </a:lnTo>
                  <a:lnTo>
                    <a:pt x="0" y="138"/>
                  </a:lnTo>
                  <a:lnTo>
                    <a:pt x="0" y="142"/>
                  </a:lnTo>
                  <a:lnTo>
                    <a:pt x="2" y="145"/>
                  </a:lnTo>
                  <a:lnTo>
                    <a:pt x="5" y="147"/>
                  </a:lnTo>
                  <a:lnTo>
                    <a:pt x="8" y="147"/>
                  </a:lnTo>
                  <a:lnTo>
                    <a:pt x="8" y="147"/>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8" name="Freeform 101">
              <a:extLst>
                <a:ext uri="{FF2B5EF4-FFF2-40B4-BE49-F238E27FC236}">
                  <a16:creationId xmlns:a16="http://schemas.microsoft.com/office/drawing/2014/main" id="{526B3136-9E01-862B-55FC-35F6B91BEC55}"/>
                </a:ext>
              </a:extLst>
            </p:cNvPr>
            <p:cNvSpPr>
              <a:spLocks/>
            </p:cNvSpPr>
            <p:nvPr/>
          </p:nvSpPr>
          <p:spPr bwMode="auto">
            <a:xfrm>
              <a:off x="6798425" y="1746132"/>
              <a:ext cx="28135" cy="402764"/>
            </a:xfrm>
            <a:custGeom>
              <a:avLst/>
              <a:gdLst>
                <a:gd name="T0" fmla="*/ 8 w 19"/>
                <a:gd name="T1" fmla="*/ 272 h 272"/>
                <a:gd name="T2" fmla="*/ 12 w 19"/>
                <a:gd name="T3" fmla="*/ 272 h 272"/>
                <a:gd name="T4" fmla="*/ 12 w 19"/>
                <a:gd name="T5" fmla="*/ 272 h 272"/>
                <a:gd name="T6" fmla="*/ 13 w 19"/>
                <a:gd name="T7" fmla="*/ 270 h 272"/>
                <a:gd name="T8" fmla="*/ 15 w 19"/>
                <a:gd name="T9" fmla="*/ 270 h 272"/>
                <a:gd name="T10" fmla="*/ 17 w 19"/>
                <a:gd name="T11" fmla="*/ 267 h 272"/>
                <a:gd name="T12" fmla="*/ 19 w 19"/>
                <a:gd name="T13" fmla="*/ 265 h 272"/>
                <a:gd name="T14" fmla="*/ 19 w 19"/>
                <a:gd name="T15" fmla="*/ 6 h 272"/>
                <a:gd name="T16" fmla="*/ 19 w 19"/>
                <a:gd name="T17" fmla="*/ 6 h 272"/>
                <a:gd name="T18" fmla="*/ 17 w 19"/>
                <a:gd name="T19" fmla="*/ 3 h 272"/>
                <a:gd name="T20" fmla="*/ 15 w 19"/>
                <a:gd name="T21" fmla="*/ 1 h 272"/>
                <a:gd name="T22" fmla="*/ 13 w 19"/>
                <a:gd name="T23" fmla="*/ 0 h 272"/>
                <a:gd name="T24" fmla="*/ 12 w 19"/>
                <a:gd name="T25" fmla="*/ 0 h 272"/>
                <a:gd name="T26" fmla="*/ 8 w 19"/>
                <a:gd name="T27" fmla="*/ 0 h 272"/>
                <a:gd name="T28" fmla="*/ 8 w 19"/>
                <a:gd name="T29" fmla="*/ 0 h 272"/>
                <a:gd name="T30" fmla="*/ 5 w 19"/>
                <a:gd name="T31" fmla="*/ 0 h 272"/>
                <a:gd name="T32" fmla="*/ 2 w 19"/>
                <a:gd name="T33" fmla="*/ 1 h 272"/>
                <a:gd name="T34" fmla="*/ 0 w 19"/>
                <a:gd name="T35" fmla="*/ 5 h 272"/>
                <a:gd name="T36" fmla="*/ 0 w 19"/>
                <a:gd name="T37" fmla="*/ 8 h 272"/>
                <a:gd name="T38" fmla="*/ 0 w 19"/>
                <a:gd name="T39" fmla="*/ 262 h 272"/>
                <a:gd name="T40" fmla="*/ 0 w 19"/>
                <a:gd name="T41" fmla="*/ 262 h 272"/>
                <a:gd name="T42" fmla="*/ 0 w 19"/>
                <a:gd name="T43" fmla="*/ 265 h 272"/>
                <a:gd name="T44" fmla="*/ 2 w 19"/>
                <a:gd name="T45" fmla="*/ 269 h 272"/>
                <a:gd name="T46" fmla="*/ 5 w 19"/>
                <a:gd name="T47" fmla="*/ 270 h 272"/>
                <a:gd name="T48" fmla="*/ 8 w 19"/>
                <a:gd name="T49" fmla="*/ 272 h 272"/>
                <a:gd name="T50" fmla="*/ 8 w 19"/>
                <a:gd name="T5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2">
                  <a:moveTo>
                    <a:pt x="8" y="272"/>
                  </a:moveTo>
                  <a:lnTo>
                    <a:pt x="12" y="272"/>
                  </a:lnTo>
                  <a:lnTo>
                    <a:pt x="12" y="272"/>
                  </a:lnTo>
                  <a:lnTo>
                    <a:pt x="13" y="270"/>
                  </a:lnTo>
                  <a:lnTo>
                    <a:pt x="15" y="270"/>
                  </a:lnTo>
                  <a:lnTo>
                    <a:pt x="17" y="267"/>
                  </a:lnTo>
                  <a:lnTo>
                    <a:pt x="19" y="265"/>
                  </a:lnTo>
                  <a:lnTo>
                    <a:pt x="19" y="6"/>
                  </a:lnTo>
                  <a:lnTo>
                    <a:pt x="19" y="6"/>
                  </a:lnTo>
                  <a:lnTo>
                    <a:pt x="17" y="3"/>
                  </a:lnTo>
                  <a:lnTo>
                    <a:pt x="15" y="1"/>
                  </a:lnTo>
                  <a:lnTo>
                    <a:pt x="13" y="0"/>
                  </a:lnTo>
                  <a:lnTo>
                    <a:pt x="12" y="0"/>
                  </a:lnTo>
                  <a:lnTo>
                    <a:pt x="8" y="0"/>
                  </a:lnTo>
                  <a:lnTo>
                    <a:pt x="8" y="0"/>
                  </a:lnTo>
                  <a:lnTo>
                    <a:pt x="5" y="0"/>
                  </a:lnTo>
                  <a:lnTo>
                    <a:pt x="2" y="1"/>
                  </a:lnTo>
                  <a:lnTo>
                    <a:pt x="0" y="5"/>
                  </a:lnTo>
                  <a:lnTo>
                    <a:pt x="0" y="8"/>
                  </a:lnTo>
                  <a:lnTo>
                    <a:pt x="0" y="262"/>
                  </a:lnTo>
                  <a:lnTo>
                    <a:pt x="0" y="262"/>
                  </a:lnTo>
                  <a:lnTo>
                    <a:pt x="0" y="265"/>
                  </a:lnTo>
                  <a:lnTo>
                    <a:pt x="2" y="269"/>
                  </a:lnTo>
                  <a:lnTo>
                    <a:pt x="5" y="270"/>
                  </a:lnTo>
                  <a:lnTo>
                    <a:pt x="8" y="272"/>
                  </a:lnTo>
                  <a:lnTo>
                    <a:pt x="8" y="272"/>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19" name="Freeform 102">
              <a:extLst>
                <a:ext uri="{FF2B5EF4-FFF2-40B4-BE49-F238E27FC236}">
                  <a16:creationId xmlns:a16="http://schemas.microsoft.com/office/drawing/2014/main" id="{1847CF42-C3F1-1A3F-F1A9-509AF4620DF3}"/>
                </a:ext>
              </a:extLst>
            </p:cNvPr>
            <p:cNvSpPr>
              <a:spLocks/>
            </p:cNvSpPr>
            <p:nvPr/>
          </p:nvSpPr>
          <p:spPr bwMode="auto">
            <a:xfrm>
              <a:off x="9668104" y="1877919"/>
              <a:ext cx="22212" cy="667817"/>
            </a:xfrm>
            <a:custGeom>
              <a:avLst/>
              <a:gdLst>
                <a:gd name="T0" fmla="*/ 7 w 15"/>
                <a:gd name="T1" fmla="*/ 0 h 451"/>
                <a:gd name="T2" fmla="*/ 7 w 15"/>
                <a:gd name="T3" fmla="*/ 0 h 451"/>
                <a:gd name="T4" fmla="*/ 7 w 15"/>
                <a:gd name="T5" fmla="*/ 0 h 451"/>
                <a:gd name="T6" fmla="*/ 3 w 15"/>
                <a:gd name="T7" fmla="*/ 1 h 451"/>
                <a:gd name="T8" fmla="*/ 2 w 15"/>
                <a:gd name="T9" fmla="*/ 1 h 451"/>
                <a:gd name="T10" fmla="*/ 0 w 15"/>
                <a:gd name="T11" fmla="*/ 5 h 451"/>
                <a:gd name="T12" fmla="*/ 0 w 15"/>
                <a:gd name="T13" fmla="*/ 7 h 451"/>
                <a:gd name="T14" fmla="*/ 0 w 15"/>
                <a:gd name="T15" fmla="*/ 444 h 451"/>
                <a:gd name="T16" fmla="*/ 0 w 15"/>
                <a:gd name="T17" fmla="*/ 444 h 451"/>
                <a:gd name="T18" fmla="*/ 0 w 15"/>
                <a:gd name="T19" fmla="*/ 446 h 451"/>
                <a:gd name="T20" fmla="*/ 2 w 15"/>
                <a:gd name="T21" fmla="*/ 449 h 451"/>
                <a:gd name="T22" fmla="*/ 3 w 15"/>
                <a:gd name="T23" fmla="*/ 449 h 451"/>
                <a:gd name="T24" fmla="*/ 7 w 15"/>
                <a:gd name="T25" fmla="*/ 451 h 451"/>
                <a:gd name="T26" fmla="*/ 7 w 15"/>
                <a:gd name="T27" fmla="*/ 451 h 451"/>
                <a:gd name="T28" fmla="*/ 7 w 15"/>
                <a:gd name="T29" fmla="*/ 451 h 451"/>
                <a:gd name="T30" fmla="*/ 10 w 15"/>
                <a:gd name="T31" fmla="*/ 449 h 451"/>
                <a:gd name="T32" fmla="*/ 13 w 15"/>
                <a:gd name="T33" fmla="*/ 447 h 451"/>
                <a:gd name="T34" fmla="*/ 15 w 15"/>
                <a:gd name="T35" fmla="*/ 444 h 451"/>
                <a:gd name="T36" fmla="*/ 15 w 15"/>
                <a:gd name="T37" fmla="*/ 441 h 451"/>
                <a:gd name="T38" fmla="*/ 15 w 15"/>
                <a:gd name="T39" fmla="*/ 10 h 451"/>
                <a:gd name="T40" fmla="*/ 15 w 15"/>
                <a:gd name="T41" fmla="*/ 10 h 451"/>
                <a:gd name="T42" fmla="*/ 15 w 15"/>
                <a:gd name="T43" fmla="*/ 7 h 451"/>
                <a:gd name="T44" fmla="*/ 13 w 15"/>
                <a:gd name="T45" fmla="*/ 3 h 451"/>
                <a:gd name="T46" fmla="*/ 10 w 15"/>
                <a:gd name="T47" fmla="*/ 1 h 451"/>
                <a:gd name="T48" fmla="*/ 7 w 15"/>
                <a:gd name="T49" fmla="*/ 0 h 451"/>
                <a:gd name="T50" fmla="*/ 7 w 15"/>
                <a:gd name="T5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451">
                  <a:moveTo>
                    <a:pt x="7" y="0"/>
                  </a:moveTo>
                  <a:lnTo>
                    <a:pt x="7" y="0"/>
                  </a:lnTo>
                  <a:lnTo>
                    <a:pt x="7" y="0"/>
                  </a:lnTo>
                  <a:lnTo>
                    <a:pt x="3" y="1"/>
                  </a:lnTo>
                  <a:lnTo>
                    <a:pt x="2" y="1"/>
                  </a:lnTo>
                  <a:lnTo>
                    <a:pt x="0" y="5"/>
                  </a:lnTo>
                  <a:lnTo>
                    <a:pt x="0" y="7"/>
                  </a:lnTo>
                  <a:lnTo>
                    <a:pt x="0" y="444"/>
                  </a:lnTo>
                  <a:lnTo>
                    <a:pt x="0" y="444"/>
                  </a:lnTo>
                  <a:lnTo>
                    <a:pt x="0" y="446"/>
                  </a:lnTo>
                  <a:lnTo>
                    <a:pt x="2" y="449"/>
                  </a:lnTo>
                  <a:lnTo>
                    <a:pt x="3" y="449"/>
                  </a:lnTo>
                  <a:lnTo>
                    <a:pt x="7" y="451"/>
                  </a:lnTo>
                  <a:lnTo>
                    <a:pt x="7" y="451"/>
                  </a:lnTo>
                  <a:lnTo>
                    <a:pt x="7" y="451"/>
                  </a:lnTo>
                  <a:lnTo>
                    <a:pt x="10" y="449"/>
                  </a:lnTo>
                  <a:lnTo>
                    <a:pt x="13" y="447"/>
                  </a:lnTo>
                  <a:lnTo>
                    <a:pt x="15" y="444"/>
                  </a:lnTo>
                  <a:lnTo>
                    <a:pt x="15" y="441"/>
                  </a:lnTo>
                  <a:lnTo>
                    <a:pt x="15" y="10"/>
                  </a:lnTo>
                  <a:lnTo>
                    <a:pt x="15" y="10"/>
                  </a:lnTo>
                  <a:lnTo>
                    <a:pt x="15" y="7"/>
                  </a:lnTo>
                  <a:lnTo>
                    <a:pt x="13" y="3"/>
                  </a:lnTo>
                  <a:lnTo>
                    <a:pt x="10" y="1"/>
                  </a:lnTo>
                  <a:lnTo>
                    <a:pt x="7" y="0"/>
                  </a:lnTo>
                  <a:lnTo>
                    <a:pt x="7" y="0"/>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20" name="Freeform 103">
              <a:extLst>
                <a:ext uri="{FF2B5EF4-FFF2-40B4-BE49-F238E27FC236}">
                  <a16:creationId xmlns:a16="http://schemas.microsoft.com/office/drawing/2014/main" id="{D5E163C2-A61C-7173-92F0-E8C0F8C04EC8}"/>
                </a:ext>
              </a:extLst>
            </p:cNvPr>
            <p:cNvSpPr>
              <a:spLocks/>
            </p:cNvSpPr>
            <p:nvPr/>
          </p:nvSpPr>
          <p:spPr bwMode="auto">
            <a:xfrm>
              <a:off x="6798446" y="2265874"/>
              <a:ext cx="28135" cy="413128"/>
            </a:xfrm>
            <a:custGeom>
              <a:avLst/>
              <a:gdLst>
                <a:gd name="T0" fmla="*/ 8 w 19"/>
                <a:gd name="T1" fmla="*/ 279 h 279"/>
                <a:gd name="T2" fmla="*/ 12 w 19"/>
                <a:gd name="T3" fmla="*/ 279 h 279"/>
                <a:gd name="T4" fmla="*/ 12 w 19"/>
                <a:gd name="T5" fmla="*/ 279 h 279"/>
                <a:gd name="T6" fmla="*/ 13 w 19"/>
                <a:gd name="T7" fmla="*/ 279 h 279"/>
                <a:gd name="T8" fmla="*/ 15 w 19"/>
                <a:gd name="T9" fmla="*/ 278 h 279"/>
                <a:gd name="T10" fmla="*/ 17 w 19"/>
                <a:gd name="T11" fmla="*/ 276 h 279"/>
                <a:gd name="T12" fmla="*/ 19 w 19"/>
                <a:gd name="T13" fmla="*/ 273 h 279"/>
                <a:gd name="T14" fmla="*/ 19 w 19"/>
                <a:gd name="T15" fmla="*/ 7 h 279"/>
                <a:gd name="T16" fmla="*/ 19 w 19"/>
                <a:gd name="T17" fmla="*/ 7 h 279"/>
                <a:gd name="T18" fmla="*/ 17 w 19"/>
                <a:gd name="T19" fmla="*/ 4 h 279"/>
                <a:gd name="T20" fmla="*/ 15 w 19"/>
                <a:gd name="T21" fmla="*/ 2 h 279"/>
                <a:gd name="T22" fmla="*/ 13 w 19"/>
                <a:gd name="T23" fmla="*/ 0 h 279"/>
                <a:gd name="T24" fmla="*/ 12 w 19"/>
                <a:gd name="T25" fmla="*/ 0 h 279"/>
                <a:gd name="T26" fmla="*/ 8 w 19"/>
                <a:gd name="T27" fmla="*/ 0 h 279"/>
                <a:gd name="T28" fmla="*/ 8 w 19"/>
                <a:gd name="T29" fmla="*/ 0 h 279"/>
                <a:gd name="T30" fmla="*/ 5 w 19"/>
                <a:gd name="T31" fmla="*/ 0 h 279"/>
                <a:gd name="T32" fmla="*/ 2 w 19"/>
                <a:gd name="T33" fmla="*/ 2 h 279"/>
                <a:gd name="T34" fmla="*/ 0 w 19"/>
                <a:gd name="T35" fmla="*/ 5 h 279"/>
                <a:gd name="T36" fmla="*/ 0 w 19"/>
                <a:gd name="T37" fmla="*/ 9 h 279"/>
                <a:gd name="T38" fmla="*/ 0 w 19"/>
                <a:gd name="T39" fmla="*/ 271 h 279"/>
                <a:gd name="T40" fmla="*/ 0 w 19"/>
                <a:gd name="T41" fmla="*/ 271 h 279"/>
                <a:gd name="T42" fmla="*/ 0 w 19"/>
                <a:gd name="T43" fmla="*/ 274 h 279"/>
                <a:gd name="T44" fmla="*/ 2 w 19"/>
                <a:gd name="T45" fmla="*/ 278 h 279"/>
                <a:gd name="T46" fmla="*/ 5 w 19"/>
                <a:gd name="T47" fmla="*/ 279 h 279"/>
                <a:gd name="T48" fmla="*/ 8 w 19"/>
                <a:gd name="T49" fmla="*/ 279 h 279"/>
                <a:gd name="T50" fmla="*/ 8 w 19"/>
                <a:gd name="T5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9">
                  <a:moveTo>
                    <a:pt x="8" y="279"/>
                  </a:moveTo>
                  <a:lnTo>
                    <a:pt x="12" y="279"/>
                  </a:lnTo>
                  <a:lnTo>
                    <a:pt x="12" y="279"/>
                  </a:lnTo>
                  <a:lnTo>
                    <a:pt x="13" y="279"/>
                  </a:lnTo>
                  <a:lnTo>
                    <a:pt x="15" y="278"/>
                  </a:lnTo>
                  <a:lnTo>
                    <a:pt x="17" y="276"/>
                  </a:lnTo>
                  <a:lnTo>
                    <a:pt x="19" y="273"/>
                  </a:lnTo>
                  <a:lnTo>
                    <a:pt x="19" y="7"/>
                  </a:lnTo>
                  <a:lnTo>
                    <a:pt x="19" y="7"/>
                  </a:lnTo>
                  <a:lnTo>
                    <a:pt x="17" y="4"/>
                  </a:lnTo>
                  <a:lnTo>
                    <a:pt x="15" y="2"/>
                  </a:lnTo>
                  <a:lnTo>
                    <a:pt x="13" y="0"/>
                  </a:lnTo>
                  <a:lnTo>
                    <a:pt x="12" y="0"/>
                  </a:lnTo>
                  <a:lnTo>
                    <a:pt x="8" y="0"/>
                  </a:lnTo>
                  <a:lnTo>
                    <a:pt x="8" y="0"/>
                  </a:lnTo>
                  <a:lnTo>
                    <a:pt x="5" y="0"/>
                  </a:lnTo>
                  <a:lnTo>
                    <a:pt x="2" y="2"/>
                  </a:lnTo>
                  <a:lnTo>
                    <a:pt x="0" y="5"/>
                  </a:lnTo>
                  <a:lnTo>
                    <a:pt x="0" y="9"/>
                  </a:lnTo>
                  <a:lnTo>
                    <a:pt x="0" y="271"/>
                  </a:lnTo>
                  <a:lnTo>
                    <a:pt x="0" y="271"/>
                  </a:lnTo>
                  <a:lnTo>
                    <a:pt x="0" y="274"/>
                  </a:lnTo>
                  <a:lnTo>
                    <a:pt x="2" y="278"/>
                  </a:lnTo>
                  <a:lnTo>
                    <a:pt x="5" y="279"/>
                  </a:lnTo>
                  <a:lnTo>
                    <a:pt x="8" y="279"/>
                  </a:lnTo>
                  <a:lnTo>
                    <a:pt x="8" y="279"/>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grpSp>
        <p:nvGrpSpPr>
          <p:cNvPr id="30" name="Group 111">
            <a:extLst>
              <a:ext uri="{FF2B5EF4-FFF2-40B4-BE49-F238E27FC236}">
                <a16:creationId xmlns:a16="http://schemas.microsoft.com/office/drawing/2014/main" id="{D6FB2019-4522-CF1C-675D-F4FEB2095D92}"/>
              </a:ext>
            </a:extLst>
          </p:cNvPr>
          <p:cNvGrpSpPr>
            <a:grpSpLocks noChangeAspect="1"/>
          </p:cNvGrpSpPr>
          <p:nvPr/>
        </p:nvGrpSpPr>
        <p:grpSpPr>
          <a:xfrm>
            <a:off x="6992233" y="691466"/>
            <a:ext cx="2041336" cy="4069080"/>
            <a:chOff x="6798424" y="546727"/>
            <a:chExt cx="2891892" cy="5764544"/>
          </a:xfrm>
        </p:grpSpPr>
        <p:sp>
          <p:nvSpPr>
            <p:cNvPr id="31" name="Freeform 89">
              <a:extLst>
                <a:ext uri="{FF2B5EF4-FFF2-40B4-BE49-F238E27FC236}">
                  <a16:creationId xmlns:a16="http://schemas.microsoft.com/office/drawing/2014/main" id="{9C61A424-4EB4-E290-F1D3-D16E70CC9D75}"/>
                </a:ext>
              </a:extLst>
            </p:cNvPr>
            <p:cNvSpPr>
              <a:spLocks/>
            </p:cNvSpPr>
            <p:nvPr/>
          </p:nvSpPr>
          <p:spPr bwMode="auto">
            <a:xfrm>
              <a:off x="6817672" y="546727"/>
              <a:ext cx="2850430" cy="5764544"/>
            </a:xfrm>
            <a:custGeom>
              <a:avLst/>
              <a:gdLst>
                <a:gd name="connsiteX0" fmla="*/ 429418 w 2850439"/>
                <a:gd name="connsiteY0" fmla="*/ 166583 h 5764546"/>
                <a:gd name="connsiteX1" fmla="*/ 401283 w 2850439"/>
                <a:gd name="connsiteY1" fmla="*/ 172506 h 5764546"/>
                <a:gd name="connsiteX2" fmla="*/ 374630 w 2850439"/>
                <a:gd name="connsiteY2" fmla="*/ 179910 h 5764546"/>
                <a:gd name="connsiteX3" fmla="*/ 346496 w 2850439"/>
                <a:gd name="connsiteY3" fmla="*/ 188794 h 5764546"/>
                <a:gd name="connsiteX4" fmla="*/ 321323 w 2850439"/>
                <a:gd name="connsiteY4" fmla="*/ 202121 h 5764546"/>
                <a:gd name="connsiteX5" fmla="*/ 297631 w 2850439"/>
                <a:gd name="connsiteY5" fmla="*/ 216929 h 5764546"/>
                <a:gd name="connsiteX6" fmla="*/ 275420 w 2850439"/>
                <a:gd name="connsiteY6" fmla="*/ 231736 h 5764546"/>
                <a:gd name="connsiteX7" fmla="*/ 254689 w 2850439"/>
                <a:gd name="connsiteY7" fmla="*/ 250986 h 5764546"/>
                <a:gd name="connsiteX8" fmla="*/ 235440 w 2850439"/>
                <a:gd name="connsiteY8" fmla="*/ 271716 h 5764546"/>
                <a:gd name="connsiteX9" fmla="*/ 217671 w 2850439"/>
                <a:gd name="connsiteY9" fmla="*/ 293927 h 5764546"/>
                <a:gd name="connsiteX10" fmla="*/ 204344 w 2850439"/>
                <a:gd name="connsiteY10" fmla="*/ 319100 h 5764546"/>
                <a:gd name="connsiteX11" fmla="*/ 192498 w 2850439"/>
                <a:gd name="connsiteY11" fmla="*/ 344273 h 5764546"/>
                <a:gd name="connsiteX12" fmla="*/ 182133 w 2850439"/>
                <a:gd name="connsiteY12" fmla="*/ 370926 h 5764546"/>
                <a:gd name="connsiteX13" fmla="*/ 174729 w 2850439"/>
                <a:gd name="connsiteY13" fmla="*/ 399060 h 5764546"/>
                <a:gd name="connsiteX14" fmla="*/ 170287 w 2850439"/>
                <a:gd name="connsiteY14" fmla="*/ 428675 h 5764546"/>
                <a:gd name="connsiteX15" fmla="*/ 167325 w 2850439"/>
                <a:gd name="connsiteY15" fmla="*/ 458290 h 5764546"/>
                <a:gd name="connsiteX16" fmla="*/ 167325 w 2850439"/>
                <a:gd name="connsiteY16" fmla="*/ 5306255 h 5764546"/>
                <a:gd name="connsiteX17" fmla="*/ 170287 w 2850439"/>
                <a:gd name="connsiteY17" fmla="*/ 5335870 h 5764546"/>
                <a:gd name="connsiteX18" fmla="*/ 174729 w 2850439"/>
                <a:gd name="connsiteY18" fmla="*/ 5365485 h 5764546"/>
                <a:gd name="connsiteX19" fmla="*/ 182133 w 2850439"/>
                <a:gd name="connsiteY19" fmla="*/ 5393619 h 5764546"/>
                <a:gd name="connsiteX20" fmla="*/ 192498 w 2850439"/>
                <a:gd name="connsiteY20" fmla="*/ 5420272 h 5764546"/>
                <a:gd name="connsiteX21" fmla="*/ 204344 w 2850439"/>
                <a:gd name="connsiteY21" fmla="*/ 5445445 h 5764546"/>
                <a:gd name="connsiteX22" fmla="*/ 217671 w 2850439"/>
                <a:gd name="connsiteY22" fmla="*/ 5467656 h 5764546"/>
                <a:gd name="connsiteX23" fmla="*/ 235440 w 2850439"/>
                <a:gd name="connsiteY23" fmla="*/ 5489867 h 5764546"/>
                <a:gd name="connsiteX24" fmla="*/ 254689 w 2850439"/>
                <a:gd name="connsiteY24" fmla="*/ 5512079 h 5764546"/>
                <a:gd name="connsiteX25" fmla="*/ 275420 w 2850439"/>
                <a:gd name="connsiteY25" fmla="*/ 5529848 h 5764546"/>
                <a:gd name="connsiteX26" fmla="*/ 297631 w 2850439"/>
                <a:gd name="connsiteY26" fmla="*/ 5547617 h 5764546"/>
                <a:gd name="connsiteX27" fmla="*/ 321323 w 2850439"/>
                <a:gd name="connsiteY27" fmla="*/ 5562424 h 5764546"/>
                <a:gd name="connsiteX28" fmla="*/ 346496 w 2850439"/>
                <a:gd name="connsiteY28" fmla="*/ 5574270 h 5764546"/>
                <a:gd name="connsiteX29" fmla="*/ 374630 w 2850439"/>
                <a:gd name="connsiteY29" fmla="*/ 5584635 h 5764546"/>
                <a:gd name="connsiteX30" fmla="*/ 401283 w 2850439"/>
                <a:gd name="connsiteY30" fmla="*/ 5592039 h 5764546"/>
                <a:gd name="connsiteX31" fmla="*/ 429418 w 2850439"/>
                <a:gd name="connsiteY31" fmla="*/ 5595001 h 5764546"/>
                <a:gd name="connsiteX32" fmla="*/ 459032 w 2850439"/>
                <a:gd name="connsiteY32" fmla="*/ 5596481 h 5764546"/>
                <a:gd name="connsiteX33" fmla="*/ 2391408 w 2850439"/>
                <a:gd name="connsiteY33" fmla="*/ 5596481 h 5764546"/>
                <a:gd name="connsiteX34" fmla="*/ 2422504 w 2850439"/>
                <a:gd name="connsiteY34" fmla="*/ 5595001 h 5764546"/>
                <a:gd name="connsiteX35" fmla="*/ 2449157 w 2850439"/>
                <a:gd name="connsiteY35" fmla="*/ 5592039 h 5764546"/>
                <a:gd name="connsiteX36" fmla="*/ 2478772 w 2850439"/>
                <a:gd name="connsiteY36" fmla="*/ 5584635 h 5764546"/>
                <a:gd name="connsiteX37" fmla="*/ 2503944 w 2850439"/>
                <a:gd name="connsiteY37" fmla="*/ 5574270 h 5764546"/>
                <a:gd name="connsiteX38" fmla="*/ 2532079 w 2850439"/>
                <a:gd name="connsiteY38" fmla="*/ 5562424 h 5764546"/>
                <a:gd name="connsiteX39" fmla="*/ 2554290 w 2850439"/>
                <a:gd name="connsiteY39" fmla="*/ 5547617 h 5764546"/>
                <a:gd name="connsiteX40" fmla="*/ 2576501 w 2850439"/>
                <a:gd name="connsiteY40" fmla="*/ 5529848 h 5764546"/>
                <a:gd name="connsiteX41" fmla="*/ 2598712 w 2850439"/>
                <a:gd name="connsiteY41" fmla="*/ 5512079 h 5764546"/>
                <a:gd name="connsiteX42" fmla="*/ 2616481 w 2850439"/>
                <a:gd name="connsiteY42" fmla="*/ 5489867 h 5764546"/>
                <a:gd name="connsiteX43" fmla="*/ 2634250 w 2850439"/>
                <a:gd name="connsiteY43" fmla="*/ 5467656 h 5764546"/>
                <a:gd name="connsiteX44" fmla="*/ 2649058 w 2850439"/>
                <a:gd name="connsiteY44" fmla="*/ 5445445 h 5764546"/>
                <a:gd name="connsiteX45" fmla="*/ 2660904 w 2850439"/>
                <a:gd name="connsiteY45" fmla="*/ 5420272 h 5764546"/>
                <a:gd name="connsiteX46" fmla="*/ 2671269 w 2850439"/>
                <a:gd name="connsiteY46" fmla="*/ 5393619 h 5764546"/>
                <a:gd name="connsiteX47" fmla="*/ 2675711 w 2850439"/>
                <a:gd name="connsiteY47" fmla="*/ 5365485 h 5764546"/>
                <a:gd name="connsiteX48" fmla="*/ 2680154 w 2850439"/>
                <a:gd name="connsiteY48" fmla="*/ 5335870 h 5764546"/>
                <a:gd name="connsiteX49" fmla="*/ 2683115 w 2850439"/>
                <a:gd name="connsiteY49" fmla="*/ 5306255 h 5764546"/>
                <a:gd name="connsiteX50" fmla="*/ 2683115 w 2850439"/>
                <a:gd name="connsiteY50" fmla="*/ 458290 h 5764546"/>
                <a:gd name="connsiteX51" fmla="*/ 2680154 w 2850439"/>
                <a:gd name="connsiteY51" fmla="*/ 428675 h 5764546"/>
                <a:gd name="connsiteX52" fmla="*/ 2675711 w 2850439"/>
                <a:gd name="connsiteY52" fmla="*/ 399060 h 5764546"/>
                <a:gd name="connsiteX53" fmla="*/ 2671269 w 2850439"/>
                <a:gd name="connsiteY53" fmla="*/ 370926 h 5764546"/>
                <a:gd name="connsiteX54" fmla="*/ 2660904 w 2850439"/>
                <a:gd name="connsiteY54" fmla="*/ 344273 h 5764546"/>
                <a:gd name="connsiteX55" fmla="*/ 2649058 w 2850439"/>
                <a:gd name="connsiteY55" fmla="*/ 319100 h 5764546"/>
                <a:gd name="connsiteX56" fmla="*/ 2634250 w 2850439"/>
                <a:gd name="connsiteY56" fmla="*/ 293927 h 5764546"/>
                <a:gd name="connsiteX57" fmla="*/ 2616481 w 2850439"/>
                <a:gd name="connsiteY57" fmla="*/ 271716 h 5764546"/>
                <a:gd name="connsiteX58" fmla="*/ 2598712 w 2850439"/>
                <a:gd name="connsiteY58" fmla="*/ 250986 h 5764546"/>
                <a:gd name="connsiteX59" fmla="*/ 2576501 w 2850439"/>
                <a:gd name="connsiteY59" fmla="*/ 231736 h 5764546"/>
                <a:gd name="connsiteX60" fmla="*/ 2554290 w 2850439"/>
                <a:gd name="connsiteY60" fmla="*/ 216929 h 5764546"/>
                <a:gd name="connsiteX61" fmla="*/ 2532079 w 2850439"/>
                <a:gd name="connsiteY61" fmla="*/ 202121 h 5764546"/>
                <a:gd name="connsiteX62" fmla="*/ 2503944 w 2850439"/>
                <a:gd name="connsiteY62" fmla="*/ 188794 h 5764546"/>
                <a:gd name="connsiteX63" fmla="*/ 2478772 w 2850439"/>
                <a:gd name="connsiteY63" fmla="*/ 179910 h 5764546"/>
                <a:gd name="connsiteX64" fmla="*/ 2449157 w 2850439"/>
                <a:gd name="connsiteY64" fmla="*/ 172506 h 5764546"/>
                <a:gd name="connsiteX65" fmla="*/ 2422504 w 2850439"/>
                <a:gd name="connsiteY65" fmla="*/ 166583 h 5764546"/>
                <a:gd name="connsiteX66" fmla="*/ 2391408 w 2850439"/>
                <a:gd name="connsiteY66" fmla="*/ 166583 h 5764546"/>
                <a:gd name="connsiteX67" fmla="*/ 2179661 w 2850439"/>
                <a:gd name="connsiteY67" fmla="*/ 166583 h 5764546"/>
                <a:gd name="connsiteX68" fmla="*/ 2167815 w 2850439"/>
                <a:gd name="connsiteY68" fmla="*/ 166583 h 5764546"/>
                <a:gd name="connsiteX69" fmla="*/ 2157450 w 2850439"/>
                <a:gd name="connsiteY69" fmla="*/ 169545 h 5764546"/>
                <a:gd name="connsiteX70" fmla="*/ 2147084 w 2850439"/>
                <a:gd name="connsiteY70" fmla="*/ 173987 h 5764546"/>
                <a:gd name="connsiteX71" fmla="*/ 2139681 w 2850439"/>
                <a:gd name="connsiteY71" fmla="*/ 181391 h 5764546"/>
                <a:gd name="connsiteX72" fmla="*/ 2132277 w 2850439"/>
                <a:gd name="connsiteY72" fmla="*/ 188794 h 5764546"/>
                <a:gd name="connsiteX73" fmla="*/ 2127835 w 2850439"/>
                <a:gd name="connsiteY73" fmla="*/ 199160 h 5764546"/>
                <a:gd name="connsiteX74" fmla="*/ 2124873 w 2850439"/>
                <a:gd name="connsiteY74" fmla="*/ 209525 h 5764546"/>
                <a:gd name="connsiteX75" fmla="*/ 2124873 w 2850439"/>
                <a:gd name="connsiteY75" fmla="*/ 221371 h 5764546"/>
                <a:gd name="connsiteX76" fmla="*/ 2123392 w 2850439"/>
                <a:gd name="connsiteY76" fmla="*/ 236178 h 5764546"/>
                <a:gd name="connsiteX77" fmla="*/ 2123392 w 2850439"/>
                <a:gd name="connsiteY77" fmla="*/ 250986 h 5764546"/>
                <a:gd name="connsiteX78" fmla="*/ 2113027 w 2850439"/>
                <a:gd name="connsiteY78" fmla="*/ 279120 h 5764546"/>
                <a:gd name="connsiteX79" fmla="*/ 2101181 w 2850439"/>
                <a:gd name="connsiteY79" fmla="*/ 304293 h 5764546"/>
                <a:gd name="connsiteX80" fmla="*/ 2080451 w 2850439"/>
                <a:gd name="connsiteY80" fmla="*/ 326504 h 5764546"/>
                <a:gd name="connsiteX81" fmla="*/ 2058240 w 2850439"/>
                <a:gd name="connsiteY81" fmla="*/ 344273 h 5764546"/>
                <a:gd name="connsiteX82" fmla="*/ 2033067 w 2850439"/>
                <a:gd name="connsiteY82" fmla="*/ 359080 h 5764546"/>
                <a:gd name="connsiteX83" fmla="*/ 2006413 w 2850439"/>
                <a:gd name="connsiteY83" fmla="*/ 366484 h 5764546"/>
                <a:gd name="connsiteX84" fmla="*/ 1991606 w 2850439"/>
                <a:gd name="connsiteY84" fmla="*/ 367965 h 5764546"/>
                <a:gd name="connsiteX85" fmla="*/ 1975318 w 2850439"/>
                <a:gd name="connsiteY85" fmla="*/ 367965 h 5764546"/>
                <a:gd name="connsiteX86" fmla="*/ 875123 w 2850439"/>
                <a:gd name="connsiteY86" fmla="*/ 367965 h 5764546"/>
                <a:gd name="connsiteX87" fmla="*/ 860315 w 2850439"/>
                <a:gd name="connsiteY87" fmla="*/ 367965 h 5764546"/>
                <a:gd name="connsiteX88" fmla="*/ 845508 w 2850439"/>
                <a:gd name="connsiteY88" fmla="*/ 366484 h 5764546"/>
                <a:gd name="connsiteX89" fmla="*/ 817373 w 2850439"/>
                <a:gd name="connsiteY89" fmla="*/ 359080 h 5764546"/>
                <a:gd name="connsiteX90" fmla="*/ 792201 w 2850439"/>
                <a:gd name="connsiteY90" fmla="*/ 344273 h 5764546"/>
                <a:gd name="connsiteX91" fmla="*/ 769989 w 2850439"/>
                <a:gd name="connsiteY91" fmla="*/ 326504 h 5764546"/>
                <a:gd name="connsiteX92" fmla="*/ 752220 w 2850439"/>
                <a:gd name="connsiteY92" fmla="*/ 304293 h 5764546"/>
                <a:gd name="connsiteX93" fmla="*/ 737413 w 2850439"/>
                <a:gd name="connsiteY93" fmla="*/ 279120 h 5764546"/>
                <a:gd name="connsiteX94" fmla="*/ 730009 w 2850439"/>
                <a:gd name="connsiteY94" fmla="*/ 250986 h 5764546"/>
                <a:gd name="connsiteX95" fmla="*/ 728529 w 2850439"/>
                <a:gd name="connsiteY95" fmla="*/ 236178 h 5764546"/>
                <a:gd name="connsiteX96" fmla="*/ 728529 w 2850439"/>
                <a:gd name="connsiteY96" fmla="*/ 221371 h 5764546"/>
                <a:gd name="connsiteX97" fmla="*/ 725567 w 2850439"/>
                <a:gd name="connsiteY97" fmla="*/ 209525 h 5764546"/>
                <a:gd name="connsiteX98" fmla="*/ 722606 w 2850439"/>
                <a:gd name="connsiteY98" fmla="*/ 199160 h 5764546"/>
                <a:gd name="connsiteX99" fmla="*/ 718163 w 2850439"/>
                <a:gd name="connsiteY99" fmla="*/ 188794 h 5764546"/>
                <a:gd name="connsiteX100" fmla="*/ 710760 w 2850439"/>
                <a:gd name="connsiteY100" fmla="*/ 181391 h 5764546"/>
                <a:gd name="connsiteX101" fmla="*/ 703356 w 2850439"/>
                <a:gd name="connsiteY101" fmla="*/ 173987 h 5764546"/>
                <a:gd name="connsiteX102" fmla="*/ 692991 w 2850439"/>
                <a:gd name="connsiteY102" fmla="*/ 169545 h 5764546"/>
                <a:gd name="connsiteX103" fmla="*/ 682625 w 2850439"/>
                <a:gd name="connsiteY103" fmla="*/ 166583 h 5764546"/>
                <a:gd name="connsiteX104" fmla="*/ 673741 w 2850439"/>
                <a:gd name="connsiteY104" fmla="*/ 166583 h 5764546"/>
                <a:gd name="connsiteX105" fmla="*/ 459032 w 2850439"/>
                <a:gd name="connsiteY105" fmla="*/ 166583 h 5764546"/>
                <a:gd name="connsiteX106" fmla="*/ 439782 w 2850439"/>
                <a:gd name="connsiteY106" fmla="*/ 0 h 5764546"/>
                <a:gd name="connsiteX107" fmla="*/ 2412138 w 2850439"/>
                <a:gd name="connsiteY107" fmla="*/ 0 h 5764546"/>
                <a:gd name="connsiteX108" fmla="*/ 2456560 w 2850439"/>
                <a:gd name="connsiteY108" fmla="*/ 2962 h 5764546"/>
                <a:gd name="connsiteX109" fmla="*/ 2500982 w 2850439"/>
                <a:gd name="connsiteY109" fmla="*/ 8885 h 5764546"/>
                <a:gd name="connsiteX110" fmla="*/ 2543924 w 2850439"/>
                <a:gd name="connsiteY110" fmla="*/ 20731 h 5764546"/>
                <a:gd name="connsiteX111" fmla="*/ 2583904 w 2850439"/>
                <a:gd name="connsiteY111" fmla="*/ 32577 h 5764546"/>
                <a:gd name="connsiteX112" fmla="*/ 2620923 w 2850439"/>
                <a:gd name="connsiteY112" fmla="*/ 53307 h 5764546"/>
                <a:gd name="connsiteX113" fmla="*/ 2656461 w 2850439"/>
                <a:gd name="connsiteY113" fmla="*/ 75518 h 5764546"/>
                <a:gd name="connsiteX114" fmla="*/ 2690518 w 2850439"/>
                <a:gd name="connsiteY114" fmla="*/ 100691 h 5764546"/>
                <a:gd name="connsiteX115" fmla="*/ 2720133 w 2850439"/>
                <a:gd name="connsiteY115" fmla="*/ 127344 h 5764546"/>
                <a:gd name="connsiteX116" fmla="*/ 2751229 w 2850439"/>
                <a:gd name="connsiteY116" fmla="*/ 159921 h 5764546"/>
                <a:gd name="connsiteX117" fmla="*/ 2774921 w 2850439"/>
                <a:gd name="connsiteY117" fmla="*/ 192497 h 5764546"/>
                <a:gd name="connsiteX118" fmla="*/ 2798613 w 2850439"/>
                <a:gd name="connsiteY118" fmla="*/ 229516 h 5764546"/>
                <a:gd name="connsiteX119" fmla="*/ 2814901 w 2850439"/>
                <a:gd name="connsiteY119" fmla="*/ 266535 h 5764546"/>
                <a:gd name="connsiteX120" fmla="*/ 2829708 w 2850439"/>
                <a:gd name="connsiteY120" fmla="*/ 306515 h 5764546"/>
                <a:gd name="connsiteX121" fmla="*/ 2840074 w 2850439"/>
                <a:gd name="connsiteY121" fmla="*/ 349456 h 5764546"/>
                <a:gd name="connsiteX122" fmla="*/ 2847478 w 2850439"/>
                <a:gd name="connsiteY122" fmla="*/ 392398 h 5764546"/>
                <a:gd name="connsiteX123" fmla="*/ 2850439 w 2850439"/>
                <a:gd name="connsiteY123" fmla="*/ 436820 h 5764546"/>
                <a:gd name="connsiteX124" fmla="*/ 2850439 w 2850439"/>
                <a:gd name="connsiteY124" fmla="*/ 5329207 h 5764546"/>
                <a:gd name="connsiteX125" fmla="*/ 2847478 w 2850439"/>
                <a:gd name="connsiteY125" fmla="*/ 5373629 h 5764546"/>
                <a:gd name="connsiteX126" fmla="*/ 2840074 w 2850439"/>
                <a:gd name="connsiteY126" fmla="*/ 5416571 h 5764546"/>
                <a:gd name="connsiteX127" fmla="*/ 2829708 w 2850439"/>
                <a:gd name="connsiteY127" fmla="*/ 5458032 h 5764546"/>
                <a:gd name="connsiteX128" fmla="*/ 2814901 w 2850439"/>
                <a:gd name="connsiteY128" fmla="*/ 5498012 h 5764546"/>
                <a:gd name="connsiteX129" fmla="*/ 2798613 w 2850439"/>
                <a:gd name="connsiteY129" fmla="*/ 5535031 h 5764546"/>
                <a:gd name="connsiteX130" fmla="*/ 2774921 w 2850439"/>
                <a:gd name="connsiteY130" fmla="*/ 5573530 h 5764546"/>
                <a:gd name="connsiteX131" fmla="*/ 2751229 w 2850439"/>
                <a:gd name="connsiteY131" fmla="*/ 5606106 h 5764546"/>
                <a:gd name="connsiteX132" fmla="*/ 2720133 w 2850439"/>
                <a:gd name="connsiteY132" fmla="*/ 5637202 h 5764546"/>
                <a:gd name="connsiteX133" fmla="*/ 2690518 w 2850439"/>
                <a:gd name="connsiteY133" fmla="*/ 5665336 h 5764546"/>
                <a:gd name="connsiteX134" fmla="*/ 2656461 w 2850439"/>
                <a:gd name="connsiteY134" fmla="*/ 5690509 h 5764546"/>
                <a:gd name="connsiteX135" fmla="*/ 2620923 w 2850439"/>
                <a:gd name="connsiteY135" fmla="*/ 5712720 h 5764546"/>
                <a:gd name="connsiteX136" fmla="*/ 2583904 w 2850439"/>
                <a:gd name="connsiteY136" fmla="*/ 5730489 h 5764546"/>
                <a:gd name="connsiteX137" fmla="*/ 2543924 w 2850439"/>
                <a:gd name="connsiteY137" fmla="*/ 5745297 h 5764546"/>
                <a:gd name="connsiteX138" fmla="*/ 2500982 w 2850439"/>
                <a:gd name="connsiteY138" fmla="*/ 5754181 h 5764546"/>
                <a:gd name="connsiteX139" fmla="*/ 2456560 w 2850439"/>
                <a:gd name="connsiteY139" fmla="*/ 5763066 h 5764546"/>
                <a:gd name="connsiteX140" fmla="*/ 2412138 w 2850439"/>
                <a:gd name="connsiteY140" fmla="*/ 5764546 h 5764546"/>
                <a:gd name="connsiteX141" fmla="*/ 439782 w 2850439"/>
                <a:gd name="connsiteY141" fmla="*/ 5764546 h 5764546"/>
                <a:gd name="connsiteX142" fmla="*/ 393879 w 2850439"/>
                <a:gd name="connsiteY142" fmla="*/ 5763066 h 5764546"/>
                <a:gd name="connsiteX143" fmla="*/ 352418 w 2850439"/>
                <a:gd name="connsiteY143" fmla="*/ 5754181 h 5764546"/>
                <a:gd name="connsiteX144" fmla="*/ 309476 w 2850439"/>
                <a:gd name="connsiteY144" fmla="*/ 5745297 h 5764546"/>
                <a:gd name="connsiteX145" fmla="*/ 269496 w 2850439"/>
                <a:gd name="connsiteY145" fmla="*/ 5730489 h 5764546"/>
                <a:gd name="connsiteX146" fmla="*/ 229516 w 2850439"/>
                <a:gd name="connsiteY146" fmla="*/ 5712720 h 5764546"/>
                <a:gd name="connsiteX147" fmla="*/ 195459 w 2850439"/>
                <a:gd name="connsiteY147" fmla="*/ 5690509 h 5764546"/>
                <a:gd name="connsiteX148" fmla="*/ 159921 w 2850439"/>
                <a:gd name="connsiteY148" fmla="*/ 5665336 h 5764546"/>
                <a:gd name="connsiteX149" fmla="*/ 130306 w 2850439"/>
                <a:gd name="connsiteY149" fmla="*/ 5637202 h 5764546"/>
                <a:gd name="connsiteX150" fmla="*/ 100691 w 2850439"/>
                <a:gd name="connsiteY150" fmla="*/ 5606106 h 5764546"/>
                <a:gd name="connsiteX151" fmla="*/ 75518 w 2850439"/>
                <a:gd name="connsiteY151" fmla="*/ 5573530 h 5764546"/>
                <a:gd name="connsiteX152" fmla="*/ 54788 w 2850439"/>
                <a:gd name="connsiteY152" fmla="*/ 5535031 h 5764546"/>
                <a:gd name="connsiteX153" fmla="*/ 35538 w 2850439"/>
                <a:gd name="connsiteY153" fmla="*/ 5498012 h 5764546"/>
                <a:gd name="connsiteX154" fmla="*/ 20731 w 2850439"/>
                <a:gd name="connsiteY154" fmla="*/ 5458032 h 5764546"/>
                <a:gd name="connsiteX155" fmla="*/ 10365 w 2850439"/>
                <a:gd name="connsiteY155" fmla="*/ 5416571 h 5764546"/>
                <a:gd name="connsiteX156" fmla="*/ 2962 w 2850439"/>
                <a:gd name="connsiteY156" fmla="*/ 5373629 h 5764546"/>
                <a:gd name="connsiteX157" fmla="*/ 0 w 2850439"/>
                <a:gd name="connsiteY157" fmla="*/ 5329207 h 5764546"/>
                <a:gd name="connsiteX158" fmla="*/ 0 w 2850439"/>
                <a:gd name="connsiteY158" fmla="*/ 436820 h 5764546"/>
                <a:gd name="connsiteX159" fmla="*/ 2962 w 2850439"/>
                <a:gd name="connsiteY159" fmla="*/ 392398 h 5764546"/>
                <a:gd name="connsiteX160" fmla="*/ 10365 w 2850439"/>
                <a:gd name="connsiteY160" fmla="*/ 349456 h 5764546"/>
                <a:gd name="connsiteX161" fmla="*/ 20731 w 2850439"/>
                <a:gd name="connsiteY161" fmla="*/ 306515 h 5764546"/>
                <a:gd name="connsiteX162" fmla="*/ 35538 w 2850439"/>
                <a:gd name="connsiteY162" fmla="*/ 266535 h 5764546"/>
                <a:gd name="connsiteX163" fmla="*/ 54788 w 2850439"/>
                <a:gd name="connsiteY163" fmla="*/ 229516 h 5764546"/>
                <a:gd name="connsiteX164" fmla="*/ 75518 w 2850439"/>
                <a:gd name="connsiteY164" fmla="*/ 192497 h 5764546"/>
                <a:gd name="connsiteX165" fmla="*/ 100691 w 2850439"/>
                <a:gd name="connsiteY165" fmla="*/ 159921 h 5764546"/>
                <a:gd name="connsiteX166" fmla="*/ 130306 w 2850439"/>
                <a:gd name="connsiteY166" fmla="*/ 127344 h 5764546"/>
                <a:gd name="connsiteX167" fmla="*/ 159921 w 2850439"/>
                <a:gd name="connsiteY167" fmla="*/ 100691 h 5764546"/>
                <a:gd name="connsiteX168" fmla="*/ 195459 w 2850439"/>
                <a:gd name="connsiteY168" fmla="*/ 75518 h 5764546"/>
                <a:gd name="connsiteX169" fmla="*/ 229516 w 2850439"/>
                <a:gd name="connsiteY169" fmla="*/ 53307 h 5764546"/>
                <a:gd name="connsiteX170" fmla="*/ 269496 w 2850439"/>
                <a:gd name="connsiteY170" fmla="*/ 32577 h 5764546"/>
                <a:gd name="connsiteX171" fmla="*/ 309476 w 2850439"/>
                <a:gd name="connsiteY171" fmla="*/ 20731 h 5764546"/>
                <a:gd name="connsiteX172" fmla="*/ 352418 w 2850439"/>
                <a:gd name="connsiteY172" fmla="*/ 8885 h 5764546"/>
                <a:gd name="connsiteX173" fmla="*/ 393879 w 2850439"/>
                <a:gd name="connsiteY173" fmla="*/ 2962 h 5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850439" h="5764546">
                  <a:moveTo>
                    <a:pt x="429418" y="166583"/>
                  </a:moveTo>
                  <a:lnTo>
                    <a:pt x="401283" y="172506"/>
                  </a:lnTo>
                  <a:lnTo>
                    <a:pt x="374630" y="179910"/>
                  </a:lnTo>
                  <a:lnTo>
                    <a:pt x="346496" y="188794"/>
                  </a:lnTo>
                  <a:lnTo>
                    <a:pt x="321323" y="202121"/>
                  </a:lnTo>
                  <a:lnTo>
                    <a:pt x="297631" y="216929"/>
                  </a:lnTo>
                  <a:lnTo>
                    <a:pt x="275420" y="231736"/>
                  </a:lnTo>
                  <a:lnTo>
                    <a:pt x="254689" y="250986"/>
                  </a:lnTo>
                  <a:lnTo>
                    <a:pt x="235440" y="271716"/>
                  </a:lnTo>
                  <a:lnTo>
                    <a:pt x="217671" y="293927"/>
                  </a:lnTo>
                  <a:lnTo>
                    <a:pt x="204344" y="319100"/>
                  </a:lnTo>
                  <a:lnTo>
                    <a:pt x="192498" y="344273"/>
                  </a:lnTo>
                  <a:lnTo>
                    <a:pt x="182133" y="370926"/>
                  </a:lnTo>
                  <a:lnTo>
                    <a:pt x="174729" y="399060"/>
                  </a:lnTo>
                  <a:lnTo>
                    <a:pt x="170287" y="428675"/>
                  </a:lnTo>
                  <a:lnTo>
                    <a:pt x="167325" y="458290"/>
                  </a:lnTo>
                  <a:lnTo>
                    <a:pt x="167325" y="5306255"/>
                  </a:lnTo>
                  <a:lnTo>
                    <a:pt x="170287" y="5335870"/>
                  </a:lnTo>
                  <a:lnTo>
                    <a:pt x="174729" y="5365485"/>
                  </a:lnTo>
                  <a:lnTo>
                    <a:pt x="182133" y="5393619"/>
                  </a:lnTo>
                  <a:lnTo>
                    <a:pt x="192498" y="5420272"/>
                  </a:lnTo>
                  <a:lnTo>
                    <a:pt x="204344" y="5445445"/>
                  </a:lnTo>
                  <a:lnTo>
                    <a:pt x="217671" y="5467656"/>
                  </a:lnTo>
                  <a:lnTo>
                    <a:pt x="235440" y="5489867"/>
                  </a:lnTo>
                  <a:lnTo>
                    <a:pt x="254689" y="5512079"/>
                  </a:lnTo>
                  <a:lnTo>
                    <a:pt x="275420" y="5529848"/>
                  </a:lnTo>
                  <a:lnTo>
                    <a:pt x="297631" y="5547617"/>
                  </a:lnTo>
                  <a:lnTo>
                    <a:pt x="321323" y="5562424"/>
                  </a:lnTo>
                  <a:lnTo>
                    <a:pt x="346496" y="5574270"/>
                  </a:lnTo>
                  <a:lnTo>
                    <a:pt x="374630" y="5584635"/>
                  </a:lnTo>
                  <a:lnTo>
                    <a:pt x="401283" y="5592039"/>
                  </a:lnTo>
                  <a:lnTo>
                    <a:pt x="429418" y="5595001"/>
                  </a:lnTo>
                  <a:lnTo>
                    <a:pt x="459032" y="5596481"/>
                  </a:lnTo>
                  <a:lnTo>
                    <a:pt x="2391408" y="5596481"/>
                  </a:lnTo>
                  <a:lnTo>
                    <a:pt x="2422504" y="5595001"/>
                  </a:lnTo>
                  <a:lnTo>
                    <a:pt x="2449157" y="5592039"/>
                  </a:lnTo>
                  <a:lnTo>
                    <a:pt x="2478772" y="5584635"/>
                  </a:lnTo>
                  <a:lnTo>
                    <a:pt x="2503944" y="5574270"/>
                  </a:lnTo>
                  <a:lnTo>
                    <a:pt x="2532079" y="5562424"/>
                  </a:lnTo>
                  <a:lnTo>
                    <a:pt x="2554290" y="5547617"/>
                  </a:lnTo>
                  <a:lnTo>
                    <a:pt x="2576501" y="5529848"/>
                  </a:lnTo>
                  <a:lnTo>
                    <a:pt x="2598712" y="5512079"/>
                  </a:lnTo>
                  <a:lnTo>
                    <a:pt x="2616481" y="5489867"/>
                  </a:lnTo>
                  <a:lnTo>
                    <a:pt x="2634250" y="5467656"/>
                  </a:lnTo>
                  <a:lnTo>
                    <a:pt x="2649058" y="5445445"/>
                  </a:lnTo>
                  <a:lnTo>
                    <a:pt x="2660904" y="5420272"/>
                  </a:lnTo>
                  <a:lnTo>
                    <a:pt x="2671269" y="5393619"/>
                  </a:lnTo>
                  <a:lnTo>
                    <a:pt x="2675711" y="5365485"/>
                  </a:lnTo>
                  <a:lnTo>
                    <a:pt x="2680154" y="5335870"/>
                  </a:lnTo>
                  <a:lnTo>
                    <a:pt x="2683115" y="5306255"/>
                  </a:lnTo>
                  <a:lnTo>
                    <a:pt x="2683115" y="458290"/>
                  </a:lnTo>
                  <a:lnTo>
                    <a:pt x="2680154" y="428675"/>
                  </a:lnTo>
                  <a:lnTo>
                    <a:pt x="2675711" y="399060"/>
                  </a:lnTo>
                  <a:lnTo>
                    <a:pt x="2671269" y="370926"/>
                  </a:lnTo>
                  <a:lnTo>
                    <a:pt x="2660904" y="344273"/>
                  </a:lnTo>
                  <a:lnTo>
                    <a:pt x="2649058" y="319100"/>
                  </a:lnTo>
                  <a:lnTo>
                    <a:pt x="2634250" y="293927"/>
                  </a:lnTo>
                  <a:lnTo>
                    <a:pt x="2616481" y="271716"/>
                  </a:lnTo>
                  <a:lnTo>
                    <a:pt x="2598712" y="250986"/>
                  </a:lnTo>
                  <a:lnTo>
                    <a:pt x="2576501" y="231736"/>
                  </a:lnTo>
                  <a:lnTo>
                    <a:pt x="2554290" y="216929"/>
                  </a:lnTo>
                  <a:lnTo>
                    <a:pt x="2532079" y="202121"/>
                  </a:lnTo>
                  <a:lnTo>
                    <a:pt x="2503944" y="188794"/>
                  </a:lnTo>
                  <a:lnTo>
                    <a:pt x="2478772" y="179910"/>
                  </a:lnTo>
                  <a:lnTo>
                    <a:pt x="2449157" y="172506"/>
                  </a:lnTo>
                  <a:lnTo>
                    <a:pt x="2422504" y="166583"/>
                  </a:lnTo>
                  <a:lnTo>
                    <a:pt x="2391408" y="166583"/>
                  </a:lnTo>
                  <a:lnTo>
                    <a:pt x="2179661" y="166583"/>
                  </a:lnTo>
                  <a:lnTo>
                    <a:pt x="2167815" y="166583"/>
                  </a:lnTo>
                  <a:lnTo>
                    <a:pt x="2157450" y="169545"/>
                  </a:lnTo>
                  <a:lnTo>
                    <a:pt x="2147084" y="173987"/>
                  </a:lnTo>
                  <a:lnTo>
                    <a:pt x="2139681" y="181391"/>
                  </a:lnTo>
                  <a:lnTo>
                    <a:pt x="2132277" y="188794"/>
                  </a:lnTo>
                  <a:lnTo>
                    <a:pt x="2127835" y="199160"/>
                  </a:lnTo>
                  <a:lnTo>
                    <a:pt x="2124873" y="209525"/>
                  </a:lnTo>
                  <a:lnTo>
                    <a:pt x="2124873" y="221371"/>
                  </a:lnTo>
                  <a:lnTo>
                    <a:pt x="2123392" y="236178"/>
                  </a:lnTo>
                  <a:lnTo>
                    <a:pt x="2123392" y="250986"/>
                  </a:lnTo>
                  <a:lnTo>
                    <a:pt x="2113027" y="279120"/>
                  </a:lnTo>
                  <a:lnTo>
                    <a:pt x="2101181" y="304293"/>
                  </a:lnTo>
                  <a:lnTo>
                    <a:pt x="2080451" y="326504"/>
                  </a:lnTo>
                  <a:lnTo>
                    <a:pt x="2058240" y="344273"/>
                  </a:lnTo>
                  <a:lnTo>
                    <a:pt x="2033067" y="359080"/>
                  </a:lnTo>
                  <a:lnTo>
                    <a:pt x="2006413" y="366484"/>
                  </a:lnTo>
                  <a:lnTo>
                    <a:pt x="1991606" y="367965"/>
                  </a:lnTo>
                  <a:lnTo>
                    <a:pt x="1975318" y="367965"/>
                  </a:lnTo>
                  <a:lnTo>
                    <a:pt x="875123" y="367965"/>
                  </a:lnTo>
                  <a:lnTo>
                    <a:pt x="860315" y="367965"/>
                  </a:lnTo>
                  <a:lnTo>
                    <a:pt x="845508" y="366484"/>
                  </a:lnTo>
                  <a:lnTo>
                    <a:pt x="817373" y="359080"/>
                  </a:lnTo>
                  <a:lnTo>
                    <a:pt x="792201" y="344273"/>
                  </a:lnTo>
                  <a:lnTo>
                    <a:pt x="769989" y="326504"/>
                  </a:lnTo>
                  <a:lnTo>
                    <a:pt x="752220" y="304293"/>
                  </a:lnTo>
                  <a:lnTo>
                    <a:pt x="737413" y="279120"/>
                  </a:lnTo>
                  <a:lnTo>
                    <a:pt x="730009" y="250986"/>
                  </a:lnTo>
                  <a:lnTo>
                    <a:pt x="728529" y="236178"/>
                  </a:lnTo>
                  <a:lnTo>
                    <a:pt x="728529" y="221371"/>
                  </a:lnTo>
                  <a:lnTo>
                    <a:pt x="725567" y="209525"/>
                  </a:lnTo>
                  <a:lnTo>
                    <a:pt x="722606" y="199160"/>
                  </a:lnTo>
                  <a:lnTo>
                    <a:pt x="718163" y="188794"/>
                  </a:lnTo>
                  <a:lnTo>
                    <a:pt x="710760" y="181391"/>
                  </a:lnTo>
                  <a:lnTo>
                    <a:pt x="703356" y="173987"/>
                  </a:lnTo>
                  <a:lnTo>
                    <a:pt x="692991" y="169545"/>
                  </a:lnTo>
                  <a:lnTo>
                    <a:pt x="682625" y="166583"/>
                  </a:lnTo>
                  <a:lnTo>
                    <a:pt x="673741" y="166583"/>
                  </a:lnTo>
                  <a:lnTo>
                    <a:pt x="459032" y="166583"/>
                  </a:lnTo>
                  <a:close/>
                  <a:moveTo>
                    <a:pt x="439782" y="0"/>
                  </a:moveTo>
                  <a:lnTo>
                    <a:pt x="2412138" y="0"/>
                  </a:lnTo>
                  <a:lnTo>
                    <a:pt x="2456560" y="2962"/>
                  </a:lnTo>
                  <a:lnTo>
                    <a:pt x="2500982" y="8885"/>
                  </a:lnTo>
                  <a:lnTo>
                    <a:pt x="2543924" y="20731"/>
                  </a:lnTo>
                  <a:lnTo>
                    <a:pt x="2583904" y="32577"/>
                  </a:lnTo>
                  <a:lnTo>
                    <a:pt x="2620923" y="53307"/>
                  </a:lnTo>
                  <a:lnTo>
                    <a:pt x="2656461" y="75518"/>
                  </a:lnTo>
                  <a:lnTo>
                    <a:pt x="2690518" y="100691"/>
                  </a:lnTo>
                  <a:lnTo>
                    <a:pt x="2720133" y="127344"/>
                  </a:lnTo>
                  <a:lnTo>
                    <a:pt x="2751229" y="159921"/>
                  </a:lnTo>
                  <a:lnTo>
                    <a:pt x="2774921" y="192497"/>
                  </a:lnTo>
                  <a:lnTo>
                    <a:pt x="2798613" y="229516"/>
                  </a:lnTo>
                  <a:lnTo>
                    <a:pt x="2814901" y="266535"/>
                  </a:lnTo>
                  <a:lnTo>
                    <a:pt x="2829708" y="306515"/>
                  </a:lnTo>
                  <a:lnTo>
                    <a:pt x="2840074" y="349456"/>
                  </a:lnTo>
                  <a:lnTo>
                    <a:pt x="2847478" y="392398"/>
                  </a:lnTo>
                  <a:lnTo>
                    <a:pt x="2850439" y="436820"/>
                  </a:lnTo>
                  <a:lnTo>
                    <a:pt x="2850439" y="5329207"/>
                  </a:lnTo>
                  <a:lnTo>
                    <a:pt x="2847478" y="5373629"/>
                  </a:lnTo>
                  <a:lnTo>
                    <a:pt x="2840074" y="5416571"/>
                  </a:lnTo>
                  <a:lnTo>
                    <a:pt x="2829708" y="5458032"/>
                  </a:lnTo>
                  <a:lnTo>
                    <a:pt x="2814901" y="5498012"/>
                  </a:lnTo>
                  <a:lnTo>
                    <a:pt x="2798613" y="5535031"/>
                  </a:lnTo>
                  <a:lnTo>
                    <a:pt x="2774921" y="5573530"/>
                  </a:lnTo>
                  <a:lnTo>
                    <a:pt x="2751229" y="5606106"/>
                  </a:lnTo>
                  <a:lnTo>
                    <a:pt x="2720133" y="5637202"/>
                  </a:lnTo>
                  <a:lnTo>
                    <a:pt x="2690518" y="5665336"/>
                  </a:lnTo>
                  <a:lnTo>
                    <a:pt x="2656461" y="5690509"/>
                  </a:lnTo>
                  <a:lnTo>
                    <a:pt x="2620923" y="5712720"/>
                  </a:lnTo>
                  <a:lnTo>
                    <a:pt x="2583904" y="5730489"/>
                  </a:lnTo>
                  <a:lnTo>
                    <a:pt x="2543924" y="5745297"/>
                  </a:lnTo>
                  <a:lnTo>
                    <a:pt x="2500982" y="5754181"/>
                  </a:lnTo>
                  <a:lnTo>
                    <a:pt x="2456560" y="5763066"/>
                  </a:lnTo>
                  <a:lnTo>
                    <a:pt x="2412138" y="5764546"/>
                  </a:lnTo>
                  <a:lnTo>
                    <a:pt x="439782" y="5764546"/>
                  </a:lnTo>
                  <a:lnTo>
                    <a:pt x="393879" y="5763066"/>
                  </a:lnTo>
                  <a:lnTo>
                    <a:pt x="352418" y="5754181"/>
                  </a:lnTo>
                  <a:lnTo>
                    <a:pt x="309476" y="5745297"/>
                  </a:lnTo>
                  <a:lnTo>
                    <a:pt x="269496" y="5730489"/>
                  </a:lnTo>
                  <a:lnTo>
                    <a:pt x="229516" y="5712720"/>
                  </a:lnTo>
                  <a:lnTo>
                    <a:pt x="195459" y="5690509"/>
                  </a:lnTo>
                  <a:lnTo>
                    <a:pt x="159921" y="5665336"/>
                  </a:lnTo>
                  <a:lnTo>
                    <a:pt x="130306" y="5637202"/>
                  </a:lnTo>
                  <a:lnTo>
                    <a:pt x="100691" y="5606106"/>
                  </a:lnTo>
                  <a:lnTo>
                    <a:pt x="75518" y="5573530"/>
                  </a:lnTo>
                  <a:lnTo>
                    <a:pt x="54788" y="5535031"/>
                  </a:lnTo>
                  <a:lnTo>
                    <a:pt x="35538" y="5498012"/>
                  </a:lnTo>
                  <a:lnTo>
                    <a:pt x="20731" y="5458032"/>
                  </a:lnTo>
                  <a:lnTo>
                    <a:pt x="10365" y="5416571"/>
                  </a:lnTo>
                  <a:lnTo>
                    <a:pt x="2962" y="5373629"/>
                  </a:lnTo>
                  <a:lnTo>
                    <a:pt x="0" y="5329207"/>
                  </a:lnTo>
                  <a:lnTo>
                    <a:pt x="0" y="436820"/>
                  </a:lnTo>
                  <a:lnTo>
                    <a:pt x="2962" y="392398"/>
                  </a:lnTo>
                  <a:lnTo>
                    <a:pt x="10365" y="349456"/>
                  </a:lnTo>
                  <a:lnTo>
                    <a:pt x="20731" y="306515"/>
                  </a:lnTo>
                  <a:lnTo>
                    <a:pt x="35538" y="266535"/>
                  </a:lnTo>
                  <a:lnTo>
                    <a:pt x="54788" y="229516"/>
                  </a:lnTo>
                  <a:lnTo>
                    <a:pt x="75518" y="192497"/>
                  </a:lnTo>
                  <a:lnTo>
                    <a:pt x="100691" y="159921"/>
                  </a:lnTo>
                  <a:lnTo>
                    <a:pt x="130306" y="127344"/>
                  </a:lnTo>
                  <a:lnTo>
                    <a:pt x="159921" y="100691"/>
                  </a:lnTo>
                  <a:lnTo>
                    <a:pt x="195459" y="75518"/>
                  </a:lnTo>
                  <a:lnTo>
                    <a:pt x="229516" y="53307"/>
                  </a:lnTo>
                  <a:lnTo>
                    <a:pt x="269496" y="32577"/>
                  </a:lnTo>
                  <a:lnTo>
                    <a:pt x="309476" y="20731"/>
                  </a:lnTo>
                  <a:lnTo>
                    <a:pt x="352418" y="8885"/>
                  </a:lnTo>
                  <a:lnTo>
                    <a:pt x="393879" y="29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32" name="Freeform 90">
              <a:extLst>
                <a:ext uri="{FF2B5EF4-FFF2-40B4-BE49-F238E27FC236}">
                  <a16:creationId xmlns:a16="http://schemas.microsoft.com/office/drawing/2014/main" id="{6A6509CE-072E-0EA1-D6A6-882DD8833E94}"/>
                </a:ext>
              </a:extLst>
            </p:cNvPr>
            <p:cNvSpPr>
              <a:spLocks/>
            </p:cNvSpPr>
            <p:nvPr/>
          </p:nvSpPr>
          <p:spPr bwMode="auto">
            <a:xfrm>
              <a:off x="9336416" y="577823"/>
              <a:ext cx="321323" cy="5703832"/>
            </a:xfrm>
            <a:custGeom>
              <a:avLst/>
              <a:gdLst>
                <a:gd name="T0" fmla="*/ 0 w 217"/>
                <a:gd name="T1" fmla="*/ 0 h 3852"/>
                <a:gd name="T2" fmla="*/ 42 w 217"/>
                <a:gd name="T3" fmla="*/ 20 h 3852"/>
                <a:gd name="T4" fmla="*/ 81 w 217"/>
                <a:gd name="T5" fmla="*/ 45 h 3852"/>
                <a:gd name="T6" fmla="*/ 115 w 217"/>
                <a:gd name="T7" fmla="*/ 77 h 3852"/>
                <a:gd name="T8" fmla="*/ 143 w 217"/>
                <a:gd name="T9" fmla="*/ 112 h 3852"/>
                <a:gd name="T10" fmla="*/ 168 w 217"/>
                <a:gd name="T11" fmla="*/ 153 h 3852"/>
                <a:gd name="T12" fmla="*/ 185 w 217"/>
                <a:gd name="T13" fmla="*/ 196 h 3852"/>
                <a:gd name="T14" fmla="*/ 197 w 217"/>
                <a:gd name="T15" fmla="*/ 244 h 3852"/>
                <a:gd name="T16" fmla="*/ 200 w 217"/>
                <a:gd name="T17" fmla="*/ 292 h 3852"/>
                <a:gd name="T18" fmla="*/ 200 w 217"/>
                <a:gd name="T19" fmla="*/ 3559 h 3852"/>
                <a:gd name="T20" fmla="*/ 197 w 217"/>
                <a:gd name="T21" fmla="*/ 3608 h 3852"/>
                <a:gd name="T22" fmla="*/ 185 w 217"/>
                <a:gd name="T23" fmla="*/ 3655 h 3852"/>
                <a:gd name="T24" fmla="*/ 168 w 217"/>
                <a:gd name="T25" fmla="*/ 3699 h 3852"/>
                <a:gd name="T26" fmla="*/ 143 w 217"/>
                <a:gd name="T27" fmla="*/ 3738 h 3852"/>
                <a:gd name="T28" fmla="*/ 115 w 217"/>
                <a:gd name="T29" fmla="*/ 3775 h 3852"/>
                <a:gd name="T30" fmla="*/ 81 w 217"/>
                <a:gd name="T31" fmla="*/ 3805 h 3852"/>
                <a:gd name="T32" fmla="*/ 42 w 217"/>
                <a:gd name="T33" fmla="*/ 3832 h 3852"/>
                <a:gd name="T34" fmla="*/ 0 w 217"/>
                <a:gd name="T35" fmla="*/ 3852 h 3852"/>
                <a:gd name="T36" fmla="*/ 22 w 217"/>
                <a:gd name="T37" fmla="*/ 3845 h 3852"/>
                <a:gd name="T38" fmla="*/ 66 w 217"/>
                <a:gd name="T39" fmla="*/ 3827 h 3852"/>
                <a:gd name="T40" fmla="*/ 104 w 217"/>
                <a:gd name="T41" fmla="*/ 3802 h 3852"/>
                <a:gd name="T42" fmla="*/ 140 w 217"/>
                <a:gd name="T43" fmla="*/ 3771 h 3852"/>
                <a:gd name="T44" fmla="*/ 168 w 217"/>
                <a:gd name="T45" fmla="*/ 3734 h 3852"/>
                <a:gd name="T46" fmla="*/ 192 w 217"/>
                <a:gd name="T47" fmla="*/ 3694 h 3852"/>
                <a:gd name="T48" fmla="*/ 207 w 217"/>
                <a:gd name="T49" fmla="*/ 3650 h 3852"/>
                <a:gd name="T50" fmla="*/ 215 w 217"/>
                <a:gd name="T51" fmla="*/ 3601 h 3852"/>
                <a:gd name="T52" fmla="*/ 217 w 217"/>
                <a:gd name="T53" fmla="*/ 274 h 3852"/>
                <a:gd name="T54" fmla="*/ 215 w 217"/>
                <a:gd name="T55" fmla="*/ 249 h 3852"/>
                <a:gd name="T56" fmla="*/ 207 w 217"/>
                <a:gd name="T57" fmla="*/ 202 h 3852"/>
                <a:gd name="T58" fmla="*/ 192 w 217"/>
                <a:gd name="T59" fmla="*/ 158 h 3852"/>
                <a:gd name="T60" fmla="*/ 168 w 217"/>
                <a:gd name="T61" fmla="*/ 117 h 3852"/>
                <a:gd name="T62" fmla="*/ 140 w 217"/>
                <a:gd name="T63" fmla="*/ 80 h 3852"/>
                <a:gd name="T64" fmla="*/ 104 w 217"/>
                <a:gd name="T65" fmla="*/ 50 h 3852"/>
                <a:gd name="T66" fmla="*/ 66 w 217"/>
                <a:gd name="T67" fmla="*/ 25 h 3852"/>
                <a:gd name="T68" fmla="*/ 22 w 217"/>
                <a:gd name="T69" fmla="*/ 6 h 3852"/>
                <a:gd name="T70" fmla="*/ 0 w 217"/>
                <a:gd name="T71"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 h="3852">
                  <a:moveTo>
                    <a:pt x="0" y="0"/>
                  </a:moveTo>
                  <a:lnTo>
                    <a:pt x="0" y="0"/>
                  </a:lnTo>
                  <a:lnTo>
                    <a:pt x="20" y="10"/>
                  </a:lnTo>
                  <a:lnTo>
                    <a:pt x="42" y="20"/>
                  </a:lnTo>
                  <a:lnTo>
                    <a:pt x="62" y="32"/>
                  </a:lnTo>
                  <a:lnTo>
                    <a:pt x="81" y="45"/>
                  </a:lnTo>
                  <a:lnTo>
                    <a:pt x="98" y="60"/>
                  </a:lnTo>
                  <a:lnTo>
                    <a:pt x="115" y="77"/>
                  </a:lnTo>
                  <a:lnTo>
                    <a:pt x="130" y="94"/>
                  </a:lnTo>
                  <a:lnTo>
                    <a:pt x="143" y="112"/>
                  </a:lnTo>
                  <a:lnTo>
                    <a:pt x="157" y="133"/>
                  </a:lnTo>
                  <a:lnTo>
                    <a:pt x="168" y="153"/>
                  </a:lnTo>
                  <a:lnTo>
                    <a:pt x="177" y="175"/>
                  </a:lnTo>
                  <a:lnTo>
                    <a:pt x="185" y="196"/>
                  </a:lnTo>
                  <a:lnTo>
                    <a:pt x="192" y="220"/>
                  </a:lnTo>
                  <a:lnTo>
                    <a:pt x="197" y="244"/>
                  </a:lnTo>
                  <a:lnTo>
                    <a:pt x="199" y="267"/>
                  </a:lnTo>
                  <a:lnTo>
                    <a:pt x="200" y="292"/>
                  </a:lnTo>
                  <a:lnTo>
                    <a:pt x="200" y="3559"/>
                  </a:lnTo>
                  <a:lnTo>
                    <a:pt x="200" y="3559"/>
                  </a:lnTo>
                  <a:lnTo>
                    <a:pt x="199" y="3583"/>
                  </a:lnTo>
                  <a:lnTo>
                    <a:pt x="197" y="3608"/>
                  </a:lnTo>
                  <a:lnTo>
                    <a:pt x="192" y="3632"/>
                  </a:lnTo>
                  <a:lnTo>
                    <a:pt x="185" y="3655"/>
                  </a:lnTo>
                  <a:lnTo>
                    <a:pt x="177" y="3677"/>
                  </a:lnTo>
                  <a:lnTo>
                    <a:pt x="168" y="3699"/>
                  </a:lnTo>
                  <a:lnTo>
                    <a:pt x="157" y="3719"/>
                  </a:lnTo>
                  <a:lnTo>
                    <a:pt x="143" y="3738"/>
                  </a:lnTo>
                  <a:lnTo>
                    <a:pt x="130" y="3756"/>
                  </a:lnTo>
                  <a:lnTo>
                    <a:pt x="115" y="3775"/>
                  </a:lnTo>
                  <a:lnTo>
                    <a:pt x="98" y="3790"/>
                  </a:lnTo>
                  <a:lnTo>
                    <a:pt x="81" y="3805"/>
                  </a:lnTo>
                  <a:lnTo>
                    <a:pt x="62" y="3818"/>
                  </a:lnTo>
                  <a:lnTo>
                    <a:pt x="42" y="3832"/>
                  </a:lnTo>
                  <a:lnTo>
                    <a:pt x="20" y="3842"/>
                  </a:lnTo>
                  <a:lnTo>
                    <a:pt x="0" y="3852"/>
                  </a:lnTo>
                  <a:lnTo>
                    <a:pt x="0" y="3852"/>
                  </a:lnTo>
                  <a:lnTo>
                    <a:pt x="22" y="3845"/>
                  </a:lnTo>
                  <a:lnTo>
                    <a:pt x="44" y="3837"/>
                  </a:lnTo>
                  <a:lnTo>
                    <a:pt x="66" y="3827"/>
                  </a:lnTo>
                  <a:lnTo>
                    <a:pt x="86" y="3815"/>
                  </a:lnTo>
                  <a:lnTo>
                    <a:pt x="104" y="3802"/>
                  </a:lnTo>
                  <a:lnTo>
                    <a:pt x="123" y="3786"/>
                  </a:lnTo>
                  <a:lnTo>
                    <a:pt x="140" y="3771"/>
                  </a:lnTo>
                  <a:lnTo>
                    <a:pt x="155" y="3753"/>
                  </a:lnTo>
                  <a:lnTo>
                    <a:pt x="168" y="3734"/>
                  </a:lnTo>
                  <a:lnTo>
                    <a:pt x="180" y="3714"/>
                  </a:lnTo>
                  <a:lnTo>
                    <a:pt x="192" y="3694"/>
                  </a:lnTo>
                  <a:lnTo>
                    <a:pt x="200" y="3672"/>
                  </a:lnTo>
                  <a:lnTo>
                    <a:pt x="207" y="3650"/>
                  </a:lnTo>
                  <a:lnTo>
                    <a:pt x="212" y="3627"/>
                  </a:lnTo>
                  <a:lnTo>
                    <a:pt x="215" y="3601"/>
                  </a:lnTo>
                  <a:lnTo>
                    <a:pt x="217" y="3578"/>
                  </a:lnTo>
                  <a:lnTo>
                    <a:pt x="217" y="274"/>
                  </a:lnTo>
                  <a:lnTo>
                    <a:pt x="217" y="274"/>
                  </a:lnTo>
                  <a:lnTo>
                    <a:pt x="215" y="249"/>
                  </a:lnTo>
                  <a:lnTo>
                    <a:pt x="212" y="225"/>
                  </a:lnTo>
                  <a:lnTo>
                    <a:pt x="207" y="202"/>
                  </a:lnTo>
                  <a:lnTo>
                    <a:pt x="200" y="180"/>
                  </a:lnTo>
                  <a:lnTo>
                    <a:pt x="192" y="158"/>
                  </a:lnTo>
                  <a:lnTo>
                    <a:pt x="180" y="136"/>
                  </a:lnTo>
                  <a:lnTo>
                    <a:pt x="168" y="117"/>
                  </a:lnTo>
                  <a:lnTo>
                    <a:pt x="155" y="97"/>
                  </a:lnTo>
                  <a:lnTo>
                    <a:pt x="140" y="80"/>
                  </a:lnTo>
                  <a:lnTo>
                    <a:pt x="123" y="64"/>
                  </a:lnTo>
                  <a:lnTo>
                    <a:pt x="104" y="50"/>
                  </a:lnTo>
                  <a:lnTo>
                    <a:pt x="86" y="37"/>
                  </a:lnTo>
                  <a:lnTo>
                    <a:pt x="66" y="25"/>
                  </a:lnTo>
                  <a:lnTo>
                    <a:pt x="44" y="15"/>
                  </a:lnTo>
                  <a:lnTo>
                    <a:pt x="22" y="6"/>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33" name="Freeform 91">
              <a:extLst>
                <a:ext uri="{FF2B5EF4-FFF2-40B4-BE49-F238E27FC236}">
                  <a16:creationId xmlns:a16="http://schemas.microsoft.com/office/drawing/2014/main" id="{219AC127-065A-48A0-A8D2-770E4A6ABB2F}"/>
                </a:ext>
              </a:extLst>
            </p:cNvPr>
            <p:cNvSpPr>
              <a:spLocks/>
            </p:cNvSpPr>
            <p:nvPr/>
          </p:nvSpPr>
          <p:spPr bwMode="auto">
            <a:xfrm>
              <a:off x="6838404" y="574863"/>
              <a:ext cx="336130" cy="5709755"/>
            </a:xfrm>
            <a:custGeom>
              <a:avLst/>
              <a:gdLst>
                <a:gd name="T0" fmla="*/ 20 w 227"/>
                <a:gd name="T1" fmla="*/ 294 h 3856"/>
                <a:gd name="T2" fmla="*/ 22 w 227"/>
                <a:gd name="T3" fmla="*/ 269 h 3856"/>
                <a:gd name="T4" fmla="*/ 29 w 227"/>
                <a:gd name="T5" fmla="*/ 220 h 3856"/>
                <a:gd name="T6" fmla="*/ 44 w 227"/>
                <a:gd name="T7" fmla="*/ 175 h 3856"/>
                <a:gd name="T8" fmla="*/ 66 w 227"/>
                <a:gd name="T9" fmla="*/ 133 h 3856"/>
                <a:gd name="T10" fmla="*/ 92 w 227"/>
                <a:gd name="T11" fmla="*/ 94 h 3856"/>
                <a:gd name="T12" fmla="*/ 126 w 227"/>
                <a:gd name="T13" fmla="*/ 61 h 3856"/>
                <a:gd name="T14" fmla="*/ 163 w 227"/>
                <a:gd name="T15" fmla="*/ 32 h 3856"/>
                <a:gd name="T16" fmla="*/ 205 w 227"/>
                <a:gd name="T17" fmla="*/ 8 h 3856"/>
                <a:gd name="T18" fmla="*/ 227 w 227"/>
                <a:gd name="T19" fmla="*/ 0 h 3856"/>
                <a:gd name="T20" fmla="*/ 180 w 227"/>
                <a:gd name="T21" fmla="*/ 13 h 3856"/>
                <a:gd name="T22" fmla="*/ 136 w 227"/>
                <a:gd name="T23" fmla="*/ 35 h 3856"/>
                <a:gd name="T24" fmla="*/ 99 w 227"/>
                <a:gd name="T25" fmla="*/ 62 h 3856"/>
                <a:gd name="T26" fmla="*/ 66 w 227"/>
                <a:gd name="T27" fmla="*/ 96 h 3856"/>
                <a:gd name="T28" fmla="*/ 39 w 227"/>
                <a:gd name="T29" fmla="*/ 136 h 3856"/>
                <a:gd name="T30" fmla="*/ 18 w 227"/>
                <a:gd name="T31" fmla="*/ 178 h 3856"/>
                <a:gd name="T32" fmla="*/ 5 w 227"/>
                <a:gd name="T33" fmla="*/ 225 h 3856"/>
                <a:gd name="T34" fmla="*/ 0 w 227"/>
                <a:gd name="T35" fmla="*/ 276 h 3856"/>
                <a:gd name="T36" fmla="*/ 0 w 227"/>
                <a:gd name="T37" fmla="*/ 3580 h 3856"/>
                <a:gd name="T38" fmla="*/ 5 w 227"/>
                <a:gd name="T39" fmla="*/ 3629 h 3856"/>
                <a:gd name="T40" fmla="*/ 18 w 227"/>
                <a:gd name="T41" fmla="*/ 3676 h 3856"/>
                <a:gd name="T42" fmla="*/ 39 w 227"/>
                <a:gd name="T43" fmla="*/ 3719 h 3856"/>
                <a:gd name="T44" fmla="*/ 66 w 227"/>
                <a:gd name="T45" fmla="*/ 3758 h 3856"/>
                <a:gd name="T46" fmla="*/ 99 w 227"/>
                <a:gd name="T47" fmla="*/ 3793 h 3856"/>
                <a:gd name="T48" fmla="*/ 136 w 227"/>
                <a:gd name="T49" fmla="*/ 3820 h 3856"/>
                <a:gd name="T50" fmla="*/ 180 w 227"/>
                <a:gd name="T51" fmla="*/ 3842 h 3856"/>
                <a:gd name="T52" fmla="*/ 227 w 227"/>
                <a:gd name="T53" fmla="*/ 3856 h 3856"/>
                <a:gd name="T54" fmla="*/ 205 w 227"/>
                <a:gd name="T55" fmla="*/ 3847 h 3856"/>
                <a:gd name="T56" fmla="*/ 163 w 227"/>
                <a:gd name="T57" fmla="*/ 3824 h 3856"/>
                <a:gd name="T58" fmla="*/ 126 w 227"/>
                <a:gd name="T59" fmla="*/ 3795 h 3856"/>
                <a:gd name="T60" fmla="*/ 92 w 227"/>
                <a:gd name="T61" fmla="*/ 3761 h 3856"/>
                <a:gd name="T62" fmla="*/ 66 w 227"/>
                <a:gd name="T63" fmla="*/ 3723 h 3856"/>
                <a:gd name="T64" fmla="*/ 44 w 227"/>
                <a:gd name="T65" fmla="*/ 3681 h 3856"/>
                <a:gd name="T66" fmla="*/ 29 w 227"/>
                <a:gd name="T67" fmla="*/ 3635 h 3856"/>
                <a:gd name="T68" fmla="*/ 22 w 227"/>
                <a:gd name="T69" fmla="*/ 3587 h 3856"/>
                <a:gd name="T70" fmla="*/ 20 w 227"/>
                <a:gd name="T71" fmla="*/ 3561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 h="3856">
                  <a:moveTo>
                    <a:pt x="20" y="3561"/>
                  </a:moveTo>
                  <a:lnTo>
                    <a:pt x="20" y="294"/>
                  </a:lnTo>
                  <a:lnTo>
                    <a:pt x="20" y="294"/>
                  </a:lnTo>
                  <a:lnTo>
                    <a:pt x="22" y="269"/>
                  </a:lnTo>
                  <a:lnTo>
                    <a:pt x="23" y="244"/>
                  </a:lnTo>
                  <a:lnTo>
                    <a:pt x="29" y="220"/>
                  </a:lnTo>
                  <a:lnTo>
                    <a:pt x="35" y="197"/>
                  </a:lnTo>
                  <a:lnTo>
                    <a:pt x="44" y="175"/>
                  </a:lnTo>
                  <a:lnTo>
                    <a:pt x="54" y="153"/>
                  </a:lnTo>
                  <a:lnTo>
                    <a:pt x="66" y="133"/>
                  </a:lnTo>
                  <a:lnTo>
                    <a:pt x="79" y="113"/>
                  </a:lnTo>
                  <a:lnTo>
                    <a:pt x="92" y="94"/>
                  </a:lnTo>
                  <a:lnTo>
                    <a:pt x="109" y="76"/>
                  </a:lnTo>
                  <a:lnTo>
                    <a:pt x="126" y="61"/>
                  </a:lnTo>
                  <a:lnTo>
                    <a:pt x="143" y="45"/>
                  </a:lnTo>
                  <a:lnTo>
                    <a:pt x="163" y="32"/>
                  </a:lnTo>
                  <a:lnTo>
                    <a:pt x="183" y="20"/>
                  </a:lnTo>
                  <a:lnTo>
                    <a:pt x="205" y="8"/>
                  </a:lnTo>
                  <a:lnTo>
                    <a:pt x="227" y="0"/>
                  </a:lnTo>
                  <a:lnTo>
                    <a:pt x="227" y="0"/>
                  </a:lnTo>
                  <a:lnTo>
                    <a:pt x="203" y="5"/>
                  </a:lnTo>
                  <a:lnTo>
                    <a:pt x="180" y="13"/>
                  </a:lnTo>
                  <a:lnTo>
                    <a:pt x="158" y="24"/>
                  </a:lnTo>
                  <a:lnTo>
                    <a:pt x="136" y="35"/>
                  </a:lnTo>
                  <a:lnTo>
                    <a:pt x="118" y="47"/>
                  </a:lnTo>
                  <a:lnTo>
                    <a:pt x="99" y="62"/>
                  </a:lnTo>
                  <a:lnTo>
                    <a:pt x="81" y="79"/>
                  </a:lnTo>
                  <a:lnTo>
                    <a:pt x="66" y="96"/>
                  </a:lnTo>
                  <a:lnTo>
                    <a:pt x="50" y="116"/>
                  </a:lnTo>
                  <a:lnTo>
                    <a:pt x="39" y="136"/>
                  </a:lnTo>
                  <a:lnTo>
                    <a:pt x="27" y="156"/>
                  </a:lnTo>
                  <a:lnTo>
                    <a:pt x="18" y="178"/>
                  </a:lnTo>
                  <a:lnTo>
                    <a:pt x="10" y="202"/>
                  </a:lnTo>
                  <a:lnTo>
                    <a:pt x="5" y="225"/>
                  </a:lnTo>
                  <a:lnTo>
                    <a:pt x="2" y="251"/>
                  </a:lnTo>
                  <a:lnTo>
                    <a:pt x="0" y="276"/>
                  </a:lnTo>
                  <a:lnTo>
                    <a:pt x="0" y="3580"/>
                  </a:lnTo>
                  <a:lnTo>
                    <a:pt x="0" y="3580"/>
                  </a:lnTo>
                  <a:lnTo>
                    <a:pt x="2" y="3605"/>
                  </a:lnTo>
                  <a:lnTo>
                    <a:pt x="5" y="3629"/>
                  </a:lnTo>
                  <a:lnTo>
                    <a:pt x="10" y="3654"/>
                  </a:lnTo>
                  <a:lnTo>
                    <a:pt x="18" y="3676"/>
                  </a:lnTo>
                  <a:lnTo>
                    <a:pt x="27" y="3699"/>
                  </a:lnTo>
                  <a:lnTo>
                    <a:pt x="39" y="3719"/>
                  </a:lnTo>
                  <a:lnTo>
                    <a:pt x="50" y="3740"/>
                  </a:lnTo>
                  <a:lnTo>
                    <a:pt x="66" y="3758"/>
                  </a:lnTo>
                  <a:lnTo>
                    <a:pt x="81" y="3777"/>
                  </a:lnTo>
                  <a:lnTo>
                    <a:pt x="99" y="3793"/>
                  </a:lnTo>
                  <a:lnTo>
                    <a:pt x="118" y="3807"/>
                  </a:lnTo>
                  <a:lnTo>
                    <a:pt x="136" y="3820"/>
                  </a:lnTo>
                  <a:lnTo>
                    <a:pt x="158" y="3832"/>
                  </a:lnTo>
                  <a:lnTo>
                    <a:pt x="180" y="3842"/>
                  </a:lnTo>
                  <a:lnTo>
                    <a:pt x="203" y="3849"/>
                  </a:lnTo>
                  <a:lnTo>
                    <a:pt x="227" y="3856"/>
                  </a:lnTo>
                  <a:lnTo>
                    <a:pt x="227" y="3856"/>
                  </a:lnTo>
                  <a:lnTo>
                    <a:pt x="205" y="3847"/>
                  </a:lnTo>
                  <a:lnTo>
                    <a:pt x="183" y="3836"/>
                  </a:lnTo>
                  <a:lnTo>
                    <a:pt x="163" y="3824"/>
                  </a:lnTo>
                  <a:lnTo>
                    <a:pt x="143" y="3810"/>
                  </a:lnTo>
                  <a:lnTo>
                    <a:pt x="126" y="3795"/>
                  </a:lnTo>
                  <a:lnTo>
                    <a:pt x="109" y="3778"/>
                  </a:lnTo>
                  <a:lnTo>
                    <a:pt x="92" y="3761"/>
                  </a:lnTo>
                  <a:lnTo>
                    <a:pt x="79" y="3743"/>
                  </a:lnTo>
                  <a:lnTo>
                    <a:pt x="66" y="3723"/>
                  </a:lnTo>
                  <a:lnTo>
                    <a:pt x="54" y="3703"/>
                  </a:lnTo>
                  <a:lnTo>
                    <a:pt x="44" y="3681"/>
                  </a:lnTo>
                  <a:lnTo>
                    <a:pt x="35" y="3657"/>
                  </a:lnTo>
                  <a:lnTo>
                    <a:pt x="29" y="3635"/>
                  </a:lnTo>
                  <a:lnTo>
                    <a:pt x="23" y="3610"/>
                  </a:lnTo>
                  <a:lnTo>
                    <a:pt x="22" y="3587"/>
                  </a:lnTo>
                  <a:lnTo>
                    <a:pt x="20" y="3561"/>
                  </a:lnTo>
                  <a:lnTo>
                    <a:pt x="20" y="3561"/>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34" name="Freeform 92">
              <a:extLst>
                <a:ext uri="{FF2B5EF4-FFF2-40B4-BE49-F238E27FC236}">
                  <a16:creationId xmlns:a16="http://schemas.microsoft.com/office/drawing/2014/main" id="{FCDDD2A8-111D-E10B-5EA8-6AFA003643D8}"/>
                </a:ext>
              </a:extLst>
            </p:cNvPr>
            <p:cNvSpPr>
              <a:spLocks/>
            </p:cNvSpPr>
            <p:nvPr/>
          </p:nvSpPr>
          <p:spPr bwMode="auto">
            <a:xfrm>
              <a:off x="6900594" y="567459"/>
              <a:ext cx="2684587" cy="214708"/>
            </a:xfrm>
            <a:custGeom>
              <a:avLst/>
              <a:gdLst>
                <a:gd name="T0" fmla="*/ 1571 w 1813"/>
                <a:gd name="T1" fmla="*/ 22 h 145"/>
                <a:gd name="T2" fmla="*/ 1590 w 1813"/>
                <a:gd name="T3" fmla="*/ 22 h 145"/>
                <a:gd name="T4" fmla="*/ 1625 w 1813"/>
                <a:gd name="T5" fmla="*/ 27 h 145"/>
                <a:gd name="T6" fmla="*/ 1660 w 1813"/>
                <a:gd name="T7" fmla="*/ 35 h 145"/>
                <a:gd name="T8" fmla="*/ 1692 w 1813"/>
                <a:gd name="T9" fmla="*/ 47 h 145"/>
                <a:gd name="T10" fmla="*/ 1739 w 1813"/>
                <a:gd name="T11" fmla="*/ 72 h 145"/>
                <a:gd name="T12" fmla="*/ 1791 w 1813"/>
                <a:gd name="T13" fmla="*/ 118 h 145"/>
                <a:gd name="T14" fmla="*/ 1813 w 1813"/>
                <a:gd name="T15" fmla="*/ 145 h 145"/>
                <a:gd name="T16" fmla="*/ 1795 w 1813"/>
                <a:gd name="T17" fmla="*/ 113 h 145"/>
                <a:gd name="T18" fmla="*/ 1773 w 1813"/>
                <a:gd name="T19" fmla="*/ 86 h 145"/>
                <a:gd name="T20" fmla="*/ 1746 w 1813"/>
                <a:gd name="T21" fmla="*/ 61 h 145"/>
                <a:gd name="T22" fmla="*/ 1717 w 1813"/>
                <a:gd name="T23" fmla="*/ 39 h 145"/>
                <a:gd name="T24" fmla="*/ 1686 w 1813"/>
                <a:gd name="T25" fmla="*/ 22 h 145"/>
                <a:gd name="T26" fmla="*/ 1652 w 1813"/>
                <a:gd name="T27" fmla="*/ 10 h 145"/>
                <a:gd name="T28" fmla="*/ 1615 w 1813"/>
                <a:gd name="T29" fmla="*/ 2 h 145"/>
                <a:gd name="T30" fmla="*/ 1578 w 1813"/>
                <a:gd name="T31" fmla="*/ 0 h 145"/>
                <a:gd name="T32" fmla="*/ 237 w 1813"/>
                <a:gd name="T33" fmla="*/ 0 h 145"/>
                <a:gd name="T34" fmla="*/ 198 w 1813"/>
                <a:gd name="T35" fmla="*/ 2 h 145"/>
                <a:gd name="T36" fmla="*/ 163 w 1813"/>
                <a:gd name="T37" fmla="*/ 10 h 145"/>
                <a:gd name="T38" fmla="*/ 128 w 1813"/>
                <a:gd name="T39" fmla="*/ 22 h 145"/>
                <a:gd name="T40" fmla="*/ 96 w 1813"/>
                <a:gd name="T41" fmla="*/ 39 h 145"/>
                <a:gd name="T42" fmla="*/ 67 w 1813"/>
                <a:gd name="T43" fmla="*/ 61 h 145"/>
                <a:gd name="T44" fmla="*/ 42 w 1813"/>
                <a:gd name="T45" fmla="*/ 86 h 145"/>
                <a:gd name="T46" fmla="*/ 18 w 1813"/>
                <a:gd name="T47" fmla="*/ 113 h 145"/>
                <a:gd name="T48" fmla="*/ 0 w 1813"/>
                <a:gd name="T49" fmla="*/ 145 h 145"/>
                <a:gd name="T50" fmla="*/ 22 w 1813"/>
                <a:gd name="T51" fmla="*/ 118 h 145"/>
                <a:gd name="T52" fmla="*/ 76 w 1813"/>
                <a:gd name="T53" fmla="*/ 72 h 145"/>
                <a:gd name="T54" fmla="*/ 121 w 1813"/>
                <a:gd name="T55" fmla="*/ 47 h 145"/>
                <a:gd name="T56" fmla="*/ 153 w 1813"/>
                <a:gd name="T57" fmla="*/ 35 h 145"/>
                <a:gd name="T58" fmla="*/ 188 w 1813"/>
                <a:gd name="T59" fmla="*/ 27 h 145"/>
                <a:gd name="T60" fmla="*/ 224 w 1813"/>
                <a:gd name="T61" fmla="*/ 22 h 145"/>
                <a:gd name="T62" fmla="*/ 242 w 1813"/>
                <a:gd name="T63"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3" h="145">
                  <a:moveTo>
                    <a:pt x="242" y="22"/>
                  </a:moveTo>
                  <a:lnTo>
                    <a:pt x="1571" y="22"/>
                  </a:lnTo>
                  <a:lnTo>
                    <a:pt x="1571" y="22"/>
                  </a:lnTo>
                  <a:lnTo>
                    <a:pt x="1590" y="22"/>
                  </a:lnTo>
                  <a:lnTo>
                    <a:pt x="1608" y="23"/>
                  </a:lnTo>
                  <a:lnTo>
                    <a:pt x="1625" y="27"/>
                  </a:lnTo>
                  <a:lnTo>
                    <a:pt x="1643" y="30"/>
                  </a:lnTo>
                  <a:lnTo>
                    <a:pt x="1660" y="35"/>
                  </a:lnTo>
                  <a:lnTo>
                    <a:pt x="1677" y="40"/>
                  </a:lnTo>
                  <a:lnTo>
                    <a:pt x="1692" y="47"/>
                  </a:lnTo>
                  <a:lnTo>
                    <a:pt x="1709" y="55"/>
                  </a:lnTo>
                  <a:lnTo>
                    <a:pt x="1739" y="72"/>
                  </a:lnTo>
                  <a:lnTo>
                    <a:pt x="1766" y="94"/>
                  </a:lnTo>
                  <a:lnTo>
                    <a:pt x="1791" y="118"/>
                  </a:lnTo>
                  <a:lnTo>
                    <a:pt x="1813" y="145"/>
                  </a:lnTo>
                  <a:lnTo>
                    <a:pt x="1813" y="145"/>
                  </a:lnTo>
                  <a:lnTo>
                    <a:pt x="1805" y="128"/>
                  </a:lnTo>
                  <a:lnTo>
                    <a:pt x="1795" y="113"/>
                  </a:lnTo>
                  <a:lnTo>
                    <a:pt x="1785" y="99"/>
                  </a:lnTo>
                  <a:lnTo>
                    <a:pt x="1773" y="86"/>
                  </a:lnTo>
                  <a:lnTo>
                    <a:pt x="1760" y="72"/>
                  </a:lnTo>
                  <a:lnTo>
                    <a:pt x="1746" y="61"/>
                  </a:lnTo>
                  <a:lnTo>
                    <a:pt x="1733" y="49"/>
                  </a:lnTo>
                  <a:lnTo>
                    <a:pt x="1717" y="39"/>
                  </a:lnTo>
                  <a:lnTo>
                    <a:pt x="1702" y="30"/>
                  </a:lnTo>
                  <a:lnTo>
                    <a:pt x="1686" y="22"/>
                  </a:lnTo>
                  <a:lnTo>
                    <a:pt x="1669" y="15"/>
                  </a:lnTo>
                  <a:lnTo>
                    <a:pt x="1652" y="10"/>
                  </a:lnTo>
                  <a:lnTo>
                    <a:pt x="1633" y="5"/>
                  </a:lnTo>
                  <a:lnTo>
                    <a:pt x="1615" y="2"/>
                  </a:lnTo>
                  <a:lnTo>
                    <a:pt x="1596" y="0"/>
                  </a:lnTo>
                  <a:lnTo>
                    <a:pt x="1578" y="0"/>
                  </a:lnTo>
                  <a:lnTo>
                    <a:pt x="237" y="0"/>
                  </a:lnTo>
                  <a:lnTo>
                    <a:pt x="237" y="0"/>
                  </a:lnTo>
                  <a:lnTo>
                    <a:pt x="217" y="0"/>
                  </a:lnTo>
                  <a:lnTo>
                    <a:pt x="198" y="2"/>
                  </a:lnTo>
                  <a:lnTo>
                    <a:pt x="180" y="5"/>
                  </a:lnTo>
                  <a:lnTo>
                    <a:pt x="163" y="10"/>
                  </a:lnTo>
                  <a:lnTo>
                    <a:pt x="145" y="15"/>
                  </a:lnTo>
                  <a:lnTo>
                    <a:pt x="128" y="22"/>
                  </a:lnTo>
                  <a:lnTo>
                    <a:pt x="113" y="30"/>
                  </a:lnTo>
                  <a:lnTo>
                    <a:pt x="96" y="39"/>
                  </a:lnTo>
                  <a:lnTo>
                    <a:pt x="82" y="49"/>
                  </a:lnTo>
                  <a:lnTo>
                    <a:pt x="67" y="61"/>
                  </a:lnTo>
                  <a:lnTo>
                    <a:pt x="54" y="72"/>
                  </a:lnTo>
                  <a:lnTo>
                    <a:pt x="42" y="86"/>
                  </a:lnTo>
                  <a:lnTo>
                    <a:pt x="30" y="99"/>
                  </a:lnTo>
                  <a:lnTo>
                    <a:pt x="18" y="113"/>
                  </a:lnTo>
                  <a:lnTo>
                    <a:pt x="8" y="128"/>
                  </a:lnTo>
                  <a:lnTo>
                    <a:pt x="0" y="145"/>
                  </a:lnTo>
                  <a:lnTo>
                    <a:pt x="0" y="145"/>
                  </a:lnTo>
                  <a:lnTo>
                    <a:pt x="22" y="118"/>
                  </a:lnTo>
                  <a:lnTo>
                    <a:pt x="47" y="94"/>
                  </a:lnTo>
                  <a:lnTo>
                    <a:pt x="76" y="72"/>
                  </a:lnTo>
                  <a:lnTo>
                    <a:pt x="106" y="55"/>
                  </a:lnTo>
                  <a:lnTo>
                    <a:pt x="121" y="47"/>
                  </a:lnTo>
                  <a:lnTo>
                    <a:pt x="138" y="40"/>
                  </a:lnTo>
                  <a:lnTo>
                    <a:pt x="153" y="35"/>
                  </a:lnTo>
                  <a:lnTo>
                    <a:pt x="172" y="30"/>
                  </a:lnTo>
                  <a:lnTo>
                    <a:pt x="188" y="27"/>
                  </a:lnTo>
                  <a:lnTo>
                    <a:pt x="207" y="23"/>
                  </a:lnTo>
                  <a:lnTo>
                    <a:pt x="224" y="22"/>
                  </a:lnTo>
                  <a:lnTo>
                    <a:pt x="242" y="22"/>
                  </a:lnTo>
                  <a:lnTo>
                    <a:pt x="242" y="22"/>
                  </a:lnTo>
                  <a:close/>
                </a:path>
              </a:pathLst>
            </a:custGeom>
            <a:gradFill flip="none" rotWithShape="1">
              <a:gsLst>
                <a:gs pos="0">
                  <a:schemeClr val="bg1">
                    <a:alpha val="43000"/>
                  </a:schemeClr>
                </a:gs>
                <a:gs pos="37000">
                  <a:schemeClr val="bg1">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35" name="Freeform 93">
              <a:extLst>
                <a:ext uri="{FF2B5EF4-FFF2-40B4-BE49-F238E27FC236}">
                  <a16:creationId xmlns:a16="http://schemas.microsoft.com/office/drawing/2014/main" id="{6ECEC81F-1214-95B9-4B65-1DEC114CB92B}"/>
                </a:ext>
              </a:extLst>
            </p:cNvPr>
            <p:cNvSpPr>
              <a:spLocks noChangeArrowheads="1"/>
            </p:cNvSpPr>
            <p:nvPr/>
          </p:nvSpPr>
          <p:spPr bwMode="auto">
            <a:xfrm>
              <a:off x="6817672" y="1112373"/>
              <a:ext cx="2850430"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36" name="Freeform 94">
              <a:extLst>
                <a:ext uri="{FF2B5EF4-FFF2-40B4-BE49-F238E27FC236}">
                  <a16:creationId xmlns:a16="http://schemas.microsoft.com/office/drawing/2014/main" id="{61A66B4C-7473-CE76-7062-E8B90C62D9AC}"/>
                </a:ext>
              </a:extLst>
            </p:cNvPr>
            <p:cNvSpPr>
              <a:spLocks noChangeArrowheads="1"/>
            </p:cNvSpPr>
            <p:nvPr/>
          </p:nvSpPr>
          <p:spPr bwMode="auto">
            <a:xfrm>
              <a:off x="6817672" y="5717491"/>
              <a:ext cx="2850430" cy="42942"/>
            </a:xfrm>
            <a:custGeom>
              <a:avLst/>
              <a:gdLst>
                <a:gd name="connsiteX0" fmla="*/ 2683115 w 2850439"/>
                <a:gd name="connsiteY0" fmla="*/ 0 h 42942"/>
                <a:gd name="connsiteX1" fmla="*/ 2850439 w 2850439"/>
                <a:gd name="connsiteY1" fmla="*/ 0 h 42942"/>
                <a:gd name="connsiteX2" fmla="*/ 2850439 w 2850439"/>
                <a:gd name="connsiteY2" fmla="*/ 42942 h 42942"/>
                <a:gd name="connsiteX3" fmla="*/ 2683115 w 2850439"/>
                <a:gd name="connsiteY3" fmla="*/ 42942 h 42942"/>
                <a:gd name="connsiteX4" fmla="*/ 0 w 2850439"/>
                <a:gd name="connsiteY4" fmla="*/ 0 h 42942"/>
                <a:gd name="connsiteX5" fmla="*/ 167325 w 2850439"/>
                <a:gd name="connsiteY5" fmla="*/ 0 h 42942"/>
                <a:gd name="connsiteX6" fmla="*/ 167325 w 2850439"/>
                <a:gd name="connsiteY6" fmla="*/ 42942 h 42942"/>
                <a:gd name="connsiteX7" fmla="*/ 0 w 2850439"/>
                <a:gd name="connsiteY7" fmla="*/ 42942 h 4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0439" h="42942">
                  <a:moveTo>
                    <a:pt x="2683115" y="0"/>
                  </a:moveTo>
                  <a:lnTo>
                    <a:pt x="2850439" y="0"/>
                  </a:lnTo>
                  <a:lnTo>
                    <a:pt x="2850439" y="42942"/>
                  </a:lnTo>
                  <a:lnTo>
                    <a:pt x="2683115" y="42942"/>
                  </a:lnTo>
                  <a:close/>
                  <a:moveTo>
                    <a:pt x="0" y="0"/>
                  </a:moveTo>
                  <a:lnTo>
                    <a:pt x="167325" y="0"/>
                  </a:lnTo>
                  <a:lnTo>
                    <a:pt x="167325" y="42942"/>
                  </a:lnTo>
                  <a:lnTo>
                    <a:pt x="0" y="42942"/>
                  </a:lnTo>
                  <a:close/>
                </a:path>
              </a:pathLst>
            </a:cu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37" name="Freeform 95">
              <a:extLst>
                <a:ext uri="{FF2B5EF4-FFF2-40B4-BE49-F238E27FC236}">
                  <a16:creationId xmlns:a16="http://schemas.microsoft.com/office/drawing/2014/main" id="{BC23C2C9-7C6C-83B6-ACE0-DCEFE5AE22DE}"/>
                </a:ext>
              </a:extLst>
            </p:cNvPr>
            <p:cNvSpPr>
              <a:spLocks/>
            </p:cNvSpPr>
            <p:nvPr/>
          </p:nvSpPr>
          <p:spPr bwMode="auto">
            <a:xfrm>
              <a:off x="6868018" y="594111"/>
              <a:ext cx="2749739" cy="5668295"/>
            </a:xfrm>
            <a:custGeom>
              <a:avLst/>
              <a:gdLst>
                <a:gd name="connsiteX0" fmla="*/ 379072 w 2749748"/>
                <a:gd name="connsiteY0" fmla="*/ 119199 h 5668297"/>
                <a:gd name="connsiteX1" fmla="*/ 350937 w 2749748"/>
                <a:gd name="connsiteY1" fmla="*/ 125122 h 5668297"/>
                <a:gd name="connsiteX2" fmla="*/ 324284 w 2749748"/>
                <a:gd name="connsiteY2" fmla="*/ 132526 h 5668297"/>
                <a:gd name="connsiteX3" fmla="*/ 296150 w 2749748"/>
                <a:gd name="connsiteY3" fmla="*/ 141410 h 5668297"/>
                <a:gd name="connsiteX4" fmla="*/ 270977 w 2749748"/>
                <a:gd name="connsiteY4" fmla="*/ 154737 h 5668297"/>
                <a:gd name="connsiteX5" fmla="*/ 247285 w 2749748"/>
                <a:gd name="connsiteY5" fmla="*/ 169544 h 5668297"/>
                <a:gd name="connsiteX6" fmla="*/ 225074 w 2749748"/>
                <a:gd name="connsiteY6" fmla="*/ 184352 h 5668297"/>
                <a:gd name="connsiteX7" fmla="*/ 204343 w 2749748"/>
                <a:gd name="connsiteY7" fmla="*/ 203602 h 5668297"/>
                <a:gd name="connsiteX8" fmla="*/ 185094 w 2749748"/>
                <a:gd name="connsiteY8" fmla="*/ 224332 h 5668297"/>
                <a:gd name="connsiteX9" fmla="*/ 167325 w 2749748"/>
                <a:gd name="connsiteY9" fmla="*/ 246543 h 5668297"/>
                <a:gd name="connsiteX10" fmla="*/ 153998 w 2749748"/>
                <a:gd name="connsiteY10" fmla="*/ 271716 h 5668297"/>
                <a:gd name="connsiteX11" fmla="*/ 142152 w 2749748"/>
                <a:gd name="connsiteY11" fmla="*/ 296889 h 5668297"/>
                <a:gd name="connsiteX12" fmla="*/ 131787 w 2749748"/>
                <a:gd name="connsiteY12" fmla="*/ 323542 h 5668297"/>
                <a:gd name="connsiteX13" fmla="*/ 124383 w 2749748"/>
                <a:gd name="connsiteY13" fmla="*/ 351676 h 5668297"/>
                <a:gd name="connsiteX14" fmla="*/ 119941 w 2749748"/>
                <a:gd name="connsiteY14" fmla="*/ 381291 h 5668297"/>
                <a:gd name="connsiteX15" fmla="*/ 116979 w 2749748"/>
                <a:gd name="connsiteY15" fmla="*/ 410906 h 5668297"/>
                <a:gd name="connsiteX16" fmla="*/ 116979 w 2749748"/>
                <a:gd name="connsiteY16" fmla="*/ 5258871 h 5668297"/>
                <a:gd name="connsiteX17" fmla="*/ 119941 w 2749748"/>
                <a:gd name="connsiteY17" fmla="*/ 5288486 h 5668297"/>
                <a:gd name="connsiteX18" fmla="*/ 124383 w 2749748"/>
                <a:gd name="connsiteY18" fmla="*/ 5318101 h 5668297"/>
                <a:gd name="connsiteX19" fmla="*/ 131787 w 2749748"/>
                <a:gd name="connsiteY19" fmla="*/ 5346235 h 5668297"/>
                <a:gd name="connsiteX20" fmla="*/ 142152 w 2749748"/>
                <a:gd name="connsiteY20" fmla="*/ 5372888 h 5668297"/>
                <a:gd name="connsiteX21" fmla="*/ 153998 w 2749748"/>
                <a:gd name="connsiteY21" fmla="*/ 5398061 h 5668297"/>
                <a:gd name="connsiteX22" fmla="*/ 167325 w 2749748"/>
                <a:gd name="connsiteY22" fmla="*/ 5420272 h 5668297"/>
                <a:gd name="connsiteX23" fmla="*/ 185094 w 2749748"/>
                <a:gd name="connsiteY23" fmla="*/ 5442483 h 5668297"/>
                <a:gd name="connsiteX24" fmla="*/ 204343 w 2749748"/>
                <a:gd name="connsiteY24" fmla="*/ 5464695 h 5668297"/>
                <a:gd name="connsiteX25" fmla="*/ 225074 w 2749748"/>
                <a:gd name="connsiteY25" fmla="*/ 5482464 h 5668297"/>
                <a:gd name="connsiteX26" fmla="*/ 247285 w 2749748"/>
                <a:gd name="connsiteY26" fmla="*/ 5500233 h 5668297"/>
                <a:gd name="connsiteX27" fmla="*/ 270977 w 2749748"/>
                <a:gd name="connsiteY27" fmla="*/ 5515040 h 5668297"/>
                <a:gd name="connsiteX28" fmla="*/ 296150 w 2749748"/>
                <a:gd name="connsiteY28" fmla="*/ 5526886 h 5668297"/>
                <a:gd name="connsiteX29" fmla="*/ 324284 w 2749748"/>
                <a:gd name="connsiteY29" fmla="*/ 5537251 h 5668297"/>
                <a:gd name="connsiteX30" fmla="*/ 350937 w 2749748"/>
                <a:gd name="connsiteY30" fmla="*/ 5544655 h 5668297"/>
                <a:gd name="connsiteX31" fmla="*/ 379072 w 2749748"/>
                <a:gd name="connsiteY31" fmla="*/ 5547617 h 5668297"/>
                <a:gd name="connsiteX32" fmla="*/ 408686 w 2749748"/>
                <a:gd name="connsiteY32" fmla="*/ 5549097 h 5668297"/>
                <a:gd name="connsiteX33" fmla="*/ 2341062 w 2749748"/>
                <a:gd name="connsiteY33" fmla="*/ 5549097 h 5668297"/>
                <a:gd name="connsiteX34" fmla="*/ 2372158 w 2749748"/>
                <a:gd name="connsiteY34" fmla="*/ 5547617 h 5668297"/>
                <a:gd name="connsiteX35" fmla="*/ 2398811 w 2749748"/>
                <a:gd name="connsiteY35" fmla="*/ 5544655 h 5668297"/>
                <a:gd name="connsiteX36" fmla="*/ 2428426 w 2749748"/>
                <a:gd name="connsiteY36" fmla="*/ 5537251 h 5668297"/>
                <a:gd name="connsiteX37" fmla="*/ 2453598 w 2749748"/>
                <a:gd name="connsiteY37" fmla="*/ 5526886 h 5668297"/>
                <a:gd name="connsiteX38" fmla="*/ 2481733 w 2749748"/>
                <a:gd name="connsiteY38" fmla="*/ 5515040 h 5668297"/>
                <a:gd name="connsiteX39" fmla="*/ 2503944 w 2749748"/>
                <a:gd name="connsiteY39" fmla="*/ 5500233 h 5668297"/>
                <a:gd name="connsiteX40" fmla="*/ 2526155 w 2749748"/>
                <a:gd name="connsiteY40" fmla="*/ 5482464 h 5668297"/>
                <a:gd name="connsiteX41" fmla="*/ 2548366 w 2749748"/>
                <a:gd name="connsiteY41" fmla="*/ 5464695 h 5668297"/>
                <a:gd name="connsiteX42" fmla="*/ 2566135 w 2749748"/>
                <a:gd name="connsiteY42" fmla="*/ 5442483 h 5668297"/>
                <a:gd name="connsiteX43" fmla="*/ 2583904 w 2749748"/>
                <a:gd name="connsiteY43" fmla="*/ 5420272 h 5668297"/>
                <a:gd name="connsiteX44" fmla="*/ 2598712 w 2749748"/>
                <a:gd name="connsiteY44" fmla="*/ 5398061 h 5668297"/>
                <a:gd name="connsiteX45" fmla="*/ 2610558 w 2749748"/>
                <a:gd name="connsiteY45" fmla="*/ 5372888 h 5668297"/>
                <a:gd name="connsiteX46" fmla="*/ 2620923 w 2749748"/>
                <a:gd name="connsiteY46" fmla="*/ 5346235 h 5668297"/>
                <a:gd name="connsiteX47" fmla="*/ 2625365 w 2749748"/>
                <a:gd name="connsiteY47" fmla="*/ 5318101 h 5668297"/>
                <a:gd name="connsiteX48" fmla="*/ 2629808 w 2749748"/>
                <a:gd name="connsiteY48" fmla="*/ 5288486 h 5668297"/>
                <a:gd name="connsiteX49" fmla="*/ 2632769 w 2749748"/>
                <a:gd name="connsiteY49" fmla="*/ 5258871 h 5668297"/>
                <a:gd name="connsiteX50" fmla="*/ 2632769 w 2749748"/>
                <a:gd name="connsiteY50" fmla="*/ 410906 h 5668297"/>
                <a:gd name="connsiteX51" fmla="*/ 2629808 w 2749748"/>
                <a:gd name="connsiteY51" fmla="*/ 381291 h 5668297"/>
                <a:gd name="connsiteX52" fmla="*/ 2625365 w 2749748"/>
                <a:gd name="connsiteY52" fmla="*/ 351676 h 5668297"/>
                <a:gd name="connsiteX53" fmla="*/ 2620923 w 2749748"/>
                <a:gd name="connsiteY53" fmla="*/ 323542 h 5668297"/>
                <a:gd name="connsiteX54" fmla="*/ 2610558 w 2749748"/>
                <a:gd name="connsiteY54" fmla="*/ 296889 h 5668297"/>
                <a:gd name="connsiteX55" fmla="*/ 2598712 w 2749748"/>
                <a:gd name="connsiteY55" fmla="*/ 271716 h 5668297"/>
                <a:gd name="connsiteX56" fmla="*/ 2583904 w 2749748"/>
                <a:gd name="connsiteY56" fmla="*/ 246543 h 5668297"/>
                <a:gd name="connsiteX57" fmla="*/ 2566135 w 2749748"/>
                <a:gd name="connsiteY57" fmla="*/ 224332 h 5668297"/>
                <a:gd name="connsiteX58" fmla="*/ 2548366 w 2749748"/>
                <a:gd name="connsiteY58" fmla="*/ 203602 h 5668297"/>
                <a:gd name="connsiteX59" fmla="*/ 2526155 w 2749748"/>
                <a:gd name="connsiteY59" fmla="*/ 184352 h 5668297"/>
                <a:gd name="connsiteX60" fmla="*/ 2503944 w 2749748"/>
                <a:gd name="connsiteY60" fmla="*/ 169544 h 5668297"/>
                <a:gd name="connsiteX61" fmla="*/ 2481733 w 2749748"/>
                <a:gd name="connsiteY61" fmla="*/ 154737 h 5668297"/>
                <a:gd name="connsiteX62" fmla="*/ 2453598 w 2749748"/>
                <a:gd name="connsiteY62" fmla="*/ 141410 h 5668297"/>
                <a:gd name="connsiteX63" fmla="*/ 2428426 w 2749748"/>
                <a:gd name="connsiteY63" fmla="*/ 132526 h 5668297"/>
                <a:gd name="connsiteX64" fmla="*/ 2398811 w 2749748"/>
                <a:gd name="connsiteY64" fmla="*/ 125122 h 5668297"/>
                <a:gd name="connsiteX65" fmla="*/ 2372158 w 2749748"/>
                <a:gd name="connsiteY65" fmla="*/ 119199 h 5668297"/>
                <a:gd name="connsiteX66" fmla="*/ 2341062 w 2749748"/>
                <a:gd name="connsiteY66" fmla="*/ 119199 h 5668297"/>
                <a:gd name="connsiteX67" fmla="*/ 2129315 w 2749748"/>
                <a:gd name="connsiteY67" fmla="*/ 119199 h 5668297"/>
                <a:gd name="connsiteX68" fmla="*/ 2117469 w 2749748"/>
                <a:gd name="connsiteY68" fmla="*/ 119199 h 5668297"/>
                <a:gd name="connsiteX69" fmla="*/ 2107104 w 2749748"/>
                <a:gd name="connsiteY69" fmla="*/ 122161 h 5668297"/>
                <a:gd name="connsiteX70" fmla="*/ 2096738 w 2749748"/>
                <a:gd name="connsiteY70" fmla="*/ 126603 h 5668297"/>
                <a:gd name="connsiteX71" fmla="*/ 2089335 w 2749748"/>
                <a:gd name="connsiteY71" fmla="*/ 134007 h 5668297"/>
                <a:gd name="connsiteX72" fmla="*/ 2081931 w 2749748"/>
                <a:gd name="connsiteY72" fmla="*/ 141410 h 5668297"/>
                <a:gd name="connsiteX73" fmla="*/ 2077489 w 2749748"/>
                <a:gd name="connsiteY73" fmla="*/ 151776 h 5668297"/>
                <a:gd name="connsiteX74" fmla="*/ 2074527 w 2749748"/>
                <a:gd name="connsiteY74" fmla="*/ 162141 h 5668297"/>
                <a:gd name="connsiteX75" fmla="*/ 2074527 w 2749748"/>
                <a:gd name="connsiteY75" fmla="*/ 173987 h 5668297"/>
                <a:gd name="connsiteX76" fmla="*/ 2073046 w 2749748"/>
                <a:gd name="connsiteY76" fmla="*/ 188794 h 5668297"/>
                <a:gd name="connsiteX77" fmla="*/ 2073046 w 2749748"/>
                <a:gd name="connsiteY77" fmla="*/ 203602 h 5668297"/>
                <a:gd name="connsiteX78" fmla="*/ 2062681 w 2749748"/>
                <a:gd name="connsiteY78" fmla="*/ 231736 h 5668297"/>
                <a:gd name="connsiteX79" fmla="*/ 2050835 w 2749748"/>
                <a:gd name="connsiteY79" fmla="*/ 256909 h 5668297"/>
                <a:gd name="connsiteX80" fmla="*/ 2030105 w 2749748"/>
                <a:gd name="connsiteY80" fmla="*/ 279120 h 5668297"/>
                <a:gd name="connsiteX81" fmla="*/ 2007894 w 2749748"/>
                <a:gd name="connsiteY81" fmla="*/ 296889 h 5668297"/>
                <a:gd name="connsiteX82" fmla="*/ 1982721 w 2749748"/>
                <a:gd name="connsiteY82" fmla="*/ 311696 h 5668297"/>
                <a:gd name="connsiteX83" fmla="*/ 1956067 w 2749748"/>
                <a:gd name="connsiteY83" fmla="*/ 319100 h 5668297"/>
                <a:gd name="connsiteX84" fmla="*/ 1941260 w 2749748"/>
                <a:gd name="connsiteY84" fmla="*/ 320581 h 5668297"/>
                <a:gd name="connsiteX85" fmla="*/ 1924972 w 2749748"/>
                <a:gd name="connsiteY85" fmla="*/ 320581 h 5668297"/>
                <a:gd name="connsiteX86" fmla="*/ 824777 w 2749748"/>
                <a:gd name="connsiteY86" fmla="*/ 320581 h 5668297"/>
                <a:gd name="connsiteX87" fmla="*/ 809969 w 2749748"/>
                <a:gd name="connsiteY87" fmla="*/ 320581 h 5668297"/>
                <a:gd name="connsiteX88" fmla="*/ 795162 w 2749748"/>
                <a:gd name="connsiteY88" fmla="*/ 319100 h 5668297"/>
                <a:gd name="connsiteX89" fmla="*/ 767027 w 2749748"/>
                <a:gd name="connsiteY89" fmla="*/ 311696 h 5668297"/>
                <a:gd name="connsiteX90" fmla="*/ 741855 w 2749748"/>
                <a:gd name="connsiteY90" fmla="*/ 296889 h 5668297"/>
                <a:gd name="connsiteX91" fmla="*/ 719643 w 2749748"/>
                <a:gd name="connsiteY91" fmla="*/ 279120 h 5668297"/>
                <a:gd name="connsiteX92" fmla="*/ 701874 w 2749748"/>
                <a:gd name="connsiteY92" fmla="*/ 256909 h 5668297"/>
                <a:gd name="connsiteX93" fmla="*/ 687067 w 2749748"/>
                <a:gd name="connsiteY93" fmla="*/ 231736 h 5668297"/>
                <a:gd name="connsiteX94" fmla="*/ 679663 w 2749748"/>
                <a:gd name="connsiteY94" fmla="*/ 203602 h 5668297"/>
                <a:gd name="connsiteX95" fmla="*/ 678183 w 2749748"/>
                <a:gd name="connsiteY95" fmla="*/ 188794 h 5668297"/>
                <a:gd name="connsiteX96" fmla="*/ 678183 w 2749748"/>
                <a:gd name="connsiteY96" fmla="*/ 173987 h 5668297"/>
                <a:gd name="connsiteX97" fmla="*/ 675221 w 2749748"/>
                <a:gd name="connsiteY97" fmla="*/ 162141 h 5668297"/>
                <a:gd name="connsiteX98" fmla="*/ 672260 w 2749748"/>
                <a:gd name="connsiteY98" fmla="*/ 151776 h 5668297"/>
                <a:gd name="connsiteX99" fmla="*/ 667817 w 2749748"/>
                <a:gd name="connsiteY99" fmla="*/ 141410 h 5668297"/>
                <a:gd name="connsiteX100" fmla="*/ 660414 w 2749748"/>
                <a:gd name="connsiteY100" fmla="*/ 134007 h 5668297"/>
                <a:gd name="connsiteX101" fmla="*/ 653010 w 2749748"/>
                <a:gd name="connsiteY101" fmla="*/ 126603 h 5668297"/>
                <a:gd name="connsiteX102" fmla="*/ 642645 w 2749748"/>
                <a:gd name="connsiteY102" fmla="*/ 122161 h 5668297"/>
                <a:gd name="connsiteX103" fmla="*/ 632279 w 2749748"/>
                <a:gd name="connsiteY103" fmla="*/ 119199 h 5668297"/>
                <a:gd name="connsiteX104" fmla="*/ 623395 w 2749748"/>
                <a:gd name="connsiteY104" fmla="*/ 119199 h 5668297"/>
                <a:gd name="connsiteX105" fmla="*/ 408686 w 2749748"/>
                <a:gd name="connsiteY105" fmla="*/ 119199 h 5668297"/>
                <a:gd name="connsiteX106" fmla="*/ 389437 w 2749748"/>
                <a:gd name="connsiteY106" fmla="*/ 0 h 5668297"/>
                <a:gd name="connsiteX107" fmla="*/ 2361792 w 2749748"/>
                <a:gd name="connsiteY107" fmla="*/ 0 h 5668297"/>
                <a:gd name="connsiteX108" fmla="*/ 2401772 w 2749748"/>
                <a:gd name="connsiteY108" fmla="*/ 2962 h 5668297"/>
                <a:gd name="connsiteX109" fmla="*/ 2441752 w 2749748"/>
                <a:gd name="connsiteY109" fmla="*/ 10365 h 5668297"/>
                <a:gd name="connsiteX110" fmla="*/ 2478771 w 2749748"/>
                <a:gd name="connsiteY110" fmla="*/ 17769 h 5668297"/>
                <a:gd name="connsiteX111" fmla="*/ 2512828 w 2749748"/>
                <a:gd name="connsiteY111" fmla="*/ 32577 h 5668297"/>
                <a:gd name="connsiteX112" fmla="*/ 2548366 w 2749748"/>
                <a:gd name="connsiteY112" fmla="*/ 47384 h 5668297"/>
                <a:gd name="connsiteX113" fmla="*/ 2577981 w 2749748"/>
                <a:gd name="connsiteY113" fmla="*/ 68114 h 5668297"/>
                <a:gd name="connsiteX114" fmla="*/ 2607596 w 2749748"/>
                <a:gd name="connsiteY114" fmla="*/ 90326 h 5668297"/>
                <a:gd name="connsiteX115" fmla="*/ 2635730 w 2749748"/>
                <a:gd name="connsiteY115" fmla="*/ 115498 h 5668297"/>
                <a:gd name="connsiteX116" fmla="*/ 2660903 w 2749748"/>
                <a:gd name="connsiteY116" fmla="*/ 142152 h 5668297"/>
                <a:gd name="connsiteX117" fmla="*/ 2683114 w 2749748"/>
                <a:gd name="connsiteY117" fmla="*/ 173247 h 5668297"/>
                <a:gd name="connsiteX118" fmla="*/ 2702364 w 2749748"/>
                <a:gd name="connsiteY118" fmla="*/ 204343 h 5668297"/>
                <a:gd name="connsiteX119" fmla="*/ 2720133 w 2749748"/>
                <a:gd name="connsiteY119" fmla="*/ 239881 h 5668297"/>
                <a:gd name="connsiteX120" fmla="*/ 2731979 w 2749748"/>
                <a:gd name="connsiteY120" fmla="*/ 273938 h 5668297"/>
                <a:gd name="connsiteX121" fmla="*/ 2742344 w 2749748"/>
                <a:gd name="connsiteY121" fmla="*/ 312438 h 5668297"/>
                <a:gd name="connsiteX122" fmla="*/ 2748267 w 2749748"/>
                <a:gd name="connsiteY122" fmla="*/ 349456 h 5668297"/>
                <a:gd name="connsiteX123" fmla="*/ 2749748 w 2749748"/>
                <a:gd name="connsiteY123" fmla="*/ 389436 h 5668297"/>
                <a:gd name="connsiteX124" fmla="*/ 2749748 w 2749748"/>
                <a:gd name="connsiteY124" fmla="*/ 5281822 h 5668297"/>
                <a:gd name="connsiteX125" fmla="*/ 2748267 w 2749748"/>
                <a:gd name="connsiteY125" fmla="*/ 5321803 h 5668297"/>
                <a:gd name="connsiteX126" fmla="*/ 2742344 w 2749748"/>
                <a:gd name="connsiteY126" fmla="*/ 5358821 h 5668297"/>
                <a:gd name="connsiteX127" fmla="*/ 2731979 w 2749748"/>
                <a:gd name="connsiteY127" fmla="*/ 5395840 h 5668297"/>
                <a:gd name="connsiteX128" fmla="*/ 2720133 w 2749748"/>
                <a:gd name="connsiteY128" fmla="*/ 5431378 h 5668297"/>
                <a:gd name="connsiteX129" fmla="*/ 2702364 w 2749748"/>
                <a:gd name="connsiteY129" fmla="*/ 5465435 h 5668297"/>
                <a:gd name="connsiteX130" fmla="*/ 2683114 w 2749748"/>
                <a:gd name="connsiteY130" fmla="*/ 5498011 h 5668297"/>
                <a:gd name="connsiteX131" fmla="*/ 2660903 w 2749748"/>
                <a:gd name="connsiteY131" fmla="*/ 5527626 h 5668297"/>
                <a:gd name="connsiteX132" fmla="*/ 2635730 w 2749748"/>
                <a:gd name="connsiteY132" fmla="*/ 5555761 h 5668297"/>
                <a:gd name="connsiteX133" fmla="*/ 2607596 w 2749748"/>
                <a:gd name="connsiteY133" fmla="*/ 5580933 h 5668297"/>
                <a:gd name="connsiteX134" fmla="*/ 2577981 w 2749748"/>
                <a:gd name="connsiteY134" fmla="*/ 5603144 h 5668297"/>
                <a:gd name="connsiteX135" fmla="*/ 2548366 w 2749748"/>
                <a:gd name="connsiteY135" fmla="*/ 5622394 h 5668297"/>
                <a:gd name="connsiteX136" fmla="*/ 2512828 w 2749748"/>
                <a:gd name="connsiteY136" fmla="*/ 5637202 h 5668297"/>
                <a:gd name="connsiteX137" fmla="*/ 2478771 w 2749748"/>
                <a:gd name="connsiteY137" fmla="*/ 5650528 h 5668297"/>
                <a:gd name="connsiteX138" fmla="*/ 2441752 w 2749748"/>
                <a:gd name="connsiteY138" fmla="*/ 5660894 h 5668297"/>
                <a:gd name="connsiteX139" fmla="*/ 2401772 w 2749748"/>
                <a:gd name="connsiteY139" fmla="*/ 5668297 h 5668297"/>
                <a:gd name="connsiteX140" fmla="*/ 2361792 w 2749748"/>
                <a:gd name="connsiteY140" fmla="*/ 5668297 h 5668297"/>
                <a:gd name="connsiteX141" fmla="*/ 389437 w 2749748"/>
                <a:gd name="connsiteY141" fmla="*/ 5668297 h 5668297"/>
                <a:gd name="connsiteX142" fmla="*/ 349457 w 2749748"/>
                <a:gd name="connsiteY142" fmla="*/ 5668297 h 5668297"/>
                <a:gd name="connsiteX143" fmla="*/ 310957 w 2749748"/>
                <a:gd name="connsiteY143" fmla="*/ 5660894 h 5668297"/>
                <a:gd name="connsiteX144" fmla="*/ 273939 w 2749748"/>
                <a:gd name="connsiteY144" fmla="*/ 5650528 h 5668297"/>
                <a:gd name="connsiteX145" fmla="*/ 236920 w 2749748"/>
                <a:gd name="connsiteY145" fmla="*/ 5637202 h 5668297"/>
                <a:gd name="connsiteX146" fmla="*/ 204343 w 2749748"/>
                <a:gd name="connsiteY146" fmla="*/ 5622394 h 5668297"/>
                <a:gd name="connsiteX147" fmla="*/ 171767 w 2749748"/>
                <a:gd name="connsiteY147" fmla="*/ 5603144 h 5668297"/>
                <a:gd name="connsiteX148" fmla="*/ 142152 w 2749748"/>
                <a:gd name="connsiteY148" fmla="*/ 5580933 h 5668297"/>
                <a:gd name="connsiteX149" fmla="*/ 115499 w 2749748"/>
                <a:gd name="connsiteY149" fmla="*/ 5555761 h 5668297"/>
                <a:gd name="connsiteX150" fmla="*/ 90326 w 2749748"/>
                <a:gd name="connsiteY150" fmla="*/ 5527626 h 5668297"/>
                <a:gd name="connsiteX151" fmla="*/ 68115 w 2749748"/>
                <a:gd name="connsiteY151" fmla="*/ 5498011 h 5668297"/>
                <a:gd name="connsiteX152" fmla="*/ 47384 w 2749748"/>
                <a:gd name="connsiteY152" fmla="*/ 5465435 h 5668297"/>
                <a:gd name="connsiteX153" fmla="*/ 29615 w 2749748"/>
                <a:gd name="connsiteY153" fmla="*/ 5431378 h 5668297"/>
                <a:gd name="connsiteX154" fmla="*/ 17769 w 2749748"/>
                <a:gd name="connsiteY154" fmla="*/ 5395840 h 5668297"/>
                <a:gd name="connsiteX155" fmla="*/ 7404 w 2749748"/>
                <a:gd name="connsiteY155" fmla="*/ 5358821 h 5668297"/>
                <a:gd name="connsiteX156" fmla="*/ 2962 w 2749748"/>
                <a:gd name="connsiteY156" fmla="*/ 5321803 h 5668297"/>
                <a:gd name="connsiteX157" fmla="*/ 0 w 2749748"/>
                <a:gd name="connsiteY157" fmla="*/ 5281822 h 5668297"/>
                <a:gd name="connsiteX158" fmla="*/ 0 w 2749748"/>
                <a:gd name="connsiteY158" fmla="*/ 389436 h 5668297"/>
                <a:gd name="connsiteX159" fmla="*/ 2962 w 2749748"/>
                <a:gd name="connsiteY159" fmla="*/ 349456 h 5668297"/>
                <a:gd name="connsiteX160" fmla="*/ 7404 w 2749748"/>
                <a:gd name="connsiteY160" fmla="*/ 312438 h 5668297"/>
                <a:gd name="connsiteX161" fmla="*/ 17769 w 2749748"/>
                <a:gd name="connsiteY161" fmla="*/ 273938 h 5668297"/>
                <a:gd name="connsiteX162" fmla="*/ 29615 w 2749748"/>
                <a:gd name="connsiteY162" fmla="*/ 239881 h 5668297"/>
                <a:gd name="connsiteX163" fmla="*/ 47384 w 2749748"/>
                <a:gd name="connsiteY163" fmla="*/ 204343 h 5668297"/>
                <a:gd name="connsiteX164" fmla="*/ 68115 w 2749748"/>
                <a:gd name="connsiteY164" fmla="*/ 173247 h 5668297"/>
                <a:gd name="connsiteX165" fmla="*/ 90326 w 2749748"/>
                <a:gd name="connsiteY165" fmla="*/ 142152 h 5668297"/>
                <a:gd name="connsiteX166" fmla="*/ 115499 w 2749748"/>
                <a:gd name="connsiteY166" fmla="*/ 115498 h 5668297"/>
                <a:gd name="connsiteX167" fmla="*/ 142152 w 2749748"/>
                <a:gd name="connsiteY167" fmla="*/ 90326 h 5668297"/>
                <a:gd name="connsiteX168" fmla="*/ 171767 w 2749748"/>
                <a:gd name="connsiteY168" fmla="*/ 68114 h 5668297"/>
                <a:gd name="connsiteX169" fmla="*/ 204343 w 2749748"/>
                <a:gd name="connsiteY169" fmla="*/ 47384 h 5668297"/>
                <a:gd name="connsiteX170" fmla="*/ 236920 w 2749748"/>
                <a:gd name="connsiteY170" fmla="*/ 32577 h 5668297"/>
                <a:gd name="connsiteX171" fmla="*/ 273939 w 2749748"/>
                <a:gd name="connsiteY171" fmla="*/ 17769 h 5668297"/>
                <a:gd name="connsiteX172" fmla="*/ 310957 w 2749748"/>
                <a:gd name="connsiteY172" fmla="*/ 10365 h 5668297"/>
                <a:gd name="connsiteX173" fmla="*/ 349457 w 2749748"/>
                <a:gd name="connsiteY173" fmla="*/ 2962 h 566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749748" h="5668297">
                  <a:moveTo>
                    <a:pt x="379072" y="119199"/>
                  </a:moveTo>
                  <a:lnTo>
                    <a:pt x="350937" y="125122"/>
                  </a:lnTo>
                  <a:lnTo>
                    <a:pt x="324284" y="132526"/>
                  </a:lnTo>
                  <a:lnTo>
                    <a:pt x="296150" y="141410"/>
                  </a:lnTo>
                  <a:lnTo>
                    <a:pt x="270977" y="154737"/>
                  </a:lnTo>
                  <a:lnTo>
                    <a:pt x="247285" y="169544"/>
                  </a:lnTo>
                  <a:lnTo>
                    <a:pt x="225074" y="184352"/>
                  </a:lnTo>
                  <a:lnTo>
                    <a:pt x="204343" y="203602"/>
                  </a:lnTo>
                  <a:lnTo>
                    <a:pt x="185094" y="224332"/>
                  </a:lnTo>
                  <a:lnTo>
                    <a:pt x="167325" y="246543"/>
                  </a:lnTo>
                  <a:lnTo>
                    <a:pt x="153998" y="271716"/>
                  </a:lnTo>
                  <a:lnTo>
                    <a:pt x="142152" y="296889"/>
                  </a:lnTo>
                  <a:lnTo>
                    <a:pt x="131787" y="323542"/>
                  </a:lnTo>
                  <a:lnTo>
                    <a:pt x="124383" y="351676"/>
                  </a:lnTo>
                  <a:lnTo>
                    <a:pt x="119941" y="381291"/>
                  </a:lnTo>
                  <a:lnTo>
                    <a:pt x="116979" y="410906"/>
                  </a:lnTo>
                  <a:lnTo>
                    <a:pt x="116979" y="5258871"/>
                  </a:lnTo>
                  <a:lnTo>
                    <a:pt x="119941" y="5288486"/>
                  </a:lnTo>
                  <a:lnTo>
                    <a:pt x="124383" y="5318101"/>
                  </a:lnTo>
                  <a:lnTo>
                    <a:pt x="131787" y="5346235"/>
                  </a:lnTo>
                  <a:lnTo>
                    <a:pt x="142152" y="5372888"/>
                  </a:lnTo>
                  <a:lnTo>
                    <a:pt x="153998" y="5398061"/>
                  </a:lnTo>
                  <a:lnTo>
                    <a:pt x="167325" y="5420272"/>
                  </a:lnTo>
                  <a:lnTo>
                    <a:pt x="185094" y="5442483"/>
                  </a:lnTo>
                  <a:lnTo>
                    <a:pt x="204343" y="5464695"/>
                  </a:lnTo>
                  <a:lnTo>
                    <a:pt x="225074" y="5482464"/>
                  </a:lnTo>
                  <a:lnTo>
                    <a:pt x="247285" y="5500233"/>
                  </a:lnTo>
                  <a:lnTo>
                    <a:pt x="270977" y="5515040"/>
                  </a:lnTo>
                  <a:lnTo>
                    <a:pt x="296150" y="5526886"/>
                  </a:lnTo>
                  <a:lnTo>
                    <a:pt x="324284" y="5537251"/>
                  </a:lnTo>
                  <a:lnTo>
                    <a:pt x="350937" y="5544655"/>
                  </a:lnTo>
                  <a:lnTo>
                    <a:pt x="379072" y="5547617"/>
                  </a:lnTo>
                  <a:lnTo>
                    <a:pt x="408686" y="5549097"/>
                  </a:lnTo>
                  <a:lnTo>
                    <a:pt x="2341062" y="5549097"/>
                  </a:lnTo>
                  <a:lnTo>
                    <a:pt x="2372158" y="5547617"/>
                  </a:lnTo>
                  <a:lnTo>
                    <a:pt x="2398811" y="5544655"/>
                  </a:lnTo>
                  <a:lnTo>
                    <a:pt x="2428426" y="5537251"/>
                  </a:lnTo>
                  <a:lnTo>
                    <a:pt x="2453598" y="5526886"/>
                  </a:lnTo>
                  <a:lnTo>
                    <a:pt x="2481733" y="5515040"/>
                  </a:lnTo>
                  <a:lnTo>
                    <a:pt x="2503944" y="5500233"/>
                  </a:lnTo>
                  <a:lnTo>
                    <a:pt x="2526155" y="5482464"/>
                  </a:lnTo>
                  <a:lnTo>
                    <a:pt x="2548366" y="5464695"/>
                  </a:lnTo>
                  <a:lnTo>
                    <a:pt x="2566135" y="5442483"/>
                  </a:lnTo>
                  <a:lnTo>
                    <a:pt x="2583904" y="5420272"/>
                  </a:lnTo>
                  <a:lnTo>
                    <a:pt x="2598712" y="5398061"/>
                  </a:lnTo>
                  <a:lnTo>
                    <a:pt x="2610558" y="5372888"/>
                  </a:lnTo>
                  <a:lnTo>
                    <a:pt x="2620923" y="5346235"/>
                  </a:lnTo>
                  <a:lnTo>
                    <a:pt x="2625365" y="5318101"/>
                  </a:lnTo>
                  <a:lnTo>
                    <a:pt x="2629808" y="5288486"/>
                  </a:lnTo>
                  <a:lnTo>
                    <a:pt x="2632769" y="5258871"/>
                  </a:lnTo>
                  <a:lnTo>
                    <a:pt x="2632769" y="410906"/>
                  </a:lnTo>
                  <a:lnTo>
                    <a:pt x="2629808" y="381291"/>
                  </a:lnTo>
                  <a:lnTo>
                    <a:pt x="2625365" y="351676"/>
                  </a:lnTo>
                  <a:lnTo>
                    <a:pt x="2620923" y="323542"/>
                  </a:lnTo>
                  <a:lnTo>
                    <a:pt x="2610558" y="296889"/>
                  </a:lnTo>
                  <a:lnTo>
                    <a:pt x="2598712" y="271716"/>
                  </a:lnTo>
                  <a:lnTo>
                    <a:pt x="2583904" y="246543"/>
                  </a:lnTo>
                  <a:lnTo>
                    <a:pt x="2566135" y="224332"/>
                  </a:lnTo>
                  <a:lnTo>
                    <a:pt x="2548366" y="203602"/>
                  </a:lnTo>
                  <a:lnTo>
                    <a:pt x="2526155" y="184352"/>
                  </a:lnTo>
                  <a:lnTo>
                    <a:pt x="2503944" y="169544"/>
                  </a:lnTo>
                  <a:lnTo>
                    <a:pt x="2481733" y="154737"/>
                  </a:lnTo>
                  <a:lnTo>
                    <a:pt x="2453598" y="141410"/>
                  </a:lnTo>
                  <a:lnTo>
                    <a:pt x="2428426" y="132526"/>
                  </a:lnTo>
                  <a:lnTo>
                    <a:pt x="2398811" y="125122"/>
                  </a:lnTo>
                  <a:lnTo>
                    <a:pt x="2372158" y="119199"/>
                  </a:lnTo>
                  <a:lnTo>
                    <a:pt x="2341062" y="119199"/>
                  </a:lnTo>
                  <a:lnTo>
                    <a:pt x="2129315" y="119199"/>
                  </a:lnTo>
                  <a:lnTo>
                    <a:pt x="2117469" y="119199"/>
                  </a:lnTo>
                  <a:lnTo>
                    <a:pt x="2107104" y="122161"/>
                  </a:lnTo>
                  <a:lnTo>
                    <a:pt x="2096738" y="126603"/>
                  </a:lnTo>
                  <a:lnTo>
                    <a:pt x="2089335" y="134007"/>
                  </a:lnTo>
                  <a:lnTo>
                    <a:pt x="2081931" y="141410"/>
                  </a:lnTo>
                  <a:lnTo>
                    <a:pt x="2077489" y="151776"/>
                  </a:lnTo>
                  <a:lnTo>
                    <a:pt x="2074527" y="162141"/>
                  </a:lnTo>
                  <a:lnTo>
                    <a:pt x="2074527" y="173987"/>
                  </a:lnTo>
                  <a:lnTo>
                    <a:pt x="2073046" y="188794"/>
                  </a:lnTo>
                  <a:lnTo>
                    <a:pt x="2073046" y="203602"/>
                  </a:lnTo>
                  <a:lnTo>
                    <a:pt x="2062681" y="231736"/>
                  </a:lnTo>
                  <a:lnTo>
                    <a:pt x="2050835" y="256909"/>
                  </a:lnTo>
                  <a:lnTo>
                    <a:pt x="2030105" y="279120"/>
                  </a:lnTo>
                  <a:lnTo>
                    <a:pt x="2007894" y="296889"/>
                  </a:lnTo>
                  <a:lnTo>
                    <a:pt x="1982721" y="311696"/>
                  </a:lnTo>
                  <a:lnTo>
                    <a:pt x="1956067" y="319100"/>
                  </a:lnTo>
                  <a:lnTo>
                    <a:pt x="1941260" y="320581"/>
                  </a:lnTo>
                  <a:lnTo>
                    <a:pt x="1924972" y="320581"/>
                  </a:lnTo>
                  <a:lnTo>
                    <a:pt x="824777" y="320581"/>
                  </a:lnTo>
                  <a:lnTo>
                    <a:pt x="809969" y="320581"/>
                  </a:lnTo>
                  <a:lnTo>
                    <a:pt x="795162" y="319100"/>
                  </a:lnTo>
                  <a:lnTo>
                    <a:pt x="767027" y="311696"/>
                  </a:lnTo>
                  <a:lnTo>
                    <a:pt x="741855" y="296889"/>
                  </a:lnTo>
                  <a:lnTo>
                    <a:pt x="719643" y="279120"/>
                  </a:lnTo>
                  <a:lnTo>
                    <a:pt x="701874" y="256909"/>
                  </a:lnTo>
                  <a:lnTo>
                    <a:pt x="687067" y="231736"/>
                  </a:lnTo>
                  <a:lnTo>
                    <a:pt x="679663" y="203602"/>
                  </a:lnTo>
                  <a:lnTo>
                    <a:pt x="678183" y="188794"/>
                  </a:lnTo>
                  <a:lnTo>
                    <a:pt x="678183" y="173987"/>
                  </a:lnTo>
                  <a:lnTo>
                    <a:pt x="675221" y="162141"/>
                  </a:lnTo>
                  <a:lnTo>
                    <a:pt x="672260" y="151776"/>
                  </a:lnTo>
                  <a:lnTo>
                    <a:pt x="667817" y="141410"/>
                  </a:lnTo>
                  <a:lnTo>
                    <a:pt x="660414" y="134007"/>
                  </a:lnTo>
                  <a:lnTo>
                    <a:pt x="653010" y="126603"/>
                  </a:lnTo>
                  <a:lnTo>
                    <a:pt x="642645" y="122161"/>
                  </a:lnTo>
                  <a:lnTo>
                    <a:pt x="632279" y="119199"/>
                  </a:lnTo>
                  <a:lnTo>
                    <a:pt x="623395" y="119199"/>
                  </a:lnTo>
                  <a:lnTo>
                    <a:pt x="408686" y="119199"/>
                  </a:lnTo>
                  <a:close/>
                  <a:moveTo>
                    <a:pt x="389437" y="0"/>
                  </a:moveTo>
                  <a:lnTo>
                    <a:pt x="2361792" y="0"/>
                  </a:lnTo>
                  <a:lnTo>
                    <a:pt x="2401772" y="2962"/>
                  </a:lnTo>
                  <a:lnTo>
                    <a:pt x="2441752" y="10365"/>
                  </a:lnTo>
                  <a:lnTo>
                    <a:pt x="2478771" y="17769"/>
                  </a:lnTo>
                  <a:lnTo>
                    <a:pt x="2512828" y="32577"/>
                  </a:lnTo>
                  <a:lnTo>
                    <a:pt x="2548366" y="47384"/>
                  </a:lnTo>
                  <a:lnTo>
                    <a:pt x="2577981" y="68114"/>
                  </a:lnTo>
                  <a:lnTo>
                    <a:pt x="2607596" y="90326"/>
                  </a:lnTo>
                  <a:lnTo>
                    <a:pt x="2635730" y="115498"/>
                  </a:lnTo>
                  <a:lnTo>
                    <a:pt x="2660903" y="142152"/>
                  </a:lnTo>
                  <a:lnTo>
                    <a:pt x="2683114" y="173247"/>
                  </a:lnTo>
                  <a:lnTo>
                    <a:pt x="2702364" y="204343"/>
                  </a:lnTo>
                  <a:lnTo>
                    <a:pt x="2720133" y="239881"/>
                  </a:lnTo>
                  <a:lnTo>
                    <a:pt x="2731979" y="273938"/>
                  </a:lnTo>
                  <a:lnTo>
                    <a:pt x="2742344" y="312438"/>
                  </a:lnTo>
                  <a:lnTo>
                    <a:pt x="2748267" y="349456"/>
                  </a:lnTo>
                  <a:lnTo>
                    <a:pt x="2749748" y="389436"/>
                  </a:lnTo>
                  <a:lnTo>
                    <a:pt x="2749748" y="5281822"/>
                  </a:lnTo>
                  <a:lnTo>
                    <a:pt x="2748267" y="5321803"/>
                  </a:lnTo>
                  <a:lnTo>
                    <a:pt x="2742344" y="5358821"/>
                  </a:lnTo>
                  <a:lnTo>
                    <a:pt x="2731979" y="5395840"/>
                  </a:lnTo>
                  <a:lnTo>
                    <a:pt x="2720133" y="5431378"/>
                  </a:lnTo>
                  <a:lnTo>
                    <a:pt x="2702364" y="5465435"/>
                  </a:lnTo>
                  <a:lnTo>
                    <a:pt x="2683114" y="5498011"/>
                  </a:lnTo>
                  <a:lnTo>
                    <a:pt x="2660903" y="5527626"/>
                  </a:lnTo>
                  <a:lnTo>
                    <a:pt x="2635730" y="5555761"/>
                  </a:lnTo>
                  <a:lnTo>
                    <a:pt x="2607596" y="5580933"/>
                  </a:lnTo>
                  <a:lnTo>
                    <a:pt x="2577981" y="5603144"/>
                  </a:lnTo>
                  <a:lnTo>
                    <a:pt x="2548366" y="5622394"/>
                  </a:lnTo>
                  <a:lnTo>
                    <a:pt x="2512828" y="5637202"/>
                  </a:lnTo>
                  <a:lnTo>
                    <a:pt x="2478771" y="5650528"/>
                  </a:lnTo>
                  <a:lnTo>
                    <a:pt x="2441752" y="5660894"/>
                  </a:lnTo>
                  <a:lnTo>
                    <a:pt x="2401772" y="5668297"/>
                  </a:lnTo>
                  <a:lnTo>
                    <a:pt x="2361792" y="5668297"/>
                  </a:lnTo>
                  <a:lnTo>
                    <a:pt x="389437" y="5668297"/>
                  </a:lnTo>
                  <a:lnTo>
                    <a:pt x="349457" y="5668297"/>
                  </a:lnTo>
                  <a:lnTo>
                    <a:pt x="310957" y="5660894"/>
                  </a:lnTo>
                  <a:lnTo>
                    <a:pt x="273939" y="5650528"/>
                  </a:lnTo>
                  <a:lnTo>
                    <a:pt x="236920" y="5637202"/>
                  </a:lnTo>
                  <a:lnTo>
                    <a:pt x="204343" y="5622394"/>
                  </a:lnTo>
                  <a:lnTo>
                    <a:pt x="171767" y="5603144"/>
                  </a:lnTo>
                  <a:lnTo>
                    <a:pt x="142152" y="5580933"/>
                  </a:lnTo>
                  <a:lnTo>
                    <a:pt x="115499" y="5555761"/>
                  </a:lnTo>
                  <a:lnTo>
                    <a:pt x="90326" y="5527626"/>
                  </a:lnTo>
                  <a:lnTo>
                    <a:pt x="68115" y="5498011"/>
                  </a:lnTo>
                  <a:lnTo>
                    <a:pt x="47384" y="5465435"/>
                  </a:lnTo>
                  <a:lnTo>
                    <a:pt x="29615" y="5431378"/>
                  </a:lnTo>
                  <a:lnTo>
                    <a:pt x="17769" y="5395840"/>
                  </a:lnTo>
                  <a:lnTo>
                    <a:pt x="7404" y="5358821"/>
                  </a:lnTo>
                  <a:lnTo>
                    <a:pt x="2962" y="5321803"/>
                  </a:lnTo>
                  <a:lnTo>
                    <a:pt x="0" y="5281822"/>
                  </a:lnTo>
                  <a:lnTo>
                    <a:pt x="0" y="389436"/>
                  </a:lnTo>
                  <a:lnTo>
                    <a:pt x="2962" y="349456"/>
                  </a:lnTo>
                  <a:lnTo>
                    <a:pt x="7404" y="312438"/>
                  </a:lnTo>
                  <a:lnTo>
                    <a:pt x="17769" y="273938"/>
                  </a:lnTo>
                  <a:lnTo>
                    <a:pt x="29615" y="239881"/>
                  </a:lnTo>
                  <a:lnTo>
                    <a:pt x="47384" y="204343"/>
                  </a:lnTo>
                  <a:lnTo>
                    <a:pt x="68115" y="173247"/>
                  </a:lnTo>
                  <a:lnTo>
                    <a:pt x="90326" y="142152"/>
                  </a:lnTo>
                  <a:lnTo>
                    <a:pt x="115499" y="115498"/>
                  </a:lnTo>
                  <a:lnTo>
                    <a:pt x="142152" y="90326"/>
                  </a:lnTo>
                  <a:lnTo>
                    <a:pt x="171767" y="68114"/>
                  </a:lnTo>
                  <a:lnTo>
                    <a:pt x="204343" y="47384"/>
                  </a:lnTo>
                  <a:lnTo>
                    <a:pt x="236920" y="32577"/>
                  </a:lnTo>
                  <a:lnTo>
                    <a:pt x="273939" y="17769"/>
                  </a:lnTo>
                  <a:lnTo>
                    <a:pt x="310957" y="10365"/>
                  </a:lnTo>
                  <a:lnTo>
                    <a:pt x="349457" y="2962"/>
                  </a:lnTo>
                  <a:close/>
                </a:path>
              </a:pathLst>
            </a:custGeom>
            <a:gradFill>
              <a:gsLst>
                <a:gs pos="0">
                  <a:srgbClr val="000000"/>
                </a:gs>
                <a:gs pos="100000">
                  <a:srgbClr val="000000"/>
                </a:gs>
                <a:gs pos="5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38" name="Freeform 96">
              <a:extLst>
                <a:ext uri="{FF2B5EF4-FFF2-40B4-BE49-F238E27FC236}">
                  <a16:creationId xmlns:a16="http://schemas.microsoft.com/office/drawing/2014/main" id="{B08D745C-9684-AAB6-1266-96411542F58D}"/>
                </a:ext>
              </a:extLst>
            </p:cNvPr>
            <p:cNvSpPr>
              <a:spLocks/>
            </p:cNvSpPr>
            <p:nvPr/>
          </p:nvSpPr>
          <p:spPr bwMode="auto">
            <a:xfrm>
              <a:off x="9354184" y="647419"/>
              <a:ext cx="233957" cy="5564643"/>
            </a:xfrm>
            <a:custGeom>
              <a:avLst/>
              <a:gdLst>
                <a:gd name="T0" fmla="*/ 0 w 158"/>
                <a:gd name="T1" fmla="*/ 0 h 3758"/>
                <a:gd name="T2" fmla="*/ 29 w 158"/>
                <a:gd name="T3" fmla="*/ 25 h 3758"/>
                <a:gd name="T4" fmla="*/ 54 w 158"/>
                <a:gd name="T5" fmla="*/ 52 h 3758"/>
                <a:gd name="T6" fmla="*/ 77 w 158"/>
                <a:gd name="T7" fmla="*/ 82 h 3758"/>
                <a:gd name="T8" fmla="*/ 96 w 158"/>
                <a:gd name="T9" fmla="*/ 116 h 3758"/>
                <a:gd name="T10" fmla="*/ 111 w 158"/>
                <a:gd name="T11" fmla="*/ 151 h 3758"/>
                <a:gd name="T12" fmla="*/ 123 w 158"/>
                <a:gd name="T13" fmla="*/ 188 h 3758"/>
                <a:gd name="T14" fmla="*/ 129 w 158"/>
                <a:gd name="T15" fmla="*/ 227 h 3758"/>
                <a:gd name="T16" fmla="*/ 133 w 158"/>
                <a:gd name="T17" fmla="*/ 267 h 3758"/>
                <a:gd name="T18" fmla="*/ 133 w 158"/>
                <a:gd name="T19" fmla="*/ 3490 h 3758"/>
                <a:gd name="T20" fmla="*/ 129 w 158"/>
                <a:gd name="T21" fmla="*/ 3531 h 3758"/>
                <a:gd name="T22" fmla="*/ 123 w 158"/>
                <a:gd name="T23" fmla="*/ 3569 h 3758"/>
                <a:gd name="T24" fmla="*/ 111 w 158"/>
                <a:gd name="T25" fmla="*/ 3607 h 3758"/>
                <a:gd name="T26" fmla="*/ 96 w 158"/>
                <a:gd name="T27" fmla="*/ 3642 h 3758"/>
                <a:gd name="T28" fmla="*/ 77 w 158"/>
                <a:gd name="T29" fmla="*/ 3675 h 3758"/>
                <a:gd name="T30" fmla="*/ 54 w 158"/>
                <a:gd name="T31" fmla="*/ 3706 h 3758"/>
                <a:gd name="T32" fmla="*/ 29 w 158"/>
                <a:gd name="T33" fmla="*/ 3733 h 3758"/>
                <a:gd name="T34" fmla="*/ 0 w 158"/>
                <a:gd name="T35" fmla="*/ 3758 h 3758"/>
                <a:gd name="T36" fmla="*/ 17 w 158"/>
                <a:gd name="T37" fmla="*/ 3751 h 3758"/>
                <a:gd name="T38" fmla="*/ 49 w 158"/>
                <a:gd name="T39" fmla="*/ 3733 h 3758"/>
                <a:gd name="T40" fmla="*/ 77 w 158"/>
                <a:gd name="T41" fmla="*/ 3711 h 3758"/>
                <a:gd name="T42" fmla="*/ 103 w 158"/>
                <a:gd name="T43" fmla="*/ 3684 h 3758"/>
                <a:gd name="T44" fmla="*/ 124 w 158"/>
                <a:gd name="T45" fmla="*/ 3655 h 3758"/>
                <a:gd name="T46" fmla="*/ 140 w 158"/>
                <a:gd name="T47" fmla="*/ 3622 h 3758"/>
                <a:gd name="T48" fmla="*/ 151 w 158"/>
                <a:gd name="T49" fmla="*/ 3586 h 3758"/>
                <a:gd name="T50" fmla="*/ 158 w 158"/>
                <a:gd name="T51" fmla="*/ 3549 h 3758"/>
                <a:gd name="T52" fmla="*/ 158 w 158"/>
                <a:gd name="T53" fmla="*/ 227 h 3758"/>
                <a:gd name="T54" fmla="*/ 158 w 158"/>
                <a:gd name="T55" fmla="*/ 208 h 3758"/>
                <a:gd name="T56" fmla="*/ 151 w 158"/>
                <a:gd name="T57" fmla="*/ 170 h 3758"/>
                <a:gd name="T58" fmla="*/ 140 w 158"/>
                <a:gd name="T59" fmla="*/ 134 h 3758"/>
                <a:gd name="T60" fmla="*/ 124 w 158"/>
                <a:gd name="T61" fmla="*/ 102 h 3758"/>
                <a:gd name="T62" fmla="*/ 103 w 158"/>
                <a:gd name="T63" fmla="*/ 72 h 3758"/>
                <a:gd name="T64" fmla="*/ 77 w 158"/>
                <a:gd name="T65" fmla="*/ 47 h 3758"/>
                <a:gd name="T66" fmla="*/ 49 w 158"/>
                <a:gd name="T67" fmla="*/ 25 h 3758"/>
                <a:gd name="T68" fmla="*/ 17 w 158"/>
                <a:gd name="T69" fmla="*/ 7 h 3758"/>
                <a:gd name="T70" fmla="*/ 0 w 158"/>
                <a:gd name="T71"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3758">
                  <a:moveTo>
                    <a:pt x="0" y="0"/>
                  </a:moveTo>
                  <a:lnTo>
                    <a:pt x="0" y="0"/>
                  </a:lnTo>
                  <a:lnTo>
                    <a:pt x="13" y="12"/>
                  </a:lnTo>
                  <a:lnTo>
                    <a:pt x="29" y="25"/>
                  </a:lnTo>
                  <a:lnTo>
                    <a:pt x="42" y="38"/>
                  </a:lnTo>
                  <a:lnTo>
                    <a:pt x="54" y="52"/>
                  </a:lnTo>
                  <a:lnTo>
                    <a:pt x="66" y="67"/>
                  </a:lnTo>
                  <a:lnTo>
                    <a:pt x="77" y="82"/>
                  </a:lnTo>
                  <a:lnTo>
                    <a:pt x="87" y="99"/>
                  </a:lnTo>
                  <a:lnTo>
                    <a:pt x="96" y="116"/>
                  </a:lnTo>
                  <a:lnTo>
                    <a:pt x="104" y="133"/>
                  </a:lnTo>
                  <a:lnTo>
                    <a:pt x="111" y="151"/>
                  </a:lnTo>
                  <a:lnTo>
                    <a:pt x="118" y="170"/>
                  </a:lnTo>
                  <a:lnTo>
                    <a:pt x="123" y="188"/>
                  </a:lnTo>
                  <a:lnTo>
                    <a:pt x="128" y="207"/>
                  </a:lnTo>
                  <a:lnTo>
                    <a:pt x="129" y="227"/>
                  </a:lnTo>
                  <a:lnTo>
                    <a:pt x="131" y="247"/>
                  </a:lnTo>
                  <a:lnTo>
                    <a:pt x="133" y="267"/>
                  </a:lnTo>
                  <a:lnTo>
                    <a:pt x="133" y="3490"/>
                  </a:lnTo>
                  <a:lnTo>
                    <a:pt x="133" y="3490"/>
                  </a:lnTo>
                  <a:lnTo>
                    <a:pt x="131" y="3511"/>
                  </a:lnTo>
                  <a:lnTo>
                    <a:pt x="129" y="3531"/>
                  </a:lnTo>
                  <a:lnTo>
                    <a:pt x="128" y="3549"/>
                  </a:lnTo>
                  <a:lnTo>
                    <a:pt x="123" y="3569"/>
                  </a:lnTo>
                  <a:lnTo>
                    <a:pt x="118" y="3588"/>
                  </a:lnTo>
                  <a:lnTo>
                    <a:pt x="111" y="3607"/>
                  </a:lnTo>
                  <a:lnTo>
                    <a:pt x="104" y="3625"/>
                  </a:lnTo>
                  <a:lnTo>
                    <a:pt x="96" y="3642"/>
                  </a:lnTo>
                  <a:lnTo>
                    <a:pt x="87" y="3659"/>
                  </a:lnTo>
                  <a:lnTo>
                    <a:pt x="77" y="3675"/>
                  </a:lnTo>
                  <a:lnTo>
                    <a:pt x="66" y="3691"/>
                  </a:lnTo>
                  <a:lnTo>
                    <a:pt x="54" y="3706"/>
                  </a:lnTo>
                  <a:lnTo>
                    <a:pt x="42" y="3719"/>
                  </a:lnTo>
                  <a:lnTo>
                    <a:pt x="29" y="3733"/>
                  </a:lnTo>
                  <a:lnTo>
                    <a:pt x="13" y="3746"/>
                  </a:lnTo>
                  <a:lnTo>
                    <a:pt x="0" y="3758"/>
                  </a:lnTo>
                  <a:lnTo>
                    <a:pt x="0" y="3758"/>
                  </a:lnTo>
                  <a:lnTo>
                    <a:pt x="17" y="3751"/>
                  </a:lnTo>
                  <a:lnTo>
                    <a:pt x="34" y="3743"/>
                  </a:lnTo>
                  <a:lnTo>
                    <a:pt x="49" y="3733"/>
                  </a:lnTo>
                  <a:lnTo>
                    <a:pt x="64" y="3723"/>
                  </a:lnTo>
                  <a:lnTo>
                    <a:pt x="77" y="3711"/>
                  </a:lnTo>
                  <a:lnTo>
                    <a:pt x="91" y="3699"/>
                  </a:lnTo>
                  <a:lnTo>
                    <a:pt x="103" y="3684"/>
                  </a:lnTo>
                  <a:lnTo>
                    <a:pt x="114" y="3670"/>
                  </a:lnTo>
                  <a:lnTo>
                    <a:pt x="124" y="3655"/>
                  </a:lnTo>
                  <a:lnTo>
                    <a:pt x="133" y="3638"/>
                  </a:lnTo>
                  <a:lnTo>
                    <a:pt x="140" y="3622"/>
                  </a:lnTo>
                  <a:lnTo>
                    <a:pt x="146" y="3605"/>
                  </a:lnTo>
                  <a:lnTo>
                    <a:pt x="151" y="3586"/>
                  </a:lnTo>
                  <a:lnTo>
                    <a:pt x="155" y="3568"/>
                  </a:lnTo>
                  <a:lnTo>
                    <a:pt x="158" y="3549"/>
                  </a:lnTo>
                  <a:lnTo>
                    <a:pt x="158" y="3531"/>
                  </a:lnTo>
                  <a:lnTo>
                    <a:pt x="158" y="227"/>
                  </a:lnTo>
                  <a:lnTo>
                    <a:pt x="158" y="227"/>
                  </a:lnTo>
                  <a:lnTo>
                    <a:pt x="158" y="208"/>
                  </a:lnTo>
                  <a:lnTo>
                    <a:pt x="155" y="188"/>
                  </a:lnTo>
                  <a:lnTo>
                    <a:pt x="151" y="170"/>
                  </a:lnTo>
                  <a:lnTo>
                    <a:pt x="146" y="153"/>
                  </a:lnTo>
                  <a:lnTo>
                    <a:pt x="140" y="134"/>
                  </a:lnTo>
                  <a:lnTo>
                    <a:pt x="133" y="118"/>
                  </a:lnTo>
                  <a:lnTo>
                    <a:pt x="124" y="102"/>
                  </a:lnTo>
                  <a:lnTo>
                    <a:pt x="114" y="87"/>
                  </a:lnTo>
                  <a:lnTo>
                    <a:pt x="103" y="72"/>
                  </a:lnTo>
                  <a:lnTo>
                    <a:pt x="91" y="59"/>
                  </a:lnTo>
                  <a:lnTo>
                    <a:pt x="77" y="47"/>
                  </a:lnTo>
                  <a:lnTo>
                    <a:pt x="64" y="35"/>
                  </a:lnTo>
                  <a:lnTo>
                    <a:pt x="49" y="25"/>
                  </a:lnTo>
                  <a:lnTo>
                    <a:pt x="34" y="15"/>
                  </a:lnTo>
                  <a:lnTo>
                    <a:pt x="17" y="7"/>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39" name="Freeform 97">
              <a:extLst>
                <a:ext uri="{FF2B5EF4-FFF2-40B4-BE49-F238E27FC236}">
                  <a16:creationId xmlns:a16="http://schemas.microsoft.com/office/drawing/2014/main" id="{3B3DA205-93E7-2E24-5ED0-9257306B381F}"/>
                </a:ext>
              </a:extLst>
            </p:cNvPr>
            <p:cNvSpPr>
              <a:spLocks/>
            </p:cNvSpPr>
            <p:nvPr/>
          </p:nvSpPr>
          <p:spPr bwMode="auto">
            <a:xfrm>
              <a:off x="6897633" y="647419"/>
              <a:ext cx="236918" cy="5564643"/>
            </a:xfrm>
            <a:custGeom>
              <a:avLst/>
              <a:gdLst>
                <a:gd name="T0" fmla="*/ 160 w 160"/>
                <a:gd name="T1" fmla="*/ 3758 h 3758"/>
                <a:gd name="T2" fmla="*/ 130 w 160"/>
                <a:gd name="T3" fmla="*/ 3733 h 3758"/>
                <a:gd name="T4" fmla="*/ 105 w 160"/>
                <a:gd name="T5" fmla="*/ 3706 h 3758"/>
                <a:gd name="T6" fmla="*/ 81 w 160"/>
                <a:gd name="T7" fmla="*/ 3675 h 3758"/>
                <a:gd name="T8" fmla="*/ 63 w 160"/>
                <a:gd name="T9" fmla="*/ 3642 h 3758"/>
                <a:gd name="T10" fmla="*/ 47 w 160"/>
                <a:gd name="T11" fmla="*/ 3607 h 3758"/>
                <a:gd name="T12" fmla="*/ 36 w 160"/>
                <a:gd name="T13" fmla="*/ 3569 h 3758"/>
                <a:gd name="T14" fmla="*/ 29 w 160"/>
                <a:gd name="T15" fmla="*/ 3531 h 3758"/>
                <a:gd name="T16" fmla="*/ 26 w 160"/>
                <a:gd name="T17" fmla="*/ 3490 h 3758"/>
                <a:gd name="T18" fmla="*/ 26 w 160"/>
                <a:gd name="T19" fmla="*/ 267 h 3758"/>
                <a:gd name="T20" fmla="*/ 29 w 160"/>
                <a:gd name="T21" fmla="*/ 227 h 3758"/>
                <a:gd name="T22" fmla="*/ 36 w 160"/>
                <a:gd name="T23" fmla="*/ 188 h 3758"/>
                <a:gd name="T24" fmla="*/ 47 w 160"/>
                <a:gd name="T25" fmla="*/ 151 h 3758"/>
                <a:gd name="T26" fmla="*/ 63 w 160"/>
                <a:gd name="T27" fmla="*/ 116 h 3758"/>
                <a:gd name="T28" fmla="*/ 81 w 160"/>
                <a:gd name="T29" fmla="*/ 82 h 3758"/>
                <a:gd name="T30" fmla="*/ 105 w 160"/>
                <a:gd name="T31" fmla="*/ 52 h 3758"/>
                <a:gd name="T32" fmla="*/ 130 w 160"/>
                <a:gd name="T33" fmla="*/ 25 h 3758"/>
                <a:gd name="T34" fmla="*/ 160 w 160"/>
                <a:gd name="T35" fmla="*/ 0 h 3758"/>
                <a:gd name="T36" fmla="*/ 142 w 160"/>
                <a:gd name="T37" fmla="*/ 7 h 3758"/>
                <a:gd name="T38" fmla="*/ 110 w 160"/>
                <a:gd name="T39" fmla="*/ 25 h 3758"/>
                <a:gd name="T40" fmla="*/ 81 w 160"/>
                <a:gd name="T41" fmla="*/ 47 h 3758"/>
                <a:gd name="T42" fmla="*/ 56 w 160"/>
                <a:gd name="T43" fmla="*/ 72 h 3758"/>
                <a:gd name="T44" fmla="*/ 36 w 160"/>
                <a:gd name="T45" fmla="*/ 102 h 3758"/>
                <a:gd name="T46" fmla="*/ 19 w 160"/>
                <a:gd name="T47" fmla="*/ 134 h 3758"/>
                <a:gd name="T48" fmla="*/ 7 w 160"/>
                <a:gd name="T49" fmla="*/ 170 h 3758"/>
                <a:gd name="T50" fmla="*/ 0 w 160"/>
                <a:gd name="T51" fmla="*/ 208 h 3758"/>
                <a:gd name="T52" fmla="*/ 0 w 160"/>
                <a:gd name="T53" fmla="*/ 3531 h 3758"/>
                <a:gd name="T54" fmla="*/ 0 w 160"/>
                <a:gd name="T55" fmla="*/ 3549 h 3758"/>
                <a:gd name="T56" fmla="*/ 7 w 160"/>
                <a:gd name="T57" fmla="*/ 3586 h 3758"/>
                <a:gd name="T58" fmla="*/ 19 w 160"/>
                <a:gd name="T59" fmla="*/ 3622 h 3758"/>
                <a:gd name="T60" fmla="*/ 36 w 160"/>
                <a:gd name="T61" fmla="*/ 3655 h 3758"/>
                <a:gd name="T62" fmla="*/ 56 w 160"/>
                <a:gd name="T63" fmla="*/ 3684 h 3758"/>
                <a:gd name="T64" fmla="*/ 81 w 160"/>
                <a:gd name="T65" fmla="*/ 3711 h 3758"/>
                <a:gd name="T66" fmla="*/ 110 w 160"/>
                <a:gd name="T67" fmla="*/ 3733 h 3758"/>
                <a:gd name="T68" fmla="*/ 142 w 160"/>
                <a:gd name="T69" fmla="*/ 3751 h 3758"/>
                <a:gd name="T70" fmla="*/ 160 w 160"/>
                <a:gd name="T71" fmla="*/ 3758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3758">
                  <a:moveTo>
                    <a:pt x="160" y="3758"/>
                  </a:moveTo>
                  <a:lnTo>
                    <a:pt x="160" y="3758"/>
                  </a:lnTo>
                  <a:lnTo>
                    <a:pt x="145" y="3746"/>
                  </a:lnTo>
                  <a:lnTo>
                    <a:pt x="130" y="3733"/>
                  </a:lnTo>
                  <a:lnTo>
                    <a:pt x="116" y="3719"/>
                  </a:lnTo>
                  <a:lnTo>
                    <a:pt x="105" y="3706"/>
                  </a:lnTo>
                  <a:lnTo>
                    <a:pt x="93" y="3691"/>
                  </a:lnTo>
                  <a:lnTo>
                    <a:pt x="81" y="3675"/>
                  </a:lnTo>
                  <a:lnTo>
                    <a:pt x="71" y="3659"/>
                  </a:lnTo>
                  <a:lnTo>
                    <a:pt x="63" y="3642"/>
                  </a:lnTo>
                  <a:lnTo>
                    <a:pt x="54" y="3625"/>
                  </a:lnTo>
                  <a:lnTo>
                    <a:pt x="47" y="3607"/>
                  </a:lnTo>
                  <a:lnTo>
                    <a:pt x="41" y="3588"/>
                  </a:lnTo>
                  <a:lnTo>
                    <a:pt x="36" y="3569"/>
                  </a:lnTo>
                  <a:lnTo>
                    <a:pt x="32" y="3549"/>
                  </a:lnTo>
                  <a:lnTo>
                    <a:pt x="29" y="3531"/>
                  </a:lnTo>
                  <a:lnTo>
                    <a:pt x="27" y="3511"/>
                  </a:lnTo>
                  <a:lnTo>
                    <a:pt x="26" y="3490"/>
                  </a:lnTo>
                  <a:lnTo>
                    <a:pt x="26" y="267"/>
                  </a:lnTo>
                  <a:lnTo>
                    <a:pt x="26" y="267"/>
                  </a:lnTo>
                  <a:lnTo>
                    <a:pt x="27" y="247"/>
                  </a:lnTo>
                  <a:lnTo>
                    <a:pt x="29" y="227"/>
                  </a:lnTo>
                  <a:lnTo>
                    <a:pt x="32" y="207"/>
                  </a:lnTo>
                  <a:lnTo>
                    <a:pt x="36" y="188"/>
                  </a:lnTo>
                  <a:lnTo>
                    <a:pt x="41" y="170"/>
                  </a:lnTo>
                  <a:lnTo>
                    <a:pt x="47" y="151"/>
                  </a:lnTo>
                  <a:lnTo>
                    <a:pt x="54" y="133"/>
                  </a:lnTo>
                  <a:lnTo>
                    <a:pt x="63" y="116"/>
                  </a:lnTo>
                  <a:lnTo>
                    <a:pt x="71" y="99"/>
                  </a:lnTo>
                  <a:lnTo>
                    <a:pt x="81" y="82"/>
                  </a:lnTo>
                  <a:lnTo>
                    <a:pt x="93" y="67"/>
                  </a:lnTo>
                  <a:lnTo>
                    <a:pt x="105" y="52"/>
                  </a:lnTo>
                  <a:lnTo>
                    <a:pt x="116" y="38"/>
                  </a:lnTo>
                  <a:lnTo>
                    <a:pt x="130" y="25"/>
                  </a:lnTo>
                  <a:lnTo>
                    <a:pt x="145" y="12"/>
                  </a:lnTo>
                  <a:lnTo>
                    <a:pt x="160" y="0"/>
                  </a:lnTo>
                  <a:lnTo>
                    <a:pt x="160" y="0"/>
                  </a:lnTo>
                  <a:lnTo>
                    <a:pt x="142" y="7"/>
                  </a:lnTo>
                  <a:lnTo>
                    <a:pt x="126" y="15"/>
                  </a:lnTo>
                  <a:lnTo>
                    <a:pt x="110" y="25"/>
                  </a:lnTo>
                  <a:lnTo>
                    <a:pt x="96" y="35"/>
                  </a:lnTo>
                  <a:lnTo>
                    <a:pt x="81" y="47"/>
                  </a:lnTo>
                  <a:lnTo>
                    <a:pt x="68" y="59"/>
                  </a:lnTo>
                  <a:lnTo>
                    <a:pt x="56" y="72"/>
                  </a:lnTo>
                  <a:lnTo>
                    <a:pt x="46" y="87"/>
                  </a:lnTo>
                  <a:lnTo>
                    <a:pt x="36" y="102"/>
                  </a:lnTo>
                  <a:lnTo>
                    <a:pt x="26" y="118"/>
                  </a:lnTo>
                  <a:lnTo>
                    <a:pt x="19" y="134"/>
                  </a:lnTo>
                  <a:lnTo>
                    <a:pt x="12" y="153"/>
                  </a:lnTo>
                  <a:lnTo>
                    <a:pt x="7" y="170"/>
                  </a:lnTo>
                  <a:lnTo>
                    <a:pt x="4" y="188"/>
                  </a:lnTo>
                  <a:lnTo>
                    <a:pt x="0" y="208"/>
                  </a:lnTo>
                  <a:lnTo>
                    <a:pt x="0" y="227"/>
                  </a:lnTo>
                  <a:lnTo>
                    <a:pt x="0" y="3531"/>
                  </a:lnTo>
                  <a:lnTo>
                    <a:pt x="0" y="3531"/>
                  </a:lnTo>
                  <a:lnTo>
                    <a:pt x="0" y="3549"/>
                  </a:lnTo>
                  <a:lnTo>
                    <a:pt x="4" y="3568"/>
                  </a:lnTo>
                  <a:lnTo>
                    <a:pt x="7" y="3586"/>
                  </a:lnTo>
                  <a:lnTo>
                    <a:pt x="12" y="3605"/>
                  </a:lnTo>
                  <a:lnTo>
                    <a:pt x="19" y="3622"/>
                  </a:lnTo>
                  <a:lnTo>
                    <a:pt x="26" y="3638"/>
                  </a:lnTo>
                  <a:lnTo>
                    <a:pt x="36" y="3655"/>
                  </a:lnTo>
                  <a:lnTo>
                    <a:pt x="46" y="3670"/>
                  </a:lnTo>
                  <a:lnTo>
                    <a:pt x="56" y="3684"/>
                  </a:lnTo>
                  <a:lnTo>
                    <a:pt x="68" y="3699"/>
                  </a:lnTo>
                  <a:lnTo>
                    <a:pt x="81" y="3711"/>
                  </a:lnTo>
                  <a:lnTo>
                    <a:pt x="96" y="3723"/>
                  </a:lnTo>
                  <a:lnTo>
                    <a:pt x="110" y="3733"/>
                  </a:lnTo>
                  <a:lnTo>
                    <a:pt x="126" y="3743"/>
                  </a:lnTo>
                  <a:lnTo>
                    <a:pt x="142" y="3751"/>
                  </a:lnTo>
                  <a:lnTo>
                    <a:pt x="160" y="3758"/>
                  </a:lnTo>
                  <a:lnTo>
                    <a:pt x="160" y="3758"/>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0" name="Freeform 98">
              <a:extLst>
                <a:ext uri="{FF2B5EF4-FFF2-40B4-BE49-F238E27FC236}">
                  <a16:creationId xmlns:a16="http://schemas.microsoft.com/office/drawing/2014/main" id="{8A946433-9CEA-ED75-58EC-CD6BE711A61E}"/>
                </a:ext>
              </a:extLst>
            </p:cNvPr>
            <p:cNvSpPr>
              <a:spLocks/>
            </p:cNvSpPr>
            <p:nvPr/>
          </p:nvSpPr>
          <p:spPr bwMode="auto">
            <a:xfrm>
              <a:off x="6912436" y="6077312"/>
              <a:ext cx="2690509" cy="214708"/>
            </a:xfrm>
            <a:custGeom>
              <a:avLst/>
              <a:gdLst>
                <a:gd name="T0" fmla="*/ 244 w 1817"/>
                <a:gd name="T1" fmla="*/ 123 h 145"/>
                <a:gd name="T2" fmla="*/ 226 w 1817"/>
                <a:gd name="T3" fmla="*/ 123 h 145"/>
                <a:gd name="T4" fmla="*/ 189 w 1817"/>
                <a:gd name="T5" fmla="*/ 118 h 145"/>
                <a:gd name="T6" fmla="*/ 155 w 1817"/>
                <a:gd name="T7" fmla="*/ 109 h 145"/>
                <a:gd name="T8" fmla="*/ 122 w 1817"/>
                <a:gd name="T9" fmla="*/ 98 h 145"/>
                <a:gd name="T10" fmla="*/ 76 w 1817"/>
                <a:gd name="T11" fmla="*/ 72 h 145"/>
                <a:gd name="T12" fmla="*/ 24 w 1817"/>
                <a:gd name="T13" fmla="*/ 27 h 145"/>
                <a:gd name="T14" fmla="*/ 0 w 1817"/>
                <a:gd name="T15" fmla="*/ 0 h 145"/>
                <a:gd name="T16" fmla="*/ 21 w 1817"/>
                <a:gd name="T17" fmla="*/ 30 h 145"/>
                <a:gd name="T18" fmla="*/ 42 w 1817"/>
                <a:gd name="T19" fmla="*/ 59 h 145"/>
                <a:gd name="T20" fmla="*/ 68 w 1817"/>
                <a:gd name="T21" fmla="*/ 84 h 145"/>
                <a:gd name="T22" fmla="*/ 98 w 1817"/>
                <a:gd name="T23" fmla="*/ 104 h 145"/>
                <a:gd name="T24" fmla="*/ 130 w 1817"/>
                <a:gd name="T25" fmla="*/ 121 h 145"/>
                <a:gd name="T26" fmla="*/ 164 w 1817"/>
                <a:gd name="T27" fmla="*/ 135 h 145"/>
                <a:gd name="T28" fmla="*/ 199 w 1817"/>
                <a:gd name="T29" fmla="*/ 143 h 145"/>
                <a:gd name="T30" fmla="*/ 238 w 1817"/>
                <a:gd name="T31" fmla="*/ 145 h 145"/>
                <a:gd name="T32" fmla="*/ 1580 w 1817"/>
                <a:gd name="T33" fmla="*/ 145 h 145"/>
                <a:gd name="T34" fmla="*/ 1619 w 1817"/>
                <a:gd name="T35" fmla="*/ 143 h 145"/>
                <a:gd name="T36" fmla="*/ 1654 w 1817"/>
                <a:gd name="T37" fmla="*/ 135 h 145"/>
                <a:gd name="T38" fmla="*/ 1688 w 1817"/>
                <a:gd name="T39" fmla="*/ 121 h 145"/>
                <a:gd name="T40" fmla="*/ 1720 w 1817"/>
                <a:gd name="T41" fmla="*/ 104 h 145"/>
                <a:gd name="T42" fmla="*/ 1750 w 1817"/>
                <a:gd name="T43" fmla="*/ 84 h 145"/>
                <a:gd name="T44" fmla="*/ 1775 w 1817"/>
                <a:gd name="T45" fmla="*/ 59 h 145"/>
                <a:gd name="T46" fmla="*/ 1799 w 1817"/>
                <a:gd name="T47" fmla="*/ 30 h 145"/>
                <a:gd name="T48" fmla="*/ 1817 w 1817"/>
                <a:gd name="T49" fmla="*/ 0 h 145"/>
                <a:gd name="T50" fmla="*/ 1794 w 1817"/>
                <a:gd name="T51" fmla="*/ 27 h 145"/>
                <a:gd name="T52" fmla="*/ 1741 w 1817"/>
                <a:gd name="T53" fmla="*/ 72 h 145"/>
                <a:gd name="T54" fmla="*/ 1696 w 1817"/>
                <a:gd name="T55" fmla="*/ 98 h 145"/>
                <a:gd name="T56" fmla="*/ 1662 w 1817"/>
                <a:gd name="T57" fmla="*/ 109 h 145"/>
                <a:gd name="T58" fmla="*/ 1629 w 1817"/>
                <a:gd name="T59" fmla="*/ 118 h 145"/>
                <a:gd name="T60" fmla="*/ 1592 w 1817"/>
                <a:gd name="T61" fmla="*/ 123 h 145"/>
                <a:gd name="T62" fmla="*/ 1573 w 1817"/>
                <a:gd name="T63"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7" h="145">
                  <a:moveTo>
                    <a:pt x="1573" y="123"/>
                  </a:moveTo>
                  <a:lnTo>
                    <a:pt x="244" y="123"/>
                  </a:lnTo>
                  <a:lnTo>
                    <a:pt x="244" y="123"/>
                  </a:lnTo>
                  <a:lnTo>
                    <a:pt x="226" y="123"/>
                  </a:lnTo>
                  <a:lnTo>
                    <a:pt x="207" y="121"/>
                  </a:lnTo>
                  <a:lnTo>
                    <a:pt x="189" y="118"/>
                  </a:lnTo>
                  <a:lnTo>
                    <a:pt x="172" y="114"/>
                  </a:lnTo>
                  <a:lnTo>
                    <a:pt x="155" y="109"/>
                  </a:lnTo>
                  <a:lnTo>
                    <a:pt x="138" y="104"/>
                  </a:lnTo>
                  <a:lnTo>
                    <a:pt x="122" y="98"/>
                  </a:lnTo>
                  <a:lnTo>
                    <a:pt x="106" y="89"/>
                  </a:lnTo>
                  <a:lnTo>
                    <a:pt x="76" y="72"/>
                  </a:lnTo>
                  <a:lnTo>
                    <a:pt x="49" y="51"/>
                  </a:lnTo>
                  <a:lnTo>
                    <a:pt x="24" y="27"/>
                  </a:lnTo>
                  <a:lnTo>
                    <a:pt x="0" y="0"/>
                  </a:lnTo>
                  <a:lnTo>
                    <a:pt x="0" y="0"/>
                  </a:lnTo>
                  <a:lnTo>
                    <a:pt x="10" y="15"/>
                  </a:lnTo>
                  <a:lnTo>
                    <a:pt x="21" y="30"/>
                  </a:lnTo>
                  <a:lnTo>
                    <a:pt x="31" y="45"/>
                  </a:lnTo>
                  <a:lnTo>
                    <a:pt x="42" y="59"/>
                  </a:lnTo>
                  <a:lnTo>
                    <a:pt x="54" y="72"/>
                  </a:lnTo>
                  <a:lnTo>
                    <a:pt x="68" y="84"/>
                  </a:lnTo>
                  <a:lnTo>
                    <a:pt x="83" y="94"/>
                  </a:lnTo>
                  <a:lnTo>
                    <a:pt x="98" y="104"/>
                  </a:lnTo>
                  <a:lnTo>
                    <a:pt x="113" y="114"/>
                  </a:lnTo>
                  <a:lnTo>
                    <a:pt x="130" y="121"/>
                  </a:lnTo>
                  <a:lnTo>
                    <a:pt x="147" y="130"/>
                  </a:lnTo>
                  <a:lnTo>
                    <a:pt x="164" y="135"/>
                  </a:lnTo>
                  <a:lnTo>
                    <a:pt x="182" y="140"/>
                  </a:lnTo>
                  <a:lnTo>
                    <a:pt x="199" y="143"/>
                  </a:lnTo>
                  <a:lnTo>
                    <a:pt x="219" y="145"/>
                  </a:lnTo>
                  <a:lnTo>
                    <a:pt x="238" y="145"/>
                  </a:lnTo>
                  <a:lnTo>
                    <a:pt x="1580" y="145"/>
                  </a:lnTo>
                  <a:lnTo>
                    <a:pt x="1580" y="145"/>
                  </a:lnTo>
                  <a:lnTo>
                    <a:pt x="1598" y="145"/>
                  </a:lnTo>
                  <a:lnTo>
                    <a:pt x="1619" y="143"/>
                  </a:lnTo>
                  <a:lnTo>
                    <a:pt x="1637" y="140"/>
                  </a:lnTo>
                  <a:lnTo>
                    <a:pt x="1654" y="135"/>
                  </a:lnTo>
                  <a:lnTo>
                    <a:pt x="1671" y="130"/>
                  </a:lnTo>
                  <a:lnTo>
                    <a:pt x="1688" y="121"/>
                  </a:lnTo>
                  <a:lnTo>
                    <a:pt x="1704" y="114"/>
                  </a:lnTo>
                  <a:lnTo>
                    <a:pt x="1720" y="104"/>
                  </a:lnTo>
                  <a:lnTo>
                    <a:pt x="1735" y="94"/>
                  </a:lnTo>
                  <a:lnTo>
                    <a:pt x="1750" y="84"/>
                  </a:lnTo>
                  <a:lnTo>
                    <a:pt x="1763" y="72"/>
                  </a:lnTo>
                  <a:lnTo>
                    <a:pt x="1775" y="59"/>
                  </a:lnTo>
                  <a:lnTo>
                    <a:pt x="1787" y="45"/>
                  </a:lnTo>
                  <a:lnTo>
                    <a:pt x="1799" y="30"/>
                  </a:lnTo>
                  <a:lnTo>
                    <a:pt x="1807" y="15"/>
                  </a:lnTo>
                  <a:lnTo>
                    <a:pt x="1817" y="0"/>
                  </a:lnTo>
                  <a:lnTo>
                    <a:pt x="1817" y="0"/>
                  </a:lnTo>
                  <a:lnTo>
                    <a:pt x="1794" y="27"/>
                  </a:lnTo>
                  <a:lnTo>
                    <a:pt x="1770" y="51"/>
                  </a:lnTo>
                  <a:lnTo>
                    <a:pt x="1741" y="72"/>
                  </a:lnTo>
                  <a:lnTo>
                    <a:pt x="1711" y="89"/>
                  </a:lnTo>
                  <a:lnTo>
                    <a:pt x="1696" y="98"/>
                  </a:lnTo>
                  <a:lnTo>
                    <a:pt x="1679" y="104"/>
                  </a:lnTo>
                  <a:lnTo>
                    <a:pt x="1662" y="109"/>
                  </a:lnTo>
                  <a:lnTo>
                    <a:pt x="1646" y="114"/>
                  </a:lnTo>
                  <a:lnTo>
                    <a:pt x="1629" y="118"/>
                  </a:lnTo>
                  <a:lnTo>
                    <a:pt x="1610" y="121"/>
                  </a:lnTo>
                  <a:lnTo>
                    <a:pt x="1592" y="123"/>
                  </a:lnTo>
                  <a:lnTo>
                    <a:pt x="1573" y="123"/>
                  </a:lnTo>
                  <a:lnTo>
                    <a:pt x="1573" y="123"/>
                  </a:lnTo>
                  <a:close/>
                </a:path>
              </a:pathLst>
            </a:custGeom>
            <a:gradFill flip="none" rotWithShape="1">
              <a:gsLst>
                <a:gs pos="0">
                  <a:schemeClr val="bg1">
                    <a:alpha val="43000"/>
                  </a:schemeClr>
                </a:gs>
                <a:gs pos="37000">
                  <a:schemeClr val="bg1">
                    <a:alpha val="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nvGrpSpPr>
            <p:cNvPr id="41" name="Group 122">
              <a:extLst>
                <a:ext uri="{FF2B5EF4-FFF2-40B4-BE49-F238E27FC236}">
                  <a16:creationId xmlns:a16="http://schemas.microsoft.com/office/drawing/2014/main" id="{30A9C7DC-8F11-A1D1-2A76-436E2AEDCAD4}"/>
                </a:ext>
              </a:extLst>
            </p:cNvPr>
            <p:cNvGrpSpPr/>
            <p:nvPr/>
          </p:nvGrpSpPr>
          <p:grpSpPr>
            <a:xfrm>
              <a:off x="6936132" y="674072"/>
              <a:ext cx="2614992" cy="5509856"/>
              <a:chOff x="6936156" y="674071"/>
              <a:chExt cx="2615000" cy="5509858"/>
            </a:xfrm>
          </p:grpSpPr>
          <p:sp>
            <p:nvSpPr>
              <p:cNvPr id="46" name="Freeform 104">
                <a:extLst>
                  <a:ext uri="{FF2B5EF4-FFF2-40B4-BE49-F238E27FC236}">
                    <a16:creationId xmlns:a16="http://schemas.microsoft.com/office/drawing/2014/main" id="{B7D7CDB1-5F5F-7037-CABD-B6CEFAFA9304}"/>
                  </a:ext>
                </a:extLst>
              </p:cNvPr>
              <p:cNvSpPr>
                <a:spLocks/>
              </p:cNvSpPr>
              <p:nvPr/>
            </p:nvSpPr>
            <p:spPr bwMode="auto">
              <a:xfrm>
                <a:off x="6936156" y="674071"/>
                <a:ext cx="2615000" cy="5509858"/>
              </a:xfrm>
              <a:custGeom>
                <a:avLst/>
                <a:gdLst>
                  <a:gd name="connsiteX0" fmla="*/ 310957 w 2615000"/>
                  <a:gd name="connsiteY0" fmla="*/ 39981 h 5509858"/>
                  <a:gd name="connsiteX1" fmla="*/ 282822 w 2615000"/>
                  <a:gd name="connsiteY1" fmla="*/ 45904 h 5509858"/>
                  <a:gd name="connsiteX2" fmla="*/ 256169 w 2615000"/>
                  <a:gd name="connsiteY2" fmla="*/ 53308 h 5509858"/>
                  <a:gd name="connsiteX3" fmla="*/ 228035 w 2615000"/>
                  <a:gd name="connsiteY3" fmla="*/ 62192 h 5509858"/>
                  <a:gd name="connsiteX4" fmla="*/ 202862 w 2615000"/>
                  <a:gd name="connsiteY4" fmla="*/ 75519 h 5509858"/>
                  <a:gd name="connsiteX5" fmla="*/ 179170 w 2615000"/>
                  <a:gd name="connsiteY5" fmla="*/ 90327 h 5509858"/>
                  <a:gd name="connsiteX6" fmla="*/ 156959 w 2615000"/>
                  <a:gd name="connsiteY6" fmla="*/ 105134 h 5509858"/>
                  <a:gd name="connsiteX7" fmla="*/ 136228 w 2615000"/>
                  <a:gd name="connsiteY7" fmla="*/ 124384 h 5509858"/>
                  <a:gd name="connsiteX8" fmla="*/ 116979 w 2615000"/>
                  <a:gd name="connsiteY8" fmla="*/ 145114 h 5509858"/>
                  <a:gd name="connsiteX9" fmla="*/ 99210 w 2615000"/>
                  <a:gd name="connsiteY9" fmla="*/ 167325 h 5509858"/>
                  <a:gd name="connsiteX10" fmla="*/ 85883 w 2615000"/>
                  <a:gd name="connsiteY10" fmla="*/ 192498 h 5509858"/>
                  <a:gd name="connsiteX11" fmla="*/ 74037 w 2615000"/>
                  <a:gd name="connsiteY11" fmla="*/ 217671 h 5509858"/>
                  <a:gd name="connsiteX12" fmla="*/ 63672 w 2615000"/>
                  <a:gd name="connsiteY12" fmla="*/ 244324 h 5509858"/>
                  <a:gd name="connsiteX13" fmla="*/ 56268 w 2615000"/>
                  <a:gd name="connsiteY13" fmla="*/ 272458 h 5509858"/>
                  <a:gd name="connsiteX14" fmla="*/ 51826 w 2615000"/>
                  <a:gd name="connsiteY14" fmla="*/ 302073 h 5509858"/>
                  <a:gd name="connsiteX15" fmla="*/ 48864 w 2615000"/>
                  <a:gd name="connsiteY15" fmla="*/ 331688 h 5509858"/>
                  <a:gd name="connsiteX16" fmla="*/ 48864 w 2615000"/>
                  <a:gd name="connsiteY16" fmla="*/ 5179653 h 5509858"/>
                  <a:gd name="connsiteX17" fmla="*/ 51826 w 2615000"/>
                  <a:gd name="connsiteY17" fmla="*/ 5209268 h 5509858"/>
                  <a:gd name="connsiteX18" fmla="*/ 56268 w 2615000"/>
                  <a:gd name="connsiteY18" fmla="*/ 5238883 h 5509858"/>
                  <a:gd name="connsiteX19" fmla="*/ 63672 w 2615000"/>
                  <a:gd name="connsiteY19" fmla="*/ 5267017 h 5509858"/>
                  <a:gd name="connsiteX20" fmla="*/ 74037 w 2615000"/>
                  <a:gd name="connsiteY20" fmla="*/ 5293670 h 5509858"/>
                  <a:gd name="connsiteX21" fmla="*/ 85883 w 2615000"/>
                  <a:gd name="connsiteY21" fmla="*/ 5318843 h 5509858"/>
                  <a:gd name="connsiteX22" fmla="*/ 99210 w 2615000"/>
                  <a:gd name="connsiteY22" fmla="*/ 5341054 h 5509858"/>
                  <a:gd name="connsiteX23" fmla="*/ 116979 w 2615000"/>
                  <a:gd name="connsiteY23" fmla="*/ 5363265 h 5509858"/>
                  <a:gd name="connsiteX24" fmla="*/ 136228 w 2615000"/>
                  <a:gd name="connsiteY24" fmla="*/ 5385477 h 5509858"/>
                  <a:gd name="connsiteX25" fmla="*/ 156959 w 2615000"/>
                  <a:gd name="connsiteY25" fmla="*/ 5403246 h 5509858"/>
                  <a:gd name="connsiteX26" fmla="*/ 179170 w 2615000"/>
                  <a:gd name="connsiteY26" fmla="*/ 5421015 h 5509858"/>
                  <a:gd name="connsiteX27" fmla="*/ 202862 w 2615000"/>
                  <a:gd name="connsiteY27" fmla="*/ 5435822 h 5509858"/>
                  <a:gd name="connsiteX28" fmla="*/ 228035 w 2615000"/>
                  <a:gd name="connsiteY28" fmla="*/ 5447668 h 5509858"/>
                  <a:gd name="connsiteX29" fmla="*/ 256169 w 2615000"/>
                  <a:gd name="connsiteY29" fmla="*/ 5458033 h 5509858"/>
                  <a:gd name="connsiteX30" fmla="*/ 282822 w 2615000"/>
                  <a:gd name="connsiteY30" fmla="*/ 5465437 h 5509858"/>
                  <a:gd name="connsiteX31" fmla="*/ 310957 w 2615000"/>
                  <a:gd name="connsiteY31" fmla="*/ 5468399 h 5509858"/>
                  <a:gd name="connsiteX32" fmla="*/ 340571 w 2615000"/>
                  <a:gd name="connsiteY32" fmla="*/ 5469879 h 5509858"/>
                  <a:gd name="connsiteX33" fmla="*/ 2272947 w 2615000"/>
                  <a:gd name="connsiteY33" fmla="*/ 5469879 h 5509858"/>
                  <a:gd name="connsiteX34" fmla="*/ 2304042 w 2615000"/>
                  <a:gd name="connsiteY34" fmla="*/ 5468399 h 5509858"/>
                  <a:gd name="connsiteX35" fmla="*/ 2330696 w 2615000"/>
                  <a:gd name="connsiteY35" fmla="*/ 5465437 h 5509858"/>
                  <a:gd name="connsiteX36" fmla="*/ 2360311 w 2615000"/>
                  <a:gd name="connsiteY36" fmla="*/ 5458033 h 5509858"/>
                  <a:gd name="connsiteX37" fmla="*/ 2385484 w 2615000"/>
                  <a:gd name="connsiteY37" fmla="*/ 5447668 h 5509858"/>
                  <a:gd name="connsiteX38" fmla="*/ 2413618 w 2615000"/>
                  <a:gd name="connsiteY38" fmla="*/ 5435822 h 5509858"/>
                  <a:gd name="connsiteX39" fmla="*/ 2435829 w 2615000"/>
                  <a:gd name="connsiteY39" fmla="*/ 5421015 h 5509858"/>
                  <a:gd name="connsiteX40" fmla="*/ 2458040 w 2615000"/>
                  <a:gd name="connsiteY40" fmla="*/ 5403246 h 5509858"/>
                  <a:gd name="connsiteX41" fmla="*/ 2480252 w 2615000"/>
                  <a:gd name="connsiteY41" fmla="*/ 5385477 h 5509858"/>
                  <a:gd name="connsiteX42" fmla="*/ 2498020 w 2615000"/>
                  <a:gd name="connsiteY42" fmla="*/ 5363265 h 5509858"/>
                  <a:gd name="connsiteX43" fmla="*/ 2515789 w 2615000"/>
                  <a:gd name="connsiteY43" fmla="*/ 5341054 h 5509858"/>
                  <a:gd name="connsiteX44" fmla="*/ 2530597 w 2615000"/>
                  <a:gd name="connsiteY44" fmla="*/ 5318843 h 5509858"/>
                  <a:gd name="connsiteX45" fmla="*/ 2542443 w 2615000"/>
                  <a:gd name="connsiteY45" fmla="*/ 5293670 h 5509858"/>
                  <a:gd name="connsiteX46" fmla="*/ 2552808 w 2615000"/>
                  <a:gd name="connsiteY46" fmla="*/ 5267017 h 5509858"/>
                  <a:gd name="connsiteX47" fmla="*/ 2557250 w 2615000"/>
                  <a:gd name="connsiteY47" fmla="*/ 5238883 h 5509858"/>
                  <a:gd name="connsiteX48" fmla="*/ 2561692 w 2615000"/>
                  <a:gd name="connsiteY48" fmla="*/ 5209268 h 5509858"/>
                  <a:gd name="connsiteX49" fmla="*/ 2564654 w 2615000"/>
                  <a:gd name="connsiteY49" fmla="*/ 5179653 h 5509858"/>
                  <a:gd name="connsiteX50" fmla="*/ 2564654 w 2615000"/>
                  <a:gd name="connsiteY50" fmla="*/ 331688 h 5509858"/>
                  <a:gd name="connsiteX51" fmla="*/ 2561692 w 2615000"/>
                  <a:gd name="connsiteY51" fmla="*/ 302073 h 5509858"/>
                  <a:gd name="connsiteX52" fmla="*/ 2557250 w 2615000"/>
                  <a:gd name="connsiteY52" fmla="*/ 272458 h 5509858"/>
                  <a:gd name="connsiteX53" fmla="*/ 2552808 w 2615000"/>
                  <a:gd name="connsiteY53" fmla="*/ 244324 h 5509858"/>
                  <a:gd name="connsiteX54" fmla="*/ 2542443 w 2615000"/>
                  <a:gd name="connsiteY54" fmla="*/ 217671 h 5509858"/>
                  <a:gd name="connsiteX55" fmla="*/ 2530597 w 2615000"/>
                  <a:gd name="connsiteY55" fmla="*/ 192498 h 5509858"/>
                  <a:gd name="connsiteX56" fmla="*/ 2515789 w 2615000"/>
                  <a:gd name="connsiteY56" fmla="*/ 167325 h 5509858"/>
                  <a:gd name="connsiteX57" fmla="*/ 2498020 w 2615000"/>
                  <a:gd name="connsiteY57" fmla="*/ 145114 h 5509858"/>
                  <a:gd name="connsiteX58" fmla="*/ 2480252 w 2615000"/>
                  <a:gd name="connsiteY58" fmla="*/ 124384 h 5509858"/>
                  <a:gd name="connsiteX59" fmla="*/ 2458040 w 2615000"/>
                  <a:gd name="connsiteY59" fmla="*/ 105134 h 5509858"/>
                  <a:gd name="connsiteX60" fmla="*/ 2435829 w 2615000"/>
                  <a:gd name="connsiteY60" fmla="*/ 90327 h 5509858"/>
                  <a:gd name="connsiteX61" fmla="*/ 2413618 w 2615000"/>
                  <a:gd name="connsiteY61" fmla="*/ 75519 h 5509858"/>
                  <a:gd name="connsiteX62" fmla="*/ 2385484 w 2615000"/>
                  <a:gd name="connsiteY62" fmla="*/ 62192 h 5509858"/>
                  <a:gd name="connsiteX63" fmla="*/ 2360311 w 2615000"/>
                  <a:gd name="connsiteY63" fmla="*/ 53308 h 5509858"/>
                  <a:gd name="connsiteX64" fmla="*/ 2330696 w 2615000"/>
                  <a:gd name="connsiteY64" fmla="*/ 45904 h 5509858"/>
                  <a:gd name="connsiteX65" fmla="*/ 2304042 w 2615000"/>
                  <a:gd name="connsiteY65" fmla="*/ 39981 h 5509858"/>
                  <a:gd name="connsiteX66" fmla="*/ 2272947 w 2615000"/>
                  <a:gd name="connsiteY66" fmla="*/ 39981 h 5509858"/>
                  <a:gd name="connsiteX67" fmla="*/ 2061200 w 2615000"/>
                  <a:gd name="connsiteY67" fmla="*/ 39981 h 5509858"/>
                  <a:gd name="connsiteX68" fmla="*/ 2049354 w 2615000"/>
                  <a:gd name="connsiteY68" fmla="*/ 39981 h 5509858"/>
                  <a:gd name="connsiteX69" fmla="*/ 2038989 w 2615000"/>
                  <a:gd name="connsiteY69" fmla="*/ 42943 h 5509858"/>
                  <a:gd name="connsiteX70" fmla="*/ 2028623 w 2615000"/>
                  <a:gd name="connsiteY70" fmla="*/ 47385 h 5509858"/>
                  <a:gd name="connsiteX71" fmla="*/ 2021220 w 2615000"/>
                  <a:gd name="connsiteY71" fmla="*/ 54789 h 5509858"/>
                  <a:gd name="connsiteX72" fmla="*/ 2013816 w 2615000"/>
                  <a:gd name="connsiteY72" fmla="*/ 62192 h 5509858"/>
                  <a:gd name="connsiteX73" fmla="*/ 2009374 w 2615000"/>
                  <a:gd name="connsiteY73" fmla="*/ 72558 h 5509858"/>
                  <a:gd name="connsiteX74" fmla="*/ 2006412 w 2615000"/>
                  <a:gd name="connsiteY74" fmla="*/ 82923 h 5509858"/>
                  <a:gd name="connsiteX75" fmla="*/ 2006412 w 2615000"/>
                  <a:gd name="connsiteY75" fmla="*/ 94769 h 5509858"/>
                  <a:gd name="connsiteX76" fmla="*/ 2004932 w 2615000"/>
                  <a:gd name="connsiteY76" fmla="*/ 109576 h 5509858"/>
                  <a:gd name="connsiteX77" fmla="*/ 2004932 w 2615000"/>
                  <a:gd name="connsiteY77" fmla="*/ 124384 h 5509858"/>
                  <a:gd name="connsiteX78" fmla="*/ 1994566 w 2615000"/>
                  <a:gd name="connsiteY78" fmla="*/ 152518 h 5509858"/>
                  <a:gd name="connsiteX79" fmla="*/ 1982720 w 2615000"/>
                  <a:gd name="connsiteY79" fmla="*/ 177691 h 5509858"/>
                  <a:gd name="connsiteX80" fmla="*/ 1961990 w 2615000"/>
                  <a:gd name="connsiteY80" fmla="*/ 199902 h 5509858"/>
                  <a:gd name="connsiteX81" fmla="*/ 1939778 w 2615000"/>
                  <a:gd name="connsiteY81" fmla="*/ 217671 h 5509858"/>
                  <a:gd name="connsiteX82" fmla="*/ 1914606 w 2615000"/>
                  <a:gd name="connsiteY82" fmla="*/ 232478 h 5509858"/>
                  <a:gd name="connsiteX83" fmla="*/ 1887952 w 2615000"/>
                  <a:gd name="connsiteY83" fmla="*/ 239882 h 5509858"/>
                  <a:gd name="connsiteX84" fmla="*/ 1873145 w 2615000"/>
                  <a:gd name="connsiteY84" fmla="*/ 241363 h 5509858"/>
                  <a:gd name="connsiteX85" fmla="*/ 1856857 w 2615000"/>
                  <a:gd name="connsiteY85" fmla="*/ 241363 h 5509858"/>
                  <a:gd name="connsiteX86" fmla="*/ 756662 w 2615000"/>
                  <a:gd name="connsiteY86" fmla="*/ 241363 h 5509858"/>
                  <a:gd name="connsiteX87" fmla="*/ 741854 w 2615000"/>
                  <a:gd name="connsiteY87" fmla="*/ 241363 h 5509858"/>
                  <a:gd name="connsiteX88" fmla="*/ 727047 w 2615000"/>
                  <a:gd name="connsiteY88" fmla="*/ 239882 h 5509858"/>
                  <a:gd name="connsiteX89" fmla="*/ 698912 w 2615000"/>
                  <a:gd name="connsiteY89" fmla="*/ 232478 h 5509858"/>
                  <a:gd name="connsiteX90" fmla="*/ 673740 w 2615000"/>
                  <a:gd name="connsiteY90" fmla="*/ 217671 h 5509858"/>
                  <a:gd name="connsiteX91" fmla="*/ 651528 w 2615000"/>
                  <a:gd name="connsiteY91" fmla="*/ 199902 h 5509858"/>
                  <a:gd name="connsiteX92" fmla="*/ 633759 w 2615000"/>
                  <a:gd name="connsiteY92" fmla="*/ 177691 h 5509858"/>
                  <a:gd name="connsiteX93" fmla="*/ 618952 w 2615000"/>
                  <a:gd name="connsiteY93" fmla="*/ 152518 h 5509858"/>
                  <a:gd name="connsiteX94" fmla="*/ 611548 w 2615000"/>
                  <a:gd name="connsiteY94" fmla="*/ 124384 h 5509858"/>
                  <a:gd name="connsiteX95" fmla="*/ 610068 w 2615000"/>
                  <a:gd name="connsiteY95" fmla="*/ 109576 h 5509858"/>
                  <a:gd name="connsiteX96" fmla="*/ 610068 w 2615000"/>
                  <a:gd name="connsiteY96" fmla="*/ 94769 h 5509858"/>
                  <a:gd name="connsiteX97" fmla="*/ 607106 w 2615000"/>
                  <a:gd name="connsiteY97" fmla="*/ 82923 h 5509858"/>
                  <a:gd name="connsiteX98" fmla="*/ 604145 w 2615000"/>
                  <a:gd name="connsiteY98" fmla="*/ 72558 h 5509858"/>
                  <a:gd name="connsiteX99" fmla="*/ 599702 w 2615000"/>
                  <a:gd name="connsiteY99" fmla="*/ 62192 h 5509858"/>
                  <a:gd name="connsiteX100" fmla="*/ 592299 w 2615000"/>
                  <a:gd name="connsiteY100" fmla="*/ 54789 h 5509858"/>
                  <a:gd name="connsiteX101" fmla="*/ 584895 w 2615000"/>
                  <a:gd name="connsiteY101" fmla="*/ 47385 h 5509858"/>
                  <a:gd name="connsiteX102" fmla="*/ 574530 w 2615000"/>
                  <a:gd name="connsiteY102" fmla="*/ 42943 h 5509858"/>
                  <a:gd name="connsiteX103" fmla="*/ 564164 w 2615000"/>
                  <a:gd name="connsiteY103" fmla="*/ 39981 h 5509858"/>
                  <a:gd name="connsiteX104" fmla="*/ 555280 w 2615000"/>
                  <a:gd name="connsiteY104" fmla="*/ 39981 h 5509858"/>
                  <a:gd name="connsiteX105" fmla="*/ 340571 w 2615000"/>
                  <a:gd name="connsiteY105" fmla="*/ 39981 h 5509858"/>
                  <a:gd name="connsiteX106" fmla="*/ 315399 w 2615000"/>
                  <a:gd name="connsiteY106" fmla="*/ 0 h 5509858"/>
                  <a:gd name="connsiteX107" fmla="*/ 350937 w 2615000"/>
                  <a:gd name="connsiteY107" fmla="*/ 0 h 5509858"/>
                  <a:gd name="connsiteX108" fmla="*/ 2264063 w 2615000"/>
                  <a:gd name="connsiteY108" fmla="*/ 0 h 5509858"/>
                  <a:gd name="connsiteX109" fmla="*/ 2301082 w 2615000"/>
                  <a:gd name="connsiteY109" fmla="*/ 0 h 5509858"/>
                  <a:gd name="connsiteX110" fmla="*/ 2335139 w 2615000"/>
                  <a:gd name="connsiteY110" fmla="*/ 5923 h 5509858"/>
                  <a:gd name="connsiteX111" fmla="*/ 2367715 w 2615000"/>
                  <a:gd name="connsiteY111" fmla="*/ 14808 h 5509858"/>
                  <a:gd name="connsiteX112" fmla="*/ 2400292 w 2615000"/>
                  <a:gd name="connsiteY112" fmla="*/ 28134 h 5509858"/>
                  <a:gd name="connsiteX113" fmla="*/ 2429906 w 2615000"/>
                  <a:gd name="connsiteY113" fmla="*/ 42942 h 5509858"/>
                  <a:gd name="connsiteX114" fmla="*/ 2461002 w 2615000"/>
                  <a:gd name="connsiteY114" fmla="*/ 60711 h 5509858"/>
                  <a:gd name="connsiteX115" fmla="*/ 2487656 w 2615000"/>
                  <a:gd name="connsiteY115" fmla="*/ 79960 h 5509858"/>
                  <a:gd name="connsiteX116" fmla="*/ 2512828 w 2615000"/>
                  <a:gd name="connsiteY116" fmla="*/ 102172 h 5509858"/>
                  <a:gd name="connsiteX117" fmla="*/ 2535040 w 2615000"/>
                  <a:gd name="connsiteY117" fmla="*/ 127344 h 5509858"/>
                  <a:gd name="connsiteX118" fmla="*/ 2554289 w 2615000"/>
                  <a:gd name="connsiteY118" fmla="*/ 155479 h 5509858"/>
                  <a:gd name="connsiteX119" fmla="*/ 2572058 w 2615000"/>
                  <a:gd name="connsiteY119" fmla="*/ 182132 h 5509858"/>
                  <a:gd name="connsiteX120" fmla="*/ 2586866 w 2615000"/>
                  <a:gd name="connsiteY120" fmla="*/ 214708 h 5509858"/>
                  <a:gd name="connsiteX121" fmla="*/ 2600192 w 2615000"/>
                  <a:gd name="connsiteY121" fmla="*/ 244323 h 5509858"/>
                  <a:gd name="connsiteX122" fmla="*/ 2607596 w 2615000"/>
                  <a:gd name="connsiteY122" fmla="*/ 279861 h 5509858"/>
                  <a:gd name="connsiteX123" fmla="*/ 2612038 w 2615000"/>
                  <a:gd name="connsiteY123" fmla="*/ 313918 h 5509858"/>
                  <a:gd name="connsiteX124" fmla="*/ 2615000 w 2615000"/>
                  <a:gd name="connsiteY124" fmla="*/ 349456 h 5509858"/>
                  <a:gd name="connsiteX125" fmla="*/ 2615000 w 2615000"/>
                  <a:gd name="connsiteY125" fmla="*/ 5161883 h 5509858"/>
                  <a:gd name="connsiteX126" fmla="*/ 2612038 w 2615000"/>
                  <a:gd name="connsiteY126" fmla="*/ 5195940 h 5509858"/>
                  <a:gd name="connsiteX127" fmla="*/ 2607596 w 2615000"/>
                  <a:gd name="connsiteY127" fmla="*/ 5231478 h 5509858"/>
                  <a:gd name="connsiteX128" fmla="*/ 2600192 w 2615000"/>
                  <a:gd name="connsiteY128" fmla="*/ 5264054 h 5509858"/>
                  <a:gd name="connsiteX129" fmla="*/ 2586866 w 2615000"/>
                  <a:gd name="connsiteY129" fmla="*/ 5296631 h 5509858"/>
                  <a:gd name="connsiteX130" fmla="*/ 2572058 w 2615000"/>
                  <a:gd name="connsiteY130" fmla="*/ 5329207 h 5509858"/>
                  <a:gd name="connsiteX131" fmla="*/ 2554289 w 2615000"/>
                  <a:gd name="connsiteY131" fmla="*/ 5355861 h 5509858"/>
                  <a:gd name="connsiteX132" fmla="*/ 2535040 w 2615000"/>
                  <a:gd name="connsiteY132" fmla="*/ 5383995 h 5509858"/>
                  <a:gd name="connsiteX133" fmla="*/ 2512828 w 2615000"/>
                  <a:gd name="connsiteY133" fmla="*/ 5407687 h 5509858"/>
                  <a:gd name="connsiteX134" fmla="*/ 2487656 w 2615000"/>
                  <a:gd name="connsiteY134" fmla="*/ 5431379 h 5509858"/>
                  <a:gd name="connsiteX135" fmla="*/ 2461002 w 2615000"/>
                  <a:gd name="connsiteY135" fmla="*/ 5450628 h 5509858"/>
                  <a:gd name="connsiteX136" fmla="*/ 2429906 w 2615000"/>
                  <a:gd name="connsiteY136" fmla="*/ 5468397 h 5509858"/>
                  <a:gd name="connsiteX137" fmla="*/ 2400292 w 2615000"/>
                  <a:gd name="connsiteY137" fmla="*/ 5483205 h 5509858"/>
                  <a:gd name="connsiteX138" fmla="*/ 2367715 w 2615000"/>
                  <a:gd name="connsiteY138" fmla="*/ 5495051 h 5509858"/>
                  <a:gd name="connsiteX139" fmla="*/ 2335139 w 2615000"/>
                  <a:gd name="connsiteY139" fmla="*/ 5502455 h 5509858"/>
                  <a:gd name="connsiteX140" fmla="*/ 2301082 w 2615000"/>
                  <a:gd name="connsiteY140" fmla="*/ 5508378 h 5509858"/>
                  <a:gd name="connsiteX141" fmla="*/ 2264063 w 2615000"/>
                  <a:gd name="connsiteY141" fmla="*/ 5509858 h 5509858"/>
                  <a:gd name="connsiteX142" fmla="*/ 350937 w 2615000"/>
                  <a:gd name="connsiteY142" fmla="*/ 5509858 h 5509858"/>
                  <a:gd name="connsiteX143" fmla="*/ 315399 w 2615000"/>
                  <a:gd name="connsiteY143" fmla="*/ 5508378 h 5509858"/>
                  <a:gd name="connsiteX144" fmla="*/ 281342 w 2615000"/>
                  <a:gd name="connsiteY144" fmla="*/ 5502455 h 5509858"/>
                  <a:gd name="connsiteX145" fmla="*/ 245804 w 2615000"/>
                  <a:gd name="connsiteY145" fmla="*/ 5495051 h 5509858"/>
                  <a:gd name="connsiteX146" fmla="*/ 213228 w 2615000"/>
                  <a:gd name="connsiteY146" fmla="*/ 5483205 h 5509858"/>
                  <a:gd name="connsiteX147" fmla="*/ 183613 w 2615000"/>
                  <a:gd name="connsiteY147" fmla="*/ 5468397 h 5509858"/>
                  <a:gd name="connsiteX148" fmla="*/ 153998 w 2615000"/>
                  <a:gd name="connsiteY148" fmla="*/ 5450628 h 5509858"/>
                  <a:gd name="connsiteX149" fmla="*/ 128825 w 2615000"/>
                  <a:gd name="connsiteY149" fmla="*/ 5431379 h 5509858"/>
                  <a:gd name="connsiteX150" fmla="*/ 103653 w 2615000"/>
                  <a:gd name="connsiteY150" fmla="*/ 5407687 h 5509858"/>
                  <a:gd name="connsiteX151" fmla="*/ 78480 w 2615000"/>
                  <a:gd name="connsiteY151" fmla="*/ 5383995 h 5509858"/>
                  <a:gd name="connsiteX152" fmla="*/ 59230 w 2615000"/>
                  <a:gd name="connsiteY152" fmla="*/ 5355861 h 5509858"/>
                  <a:gd name="connsiteX153" fmla="*/ 41461 w 2615000"/>
                  <a:gd name="connsiteY153" fmla="*/ 5329207 h 5509858"/>
                  <a:gd name="connsiteX154" fmla="*/ 26654 w 2615000"/>
                  <a:gd name="connsiteY154" fmla="*/ 5296631 h 5509858"/>
                  <a:gd name="connsiteX155" fmla="*/ 16288 w 2615000"/>
                  <a:gd name="connsiteY155" fmla="*/ 5264054 h 5509858"/>
                  <a:gd name="connsiteX156" fmla="*/ 7404 w 2615000"/>
                  <a:gd name="connsiteY156" fmla="*/ 5231478 h 5509858"/>
                  <a:gd name="connsiteX157" fmla="*/ 1481 w 2615000"/>
                  <a:gd name="connsiteY157" fmla="*/ 5195940 h 5509858"/>
                  <a:gd name="connsiteX158" fmla="*/ 0 w 2615000"/>
                  <a:gd name="connsiteY158" fmla="*/ 5161883 h 5509858"/>
                  <a:gd name="connsiteX159" fmla="*/ 0 w 2615000"/>
                  <a:gd name="connsiteY159" fmla="*/ 349456 h 5509858"/>
                  <a:gd name="connsiteX160" fmla="*/ 1481 w 2615000"/>
                  <a:gd name="connsiteY160" fmla="*/ 313918 h 5509858"/>
                  <a:gd name="connsiteX161" fmla="*/ 7404 w 2615000"/>
                  <a:gd name="connsiteY161" fmla="*/ 279861 h 5509858"/>
                  <a:gd name="connsiteX162" fmla="*/ 16288 w 2615000"/>
                  <a:gd name="connsiteY162" fmla="*/ 244323 h 5509858"/>
                  <a:gd name="connsiteX163" fmla="*/ 26654 w 2615000"/>
                  <a:gd name="connsiteY163" fmla="*/ 214708 h 5509858"/>
                  <a:gd name="connsiteX164" fmla="*/ 41461 w 2615000"/>
                  <a:gd name="connsiteY164" fmla="*/ 182132 h 5509858"/>
                  <a:gd name="connsiteX165" fmla="*/ 59230 w 2615000"/>
                  <a:gd name="connsiteY165" fmla="*/ 155479 h 5509858"/>
                  <a:gd name="connsiteX166" fmla="*/ 78480 w 2615000"/>
                  <a:gd name="connsiteY166" fmla="*/ 127344 h 5509858"/>
                  <a:gd name="connsiteX167" fmla="*/ 103653 w 2615000"/>
                  <a:gd name="connsiteY167" fmla="*/ 102172 h 5509858"/>
                  <a:gd name="connsiteX168" fmla="*/ 128825 w 2615000"/>
                  <a:gd name="connsiteY168" fmla="*/ 79960 h 5509858"/>
                  <a:gd name="connsiteX169" fmla="*/ 153998 w 2615000"/>
                  <a:gd name="connsiteY169" fmla="*/ 60711 h 5509858"/>
                  <a:gd name="connsiteX170" fmla="*/ 183613 w 2615000"/>
                  <a:gd name="connsiteY170" fmla="*/ 42942 h 5509858"/>
                  <a:gd name="connsiteX171" fmla="*/ 213228 w 2615000"/>
                  <a:gd name="connsiteY171" fmla="*/ 28134 h 5509858"/>
                  <a:gd name="connsiteX172" fmla="*/ 245804 w 2615000"/>
                  <a:gd name="connsiteY172" fmla="*/ 14808 h 5509858"/>
                  <a:gd name="connsiteX173" fmla="*/ 281342 w 2615000"/>
                  <a:gd name="connsiteY173" fmla="*/ 5923 h 550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2615000" h="5509858">
                    <a:moveTo>
                      <a:pt x="310957" y="39981"/>
                    </a:moveTo>
                    <a:lnTo>
                      <a:pt x="282822" y="45904"/>
                    </a:lnTo>
                    <a:lnTo>
                      <a:pt x="256169" y="53308"/>
                    </a:lnTo>
                    <a:lnTo>
                      <a:pt x="228035" y="62192"/>
                    </a:lnTo>
                    <a:lnTo>
                      <a:pt x="202862" y="75519"/>
                    </a:lnTo>
                    <a:lnTo>
                      <a:pt x="179170" y="90327"/>
                    </a:lnTo>
                    <a:lnTo>
                      <a:pt x="156959" y="105134"/>
                    </a:lnTo>
                    <a:lnTo>
                      <a:pt x="136228" y="124384"/>
                    </a:lnTo>
                    <a:lnTo>
                      <a:pt x="116979" y="145114"/>
                    </a:lnTo>
                    <a:lnTo>
                      <a:pt x="99210" y="167325"/>
                    </a:lnTo>
                    <a:lnTo>
                      <a:pt x="85883" y="192498"/>
                    </a:lnTo>
                    <a:lnTo>
                      <a:pt x="74037" y="217671"/>
                    </a:lnTo>
                    <a:lnTo>
                      <a:pt x="63672" y="244324"/>
                    </a:lnTo>
                    <a:lnTo>
                      <a:pt x="56268" y="272458"/>
                    </a:lnTo>
                    <a:lnTo>
                      <a:pt x="51826" y="302073"/>
                    </a:lnTo>
                    <a:lnTo>
                      <a:pt x="48864" y="331688"/>
                    </a:lnTo>
                    <a:lnTo>
                      <a:pt x="48864" y="5179653"/>
                    </a:lnTo>
                    <a:lnTo>
                      <a:pt x="51826" y="5209268"/>
                    </a:lnTo>
                    <a:lnTo>
                      <a:pt x="56268" y="5238883"/>
                    </a:lnTo>
                    <a:lnTo>
                      <a:pt x="63672" y="5267017"/>
                    </a:lnTo>
                    <a:lnTo>
                      <a:pt x="74037" y="5293670"/>
                    </a:lnTo>
                    <a:lnTo>
                      <a:pt x="85883" y="5318843"/>
                    </a:lnTo>
                    <a:lnTo>
                      <a:pt x="99210" y="5341054"/>
                    </a:lnTo>
                    <a:lnTo>
                      <a:pt x="116979" y="5363265"/>
                    </a:lnTo>
                    <a:lnTo>
                      <a:pt x="136228" y="5385477"/>
                    </a:lnTo>
                    <a:lnTo>
                      <a:pt x="156959" y="5403246"/>
                    </a:lnTo>
                    <a:lnTo>
                      <a:pt x="179170" y="5421015"/>
                    </a:lnTo>
                    <a:lnTo>
                      <a:pt x="202862" y="5435822"/>
                    </a:lnTo>
                    <a:lnTo>
                      <a:pt x="228035" y="5447668"/>
                    </a:lnTo>
                    <a:lnTo>
                      <a:pt x="256169" y="5458033"/>
                    </a:lnTo>
                    <a:lnTo>
                      <a:pt x="282822" y="5465437"/>
                    </a:lnTo>
                    <a:lnTo>
                      <a:pt x="310957" y="5468399"/>
                    </a:lnTo>
                    <a:lnTo>
                      <a:pt x="340571" y="5469879"/>
                    </a:lnTo>
                    <a:lnTo>
                      <a:pt x="2272947" y="5469879"/>
                    </a:lnTo>
                    <a:lnTo>
                      <a:pt x="2304042" y="5468399"/>
                    </a:lnTo>
                    <a:lnTo>
                      <a:pt x="2330696" y="5465437"/>
                    </a:lnTo>
                    <a:lnTo>
                      <a:pt x="2360311" y="5458033"/>
                    </a:lnTo>
                    <a:lnTo>
                      <a:pt x="2385484" y="5447668"/>
                    </a:lnTo>
                    <a:lnTo>
                      <a:pt x="2413618" y="5435822"/>
                    </a:lnTo>
                    <a:lnTo>
                      <a:pt x="2435829" y="5421015"/>
                    </a:lnTo>
                    <a:lnTo>
                      <a:pt x="2458040" y="5403246"/>
                    </a:lnTo>
                    <a:lnTo>
                      <a:pt x="2480252" y="5385477"/>
                    </a:lnTo>
                    <a:lnTo>
                      <a:pt x="2498020" y="5363265"/>
                    </a:lnTo>
                    <a:lnTo>
                      <a:pt x="2515789" y="5341054"/>
                    </a:lnTo>
                    <a:lnTo>
                      <a:pt x="2530597" y="5318843"/>
                    </a:lnTo>
                    <a:lnTo>
                      <a:pt x="2542443" y="5293670"/>
                    </a:lnTo>
                    <a:lnTo>
                      <a:pt x="2552808" y="5267017"/>
                    </a:lnTo>
                    <a:lnTo>
                      <a:pt x="2557250" y="5238883"/>
                    </a:lnTo>
                    <a:lnTo>
                      <a:pt x="2561692" y="5209268"/>
                    </a:lnTo>
                    <a:lnTo>
                      <a:pt x="2564654" y="5179653"/>
                    </a:lnTo>
                    <a:lnTo>
                      <a:pt x="2564654" y="331688"/>
                    </a:lnTo>
                    <a:lnTo>
                      <a:pt x="2561692" y="302073"/>
                    </a:lnTo>
                    <a:lnTo>
                      <a:pt x="2557250" y="272458"/>
                    </a:lnTo>
                    <a:lnTo>
                      <a:pt x="2552808" y="244324"/>
                    </a:lnTo>
                    <a:lnTo>
                      <a:pt x="2542443" y="217671"/>
                    </a:lnTo>
                    <a:lnTo>
                      <a:pt x="2530597" y="192498"/>
                    </a:lnTo>
                    <a:lnTo>
                      <a:pt x="2515789" y="167325"/>
                    </a:lnTo>
                    <a:lnTo>
                      <a:pt x="2498020" y="145114"/>
                    </a:lnTo>
                    <a:lnTo>
                      <a:pt x="2480252" y="124384"/>
                    </a:lnTo>
                    <a:lnTo>
                      <a:pt x="2458040" y="105134"/>
                    </a:lnTo>
                    <a:lnTo>
                      <a:pt x="2435829" y="90327"/>
                    </a:lnTo>
                    <a:lnTo>
                      <a:pt x="2413618" y="75519"/>
                    </a:lnTo>
                    <a:lnTo>
                      <a:pt x="2385484" y="62192"/>
                    </a:lnTo>
                    <a:lnTo>
                      <a:pt x="2360311" y="53308"/>
                    </a:lnTo>
                    <a:lnTo>
                      <a:pt x="2330696" y="45904"/>
                    </a:lnTo>
                    <a:lnTo>
                      <a:pt x="2304042" y="39981"/>
                    </a:lnTo>
                    <a:lnTo>
                      <a:pt x="2272947" y="39981"/>
                    </a:lnTo>
                    <a:lnTo>
                      <a:pt x="2061200" y="39981"/>
                    </a:lnTo>
                    <a:lnTo>
                      <a:pt x="2049354" y="39981"/>
                    </a:lnTo>
                    <a:lnTo>
                      <a:pt x="2038989" y="42943"/>
                    </a:lnTo>
                    <a:lnTo>
                      <a:pt x="2028623" y="47385"/>
                    </a:lnTo>
                    <a:lnTo>
                      <a:pt x="2021220" y="54789"/>
                    </a:lnTo>
                    <a:lnTo>
                      <a:pt x="2013816" y="62192"/>
                    </a:lnTo>
                    <a:lnTo>
                      <a:pt x="2009374" y="72558"/>
                    </a:lnTo>
                    <a:lnTo>
                      <a:pt x="2006412" y="82923"/>
                    </a:lnTo>
                    <a:lnTo>
                      <a:pt x="2006412" y="94769"/>
                    </a:lnTo>
                    <a:lnTo>
                      <a:pt x="2004932" y="109576"/>
                    </a:lnTo>
                    <a:lnTo>
                      <a:pt x="2004932" y="124384"/>
                    </a:lnTo>
                    <a:lnTo>
                      <a:pt x="1994566" y="152518"/>
                    </a:lnTo>
                    <a:lnTo>
                      <a:pt x="1982720" y="177691"/>
                    </a:lnTo>
                    <a:lnTo>
                      <a:pt x="1961990" y="199902"/>
                    </a:lnTo>
                    <a:lnTo>
                      <a:pt x="1939778" y="217671"/>
                    </a:lnTo>
                    <a:lnTo>
                      <a:pt x="1914606" y="232478"/>
                    </a:lnTo>
                    <a:lnTo>
                      <a:pt x="1887952" y="239882"/>
                    </a:lnTo>
                    <a:lnTo>
                      <a:pt x="1873145" y="241363"/>
                    </a:lnTo>
                    <a:lnTo>
                      <a:pt x="1856857" y="241363"/>
                    </a:lnTo>
                    <a:lnTo>
                      <a:pt x="756662" y="241363"/>
                    </a:lnTo>
                    <a:lnTo>
                      <a:pt x="741854" y="241363"/>
                    </a:lnTo>
                    <a:lnTo>
                      <a:pt x="727047" y="239882"/>
                    </a:lnTo>
                    <a:lnTo>
                      <a:pt x="698912" y="232478"/>
                    </a:lnTo>
                    <a:lnTo>
                      <a:pt x="673740" y="217671"/>
                    </a:lnTo>
                    <a:lnTo>
                      <a:pt x="651528" y="199902"/>
                    </a:lnTo>
                    <a:lnTo>
                      <a:pt x="633759" y="177691"/>
                    </a:lnTo>
                    <a:lnTo>
                      <a:pt x="618952" y="152518"/>
                    </a:lnTo>
                    <a:lnTo>
                      <a:pt x="611548" y="124384"/>
                    </a:lnTo>
                    <a:lnTo>
                      <a:pt x="610068" y="109576"/>
                    </a:lnTo>
                    <a:lnTo>
                      <a:pt x="610068" y="94769"/>
                    </a:lnTo>
                    <a:lnTo>
                      <a:pt x="607106" y="82923"/>
                    </a:lnTo>
                    <a:lnTo>
                      <a:pt x="604145" y="72558"/>
                    </a:lnTo>
                    <a:lnTo>
                      <a:pt x="599702" y="62192"/>
                    </a:lnTo>
                    <a:lnTo>
                      <a:pt x="592299" y="54789"/>
                    </a:lnTo>
                    <a:lnTo>
                      <a:pt x="584895" y="47385"/>
                    </a:lnTo>
                    <a:lnTo>
                      <a:pt x="574530" y="42943"/>
                    </a:lnTo>
                    <a:lnTo>
                      <a:pt x="564164" y="39981"/>
                    </a:lnTo>
                    <a:lnTo>
                      <a:pt x="555280" y="39981"/>
                    </a:lnTo>
                    <a:lnTo>
                      <a:pt x="340571" y="39981"/>
                    </a:lnTo>
                    <a:close/>
                    <a:moveTo>
                      <a:pt x="315399" y="0"/>
                    </a:moveTo>
                    <a:lnTo>
                      <a:pt x="350937" y="0"/>
                    </a:lnTo>
                    <a:lnTo>
                      <a:pt x="2264063" y="0"/>
                    </a:lnTo>
                    <a:lnTo>
                      <a:pt x="2301082" y="0"/>
                    </a:lnTo>
                    <a:lnTo>
                      <a:pt x="2335139" y="5923"/>
                    </a:lnTo>
                    <a:lnTo>
                      <a:pt x="2367715" y="14808"/>
                    </a:lnTo>
                    <a:lnTo>
                      <a:pt x="2400292" y="28134"/>
                    </a:lnTo>
                    <a:lnTo>
                      <a:pt x="2429906" y="42942"/>
                    </a:lnTo>
                    <a:lnTo>
                      <a:pt x="2461002" y="60711"/>
                    </a:lnTo>
                    <a:lnTo>
                      <a:pt x="2487656" y="79960"/>
                    </a:lnTo>
                    <a:lnTo>
                      <a:pt x="2512828" y="102172"/>
                    </a:lnTo>
                    <a:lnTo>
                      <a:pt x="2535040" y="127344"/>
                    </a:lnTo>
                    <a:lnTo>
                      <a:pt x="2554289" y="155479"/>
                    </a:lnTo>
                    <a:lnTo>
                      <a:pt x="2572058" y="182132"/>
                    </a:lnTo>
                    <a:lnTo>
                      <a:pt x="2586866" y="214708"/>
                    </a:lnTo>
                    <a:lnTo>
                      <a:pt x="2600192" y="244323"/>
                    </a:lnTo>
                    <a:lnTo>
                      <a:pt x="2607596" y="279861"/>
                    </a:lnTo>
                    <a:lnTo>
                      <a:pt x="2612038" y="313918"/>
                    </a:lnTo>
                    <a:lnTo>
                      <a:pt x="2615000" y="349456"/>
                    </a:lnTo>
                    <a:lnTo>
                      <a:pt x="2615000" y="5161883"/>
                    </a:lnTo>
                    <a:lnTo>
                      <a:pt x="2612038" y="5195940"/>
                    </a:lnTo>
                    <a:lnTo>
                      <a:pt x="2607596" y="5231478"/>
                    </a:lnTo>
                    <a:lnTo>
                      <a:pt x="2600192" y="5264054"/>
                    </a:lnTo>
                    <a:lnTo>
                      <a:pt x="2586866" y="5296631"/>
                    </a:lnTo>
                    <a:lnTo>
                      <a:pt x="2572058" y="5329207"/>
                    </a:lnTo>
                    <a:lnTo>
                      <a:pt x="2554289" y="5355861"/>
                    </a:lnTo>
                    <a:lnTo>
                      <a:pt x="2535040" y="5383995"/>
                    </a:lnTo>
                    <a:lnTo>
                      <a:pt x="2512828" y="5407687"/>
                    </a:lnTo>
                    <a:lnTo>
                      <a:pt x="2487656" y="5431379"/>
                    </a:lnTo>
                    <a:lnTo>
                      <a:pt x="2461002" y="5450628"/>
                    </a:lnTo>
                    <a:lnTo>
                      <a:pt x="2429906" y="5468397"/>
                    </a:lnTo>
                    <a:lnTo>
                      <a:pt x="2400292" y="5483205"/>
                    </a:lnTo>
                    <a:lnTo>
                      <a:pt x="2367715" y="5495051"/>
                    </a:lnTo>
                    <a:lnTo>
                      <a:pt x="2335139" y="5502455"/>
                    </a:lnTo>
                    <a:lnTo>
                      <a:pt x="2301082" y="5508378"/>
                    </a:lnTo>
                    <a:lnTo>
                      <a:pt x="2264063" y="5509858"/>
                    </a:lnTo>
                    <a:lnTo>
                      <a:pt x="350937" y="5509858"/>
                    </a:lnTo>
                    <a:lnTo>
                      <a:pt x="315399" y="5508378"/>
                    </a:lnTo>
                    <a:lnTo>
                      <a:pt x="281342" y="5502455"/>
                    </a:lnTo>
                    <a:lnTo>
                      <a:pt x="245804" y="5495051"/>
                    </a:lnTo>
                    <a:lnTo>
                      <a:pt x="213228" y="5483205"/>
                    </a:lnTo>
                    <a:lnTo>
                      <a:pt x="183613" y="5468397"/>
                    </a:lnTo>
                    <a:lnTo>
                      <a:pt x="153998" y="5450628"/>
                    </a:lnTo>
                    <a:lnTo>
                      <a:pt x="128825" y="5431379"/>
                    </a:lnTo>
                    <a:lnTo>
                      <a:pt x="103653" y="5407687"/>
                    </a:lnTo>
                    <a:lnTo>
                      <a:pt x="78480" y="5383995"/>
                    </a:lnTo>
                    <a:lnTo>
                      <a:pt x="59230" y="5355861"/>
                    </a:lnTo>
                    <a:lnTo>
                      <a:pt x="41461" y="5329207"/>
                    </a:lnTo>
                    <a:lnTo>
                      <a:pt x="26654" y="5296631"/>
                    </a:lnTo>
                    <a:lnTo>
                      <a:pt x="16288" y="5264054"/>
                    </a:lnTo>
                    <a:lnTo>
                      <a:pt x="7404" y="5231478"/>
                    </a:lnTo>
                    <a:lnTo>
                      <a:pt x="1481" y="5195940"/>
                    </a:lnTo>
                    <a:lnTo>
                      <a:pt x="0" y="5161883"/>
                    </a:lnTo>
                    <a:lnTo>
                      <a:pt x="0" y="349456"/>
                    </a:lnTo>
                    <a:lnTo>
                      <a:pt x="1481" y="313918"/>
                    </a:lnTo>
                    <a:lnTo>
                      <a:pt x="7404" y="279861"/>
                    </a:lnTo>
                    <a:lnTo>
                      <a:pt x="16288" y="244323"/>
                    </a:lnTo>
                    <a:lnTo>
                      <a:pt x="26654" y="214708"/>
                    </a:lnTo>
                    <a:lnTo>
                      <a:pt x="41461" y="182132"/>
                    </a:lnTo>
                    <a:lnTo>
                      <a:pt x="59230" y="155479"/>
                    </a:lnTo>
                    <a:lnTo>
                      <a:pt x="78480" y="127344"/>
                    </a:lnTo>
                    <a:lnTo>
                      <a:pt x="103653" y="102172"/>
                    </a:lnTo>
                    <a:lnTo>
                      <a:pt x="128825" y="79960"/>
                    </a:lnTo>
                    <a:lnTo>
                      <a:pt x="153998" y="60711"/>
                    </a:lnTo>
                    <a:lnTo>
                      <a:pt x="183613" y="42942"/>
                    </a:lnTo>
                    <a:lnTo>
                      <a:pt x="213228" y="28134"/>
                    </a:lnTo>
                    <a:lnTo>
                      <a:pt x="245804" y="14808"/>
                    </a:lnTo>
                    <a:lnTo>
                      <a:pt x="281342" y="59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32"/>
                <a:endParaRPr lang="en-US" sz="2400" dirty="0">
                  <a:solidFill>
                    <a:prstClr val="black"/>
                  </a:solidFill>
                  <a:latin typeface="Montserrat" panose="00000500000000000000" pitchFamily="2" charset="0"/>
                </a:endParaRPr>
              </a:p>
            </p:txBody>
          </p:sp>
          <p:sp>
            <p:nvSpPr>
              <p:cNvPr id="47" name="Freeform 105">
                <a:extLst>
                  <a:ext uri="{FF2B5EF4-FFF2-40B4-BE49-F238E27FC236}">
                    <a16:creationId xmlns:a16="http://schemas.microsoft.com/office/drawing/2014/main" id="{17F84F7C-2909-23F3-0F4B-E4A1B079241E}"/>
                  </a:ext>
                </a:extLst>
              </p:cNvPr>
              <p:cNvSpPr>
                <a:spLocks/>
              </p:cNvSpPr>
              <p:nvPr/>
            </p:nvSpPr>
            <p:spPr bwMode="auto">
              <a:xfrm>
                <a:off x="8086696" y="764397"/>
                <a:ext cx="347976" cy="37019"/>
              </a:xfrm>
              <a:custGeom>
                <a:avLst/>
                <a:gdLst>
                  <a:gd name="T0" fmla="*/ 222 w 235"/>
                  <a:gd name="T1" fmla="*/ 25 h 25"/>
                  <a:gd name="T2" fmla="*/ 11 w 235"/>
                  <a:gd name="T3" fmla="*/ 25 h 25"/>
                  <a:gd name="T4" fmla="*/ 11 w 235"/>
                  <a:gd name="T5" fmla="*/ 25 h 25"/>
                  <a:gd name="T6" fmla="*/ 8 w 235"/>
                  <a:gd name="T7" fmla="*/ 23 h 25"/>
                  <a:gd name="T8" fmla="*/ 3 w 235"/>
                  <a:gd name="T9" fmla="*/ 22 h 25"/>
                  <a:gd name="T10" fmla="*/ 1 w 235"/>
                  <a:gd name="T11" fmla="*/ 17 h 25"/>
                  <a:gd name="T12" fmla="*/ 0 w 235"/>
                  <a:gd name="T13" fmla="*/ 12 h 25"/>
                  <a:gd name="T14" fmla="*/ 0 w 235"/>
                  <a:gd name="T15" fmla="*/ 12 h 25"/>
                  <a:gd name="T16" fmla="*/ 0 w 235"/>
                  <a:gd name="T17" fmla="*/ 12 h 25"/>
                  <a:gd name="T18" fmla="*/ 1 w 235"/>
                  <a:gd name="T19" fmla="*/ 8 h 25"/>
                  <a:gd name="T20" fmla="*/ 3 w 235"/>
                  <a:gd name="T21" fmla="*/ 3 h 25"/>
                  <a:gd name="T22" fmla="*/ 8 w 235"/>
                  <a:gd name="T23" fmla="*/ 2 h 25"/>
                  <a:gd name="T24" fmla="*/ 11 w 235"/>
                  <a:gd name="T25" fmla="*/ 0 h 25"/>
                  <a:gd name="T26" fmla="*/ 222 w 235"/>
                  <a:gd name="T27" fmla="*/ 0 h 25"/>
                  <a:gd name="T28" fmla="*/ 222 w 235"/>
                  <a:gd name="T29" fmla="*/ 0 h 25"/>
                  <a:gd name="T30" fmla="*/ 227 w 235"/>
                  <a:gd name="T31" fmla="*/ 2 h 25"/>
                  <a:gd name="T32" fmla="*/ 232 w 235"/>
                  <a:gd name="T33" fmla="*/ 3 h 25"/>
                  <a:gd name="T34" fmla="*/ 234 w 235"/>
                  <a:gd name="T35" fmla="*/ 8 h 25"/>
                  <a:gd name="T36" fmla="*/ 235 w 235"/>
                  <a:gd name="T37" fmla="*/ 12 h 25"/>
                  <a:gd name="T38" fmla="*/ 235 w 235"/>
                  <a:gd name="T39" fmla="*/ 12 h 25"/>
                  <a:gd name="T40" fmla="*/ 235 w 235"/>
                  <a:gd name="T41" fmla="*/ 12 h 25"/>
                  <a:gd name="T42" fmla="*/ 234 w 235"/>
                  <a:gd name="T43" fmla="*/ 17 h 25"/>
                  <a:gd name="T44" fmla="*/ 232 w 235"/>
                  <a:gd name="T45" fmla="*/ 22 h 25"/>
                  <a:gd name="T46" fmla="*/ 227 w 235"/>
                  <a:gd name="T47" fmla="*/ 23 h 25"/>
                  <a:gd name="T48" fmla="*/ 222 w 235"/>
                  <a:gd name="T49" fmla="*/ 25 h 25"/>
                  <a:gd name="T50" fmla="*/ 222 w 23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5">
                    <a:moveTo>
                      <a:pt x="222" y="25"/>
                    </a:moveTo>
                    <a:lnTo>
                      <a:pt x="11" y="25"/>
                    </a:lnTo>
                    <a:lnTo>
                      <a:pt x="11" y="25"/>
                    </a:lnTo>
                    <a:lnTo>
                      <a:pt x="8" y="23"/>
                    </a:lnTo>
                    <a:lnTo>
                      <a:pt x="3" y="22"/>
                    </a:lnTo>
                    <a:lnTo>
                      <a:pt x="1" y="17"/>
                    </a:lnTo>
                    <a:lnTo>
                      <a:pt x="0" y="12"/>
                    </a:lnTo>
                    <a:lnTo>
                      <a:pt x="0" y="12"/>
                    </a:lnTo>
                    <a:lnTo>
                      <a:pt x="0" y="12"/>
                    </a:lnTo>
                    <a:lnTo>
                      <a:pt x="1" y="8"/>
                    </a:lnTo>
                    <a:lnTo>
                      <a:pt x="3" y="3"/>
                    </a:lnTo>
                    <a:lnTo>
                      <a:pt x="8" y="2"/>
                    </a:lnTo>
                    <a:lnTo>
                      <a:pt x="11" y="0"/>
                    </a:lnTo>
                    <a:lnTo>
                      <a:pt x="222" y="0"/>
                    </a:lnTo>
                    <a:lnTo>
                      <a:pt x="222" y="0"/>
                    </a:lnTo>
                    <a:lnTo>
                      <a:pt x="227" y="2"/>
                    </a:lnTo>
                    <a:lnTo>
                      <a:pt x="232" y="3"/>
                    </a:lnTo>
                    <a:lnTo>
                      <a:pt x="234" y="8"/>
                    </a:lnTo>
                    <a:lnTo>
                      <a:pt x="235" y="12"/>
                    </a:lnTo>
                    <a:lnTo>
                      <a:pt x="235" y="12"/>
                    </a:lnTo>
                    <a:lnTo>
                      <a:pt x="235" y="12"/>
                    </a:lnTo>
                    <a:lnTo>
                      <a:pt x="234" y="17"/>
                    </a:lnTo>
                    <a:lnTo>
                      <a:pt x="232" y="22"/>
                    </a:lnTo>
                    <a:lnTo>
                      <a:pt x="227" y="23"/>
                    </a:lnTo>
                    <a:lnTo>
                      <a:pt x="222" y="25"/>
                    </a:lnTo>
                    <a:lnTo>
                      <a:pt x="222" y="25"/>
                    </a:lnTo>
                    <a:close/>
                  </a:path>
                </a:pathLst>
              </a:custGeom>
              <a:solidFill>
                <a:srgbClr val="171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8" name="Freeform 106">
                <a:extLst>
                  <a:ext uri="{FF2B5EF4-FFF2-40B4-BE49-F238E27FC236}">
                    <a16:creationId xmlns:a16="http://schemas.microsoft.com/office/drawing/2014/main" id="{AF11564C-83A0-8AA4-A1A2-994582681399}"/>
                  </a:ext>
                </a:extLst>
              </p:cNvPr>
              <p:cNvSpPr>
                <a:spLocks/>
              </p:cNvSpPr>
              <p:nvPr/>
            </p:nvSpPr>
            <p:spPr bwMode="auto">
              <a:xfrm>
                <a:off x="8517594" y="742185"/>
                <a:ext cx="81442" cy="81442"/>
              </a:xfrm>
              <a:custGeom>
                <a:avLst/>
                <a:gdLst>
                  <a:gd name="T0" fmla="*/ 55 w 55"/>
                  <a:gd name="T1" fmla="*/ 27 h 55"/>
                  <a:gd name="T2" fmla="*/ 55 w 55"/>
                  <a:gd name="T3" fmla="*/ 27 h 55"/>
                  <a:gd name="T4" fmla="*/ 54 w 55"/>
                  <a:gd name="T5" fmla="*/ 33 h 55"/>
                  <a:gd name="T6" fmla="*/ 52 w 55"/>
                  <a:gd name="T7" fmla="*/ 38 h 55"/>
                  <a:gd name="T8" fmla="*/ 50 w 55"/>
                  <a:gd name="T9" fmla="*/ 42 h 55"/>
                  <a:gd name="T10" fmla="*/ 47 w 55"/>
                  <a:gd name="T11" fmla="*/ 47 h 55"/>
                  <a:gd name="T12" fmla="*/ 42 w 55"/>
                  <a:gd name="T13" fmla="*/ 50 h 55"/>
                  <a:gd name="T14" fmla="*/ 38 w 55"/>
                  <a:gd name="T15" fmla="*/ 52 h 55"/>
                  <a:gd name="T16" fmla="*/ 33 w 55"/>
                  <a:gd name="T17" fmla="*/ 54 h 55"/>
                  <a:gd name="T18" fmla="*/ 27 w 55"/>
                  <a:gd name="T19" fmla="*/ 55 h 55"/>
                  <a:gd name="T20" fmla="*/ 27 w 55"/>
                  <a:gd name="T21" fmla="*/ 55 h 55"/>
                  <a:gd name="T22" fmla="*/ 22 w 55"/>
                  <a:gd name="T23" fmla="*/ 54 h 55"/>
                  <a:gd name="T24" fmla="*/ 17 w 55"/>
                  <a:gd name="T25" fmla="*/ 52 h 55"/>
                  <a:gd name="T26" fmla="*/ 11 w 55"/>
                  <a:gd name="T27" fmla="*/ 50 h 55"/>
                  <a:gd name="T28" fmla="*/ 8 w 55"/>
                  <a:gd name="T29" fmla="*/ 47 h 55"/>
                  <a:gd name="T30" fmla="*/ 5 w 55"/>
                  <a:gd name="T31" fmla="*/ 42 h 55"/>
                  <a:gd name="T32" fmla="*/ 3 w 55"/>
                  <a:gd name="T33" fmla="*/ 38 h 55"/>
                  <a:gd name="T34" fmla="*/ 1 w 55"/>
                  <a:gd name="T35" fmla="*/ 33 h 55"/>
                  <a:gd name="T36" fmla="*/ 0 w 55"/>
                  <a:gd name="T37" fmla="*/ 27 h 55"/>
                  <a:gd name="T38" fmla="*/ 0 w 55"/>
                  <a:gd name="T39" fmla="*/ 27 h 55"/>
                  <a:gd name="T40" fmla="*/ 1 w 55"/>
                  <a:gd name="T41" fmla="*/ 22 h 55"/>
                  <a:gd name="T42" fmla="*/ 3 w 55"/>
                  <a:gd name="T43" fmla="*/ 17 h 55"/>
                  <a:gd name="T44" fmla="*/ 5 w 55"/>
                  <a:gd name="T45" fmla="*/ 11 h 55"/>
                  <a:gd name="T46" fmla="*/ 8 w 55"/>
                  <a:gd name="T47" fmla="*/ 8 h 55"/>
                  <a:gd name="T48" fmla="*/ 11 w 55"/>
                  <a:gd name="T49" fmla="*/ 5 h 55"/>
                  <a:gd name="T50" fmla="*/ 17 w 55"/>
                  <a:gd name="T51" fmla="*/ 3 h 55"/>
                  <a:gd name="T52" fmla="*/ 22 w 55"/>
                  <a:gd name="T53" fmla="*/ 1 h 55"/>
                  <a:gd name="T54" fmla="*/ 27 w 55"/>
                  <a:gd name="T55" fmla="*/ 0 h 55"/>
                  <a:gd name="T56" fmla="*/ 27 w 55"/>
                  <a:gd name="T57" fmla="*/ 0 h 55"/>
                  <a:gd name="T58" fmla="*/ 33 w 55"/>
                  <a:gd name="T59" fmla="*/ 1 h 55"/>
                  <a:gd name="T60" fmla="*/ 38 w 55"/>
                  <a:gd name="T61" fmla="*/ 3 h 55"/>
                  <a:gd name="T62" fmla="*/ 42 w 55"/>
                  <a:gd name="T63" fmla="*/ 5 h 55"/>
                  <a:gd name="T64" fmla="*/ 47 w 55"/>
                  <a:gd name="T65" fmla="*/ 8 h 55"/>
                  <a:gd name="T66" fmla="*/ 50 w 55"/>
                  <a:gd name="T67" fmla="*/ 11 h 55"/>
                  <a:gd name="T68" fmla="*/ 52 w 55"/>
                  <a:gd name="T69" fmla="*/ 17 h 55"/>
                  <a:gd name="T70" fmla="*/ 54 w 55"/>
                  <a:gd name="T71" fmla="*/ 22 h 55"/>
                  <a:gd name="T72" fmla="*/ 55 w 55"/>
                  <a:gd name="T73" fmla="*/ 27 h 55"/>
                  <a:gd name="T74" fmla="*/ 55 w 55"/>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55">
                    <a:moveTo>
                      <a:pt x="55" y="27"/>
                    </a:moveTo>
                    <a:lnTo>
                      <a:pt x="55" y="27"/>
                    </a:lnTo>
                    <a:lnTo>
                      <a:pt x="54" y="33"/>
                    </a:lnTo>
                    <a:lnTo>
                      <a:pt x="52" y="38"/>
                    </a:lnTo>
                    <a:lnTo>
                      <a:pt x="50" y="42"/>
                    </a:lnTo>
                    <a:lnTo>
                      <a:pt x="47" y="47"/>
                    </a:lnTo>
                    <a:lnTo>
                      <a:pt x="42" y="50"/>
                    </a:lnTo>
                    <a:lnTo>
                      <a:pt x="38" y="52"/>
                    </a:lnTo>
                    <a:lnTo>
                      <a:pt x="33" y="54"/>
                    </a:lnTo>
                    <a:lnTo>
                      <a:pt x="27" y="55"/>
                    </a:lnTo>
                    <a:lnTo>
                      <a:pt x="27" y="55"/>
                    </a:lnTo>
                    <a:lnTo>
                      <a:pt x="22" y="54"/>
                    </a:lnTo>
                    <a:lnTo>
                      <a:pt x="17" y="52"/>
                    </a:lnTo>
                    <a:lnTo>
                      <a:pt x="11" y="50"/>
                    </a:lnTo>
                    <a:lnTo>
                      <a:pt x="8" y="47"/>
                    </a:lnTo>
                    <a:lnTo>
                      <a:pt x="5" y="42"/>
                    </a:lnTo>
                    <a:lnTo>
                      <a:pt x="3" y="38"/>
                    </a:lnTo>
                    <a:lnTo>
                      <a:pt x="1" y="33"/>
                    </a:lnTo>
                    <a:lnTo>
                      <a:pt x="0" y="27"/>
                    </a:lnTo>
                    <a:lnTo>
                      <a:pt x="0" y="27"/>
                    </a:lnTo>
                    <a:lnTo>
                      <a:pt x="1" y="22"/>
                    </a:lnTo>
                    <a:lnTo>
                      <a:pt x="3" y="17"/>
                    </a:lnTo>
                    <a:lnTo>
                      <a:pt x="5" y="11"/>
                    </a:lnTo>
                    <a:lnTo>
                      <a:pt x="8" y="8"/>
                    </a:lnTo>
                    <a:lnTo>
                      <a:pt x="11" y="5"/>
                    </a:lnTo>
                    <a:lnTo>
                      <a:pt x="17" y="3"/>
                    </a:lnTo>
                    <a:lnTo>
                      <a:pt x="22" y="1"/>
                    </a:lnTo>
                    <a:lnTo>
                      <a:pt x="27" y="0"/>
                    </a:lnTo>
                    <a:lnTo>
                      <a:pt x="27" y="0"/>
                    </a:lnTo>
                    <a:lnTo>
                      <a:pt x="33" y="1"/>
                    </a:lnTo>
                    <a:lnTo>
                      <a:pt x="38" y="3"/>
                    </a:lnTo>
                    <a:lnTo>
                      <a:pt x="42" y="5"/>
                    </a:lnTo>
                    <a:lnTo>
                      <a:pt x="47" y="8"/>
                    </a:lnTo>
                    <a:lnTo>
                      <a:pt x="50" y="11"/>
                    </a:lnTo>
                    <a:lnTo>
                      <a:pt x="52" y="17"/>
                    </a:lnTo>
                    <a:lnTo>
                      <a:pt x="54" y="22"/>
                    </a:lnTo>
                    <a:lnTo>
                      <a:pt x="55" y="27"/>
                    </a:lnTo>
                    <a:lnTo>
                      <a:pt x="55" y="27"/>
                    </a:lnTo>
                    <a:close/>
                  </a:path>
                </a:pathLst>
              </a:custGeom>
              <a:solidFill>
                <a:srgbClr val="121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9" name="Freeform 107">
                <a:extLst>
                  <a:ext uri="{FF2B5EF4-FFF2-40B4-BE49-F238E27FC236}">
                    <a16:creationId xmlns:a16="http://schemas.microsoft.com/office/drawing/2014/main" id="{0054202E-879A-01DF-EF89-A0C7E76D581D}"/>
                  </a:ext>
                </a:extLst>
              </p:cNvPr>
              <p:cNvSpPr>
                <a:spLocks/>
              </p:cNvSpPr>
              <p:nvPr/>
            </p:nvSpPr>
            <p:spPr bwMode="auto">
              <a:xfrm>
                <a:off x="8564978" y="761435"/>
                <a:ext cx="26653" cy="29615"/>
              </a:xfrm>
              <a:custGeom>
                <a:avLst/>
                <a:gdLst>
                  <a:gd name="T0" fmla="*/ 18 w 18"/>
                  <a:gd name="T1" fmla="*/ 10 h 20"/>
                  <a:gd name="T2" fmla="*/ 18 w 18"/>
                  <a:gd name="T3" fmla="*/ 10 h 20"/>
                  <a:gd name="T4" fmla="*/ 18 w 18"/>
                  <a:gd name="T5" fmla="*/ 14 h 20"/>
                  <a:gd name="T6" fmla="*/ 16 w 18"/>
                  <a:gd name="T7" fmla="*/ 17 h 20"/>
                  <a:gd name="T8" fmla="*/ 13 w 18"/>
                  <a:gd name="T9" fmla="*/ 19 h 20"/>
                  <a:gd name="T10" fmla="*/ 10 w 18"/>
                  <a:gd name="T11" fmla="*/ 20 h 20"/>
                  <a:gd name="T12" fmla="*/ 10 w 18"/>
                  <a:gd name="T13" fmla="*/ 20 h 20"/>
                  <a:gd name="T14" fmla="*/ 5 w 18"/>
                  <a:gd name="T15" fmla="*/ 19 h 20"/>
                  <a:gd name="T16" fmla="*/ 3 w 18"/>
                  <a:gd name="T17" fmla="*/ 17 h 20"/>
                  <a:gd name="T18" fmla="*/ 0 w 18"/>
                  <a:gd name="T19" fmla="*/ 14 h 20"/>
                  <a:gd name="T20" fmla="*/ 0 w 18"/>
                  <a:gd name="T21" fmla="*/ 10 h 20"/>
                  <a:gd name="T22" fmla="*/ 0 w 18"/>
                  <a:gd name="T23" fmla="*/ 10 h 20"/>
                  <a:gd name="T24" fmla="*/ 0 w 18"/>
                  <a:gd name="T25" fmla="*/ 7 h 20"/>
                  <a:gd name="T26" fmla="*/ 3 w 18"/>
                  <a:gd name="T27" fmla="*/ 4 h 20"/>
                  <a:gd name="T28" fmla="*/ 5 w 18"/>
                  <a:gd name="T29" fmla="*/ 2 h 20"/>
                  <a:gd name="T30" fmla="*/ 10 w 18"/>
                  <a:gd name="T31" fmla="*/ 0 h 20"/>
                  <a:gd name="T32" fmla="*/ 10 w 18"/>
                  <a:gd name="T33" fmla="*/ 0 h 20"/>
                  <a:gd name="T34" fmla="*/ 13 w 18"/>
                  <a:gd name="T35" fmla="*/ 2 h 20"/>
                  <a:gd name="T36" fmla="*/ 16 w 18"/>
                  <a:gd name="T37" fmla="*/ 4 h 20"/>
                  <a:gd name="T38" fmla="*/ 18 w 18"/>
                  <a:gd name="T39" fmla="*/ 7 h 20"/>
                  <a:gd name="T40" fmla="*/ 18 w 18"/>
                  <a:gd name="T41" fmla="*/ 10 h 20"/>
                  <a:gd name="T42" fmla="*/ 18 w 18"/>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0">
                    <a:moveTo>
                      <a:pt x="18" y="10"/>
                    </a:moveTo>
                    <a:lnTo>
                      <a:pt x="18" y="10"/>
                    </a:lnTo>
                    <a:lnTo>
                      <a:pt x="18" y="14"/>
                    </a:lnTo>
                    <a:lnTo>
                      <a:pt x="16" y="17"/>
                    </a:lnTo>
                    <a:lnTo>
                      <a:pt x="13" y="19"/>
                    </a:lnTo>
                    <a:lnTo>
                      <a:pt x="10" y="20"/>
                    </a:lnTo>
                    <a:lnTo>
                      <a:pt x="10" y="20"/>
                    </a:lnTo>
                    <a:lnTo>
                      <a:pt x="5" y="19"/>
                    </a:lnTo>
                    <a:lnTo>
                      <a:pt x="3" y="17"/>
                    </a:lnTo>
                    <a:lnTo>
                      <a:pt x="0" y="14"/>
                    </a:lnTo>
                    <a:lnTo>
                      <a:pt x="0" y="10"/>
                    </a:lnTo>
                    <a:lnTo>
                      <a:pt x="0" y="10"/>
                    </a:lnTo>
                    <a:lnTo>
                      <a:pt x="0" y="7"/>
                    </a:lnTo>
                    <a:lnTo>
                      <a:pt x="3" y="4"/>
                    </a:lnTo>
                    <a:lnTo>
                      <a:pt x="5" y="2"/>
                    </a:lnTo>
                    <a:lnTo>
                      <a:pt x="10" y="0"/>
                    </a:lnTo>
                    <a:lnTo>
                      <a:pt x="10" y="0"/>
                    </a:lnTo>
                    <a:lnTo>
                      <a:pt x="13" y="2"/>
                    </a:lnTo>
                    <a:lnTo>
                      <a:pt x="16" y="4"/>
                    </a:lnTo>
                    <a:lnTo>
                      <a:pt x="18" y="7"/>
                    </a:lnTo>
                    <a:lnTo>
                      <a:pt x="18" y="10"/>
                    </a:lnTo>
                    <a:lnTo>
                      <a:pt x="18"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50" name="Freeform 108">
                <a:extLst>
                  <a:ext uri="{FF2B5EF4-FFF2-40B4-BE49-F238E27FC236}">
                    <a16:creationId xmlns:a16="http://schemas.microsoft.com/office/drawing/2014/main" id="{34831D9A-70D4-5ED9-2CD6-70DB41D3E24A}"/>
                  </a:ext>
                </a:extLst>
              </p:cNvPr>
              <p:cNvSpPr>
                <a:spLocks/>
              </p:cNvSpPr>
              <p:nvPr/>
            </p:nvSpPr>
            <p:spPr bwMode="auto">
              <a:xfrm>
                <a:off x="8562017" y="764397"/>
                <a:ext cx="25173" cy="22212"/>
              </a:xfrm>
              <a:custGeom>
                <a:avLst/>
                <a:gdLst>
                  <a:gd name="T0" fmla="*/ 17 w 17"/>
                  <a:gd name="T1" fmla="*/ 8 h 15"/>
                  <a:gd name="T2" fmla="*/ 17 w 17"/>
                  <a:gd name="T3" fmla="*/ 8 h 15"/>
                  <a:gd name="T4" fmla="*/ 17 w 17"/>
                  <a:gd name="T5" fmla="*/ 10 h 15"/>
                  <a:gd name="T6" fmla="*/ 15 w 17"/>
                  <a:gd name="T7" fmla="*/ 13 h 15"/>
                  <a:gd name="T8" fmla="*/ 12 w 17"/>
                  <a:gd name="T9" fmla="*/ 15 h 15"/>
                  <a:gd name="T10" fmla="*/ 8 w 17"/>
                  <a:gd name="T11" fmla="*/ 15 h 15"/>
                  <a:gd name="T12" fmla="*/ 8 w 17"/>
                  <a:gd name="T13" fmla="*/ 15 h 15"/>
                  <a:gd name="T14" fmla="*/ 5 w 17"/>
                  <a:gd name="T15" fmla="*/ 15 h 15"/>
                  <a:gd name="T16" fmla="*/ 3 w 17"/>
                  <a:gd name="T17" fmla="*/ 13 h 15"/>
                  <a:gd name="T18" fmla="*/ 2 w 17"/>
                  <a:gd name="T19" fmla="*/ 10 h 15"/>
                  <a:gd name="T20" fmla="*/ 0 w 17"/>
                  <a:gd name="T21" fmla="*/ 8 h 15"/>
                  <a:gd name="T22" fmla="*/ 0 w 17"/>
                  <a:gd name="T23" fmla="*/ 8 h 15"/>
                  <a:gd name="T24" fmla="*/ 2 w 17"/>
                  <a:gd name="T25" fmla="*/ 5 h 15"/>
                  <a:gd name="T26" fmla="*/ 3 w 17"/>
                  <a:gd name="T27" fmla="*/ 2 h 15"/>
                  <a:gd name="T28" fmla="*/ 5 w 17"/>
                  <a:gd name="T29" fmla="*/ 0 h 15"/>
                  <a:gd name="T30" fmla="*/ 8 w 17"/>
                  <a:gd name="T31" fmla="*/ 0 h 15"/>
                  <a:gd name="T32" fmla="*/ 8 w 17"/>
                  <a:gd name="T33" fmla="*/ 0 h 15"/>
                  <a:gd name="T34" fmla="*/ 12 w 17"/>
                  <a:gd name="T35" fmla="*/ 0 h 15"/>
                  <a:gd name="T36" fmla="*/ 15 w 17"/>
                  <a:gd name="T37" fmla="*/ 2 h 15"/>
                  <a:gd name="T38" fmla="*/ 17 w 17"/>
                  <a:gd name="T39" fmla="*/ 5 h 15"/>
                  <a:gd name="T40" fmla="*/ 17 w 17"/>
                  <a:gd name="T41" fmla="*/ 8 h 15"/>
                  <a:gd name="T42" fmla="*/ 17 w 17"/>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5">
                    <a:moveTo>
                      <a:pt x="17" y="8"/>
                    </a:moveTo>
                    <a:lnTo>
                      <a:pt x="17" y="8"/>
                    </a:lnTo>
                    <a:lnTo>
                      <a:pt x="17" y="10"/>
                    </a:lnTo>
                    <a:lnTo>
                      <a:pt x="15" y="13"/>
                    </a:lnTo>
                    <a:lnTo>
                      <a:pt x="12" y="15"/>
                    </a:lnTo>
                    <a:lnTo>
                      <a:pt x="8" y="15"/>
                    </a:lnTo>
                    <a:lnTo>
                      <a:pt x="8" y="15"/>
                    </a:lnTo>
                    <a:lnTo>
                      <a:pt x="5" y="15"/>
                    </a:lnTo>
                    <a:lnTo>
                      <a:pt x="3" y="13"/>
                    </a:lnTo>
                    <a:lnTo>
                      <a:pt x="2" y="10"/>
                    </a:lnTo>
                    <a:lnTo>
                      <a:pt x="0" y="8"/>
                    </a:lnTo>
                    <a:lnTo>
                      <a:pt x="0" y="8"/>
                    </a:lnTo>
                    <a:lnTo>
                      <a:pt x="2" y="5"/>
                    </a:lnTo>
                    <a:lnTo>
                      <a:pt x="3" y="2"/>
                    </a:lnTo>
                    <a:lnTo>
                      <a:pt x="5" y="0"/>
                    </a:lnTo>
                    <a:lnTo>
                      <a:pt x="8" y="0"/>
                    </a:lnTo>
                    <a:lnTo>
                      <a:pt x="8" y="0"/>
                    </a:lnTo>
                    <a:lnTo>
                      <a:pt x="12" y="0"/>
                    </a:lnTo>
                    <a:lnTo>
                      <a:pt x="15" y="2"/>
                    </a:lnTo>
                    <a:lnTo>
                      <a:pt x="17" y="5"/>
                    </a:lnTo>
                    <a:lnTo>
                      <a:pt x="17" y="8"/>
                    </a:lnTo>
                    <a:lnTo>
                      <a:pt x="17" y="8"/>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51" name="Freeform 109">
                <a:extLst>
                  <a:ext uri="{FF2B5EF4-FFF2-40B4-BE49-F238E27FC236}">
                    <a16:creationId xmlns:a16="http://schemas.microsoft.com/office/drawing/2014/main" id="{8B281796-1D13-00CA-9EC4-F45ABDC7F249}"/>
                  </a:ext>
                </a:extLst>
              </p:cNvPr>
              <p:cNvSpPr>
                <a:spLocks/>
              </p:cNvSpPr>
              <p:nvPr/>
            </p:nvSpPr>
            <p:spPr bwMode="auto">
              <a:xfrm>
                <a:off x="8566458" y="768839"/>
                <a:ext cx="10366" cy="13327"/>
              </a:xfrm>
              <a:custGeom>
                <a:avLst/>
                <a:gdLst>
                  <a:gd name="T0" fmla="*/ 7 w 7"/>
                  <a:gd name="T1" fmla="*/ 5 h 9"/>
                  <a:gd name="T2" fmla="*/ 7 w 7"/>
                  <a:gd name="T3" fmla="*/ 5 h 9"/>
                  <a:gd name="T4" fmla="*/ 7 w 7"/>
                  <a:gd name="T5" fmla="*/ 7 h 9"/>
                  <a:gd name="T6" fmla="*/ 4 w 7"/>
                  <a:gd name="T7" fmla="*/ 9 h 9"/>
                  <a:gd name="T8" fmla="*/ 4 w 7"/>
                  <a:gd name="T9" fmla="*/ 9 h 9"/>
                  <a:gd name="T10" fmla="*/ 0 w 7"/>
                  <a:gd name="T11" fmla="*/ 7 h 9"/>
                  <a:gd name="T12" fmla="*/ 0 w 7"/>
                  <a:gd name="T13" fmla="*/ 5 h 9"/>
                  <a:gd name="T14" fmla="*/ 0 w 7"/>
                  <a:gd name="T15" fmla="*/ 5 h 9"/>
                  <a:gd name="T16" fmla="*/ 0 w 7"/>
                  <a:gd name="T17" fmla="*/ 2 h 9"/>
                  <a:gd name="T18" fmla="*/ 4 w 7"/>
                  <a:gd name="T19" fmla="*/ 0 h 9"/>
                  <a:gd name="T20" fmla="*/ 4 w 7"/>
                  <a:gd name="T21" fmla="*/ 0 h 9"/>
                  <a:gd name="T22" fmla="*/ 7 w 7"/>
                  <a:gd name="T23" fmla="*/ 2 h 9"/>
                  <a:gd name="T24" fmla="*/ 7 w 7"/>
                  <a:gd name="T25" fmla="*/ 5 h 9"/>
                  <a:gd name="T26" fmla="*/ 7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5"/>
                    </a:moveTo>
                    <a:lnTo>
                      <a:pt x="7" y="5"/>
                    </a:lnTo>
                    <a:lnTo>
                      <a:pt x="7" y="7"/>
                    </a:lnTo>
                    <a:lnTo>
                      <a:pt x="4" y="9"/>
                    </a:lnTo>
                    <a:lnTo>
                      <a:pt x="4" y="9"/>
                    </a:lnTo>
                    <a:lnTo>
                      <a:pt x="0" y="7"/>
                    </a:lnTo>
                    <a:lnTo>
                      <a:pt x="0" y="5"/>
                    </a:lnTo>
                    <a:lnTo>
                      <a:pt x="0" y="5"/>
                    </a:lnTo>
                    <a:lnTo>
                      <a:pt x="0" y="2"/>
                    </a:lnTo>
                    <a:lnTo>
                      <a:pt x="4" y="0"/>
                    </a:lnTo>
                    <a:lnTo>
                      <a:pt x="4" y="0"/>
                    </a:lnTo>
                    <a:lnTo>
                      <a:pt x="7" y="2"/>
                    </a:lnTo>
                    <a:lnTo>
                      <a:pt x="7" y="5"/>
                    </a:lnTo>
                    <a:lnTo>
                      <a:pt x="7" y="5"/>
                    </a:lnTo>
                    <a:close/>
                  </a:path>
                </a:pathLst>
              </a:custGeom>
              <a:solidFill>
                <a:srgbClr val="2F4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52" name="Freeform 110">
                <a:extLst>
                  <a:ext uri="{FF2B5EF4-FFF2-40B4-BE49-F238E27FC236}">
                    <a16:creationId xmlns:a16="http://schemas.microsoft.com/office/drawing/2014/main" id="{88B38E43-41A3-6D1F-EA83-CE1BD78C5FF9}"/>
                  </a:ext>
                </a:extLst>
              </p:cNvPr>
              <p:cNvSpPr>
                <a:spLocks/>
              </p:cNvSpPr>
              <p:nvPr/>
            </p:nvSpPr>
            <p:spPr bwMode="auto">
              <a:xfrm>
                <a:off x="8529440" y="767359"/>
                <a:ext cx="22212" cy="29615"/>
              </a:xfrm>
              <a:custGeom>
                <a:avLst/>
                <a:gdLst>
                  <a:gd name="T0" fmla="*/ 15 w 15"/>
                  <a:gd name="T1" fmla="*/ 10 h 20"/>
                  <a:gd name="T2" fmla="*/ 15 w 15"/>
                  <a:gd name="T3" fmla="*/ 10 h 20"/>
                  <a:gd name="T4" fmla="*/ 14 w 15"/>
                  <a:gd name="T5" fmla="*/ 13 h 20"/>
                  <a:gd name="T6" fmla="*/ 12 w 15"/>
                  <a:gd name="T7" fmla="*/ 16 h 20"/>
                  <a:gd name="T8" fmla="*/ 10 w 15"/>
                  <a:gd name="T9" fmla="*/ 18 h 20"/>
                  <a:gd name="T10" fmla="*/ 9 w 15"/>
                  <a:gd name="T11" fmla="*/ 20 h 20"/>
                  <a:gd name="T12" fmla="*/ 9 w 15"/>
                  <a:gd name="T13" fmla="*/ 20 h 20"/>
                  <a:gd name="T14" fmla="*/ 5 w 15"/>
                  <a:gd name="T15" fmla="*/ 18 h 20"/>
                  <a:gd name="T16" fmla="*/ 3 w 15"/>
                  <a:gd name="T17" fmla="*/ 16 h 20"/>
                  <a:gd name="T18" fmla="*/ 2 w 15"/>
                  <a:gd name="T19" fmla="*/ 13 h 20"/>
                  <a:gd name="T20" fmla="*/ 0 w 15"/>
                  <a:gd name="T21" fmla="*/ 10 h 20"/>
                  <a:gd name="T22" fmla="*/ 0 w 15"/>
                  <a:gd name="T23" fmla="*/ 10 h 20"/>
                  <a:gd name="T24" fmla="*/ 2 w 15"/>
                  <a:gd name="T25" fmla="*/ 6 h 20"/>
                  <a:gd name="T26" fmla="*/ 3 w 15"/>
                  <a:gd name="T27" fmla="*/ 3 h 20"/>
                  <a:gd name="T28" fmla="*/ 5 w 15"/>
                  <a:gd name="T29" fmla="*/ 1 h 20"/>
                  <a:gd name="T30" fmla="*/ 9 w 15"/>
                  <a:gd name="T31" fmla="*/ 0 h 20"/>
                  <a:gd name="T32" fmla="*/ 9 w 15"/>
                  <a:gd name="T33" fmla="*/ 0 h 20"/>
                  <a:gd name="T34" fmla="*/ 10 w 15"/>
                  <a:gd name="T35" fmla="*/ 1 h 20"/>
                  <a:gd name="T36" fmla="*/ 12 w 15"/>
                  <a:gd name="T37" fmla="*/ 3 h 20"/>
                  <a:gd name="T38" fmla="*/ 14 w 15"/>
                  <a:gd name="T39" fmla="*/ 6 h 20"/>
                  <a:gd name="T40" fmla="*/ 15 w 15"/>
                  <a:gd name="T41" fmla="*/ 10 h 20"/>
                  <a:gd name="T42" fmla="*/ 15 w 15"/>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0">
                    <a:moveTo>
                      <a:pt x="15" y="10"/>
                    </a:moveTo>
                    <a:lnTo>
                      <a:pt x="15" y="10"/>
                    </a:lnTo>
                    <a:lnTo>
                      <a:pt x="14" y="13"/>
                    </a:lnTo>
                    <a:lnTo>
                      <a:pt x="12" y="16"/>
                    </a:lnTo>
                    <a:lnTo>
                      <a:pt x="10" y="18"/>
                    </a:lnTo>
                    <a:lnTo>
                      <a:pt x="9" y="20"/>
                    </a:lnTo>
                    <a:lnTo>
                      <a:pt x="9" y="20"/>
                    </a:lnTo>
                    <a:lnTo>
                      <a:pt x="5" y="18"/>
                    </a:lnTo>
                    <a:lnTo>
                      <a:pt x="3" y="16"/>
                    </a:lnTo>
                    <a:lnTo>
                      <a:pt x="2" y="13"/>
                    </a:lnTo>
                    <a:lnTo>
                      <a:pt x="0" y="10"/>
                    </a:lnTo>
                    <a:lnTo>
                      <a:pt x="0" y="10"/>
                    </a:lnTo>
                    <a:lnTo>
                      <a:pt x="2" y="6"/>
                    </a:lnTo>
                    <a:lnTo>
                      <a:pt x="3" y="3"/>
                    </a:lnTo>
                    <a:lnTo>
                      <a:pt x="5" y="1"/>
                    </a:lnTo>
                    <a:lnTo>
                      <a:pt x="9" y="0"/>
                    </a:lnTo>
                    <a:lnTo>
                      <a:pt x="9" y="0"/>
                    </a:lnTo>
                    <a:lnTo>
                      <a:pt x="10" y="1"/>
                    </a:lnTo>
                    <a:lnTo>
                      <a:pt x="12" y="3"/>
                    </a:lnTo>
                    <a:lnTo>
                      <a:pt x="14" y="6"/>
                    </a:lnTo>
                    <a:lnTo>
                      <a:pt x="15" y="10"/>
                    </a:lnTo>
                    <a:lnTo>
                      <a:pt x="15"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53" name="Freeform 111">
                <a:extLst>
                  <a:ext uri="{FF2B5EF4-FFF2-40B4-BE49-F238E27FC236}">
                    <a16:creationId xmlns:a16="http://schemas.microsoft.com/office/drawing/2014/main" id="{F0176588-8A91-B50A-16E1-0819F620303D}"/>
                  </a:ext>
                </a:extLst>
              </p:cNvPr>
              <p:cNvSpPr>
                <a:spLocks/>
              </p:cNvSpPr>
              <p:nvPr/>
            </p:nvSpPr>
            <p:spPr bwMode="auto">
              <a:xfrm>
                <a:off x="8533882" y="771800"/>
                <a:ext cx="16288" cy="19250"/>
              </a:xfrm>
              <a:custGeom>
                <a:avLst/>
                <a:gdLst>
                  <a:gd name="T0" fmla="*/ 11 w 11"/>
                  <a:gd name="T1" fmla="*/ 7 h 13"/>
                  <a:gd name="T2" fmla="*/ 11 w 11"/>
                  <a:gd name="T3" fmla="*/ 7 h 13"/>
                  <a:gd name="T4" fmla="*/ 9 w 11"/>
                  <a:gd name="T5" fmla="*/ 12 h 13"/>
                  <a:gd name="T6" fmla="*/ 6 w 11"/>
                  <a:gd name="T7" fmla="*/ 13 h 13"/>
                  <a:gd name="T8" fmla="*/ 6 w 11"/>
                  <a:gd name="T9" fmla="*/ 13 h 13"/>
                  <a:gd name="T10" fmla="*/ 2 w 11"/>
                  <a:gd name="T11" fmla="*/ 12 h 13"/>
                  <a:gd name="T12" fmla="*/ 0 w 11"/>
                  <a:gd name="T13" fmla="*/ 7 h 13"/>
                  <a:gd name="T14" fmla="*/ 0 w 11"/>
                  <a:gd name="T15" fmla="*/ 7 h 13"/>
                  <a:gd name="T16" fmla="*/ 2 w 11"/>
                  <a:gd name="T17" fmla="*/ 2 h 13"/>
                  <a:gd name="T18" fmla="*/ 6 w 11"/>
                  <a:gd name="T19" fmla="*/ 0 h 13"/>
                  <a:gd name="T20" fmla="*/ 6 w 11"/>
                  <a:gd name="T21" fmla="*/ 0 h 13"/>
                  <a:gd name="T22" fmla="*/ 9 w 11"/>
                  <a:gd name="T23" fmla="*/ 2 h 13"/>
                  <a:gd name="T24" fmla="*/ 11 w 11"/>
                  <a:gd name="T25" fmla="*/ 7 h 13"/>
                  <a:gd name="T26" fmla="*/ 11 w 11"/>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11" y="7"/>
                    </a:moveTo>
                    <a:lnTo>
                      <a:pt x="11" y="7"/>
                    </a:lnTo>
                    <a:lnTo>
                      <a:pt x="9" y="12"/>
                    </a:lnTo>
                    <a:lnTo>
                      <a:pt x="6" y="13"/>
                    </a:lnTo>
                    <a:lnTo>
                      <a:pt x="6" y="13"/>
                    </a:lnTo>
                    <a:lnTo>
                      <a:pt x="2" y="12"/>
                    </a:lnTo>
                    <a:lnTo>
                      <a:pt x="0" y="7"/>
                    </a:lnTo>
                    <a:lnTo>
                      <a:pt x="0" y="7"/>
                    </a:lnTo>
                    <a:lnTo>
                      <a:pt x="2" y="2"/>
                    </a:lnTo>
                    <a:lnTo>
                      <a:pt x="6" y="0"/>
                    </a:lnTo>
                    <a:lnTo>
                      <a:pt x="6" y="0"/>
                    </a:lnTo>
                    <a:lnTo>
                      <a:pt x="9" y="2"/>
                    </a:lnTo>
                    <a:lnTo>
                      <a:pt x="11" y="7"/>
                    </a:lnTo>
                    <a:lnTo>
                      <a:pt x="11" y="7"/>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54" name="Freeform 112">
                <a:extLst>
                  <a:ext uri="{FF2B5EF4-FFF2-40B4-BE49-F238E27FC236}">
                    <a16:creationId xmlns:a16="http://schemas.microsoft.com/office/drawing/2014/main" id="{7F9AE6E1-22B1-076F-464A-8F944F11BCA9}"/>
                  </a:ext>
                </a:extLst>
              </p:cNvPr>
              <p:cNvSpPr>
                <a:spLocks/>
              </p:cNvSpPr>
              <p:nvPr/>
            </p:nvSpPr>
            <p:spPr bwMode="auto">
              <a:xfrm>
                <a:off x="8539805" y="774762"/>
                <a:ext cx="7404" cy="11846"/>
              </a:xfrm>
              <a:custGeom>
                <a:avLst/>
                <a:gdLst>
                  <a:gd name="T0" fmla="*/ 5 w 5"/>
                  <a:gd name="T1" fmla="*/ 5 h 8"/>
                  <a:gd name="T2" fmla="*/ 5 w 5"/>
                  <a:gd name="T3" fmla="*/ 5 h 8"/>
                  <a:gd name="T4" fmla="*/ 5 w 5"/>
                  <a:gd name="T5" fmla="*/ 8 h 8"/>
                  <a:gd name="T6" fmla="*/ 2 w 5"/>
                  <a:gd name="T7" fmla="*/ 8 h 8"/>
                  <a:gd name="T8" fmla="*/ 2 w 5"/>
                  <a:gd name="T9" fmla="*/ 8 h 8"/>
                  <a:gd name="T10" fmla="*/ 0 w 5"/>
                  <a:gd name="T11" fmla="*/ 8 h 8"/>
                  <a:gd name="T12" fmla="*/ 0 w 5"/>
                  <a:gd name="T13" fmla="*/ 5 h 8"/>
                  <a:gd name="T14" fmla="*/ 0 w 5"/>
                  <a:gd name="T15" fmla="*/ 5 h 8"/>
                  <a:gd name="T16" fmla="*/ 0 w 5"/>
                  <a:gd name="T17" fmla="*/ 1 h 8"/>
                  <a:gd name="T18" fmla="*/ 2 w 5"/>
                  <a:gd name="T19" fmla="*/ 0 h 8"/>
                  <a:gd name="T20" fmla="*/ 2 w 5"/>
                  <a:gd name="T21" fmla="*/ 0 h 8"/>
                  <a:gd name="T22" fmla="*/ 5 w 5"/>
                  <a:gd name="T23" fmla="*/ 1 h 8"/>
                  <a:gd name="T24" fmla="*/ 5 w 5"/>
                  <a:gd name="T25" fmla="*/ 5 h 8"/>
                  <a:gd name="T26" fmla="*/ 5 w 5"/>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5" y="5"/>
                    </a:moveTo>
                    <a:lnTo>
                      <a:pt x="5" y="5"/>
                    </a:lnTo>
                    <a:lnTo>
                      <a:pt x="5" y="8"/>
                    </a:lnTo>
                    <a:lnTo>
                      <a:pt x="2" y="8"/>
                    </a:lnTo>
                    <a:lnTo>
                      <a:pt x="2" y="8"/>
                    </a:lnTo>
                    <a:lnTo>
                      <a:pt x="0" y="8"/>
                    </a:lnTo>
                    <a:lnTo>
                      <a:pt x="0" y="5"/>
                    </a:lnTo>
                    <a:lnTo>
                      <a:pt x="0" y="5"/>
                    </a:lnTo>
                    <a:lnTo>
                      <a:pt x="0" y="1"/>
                    </a:lnTo>
                    <a:lnTo>
                      <a:pt x="2" y="0"/>
                    </a:lnTo>
                    <a:lnTo>
                      <a:pt x="2" y="0"/>
                    </a:lnTo>
                    <a:lnTo>
                      <a:pt x="5" y="1"/>
                    </a:lnTo>
                    <a:lnTo>
                      <a:pt x="5" y="5"/>
                    </a:lnTo>
                    <a:lnTo>
                      <a:pt x="5" y="5"/>
                    </a:lnTo>
                    <a:close/>
                  </a:path>
                </a:pathLst>
              </a:custGeom>
              <a:solidFill>
                <a:srgbClr val="243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42" name="Freeform 100">
              <a:extLst>
                <a:ext uri="{FF2B5EF4-FFF2-40B4-BE49-F238E27FC236}">
                  <a16:creationId xmlns:a16="http://schemas.microsoft.com/office/drawing/2014/main" id="{C74112EC-660C-50ED-DC43-64AB9F634663}"/>
                </a:ext>
              </a:extLst>
            </p:cNvPr>
            <p:cNvSpPr>
              <a:spLocks/>
            </p:cNvSpPr>
            <p:nvPr/>
          </p:nvSpPr>
          <p:spPr bwMode="auto">
            <a:xfrm>
              <a:off x="6798424" y="1324120"/>
              <a:ext cx="28135" cy="217670"/>
            </a:xfrm>
            <a:custGeom>
              <a:avLst/>
              <a:gdLst>
                <a:gd name="T0" fmla="*/ 8 w 19"/>
                <a:gd name="T1" fmla="*/ 147 h 147"/>
                <a:gd name="T2" fmla="*/ 12 w 19"/>
                <a:gd name="T3" fmla="*/ 147 h 147"/>
                <a:gd name="T4" fmla="*/ 12 w 19"/>
                <a:gd name="T5" fmla="*/ 147 h 147"/>
                <a:gd name="T6" fmla="*/ 13 w 19"/>
                <a:gd name="T7" fmla="*/ 147 h 147"/>
                <a:gd name="T8" fmla="*/ 15 w 19"/>
                <a:gd name="T9" fmla="*/ 145 h 147"/>
                <a:gd name="T10" fmla="*/ 17 w 19"/>
                <a:gd name="T11" fmla="*/ 143 h 147"/>
                <a:gd name="T12" fmla="*/ 19 w 19"/>
                <a:gd name="T13" fmla="*/ 140 h 147"/>
                <a:gd name="T14" fmla="*/ 19 w 19"/>
                <a:gd name="T15" fmla="*/ 7 h 147"/>
                <a:gd name="T16" fmla="*/ 19 w 19"/>
                <a:gd name="T17" fmla="*/ 7 h 147"/>
                <a:gd name="T18" fmla="*/ 17 w 19"/>
                <a:gd name="T19" fmla="*/ 5 h 147"/>
                <a:gd name="T20" fmla="*/ 15 w 19"/>
                <a:gd name="T21" fmla="*/ 4 h 147"/>
                <a:gd name="T22" fmla="*/ 13 w 19"/>
                <a:gd name="T23" fmla="*/ 2 h 147"/>
                <a:gd name="T24" fmla="*/ 12 w 19"/>
                <a:gd name="T25" fmla="*/ 0 h 147"/>
                <a:gd name="T26" fmla="*/ 8 w 19"/>
                <a:gd name="T27" fmla="*/ 0 h 147"/>
                <a:gd name="T28" fmla="*/ 8 w 19"/>
                <a:gd name="T29" fmla="*/ 0 h 147"/>
                <a:gd name="T30" fmla="*/ 5 w 19"/>
                <a:gd name="T31" fmla="*/ 2 h 147"/>
                <a:gd name="T32" fmla="*/ 2 w 19"/>
                <a:gd name="T33" fmla="*/ 4 h 147"/>
                <a:gd name="T34" fmla="*/ 0 w 19"/>
                <a:gd name="T35" fmla="*/ 7 h 147"/>
                <a:gd name="T36" fmla="*/ 0 w 19"/>
                <a:gd name="T37" fmla="*/ 10 h 147"/>
                <a:gd name="T38" fmla="*/ 0 w 19"/>
                <a:gd name="T39" fmla="*/ 138 h 147"/>
                <a:gd name="T40" fmla="*/ 0 w 19"/>
                <a:gd name="T41" fmla="*/ 138 h 147"/>
                <a:gd name="T42" fmla="*/ 0 w 19"/>
                <a:gd name="T43" fmla="*/ 142 h 147"/>
                <a:gd name="T44" fmla="*/ 2 w 19"/>
                <a:gd name="T45" fmla="*/ 145 h 147"/>
                <a:gd name="T46" fmla="*/ 5 w 19"/>
                <a:gd name="T47" fmla="*/ 147 h 147"/>
                <a:gd name="T48" fmla="*/ 8 w 19"/>
                <a:gd name="T49" fmla="*/ 147 h 147"/>
                <a:gd name="T50" fmla="*/ 8 w 19"/>
                <a:gd name="T5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47">
                  <a:moveTo>
                    <a:pt x="8" y="147"/>
                  </a:moveTo>
                  <a:lnTo>
                    <a:pt x="12" y="147"/>
                  </a:lnTo>
                  <a:lnTo>
                    <a:pt x="12" y="147"/>
                  </a:lnTo>
                  <a:lnTo>
                    <a:pt x="13" y="147"/>
                  </a:lnTo>
                  <a:lnTo>
                    <a:pt x="15" y="145"/>
                  </a:lnTo>
                  <a:lnTo>
                    <a:pt x="17" y="143"/>
                  </a:lnTo>
                  <a:lnTo>
                    <a:pt x="19" y="140"/>
                  </a:lnTo>
                  <a:lnTo>
                    <a:pt x="19" y="7"/>
                  </a:lnTo>
                  <a:lnTo>
                    <a:pt x="19" y="7"/>
                  </a:lnTo>
                  <a:lnTo>
                    <a:pt x="17" y="5"/>
                  </a:lnTo>
                  <a:lnTo>
                    <a:pt x="15" y="4"/>
                  </a:lnTo>
                  <a:lnTo>
                    <a:pt x="13" y="2"/>
                  </a:lnTo>
                  <a:lnTo>
                    <a:pt x="12" y="0"/>
                  </a:lnTo>
                  <a:lnTo>
                    <a:pt x="8" y="0"/>
                  </a:lnTo>
                  <a:lnTo>
                    <a:pt x="8" y="0"/>
                  </a:lnTo>
                  <a:lnTo>
                    <a:pt x="5" y="2"/>
                  </a:lnTo>
                  <a:lnTo>
                    <a:pt x="2" y="4"/>
                  </a:lnTo>
                  <a:lnTo>
                    <a:pt x="0" y="7"/>
                  </a:lnTo>
                  <a:lnTo>
                    <a:pt x="0" y="10"/>
                  </a:lnTo>
                  <a:lnTo>
                    <a:pt x="0" y="138"/>
                  </a:lnTo>
                  <a:lnTo>
                    <a:pt x="0" y="138"/>
                  </a:lnTo>
                  <a:lnTo>
                    <a:pt x="0" y="142"/>
                  </a:lnTo>
                  <a:lnTo>
                    <a:pt x="2" y="145"/>
                  </a:lnTo>
                  <a:lnTo>
                    <a:pt x="5" y="147"/>
                  </a:lnTo>
                  <a:lnTo>
                    <a:pt x="8" y="147"/>
                  </a:lnTo>
                  <a:lnTo>
                    <a:pt x="8" y="147"/>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3" name="Freeform 101">
              <a:extLst>
                <a:ext uri="{FF2B5EF4-FFF2-40B4-BE49-F238E27FC236}">
                  <a16:creationId xmlns:a16="http://schemas.microsoft.com/office/drawing/2014/main" id="{13952B84-FECF-244B-F1E7-684A7252A7B6}"/>
                </a:ext>
              </a:extLst>
            </p:cNvPr>
            <p:cNvSpPr>
              <a:spLocks/>
            </p:cNvSpPr>
            <p:nvPr/>
          </p:nvSpPr>
          <p:spPr bwMode="auto">
            <a:xfrm>
              <a:off x="6798425" y="1746132"/>
              <a:ext cx="28135" cy="402764"/>
            </a:xfrm>
            <a:custGeom>
              <a:avLst/>
              <a:gdLst>
                <a:gd name="T0" fmla="*/ 8 w 19"/>
                <a:gd name="T1" fmla="*/ 272 h 272"/>
                <a:gd name="T2" fmla="*/ 12 w 19"/>
                <a:gd name="T3" fmla="*/ 272 h 272"/>
                <a:gd name="T4" fmla="*/ 12 w 19"/>
                <a:gd name="T5" fmla="*/ 272 h 272"/>
                <a:gd name="T6" fmla="*/ 13 w 19"/>
                <a:gd name="T7" fmla="*/ 270 h 272"/>
                <a:gd name="T8" fmla="*/ 15 w 19"/>
                <a:gd name="T9" fmla="*/ 270 h 272"/>
                <a:gd name="T10" fmla="*/ 17 w 19"/>
                <a:gd name="T11" fmla="*/ 267 h 272"/>
                <a:gd name="T12" fmla="*/ 19 w 19"/>
                <a:gd name="T13" fmla="*/ 265 h 272"/>
                <a:gd name="T14" fmla="*/ 19 w 19"/>
                <a:gd name="T15" fmla="*/ 6 h 272"/>
                <a:gd name="T16" fmla="*/ 19 w 19"/>
                <a:gd name="T17" fmla="*/ 6 h 272"/>
                <a:gd name="T18" fmla="*/ 17 w 19"/>
                <a:gd name="T19" fmla="*/ 3 h 272"/>
                <a:gd name="T20" fmla="*/ 15 w 19"/>
                <a:gd name="T21" fmla="*/ 1 h 272"/>
                <a:gd name="T22" fmla="*/ 13 w 19"/>
                <a:gd name="T23" fmla="*/ 0 h 272"/>
                <a:gd name="T24" fmla="*/ 12 w 19"/>
                <a:gd name="T25" fmla="*/ 0 h 272"/>
                <a:gd name="T26" fmla="*/ 8 w 19"/>
                <a:gd name="T27" fmla="*/ 0 h 272"/>
                <a:gd name="T28" fmla="*/ 8 w 19"/>
                <a:gd name="T29" fmla="*/ 0 h 272"/>
                <a:gd name="T30" fmla="*/ 5 w 19"/>
                <a:gd name="T31" fmla="*/ 0 h 272"/>
                <a:gd name="T32" fmla="*/ 2 w 19"/>
                <a:gd name="T33" fmla="*/ 1 h 272"/>
                <a:gd name="T34" fmla="*/ 0 w 19"/>
                <a:gd name="T35" fmla="*/ 5 h 272"/>
                <a:gd name="T36" fmla="*/ 0 w 19"/>
                <a:gd name="T37" fmla="*/ 8 h 272"/>
                <a:gd name="T38" fmla="*/ 0 w 19"/>
                <a:gd name="T39" fmla="*/ 262 h 272"/>
                <a:gd name="T40" fmla="*/ 0 w 19"/>
                <a:gd name="T41" fmla="*/ 262 h 272"/>
                <a:gd name="T42" fmla="*/ 0 w 19"/>
                <a:gd name="T43" fmla="*/ 265 h 272"/>
                <a:gd name="T44" fmla="*/ 2 w 19"/>
                <a:gd name="T45" fmla="*/ 269 h 272"/>
                <a:gd name="T46" fmla="*/ 5 w 19"/>
                <a:gd name="T47" fmla="*/ 270 h 272"/>
                <a:gd name="T48" fmla="*/ 8 w 19"/>
                <a:gd name="T49" fmla="*/ 272 h 272"/>
                <a:gd name="T50" fmla="*/ 8 w 19"/>
                <a:gd name="T5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2">
                  <a:moveTo>
                    <a:pt x="8" y="272"/>
                  </a:moveTo>
                  <a:lnTo>
                    <a:pt x="12" y="272"/>
                  </a:lnTo>
                  <a:lnTo>
                    <a:pt x="12" y="272"/>
                  </a:lnTo>
                  <a:lnTo>
                    <a:pt x="13" y="270"/>
                  </a:lnTo>
                  <a:lnTo>
                    <a:pt x="15" y="270"/>
                  </a:lnTo>
                  <a:lnTo>
                    <a:pt x="17" y="267"/>
                  </a:lnTo>
                  <a:lnTo>
                    <a:pt x="19" y="265"/>
                  </a:lnTo>
                  <a:lnTo>
                    <a:pt x="19" y="6"/>
                  </a:lnTo>
                  <a:lnTo>
                    <a:pt x="19" y="6"/>
                  </a:lnTo>
                  <a:lnTo>
                    <a:pt x="17" y="3"/>
                  </a:lnTo>
                  <a:lnTo>
                    <a:pt x="15" y="1"/>
                  </a:lnTo>
                  <a:lnTo>
                    <a:pt x="13" y="0"/>
                  </a:lnTo>
                  <a:lnTo>
                    <a:pt x="12" y="0"/>
                  </a:lnTo>
                  <a:lnTo>
                    <a:pt x="8" y="0"/>
                  </a:lnTo>
                  <a:lnTo>
                    <a:pt x="8" y="0"/>
                  </a:lnTo>
                  <a:lnTo>
                    <a:pt x="5" y="0"/>
                  </a:lnTo>
                  <a:lnTo>
                    <a:pt x="2" y="1"/>
                  </a:lnTo>
                  <a:lnTo>
                    <a:pt x="0" y="5"/>
                  </a:lnTo>
                  <a:lnTo>
                    <a:pt x="0" y="8"/>
                  </a:lnTo>
                  <a:lnTo>
                    <a:pt x="0" y="262"/>
                  </a:lnTo>
                  <a:lnTo>
                    <a:pt x="0" y="262"/>
                  </a:lnTo>
                  <a:lnTo>
                    <a:pt x="0" y="265"/>
                  </a:lnTo>
                  <a:lnTo>
                    <a:pt x="2" y="269"/>
                  </a:lnTo>
                  <a:lnTo>
                    <a:pt x="5" y="270"/>
                  </a:lnTo>
                  <a:lnTo>
                    <a:pt x="8" y="272"/>
                  </a:lnTo>
                  <a:lnTo>
                    <a:pt x="8" y="272"/>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4" name="Freeform 102">
              <a:extLst>
                <a:ext uri="{FF2B5EF4-FFF2-40B4-BE49-F238E27FC236}">
                  <a16:creationId xmlns:a16="http://schemas.microsoft.com/office/drawing/2014/main" id="{623EBE88-1EF5-E7D1-33FA-3B392C548B96}"/>
                </a:ext>
              </a:extLst>
            </p:cNvPr>
            <p:cNvSpPr>
              <a:spLocks/>
            </p:cNvSpPr>
            <p:nvPr/>
          </p:nvSpPr>
          <p:spPr bwMode="auto">
            <a:xfrm>
              <a:off x="9668104" y="1877919"/>
              <a:ext cx="22212" cy="667817"/>
            </a:xfrm>
            <a:custGeom>
              <a:avLst/>
              <a:gdLst>
                <a:gd name="T0" fmla="*/ 7 w 15"/>
                <a:gd name="T1" fmla="*/ 0 h 451"/>
                <a:gd name="T2" fmla="*/ 7 w 15"/>
                <a:gd name="T3" fmla="*/ 0 h 451"/>
                <a:gd name="T4" fmla="*/ 7 w 15"/>
                <a:gd name="T5" fmla="*/ 0 h 451"/>
                <a:gd name="T6" fmla="*/ 3 w 15"/>
                <a:gd name="T7" fmla="*/ 1 h 451"/>
                <a:gd name="T8" fmla="*/ 2 w 15"/>
                <a:gd name="T9" fmla="*/ 1 h 451"/>
                <a:gd name="T10" fmla="*/ 0 w 15"/>
                <a:gd name="T11" fmla="*/ 5 h 451"/>
                <a:gd name="T12" fmla="*/ 0 w 15"/>
                <a:gd name="T13" fmla="*/ 7 h 451"/>
                <a:gd name="T14" fmla="*/ 0 w 15"/>
                <a:gd name="T15" fmla="*/ 444 h 451"/>
                <a:gd name="T16" fmla="*/ 0 w 15"/>
                <a:gd name="T17" fmla="*/ 444 h 451"/>
                <a:gd name="T18" fmla="*/ 0 w 15"/>
                <a:gd name="T19" fmla="*/ 446 h 451"/>
                <a:gd name="T20" fmla="*/ 2 w 15"/>
                <a:gd name="T21" fmla="*/ 449 h 451"/>
                <a:gd name="T22" fmla="*/ 3 w 15"/>
                <a:gd name="T23" fmla="*/ 449 h 451"/>
                <a:gd name="T24" fmla="*/ 7 w 15"/>
                <a:gd name="T25" fmla="*/ 451 h 451"/>
                <a:gd name="T26" fmla="*/ 7 w 15"/>
                <a:gd name="T27" fmla="*/ 451 h 451"/>
                <a:gd name="T28" fmla="*/ 7 w 15"/>
                <a:gd name="T29" fmla="*/ 451 h 451"/>
                <a:gd name="T30" fmla="*/ 10 w 15"/>
                <a:gd name="T31" fmla="*/ 449 h 451"/>
                <a:gd name="T32" fmla="*/ 13 w 15"/>
                <a:gd name="T33" fmla="*/ 447 h 451"/>
                <a:gd name="T34" fmla="*/ 15 w 15"/>
                <a:gd name="T35" fmla="*/ 444 h 451"/>
                <a:gd name="T36" fmla="*/ 15 w 15"/>
                <a:gd name="T37" fmla="*/ 441 h 451"/>
                <a:gd name="T38" fmla="*/ 15 w 15"/>
                <a:gd name="T39" fmla="*/ 10 h 451"/>
                <a:gd name="T40" fmla="*/ 15 w 15"/>
                <a:gd name="T41" fmla="*/ 10 h 451"/>
                <a:gd name="T42" fmla="*/ 15 w 15"/>
                <a:gd name="T43" fmla="*/ 7 h 451"/>
                <a:gd name="T44" fmla="*/ 13 w 15"/>
                <a:gd name="T45" fmla="*/ 3 h 451"/>
                <a:gd name="T46" fmla="*/ 10 w 15"/>
                <a:gd name="T47" fmla="*/ 1 h 451"/>
                <a:gd name="T48" fmla="*/ 7 w 15"/>
                <a:gd name="T49" fmla="*/ 0 h 451"/>
                <a:gd name="T50" fmla="*/ 7 w 15"/>
                <a:gd name="T5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451">
                  <a:moveTo>
                    <a:pt x="7" y="0"/>
                  </a:moveTo>
                  <a:lnTo>
                    <a:pt x="7" y="0"/>
                  </a:lnTo>
                  <a:lnTo>
                    <a:pt x="7" y="0"/>
                  </a:lnTo>
                  <a:lnTo>
                    <a:pt x="3" y="1"/>
                  </a:lnTo>
                  <a:lnTo>
                    <a:pt x="2" y="1"/>
                  </a:lnTo>
                  <a:lnTo>
                    <a:pt x="0" y="5"/>
                  </a:lnTo>
                  <a:lnTo>
                    <a:pt x="0" y="7"/>
                  </a:lnTo>
                  <a:lnTo>
                    <a:pt x="0" y="444"/>
                  </a:lnTo>
                  <a:lnTo>
                    <a:pt x="0" y="444"/>
                  </a:lnTo>
                  <a:lnTo>
                    <a:pt x="0" y="446"/>
                  </a:lnTo>
                  <a:lnTo>
                    <a:pt x="2" y="449"/>
                  </a:lnTo>
                  <a:lnTo>
                    <a:pt x="3" y="449"/>
                  </a:lnTo>
                  <a:lnTo>
                    <a:pt x="7" y="451"/>
                  </a:lnTo>
                  <a:lnTo>
                    <a:pt x="7" y="451"/>
                  </a:lnTo>
                  <a:lnTo>
                    <a:pt x="7" y="451"/>
                  </a:lnTo>
                  <a:lnTo>
                    <a:pt x="10" y="449"/>
                  </a:lnTo>
                  <a:lnTo>
                    <a:pt x="13" y="447"/>
                  </a:lnTo>
                  <a:lnTo>
                    <a:pt x="15" y="444"/>
                  </a:lnTo>
                  <a:lnTo>
                    <a:pt x="15" y="441"/>
                  </a:lnTo>
                  <a:lnTo>
                    <a:pt x="15" y="10"/>
                  </a:lnTo>
                  <a:lnTo>
                    <a:pt x="15" y="10"/>
                  </a:lnTo>
                  <a:lnTo>
                    <a:pt x="15" y="7"/>
                  </a:lnTo>
                  <a:lnTo>
                    <a:pt x="13" y="3"/>
                  </a:lnTo>
                  <a:lnTo>
                    <a:pt x="10" y="1"/>
                  </a:lnTo>
                  <a:lnTo>
                    <a:pt x="7" y="0"/>
                  </a:lnTo>
                  <a:lnTo>
                    <a:pt x="7" y="0"/>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sp>
          <p:nvSpPr>
            <p:cNvPr id="45" name="Freeform 103">
              <a:extLst>
                <a:ext uri="{FF2B5EF4-FFF2-40B4-BE49-F238E27FC236}">
                  <a16:creationId xmlns:a16="http://schemas.microsoft.com/office/drawing/2014/main" id="{28FD4D34-339D-4906-9109-E6E5CE8D3C88}"/>
                </a:ext>
              </a:extLst>
            </p:cNvPr>
            <p:cNvSpPr>
              <a:spLocks/>
            </p:cNvSpPr>
            <p:nvPr/>
          </p:nvSpPr>
          <p:spPr bwMode="auto">
            <a:xfrm>
              <a:off x="6798446" y="2265874"/>
              <a:ext cx="28135" cy="413128"/>
            </a:xfrm>
            <a:custGeom>
              <a:avLst/>
              <a:gdLst>
                <a:gd name="T0" fmla="*/ 8 w 19"/>
                <a:gd name="T1" fmla="*/ 279 h 279"/>
                <a:gd name="T2" fmla="*/ 12 w 19"/>
                <a:gd name="T3" fmla="*/ 279 h 279"/>
                <a:gd name="T4" fmla="*/ 12 w 19"/>
                <a:gd name="T5" fmla="*/ 279 h 279"/>
                <a:gd name="T6" fmla="*/ 13 w 19"/>
                <a:gd name="T7" fmla="*/ 279 h 279"/>
                <a:gd name="T8" fmla="*/ 15 w 19"/>
                <a:gd name="T9" fmla="*/ 278 h 279"/>
                <a:gd name="T10" fmla="*/ 17 w 19"/>
                <a:gd name="T11" fmla="*/ 276 h 279"/>
                <a:gd name="T12" fmla="*/ 19 w 19"/>
                <a:gd name="T13" fmla="*/ 273 h 279"/>
                <a:gd name="T14" fmla="*/ 19 w 19"/>
                <a:gd name="T15" fmla="*/ 7 h 279"/>
                <a:gd name="T16" fmla="*/ 19 w 19"/>
                <a:gd name="T17" fmla="*/ 7 h 279"/>
                <a:gd name="T18" fmla="*/ 17 w 19"/>
                <a:gd name="T19" fmla="*/ 4 h 279"/>
                <a:gd name="T20" fmla="*/ 15 w 19"/>
                <a:gd name="T21" fmla="*/ 2 h 279"/>
                <a:gd name="T22" fmla="*/ 13 w 19"/>
                <a:gd name="T23" fmla="*/ 0 h 279"/>
                <a:gd name="T24" fmla="*/ 12 w 19"/>
                <a:gd name="T25" fmla="*/ 0 h 279"/>
                <a:gd name="T26" fmla="*/ 8 w 19"/>
                <a:gd name="T27" fmla="*/ 0 h 279"/>
                <a:gd name="T28" fmla="*/ 8 w 19"/>
                <a:gd name="T29" fmla="*/ 0 h 279"/>
                <a:gd name="T30" fmla="*/ 5 w 19"/>
                <a:gd name="T31" fmla="*/ 0 h 279"/>
                <a:gd name="T32" fmla="*/ 2 w 19"/>
                <a:gd name="T33" fmla="*/ 2 h 279"/>
                <a:gd name="T34" fmla="*/ 0 w 19"/>
                <a:gd name="T35" fmla="*/ 5 h 279"/>
                <a:gd name="T36" fmla="*/ 0 w 19"/>
                <a:gd name="T37" fmla="*/ 9 h 279"/>
                <a:gd name="T38" fmla="*/ 0 w 19"/>
                <a:gd name="T39" fmla="*/ 271 h 279"/>
                <a:gd name="T40" fmla="*/ 0 w 19"/>
                <a:gd name="T41" fmla="*/ 271 h 279"/>
                <a:gd name="T42" fmla="*/ 0 w 19"/>
                <a:gd name="T43" fmla="*/ 274 h 279"/>
                <a:gd name="T44" fmla="*/ 2 w 19"/>
                <a:gd name="T45" fmla="*/ 278 h 279"/>
                <a:gd name="T46" fmla="*/ 5 w 19"/>
                <a:gd name="T47" fmla="*/ 279 h 279"/>
                <a:gd name="T48" fmla="*/ 8 w 19"/>
                <a:gd name="T49" fmla="*/ 279 h 279"/>
                <a:gd name="T50" fmla="*/ 8 w 19"/>
                <a:gd name="T5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9">
                  <a:moveTo>
                    <a:pt x="8" y="279"/>
                  </a:moveTo>
                  <a:lnTo>
                    <a:pt x="12" y="279"/>
                  </a:lnTo>
                  <a:lnTo>
                    <a:pt x="12" y="279"/>
                  </a:lnTo>
                  <a:lnTo>
                    <a:pt x="13" y="279"/>
                  </a:lnTo>
                  <a:lnTo>
                    <a:pt x="15" y="278"/>
                  </a:lnTo>
                  <a:lnTo>
                    <a:pt x="17" y="276"/>
                  </a:lnTo>
                  <a:lnTo>
                    <a:pt x="19" y="273"/>
                  </a:lnTo>
                  <a:lnTo>
                    <a:pt x="19" y="7"/>
                  </a:lnTo>
                  <a:lnTo>
                    <a:pt x="19" y="7"/>
                  </a:lnTo>
                  <a:lnTo>
                    <a:pt x="17" y="4"/>
                  </a:lnTo>
                  <a:lnTo>
                    <a:pt x="15" y="2"/>
                  </a:lnTo>
                  <a:lnTo>
                    <a:pt x="13" y="0"/>
                  </a:lnTo>
                  <a:lnTo>
                    <a:pt x="12" y="0"/>
                  </a:lnTo>
                  <a:lnTo>
                    <a:pt x="8" y="0"/>
                  </a:lnTo>
                  <a:lnTo>
                    <a:pt x="8" y="0"/>
                  </a:lnTo>
                  <a:lnTo>
                    <a:pt x="5" y="0"/>
                  </a:lnTo>
                  <a:lnTo>
                    <a:pt x="2" y="2"/>
                  </a:lnTo>
                  <a:lnTo>
                    <a:pt x="0" y="5"/>
                  </a:lnTo>
                  <a:lnTo>
                    <a:pt x="0" y="9"/>
                  </a:lnTo>
                  <a:lnTo>
                    <a:pt x="0" y="271"/>
                  </a:lnTo>
                  <a:lnTo>
                    <a:pt x="0" y="271"/>
                  </a:lnTo>
                  <a:lnTo>
                    <a:pt x="0" y="274"/>
                  </a:lnTo>
                  <a:lnTo>
                    <a:pt x="2" y="278"/>
                  </a:lnTo>
                  <a:lnTo>
                    <a:pt x="5" y="279"/>
                  </a:lnTo>
                  <a:lnTo>
                    <a:pt x="8" y="279"/>
                  </a:lnTo>
                  <a:lnTo>
                    <a:pt x="8" y="279"/>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32"/>
              <a:endParaRPr lang="en-US" sz="2400" dirty="0">
                <a:solidFill>
                  <a:prstClr val="black"/>
                </a:solidFill>
                <a:latin typeface="Montserrat" panose="00000500000000000000" pitchFamily="2" charset="0"/>
              </a:endParaRPr>
            </a:p>
          </p:txBody>
        </p:sp>
      </p:grpSp>
      <p:sp>
        <p:nvSpPr>
          <p:cNvPr id="58" name="Text Placeholder 17">
            <a:extLst>
              <a:ext uri="{FF2B5EF4-FFF2-40B4-BE49-F238E27FC236}">
                <a16:creationId xmlns:a16="http://schemas.microsoft.com/office/drawing/2014/main" id="{086C55F6-3F39-0FF2-92E9-03ACFF7FC119}"/>
              </a:ext>
            </a:extLst>
          </p:cNvPr>
          <p:cNvSpPr txBox="1">
            <a:spLocks/>
          </p:cNvSpPr>
          <p:nvPr/>
        </p:nvSpPr>
        <p:spPr>
          <a:xfrm>
            <a:off x="6992231" y="5351535"/>
            <a:ext cx="4275781" cy="815000"/>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ysClr val="window" lastClr="FFFFFF"/>
                </a:solidFill>
                <a:latin typeface="Rubik" pitchFamily="2" charset="-79"/>
                <a:cs typeface="Rubik" pitchFamily="2" charset="-79"/>
              </a:rPr>
              <a:t>Texto do slide aqui texto do slide aqui texto do slide aqui texto do slide aqui texto do slide aqui texto do slide aqui texto aqui texto do slide aqui texto do slide</a:t>
            </a:r>
          </a:p>
        </p:txBody>
      </p:sp>
      <p:sp>
        <p:nvSpPr>
          <p:cNvPr id="59" name="Text Placeholder 26">
            <a:extLst>
              <a:ext uri="{FF2B5EF4-FFF2-40B4-BE49-F238E27FC236}">
                <a16:creationId xmlns:a16="http://schemas.microsoft.com/office/drawing/2014/main" id="{6A1D073E-C177-2322-ECE0-E0E518AD7C00}"/>
              </a:ext>
            </a:extLst>
          </p:cNvPr>
          <p:cNvSpPr txBox="1">
            <a:spLocks/>
          </p:cNvSpPr>
          <p:nvPr/>
        </p:nvSpPr>
        <p:spPr>
          <a:xfrm>
            <a:off x="6992232" y="5062972"/>
            <a:ext cx="2271202"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ysClr val="window" lastClr="FFFFFF"/>
                </a:solidFill>
                <a:latin typeface="Rubik" pitchFamily="2" charset="-79"/>
                <a:cs typeface="Rubik" pitchFamily="2" charset="-79"/>
              </a:rPr>
              <a:t>Título da informação</a:t>
            </a:r>
          </a:p>
        </p:txBody>
      </p:sp>
    </p:spTree>
    <p:extLst>
      <p:ext uri="{BB962C8B-B14F-4D97-AF65-F5344CB8AC3E}">
        <p14:creationId xmlns:p14="http://schemas.microsoft.com/office/powerpoint/2010/main" val="46089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92C0E2-B77E-02CC-7091-8A730D675978}"/>
              </a:ext>
            </a:extLst>
          </p:cNvPr>
          <p:cNvSpPr/>
          <p:nvPr/>
        </p:nvSpPr>
        <p:spPr>
          <a:xfrm>
            <a:off x="4053" y="4162697"/>
            <a:ext cx="12183903" cy="269530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latin typeface="Sorts Mill Goudy" panose="02000503000000000000" pitchFamily="2" charset="0"/>
            </a:endParaRPr>
          </a:p>
        </p:txBody>
      </p:sp>
      <p:sp>
        <p:nvSpPr>
          <p:cNvPr id="8" name="Text Placeholder 17">
            <a:extLst>
              <a:ext uri="{FF2B5EF4-FFF2-40B4-BE49-F238E27FC236}">
                <a16:creationId xmlns:a16="http://schemas.microsoft.com/office/drawing/2014/main" id="{D857D886-34D8-570F-23A3-91C8F2AE77CA}"/>
              </a:ext>
            </a:extLst>
          </p:cNvPr>
          <p:cNvSpPr txBox="1">
            <a:spLocks/>
          </p:cNvSpPr>
          <p:nvPr/>
        </p:nvSpPr>
        <p:spPr>
          <a:xfrm>
            <a:off x="1045885" y="4737845"/>
            <a:ext cx="2903815" cy="136354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ysClr val="window" lastClr="FFFFFF"/>
                </a:solidFill>
                <a:latin typeface="Rubik" pitchFamily="2" charset="-79"/>
                <a:cs typeface="Rubik" pitchFamily="2" charset="-79"/>
              </a:rPr>
              <a:t>“Texto do slide aqui texto do slide aqui texto do slide aqui texto do slide aqui texto do slide aqui texto do slide aqui texto aqui texto do slide aqui texto do slide”</a:t>
            </a:r>
          </a:p>
          <a:p>
            <a:pPr defTabSz="914354">
              <a:lnSpc>
                <a:spcPct val="100000"/>
              </a:lnSpc>
              <a:spcBef>
                <a:spcPts val="0"/>
              </a:spcBef>
            </a:pPr>
            <a:endParaRPr lang="pt-BR" b="1" dirty="0">
              <a:solidFill>
                <a:sysClr val="window" lastClr="FFFFFF"/>
              </a:solidFill>
              <a:latin typeface="Rubik" pitchFamily="2" charset="-79"/>
              <a:cs typeface="Rubik" pitchFamily="2" charset="-79"/>
            </a:endParaRPr>
          </a:p>
          <a:p>
            <a:pPr defTabSz="914354">
              <a:lnSpc>
                <a:spcPct val="100000"/>
              </a:lnSpc>
              <a:spcBef>
                <a:spcPts val="0"/>
              </a:spcBef>
            </a:pPr>
            <a:r>
              <a:rPr lang="pt-BR" b="1" dirty="0">
                <a:solidFill>
                  <a:sysClr val="window" lastClr="FFFFFF"/>
                </a:solidFill>
                <a:latin typeface="Rubik" pitchFamily="2" charset="-79"/>
                <a:cs typeface="Rubik" pitchFamily="2" charset="-79"/>
              </a:rPr>
              <a:t>Nome Sobrenome - Empresa</a:t>
            </a:r>
          </a:p>
        </p:txBody>
      </p:sp>
      <p:sp>
        <p:nvSpPr>
          <p:cNvPr id="11" name="Text Placeholder 17">
            <a:extLst>
              <a:ext uri="{FF2B5EF4-FFF2-40B4-BE49-F238E27FC236}">
                <a16:creationId xmlns:a16="http://schemas.microsoft.com/office/drawing/2014/main" id="{D59AF81A-FAF7-F0E9-9212-AFE88694FDE2}"/>
              </a:ext>
            </a:extLst>
          </p:cNvPr>
          <p:cNvSpPr txBox="1">
            <a:spLocks/>
          </p:cNvSpPr>
          <p:nvPr/>
        </p:nvSpPr>
        <p:spPr>
          <a:xfrm>
            <a:off x="4639985" y="4737845"/>
            <a:ext cx="2903815" cy="136354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ysClr val="window" lastClr="FFFFFF"/>
                </a:solidFill>
                <a:latin typeface="Rubik" pitchFamily="2" charset="-79"/>
                <a:cs typeface="Rubik" pitchFamily="2" charset="-79"/>
              </a:rPr>
              <a:t>“Texto do slide aqui texto do slide aqui texto do slide aqui texto do slide aqui texto do slide aqui texto do slide aqui texto aqui texto do slide aqui texto do slide”</a:t>
            </a:r>
          </a:p>
          <a:p>
            <a:pPr defTabSz="914354">
              <a:lnSpc>
                <a:spcPct val="100000"/>
              </a:lnSpc>
              <a:spcBef>
                <a:spcPts val="0"/>
              </a:spcBef>
            </a:pPr>
            <a:endParaRPr lang="pt-BR" b="1" dirty="0">
              <a:solidFill>
                <a:sysClr val="window" lastClr="FFFFFF"/>
              </a:solidFill>
              <a:latin typeface="Rubik" pitchFamily="2" charset="-79"/>
              <a:cs typeface="Rubik" pitchFamily="2" charset="-79"/>
            </a:endParaRPr>
          </a:p>
          <a:p>
            <a:pPr defTabSz="914354">
              <a:lnSpc>
                <a:spcPct val="100000"/>
              </a:lnSpc>
              <a:spcBef>
                <a:spcPts val="0"/>
              </a:spcBef>
            </a:pPr>
            <a:r>
              <a:rPr lang="pt-BR" b="1" dirty="0">
                <a:solidFill>
                  <a:sysClr val="window" lastClr="FFFFFF"/>
                </a:solidFill>
                <a:latin typeface="Rubik" pitchFamily="2" charset="-79"/>
                <a:cs typeface="Rubik" pitchFamily="2" charset="-79"/>
              </a:rPr>
              <a:t>Nome Sobrenome - Empresa</a:t>
            </a:r>
          </a:p>
        </p:txBody>
      </p:sp>
      <p:sp>
        <p:nvSpPr>
          <p:cNvPr id="12" name="Text Placeholder 17">
            <a:extLst>
              <a:ext uri="{FF2B5EF4-FFF2-40B4-BE49-F238E27FC236}">
                <a16:creationId xmlns:a16="http://schemas.microsoft.com/office/drawing/2014/main" id="{456DD08C-DA8A-6B20-383C-F8B7D6BAB6BD}"/>
              </a:ext>
            </a:extLst>
          </p:cNvPr>
          <p:cNvSpPr txBox="1">
            <a:spLocks/>
          </p:cNvSpPr>
          <p:nvPr/>
        </p:nvSpPr>
        <p:spPr>
          <a:xfrm>
            <a:off x="8208685" y="4737845"/>
            <a:ext cx="2903815" cy="136354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ysClr val="window" lastClr="FFFFFF"/>
                </a:solidFill>
                <a:latin typeface="Rubik" pitchFamily="2" charset="-79"/>
                <a:cs typeface="Rubik" pitchFamily="2" charset="-79"/>
              </a:rPr>
              <a:t>“Texto do slide aqui texto do slide aqui texto do slide aqui texto do slide aqui texto do slide aqui texto do slide aqui texto aqui texto do slide aqui texto do slide”</a:t>
            </a:r>
          </a:p>
          <a:p>
            <a:pPr defTabSz="914354">
              <a:lnSpc>
                <a:spcPct val="100000"/>
              </a:lnSpc>
              <a:spcBef>
                <a:spcPts val="0"/>
              </a:spcBef>
            </a:pPr>
            <a:endParaRPr lang="pt-BR" b="1" dirty="0">
              <a:solidFill>
                <a:sysClr val="window" lastClr="FFFFFF"/>
              </a:solidFill>
              <a:latin typeface="Rubik" pitchFamily="2" charset="-79"/>
              <a:cs typeface="Rubik" pitchFamily="2" charset="-79"/>
            </a:endParaRPr>
          </a:p>
          <a:p>
            <a:pPr defTabSz="914354">
              <a:lnSpc>
                <a:spcPct val="100000"/>
              </a:lnSpc>
              <a:spcBef>
                <a:spcPts val="0"/>
              </a:spcBef>
            </a:pPr>
            <a:r>
              <a:rPr lang="pt-BR" b="1" dirty="0">
                <a:solidFill>
                  <a:sysClr val="window" lastClr="FFFFFF"/>
                </a:solidFill>
                <a:latin typeface="Rubik" pitchFamily="2" charset="-79"/>
                <a:cs typeface="Rubik" pitchFamily="2" charset="-79"/>
              </a:rPr>
              <a:t>Nome Sobrenome - Empresa</a:t>
            </a:r>
          </a:p>
        </p:txBody>
      </p:sp>
      <p:sp>
        <p:nvSpPr>
          <p:cNvPr id="21" name="Title 1">
            <a:extLst>
              <a:ext uri="{FF2B5EF4-FFF2-40B4-BE49-F238E27FC236}">
                <a16:creationId xmlns:a16="http://schemas.microsoft.com/office/drawing/2014/main" id="{2C751F6B-7C57-F809-B907-454DB72582B9}"/>
              </a:ext>
            </a:extLst>
          </p:cNvPr>
          <p:cNvSpPr txBox="1">
            <a:spLocks/>
          </p:cNvSpPr>
          <p:nvPr/>
        </p:nvSpPr>
        <p:spPr>
          <a:xfrm>
            <a:off x="969815" y="586362"/>
            <a:ext cx="4047808"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latin typeface="Sorts Mill Goudy" panose="02000503000000000000" pitchFamily="2" charset="0"/>
              </a:rPr>
              <a:t>Depoimentos</a:t>
            </a:r>
          </a:p>
        </p:txBody>
      </p:sp>
      <p:sp>
        <p:nvSpPr>
          <p:cNvPr id="2" name="Espaço Reservado para Imagem 1">
            <a:extLst>
              <a:ext uri="{FF2B5EF4-FFF2-40B4-BE49-F238E27FC236}">
                <a16:creationId xmlns:a16="http://schemas.microsoft.com/office/drawing/2014/main" id="{886EC8A5-95E0-34FD-C6A6-CFDC067DC328}"/>
              </a:ext>
            </a:extLst>
          </p:cNvPr>
          <p:cNvSpPr>
            <a:spLocks noGrp="1"/>
          </p:cNvSpPr>
          <p:nvPr>
            <p:ph type="pic" sz="quarter" idx="34"/>
          </p:nvPr>
        </p:nvSpPr>
        <p:spPr/>
        <p:txBody>
          <a:bodyPr/>
          <a:lstStyle/>
          <a:p>
            <a:endParaRPr lang="pt-BR"/>
          </a:p>
        </p:txBody>
      </p:sp>
      <p:sp>
        <p:nvSpPr>
          <p:cNvPr id="3" name="Espaço Reservado para Imagem 2">
            <a:extLst>
              <a:ext uri="{FF2B5EF4-FFF2-40B4-BE49-F238E27FC236}">
                <a16:creationId xmlns:a16="http://schemas.microsoft.com/office/drawing/2014/main" id="{8D483BBD-92EC-A95F-7CB4-03E1894EA037}"/>
              </a:ext>
            </a:extLst>
          </p:cNvPr>
          <p:cNvSpPr>
            <a:spLocks noGrp="1"/>
          </p:cNvSpPr>
          <p:nvPr>
            <p:ph type="pic" sz="quarter" idx="35"/>
          </p:nvPr>
        </p:nvSpPr>
        <p:spPr/>
        <p:txBody>
          <a:bodyPr/>
          <a:lstStyle/>
          <a:p>
            <a:endParaRPr lang="pt-BR"/>
          </a:p>
        </p:txBody>
      </p:sp>
      <p:sp>
        <p:nvSpPr>
          <p:cNvPr id="4" name="Espaço Reservado para Imagem 3">
            <a:extLst>
              <a:ext uri="{FF2B5EF4-FFF2-40B4-BE49-F238E27FC236}">
                <a16:creationId xmlns:a16="http://schemas.microsoft.com/office/drawing/2014/main" id="{5EC98C59-BE7C-7D4B-24D8-63AA7333401B}"/>
              </a:ext>
            </a:extLst>
          </p:cNvPr>
          <p:cNvSpPr>
            <a:spLocks noGrp="1"/>
          </p:cNvSpPr>
          <p:nvPr>
            <p:ph type="pic" sz="quarter" idx="36"/>
          </p:nvPr>
        </p:nvSpPr>
        <p:spPr/>
        <p:txBody>
          <a:bodyPr/>
          <a:lstStyle/>
          <a:p>
            <a:endParaRPr lang="pt-BR"/>
          </a:p>
        </p:txBody>
      </p:sp>
    </p:spTree>
    <p:extLst>
      <p:ext uri="{BB962C8B-B14F-4D97-AF65-F5344CB8AC3E}">
        <p14:creationId xmlns:p14="http://schemas.microsoft.com/office/powerpoint/2010/main" val="1270692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Rectangle 56">
            <a:extLst>
              <a:ext uri="{FF2B5EF4-FFF2-40B4-BE49-F238E27FC236}">
                <a16:creationId xmlns:a16="http://schemas.microsoft.com/office/drawing/2014/main" id="{E673319D-9F74-D229-F510-B6E505456D07}"/>
              </a:ext>
            </a:extLst>
          </p:cNvPr>
          <p:cNvSpPr/>
          <p:nvPr/>
        </p:nvSpPr>
        <p:spPr>
          <a:xfrm>
            <a:off x="0" y="0"/>
            <a:ext cx="6096000" cy="685800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latin typeface="Sorts Mill Goudy" panose="02000503000000000000" pitchFamily="2" charset="0"/>
            </a:endParaRPr>
          </a:p>
        </p:txBody>
      </p:sp>
      <p:grpSp>
        <p:nvGrpSpPr>
          <p:cNvPr id="13" name="Group 12">
            <a:extLst>
              <a:ext uri="{FF2B5EF4-FFF2-40B4-BE49-F238E27FC236}">
                <a16:creationId xmlns:a16="http://schemas.microsoft.com/office/drawing/2014/main" id="{9B196689-019A-CA3A-8D39-13424CA0595E}"/>
              </a:ext>
            </a:extLst>
          </p:cNvPr>
          <p:cNvGrpSpPr/>
          <p:nvPr/>
        </p:nvGrpSpPr>
        <p:grpSpPr>
          <a:xfrm>
            <a:off x="725805" y="1807811"/>
            <a:ext cx="4065270" cy="3242379"/>
            <a:chOff x="1033780" y="756611"/>
            <a:chExt cx="4065270" cy="3242379"/>
          </a:xfrm>
        </p:grpSpPr>
        <p:sp>
          <p:nvSpPr>
            <p:cNvPr id="2" name="Title 1">
              <a:extLst>
                <a:ext uri="{FF2B5EF4-FFF2-40B4-BE49-F238E27FC236}">
                  <a16:creationId xmlns:a16="http://schemas.microsoft.com/office/drawing/2014/main" id="{774553E3-0266-14F1-DE87-621A6B5321D8}"/>
                </a:ext>
              </a:extLst>
            </p:cNvPr>
            <p:cNvSpPr txBox="1">
              <a:spLocks/>
            </p:cNvSpPr>
            <p:nvPr/>
          </p:nvSpPr>
          <p:spPr>
            <a:xfrm>
              <a:off x="1033781" y="756611"/>
              <a:ext cx="4065269" cy="987552"/>
            </a:xfrm>
            <a:prstGeom prst="rect">
              <a:avLst/>
            </a:prstGeom>
          </p:spPr>
          <p:txBody>
            <a:bodyPr vert="horz" lIns="91440" tIns="45720" rIns="91440" bIns="45720" rtlCol="0" anchor="t">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marL="0" marR="0" lvl="0" indent="0" algn="l" defTabSz="914377" rtl="0" eaLnBrk="1" fontAlgn="auto" latinLnBrk="0" hangingPunct="1">
                <a:lnSpc>
                  <a:spcPts val="7000"/>
                </a:lnSpc>
                <a:spcBef>
                  <a:spcPct val="0"/>
                </a:spcBef>
                <a:spcAft>
                  <a:spcPts val="0"/>
                </a:spcAft>
                <a:buClrTx/>
                <a:buSzTx/>
                <a:buFontTx/>
                <a:buNone/>
                <a:tabLst/>
                <a:defRPr/>
              </a:pPr>
              <a:r>
                <a:rPr kumimoji="0" lang="pt-BR" sz="4800" b="1" i="0" u="none" strike="noStrike" kern="1200" cap="none" spc="0" normalizeH="0" baseline="0" dirty="0">
                  <a:ln>
                    <a:noFill/>
                  </a:ln>
                  <a:solidFill>
                    <a:schemeClr val="bg1"/>
                  </a:solidFill>
                  <a:effectLst/>
                  <a:uLnTx/>
                  <a:uFillTx/>
                  <a:latin typeface="Sorts Mill Goudy" panose="02000503000000000000" pitchFamily="2" charset="0"/>
                </a:rPr>
                <a:t>Depoimentos</a:t>
              </a:r>
              <a:endParaRPr kumimoji="0" lang="pt-BR" sz="6000" b="1" i="0" u="none" strike="noStrike" kern="1200" cap="none" spc="0" normalizeH="0" baseline="0" dirty="0">
                <a:ln>
                  <a:noFill/>
                </a:ln>
                <a:solidFill>
                  <a:schemeClr val="bg1"/>
                </a:solidFill>
                <a:effectLst/>
                <a:uLnTx/>
                <a:uFillTx/>
                <a:latin typeface="Sorts Mill Goudy" panose="02000503000000000000" pitchFamily="2" charset="0"/>
              </a:endParaRPr>
            </a:p>
          </p:txBody>
        </p:sp>
        <p:sp>
          <p:nvSpPr>
            <p:cNvPr id="3" name="Text Placeholder 38">
              <a:extLst>
                <a:ext uri="{FF2B5EF4-FFF2-40B4-BE49-F238E27FC236}">
                  <a16:creationId xmlns:a16="http://schemas.microsoft.com/office/drawing/2014/main" id="{E6A47053-26E8-37ED-2822-14F68E635CC2}"/>
                </a:ext>
              </a:extLst>
            </p:cNvPr>
            <p:cNvSpPr txBox="1">
              <a:spLocks/>
            </p:cNvSpPr>
            <p:nvPr/>
          </p:nvSpPr>
          <p:spPr>
            <a:xfrm>
              <a:off x="1033780" y="2506170"/>
              <a:ext cx="4065270" cy="1492820"/>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1200"/>
                </a:spcAft>
                <a:buNone/>
              </a:pPr>
              <a:r>
                <a:rPr lang="pt-BR" sz="1800" dirty="0">
                  <a:solidFill>
                    <a:schemeClr val="bg1"/>
                  </a:solidFill>
                  <a:latin typeface="Rubik" pitchFamily="2" charset="-79"/>
                  <a:cs typeface="Rubik" pitchFamily="2" charset="-79"/>
                </a:rPr>
                <a:t>Texto do slide aqui texto do slide aqui texto do slide aqui texto do slide aqui texto do slide aqui texto do slide aqui texto aqui texto do slide aqui texto do slide. </a:t>
              </a:r>
              <a:endParaRPr lang="en-US" sz="1800" dirty="0">
                <a:solidFill>
                  <a:schemeClr val="bg1"/>
                </a:solidFill>
                <a:latin typeface="Rubik" pitchFamily="2" charset="-79"/>
                <a:cs typeface="Rubik" pitchFamily="2" charset="-79"/>
              </a:endParaRPr>
            </a:p>
          </p:txBody>
        </p:sp>
        <p:pic>
          <p:nvPicPr>
            <p:cNvPr id="4" name="Graphic 3">
              <a:extLst>
                <a:ext uri="{FF2B5EF4-FFF2-40B4-BE49-F238E27FC236}">
                  <a16:creationId xmlns:a16="http://schemas.microsoft.com/office/drawing/2014/main" id="{8B699785-3877-0E2E-7A6C-2BAEEED927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1255" y="1915616"/>
              <a:ext cx="546100" cy="419100"/>
            </a:xfrm>
            <a:prstGeom prst="rect">
              <a:avLst/>
            </a:prstGeom>
          </p:spPr>
        </p:pic>
      </p:grpSp>
      <p:grpSp>
        <p:nvGrpSpPr>
          <p:cNvPr id="33" name="Group 32">
            <a:extLst>
              <a:ext uri="{FF2B5EF4-FFF2-40B4-BE49-F238E27FC236}">
                <a16:creationId xmlns:a16="http://schemas.microsoft.com/office/drawing/2014/main" id="{A4E4625D-721E-AA53-4C5C-295ADB2581C4}"/>
              </a:ext>
            </a:extLst>
          </p:cNvPr>
          <p:cNvGrpSpPr/>
          <p:nvPr/>
        </p:nvGrpSpPr>
        <p:grpSpPr>
          <a:xfrm>
            <a:off x="7608707" y="1209532"/>
            <a:ext cx="3895588" cy="4438936"/>
            <a:chOff x="7608707" y="1448784"/>
            <a:chExt cx="3895588" cy="4438936"/>
          </a:xfrm>
        </p:grpSpPr>
        <p:grpSp>
          <p:nvGrpSpPr>
            <p:cNvPr id="27" name="Group 26">
              <a:extLst>
                <a:ext uri="{FF2B5EF4-FFF2-40B4-BE49-F238E27FC236}">
                  <a16:creationId xmlns:a16="http://schemas.microsoft.com/office/drawing/2014/main" id="{8F76340B-75EC-2FE6-3EB8-2BE3A6E3EE84}"/>
                </a:ext>
              </a:extLst>
            </p:cNvPr>
            <p:cNvGrpSpPr/>
            <p:nvPr/>
          </p:nvGrpSpPr>
          <p:grpSpPr>
            <a:xfrm>
              <a:off x="7608707" y="1448784"/>
              <a:ext cx="3895588" cy="1980216"/>
              <a:chOff x="7453133" y="1448784"/>
              <a:chExt cx="3895588" cy="1980216"/>
            </a:xfrm>
          </p:grpSpPr>
          <p:sp>
            <p:nvSpPr>
              <p:cNvPr id="21" name="Rectangle 5">
                <a:extLst>
                  <a:ext uri="{FF2B5EF4-FFF2-40B4-BE49-F238E27FC236}">
                    <a16:creationId xmlns:a16="http://schemas.microsoft.com/office/drawing/2014/main" id="{296EDD80-C4E8-A105-A6AD-B8E287AAB488}"/>
                  </a:ext>
                </a:extLst>
              </p:cNvPr>
              <p:cNvSpPr/>
              <p:nvPr/>
            </p:nvSpPr>
            <p:spPr>
              <a:xfrm>
                <a:off x="7726183" y="1658334"/>
                <a:ext cx="3622538" cy="1770666"/>
              </a:xfrm>
              <a:prstGeom prst="rect">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332"/>
                <a:endParaRPr lang="en-ID" sz="1400" b="1">
                  <a:solidFill>
                    <a:srgbClr val="187BCD"/>
                  </a:solidFill>
                  <a:latin typeface="Montserrat"/>
                </a:endParaRPr>
              </a:p>
            </p:txBody>
          </p:sp>
          <p:grpSp>
            <p:nvGrpSpPr>
              <p:cNvPr id="22" name="Group 21">
                <a:extLst>
                  <a:ext uri="{FF2B5EF4-FFF2-40B4-BE49-F238E27FC236}">
                    <a16:creationId xmlns:a16="http://schemas.microsoft.com/office/drawing/2014/main" id="{1EB1EC52-49AC-23E5-F4E5-16F2102F84E3}"/>
                  </a:ext>
                </a:extLst>
              </p:cNvPr>
              <p:cNvGrpSpPr/>
              <p:nvPr/>
            </p:nvGrpSpPr>
            <p:grpSpPr>
              <a:xfrm>
                <a:off x="7453133" y="1448784"/>
                <a:ext cx="3633967" cy="1706485"/>
                <a:chOff x="6937512" y="1632648"/>
                <a:chExt cx="3633967" cy="1706485"/>
              </a:xfrm>
            </p:grpSpPr>
            <p:sp>
              <p:nvSpPr>
                <p:cNvPr id="23" name="Text Placeholder 17">
                  <a:extLst>
                    <a:ext uri="{FF2B5EF4-FFF2-40B4-BE49-F238E27FC236}">
                      <a16:creationId xmlns:a16="http://schemas.microsoft.com/office/drawing/2014/main" id="{0643BBDD-EB3A-128C-F436-CB313CC420D9}"/>
                    </a:ext>
                  </a:extLst>
                </p:cNvPr>
                <p:cNvSpPr txBox="1">
                  <a:spLocks/>
                </p:cNvSpPr>
                <p:nvPr/>
              </p:nvSpPr>
              <p:spPr>
                <a:xfrm>
                  <a:off x="7570510" y="2166048"/>
                  <a:ext cx="3000969" cy="1173085"/>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aqui texto do slide aqui texto</a:t>
                  </a:r>
                </a:p>
                <a:p>
                  <a:pPr defTabSz="914354">
                    <a:lnSpc>
                      <a:spcPct val="100000"/>
                    </a:lnSpc>
                    <a:spcBef>
                      <a:spcPts val="0"/>
                    </a:spcBef>
                  </a:pPr>
                  <a:endParaRPr lang="pt-BR" b="1" dirty="0">
                    <a:solidFill>
                      <a:schemeClr val="tx1"/>
                    </a:solidFill>
                    <a:latin typeface="Montserrat" panose="00000500000000000000" pitchFamily="2" charset="0"/>
                  </a:endParaRPr>
                </a:p>
                <a:p>
                  <a:pPr defTabSz="914354">
                    <a:lnSpc>
                      <a:spcPct val="100000"/>
                    </a:lnSpc>
                    <a:spcBef>
                      <a:spcPts val="0"/>
                    </a:spcBef>
                  </a:pPr>
                  <a:r>
                    <a:rPr lang="pt-BR" b="1" dirty="0">
                      <a:solidFill>
                        <a:srgbClr val="3C4649"/>
                      </a:solidFill>
                      <a:latin typeface="Rubik" pitchFamily="2" charset="-79"/>
                      <a:cs typeface="Rubik" pitchFamily="2" charset="-79"/>
                    </a:rPr>
                    <a:t>Nome Sobrenome - Empresa</a:t>
                  </a:r>
                </a:p>
              </p:txBody>
            </p:sp>
            <p:pic>
              <p:nvPicPr>
                <p:cNvPr id="24" name="Graphic 23">
                  <a:extLst>
                    <a:ext uri="{FF2B5EF4-FFF2-40B4-BE49-F238E27FC236}">
                      <a16:creationId xmlns:a16="http://schemas.microsoft.com/office/drawing/2014/main" id="{8F061097-6F87-FE8F-6C63-25C1F12857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37512" y="1632648"/>
                  <a:ext cx="546100" cy="419100"/>
                </a:xfrm>
                <a:prstGeom prst="rect">
                  <a:avLst/>
                </a:prstGeom>
              </p:spPr>
            </p:pic>
          </p:grpSp>
        </p:grpSp>
        <p:grpSp>
          <p:nvGrpSpPr>
            <p:cNvPr id="28" name="Group 27">
              <a:extLst>
                <a:ext uri="{FF2B5EF4-FFF2-40B4-BE49-F238E27FC236}">
                  <a16:creationId xmlns:a16="http://schemas.microsoft.com/office/drawing/2014/main" id="{7337FE1F-1293-71C3-EB08-8250271A9140}"/>
                </a:ext>
              </a:extLst>
            </p:cNvPr>
            <p:cNvGrpSpPr/>
            <p:nvPr/>
          </p:nvGrpSpPr>
          <p:grpSpPr>
            <a:xfrm>
              <a:off x="7608707" y="3907504"/>
              <a:ext cx="3895588" cy="1980216"/>
              <a:chOff x="7453133" y="1448784"/>
              <a:chExt cx="3895588" cy="1980216"/>
            </a:xfrm>
          </p:grpSpPr>
          <p:sp>
            <p:nvSpPr>
              <p:cNvPr id="29" name="Rectangle 5">
                <a:extLst>
                  <a:ext uri="{FF2B5EF4-FFF2-40B4-BE49-F238E27FC236}">
                    <a16:creationId xmlns:a16="http://schemas.microsoft.com/office/drawing/2014/main" id="{FC8B1697-B51B-61F6-A5B0-9C586776BA2C}"/>
                  </a:ext>
                </a:extLst>
              </p:cNvPr>
              <p:cNvSpPr/>
              <p:nvPr/>
            </p:nvSpPr>
            <p:spPr>
              <a:xfrm>
                <a:off x="7726183" y="1658334"/>
                <a:ext cx="3622538" cy="1770666"/>
              </a:xfrm>
              <a:prstGeom prst="rect">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332"/>
                <a:endParaRPr lang="en-ID" sz="1400" b="1">
                  <a:solidFill>
                    <a:srgbClr val="187BCD"/>
                  </a:solidFill>
                  <a:latin typeface="Montserrat"/>
                </a:endParaRPr>
              </a:p>
            </p:txBody>
          </p:sp>
          <p:grpSp>
            <p:nvGrpSpPr>
              <p:cNvPr id="30" name="Group 29">
                <a:extLst>
                  <a:ext uri="{FF2B5EF4-FFF2-40B4-BE49-F238E27FC236}">
                    <a16:creationId xmlns:a16="http://schemas.microsoft.com/office/drawing/2014/main" id="{4395D432-43E7-AA29-D0C4-D76FEF12E45D}"/>
                  </a:ext>
                </a:extLst>
              </p:cNvPr>
              <p:cNvGrpSpPr/>
              <p:nvPr/>
            </p:nvGrpSpPr>
            <p:grpSpPr>
              <a:xfrm>
                <a:off x="7453133" y="1448784"/>
                <a:ext cx="3633967" cy="1706485"/>
                <a:chOff x="6937512" y="1632648"/>
                <a:chExt cx="3633967" cy="1706485"/>
              </a:xfrm>
            </p:grpSpPr>
            <p:sp>
              <p:nvSpPr>
                <p:cNvPr id="31" name="Text Placeholder 17">
                  <a:extLst>
                    <a:ext uri="{FF2B5EF4-FFF2-40B4-BE49-F238E27FC236}">
                      <a16:creationId xmlns:a16="http://schemas.microsoft.com/office/drawing/2014/main" id="{6DFC3F5C-D60C-A7B5-00C4-5A6E4E652B6C}"/>
                    </a:ext>
                  </a:extLst>
                </p:cNvPr>
                <p:cNvSpPr txBox="1">
                  <a:spLocks/>
                </p:cNvSpPr>
                <p:nvPr/>
              </p:nvSpPr>
              <p:spPr>
                <a:xfrm>
                  <a:off x="7570510" y="2166048"/>
                  <a:ext cx="3000969" cy="1173085"/>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00000"/>
                    </a:lnSpc>
                    <a:spcBef>
                      <a:spcPts val="0"/>
                    </a:spcBef>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aqui texto do slide aqui texto</a:t>
                  </a:r>
                </a:p>
                <a:p>
                  <a:pPr defTabSz="914354">
                    <a:lnSpc>
                      <a:spcPct val="100000"/>
                    </a:lnSpc>
                    <a:spcBef>
                      <a:spcPts val="0"/>
                    </a:spcBef>
                  </a:pPr>
                  <a:endParaRPr lang="pt-BR" b="1" dirty="0">
                    <a:solidFill>
                      <a:schemeClr val="tx1"/>
                    </a:solidFill>
                    <a:latin typeface="Montserrat" panose="00000500000000000000" pitchFamily="2" charset="0"/>
                  </a:endParaRPr>
                </a:p>
                <a:p>
                  <a:pPr defTabSz="914354">
                    <a:lnSpc>
                      <a:spcPct val="100000"/>
                    </a:lnSpc>
                    <a:spcBef>
                      <a:spcPts val="0"/>
                    </a:spcBef>
                  </a:pPr>
                  <a:r>
                    <a:rPr lang="pt-BR" b="1" dirty="0">
                      <a:solidFill>
                        <a:srgbClr val="3C4649"/>
                      </a:solidFill>
                      <a:latin typeface="Rubik" pitchFamily="2" charset="-79"/>
                      <a:cs typeface="Rubik" pitchFamily="2" charset="-79"/>
                    </a:rPr>
                    <a:t>Nome Sobrenome - Empresa</a:t>
                  </a:r>
                </a:p>
              </p:txBody>
            </p:sp>
            <p:pic>
              <p:nvPicPr>
                <p:cNvPr id="32" name="Graphic 31">
                  <a:extLst>
                    <a:ext uri="{FF2B5EF4-FFF2-40B4-BE49-F238E27FC236}">
                      <a16:creationId xmlns:a16="http://schemas.microsoft.com/office/drawing/2014/main" id="{2D139540-29B7-AE4D-4E0D-ABF7511E2F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37512" y="1632648"/>
                  <a:ext cx="546100" cy="419100"/>
                </a:xfrm>
                <a:prstGeom prst="rect">
                  <a:avLst/>
                </a:prstGeom>
              </p:spPr>
            </p:pic>
          </p:grpSp>
        </p:grpSp>
      </p:grpSp>
      <p:grpSp>
        <p:nvGrpSpPr>
          <p:cNvPr id="9" name="Agrupar 8">
            <a:extLst>
              <a:ext uri="{FF2B5EF4-FFF2-40B4-BE49-F238E27FC236}">
                <a16:creationId xmlns:a16="http://schemas.microsoft.com/office/drawing/2014/main" id="{00FB3FEE-FF74-C73D-F4E6-BE6A5916F44B}"/>
              </a:ext>
            </a:extLst>
          </p:cNvPr>
          <p:cNvGrpSpPr/>
          <p:nvPr/>
        </p:nvGrpSpPr>
        <p:grpSpPr>
          <a:xfrm>
            <a:off x="5199409" y="2287957"/>
            <a:ext cx="2231328" cy="2231286"/>
            <a:chOff x="-393700" y="5640586"/>
            <a:chExt cx="1656093" cy="1656064"/>
          </a:xfrm>
        </p:grpSpPr>
        <p:sp>
          <p:nvSpPr>
            <p:cNvPr id="10" name="Forma Livre: Forma 9">
              <a:extLst>
                <a:ext uri="{FF2B5EF4-FFF2-40B4-BE49-F238E27FC236}">
                  <a16:creationId xmlns:a16="http://schemas.microsoft.com/office/drawing/2014/main" id="{6D56B5C9-4E34-B946-DA9F-3277436FC6D6}"/>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11" name="Forma Livre: Forma 10">
              <a:extLst>
                <a:ext uri="{FF2B5EF4-FFF2-40B4-BE49-F238E27FC236}">
                  <a16:creationId xmlns:a16="http://schemas.microsoft.com/office/drawing/2014/main" id="{DFC9D7EB-65AE-D5E4-07B7-8E50275C8FCF}"/>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3"/>
            </a:solidFill>
            <a:ln w="5166" cap="flat">
              <a:noFill/>
              <a:prstDash val="solid"/>
              <a:miter/>
            </a:ln>
          </p:spPr>
          <p:txBody>
            <a:bodyPr rtlCol="0" anchor="ctr"/>
            <a:lstStyle/>
            <a:p>
              <a:endParaRPr lang="pt-BR"/>
            </a:p>
          </p:txBody>
        </p:sp>
      </p:grpSp>
    </p:spTree>
    <p:extLst>
      <p:ext uri="{BB962C8B-B14F-4D97-AF65-F5344CB8AC3E}">
        <p14:creationId xmlns:p14="http://schemas.microsoft.com/office/powerpoint/2010/main" val="1837536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756AA51-C0D0-4A2D-944A-7A5B9AFFAB8E}"/>
              </a:ext>
            </a:extLst>
          </p:cNvPr>
          <p:cNvGrpSpPr/>
          <p:nvPr/>
        </p:nvGrpSpPr>
        <p:grpSpPr>
          <a:xfrm>
            <a:off x="2882900" y="1776491"/>
            <a:ext cx="6426200" cy="3305019"/>
            <a:chOff x="2882900" y="1842948"/>
            <a:chExt cx="6426200" cy="3305019"/>
          </a:xfrm>
        </p:grpSpPr>
        <p:sp>
          <p:nvSpPr>
            <p:cNvPr id="3" name="Text Placeholder 38">
              <a:extLst>
                <a:ext uri="{FF2B5EF4-FFF2-40B4-BE49-F238E27FC236}">
                  <a16:creationId xmlns:a16="http://schemas.microsoft.com/office/drawing/2014/main" id="{19DFB5BD-A819-6442-08BD-89FD505F2007}"/>
                </a:ext>
              </a:extLst>
            </p:cNvPr>
            <p:cNvSpPr txBox="1">
              <a:spLocks/>
            </p:cNvSpPr>
            <p:nvPr/>
          </p:nvSpPr>
          <p:spPr>
            <a:xfrm>
              <a:off x="2882900" y="2538910"/>
              <a:ext cx="6426200" cy="1870530"/>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Aft>
                  <a:spcPts val="1200"/>
                </a:spcAft>
                <a:buNone/>
              </a:pPr>
              <a:r>
                <a:rPr lang="pt-BR" sz="2400" dirty="0">
                  <a:solidFill>
                    <a:srgbClr val="3C4649"/>
                  </a:solidFill>
                  <a:latin typeface="Rubik" pitchFamily="2" charset="-79"/>
                  <a:cs typeface="Rubik" pitchFamily="2" charset="-79"/>
                </a:rPr>
                <a:t>Texto do slide aqui texto do slide aqui texto do slide aqui texto do slide aqui texto do slide aqui texto do slide aqui texto aqui texto do slide aqui texto</a:t>
              </a:r>
            </a:p>
          </p:txBody>
        </p:sp>
        <p:sp>
          <p:nvSpPr>
            <p:cNvPr id="9" name="CaixaDeTexto 8">
              <a:extLst>
                <a:ext uri="{FF2B5EF4-FFF2-40B4-BE49-F238E27FC236}">
                  <a16:creationId xmlns:a16="http://schemas.microsoft.com/office/drawing/2014/main" id="{D79595BB-9CC6-56B4-804A-2A0F0D44D797}"/>
                </a:ext>
              </a:extLst>
            </p:cNvPr>
            <p:cNvSpPr txBox="1"/>
            <p:nvPr/>
          </p:nvSpPr>
          <p:spPr>
            <a:xfrm>
              <a:off x="5086350" y="4686302"/>
              <a:ext cx="2019300" cy="461665"/>
            </a:xfrm>
            <a:prstGeom prst="rect">
              <a:avLst/>
            </a:prstGeom>
            <a:noFill/>
          </p:spPr>
          <p:txBody>
            <a:bodyPr wrap="square">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pt-BR" sz="1200" b="1" u="none" strike="noStrike" kern="1200" cap="none" spc="0" normalizeH="0" baseline="0" noProof="0" dirty="0">
                  <a:ln>
                    <a:noFill/>
                  </a:ln>
                  <a:solidFill>
                    <a:schemeClr val="accent1"/>
                  </a:solidFill>
                  <a:effectLst/>
                  <a:uLnTx/>
                  <a:uFillTx/>
                  <a:latin typeface="Rubik" pitchFamily="2" charset="-79"/>
                  <a:cs typeface="Rubik" pitchFamily="2" charset="-79"/>
                </a:rPr>
                <a:t>Nome Sobrenome</a:t>
              </a:r>
            </a:p>
            <a:p>
              <a:pPr marL="0" marR="0" lvl="0" indent="0" algn="ctr" defTabSz="914354" rtl="0" eaLnBrk="1" fontAlgn="auto" latinLnBrk="0" hangingPunct="1">
                <a:lnSpc>
                  <a:spcPct val="100000"/>
                </a:lnSpc>
                <a:spcBef>
                  <a:spcPts val="0"/>
                </a:spcBef>
                <a:spcAft>
                  <a:spcPts val="0"/>
                </a:spcAft>
                <a:buClrTx/>
                <a:buSzTx/>
                <a:buFontTx/>
                <a:buNone/>
                <a:tabLst/>
                <a:defRPr/>
              </a:pPr>
              <a:r>
                <a:rPr kumimoji="0" lang="pt-BR" sz="1200" i="0" u="none" strike="noStrike" kern="1200" cap="none" spc="0" normalizeH="0" baseline="0" noProof="0" dirty="0">
                  <a:ln>
                    <a:noFill/>
                  </a:ln>
                  <a:solidFill>
                    <a:srgbClr val="3C4649"/>
                  </a:solidFill>
                  <a:effectLst/>
                  <a:uLnTx/>
                  <a:uFillTx/>
                  <a:latin typeface="Rubik" pitchFamily="2" charset="-79"/>
                  <a:cs typeface="Rubik" pitchFamily="2" charset="-79"/>
                </a:rPr>
                <a:t>Cargo -Empresa</a:t>
              </a:r>
            </a:p>
          </p:txBody>
        </p:sp>
        <p:pic>
          <p:nvPicPr>
            <p:cNvPr id="7" name="Graphic 6">
              <a:extLst>
                <a:ext uri="{FF2B5EF4-FFF2-40B4-BE49-F238E27FC236}">
                  <a16:creationId xmlns:a16="http://schemas.microsoft.com/office/drawing/2014/main" id="{6A24295B-20FE-0420-A1F7-E81EB4D424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22950" y="1842948"/>
              <a:ext cx="546100" cy="419100"/>
            </a:xfrm>
            <a:prstGeom prst="rect">
              <a:avLst/>
            </a:prstGeom>
          </p:spPr>
        </p:pic>
      </p:grpSp>
      <p:grpSp>
        <p:nvGrpSpPr>
          <p:cNvPr id="15" name="Graphic 10">
            <a:extLst>
              <a:ext uri="{FF2B5EF4-FFF2-40B4-BE49-F238E27FC236}">
                <a16:creationId xmlns:a16="http://schemas.microsoft.com/office/drawing/2014/main" id="{28575D54-CB56-C306-4170-F3B9258BE832}"/>
              </a:ext>
            </a:extLst>
          </p:cNvPr>
          <p:cNvGrpSpPr/>
          <p:nvPr/>
        </p:nvGrpSpPr>
        <p:grpSpPr>
          <a:xfrm>
            <a:off x="-711201" y="2232830"/>
            <a:ext cx="3563001" cy="2349617"/>
            <a:chOff x="-1756229" y="2232830"/>
            <a:chExt cx="3563001" cy="2349617"/>
          </a:xfrm>
        </p:grpSpPr>
        <p:sp>
          <p:nvSpPr>
            <p:cNvPr id="16" name="Forma Livre: Forma 15">
              <a:extLst>
                <a:ext uri="{FF2B5EF4-FFF2-40B4-BE49-F238E27FC236}">
                  <a16:creationId xmlns:a16="http://schemas.microsoft.com/office/drawing/2014/main" id="{B15D2092-6913-20C4-F4F0-45B62486CFD1}"/>
                </a:ext>
              </a:extLst>
            </p:cNvPr>
            <p:cNvSpPr/>
            <p:nvPr/>
          </p:nvSpPr>
          <p:spPr>
            <a:xfrm>
              <a:off x="-483377" y="2232830"/>
              <a:ext cx="1101924" cy="1103525"/>
            </a:xfrm>
            <a:custGeom>
              <a:avLst/>
              <a:gdLst>
                <a:gd name="connsiteX0" fmla="*/ 95 w 1101924"/>
                <a:gd name="connsiteY0" fmla="*/ 127 h 1103525"/>
                <a:gd name="connsiteX1" fmla="*/ 0 w 1101924"/>
                <a:gd name="connsiteY1" fmla="*/ 1103526 h 1103525"/>
                <a:gd name="connsiteX2" fmla="*/ 1101925 w 1101924"/>
                <a:gd name="connsiteY2" fmla="*/ 0 h 1103525"/>
              </a:gdLst>
              <a:ahLst/>
              <a:cxnLst>
                <a:cxn ang="0">
                  <a:pos x="connsiteX0" y="connsiteY0"/>
                </a:cxn>
                <a:cxn ang="0">
                  <a:pos x="connsiteX1" y="connsiteY1"/>
                </a:cxn>
                <a:cxn ang="0">
                  <a:pos x="connsiteX2" y="connsiteY2"/>
                </a:cxn>
              </a:cxnLst>
              <a:rect l="l" t="t" r="r" b="b"/>
              <a:pathLst>
                <a:path w="1101924" h="1103525">
                  <a:moveTo>
                    <a:pt x="95" y="127"/>
                  </a:moveTo>
                  <a:cubicBezTo>
                    <a:pt x="95" y="609604"/>
                    <a:pt x="95" y="805657"/>
                    <a:pt x="0" y="1103526"/>
                  </a:cubicBezTo>
                  <a:cubicBezTo>
                    <a:pt x="608573" y="1103526"/>
                    <a:pt x="1101925" y="609477"/>
                    <a:pt x="1101925" y="0"/>
                  </a:cubicBezTo>
                </a:path>
              </a:pathLst>
            </a:custGeom>
            <a:solidFill>
              <a:schemeClr val="accent3"/>
            </a:solidFill>
            <a:ln w="6325" cap="flat">
              <a:noFill/>
              <a:prstDash val="solid"/>
              <a:miter/>
            </a:ln>
          </p:spPr>
          <p:txBody>
            <a:bodyPr rtlCol="0" anchor="ctr"/>
            <a:lstStyle/>
            <a:p>
              <a:endParaRPr lang="pt-BR"/>
            </a:p>
          </p:txBody>
        </p:sp>
        <p:sp>
          <p:nvSpPr>
            <p:cNvPr id="17" name="Forma Livre: Forma 16">
              <a:extLst>
                <a:ext uri="{FF2B5EF4-FFF2-40B4-BE49-F238E27FC236}">
                  <a16:creationId xmlns:a16="http://schemas.microsoft.com/office/drawing/2014/main" id="{8E83B0AC-E106-2EE6-A51A-2F20CEAD2883}"/>
                </a:ext>
              </a:extLst>
            </p:cNvPr>
            <p:cNvSpPr/>
            <p:nvPr/>
          </p:nvSpPr>
          <p:spPr>
            <a:xfrm>
              <a:off x="-1756229" y="2622941"/>
              <a:ext cx="1956917" cy="1959506"/>
            </a:xfrm>
            <a:custGeom>
              <a:avLst/>
              <a:gdLst>
                <a:gd name="connsiteX0" fmla="*/ 978460 w 1956917"/>
                <a:gd name="connsiteY0" fmla="*/ 0 h 1959506"/>
                <a:gd name="connsiteX1" fmla="*/ 0 w 1956917"/>
                <a:gd name="connsiteY1" fmla="*/ 979746 h 1959506"/>
                <a:gd name="connsiteX2" fmla="*/ 978460 w 1956917"/>
                <a:gd name="connsiteY2" fmla="*/ 1959507 h 1959506"/>
                <a:gd name="connsiteX3" fmla="*/ 1956918 w 1956917"/>
                <a:gd name="connsiteY3" fmla="*/ 979746 h 1959506"/>
                <a:gd name="connsiteX4" fmla="*/ 978460 w 1956917"/>
                <a:gd name="connsiteY4" fmla="*/ 979765 h 1959506"/>
                <a:gd name="connsiteX5" fmla="*/ 978460 w 1956917"/>
                <a:gd name="connsiteY5" fmla="*/ 0 h 1959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6917" h="1959506">
                  <a:moveTo>
                    <a:pt x="978460" y="0"/>
                  </a:moveTo>
                  <a:cubicBezTo>
                    <a:pt x="438070" y="0"/>
                    <a:pt x="0" y="438634"/>
                    <a:pt x="0" y="979746"/>
                  </a:cubicBezTo>
                  <a:cubicBezTo>
                    <a:pt x="0" y="1520854"/>
                    <a:pt x="438070" y="1959507"/>
                    <a:pt x="978460" y="1959507"/>
                  </a:cubicBezTo>
                  <a:cubicBezTo>
                    <a:pt x="1518844" y="1959507"/>
                    <a:pt x="1956918" y="1520854"/>
                    <a:pt x="1956918" y="979746"/>
                  </a:cubicBezTo>
                  <a:cubicBezTo>
                    <a:pt x="881680" y="979746"/>
                    <a:pt x="978460" y="979765"/>
                    <a:pt x="978460" y="979765"/>
                  </a:cubicBezTo>
                  <a:cubicBezTo>
                    <a:pt x="978460" y="887450"/>
                    <a:pt x="978460" y="979765"/>
                    <a:pt x="978460" y="0"/>
                  </a:cubicBezTo>
                  <a:close/>
                </a:path>
              </a:pathLst>
            </a:custGeom>
            <a:solidFill>
              <a:schemeClr val="accent1"/>
            </a:solidFill>
            <a:ln w="6325" cap="flat">
              <a:noFill/>
              <a:prstDash val="solid"/>
              <a:miter/>
            </a:ln>
          </p:spPr>
          <p:txBody>
            <a:bodyPr rtlCol="0" anchor="ctr"/>
            <a:lstStyle/>
            <a:p>
              <a:endParaRPr lang="pt-BR"/>
            </a:p>
          </p:txBody>
        </p:sp>
      </p:grpSp>
      <p:grpSp>
        <p:nvGrpSpPr>
          <p:cNvPr id="25" name="Graphic 9">
            <a:extLst>
              <a:ext uri="{FF2B5EF4-FFF2-40B4-BE49-F238E27FC236}">
                <a16:creationId xmlns:a16="http://schemas.microsoft.com/office/drawing/2014/main" id="{E563C209-D3E2-C4A9-3E4E-0548FAD7611B}"/>
              </a:ext>
            </a:extLst>
          </p:cNvPr>
          <p:cNvGrpSpPr/>
          <p:nvPr/>
        </p:nvGrpSpPr>
        <p:grpSpPr>
          <a:xfrm>
            <a:off x="10359229" y="1367423"/>
            <a:ext cx="3118654" cy="4080569"/>
            <a:chOff x="12826658" y="1367423"/>
            <a:chExt cx="3118654" cy="4080569"/>
          </a:xfrm>
        </p:grpSpPr>
        <p:sp>
          <p:nvSpPr>
            <p:cNvPr id="26" name="Forma Livre: Forma 25">
              <a:extLst>
                <a:ext uri="{FF2B5EF4-FFF2-40B4-BE49-F238E27FC236}">
                  <a16:creationId xmlns:a16="http://schemas.microsoft.com/office/drawing/2014/main" id="{927430CA-650C-0C48-6EE4-652E14571832}"/>
                </a:ext>
              </a:extLst>
            </p:cNvPr>
            <p:cNvSpPr/>
            <p:nvPr/>
          </p:nvSpPr>
          <p:spPr>
            <a:xfrm>
              <a:off x="14046590" y="2520489"/>
              <a:ext cx="687970" cy="1375636"/>
            </a:xfrm>
            <a:custGeom>
              <a:avLst/>
              <a:gdLst>
                <a:gd name="connsiteX0" fmla="*/ 0 w 687970"/>
                <a:gd name="connsiteY0" fmla="*/ 0 h 1375636"/>
                <a:gd name="connsiteX1" fmla="*/ 687971 w 687970"/>
                <a:gd name="connsiteY1" fmla="*/ 687826 h 1375636"/>
                <a:gd name="connsiteX2" fmla="*/ 0 w 687970"/>
                <a:gd name="connsiteY2" fmla="*/ 1375636 h 1375636"/>
              </a:gdLst>
              <a:ahLst/>
              <a:cxnLst>
                <a:cxn ang="0">
                  <a:pos x="connsiteX0" y="connsiteY0"/>
                </a:cxn>
                <a:cxn ang="0">
                  <a:pos x="connsiteX1" y="connsiteY1"/>
                </a:cxn>
                <a:cxn ang="0">
                  <a:pos x="connsiteX2" y="connsiteY2"/>
                </a:cxn>
              </a:cxnLst>
              <a:rect l="l" t="t" r="r" b="b"/>
              <a:pathLst>
                <a:path w="687970" h="1375636">
                  <a:moveTo>
                    <a:pt x="0" y="0"/>
                  </a:moveTo>
                  <a:cubicBezTo>
                    <a:pt x="379960" y="0"/>
                    <a:pt x="687971" y="307954"/>
                    <a:pt x="687971" y="687826"/>
                  </a:cubicBezTo>
                  <a:cubicBezTo>
                    <a:pt x="687971" y="1067698"/>
                    <a:pt x="379960" y="1375636"/>
                    <a:pt x="0" y="1375636"/>
                  </a:cubicBezTo>
                </a:path>
              </a:pathLst>
            </a:custGeom>
            <a:solidFill>
              <a:schemeClr val="accent1"/>
            </a:solidFill>
            <a:ln w="4450" cap="flat">
              <a:noFill/>
              <a:prstDash val="solid"/>
              <a:miter/>
            </a:ln>
          </p:spPr>
          <p:txBody>
            <a:bodyPr rtlCol="0" anchor="ctr"/>
            <a:lstStyle/>
            <a:p>
              <a:endParaRPr lang="pt-BR"/>
            </a:p>
          </p:txBody>
        </p:sp>
        <p:sp>
          <p:nvSpPr>
            <p:cNvPr id="27" name="Forma Livre: Forma 26">
              <a:extLst>
                <a:ext uri="{FF2B5EF4-FFF2-40B4-BE49-F238E27FC236}">
                  <a16:creationId xmlns:a16="http://schemas.microsoft.com/office/drawing/2014/main" id="{156D51CE-83BE-1C7F-35B3-1556A3D84B03}"/>
                </a:ext>
              </a:extLst>
            </p:cNvPr>
            <p:cNvSpPr/>
            <p:nvPr/>
          </p:nvSpPr>
          <p:spPr>
            <a:xfrm>
              <a:off x="14048396" y="4014409"/>
              <a:ext cx="1373391" cy="690282"/>
            </a:xfrm>
            <a:custGeom>
              <a:avLst/>
              <a:gdLst>
                <a:gd name="connsiteX0" fmla="*/ 1373392 w 1373391"/>
                <a:gd name="connsiteY0" fmla="*/ 0 h 690282"/>
                <a:gd name="connsiteX1" fmla="*/ 686696 w 1373391"/>
                <a:gd name="connsiteY1" fmla="*/ 690283 h 690282"/>
                <a:gd name="connsiteX2" fmla="*/ 0 w 1373391"/>
                <a:gd name="connsiteY2" fmla="*/ 0 h 690282"/>
              </a:gdLst>
              <a:ahLst/>
              <a:cxnLst>
                <a:cxn ang="0">
                  <a:pos x="connsiteX0" y="connsiteY0"/>
                </a:cxn>
                <a:cxn ang="0">
                  <a:pos x="connsiteX1" y="connsiteY1"/>
                </a:cxn>
                <a:cxn ang="0">
                  <a:pos x="connsiteX2" y="connsiteY2"/>
                </a:cxn>
              </a:cxnLst>
              <a:rect l="l" t="t" r="r" b="b"/>
              <a:pathLst>
                <a:path w="1373391" h="690282">
                  <a:moveTo>
                    <a:pt x="1373392" y="0"/>
                  </a:moveTo>
                  <a:cubicBezTo>
                    <a:pt x="1373392" y="381237"/>
                    <a:pt x="1065943" y="690283"/>
                    <a:pt x="686696" y="690283"/>
                  </a:cubicBezTo>
                  <a:cubicBezTo>
                    <a:pt x="307449" y="690283"/>
                    <a:pt x="0" y="381237"/>
                    <a:pt x="0" y="0"/>
                  </a:cubicBezTo>
                </a:path>
              </a:pathLst>
            </a:custGeom>
            <a:solidFill>
              <a:srgbClr val="B9D1E4"/>
            </a:solidFill>
            <a:ln w="4450" cap="flat">
              <a:noFill/>
              <a:prstDash val="solid"/>
              <a:miter/>
            </a:ln>
          </p:spPr>
          <p:txBody>
            <a:bodyPr rtlCol="0" anchor="ctr"/>
            <a:lstStyle/>
            <a:p>
              <a:endParaRPr lang="pt-BR"/>
            </a:p>
          </p:txBody>
        </p:sp>
        <p:sp>
          <p:nvSpPr>
            <p:cNvPr id="28" name="Forma Livre: Forma 27">
              <a:extLst>
                <a:ext uri="{FF2B5EF4-FFF2-40B4-BE49-F238E27FC236}">
                  <a16:creationId xmlns:a16="http://schemas.microsoft.com/office/drawing/2014/main" id="{26897B48-78BD-BBFC-8BF2-D47B828507DB}"/>
                </a:ext>
              </a:extLst>
            </p:cNvPr>
            <p:cNvSpPr/>
            <p:nvPr/>
          </p:nvSpPr>
          <p:spPr>
            <a:xfrm>
              <a:off x="12834246" y="3779359"/>
              <a:ext cx="1062315" cy="1668633"/>
            </a:xfrm>
            <a:custGeom>
              <a:avLst/>
              <a:gdLst>
                <a:gd name="connsiteX0" fmla="*/ 0 w 1062315"/>
                <a:gd name="connsiteY0" fmla="*/ 1668633 h 1668633"/>
                <a:gd name="connsiteX1" fmla="*/ 0 w 1062315"/>
                <a:gd name="connsiteY1" fmla="*/ 530921 h 1668633"/>
                <a:gd name="connsiteX2" fmla="*/ 531158 w 1062315"/>
                <a:gd name="connsiteY2" fmla="*/ 0 h 1668633"/>
                <a:gd name="connsiteX3" fmla="*/ 1062315 w 1062315"/>
                <a:gd name="connsiteY3" fmla="*/ 530921 h 1668633"/>
                <a:gd name="connsiteX4" fmla="*/ 1062315 w 1062315"/>
                <a:gd name="connsiteY4" fmla="*/ 1668633 h 1668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315" h="1668633">
                  <a:moveTo>
                    <a:pt x="0" y="1668633"/>
                  </a:moveTo>
                  <a:lnTo>
                    <a:pt x="0" y="530921"/>
                  </a:lnTo>
                  <a:cubicBezTo>
                    <a:pt x="0" y="237704"/>
                    <a:pt x="237807" y="0"/>
                    <a:pt x="531158" y="0"/>
                  </a:cubicBezTo>
                  <a:cubicBezTo>
                    <a:pt x="824508" y="0"/>
                    <a:pt x="1062315" y="237704"/>
                    <a:pt x="1062315" y="530921"/>
                  </a:cubicBezTo>
                  <a:lnTo>
                    <a:pt x="1062315" y="1668633"/>
                  </a:lnTo>
                </a:path>
              </a:pathLst>
            </a:custGeom>
            <a:solidFill>
              <a:schemeClr val="accent3"/>
            </a:solidFill>
            <a:ln w="4450" cap="flat">
              <a:noFill/>
              <a:prstDash val="solid"/>
              <a:miter/>
            </a:ln>
          </p:spPr>
          <p:txBody>
            <a:bodyPr rtlCol="0" anchor="ctr"/>
            <a:lstStyle/>
            <a:p>
              <a:endParaRPr lang="pt-BR"/>
            </a:p>
          </p:txBody>
        </p:sp>
        <p:sp>
          <p:nvSpPr>
            <p:cNvPr id="29" name="Forma Livre: Forma 28">
              <a:extLst>
                <a:ext uri="{FF2B5EF4-FFF2-40B4-BE49-F238E27FC236}">
                  <a16:creationId xmlns:a16="http://schemas.microsoft.com/office/drawing/2014/main" id="{C6CEDEFE-49D2-6502-C53A-D15AA8BCC82C}"/>
                </a:ext>
              </a:extLst>
            </p:cNvPr>
            <p:cNvSpPr/>
            <p:nvPr/>
          </p:nvSpPr>
          <p:spPr>
            <a:xfrm>
              <a:off x="14890585" y="1367423"/>
              <a:ext cx="1054727" cy="2495359"/>
            </a:xfrm>
            <a:custGeom>
              <a:avLst/>
              <a:gdLst>
                <a:gd name="connsiteX0" fmla="*/ 0 w 1054727"/>
                <a:gd name="connsiteY0" fmla="*/ 0 h 2495359"/>
                <a:gd name="connsiteX1" fmla="*/ 0 w 1054727"/>
                <a:gd name="connsiteY1" fmla="*/ 0 h 2495359"/>
                <a:gd name="connsiteX2" fmla="*/ 1054728 w 1054727"/>
                <a:gd name="connsiteY2" fmla="*/ 0 h 2495359"/>
                <a:gd name="connsiteX3" fmla="*/ 1054728 w 1054727"/>
                <a:gd name="connsiteY3" fmla="*/ 0 h 2495359"/>
                <a:gd name="connsiteX4" fmla="*/ 1054728 w 1054727"/>
                <a:gd name="connsiteY4" fmla="*/ 2495360 h 2495359"/>
                <a:gd name="connsiteX5" fmla="*/ 1054728 w 1054727"/>
                <a:gd name="connsiteY5" fmla="*/ 2495360 h 2495359"/>
                <a:gd name="connsiteX6" fmla="*/ 0 w 1054727"/>
                <a:gd name="connsiteY6" fmla="*/ 2495360 h 2495359"/>
                <a:gd name="connsiteX7" fmla="*/ 0 w 1054727"/>
                <a:gd name="connsiteY7" fmla="*/ 2495360 h 249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727" h="2495359">
                  <a:moveTo>
                    <a:pt x="0" y="0"/>
                  </a:moveTo>
                  <a:lnTo>
                    <a:pt x="0" y="0"/>
                  </a:lnTo>
                  <a:lnTo>
                    <a:pt x="1054728" y="0"/>
                  </a:lnTo>
                  <a:lnTo>
                    <a:pt x="1054728" y="0"/>
                  </a:lnTo>
                  <a:lnTo>
                    <a:pt x="1054728" y="2495360"/>
                  </a:lnTo>
                  <a:lnTo>
                    <a:pt x="1054728" y="2495360"/>
                  </a:lnTo>
                  <a:lnTo>
                    <a:pt x="0" y="2495360"/>
                  </a:lnTo>
                  <a:lnTo>
                    <a:pt x="0" y="2495360"/>
                  </a:lnTo>
                  <a:close/>
                </a:path>
              </a:pathLst>
            </a:custGeom>
            <a:solidFill>
              <a:schemeClr val="accent2"/>
            </a:solidFill>
            <a:ln w="4450" cap="flat">
              <a:noFill/>
              <a:prstDash val="solid"/>
              <a:miter/>
            </a:ln>
          </p:spPr>
          <p:txBody>
            <a:bodyPr rtlCol="0" anchor="ctr"/>
            <a:lstStyle/>
            <a:p>
              <a:endParaRPr lang="pt-BR"/>
            </a:p>
          </p:txBody>
        </p:sp>
        <p:sp>
          <p:nvSpPr>
            <p:cNvPr id="30" name="Forma Livre: Forma 29">
              <a:extLst>
                <a:ext uri="{FF2B5EF4-FFF2-40B4-BE49-F238E27FC236}">
                  <a16:creationId xmlns:a16="http://schemas.microsoft.com/office/drawing/2014/main" id="{52342BA4-506A-3182-0DEE-A4434000BD83}"/>
                </a:ext>
              </a:extLst>
            </p:cNvPr>
            <p:cNvSpPr/>
            <p:nvPr/>
          </p:nvSpPr>
          <p:spPr>
            <a:xfrm>
              <a:off x="12826658" y="2543046"/>
              <a:ext cx="1085079" cy="1084618"/>
            </a:xfrm>
            <a:custGeom>
              <a:avLst/>
              <a:gdLst>
                <a:gd name="connsiteX0" fmla="*/ 542539 w 1085079"/>
                <a:gd name="connsiteY0" fmla="*/ 0 h 1084618"/>
                <a:gd name="connsiteX1" fmla="*/ 1085079 w 1085079"/>
                <a:gd name="connsiteY1" fmla="*/ 542306 h 1084618"/>
                <a:gd name="connsiteX2" fmla="*/ 542539 w 1085079"/>
                <a:gd name="connsiteY2" fmla="*/ 1084619 h 1084618"/>
                <a:gd name="connsiteX3" fmla="*/ 0 w 1085079"/>
                <a:gd name="connsiteY3" fmla="*/ 542306 h 1084618"/>
                <a:gd name="connsiteX4" fmla="*/ 542539 w 1085079"/>
                <a:gd name="connsiteY4" fmla="*/ 0 h 1084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079" h="1084618">
                  <a:moveTo>
                    <a:pt x="542539" y="0"/>
                  </a:moveTo>
                  <a:cubicBezTo>
                    <a:pt x="842173" y="0"/>
                    <a:pt x="1085079" y="242794"/>
                    <a:pt x="1085079" y="542306"/>
                  </a:cubicBezTo>
                  <a:cubicBezTo>
                    <a:pt x="1085079" y="841818"/>
                    <a:pt x="842173" y="1084619"/>
                    <a:pt x="542539" y="1084619"/>
                  </a:cubicBezTo>
                  <a:cubicBezTo>
                    <a:pt x="242903" y="1084619"/>
                    <a:pt x="0" y="841818"/>
                    <a:pt x="0" y="542306"/>
                  </a:cubicBezTo>
                  <a:cubicBezTo>
                    <a:pt x="0" y="242794"/>
                    <a:pt x="242903" y="0"/>
                    <a:pt x="542539" y="0"/>
                  </a:cubicBezTo>
                  <a:close/>
                </a:path>
              </a:pathLst>
            </a:custGeom>
            <a:solidFill>
              <a:srgbClr val="FFD041"/>
            </a:solidFill>
            <a:ln w="4450" cap="flat">
              <a:noFill/>
              <a:prstDash val="solid"/>
              <a:miter/>
            </a:ln>
          </p:spPr>
          <p:txBody>
            <a:bodyPr rtlCol="0" anchor="ctr"/>
            <a:lstStyle/>
            <a:p>
              <a:endParaRPr lang="pt-BR"/>
            </a:p>
          </p:txBody>
        </p:sp>
      </p:grpSp>
    </p:spTree>
    <p:extLst>
      <p:ext uri="{BB962C8B-B14F-4D97-AF65-F5344CB8AC3E}">
        <p14:creationId xmlns:p14="http://schemas.microsoft.com/office/powerpoint/2010/main" val="3480750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EAA3E64B-4F5E-AFCE-9BAC-5698A852B155}"/>
              </a:ext>
            </a:extLst>
          </p:cNvPr>
          <p:cNvSpPr>
            <a:spLocks noGrp="1"/>
          </p:cNvSpPr>
          <p:nvPr>
            <p:ph type="pic" sz="quarter" idx="34"/>
          </p:nvPr>
        </p:nvSpPr>
        <p:spPr/>
        <p:txBody>
          <a:bodyPr/>
          <a:lstStyle/>
          <a:p>
            <a:endParaRPr lang="pt-BR"/>
          </a:p>
        </p:txBody>
      </p:sp>
      <p:sp>
        <p:nvSpPr>
          <p:cNvPr id="3" name="Rectangle 5">
            <a:extLst>
              <a:ext uri="{FF2B5EF4-FFF2-40B4-BE49-F238E27FC236}">
                <a16:creationId xmlns:a16="http://schemas.microsoft.com/office/drawing/2014/main" id="{E7AF50E5-8B60-FA76-1141-C765D5EBA1D1}"/>
              </a:ext>
            </a:extLst>
          </p:cNvPr>
          <p:cNvSpPr/>
          <p:nvPr/>
        </p:nvSpPr>
        <p:spPr>
          <a:xfrm>
            <a:off x="5547361" y="0"/>
            <a:ext cx="6640596" cy="68580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en-ID" sz="2400" dirty="0">
              <a:solidFill>
                <a:prstClr val="white"/>
              </a:solidFill>
              <a:latin typeface="Karla"/>
            </a:endParaRPr>
          </a:p>
        </p:txBody>
      </p:sp>
      <p:grpSp>
        <p:nvGrpSpPr>
          <p:cNvPr id="6" name="Group 5">
            <a:extLst>
              <a:ext uri="{FF2B5EF4-FFF2-40B4-BE49-F238E27FC236}">
                <a16:creationId xmlns:a16="http://schemas.microsoft.com/office/drawing/2014/main" id="{487D7162-014E-AB8D-88A0-B16DE40934D4}"/>
              </a:ext>
            </a:extLst>
          </p:cNvPr>
          <p:cNvGrpSpPr/>
          <p:nvPr/>
        </p:nvGrpSpPr>
        <p:grpSpPr>
          <a:xfrm>
            <a:off x="7177120" y="1838140"/>
            <a:ext cx="4691768" cy="3181720"/>
            <a:chOff x="6921006" y="1725338"/>
            <a:chExt cx="4691768" cy="3181720"/>
          </a:xfrm>
        </p:grpSpPr>
        <p:sp>
          <p:nvSpPr>
            <p:cNvPr id="10" name="Title 1">
              <a:extLst>
                <a:ext uri="{FF2B5EF4-FFF2-40B4-BE49-F238E27FC236}">
                  <a16:creationId xmlns:a16="http://schemas.microsoft.com/office/drawing/2014/main" id="{80B48C1D-2B32-90E0-B9C2-1DF32149EC5C}"/>
                </a:ext>
              </a:extLst>
            </p:cNvPr>
            <p:cNvSpPr txBox="1">
              <a:spLocks/>
            </p:cNvSpPr>
            <p:nvPr/>
          </p:nvSpPr>
          <p:spPr>
            <a:xfrm>
              <a:off x="6921006" y="1725338"/>
              <a:ext cx="4691768" cy="1617302"/>
            </a:xfrm>
            <a:prstGeom prst="rect">
              <a:avLst/>
            </a:prstGeom>
          </p:spPr>
          <p:txBody>
            <a:bodyPr vert="horz" lIns="0" tIns="0" rIns="0" bIns="0" rtlCol="0" anchor="ctr">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dirty="0">
                  <a:ln>
                    <a:noFill/>
                  </a:ln>
                  <a:solidFill>
                    <a:schemeClr val="bg1"/>
                  </a:solidFill>
                  <a:effectLst/>
                  <a:uLnTx/>
                  <a:uFillTx/>
                  <a:latin typeface="Sorts Mill Goudy" panose="02000503000000000000" pitchFamily="2" charset="0"/>
                </a:rPr>
                <a:t>Entre em </a:t>
              </a:r>
            </a:p>
            <a:p>
              <a:pPr marL="0" marR="0" lvl="0" indent="0" algn="l" defTabSz="914377"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dirty="0">
                  <a:ln>
                    <a:noFill/>
                  </a:ln>
                  <a:solidFill>
                    <a:schemeClr val="bg1"/>
                  </a:solidFill>
                  <a:effectLst/>
                  <a:uLnTx/>
                  <a:uFillTx/>
                  <a:latin typeface="Sorts Mill Goudy" panose="02000503000000000000" pitchFamily="2" charset="0"/>
                </a:rPr>
                <a:t>contato comigo!</a:t>
              </a:r>
            </a:p>
          </p:txBody>
        </p:sp>
        <p:grpSp>
          <p:nvGrpSpPr>
            <p:cNvPr id="5" name="Group 4">
              <a:extLst>
                <a:ext uri="{FF2B5EF4-FFF2-40B4-BE49-F238E27FC236}">
                  <a16:creationId xmlns:a16="http://schemas.microsoft.com/office/drawing/2014/main" id="{7F87BEA8-F6F9-DDD4-3445-3994366EDF2B}"/>
                </a:ext>
              </a:extLst>
            </p:cNvPr>
            <p:cNvGrpSpPr/>
            <p:nvPr/>
          </p:nvGrpSpPr>
          <p:grpSpPr>
            <a:xfrm>
              <a:off x="6921006" y="3515361"/>
              <a:ext cx="2096163" cy="338328"/>
              <a:chOff x="1943637" y="6222069"/>
              <a:chExt cx="2096163" cy="338328"/>
            </a:xfrm>
          </p:grpSpPr>
          <p:sp>
            <p:nvSpPr>
              <p:cNvPr id="12" name="Text Placeholder 10">
                <a:extLst>
                  <a:ext uri="{FF2B5EF4-FFF2-40B4-BE49-F238E27FC236}">
                    <a16:creationId xmlns:a16="http://schemas.microsoft.com/office/drawing/2014/main" id="{A807F6A8-6756-F3E4-C69F-CDB5F677C8B3}"/>
                  </a:ext>
                </a:extLst>
              </p:cNvPr>
              <p:cNvSpPr txBox="1">
                <a:spLocks/>
              </p:cNvSpPr>
              <p:nvPr/>
            </p:nvSpPr>
            <p:spPr>
              <a:xfrm>
                <a:off x="2321489" y="6222069"/>
                <a:ext cx="1718311" cy="338328"/>
              </a:xfrm>
              <a:prstGeom prst="rect">
                <a:avLst/>
              </a:prstGeom>
            </p:spPr>
            <p:txBody>
              <a:bodyPr anchor="ct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1"/>
                    </a:solidFill>
                    <a:latin typeface="Rubik" pitchFamily="2" charset="-79"/>
                    <a:cs typeface="Rubik" pitchFamily="2" charset="-79"/>
                  </a:rPr>
                  <a:t>11 9 9999 9999</a:t>
                </a:r>
              </a:p>
            </p:txBody>
          </p:sp>
          <p:sp>
            <p:nvSpPr>
              <p:cNvPr id="14" name="Graphic 6146" descr="Receiver">
                <a:extLst>
                  <a:ext uri="{FF2B5EF4-FFF2-40B4-BE49-F238E27FC236}">
                    <a16:creationId xmlns:a16="http://schemas.microsoft.com/office/drawing/2014/main" id="{9460E55D-AB91-D9AF-9A74-5BEC5BAB2EB3}"/>
                  </a:ext>
                </a:extLst>
              </p:cNvPr>
              <p:cNvSpPr/>
              <p:nvPr/>
            </p:nvSpPr>
            <p:spPr>
              <a:xfrm>
                <a:off x="1943637" y="6276319"/>
                <a:ext cx="229134" cy="229829"/>
              </a:xfrm>
              <a:custGeom>
                <a:avLst/>
                <a:gdLst>
                  <a:gd name="connsiteX0" fmla="*/ 748817 w 760271"/>
                  <a:gd name="connsiteY0" fmla="*/ 596456 h 762571"/>
                  <a:gd name="connsiteX1" fmla="*/ 617372 w 760271"/>
                  <a:gd name="connsiteY1" fmla="*/ 465011 h 762571"/>
                  <a:gd name="connsiteX2" fmla="*/ 558818 w 760271"/>
                  <a:gd name="connsiteY2" fmla="*/ 464509 h 762571"/>
                  <a:gd name="connsiteX3" fmla="*/ 558317 w 760271"/>
                  <a:gd name="connsiteY3" fmla="*/ 465011 h 762571"/>
                  <a:gd name="connsiteX4" fmla="*/ 487832 w 760271"/>
                  <a:gd name="connsiteY4" fmla="*/ 538353 h 762571"/>
                  <a:gd name="connsiteX5" fmla="*/ 459257 w 760271"/>
                  <a:gd name="connsiteY5" fmla="*/ 538353 h 762571"/>
                  <a:gd name="connsiteX6" fmla="*/ 223037 w 760271"/>
                  <a:gd name="connsiteY6" fmla="*/ 303000 h 762571"/>
                  <a:gd name="connsiteX7" fmla="*/ 223037 w 760271"/>
                  <a:gd name="connsiteY7" fmla="*/ 274425 h 762571"/>
                  <a:gd name="connsiteX8" fmla="*/ 296379 w 760271"/>
                  <a:gd name="connsiteY8" fmla="*/ 202035 h 762571"/>
                  <a:gd name="connsiteX9" fmla="*/ 296854 w 760271"/>
                  <a:gd name="connsiteY9" fmla="*/ 143454 h 762571"/>
                  <a:gd name="connsiteX10" fmla="*/ 296379 w 760271"/>
                  <a:gd name="connsiteY10" fmla="*/ 142980 h 762571"/>
                  <a:gd name="connsiteX11" fmla="*/ 164934 w 760271"/>
                  <a:gd name="connsiteY11" fmla="*/ 12383 h 762571"/>
                  <a:gd name="connsiteX12" fmla="*/ 136359 w 760271"/>
                  <a:gd name="connsiteY12" fmla="*/ 0 h 762571"/>
                  <a:gd name="connsiteX13" fmla="*/ 106832 w 760271"/>
                  <a:gd name="connsiteY13" fmla="*/ 12383 h 762571"/>
                  <a:gd name="connsiteX14" fmla="*/ 31584 w 760271"/>
                  <a:gd name="connsiteY14" fmla="*/ 87630 h 762571"/>
                  <a:gd name="connsiteX15" fmla="*/ 152 w 760271"/>
                  <a:gd name="connsiteY15" fmla="*/ 155258 h 762571"/>
                  <a:gd name="connsiteX16" fmla="*/ 22059 w 760271"/>
                  <a:gd name="connsiteY16" fmla="*/ 279083 h 762571"/>
                  <a:gd name="connsiteX17" fmla="*/ 79209 w 760271"/>
                  <a:gd name="connsiteY17" fmla="*/ 379095 h 762571"/>
                  <a:gd name="connsiteX18" fmla="*/ 369722 w 760271"/>
                  <a:gd name="connsiteY18" fmla="*/ 679342 h 762571"/>
                  <a:gd name="connsiteX19" fmla="*/ 429729 w 760271"/>
                  <a:gd name="connsiteY19" fmla="*/ 717442 h 762571"/>
                  <a:gd name="connsiteX20" fmla="*/ 582129 w 760271"/>
                  <a:gd name="connsiteY20" fmla="*/ 762210 h 762571"/>
                  <a:gd name="connsiteX21" fmla="*/ 591283 w 760271"/>
                  <a:gd name="connsiteY21" fmla="*/ 762572 h 762571"/>
                  <a:gd name="connsiteX22" fmla="*/ 679294 w 760271"/>
                  <a:gd name="connsiteY22" fmla="*/ 724090 h 762571"/>
                  <a:gd name="connsiteX23" fmla="*/ 747874 w 760271"/>
                  <a:gd name="connsiteY23" fmla="*/ 655511 h 762571"/>
                  <a:gd name="connsiteX24" fmla="*/ 760257 w 760271"/>
                  <a:gd name="connsiteY24" fmla="*/ 625983 h 762571"/>
                  <a:gd name="connsiteX25" fmla="*/ 748817 w 760271"/>
                  <a:gd name="connsiteY25" fmla="*/ 596456 h 762571"/>
                  <a:gd name="connsiteX26" fmla="*/ 120272 w 760271"/>
                  <a:gd name="connsiteY26" fmla="*/ 25908 h 762571"/>
                  <a:gd name="connsiteX27" fmla="*/ 136359 w 760271"/>
                  <a:gd name="connsiteY27" fmla="*/ 19050 h 762571"/>
                  <a:gd name="connsiteX28" fmla="*/ 151514 w 760271"/>
                  <a:gd name="connsiteY28" fmla="*/ 25908 h 762571"/>
                  <a:gd name="connsiteX29" fmla="*/ 282959 w 760271"/>
                  <a:gd name="connsiteY29" fmla="*/ 156401 h 762571"/>
                  <a:gd name="connsiteX30" fmla="*/ 283446 w 760271"/>
                  <a:gd name="connsiteY30" fmla="*/ 188039 h 762571"/>
                  <a:gd name="connsiteX31" fmla="*/ 283044 w 760271"/>
                  <a:gd name="connsiteY31" fmla="*/ 188443 h 762571"/>
                  <a:gd name="connsiteX32" fmla="*/ 256184 w 760271"/>
                  <a:gd name="connsiteY32" fmla="*/ 214941 h 762571"/>
                  <a:gd name="connsiteX33" fmla="*/ 93716 w 760271"/>
                  <a:gd name="connsiteY33" fmla="*/ 52483 h 762571"/>
                  <a:gd name="connsiteX34" fmla="*/ 665854 w 760271"/>
                  <a:gd name="connsiteY34" fmla="*/ 710651 h 762571"/>
                  <a:gd name="connsiteX35" fmla="*/ 665597 w 760271"/>
                  <a:gd name="connsiteY35" fmla="*/ 710908 h 762571"/>
                  <a:gd name="connsiteX36" fmla="*/ 665359 w 760271"/>
                  <a:gd name="connsiteY36" fmla="*/ 711165 h 762571"/>
                  <a:gd name="connsiteX37" fmla="*/ 591312 w 760271"/>
                  <a:gd name="connsiteY37" fmla="*/ 743550 h 762571"/>
                  <a:gd name="connsiteX38" fmla="*/ 583492 w 760271"/>
                  <a:gd name="connsiteY38" fmla="*/ 743236 h 762571"/>
                  <a:gd name="connsiteX39" fmla="*/ 438578 w 760271"/>
                  <a:gd name="connsiteY39" fmla="*/ 700564 h 762571"/>
                  <a:gd name="connsiteX40" fmla="*/ 381152 w 760271"/>
                  <a:gd name="connsiteY40" fmla="*/ 664102 h 762571"/>
                  <a:gd name="connsiteX41" fmla="*/ 380952 w 760271"/>
                  <a:gd name="connsiteY41" fmla="*/ 663950 h 762571"/>
                  <a:gd name="connsiteX42" fmla="*/ 380733 w 760271"/>
                  <a:gd name="connsiteY42" fmla="*/ 663797 h 762571"/>
                  <a:gd name="connsiteX43" fmla="*/ 94849 w 760271"/>
                  <a:gd name="connsiteY43" fmla="*/ 368332 h 762571"/>
                  <a:gd name="connsiteX44" fmla="*/ 39795 w 760271"/>
                  <a:gd name="connsiteY44" fmla="*/ 272186 h 762571"/>
                  <a:gd name="connsiteX45" fmla="*/ 19202 w 760271"/>
                  <a:gd name="connsiteY45" fmla="*/ 156591 h 762571"/>
                  <a:gd name="connsiteX46" fmla="*/ 19202 w 760271"/>
                  <a:gd name="connsiteY46" fmla="*/ 156305 h 762571"/>
                  <a:gd name="connsiteX47" fmla="*/ 19202 w 760271"/>
                  <a:gd name="connsiteY47" fmla="*/ 156029 h 762571"/>
                  <a:gd name="connsiteX48" fmla="*/ 44719 w 760271"/>
                  <a:gd name="connsiteY48" fmla="*/ 101489 h 762571"/>
                  <a:gd name="connsiteX49" fmla="*/ 44900 w 760271"/>
                  <a:gd name="connsiteY49" fmla="*/ 101317 h 762571"/>
                  <a:gd name="connsiteX50" fmla="*/ 45072 w 760271"/>
                  <a:gd name="connsiteY50" fmla="*/ 101146 h 762571"/>
                  <a:gd name="connsiteX51" fmla="*/ 80257 w 760271"/>
                  <a:gd name="connsiteY51" fmla="*/ 65951 h 762571"/>
                  <a:gd name="connsiteX52" fmla="*/ 242630 w 760271"/>
                  <a:gd name="connsiteY52" fmla="*/ 228324 h 762571"/>
                  <a:gd name="connsiteX53" fmla="*/ 209578 w 760271"/>
                  <a:gd name="connsiteY53" fmla="*/ 260985 h 762571"/>
                  <a:gd name="connsiteX54" fmla="*/ 209578 w 760271"/>
                  <a:gd name="connsiteY54" fmla="*/ 316535 h 762571"/>
                  <a:gd name="connsiteX55" fmla="*/ 445798 w 760271"/>
                  <a:gd name="connsiteY55" fmla="*/ 551802 h 762571"/>
                  <a:gd name="connsiteX56" fmla="*/ 501586 w 760271"/>
                  <a:gd name="connsiteY56" fmla="*/ 551536 h 762571"/>
                  <a:gd name="connsiteX57" fmla="*/ 533066 w 760271"/>
                  <a:gd name="connsiteY57" fmla="*/ 518770 h 762571"/>
                  <a:gd name="connsiteX58" fmla="*/ 695401 w 760271"/>
                  <a:gd name="connsiteY58" fmla="*/ 681095 h 762571"/>
                  <a:gd name="connsiteX59" fmla="*/ 734434 w 760271"/>
                  <a:gd name="connsiteY59" fmla="*/ 642071 h 762571"/>
                  <a:gd name="connsiteX60" fmla="*/ 708869 w 760271"/>
                  <a:gd name="connsiteY60" fmla="*/ 667645 h 762571"/>
                  <a:gd name="connsiteX61" fmla="*/ 546268 w 760271"/>
                  <a:gd name="connsiteY61" fmla="*/ 505035 h 762571"/>
                  <a:gd name="connsiteX62" fmla="*/ 571823 w 760271"/>
                  <a:gd name="connsiteY62" fmla="*/ 478441 h 762571"/>
                  <a:gd name="connsiteX63" fmla="*/ 603421 w 760271"/>
                  <a:gd name="connsiteY63" fmla="*/ 477929 h 762571"/>
                  <a:gd name="connsiteX64" fmla="*/ 603932 w 760271"/>
                  <a:gd name="connsiteY64" fmla="*/ 478441 h 762571"/>
                  <a:gd name="connsiteX65" fmla="*/ 735377 w 760271"/>
                  <a:gd name="connsiteY65" fmla="*/ 609886 h 762571"/>
                  <a:gd name="connsiteX66" fmla="*/ 734425 w 760271"/>
                  <a:gd name="connsiteY66" fmla="*/ 642014 h 76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760271" h="762571">
                    <a:moveTo>
                      <a:pt x="748817" y="596456"/>
                    </a:moveTo>
                    <a:lnTo>
                      <a:pt x="617372" y="465011"/>
                    </a:lnTo>
                    <a:cubicBezTo>
                      <a:pt x="601341" y="448703"/>
                      <a:pt x="575126" y="448479"/>
                      <a:pt x="558818" y="464509"/>
                    </a:cubicBezTo>
                    <a:cubicBezTo>
                      <a:pt x="558649" y="464675"/>
                      <a:pt x="558483" y="464842"/>
                      <a:pt x="558317" y="465011"/>
                    </a:cubicBezTo>
                    <a:lnTo>
                      <a:pt x="487832" y="538353"/>
                    </a:lnTo>
                    <a:cubicBezTo>
                      <a:pt x="479831" y="545973"/>
                      <a:pt x="467258" y="545973"/>
                      <a:pt x="459257" y="538353"/>
                    </a:cubicBezTo>
                    <a:lnTo>
                      <a:pt x="223037" y="303000"/>
                    </a:lnTo>
                    <a:cubicBezTo>
                      <a:pt x="215412" y="295001"/>
                      <a:pt x="215412" y="282424"/>
                      <a:pt x="223037" y="274425"/>
                    </a:cubicBezTo>
                    <a:lnTo>
                      <a:pt x="296379" y="202035"/>
                    </a:lnTo>
                    <a:cubicBezTo>
                      <a:pt x="312687" y="185989"/>
                      <a:pt x="312900" y="159762"/>
                      <a:pt x="296854" y="143454"/>
                    </a:cubicBezTo>
                    <a:cubicBezTo>
                      <a:pt x="296697" y="143295"/>
                      <a:pt x="296539" y="143137"/>
                      <a:pt x="296379" y="142980"/>
                    </a:cubicBezTo>
                    <a:lnTo>
                      <a:pt x="164934" y="12383"/>
                    </a:lnTo>
                    <a:cubicBezTo>
                      <a:pt x="157393" y="4681"/>
                      <a:pt x="147136" y="237"/>
                      <a:pt x="136359" y="0"/>
                    </a:cubicBezTo>
                    <a:cubicBezTo>
                      <a:pt x="125301" y="224"/>
                      <a:pt x="114742" y="4652"/>
                      <a:pt x="106832" y="12383"/>
                    </a:cubicBezTo>
                    <a:lnTo>
                      <a:pt x="31584" y="87630"/>
                    </a:lnTo>
                    <a:cubicBezTo>
                      <a:pt x="12620" y="105162"/>
                      <a:pt x="1327" y="129458"/>
                      <a:pt x="152" y="155258"/>
                    </a:cubicBezTo>
                    <a:cubicBezTo>
                      <a:pt x="-1182" y="197603"/>
                      <a:pt x="6278" y="239765"/>
                      <a:pt x="22059" y="279083"/>
                    </a:cubicBezTo>
                    <a:cubicBezTo>
                      <a:pt x="37730" y="314241"/>
                      <a:pt x="56874" y="347745"/>
                      <a:pt x="79209" y="379095"/>
                    </a:cubicBezTo>
                    <a:cubicBezTo>
                      <a:pt x="156826" y="496137"/>
                      <a:pt x="255300" y="597912"/>
                      <a:pt x="369722" y="679342"/>
                    </a:cubicBezTo>
                    <a:cubicBezTo>
                      <a:pt x="388775" y="693480"/>
                      <a:pt x="408830" y="706213"/>
                      <a:pt x="429729" y="717442"/>
                    </a:cubicBezTo>
                    <a:cubicBezTo>
                      <a:pt x="477055" y="742329"/>
                      <a:pt x="528862" y="757548"/>
                      <a:pt x="582129" y="762210"/>
                    </a:cubicBezTo>
                    <a:cubicBezTo>
                      <a:pt x="585184" y="762445"/>
                      <a:pt x="588235" y="762565"/>
                      <a:pt x="591283" y="762572"/>
                    </a:cubicBezTo>
                    <a:cubicBezTo>
                      <a:pt x="624678" y="762458"/>
                      <a:pt x="656536" y="748529"/>
                      <a:pt x="679294" y="724090"/>
                    </a:cubicBezTo>
                    <a:lnTo>
                      <a:pt x="747874" y="655511"/>
                    </a:lnTo>
                    <a:cubicBezTo>
                      <a:pt x="755755" y="647700"/>
                      <a:pt x="760209" y="637079"/>
                      <a:pt x="760257" y="625983"/>
                    </a:cubicBezTo>
                    <a:cubicBezTo>
                      <a:pt x="760557" y="615004"/>
                      <a:pt x="756435" y="604366"/>
                      <a:pt x="748817" y="596456"/>
                    </a:cubicBezTo>
                    <a:close/>
                    <a:moveTo>
                      <a:pt x="120272" y="25908"/>
                    </a:moveTo>
                    <a:cubicBezTo>
                      <a:pt x="124615" y="21732"/>
                      <a:pt x="130339" y="19292"/>
                      <a:pt x="136359" y="19050"/>
                    </a:cubicBezTo>
                    <a:cubicBezTo>
                      <a:pt x="142100" y="19321"/>
                      <a:pt x="147521" y="21775"/>
                      <a:pt x="151514" y="25908"/>
                    </a:cubicBezTo>
                    <a:lnTo>
                      <a:pt x="282959" y="156401"/>
                    </a:lnTo>
                    <a:cubicBezTo>
                      <a:pt x="291830" y="165003"/>
                      <a:pt x="292048" y="179167"/>
                      <a:pt x="283446" y="188039"/>
                    </a:cubicBezTo>
                    <a:cubicBezTo>
                      <a:pt x="283314" y="188175"/>
                      <a:pt x="283180" y="188309"/>
                      <a:pt x="283044" y="188443"/>
                    </a:cubicBezTo>
                    <a:lnTo>
                      <a:pt x="256184" y="214941"/>
                    </a:lnTo>
                    <a:lnTo>
                      <a:pt x="93716" y="52483"/>
                    </a:lnTo>
                    <a:close/>
                    <a:moveTo>
                      <a:pt x="665854" y="710651"/>
                    </a:moveTo>
                    <a:lnTo>
                      <a:pt x="665597" y="710908"/>
                    </a:lnTo>
                    <a:lnTo>
                      <a:pt x="665359" y="711165"/>
                    </a:lnTo>
                    <a:cubicBezTo>
                      <a:pt x="646230" y="731753"/>
                      <a:pt x="619415" y="743482"/>
                      <a:pt x="591312" y="743550"/>
                    </a:cubicBezTo>
                    <a:cubicBezTo>
                      <a:pt x="588759" y="743550"/>
                      <a:pt x="586187" y="743445"/>
                      <a:pt x="583492" y="743236"/>
                    </a:cubicBezTo>
                    <a:cubicBezTo>
                      <a:pt x="532831" y="738784"/>
                      <a:pt x="483567" y="724276"/>
                      <a:pt x="438578" y="700564"/>
                    </a:cubicBezTo>
                    <a:cubicBezTo>
                      <a:pt x="418582" y="689810"/>
                      <a:pt x="399390" y="677625"/>
                      <a:pt x="381152" y="664102"/>
                    </a:cubicBezTo>
                    <a:lnTo>
                      <a:pt x="380952" y="663950"/>
                    </a:lnTo>
                    <a:lnTo>
                      <a:pt x="380733" y="663797"/>
                    </a:lnTo>
                    <a:cubicBezTo>
                      <a:pt x="268076" y="583732"/>
                      <a:pt x="171159" y="483566"/>
                      <a:pt x="94849" y="368332"/>
                    </a:cubicBezTo>
                    <a:cubicBezTo>
                      <a:pt x="73343" y="338197"/>
                      <a:pt x="54900" y="305988"/>
                      <a:pt x="39795" y="272186"/>
                    </a:cubicBezTo>
                    <a:cubicBezTo>
                      <a:pt x="28632" y="240849"/>
                      <a:pt x="16344" y="199511"/>
                      <a:pt x="19202" y="156591"/>
                    </a:cubicBezTo>
                    <a:lnTo>
                      <a:pt x="19202" y="156305"/>
                    </a:lnTo>
                    <a:lnTo>
                      <a:pt x="19202" y="156029"/>
                    </a:lnTo>
                    <a:cubicBezTo>
                      <a:pt x="20219" y="135205"/>
                      <a:pt x="29384" y="115614"/>
                      <a:pt x="44719" y="101489"/>
                    </a:cubicBezTo>
                    <a:lnTo>
                      <a:pt x="44900" y="101317"/>
                    </a:lnTo>
                    <a:lnTo>
                      <a:pt x="45072" y="101146"/>
                    </a:lnTo>
                    <a:lnTo>
                      <a:pt x="80257" y="65951"/>
                    </a:lnTo>
                    <a:lnTo>
                      <a:pt x="242630" y="228324"/>
                    </a:lnTo>
                    <a:lnTo>
                      <a:pt x="209578" y="260985"/>
                    </a:lnTo>
                    <a:cubicBezTo>
                      <a:pt x="194497" y="276431"/>
                      <a:pt x="194497" y="301089"/>
                      <a:pt x="209578" y="316535"/>
                    </a:cubicBezTo>
                    <a:lnTo>
                      <a:pt x="445798" y="551802"/>
                    </a:lnTo>
                    <a:cubicBezTo>
                      <a:pt x="461346" y="566965"/>
                      <a:pt x="486184" y="566847"/>
                      <a:pt x="501586" y="551536"/>
                    </a:cubicBezTo>
                    <a:lnTo>
                      <a:pt x="533066" y="518770"/>
                    </a:lnTo>
                    <a:lnTo>
                      <a:pt x="695401" y="681095"/>
                    </a:lnTo>
                    <a:close/>
                    <a:moveTo>
                      <a:pt x="734434" y="642071"/>
                    </a:moveTo>
                    <a:lnTo>
                      <a:pt x="708869" y="667645"/>
                    </a:lnTo>
                    <a:lnTo>
                      <a:pt x="546268" y="505035"/>
                    </a:lnTo>
                    <a:lnTo>
                      <a:pt x="571823" y="478441"/>
                    </a:lnTo>
                    <a:cubicBezTo>
                      <a:pt x="580407" y="469574"/>
                      <a:pt x="594554" y="469345"/>
                      <a:pt x="603421" y="477929"/>
                    </a:cubicBezTo>
                    <a:cubicBezTo>
                      <a:pt x="603594" y="478097"/>
                      <a:pt x="603765" y="478267"/>
                      <a:pt x="603932" y="478441"/>
                    </a:cubicBezTo>
                    <a:lnTo>
                      <a:pt x="735377" y="609886"/>
                    </a:lnTo>
                    <a:cubicBezTo>
                      <a:pt x="743536" y="619187"/>
                      <a:pt x="743121" y="633212"/>
                      <a:pt x="734425" y="642014"/>
                    </a:cubicBezTo>
                    <a:close/>
                  </a:path>
                </a:pathLst>
              </a:custGeom>
              <a:solidFill>
                <a:schemeClr val="bg1"/>
              </a:solidFill>
              <a:ln w="9525" cap="flat">
                <a:solidFill>
                  <a:schemeClr val="bg1"/>
                </a:solidFill>
                <a:prstDash val="solid"/>
                <a:miter/>
              </a:ln>
            </p:spPr>
            <p:txBody>
              <a:bodyPr rtlCol="0" anchor="ctr"/>
              <a:lstStyle/>
              <a:p>
                <a:pPr defTabSz="685800"/>
                <a:endParaRPr lang="pt-BR" sz="1350">
                  <a:solidFill>
                    <a:schemeClr val="accent2"/>
                  </a:solidFill>
                  <a:latin typeface="Poppins" panose="00000500000000000000" pitchFamily="2" charset="0"/>
                  <a:cs typeface="Poppins" panose="00000500000000000000" pitchFamily="2" charset="0"/>
                </a:endParaRPr>
              </a:p>
            </p:txBody>
          </p:sp>
        </p:grpSp>
        <p:grpSp>
          <p:nvGrpSpPr>
            <p:cNvPr id="4" name="Group 3">
              <a:extLst>
                <a:ext uri="{FF2B5EF4-FFF2-40B4-BE49-F238E27FC236}">
                  <a16:creationId xmlns:a16="http://schemas.microsoft.com/office/drawing/2014/main" id="{0153D751-41F6-9117-AFA0-EEC38118D5EC}"/>
                </a:ext>
              </a:extLst>
            </p:cNvPr>
            <p:cNvGrpSpPr/>
            <p:nvPr/>
          </p:nvGrpSpPr>
          <p:grpSpPr>
            <a:xfrm>
              <a:off x="6921006" y="4042045"/>
              <a:ext cx="2537605" cy="338328"/>
              <a:chOff x="4383401" y="6222069"/>
              <a:chExt cx="2537605" cy="338328"/>
            </a:xfrm>
          </p:grpSpPr>
          <p:sp>
            <p:nvSpPr>
              <p:cNvPr id="13" name="Text Placeholder 10">
                <a:extLst>
                  <a:ext uri="{FF2B5EF4-FFF2-40B4-BE49-F238E27FC236}">
                    <a16:creationId xmlns:a16="http://schemas.microsoft.com/office/drawing/2014/main" id="{3E3820D4-C9CA-A413-5AA1-957BE486A165}"/>
                  </a:ext>
                </a:extLst>
              </p:cNvPr>
              <p:cNvSpPr txBox="1">
                <a:spLocks/>
              </p:cNvSpPr>
              <p:nvPr/>
            </p:nvSpPr>
            <p:spPr>
              <a:xfrm>
                <a:off x="4761253" y="6222069"/>
                <a:ext cx="2159753" cy="338328"/>
              </a:xfrm>
              <a:prstGeom prst="rect">
                <a:avLst/>
              </a:prstGeom>
            </p:spPr>
            <p:txBody>
              <a:bodyPr anchor="ct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1"/>
                    </a:solidFill>
                    <a:latin typeface="Rubik" pitchFamily="2" charset="-79"/>
                    <a:cs typeface="Rubik" pitchFamily="2" charset="-79"/>
                  </a:rPr>
                  <a:t>email@email.com.br</a:t>
                </a:r>
              </a:p>
            </p:txBody>
          </p:sp>
          <p:sp>
            <p:nvSpPr>
              <p:cNvPr id="15" name="Graphic 19" descr="Envelope">
                <a:extLst>
                  <a:ext uri="{FF2B5EF4-FFF2-40B4-BE49-F238E27FC236}">
                    <a16:creationId xmlns:a16="http://schemas.microsoft.com/office/drawing/2014/main" id="{1367640C-7B9A-AEA1-B376-0DDFB3E2A6A3}"/>
                  </a:ext>
                </a:extLst>
              </p:cNvPr>
              <p:cNvSpPr/>
              <p:nvPr/>
            </p:nvSpPr>
            <p:spPr>
              <a:xfrm>
                <a:off x="4383401" y="6286758"/>
                <a:ext cx="298503" cy="208951"/>
              </a:xfrm>
              <a:custGeom>
                <a:avLst/>
                <a:gdLst>
                  <a:gd name="connsiteX0" fmla="*/ 0 w 762000"/>
                  <a:gd name="connsiteY0" fmla="*/ 0 h 533400"/>
                  <a:gd name="connsiteX1" fmla="*/ 0 w 762000"/>
                  <a:gd name="connsiteY1" fmla="*/ 533400 h 533400"/>
                  <a:gd name="connsiteX2" fmla="*/ 762000 w 762000"/>
                  <a:gd name="connsiteY2" fmla="*/ 533400 h 533400"/>
                  <a:gd name="connsiteX3" fmla="*/ 762000 w 762000"/>
                  <a:gd name="connsiteY3" fmla="*/ 0 h 533400"/>
                  <a:gd name="connsiteX4" fmla="*/ 0 w 762000"/>
                  <a:gd name="connsiteY4" fmla="*/ 0 h 533400"/>
                  <a:gd name="connsiteX5" fmla="*/ 394335 w 762000"/>
                  <a:gd name="connsiteY5" fmla="*/ 332423 h 533400"/>
                  <a:gd name="connsiteX6" fmla="*/ 367665 w 762000"/>
                  <a:gd name="connsiteY6" fmla="*/ 332423 h 533400"/>
                  <a:gd name="connsiteX7" fmla="*/ 85725 w 762000"/>
                  <a:gd name="connsiteY7" fmla="*/ 57150 h 533400"/>
                  <a:gd name="connsiteX8" fmla="*/ 677228 w 762000"/>
                  <a:gd name="connsiteY8" fmla="*/ 57150 h 533400"/>
                  <a:gd name="connsiteX9" fmla="*/ 394335 w 762000"/>
                  <a:gd name="connsiteY9" fmla="*/ 332423 h 533400"/>
                  <a:gd name="connsiteX10" fmla="*/ 242888 w 762000"/>
                  <a:gd name="connsiteY10" fmla="*/ 263843 h 533400"/>
                  <a:gd name="connsiteX11" fmla="*/ 57150 w 762000"/>
                  <a:gd name="connsiteY11" fmla="*/ 450533 h 533400"/>
                  <a:gd name="connsiteX12" fmla="*/ 57150 w 762000"/>
                  <a:gd name="connsiteY12" fmla="*/ 81915 h 533400"/>
                  <a:gd name="connsiteX13" fmla="*/ 242888 w 762000"/>
                  <a:gd name="connsiteY13" fmla="*/ 263843 h 533400"/>
                  <a:gd name="connsiteX14" fmla="*/ 270510 w 762000"/>
                  <a:gd name="connsiteY14" fmla="*/ 290513 h 533400"/>
                  <a:gd name="connsiteX15" fmla="*/ 341948 w 762000"/>
                  <a:gd name="connsiteY15" fmla="*/ 360045 h 533400"/>
                  <a:gd name="connsiteX16" fmla="*/ 381953 w 762000"/>
                  <a:gd name="connsiteY16" fmla="*/ 376238 h 533400"/>
                  <a:gd name="connsiteX17" fmla="*/ 421958 w 762000"/>
                  <a:gd name="connsiteY17" fmla="*/ 360045 h 533400"/>
                  <a:gd name="connsiteX18" fmla="*/ 493395 w 762000"/>
                  <a:gd name="connsiteY18" fmla="*/ 290513 h 533400"/>
                  <a:gd name="connsiteX19" fmla="*/ 678180 w 762000"/>
                  <a:gd name="connsiteY19" fmla="*/ 476250 h 533400"/>
                  <a:gd name="connsiteX20" fmla="*/ 84773 w 762000"/>
                  <a:gd name="connsiteY20" fmla="*/ 476250 h 533400"/>
                  <a:gd name="connsiteX21" fmla="*/ 270510 w 762000"/>
                  <a:gd name="connsiteY21" fmla="*/ 290513 h 533400"/>
                  <a:gd name="connsiteX22" fmla="*/ 519113 w 762000"/>
                  <a:gd name="connsiteY22" fmla="*/ 263843 h 533400"/>
                  <a:gd name="connsiteX23" fmla="*/ 704850 w 762000"/>
                  <a:gd name="connsiteY23" fmla="*/ 82868 h 533400"/>
                  <a:gd name="connsiteX24" fmla="*/ 704850 w 762000"/>
                  <a:gd name="connsiteY24" fmla="*/ 449580 h 533400"/>
                  <a:gd name="connsiteX25" fmla="*/ 519113 w 762000"/>
                  <a:gd name="connsiteY25" fmla="*/ 263843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 h="533400">
                    <a:moveTo>
                      <a:pt x="0" y="0"/>
                    </a:moveTo>
                    <a:lnTo>
                      <a:pt x="0" y="533400"/>
                    </a:lnTo>
                    <a:lnTo>
                      <a:pt x="762000" y="533400"/>
                    </a:lnTo>
                    <a:lnTo>
                      <a:pt x="762000" y="0"/>
                    </a:lnTo>
                    <a:lnTo>
                      <a:pt x="0" y="0"/>
                    </a:lnTo>
                    <a:close/>
                    <a:moveTo>
                      <a:pt x="394335" y="332423"/>
                    </a:moveTo>
                    <a:cubicBezTo>
                      <a:pt x="386715" y="340043"/>
                      <a:pt x="375285" y="340043"/>
                      <a:pt x="367665" y="332423"/>
                    </a:cubicBezTo>
                    <a:lnTo>
                      <a:pt x="85725" y="57150"/>
                    </a:lnTo>
                    <a:lnTo>
                      <a:pt x="677228" y="57150"/>
                    </a:lnTo>
                    <a:lnTo>
                      <a:pt x="394335" y="332423"/>
                    </a:lnTo>
                    <a:close/>
                    <a:moveTo>
                      <a:pt x="242888" y="263843"/>
                    </a:moveTo>
                    <a:lnTo>
                      <a:pt x="57150" y="450533"/>
                    </a:lnTo>
                    <a:lnTo>
                      <a:pt x="57150" y="81915"/>
                    </a:lnTo>
                    <a:lnTo>
                      <a:pt x="242888" y="263843"/>
                    </a:lnTo>
                    <a:close/>
                    <a:moveTo>
                      <a:pt x="270510" y="290513"/>
                    </a:moveTo>
                    <a:lnTo>
                      <a:pt x="341948" y="360045"/>
                    </a:lnTo>
                    <a:cubicBezTo>
                      <a:pt x="353378" y="370523"/>
                      <a:pt x="367665" y="376238"/>
                      <a:pt x="381953" y="376238"/>
                    </a:cubicBezTo>
                    <a:cubicBezTo>
                      <a:pt x="396240" y="376238"/>
                      <a:pt x="410528" y="370523"/>
                      <a:pt x="421958" y="360045"/>
                    </a:cubicBezTo>
                    <a:lnTo>
                      <a:pt x="493395" y="290513"/>
                    </a:lnTo>
                    <a:lnTo>
                      <a:pt x="678180" y="476250"/>
                    </a:lnTo>
                    <a:lnTo>
                      <a:pt x="84773" y="476250"/>
                    </a:lnTo>
                    <a:lnTo>
                      <a:pt x="270510" y="290513"/>
                    </a:lnTo>
                    <a:close/>
                    <a:moveTo>
                      <a:pt x="519113" y="263843"/>
                    </a:moveTo>
                    <a:lnTo>
                      <a:pt x="704850" y="82868"/>
                    </a:lnTo>
                    <a:lnTo>
                      <a:pt x="704850" y="449580"/>
                    </a:lnTo>
                    <a:lnTo>
                      <a:pt x="519113" y="263843"/>
                    </a:lnTo>
                    <a:close/>
                  </a:path>
                </a:pathLst>
              </a:custGeom>
              <a:solidFill>
                <a:schemeClr val="bg1"/>
              </a:solidFill>
              <a:ln w="9525" cap="flat">
                <a:noFill/>
                <a:prstDash val="solid"/>
                <a:miter/>
              </a:ln>
            </p:spPr>
            <p:txBody>
              <a:bodyPr rtlCol="0" anchor="ctr"/>
              <a:lstStyle/>
              <a:p>
                <a:pPr defTabSz="685800"/>
                <a:endParaRPr lang="pt-BR" sz="1350">
                  <a:solidFill>
                    <a:schemeClr val="accent2"/>
                  </a:solidFill>
                  <a:latin typeface="Calibri" panose="020F0502020204030204"/>
                </a:endParaRPr>
              </a:p>
            </p:txBody>
          </p:sp>
        </p:grpSp>
        <p:grpSp>
          <p:nvGrpSpPr>
            <p:cNvPr id="2" name="Group 1">
              <a:extLst>
                <a:ext uri="{FF2B5EF4-FFF2-40B4-BE49-F238E27FC236}">
                  <a16:creationId xmlns:a16="http://schemas.microsoft.com/office/drawing/2014/main" id="{37D1A8E0-F844-BD91-4790-8F6DA79DAB75}"/>
                </a:ext>
              </a:extLst>
            </p:cNvPr>
            <p:cNvGrpSpPr/>
            <p:nvPr/>
          </p:nvGrpSpPr>
          <p:grpSpPr>
            <a:xfrm>
              <a:off x="6921006" y="4568730"/>
              <a:ext cx="2259652" cy="338328"/>
              <a:chOff x="7768095" y="6230085"/>
              <a:chExt cx="2259652" cy="338328"/>
            </a:xfrm>
          </p:grpSpPr>
          <p:pic>
            <p:nvPicPr>
              <p:cNvPr id="16" name="Gráfico 15">
                <a:extLst>
                  <a:ext uri="{FF2B5EF4-FFF2-40B4-BE49-F238E27FC236}">
                    <a16:creationId xmlns:a16="http://schemas.microsoft.com/office/drawing/2014/main" id="{FD774776-34D8-1AF7-EE0D-6CA7B6ACA9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68095" y="6257006"/>
                <a:ext cx="268454" cy="268454"/>
              </a:xfrm>
              <a:prstGeom prst="rect">
                <a:avLst/>
              </a:prstGeom>
            </p:spPr>
          </p:pic>
          <p:sp>
            <p:nvSpPr>
              <p:cNvPr id="17" name="Text Placeholder 10">
                <a:extLst>
                  <a:ext uri="{FF2B5EF4-FFF2-40B4-BE49-F238E27FC236}">
                    <a16:creationId xmlns:a16="http://schemas.microsoft.com/office/drawing/2014/main" id="{FBAED4AA-A7CA-932D-5669-7ED249A3E468}"/>
                  </a:ext>
                </a:extLst>
              </p:cNvPr>
              <p:cNvSpPr txBox="1">
                <a:spLocks/>
              </p:cNvSpPr>
              <p:nvPr/>
            </p:nvSpPr>
            <p:spPr>
              <a:xfrm>
                <a:off x="8120253" y="6230085"/>
                <a:ext cx="1907494" cy="338328"/>
              </a:xfrm>
              <a:prstGeom prst="rect">
                <a:avLst/>
              </a:prstGeom>
            </p:spPr>
            <p:txBody>
              <a:bodyPr anchor="ct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600" dirty="0">
                    <a:solidFill>
                      <a:schemeClr val="bg1"/>
                    </a:solidFill>
                    <a:latin typeface="Rubik" pitchFamily="2" charset="-79"/>
                    <a:cs typeface="Rubik" pitchFamily="2" charset="-79"/>
                  </a:rPr>
                  <a:t>@perfilinstagram</a:t>
                </a:r>
              </a:p>
            </p:txBody>
          </p:sp>
        </p:grpSp>
      </p:grpSp>
      <p:grpSp>
        <p:nvGrpSpPr>
          <p:cNvPr id="19" name="Agrupar 18">
            <a:extLst>
              <a:ext uri="{FF2B5EF4-FFF2-40B4-BE49-F238E27FC236}">
                <a16:creationId xmlns:a16="http://schemas.microsoft.com/office/drawing/2014/main" id="{4340037C-A8F5-D348-C4F4-EB66B593D530}"/>
              </a:ext>
            </a:extLst>
          </p:cNvPr>
          <p:cNvGrpSpPr/>
          <p:nvPr/>
        </p:nvGrpSpPr>
        <p:grpSpPr>
          <a:xfrm rot="16200000">
            <a:off x="4220827" y="2305071"/>
            <a:ext cx="2231328" cy="2231286"/>
            <a:chOff x="-393700" y="5640586"/>
            <a:chExt cx="1656093" cy="1656064"/>
          </a:xfrm>
        </p:grpSpPr>
        <p:sp>
          <p:nvSpPr>
            <p:cNvPr id="20" name="Forma Livre: Forma 19">
              <a:extLst>
                <a:ext uri="{FF2B5EF4-FFF2-40B4-BE49-F238E27FC236}">
                  <a16:creationId xmlns:a16="http://schemas.microsoft.com/office/drawing/2014/main" id="{B8835044-CA63-94AA-1DF5-AEABD556AA53}"/>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21" name="Forma Livre: Forma 20">
              <a:extLst>
                <a:ext uri="{FF2B5EF4-FFF2-40B4-BE49-F238E27FC236}">
                  <a16:creationId xmlns:a16="http://schemas.microsoft.com/office/drawing/2014/main" id="{592BA0DE-F18D-FB0E-4A4C-5435CBD74E1E}"/>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1"/>
            </a:solidFill>
            <a:ln w="5166" cap="flat">
              <a:noFill/>
              <a:prstDash val="solid"/>
              <a:miter/>
            </a:ln>
          </p:spPr>
          <p:txBody>
            <a:bodyPr rtlCol="0" anchor="ctr"/>
            <a:lstStyle/>
            <a:p>
              <a:endParaRPr lang="pt-BR"/>
            </a:p>
          </p:txBody>
        </p:sp>
      </p:grpSp>
    </p:spTree>
    <p:extLst>
      <p:ext uri="{BB962C8B-B14F-4D97-AF65-F5344CB8AC3E}">
        <p14:creationId xmlns:p14="http://schemas.microsoft.com/office/powerpoint/2010/main" val="66976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a:extLst>
            <a:ext uri="{FF2B5EF4-FFF2-40B4-BE49-F238E27FC236}">
              <a16:creationId xmlns:a16="http://schemas.microsoft.com/office/drawing/2014/main" id="{10F836F7-40C4-40F5-F340-CC01B44F472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064EDEB-6537-814D-6BE5-17199663F035}"/>
              </a:ext>
            </a:extLst>
          </p:cNvPr>
          <p:cNvSpPr/>
          <p:nvPr/>
        </p:nvSpPr>
        <p:spPr>
          <a:xfrm>
            <a:off x="6597570" y="0"/>
            <a:ext cx="559443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BR" dirty="0">
              <a:latin typeface="Sorts Mill Goudy" panose="02000503000000000000" pitchFamily="2" charset="0"/>
            </a:endParaRPr>
          </a:p>
        </p:txBody>
      </p:sp>
      <p:grpSp>
        <p:nvGrpSpPr>
          <p:cNvPr id="2" name="Group 1">
            <a:extLst>
              <a:ext uri="{FF2B5EF4-FFF2-40B4-BE49-F238E27FC236}">
                <a16:creationId xmlns:a16="http://schemas.microsoft.com/office/drawing/2014/main" id="{8FCA7554-68FF-5C79-CC4C-BF16F79EDF21}"/>
              </a:ext>
            </a:extLst>
          </p:cNvPr>
          <p:cNvGrpSpPr/>
          <p:nvPr/>
        </p:nvGrpSpPr>
        <p:grpSpPr>
          <a:xfrm>
            <a:off x="1255486" y="1322324"/>
            <a:ext cx="3999519" cy="3560210"/>
            <a:chOff x="6502400" y="1453636"/>
            <a:chExt cx="3999519" cy="3560210"/>
          </a:xfrm>
        </p:grpSpPr>
        <p:sp>
          <p:nvSpPr>
            <p:cNvPr id="143" name="Title 1">
              <a:extLst>
                <a:ext uri="{FF2B5EF4-FFF2-40B4-BE49-F238E27FC236}">
                  <a16:creationId xmlns:a16="http://schemas.microsoft.com/office/drawing/2014/main" id="{D5294C3F-85A8-9B63-4C45-498A7C168BBA}"/>
                </a:ext>
              </a:extLst>
            </p:cNvPr>
            <p:cNvSpPr txBox="1">
              <a:spLocks/>
            </p:cNvSpPr>
            <p:nvPr/>
          </p:nvSpPr>
          <p:spPr>
            <a:xfrm>
              <a:off x="6502400" y="1453636"/>
              <a:ext cx="3999519" cy="1755648"/>
            </a:xfrm>
            <a:prstGeom prst="rect">
              <a:avLst/>
            </a:prstGeom>
          </p:spPr>
          <p:txBody>
            <a:bodyPr vert="horz" lIns="91440" tIns="45720" rIns="91440" bIns="45720" rtlCol="0" anchor="b">
              <a:noAutofit/>
            </a:bodyPr>
            <a:lstStyle>
              <a:lvl1pPr algn="l" defTabSz="914377" rtl="0" eaLnBrk="1" latinLnBrk="0" hangingPunct="1">
                <a:lnSpc>
                  <a:spcPct val="90000"/>
                </a:lnSpc>
                <a:spcBef>
                  <a:spcPct val="0"/>
                </a:spcBef>
                <a:buNone/>
                <a:defRPr sz="6000" b="1" kern="1200">
                  <a:solidFill>
                    <a:schemeClr val="accent1"/>
                  </a:solidFill>
                  <a:latin typeface="+mj-lt"/>
                  <a:ea typeface="+mj-ea"/>
                  <a:cs typeface="+mj-cs"/>
                </a:defRPr>
              </a:lvl1pPr>
            </a:lstStyle>
            <a:p>
              <a:pPr defTabSz="914354">
                <a:lnSpc>
                  <a:spcPct val="80000"/>
                </a:lnSpc>
                <a:defRPr/>
              </a:pPr>
              <a:r>
                <a:rPr lang="pt-BR" sz="4800" dirty="0">
                  <a:solidFill>
                    <a:srgbClr val="1C2528"/>
                  </a:solidFill>
                  <a:latin typeface="Sorts Mill Goudy" panose="02000503000000000000" pitchFamily="2" charset="0"/>
                </a:rPr>
                <a:t>Resumo Rápido</a:t>
              </a:r>
            </a:p>
          </p:txBody>
        </p:sp>
        <p:sp>
          <p:nvSpPr>
            <p:cNvPr id="144" name="Text Placeholder 2">
              <a:extLst>
                <a:ext uri="{FF2B5EF4-FFF2-40B4-BE49-F238E27FC236}">
                  <a16:creationId xmlns:a16="http://schemas.microsoft.com/office/drawing/2014/main" id="{23A3874A-7118-0FF9-BCE2-15AD95FD7864}"/>
                </a:ext>
              </a:extLst>
            </p:cNvPr>
            <p:cNvSpPr txBox="1">
              <a:spLocks/>
            </p:cNvSpPr>
            <p:nvPr/>
          </p:nvSpPr>
          <p:spPr>
            <a:xfrm>
              <a:off x="6502401" y="3237099"/>
              <a:ext cx="3716565" cy="1776747"/>
            </a:xfrm>
            <a:prstGeom prst="rect">
              <a:avLst/>
            </a:prstGeom>
          </p:spPr>
          <p:txBody>
            <a:bodyPr vert="horz" lIns="91440" tIns="45720" rIns="91440" bIns="45720" rtlCol="0" anchor="t">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a:t>
              </a:r>
            </a:p>
            <a:p>
              <a:pPr defTabSz="914354">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 texto do slide aqui texto do slide aqui texto do slide aqui texto do slide aqui texto do slide.</a:t>
              </a:r>
            </a:p>
          </p:txBody>
        </p:sp>
      </p:grpSp>
      <p:sp>
        <p:nvSpPr>
          <p:cNvPr id="41" name="Oval 40">
            <a:extLst>
              <a:ext uri="{FF2B5EF4-FFF2-40B4-BE49-F238E27FC236}">
                <a16:creationId xmlns:a16="http://schemas.microsoft.com/office/drawing/2014/main" id="{34B1EFAA-6B28-1AF6-64F7-C559EB7B4C48}"/>
              </a:ext>
            </a:extLst>
          </p:cNvPr>
          <p:cNvSpPr/>
          <p:nvPr/>
        </p:nvSpPr>
        <p:spPr>
          <a:xfrm>
            <a:off x="8687783" y="4407904"/>
            <a:ext cx="763652" cy="76365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30" name="Gráfico 4" descr="Laptop estrutura de tópicos">
            <a:extLst>
              <a:ext uri="{FF2B5EF4-FFF2-40B4-BE49-F238E27FC236}">
                <a16:creationId xmlns:a16="http://schemas.microsoft.com/office/drawing/2014/main" id="{C6B936DA-8FEB-6129-D030-9181E72430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11531" y="4531652"/>
            <a:ext cx="516156" cy="516156"/>
          </a:xfrm>
          <a:prstGeom prst="rect">
            <a:avLst/>
          </a:prstGeom>
        </p:spPr>
      </p:pic>
      <p:grpSp>
        <p:nvGrpSpPr>
          <p:cNvPr id="133" name="Group 132">
            <a:extLst>
              <a:ext uri="{FF2B5EF4-FFF2-40B4-BE49-F238E27FC236}">
                <a16:creationId xmlns:a16="http://schemas.microsoft.com/office/drawing/2014/main" id="{A6410530-9733-8F23-91B7-648A37FFF60C}"/>
              </a:ext>
            </a:extLst>
          </p:cNvPr>
          <p:cNvGrpSpPr/>
          <p:nvPr/>
        </p:nvGrpSpPr>
        <p:grpSpPr>
          <a:xfrm>
            <a:off x="8680450" y="1957808"/>
            <a:ext cx="2382954" cy="763652"/>
            <a:chOff x="6729122" y="1957808"/>
            <a:chExt cx="2382954" cy="763652"/>
          </a:xfrm>
        </p:grpSpPr>
        <p:grpSp>
          <p:nvGrpSpPr>
            <p:cNvPr id="45" name="Group 44">
              <a:extLst>
                <a:ext uri="{FF2B5EF4-FFF2-40B4-BE49-F238E27FC236}">
                  <a16:creationId xmlns:a16="http://schemas.microsoft.com/office/drawing/2014/main" id="{60A1A191-FED1-04B2-348A-49536B16BFF6}"/>
                </a:ext>
              </a:extLst>
            </p:cNvPr>
            <p:cNvGrpSpPr/>
            <p:nvPr/>
          </p:nvGrpSpPr>
          <p:grpSpPr>
            <a:xfrm>
              <a:off x="7575884" y="1963207"/>
              <a:ext cx="1536192" cy="752855"/>
              <a:chOff x="7283576" y="1674207"/>
              <a:chExt cx="1536192" cy="752855"/>
            </a:xfrm>
          </p:grpSpPr>
          <p:sp>
            <p:nvSpPr>
              <p:cNvPr id="23" name="Text Placeholder 17">
                <a:extLst>
                  <a:ext uri="{FF2B5EF4-FFF2-40B4-BE49-F238E27FC236}">
                    <a16:creationId xmlns:a16="http://schemas.microsoft.com/office/drawing/2014/main" id="{96CF6ECC-53AE-32A0-CC7D-390985CDAC29}"/>
                  </a:ext>
                </a:extLst>
              </p:cNvPr>
              <p:cNvSpPr txBox="1">
                <a:spLocks/>
              </p:cNvSpPr>
              <p:nvPr/>
            </p:nvSpPr>
            <p:spPr>
              <a:xfrm>
                <a:off x="7283576" y="1962769"/>
                <a:ext cx="1536192" cy="46429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lnSpc>
                    <a:spcPct val="100000"/>
                  </a:lnSpc>
                  <a:spcBef>
                    <a:spcPts val="0"/>
                  </a:spcBef>
                </a:pPr>
                <a:r>
                  <a:rPr lang="pt-BR" dirty="0">
                    <a:solidFill>
                      <a:sysClr val="window" lastClr="FFFFFF"/>
                    </a:solidFill>
                    <a:latin typeface="Rubik" pitchFamily="2" charset="-79"/>
                    <a:cs typeface="Rubik" pitchFamily="2" charset="-79"/>
                  </a:rPr>
                  <a:t>em Nome da Cidade e Estado</a:t>
                </a:r>
              </a:p>
            </p:txBody>
          </p:sp>
          <p:sp>
            <p:nvSpPr>
              <p:cNvPr id="28" name="Text Placeholder 26">
                <a:extLst>
                  <a:ext uri="{FF2B5EF4-FFF2-40B4-BE49-F238E27FC236}">
                    <a16:creationId xmlns:a16="http://schemas.microsoft.com/office/drawing/2014/main" id="{4EE40AC0-1DB3-90EA-B2BA-73A003FDE4E4}"/>
                  </a:ext>
                </a:extLst>
              </p:cNvPr>
              <p:cNvSpPr txBox="1">
                <a:spLocks/>
              </p:cNvSpPr>
              <p:nvPr/>
            </p:nvSpPr>
            <p:spPr>
              <a:xfrm>
                <a:off x="7283576" y="1674207"/>
                <a:ext cx="1536192" cy="28856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r>
                  <a:rPr lang="pt-BR" sz="1600" dirty="0">
                    <a:solidFill>
                      <a:sysClr val="window" lastClr="FFFFFF"/>
                    </a:solidFill>
                    <a:latin typeface="Sorts Mill Goudy" panose="02000503000000000000" pitchFamily="2" charset="0"/>
                  </a:rPr>
                  <a:t>Nasci</a:t>
                </a:r>
                <a:r>
                  <a:rPr lang="pt-BR" dirty="0">
                    <a:solidFill>
                      <a:sysClr val="window" lastClr="FFFFFF"/>
                    </a:solidFill>
                    <a:latin typeface="Montserrat" panose="00000500000000000000" pitchFamily="2" charset="0"/>
                  </a:rPr>
                  <a:t> </a:t>
                </a:r>
              </a:p>
            </p:txBody>
          </p:sp>
        </p:grpSp>
        <p:grpSp>
          <p:nvGrpSpPr>
            <p:cNvPr id="44" name="Group 43">
              <a:extLst>
                <a:ext uri="{FF2B5EF4-FFF2-40B4-BE49-F238E27FC236}">
                  <a16:creationId xmlns:a16="http://schemas.microsoft.com/office/drawing/2014/main" id="{D4067B12-A168-7CBC-1020-33DC3D62B8D0}"/>
                </a:ext>
              </a:extLst>
            </p:cNvPr>
            <p:cNvGrpSpPr/>
            <p:nvPr/>
          </p:nvGrpSpPr>
          <p:grpSpPr>
            <a:xfrm>
              <a:off x="6729122" y="1957808"/>
              <a:ext cx="763652" cy="763652"/>
              <a:chOff x="4550148" y="1705619"/>
              <a:chExt cx="763652" cy="763652"/>
            </a:xfrm>
          </p:grpSpPr>
          <p:sp>
            <p:nvSpPr>
              <p:cNvPr id="37" name="Oval 36">
                <a:extLst>
                  <a:ext uri="{FF2B5EF4-FFF2-40B4-BE49-F238E27FC236}">
                    <a16:creationId xmlns:a16="http://schemas.microsoft.com/office/drawing/2014/main" id="{D2848C5E-FEF9-6E63-3CD0-9577704D8364}"/>
                  </a:ext>
                </a:extLst>
              </p:cNvPr>
              <p:cNvSpPr/>
              <p:nvPr/>
            </p:nvSpPr>
            <p:spPr>
              <a:xfrm>
                <a:off x="4550148" y="1705619"/>
                <a:ext cx="763652" cy="76365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grpSp>
            <p:nvGrpSpPr>
              <p:cNvPr id="31" name="Group 53">
                <a:extLst>
                  <a:ext uri="{FF2B5EF4-FFF2-40B4-BE49-F238E27FC236}">
                    <a16:creationId xmlns:a16="http://schemas.microsoft.com/office/drawing/2014/main" id="{D2A28068-D6B5-613F-365E-8A79EB9A49B1}"/>
                  </a:ext>
                </a:extLst>
              </p:cNvPr>
              <p:cNvGrpSpPr/>
              <p:nvPr/>
            </p:nvGrpSpPr>
            <p:grpSpPr>
              <a:xfrm>
                <a:off x="4781246" y="1854780"/>
                <a:ext cx="301456" cy="466539"/>
                <a:chOff x="5082248" y="830185"/>
                <a:chExt cx="162916" cy="252132"/>
              </a:xfrm>
              <a:solidFill>
                <a:srgbClr val="FF8059"/>
              </a:solidFill>
            </p:grpSpPr>
            <p:sp>
              <p:nvSpPr>
                <p:cNvPr id="32" name="Freeform: Shape 54">
                  <a:extLst>
                    <a:ext uri="{FF2B5EF4-FFF2-40B4-BE49-F238E27FC236}">
                      <a16:creationId xmlns:a16="http://schemas.microsoft.com/office/drawing/2014/main" id="{4023FDBC-F34A-D773-19E7-EC25FDBE345E}"/>
                    </a:ext>
                  </a:extLst>
                </p:cNvPr>
                <p:cNvSpPr/>
                <p:nvPr/>
              </p:nvSpPr>
              <p:spPr>
                <a:xfrm>
                  <a:off x="5130405" y="879332"/>
                  <a:ext cx="69821" cy="69821"/>
                </a:xfrm>
                <a:custGeom>
                  <a:avLst/>
                  <a:gdLst>
                    <a:gd name="connsiteX0" fmla="*/ 35628 w 69821"/>
                    <a:gd name="connsiteY0" fmla="*/ 71256 h 69821"/>
                    <a:gd name="connsiteX1" fmla="*/ 10415 w 69821"/>
                    <a:gd name="connsiteY1" fmla="*/ 60822 h 69821"/>
                    <a:gd name="connsiteX2" fmla="*/ 10415 w 69821"/>
                    <a:gd name="connsiteY2" fmla="*/ 10434 h 69821"/>
                    <a:gd name="connsiteX3" fmla="*/ 35628 w 69821"/>
                    <a:gd name="connsiteY3" fmla="*/ 0 h 69821"/>
                    <a:gd name="connsiteX4" fmla="*/ 35628 w 69821"/>
                    <a:gd name="connsiteY4" fmla="*/ 0 h 69821"/>
                    <a:gd name="connsiteX5" fmla="*/ 60842 w 69821"/>
                    <a:gd name="connsiteY5" fmla="*/ 10434 h 69821"/>
                    <a:gd name="connsiteX6" fmla="*/ 60842 w 69821"/>
                    <a:gd name="connsiteY6" fmla="*/ 60822 h 69821"/>
                    <a:gd name="connsiteX7" fmla="*/ 35628 w 69821"/>
                    <a:gd name="connsiteY7" fmla="*/ 71256 h 69821"/>
                    <a:gd name="connsiteX8" fmla="*/ 35589 w 69821"/>
                    <a:gd name="connsiteY8" fmla="*/ 15516 h 69821"/>
                    <a:gd name="connsiteX9" fmla="*/ 21354 w 69821"/>
                    <a:gd name="connsiteY9" fmla="*/ 21412 h 69821"/>
                    <a:gd name="connsiteX10" fmla="*/ 21354 w 69821"/>
                    <a:gd name="connsiteY10" fmla="*/ 49883 h 69821"/>
                    <a:gd name="connsiteX11" fmla="*/ 35589 w 69821"/>
                    <a:gd name="connsiteY11" fmla="*/ 55779 h 69821"/>
                    <a:gd name="connsiteX12" fmla="*/ 49825 w 69821"/>
                    <a:gd name="connsiteY12" fmla="*/ 49883 h 69821"/>
                    <a:gd name="connsiteX13" fmla="*/ 49825 w 69821"/>
                    <a:gd name="connsiteY13" fmla="*/ 21412 h 69821"/>
                    <a:gd name="connsiteX14" fmla="*/ 35589 w 69821"/>
                    <a:gd name="connsiteY14" fmla="*/ 15516 h 6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21" h="69821">
                      <a:moveTo>
                        <a:pt x="35628" y="71256"/>
                      </a:moveTo>
                      <a:cubicBezTo>
                        <a:pt x="26125" y="71256"/>
                        <a:pt x="17164" y="67533"/>
                        <a:pt x="10415" y="60822"/>
                      </a:cubicBezTo>
                      <a:cubicBezTo>
                        <a:pt x="-3472" y="46935"/>
                        <a:pt x="-3472" y="24321"/>
                        <a:pt x="10415" y="10434"/>
                      </a:cubicBezTo>
                      <a:cubicBezTo>
                        <a:pt x="17164" y="3685"/>
                        <a:pt x="26086" y="0"/>
                        <a:pt x="35628" y="0"/>
                      </a:cubicBezTo>
                      <a:lnTo>
                        <a:pt x="35628" y="0"/>
                      </a:lnTo>
                      <a:cubicBezTo>
                        <a:pt x="45132" y="0"/>
                        <a:pt x="54092" y="3724"/>
                        <a:pt x="60842" y="10434"/>
                      </a:cubicBezTo>
                      <a:cubicBezTo>
                        <a:pt x="74728" y="24321"/>
                        <a:pt x="74728" y="46935"/>
                        <a:pt x="60842" y="60822"/>
                      </a:cubicBezTo>
                      <a:cubicBezTo>
                        <a:pt x="54092" y="67571"/>
                        <a:pt x="45132" y="71256"/>
                        <a:pt x="35628" y="71256"/>
                      </a:cubicBezTo>
                      <a:close/>
                      <a:moveTo>
                        <a:pt x="35589" y="15516"/>
                      </a:moveTo>
                      <a:cubicBezTo>
                        <a:pt x="30198" y="15516"/>
                        <a:pt x="25155" y="17610"/>
                        <a:pt x="21354" y="21412"/>
                      </a:cubicBezTo>
                      <a:cubicBezTo>
                        <a:pt x="13518" y="29247"/>
                        <a:pt x="13518" y="42009"/>
                        <a:pt x="21354" y="49883"/>
                      </a:cubicBezTo>
                      <a:cubicBezTo>
                        <a:pt x="25155" y="53685"/>
                        <a:pt x="30198" y="55779"/>
                        <a:pt x="35589" y="55779"/>
                      </a:cubicBezTo>
                      <a:cubicBezTo>
                        <a:pt x="40981" y="55779"/>
                        <a:pt x="46024" y="53685"/>
                        <a:pt x="49825" y="49883"/>
                      </a:cubicBezTo>
                      <a:cubicBezTo>
                        <a:pt x="57661" y="42048"/>
                        <a:pt x="57661" y="29286"/>
                        <a:pt x="49825" y="21412"/>
                      </a:cubicBezTo>
                      <a:cubicBezTo>
                        <a:pt x="46024" y="17610"/>
                        <a:pt x="40981" y="15516"/>
                        <a:pt x="35589" y="15516"/>
                      </a:cubicBezTo>
                      <a:close/>
                    </a:path>
                  </a:pathLst>
                </a:custGeom>
                <a:solidFill>
                  <a:schemeClr val="accent1"/>
                </a:solidFill>
                <a:ln w="3867" cap="flat">
                  <a:noFill/>
                  <a:prstDash val="solid"/>
                  <a:miter/>
                </a:ln>
              </p:spPr>
              <p:txBody>
                <a:bodyPr rtlCol="0" anchor="ctr"/>
                <a:lstStyle/>
                <a:p>
                  <a:pPr defTabSz="914332"/>
                  <a:endParaRPr lang="pt-BR" sz="1200" kern="0">
                    <a:solidFill>
                      <a:prstClr val="white"/>
                    </a:solidFill>
                    <a:latin typeface="Montserrat" panose="00000500000000000000" pitchFamily="2" charset="0"/>
                  </a:endParaRPr>
                </a:p>
              </p:txBody>
            </p:sp>
            <p:sp>
              <p:nvSpPr>
                <p:cNvPr id="33" name="Freeform: Shape 55">
                  <a:extLst>
                    <a:ext uri="{FF2B5EF4-FFF2-40B4-BE49-F238E27FC236}">
                      <a16:creationId xmlns:a16="http://schemas.microsoft.com/office/drawing/2014/main" id="{1D137675-F913-7ECE-A1E5-2279B8FA7982}"/>
                    </a:ext>
                  </a:extLst>
                </p:cNvPr>
                <p:cNvSpPr/>
                <p:nvPr/>
              </p:nvSpPr>
              <p:spPr>
                <a:xfrm>
                  <a:off x="5212108" y="893848"/>
                  <a:ext cx="7758" cy="11637"/>
                </a:xfrm>
                <a:custGeom>
                  <a:avLst/>
                  <a:gdLst>
                    <a:gd name="connsiteX0" fmla="*/ 5205 w 7757"/>
                    <a:gd name="connsiteY0" fmla="*/ 13102 h 11636"/>
                    <a:gd name="connsiteX1" fmla="*/ 1443 w 7757"/>
                    <a:gd name="connsiteY1" fmla="*/ 10115 h 11636"/>
                    <a:gd name="connsiteX2" fmla="*/ 822 w 7757"/>
                    <a:gd name="connsiteY2" fmla="*/ 7283 h 11636"/>
                    <a:gd name="connsiteX3" fmla="*/ 318 w 7757"/>
                    <a:gd name="connsiteY3" fmla="*/ 5383 h 11636"/>
                    <a:gd name="connsiteX4" fmla="*/ 2335 w 7757"/>
                    <a:gd name="connsiteY4" fmla="*/ 301 h 11636"/>
                    <a:gd name="connsiteX5" fmla="*/ 7416 w 7757"/>
                    <a:gd name="connsiteY5" fmla="*/ 2318 h 11636"/>
                    <a:gd name="connsiteX6" fmla="*/ 8386 w 7757"/>
                    <a:gd name="connsiteY6" fmla="*/ 5654 h 11636"/>
                    <a:gd name="connsiteX7" fmla="*/ 9006 w 7757"/>
                    <a:gd name="connsiteY7" fmla="*/ 8331 h 11636"/>
                    <a:gd name="connsiteX8" fmla="*/ 6136 w 7757"/>
                    <a:gd name="connsiteY8" fmla="*/ 12985 h 11636"/>
                    <a:gd name="connsiteX9" fmla="*/ 5205 w 7757"/>
                    <a:gd name="connsiteY9" fmla="*/ 13102 h 1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57" h="11636">
                      <a:moveTo>
                        <a:pt x="5205" y="13102"/>
                      </a:moveTo>
                      <a:cubicBezTo>
                        <a:pt x="3460" y="13102"/>
                        <a:pt x="1869" y="11899"/>
                        <a:pt x="1443" y="10115"/>
                      </a:cubicBezTo>
                      <a:cubicBezTo>
                        <a:pt x="1132" y="8874"/>
                        <a:pt x="938" y="7982"/>
                        <a:pt x="822" y="7283"/>
                      </a:cubicBezTo>
                      <a:cubicBezTo>
                        <a:pt x="550" y="6081"/>
                        <a:pt x="512" y="5809"/>
                        <a:pt x="318" y="5383"/>
                      </a:cubicBezTo>
                      <a:cubicBezTo>
                        <a:pt x="-536" y="3404"/>
                        <a:pt x="395" y="1116"/>
                        <a:pt x="2335" y="301"/>
                      </a:cubicBezTo>
                      <a:cubicBezTo>
                        <a:pt x="4274" y="-513"/>
                        <a:pt x="6602" y="379"/>
                        <a:pt x="7416" y="2318"/>
                      </a:cubicBezTo>
                      <a:cubicBezTo>
                        <a:pt x="7920" y="3443"/>
                        <a:pt x="8076" y="4297"/>
                        <a:pt x="8386" y="5654"/>
                      </a:cubicBezTo>
                      <a:cubicBezTo>
                        <a:pt x="8541" y="6314"/>
                        <a:pt x="8696" y="7167"/>
                        <a:pt x="9006" y="8331"/>
                      </a:cubicBezTo>
                      <a:cubicBezTo>
                        <a:pt x="9511" y="10425"/>
                        <a:pt x="8192" y="12520"/>
                        <a:pt x="6136" y="12985"/>
                      </a:cubicBezTo>
                      <a:cubicBezTo>
                        <a:pt x="5826" y="13063"/>
                        <a:pt x="5515" y="13102"/>
                        <a:pt x="5205" y="13102"/>
                      </a:cubicBezTo>
                      <a:close/>
                    </a:path>
                  </a:pathLst>
                </a:custGeom>
                <a:grpFill/>
                <a:ln w="3867" cap="flat">
                  <a:noFill/>
                  <a:prstDash val="solid"/>
                  <a:miter/>
                </a:ln>
              </p:spPr>
              <p:txBody>
                <a:bodyPr rtlCol="0" anchor="ctr"/>
                <a:lstStyle/>
                <a:p>
                  <a:pPr defTabSz="914332"/>
                  <a:endParaRPr lang="pt-BR" sz="1200" kern="0">
                    <a:solidFill>
                      <a:prstClr val="white"/>
                    </a:solidFill>
                    <a:latin typeface="Montserrat" panose="00000500000000000000" pitchFamily="2" charset="0"/>
                  </a:endParaRPr>
                </a:p>
              </p:txBody>
            </p:sp>
            <p:sp>
              <p:nvSpPr>
                <p:cNvPr id="34" name="Freeform: Shape 56">
                  <a:extLst>
                    <a:ext uri="{FF2B5EF4-FFF2-40B4-BE49-F238E27FC236}">
                      <a16:creationId xmlns:a16="http://schemas.microsoft.com/office/drawing/2014/main" id="{12AC127F-9746-6FCD-EC61-802724BC874C}"/>
                    </a:ext>
                  </a:extLst>
                </p:cNvPr>
                <p:cNvSpPr/>
                <p:nvPr/>
              </p:nvSpPr>
              <p:spPr>
                <a:xfrm>
                  <a:off x="5167669" y="857616"/>
                  <a:ext cx="42669" cy="31032"/>
                </a:xfrm>
                <a:custGeom>
                  <a:avLst/>
                  <a:gdLst>
                    <a:gd name="connsiteX0" fmla="*/ 42623 w 42668"/>
                    <a:gd name="connsiteY0" fmla="*/ 32654 h 31031"/>
                    <a:gd name="connsiteX1" fmla="*/ 39326 w 42668"/>
                    <a:gd name="connsiteY1" fmla="*/ 30870 h 31031"/>
                    <a:gd name="connsiteX2" fmla="*/ 3368 w 42668"/>
                    <a:gd name="connsiteY2" fmla="*/ 7751 h 31031"/>
                    <a:gd name="connsiteX3" fmla="*/ 32 w 42668"/>
                    <a:gd name="connsiteY3" fmla="*/ 3368 h 31031"/>
                    <a:gd name="connsiteX4" fmla="*/ 4415 w 42668"/>
                    <a:gd name="connsiteY4" fmla="*/ 32 h 31031"/>
                    <a:gd name="connsiteX5" fmla="*/ 45882 w 42668"/>
                    <a:gd name="connsiteY5" fmla="*/ 26681 h 31031"/>
                    <a:gd name="connsiteX6" fmla="*/ 44679 w 42668"/>
                    <a:gd name="connsiteY6" fmla="*/ 32034 h 31031"/>
                    <a:gd name="connsiteX7" fmla="*/ 42623 w 42668"/>
                    <a:gd name="connsiteY7" fmla="*/ 32654 h 3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68" h="31031">
                      <a:moveTo>
                        <a:pt x="42623" y="32654"/>
                      </a:moveTo>
                      <a:cubicBezTo>
                        <a:pt x="41343" y="32654"/>
                        <a:pt x="40063" y="32034"/>
                        <a:pt x="39326" y="30870"/>
                      </a:cubicBezTo>
                      <a:cubicBezTo>
                        <a:pt x="31297" y="18225"/>
                        <a:pt x="18186" y="9807"/>
                        <a:pt x="3368" y="7751"/>
                      </a:cubicBezTo>
                      <a:cubicBezTo>
                        <a:pt x="1235" y="7441"/>
                        <a:pt x="-239" y="5502"/>
                        <a:pt x="32" y="3368"/>
                      </a:cubicBezTo>
                      <a:cubicBezTo>
                        <a:pt x="343" y="1235"/>
                        <a:pt x="2282" y="-239"/>
                        <a:pt x="4415" y="32"/>
                      </a:cubicBezTo>
                      <a:cubicBezTo>
                        <a:pt x="21522" y="2360"/>
                        <a:pt x="36611" y="12057"/>
                        <a:pt x="45882" y="26681"/>
                      </a:cubicBezTo>
                      <a:cubicBezTo>
                        <a:pt x="47045" y="28504"/>
                        <a:pt x="46502" y="30870"/>
                        <a:pt x="44679" y="32034"/>
                      </a:cubicBezTo>
                      <a:cubicBezTo>
                        <a:pt x="44058" y="32460"/>
                        <a:pt x="43360" y="32654"/>
                        <a:pt x="42623" y="32654"/>
                      </a:cubicBezTo>
                      <a:close/>
                    </a:path>
                  </a:pathLst>
                </a:custGeom>
                <a:grpFill/>
                <a:ln w="3867" cap="flat">
                  <a:noFill/>
                  <a:prstDash val="solid"/>
                  <a:miter/>
                </a:ln>
              </p:spPr>
              <p:txBody>
                <a:bodyPr rtlCol="0" anchor="ctr"/>
                <a:lstStyle/>
                <a:p>
                  <a:pPr defTabSz="914332"/>
                  <a:endParaRPr lang="pt-BR" sz="1200" kern="0">
                    <a:solidFill>
                      <a:prstClr val="white"/>
                    </a:solidFill>
                    <a:latin typeface="Montserrat" panose="00000500000000000000" pitchFamily="2" charset="0"/>
                  </a:endParaRPr>
                </a:p>
              </p:txBody>
            </p:sp>
            <p:sp>
              <p:nvSpPr>
                <p:cNvPr id="35" name="Freeform: Shape 57">
                  <a:extLst>
                    <a:ext uri="{FF2B5EF4-FFF2-40B4-BE49-F238E27FC236}">
                      <a16:creationId xmlns:a16="http://schemas.microsoft.com/office/drawing/2014/main" id="{26270211-8B1C-5950-2C99-46E56979B797}"/>
                    </a:ext>
                  </a:extLst>
                </p:cNvPr>
                <p:cNvSpPr/>
                <p:nvPr/>
              </p:nvSpPr>
              <p:spPr>
                <a:xfrm>
                  <a:off x="5082248" y="830185"/>
                  <a:ext cx="162916" cy="252132"/>
                </a:xfrm>
                <a:custGeom>
                  <a:avLst/>
                  <a:gdLst>
                    <a:gd name="connsiteX0" fmla="*/ 83669 w 162916"/>
                    <a:gd name="connsiteY0" fmla="*/ 253955 h 252132"/>
                    <a:gd name="connsiteX1" fmla="*/ 54810 w 162916"/>
                    <a:gd name="connsiteY1" fmla="*/ 231264 h 252132"/>
                    <a:gd name="connsiteX2" fmla="*/ 0 w 162916"/>
                    <a:gd name="connsiteY2" fmla="*/ 83281 h 252132"/>
                    <a:gd name="connsiteX3" fmla="*/ 83281 w 162916"/>
                    <a:gd name="connsiteY3" fmla="*/ 0 h 252132"/>
                    <a:gd name="connsiteX4" fmla="*/ 166563 w 162916"/>
                    <a:gd name="connsiteY4" fmla="*/ 83281 h 252132"/>
                    <a:gd name="connsiteX5" fmla="*/ 112451 w 162916"/>
                    <a:gd name="connsiteY5" fmla="*/ 231225 h 252132"/>
                    <a:gd name="connsiteX6" fmla="*/ 83669 w 162916"/>
                    <a:gd name="connsiteY6" fmla="*/ 253955 h 252132"/>
                    <a:gd name="connsiteX7" fmla="*/ 83320 w 162916"/>
                    <a:gd name="connsiteY7" fmla="*/ 15516 h 252132"/>
                    <a:gd name="connsiteX8" fmla="*/ 15555 w 162916"/>
                    <a:gd name="connsiteY8" fmla="*/ 83281 h 252132"/>
                    <a:gd name="connsiteX9" fmla="*/ 68696 w 162916"/>
                    <a:gd name="connsiteY9" fmla="*/ 224243 h 252132"/>
                    <a:gd name="connsiteX10" fmla="*/ 83708 w 162916"/>
                    <a:gd name="connsiteY10" fmla="*/ 238440 h 252132"/>
                    <a:gd name="connsiteX11" fmla="*/ 98642 w 162916"/>
                    <a:gd name="connsiteY11" fmla="*/ 224281 h 252132"/>
                    <a:gd name="connsiteX12" fmla="*/ 151086 w 162916"/>
                    <a:gd name="connsiteY12" fmla="*/ 83281 h 252132"/>
                    <a:gd name="connsiteX13" fmla="*/ 83320 w 162916"/>
                    <a:gd name="connsiteY13" fmla="*/ 15516 h 252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16" h="252132">
                      <a:moveTo>
                        <a:pt x="83669" y="253955"/>
                      </a:moveTo>
                      <a:cubicBezTo>
                        <a:pt x="77191" y="253955"/>
                        <a:pt x="64817" y="251007"/>
                        <a:pt x="54810" y="231264"/>
                      </a:cubicBezTo>
                      <a:cubicBezTo>
                        <a:pt x="43212" y="208378"/>
                        <a:pt x="0" y="113227"/>
                        <a:pt x="0" y="83281"/>
                      </a:cubicBezTo>
                      <a:cubicBezTo>
                        <a:pt x="0" y="37354"/>
                        <a:pt x="37354" y="0"/>
                        <a:pt x="83281" y="0"/>
                      </a:cubicBezTo>
                      <a:cubicBezTo>
                        <a:pt x="129208" y="0"/>
                        <a:pt x="166563" y="37354"/>
                        <a:pt x="166563" y="83281"/>
                      </a:cubicBezTo>
                      <a:cubicBezTo>
                        <a:pt x="166563" y="112917"/>
                        <a:pt x="123467" y="209309"/>
                        <a:pt x="112451" y="231225"/>
                      </a:cubicBezTo>
                      <a:cubicBezTo>
                        <a:pt x="105159" y="245887"/>
                        <a:pt x="94918" y="253955"/>
                        <a:pt x="83669" y="253955"/>
                      </a:cubicBezTo>
                      <a:close/>
                      <a:moveTo>
                        <a:pt x="83320" y="15516"/>
                      </a:moveTo>
                      <a:cubicBezTo>
                        <a:pt x="45966" y="15516"/>
                        <a:pt x="15555" y="45927"/>
                        <a:pt x="15555" y="83281"/>
                      </a:cubicBezTo>
                      <a:cubicBezTo>
                        <a:pt x="15555" y="106827"/>
                        <a:pt x="53258" y="193870"/>
                        <a:pt x="68696" y="224243"/>
                      </a:cubicBezTo>
                      <a:cubicBezTo>
                        <a:pt x="73274" y="233281"/>
                        <a:pt x="78743" y="238440"/>
                        <a:pt x="83708" y="238440"/>
                      </a:cubicBezTo>
                      <a:cubicBezTo>
                        <a:pt x="88634" y="238440"/>
                        <a:pt x="94220" y="233164"/>
                        <a:pt x="98642" y="224281"/>
                      </a:cubicBezTo>
                      <a:cubicBezTo>
                        <a:pt x="112141" y="197400"/>
                        <a:pt x="151086" y="107176"/>
                        <a:pt x="151086" y="83281"/>
                      </a:cubicBezTo>
                      <a:cubicBezTo>
                        <a:pt x="151086" y="45927"/>
                        <a:pt x="120674" y="15516"/>
                        <a:pt x="83320" y="15516"/>
                      </a:cubicBezTo>
                      <a:close/>
                    </a:path>
                  </a:pathLst>
                </a:custGeom>
                <a:solidFill>
                  <a:schemeClr val="accent1"/>
                </a:solidFill>
                <a:ln w="3867" cap="flat">
                  <a:noFill/>
                  <a:prstDash val="solid"/>
                  <a:miter/>
                </a:ln>
              </p:spPr>
              <p:txBody>
                <a:bodyPr rtlCol="0" anchor="ctr"/>
                <a:lstStyle/>
                <a:p>
                  <a:pPr defTabSz="914332"/>
                  <a:endParaRPr lang="pt-BR" sz="1200" kern="0">
                    <a:solidFill>
                      <a:prstClr val="white"/>
                    </a:solidFill>
                    <a:latin typeface="Montserrat" panose="00000500000000000000" pitchFamily="2" charset="0"/>
                  </a:endParaRPr>
                </a:p>
              </p:txBody>
            </p:sp>
          </p:grpSp>
        </p:grpSp>
      </p:grpSp>
      <p:grpSp>
        <p:nvGrpSpPr>
          <p:cNvPr id="132" name="Group 131">
            <a:extLst>
              <a:ext uri="{FF2B5EF4-FFF2-40B4-BE49-F238E27FC236}">
                <a16:creationId xmlns:a16="http://schemas.microsoft.com/office/drawing/2014/main" id="{14FFE52B-A02E-2459-2B79-902F22243283}"/>
              </a:ext>
            </a:extLst>
          </p:cNvPr>
          <p:cNvGrpSpPr/>
          <p:nvPr/>
        </p:nvGrpSpPr>
        <p:grpSpPr>
          <a:xfrm>
            <a:off x="8680450" y="3174490"/>
            <a:ext cx="2382954" cy="763652"/>
            <a:chOff x="6729122" y="3105358"/>
            <a:chExt cx="2382954" cy="763652"/>
          </a:xfrm>
        </p:grpSpPr>
        <p:grpSp>
          <p:nvGrpSpPr>
            <p:cNvPr id="43" name="Group 42">
              <a:extLst>
                <a:ext uri="{FF2B5EF4-FFF2-40B4-BE49-F238E27FC236}">
                  <a16:creationId xmlns:a16="http://schemas.microsoft.com/office/drawing/2014/main" id="{9A6043E7-2DF7-B85D-FF52-35056F9FC155}"/>
                </a:ext>
              </a:extLst>
            </p:cNvPr>
            <p:cNvGrpSpPr/>
            <p:nvPr/>
          </p:nvGrpSpPr>
          <p:grpSpPr>
            <a:xfrm>
              <a:off x="6729122" y="3105358"/>
              <a:ext cx="763652" cy="763652"/>
              <a:chOff x="4983925" y="2576988"/>
              <a:chExt cx="763652" cy="763652"/>
            </a:xfrm>
          </p:grpSpPr>
          <p:sp>
            <p:nvSpPr>
              <p:cNvPr id="38" name="Oval 37">
                <a:extLst>
                  <a:ext uri="{FF2B5EF4-FFF2-40B4-BE49-F238E27FC236}">
                    <a16:creationId xmlns:a16="http://schemas.microsoft.com/office/drawing/2014/main" id="{F8C03A2A-A85E-DAE6-E8FC-085292B186C2}"/>
                  </a:ext>
                </a:extLst>
              </p:cNvPr>
              <p:cNvSpPr/>
              <p:nvPr/>
            </p:nvSpPr>
            <p:spPr>
              <a:xfrm>
                <a:off x="4983925" y="2576988"/>
                <a:ext cx="763652" cy="76365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29" name="Gráfico 2" descr="Lápis estrutura de tópicos">
                <a:extLst>
                  <a:ext uri="{FF2B5EF4-FFF2-40B4-BE49-F238E27FC236}">
                    <a16:creationId xmlns:a16="http://schemas.microsoft.com/office/drawing/2014/main" id="{91D61102-8285-472A-C61B-18AEDF6E74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28397" y="2721460"/>
                <a:ext cx="474708" cy="474708"/>
              </a:xfrm>
              <a:prstGeom prst="rect">
                <a:avLst/>
              </a:prstGeom>
            </p:spPr>
          </p:pic>
        </p:grpSp>
        <p:grpSp>
          <p:nvGrpSpPr>
            <p:cNvPr id="46" name="Group 45">
              <a:extLst>
                <a:ext uri="{FF2B5EF4-FFF2-40B4-BE49-F238E27FC236}">
                  <a16:creationId xmlns:a16="http://schemas.microsoft.com/office/drawing/2014/main" id="{4ABB3655-F1A5-16F8-5090-813679181BD7}"/>
                </a:ext>
              </a:extLst>
            </p:cNvPr>
            <p:cNvGrpSpPr/>
            <p:nvPr/>
          </p:nvGrpSpPr>
          <p:grpSpPr>
            <a:xfrm>
              <a:off x="7575884" y="3110757"/>
              <a:ext cx="1536192" cy="752855"/>
              <a:chOff x="7283576" y="1674207"/>
              <a:chExt cx="1536192" cy="752855"/>
            </a:xfrm>
          </p:grpSpPr>
          <p:sp>
            <p:nvSpPr>
              <p:cNvPr id="47" name="Text Placeholder 17">
                <a:extLst>
                  <a:ext uri="{FF2B5EF4-FFF2-40B4-BE49-F238E27FC236}">
                    <a16:creationId xmlns:a16="http://schemas.microsoft.com/office/drawing/2014/main" id="{49E8DE3F-1B74-EECD-607F-2E75BD4B2005}"/>
                  </a:ext>
                </a:extLst>
              </p:cNvPr>
              <p:cNvSpPr txBox="1">
                <a:spLocks/>
              </p:cNvSpPr>
              <p:nvPr/>
            </p:nvSpPr>
            <p:spPr>
              <a:xfrm>
                <a:off x="7283576" y="1962769"/>
                <a:ext cx="1536192" cy="46429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lnSpc>
                    <a:spcPct val="100000"/>
                  </a:lnSpc>
                  <a:spcBef>
                    <a:spcPts val="0"/>
                  </a:spcBef>
                </a:pPr>
                <a:r>
                  <a:rPr lang="pt-BR" dirty="0">
                    <a:solidFill>
                      <a:sysClr val="window" lastClr="FFFFFF"/>
                    </a:solidFill>
                    <a:latin typeface="Rubik" pitchFamily="2" charset="-79"/>
                    <a:cs typeface="Rubik" pitchFamily="2" charset="-79"/>
                  </a:rPr>
                  <a:t>Nome da instituição e curso</a:t>
                </a:r>
              </a:p>
            </p:txBody>
          </p:sp>
          <p:sp>
            <p:nvSpPr>
              <p:cNvPr id="48" name="Text Placeholder 26">
                <a:extLst>
                  <a:ext uri="{FF2B5EF4-FFF2-40B4-BE49-F238E27FC236}">
                    <a16:creationId xmlns:a16="http://schemas.microsoft.com/office/drawing/2014/main" id="{7D6CDA3F-D7D6-220E-1FA8-308C0F6C2B5A}"/>
                  </a:ext>
                </a:extLst>
              </p:cNvPr>
              <p:cNvSpPr txBox="1">
                <a:spLocks/>
              </p:cNvSpPr>
              <p:nvPr/>
            </p:nvSpPr>
            <p:spPr>
              <a:xfrm>
                <a:off x="7283576" y="1674207"/>
                <a:ext cx="1536192" cy="28856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r>
                  <a:rPr lang="pt-BR" sz="1600" dirty="0">
                    <a:solidFill>
                      <a:sysClr val="window" lastClr="FFFFFF"/>
                    </a:solidFill>
                    <a:latin typeface="Sorts Mill Goudy" panose="02000503000000000000" pitchFamily="2" charset="0"/>
                  </a:rPr>
                  <a:t>Estudei</a:t>
                </a:r>
                <a:endParaRPr lang="pt-BR" dirty="0">
                  <a:solidFill>
                    <a:sysClr val="window" lastClr="FFFFFF"/>
                  </a:solidFill>
                  <a:latin typeface="Montserrat" panose="00000500000000000000" pitchFamily="2" charset="0"/>
                </a:endParaRPr>
              </a:p>
            </p:txBody>
          </p:sp>
        </p:grpSp>
      </p:grpSp>
      <p:grpSp>
        <p:nvGrpSpPr>
          <p:cNvPr id="56" name="Group 55">
            <a:extLst>
              <a:ext uri="{FF2B5EF4-FFF2-40B4-BE49-F238E27FC236}">
                <a16:creationId xmlns:a16="http://schemas.microsoft.com/office/drawing/2014/main" id="{BD8FCFF6-1827-4476-B630-560B1C09F6F8}"/>
              </a:ext>
            </a:extLst>
          </p:cNvPr>
          <p:cNvGrpSpPr/>
          <p:nvPr/>
        </p:nvGrpSpPr>
        <p:grpSpPr>
          <a:xfrm>
            <a:off x="9527212" y="4396570"/>
            <a:ext cx="1536192" cy="752855"/>
            <a:chOff x="7283576" y="1674207"/>
            <a:chExt cx="1536192" cy="752855"/>
          </a:xfrm>
        </p:grpSpPr>
        <p:sp>
          <p:nvSpPr>
            <p:cNvPr id="57" name="Text Placeholder 17">
              <a:extLst>
                <a:ext uri="{FF2B5EF4-FFF2-40B4-BE49-F238E27FC236}">
                  <a16:creationId xmlns:a16="http://schemas.microsoft.com/office/drawing/2014/main" id="{16ED980B-C192-B64B-634D-FB99A4460AC7}"/>
                </a:ext>
              </a:extLst>
            </p:cNvPr>
            <p:cNvSpPr txBox="1">
              <a:spLocks/>
            </p:cNvSpPr>
            <p:nvPr/>
          </p:nvSpPr>
          <p:spPr>
            <a:xfrm>
              <a:off x="7283576" y="1962769"/>
              <a:ext cx="1536192" cy="46429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lnSpc>
                  <a:spcPct val="100000"/>
                </a:lnSpc>
                <a:spcBef>
                  <a:spcPts val="0"/>
                </a:spcBef>
              </a:pPr>
              <a:r>
                <a:rPr lang="pt-BR" dirty="0">
                  <a:solidFill>
                    <a:sysClr val="window" lastClr="FFFFFF"/>
                  </a:solidFill>
                  <a:latin typeface="Rubik" pitchFamily="2" charset="-79"/>
                  <a:cs typeface="Rubik" pitchFamily="2" charset="-79"/>
                </a:rPr>
                <a:t>Nome empresa</a:t>
              </a:r>
            </a:p>
            <a:p>
              <a:pPr defTabSz="914332">
                <a:lnSpc>
                  <a:spcPct val="100000"/>
                </a:lnSpc>
                <a:spcBef>
                  <a:spcPts val="0"/>
                </a:spcBef>
              </a:pPr>
              <a:r>
                <a:rPr lang="pt-BR" dirty="0">
                  <a:solidFill>
                    <a:sysClr val="window" lastClr="FFFFFF"/>
                  </a:solidFill>
                  <a:latin typeface="Rubik" pitchFamily="2" charset="-79"/>
                  <a:cs typeface="Rubik" pitchFamily="2" charset="-79"/>
                </a:rPr>
                <a:t>2004 – 2010</a:t>
              </a:r>
            </a:p>
          </p:txBody>
        </p:sp>
        <p:sp>
          <p:nvSpPr>
            <p:cNvPr id="58" name="Text Placeholder 26">
              <a:extLst>
                <a:ext uri="{FF2B5EF4-FFF2-40B4-BE49-F238E27FC236}">
                  <a16:creationId xmlns:a16="http://schemas.microsoft.com/office/drawing/2014/main" id="{A705ACE0-3328-94F8-F7E8-A454B6536F2D}"/>
                </a:ext>
              </a:extLst>
            </p:cNvPr>
            <p:cNvSpPr txBox="1">
              <a:spLocks/>
            </p:cNvSpPr>
            <p:nvPr/>
          </p:nvSpPr>
          <p:spPr>
            <a:xfrm>
              <a:off x="7283576" y="1674207"/>
              <a:ext cx="1536192" cy="288563"/>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32"/>
              <a:r>
                <a:rPr lang="pt-BR" sz="1600" dirty="0">
                  <a:solidFill>
                    <a:sysClr val="window" lastClr="FFFFFF"/>
                  </a:solidFill>
                  <a:latin typeface="Sorts Mill Goudy" panose="02000503000000000000" pitchFamily="2" charset="0"/>
                </a:rPr>
                <a:t>Trabalhei</a:t>
              </a:r>
              <a:endParaRPr lang="pt-BR" sz="2000" dirty="0">
                <a:solidFill>
                  <a:sysClr val="window" lastClr="FFFFFF"/>
                </a:solidFill>
                <a:latin typeface="Sorts Mill Goudy" panose="02000503000000000000" pitchFamily="2" charset="0"/>
              </a:endParaRPr>
            </a:p>
          </p:txBody>
        </p:sp>
      </p:grpSp>
      <p:grpSp>
        <p:nvGrpSpPr>
          <p:cNvPr id="7" name="Agrupar 6">
            <a:extLst>
              <a:ext uri="{FF2B5EF4-FFF2-40B4-BE49-F238E27FC236}">
                <a16:creationId xmlns:a16="http://schemas.microsoft.com/office/drawing/2014/main" id="{2514E02F-87F5-F40A-8523-78B6CC5B71D7}"/>
              </a:ext>
            </a:extLst>
          </p:cNvPr>
          <p:cNvGrpSpPr/>
          <p:nvPr/>
        </p:nvGrpSpPr>
        <p:grpSpPr>
          <a:xfrm>
            <a:off x="5709634" y="2366340"/>
            <a:ext cx="2204259" cy="2204221"/>
            <a:chOff x="-393700" y="5640586"/>
            <a:chExt cx="1656093" cy="1656064"/>
          </a:xfrm>
        </p:grpSpPr>
        <p:sp>
          <p:nvSpPr>
            <p:cNvPr id="8" name="Forma Livre: Forma 7">
              <a:extLst>
                <a:ext uri="{FF2B5EF4-FFF2-40B4-BE49-F238E27FC236}">
                  <a16:creationId xmlns:a16="http://schemas.microsoft.com/office/drawing/2014/main" id="{C38A0F5E-D065-70EB-8E9D-550F64283E82}"/>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9" name="Forma Livre: Forma 8">
              <a:extLst>
                <a:ext uri="{FF2B5EF4-FFF2-40B4-BE49-F238E27FC236}">
                  <a16:creationId xmlns:a16="http://schemas.microsoft.com/office/drawing/2014/main" id="{D643038E-6677-4C66-C454-65DC825705D5}"/>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3"/>
            </a:solidFill>
            <a:ln w="5166" cap="flat">
              <a:noFill/>
              <a:prstDash val="solid"/>
              <a:miter/>
            </a:ln>
          </p:spPr>
          <p:txBody>
            <a:bodyPr rtlCol="0" anchor="ctr"/>
            <a:lstStyle/>
            <a:p>
              <a:endParaRPr lang="pt-BR"/>
            </a:p>
          </p:txBody>
        </p:sp>
      </p:grpSp>
    </p:spTree>
    <p:extLst>
      <p:ext uri="{BB962C8B-B14F-4D97-AF65-F5344CB8AC3E}">
        <p14:creationId xmlns:p14="http://schemas.microsoft.com/office/powerpoint/2010/main" val="252558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 name="Rectangle 15">
            <a:extLst>
              <a:ext uri="{FF2B5EF4-FFF2-40B4-BE49-F238E27FC236}">
                <a16:creationId xmlns:a16="http://schemas.microsoft.com/office/drawing/2014/main" id="{C30BB8CE-1E98-AD93-E5D1-B9E8F0BA9FE8}"/>
              </a:ext>
            </a:extLst>
          </p:cNvPr>
          <p:cNvSpPr/>
          <p:nvPr/>
        </p:nvSpPr>
        <p:spPr>
          <a:xfrm>
            <a:off x="6096000" y="5258744"/>
            <a:ext cx="6096000" cy="1603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pt-BR" sz="2400">
              <a:solidFill>
                <a:srgbClr val="FF8059"/>
              </a:solidFill>
              <a:latin typeface="Karla"/>
            </a:endParaRPr>
          </a:p>
        </p:txBody>
      </p:sp>
      <p:grpSp>
        <p:nvGrpSpPr>
          <p:cNvPr id="6" name="Group 5">
            <a:extLst>
              <a:ext uri="{FF2B5EF4-FFF2-40B4-BE49-F238E27FC236}">
                <a16:creationId xmlns:a16="http://schemas.microsoft.com/office/drawing/2014/main" id="{36E10811-D21C-96AA-7A31-A7DF0B99B552}"/>
              </a:ext>
            </a:extLst>
          </p:cNvPr>
          <p:cNvGrpSpPr/>
          <p:nvPr/>
        </p:nvGrpSpPr>
        <p:grpSpPr>
          <a:xfrm>
            <a:off x="877070" y="1720997"/>
            <a:ext cx="4332528" cy="3416006"/>
            <a:chOff x="6593907" y="974549"/>
            <a:chExt cx="4332528" cy="3416006"/>
          </a:xfrm>
        </p:grpSpPr>
        <p:sp>
          <p:nvSpPr>
            <p:cNvPr id="59" name="Title 1">
              <a:extLst>
                <a:ext uri="{FF2B5EF4-FFF2-40B4-BE49-F238E27FC236}">
                  <a16:creationId xmlns:a16="http://schemas.microsoft.com/office/drawing/2014/main" id="{79C7332F-50BA-1F42-20B5-11CF02A19F07}"/>
                </a:ext>
              </a:extLst>
            </p:cNvPr>
            <p:cNvSpPr txBox="1">
              <a:spLocks/>
            </p:cNvSpPr>
            <p:nvPr/>
          </p:nvSpPr>
          <p:spPr>
            <a:xfrm>
              <a:off x="6593907" y="974549"/>
              <a:ext cx="4332528" cy="1258796"/>
            </a:xfrm>
            <a:prstGeom prst="rect">
              <a:avLst/>
            </a:prstGeom>
          </p:spPr>
          <p:txBody>
            <a:bodyPr vert="horz" lIns="91440" tIns="45720" rIns="91440" bIns="45720" rtlCol="0" anchor="t">
              <a:noAutofit/>
            </a:bodyPr>
            <a:lstStyle>
              <a:lvl1pPr algn="l" defTabSz="914377" rtl="0" eaLnBrk="1" latinLnBrk="0" hangingPunct="1">
                <a:lnSpc>
                  <a:spcPct val="90000"/>
                </a:lnSpc>
                <a:spcBef>
                  <a:spcPct val="0"/>
                </a:spcBef>
                <a:buNone/>
                <a:defRPr sz="3600" b="1" kern="1200">
                  <a:solidFill>
                    <a:schemeClr val="accent1"/>
                  </a:solidFill>
                  <a:latin typeface="+mj-lt"/>
                  <a:ea typeface="+mj-ea"/>
                  <a:cs typeface="+mj-cs"/>
                </a:defRPr>
              </a:lvl1pPr>
            </a:lstStyle>
            <a:p>
              <a:pPr defTabSz="914354">
                <a:lnSpc>
                  <a:spcPct val="100000"/>
                </a:lnSpc>
              </a:pPr>
              <a:r>
                <a:rPr lang="pt-BR" sz="4800" dirty="0">
                  <a:solidFill>
                    <a:srgbClr val="1C2528"/>
                  </a:solidFill>
                  <a:latin typeface="Sorts Mill Goudy" panose="02000503000000000000" pitchFamily="2" charset="0"/>
                </a:rPr>
                <a:t>Mais de 15 anos de experiência.</a:t>
              </a:r>
            </a:p>
          </p:txBody>
        </p:sp>
        <p:sp>
          <p:nvSpPr>
            <p:cNvPr id="60" name="Text Placeholder 2">
              <a:extLst>
                <a:ext uri="{FF2B5EF4-FFF2-40B4-BE49-F238E27FC236}">
                  <a16:creationId xmlns:a16="http://schemas.microsoft.com/office/drawing/2014/main" id="{5B9F3598-3940-9F0C-3318-4CAF561A0A8E}"/>
                </a:ext>
              </a:extLst>
            </p:cNvPr>
            <p:cNvSpPr txBox="1">
              <a:spLocks/>
            </p:cNvSpPr>
            <p:nvPr/>
          </p:nvSpPr>
          <p:spPr>
            <a:xfrm>
              <a:off x="6602362" y="2481390"/>
              <a:ext cx="4136418" cy="1909165"/>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a:t>
              </a:r>
            </a:p>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 texto do slide aqui texto do slide aqui texto do slide aqui texto do slide aqui texto do slide.</a:t>
              </a:r>
            </a:p>
          </p:txBody>
        </p:sp>
      </p:grpSp>
      <p:grpSp>
        <p:nvGrpSpPr>
          <p:cNvPr id="13" name="Agrupar 12">
            <a:extLst>
              <a:ext uri="{FF2B5EF4-FFF2-40B4-BE49-F238E27FC236}">
                <a16:creationId xmlns:a16="http://schemas.microsoft.com/office/drawing/2014/main" id="{A8E4D50E-838E-7A04-8F0C-59826A064D74}"/>
              </a:ext>
            </a:extLst>
          </p:cNvPr>
          <p:cNvGrpSpPr/>
          <p:nvPr/>
        </p:nvGrpSpPr>
        <p:grpSpPr>
          <a:xfrm>
            <a:off x="9067516" y="5776660"/>
            <a:ext cx="2481329" cy="558942"/>
            <a:chOff x="9067516" y="5776660"/>
            <a:chExt cx="2481329" cy="558942"/>
          </a:xfrm>
        </p:grpSpPr>
        <p:sp>
          <p:nvSpPr>
            <p:cNvPr id="9" name="Oval 8">
              <a:extLst>
                <a:ext uri="{FF2B5EF4-FFF2-40B4-BE49-F238E27FC236}">
                  <a16:creationId xmlns:a16="http://schemas.microsoft.com/office/drawing/2014/main" id="{F721CE64-ACBE-74FA-A949-B902707790C8}"/>
                </a:ext>
              </a:extLst>
            </p:cNvPr>
            <p:cNvSpPr/>
            <p:nvPr/>
          </p:nvSpPr>
          <p:spPr>
            <a:xfrm>
              <a:off x="9067516" y="5809468"/>
              <a:ext cx="489258" cy="48925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grpSp>
          <p:nvGrpSpPr>
            <p:cNvPr id="7" name="Group 6">
              <a:extLst>
                <a:ext uri="{FF2B5EF4-FFF2-40B4-BE49-F238E27FC236}">
                  <a16:creationId xmlns:a16="http://schemas.microsoft.com/office/drawing/2014/main" id="{30D029E6-0437-E979-73F3-41FDAC46328E}"/>
                </a:ext>
              </a:extLst>
            </p:cNvPr>
            <p:cNvGrpSpPr/>
            <p:nvPr/>
          </p:nvGrpSpPr>
          <p:grpSpPr>
            <a:xfrm>
              <a:off x="9159461" y="5908273"/>
              <a:ext cx="295716" cy="295716"/>
              <a:chOff x="12629273" y="4242697"/>
              <a:chExt cx="295716" cy="295716"/>
            </a:xfrm>
            <a:solidFill>
              <a:schemeClr val="accent1"/>
            </a:solidFill>
          </p:grpSpPr>
          <p:sp>
            <p:nvSpPr>
              <p:cNvPr id="52" name="Freeform: Shape 16">
                <a:extLst>
                  <a:ext uri="{FF2B5EF4-FFF2-40B4-BE49-F238E27FC236}">
                    <a16:creationId xmlns:a16="http://schemas.microsoft.com/office/drawing/2014/main" id="{D881062D-D3CE-C23C-4683-54A038AC8D27}"/>
                  </a:ext>
                </a:extLst>
              </p:cNvPr>
              <p:cNvSpPr/>
              <p:nvPr/>
            </p:nvSpPr>
            <p:spPr>
              <a:xfrm>
                <a:off x="12629273" y="4242697"/>
                <a:ext cx="295716" cy="295716"/>
              </a:xfrm>
              <a:custGeom>
                <a:avLst/>
                <a:gdLst>
                  <a:gd name="connsiteX0" fmla="*/ 125174 w 248253"/>
                  <a:gd name="connsiteY0" fmla="*/ 250348 h 248253"/>
                  <a:gd name="connsiteX1" fmla="*/ 0 w 248253"/>
                  <a:gd name="connsiteY1" fmla="*/ 125174 h 248253"/>
                  <a:gd name="connsiteX2" fmla="*/ 125174 w 248253"/>
                  <a:gd name="connsiteY2" fmla="*/ 0 h 248253"/>
                  <a:gd name="connsiteX3" fmla="*/ 213692 w 248253"/>
                  <a:gd name="connsiteY3" fmla="*/ 36656 h 248253"/>
                  <a:gd name="connsiteX4" fmla="*/ 250348 w 248253"/>
                  <a:gd name="connsiteY4" fmla="*/ 125174 h 248253"/>
                  <a:gd name="connsiteX5" fmla="*/ 213692 w 248253"/>
                  <a:gd name="connsiteY5" fmla="*/ 213692 h 248253"/>
                  <a:gd name="connsiteX6" fmla="*/ 125174 w 248253"/>
                  <a:gd name="connsiteY6" fmla="*/ 250348 h 248253"/>
                  <a:gd name="connsiteX7" fmla="*/ 125174 w 248253"/>
                  <a:gd name="connsiteY7" fmla="*/ 15516 h 248253"/>
                  <a:gd name="connsiteX8" fmla="*/ 15516 w 248253"/>
                  <a:gd name="connsiteY8" fmla="*/ 125174 h 248253"/>
                  <a:gd name="connsiteX9" fmla="*/ 125174 w 248253"/>
                  <a:gd name="connsiteY9" fmla="*/ 234832 h 248253"/>
                  <a:gd name="connsiteX10" fmla="*/ 202714 w 248253"/>
                  <a:gd name="connsiteY10" fmla="*/ 202714 h 248253"/>
                  <a:gd name="connsiteX11" fmla="*/ 234832 w 248253"/>
                  <a:gd name="connsiteY11" fmla="*/ 125174 h 248253"/>
                  <a:gd name="connsiteX12" fmla="*/ 202714 w 248253"/>
                  <a:gd name="connsiteY12" fmla="*/ 47633 h 248253"/>
                  <a:gd name="connsiteX13" fmla="*/ 125174 w 248253"/>
                  <a:gd name="connsiteY13" fmla="*/ 15516 h 24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253" h="248253">
                    <a:moveTo>
                      <a:pt x="125174" y="250348"/>
                    </a:moveTo>
                    <a:cubicBezTo>
                      <a:pt x="56167" y="250348"/>
                      <a:pt x="0" y="194180"/>
                      <a:pt x="0" y="125174"/>
                    </a:cubicBezTo>
                    <a:cubicBezTo>
                      <a:pt x="0" y="56167"/>
                      <a:pt x="56167" y="0"/>
                      <a:pt x="125174" y="0"/>
                    </a:cubicBezTo>
                    <a:cubicBezTo>
                      <a:pt x="158611" y="0"/>
                      <a:pt x="190030" y="13033"/>
                      <a:pt x="213692" y="36656"/>
                    </a:cubicBezTo>
                    <a:cubicBezTo>
                      <a:pt x="237354" y="60318"/>
                      <a:pt x="250348" y="91737"/>
                      <a:pt x="250348" y="125174"/>
                    </a:cubicBezTo>
                    <a:cubicBezTo>
                      <a:pt x="250348" y="158610"/>
                      <a:pt x="237315" y="190030"/>
                      <a:pt x="213692" y="213692"/>
                    </a:cubicBezTo>
                    <a:cubicBezTo>
                      <a:pt x="190030" y="237314"/>
                      <a:pt x="158611" y="250348"/>
                      <a:pt x="125174" y="250348"/>
                    </a:cubicBezTo>
                    <a:close/>
                    <a:moveTo>
                      <a:pt x="125174" y="15516"/>
                    </a:moveTo>
                    <a:cubicBezTo>
                      <a:pt x="64701" y="15516"/>
                      <a:pt x="15516" y="64701"/>
                      <a:pt x="15516" y="125174"/>
                    </a:cubicBezTo>
                    <a:cubicBezTo>
                      <a:pt x="15516" y="185647"/>
                      <a:pt x="64701" y="234832"/>
                      <a:pt x="125174" y="234832"/>
                    </a:cubicBezTo>
                    <a:cubicBezTo>
                      <a:pt x="154460" y="234832"/>
                      <a:pt x="182001" y="223428"/>
                      <a:pt x="202714" y="202714"/>
                    </a:cubicBezTo>
                    <a:cubicBezTo>
                      <a:pt x="223428" y="182000"/>
                      <a:pt x="234832" y="154460"/>
                      <a:pt x="234832" y="125174"/>
                    </a:cubicBezTo>
                    <a:cubicBezTo>
                      <a:pt x="234832" y="95888"/>
                      <a:pt x="223428" y="68347"/>
                      <a:pt x="202714" y="47633"/>
                    </a:cubicBezTo>
                    <a:cubicBezTo>
                      <a:pt x="182001" y="26920"/>
                      <a:pt x="154460" y="15516"/>
                      <a:pt x="125174" y="15516"/>
                    </a:cubicBezTo>
                    <a:close/>
                  </a:path>
                </a:pathLst>
              </a:custGeom>
              <a:grpFill/>
              <a:ln w="3867" cap="flat">
                <a:noFill/>
                <a:prstDash val="solid"/>
                <a:miter/>
              </a:ln>
            </p:spPr>
            <p:txBody>
              <a:bodyPr rtlCol="0" anchor="ctr"/>
              <a:lstStyle/>
              <a:p>
                <a:pPr defTabSz="914354"/>
                <a:endParaRPr lang="pt-BR" sz="1200" kern="0">
                  <a:solidFill>
                    <a:prstClr val="white"/>
                  </a:solidFill>
                  <a:latin typeface="Montserrat" panose="00000500000000000000" pitchFamily="2" charset="0"/>
                </a:endParaRPr>
              </a:p>
            </p:txBody>
          </p:sp>
          <p:sp>
            <p:nvSpPr>
              <p:cNvPr id="53" name="Freeform: Shape 17">
                <a:extLst>
                  <a:ext uri="{FF2B5EF4-FFF2-40B4-BE49-F238E27FC236}">
                    <a16:creationId xmlns:a16="http://schemas.microsoft.com/office/drawing/2014/main" id="{778E5C3B-3873-172D-5E9E-5DB13C727978}"/>
                  </a:ext>
                </a:extLst>
              </p:cNvPr>
              <p:cNvSpPr/>
              <p:nvPr/>
            </p:nvSpPr>
            <p:spPr>
              <a:xfrm>
                <a:off x="12689110" y="4247318"/>
                <a:ext cx="175581" cy="286475"/>
              </a:xfrm>
              <a:custGeom>
                <a:avLst/>
                <a:gdLst>
                  <a:gd name="connsiteX0" fmla="*/ 74942 w 147400"/>
                  <a:gd name="connsiteY0" fmla="*/ 242590 h 240495"/>
                  <a:gd name="connsiteX1" fmla="*/ 0 w 147400"/>
                  <a:gd name="connsiteY1" fmla="*/ 121295 h 240495"/>
                  <a:gd name="connsiteX2" fmla="*/ 74942 w 147400"/>
                  <a:gd name="connsiteY2" fmla="*/ 0 h 240495"/>
                  <a:gd name="connsiteX3" fmla="*/ 149883 w 147400"/>
                  <a:gd name="connsiteY3" fmla="*/ 121295 h 240495"/>
                  <a:gd name="connsiteX4" fmla="*/ 74942 w 147400"/>
                  <a:gd name="connsiteY4" fmla="*/ 242590 h 240495"/>
                  <a:gd name="connsiteX5" fmla="*/ 74942 w 147400"/>
                  <a:gd name="connsiteY5" fmla="*/ 7758 h 240495"/>
                  <a:gd name="connsiteX6" fmla="*/ 7758 w 147400"/>
                  <a:gd name="connsiteY6" fmla="*/ 121295 h 240495"/>
                  <a:gd name="connsiteX7" fmla="*/ 74942 w 147400"/>
                  <a:gd name="connsiteY7" fmla="*/ 234832 h 240495"/>
                  <a:gd name="connsiteX8" fmla="*/ 142125 w 147400"/>
                  <a:gd name="connsiteY8" fmla="*/ 121295 h 240495"/>
                  <a:gd name="connsiteX9" fmla="*/ 74942 w 147400"/>
                  <a:gd name="connsiteY9" fmla="*/ 7758 h 24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400" h="240495">
                    <a:moveTo>
                      <a:pt x="74942" y="242590"/>
                    </a:moveTo>
                    <a:cubicBezTo>
                      <a:pt x="33631" y="242590"/>
                      <a:pt x="0" y="188168"/>
                      <a:pt x="0" y="121295"/>
                    </a:cubicBezTo>
                    <a:cubicBezTo>
                      <a:pt x="0" y="54422"/>
                      <a:pt x="33631" y="0"/>
                      <a:pt x="74942" y="0"/>
                    </a:cubicBezTo>
                    <a:cubicBezTo>
                      <a:pt x="116253" y="0"/>
                      <a:pt x="149883" y="54422"/>
                      <a:pt x="149883" y="121295"/>
                    </a:cubicBezTo>
                    <a:cubicBezTo>
                      <a:pt x="149883" y="188168"/>
                      <a:pt x="116253" y="242590"/>
                      <a:pt x="74942" y="242590"/>
                    </a:cubicBezTo>
                    <a:close/>
                    <a:moveTo>
                      <a:pt x="74942" y="7758"/>
                    </a:moveTo>
                    <a:cubicBezTo>
                      <a:pt x="37898" y="7758"/>
                      <a:pt x="7758" y="58689"/>
                      <a:pt x="7758" y="121295"/>
                    </a:cubicBezTo>
                    <a:cubicBezTo>
                      <a:pt x="7758" y="183902"/>
                      <a:pt x="37898" y="234832"/>
                      <a:pt x="74942" y="234832"/>
                    </a:cubicBezTo>
                    <a:cubicBezTo>
                      <a:pt x="111986" y="234832"/>
                      <a:pt x="142125" y="183902"/>
                      <a:pt x="142125" y="121295"/>
                    </a:cubicBezTo>
                    <a:cubicBezTo>
                      <a:pt x="142125" y="58689"/>
                      <a:pt x="111986" y="7758"/>
                      <a:pt x="74942" y="7758"/>
                    </a:cubicBezTo>
                    <a:close/>
                  </a:path>
                </a:pathLst>
              </a:custGeom>
              <a:grpFill/>
              <a:ln w="3867" cap="flat">
                <a:noFill/>
                <a:prstDash val="solid"/>
                <a:miter/>
              </a:ln>
            </p:spPr>
            <p:txBody>
              <a:bodyPr rtlCol="0" anchor="ctr"/>
              <a:lstStyle/>
              <a:p>
                <a:pPr defTabSz="914354"/>
                <a:endParaRPr lang="pt-BR" sz="1200" kern="0">
                  <a:solidFill>
                    <a:prstClr val="white"/>
                  </a:solidFill>
                  <a:latin typeface="Montserrat" panose="00000500000000000000" pitchFamily="2" charset="0"/>
                </a:endParaRPr>
              </a:p>
            </p:txBody>
          </p:sp>
          <p:sp>
            <p:nvSpPr>
              <p:cNvPr id="54" name="Freeform: Shape 18">
                <a:extLst>
                  <a:ext uri="{FF2B5EF4-FFF2-40B4-BE49-F238E27FC236}">
                    <a16:creationId xmlns:a16="http://schemas.microsoft.com/office/drawing/2014/main" id="{BF6D19AF-9116-947E-D211-FC239F54D9F2}"/>
                  </a:ext>
                </a:extLst>
              </p:cNvPr>
              <p:cNvSpPr/>
              <p:nvPr/>
            </p:nvSpPr>
            <p:spPr>
              <a:xfrm>
                <a:off x="12665129" y="4301563"/>
                <a:ext cx="226408" cy="55447"/>
              </a:xfrm>
              <a:custGeom>
                <a:avLst/>
                <a:gdLst>
                  <a:gd name="connsiteX0" fmla="*/ 95073 w 190068"/>
                  <a:gd name="connsiteY0" fmla="*/ 47556 h 46547"/>
                  <a:gd name="connsiteX1" fmla="*/ 0 w 190068"/>
                  <a:gd name="connsiteY1" fmla="*/ 3879 h 46547"/>
                  <a:gd name="connsiteX2" fmla="*/ 3879 w 190068"/>
                  <a:gd name="connsiteY2" fmla="*/ 0 h 46547"/>
                  <a:gd name="connsiteX3" fmla="*/ 7758 w 190068"/>
                  <a:gd name="connsiteY3" fmla="*/ 3879 h 46547"/>
                  <a:gd name="connsiteX4" fmla="*/ 95073 w 190068"/>
                  <a:gd name="connsiteY4" fmla="*/ 39798 h 46547"/>
                  <a:gd name="connsiteX5" fmla="*/ 182389 w 190068"/>
                  <a:gd name="connsiteY5" fmla="*/ 3879 h 46547"/>
                  <a:gd name="connsiteX6" fmla="*/ 186268 w 190068"/>
                  <a:gd name="connsiteY6" fmla="*/ 0 h 46547"/>
                  <a:gd name="connsiteX7" fmla="*/ 190147 w 190068"/>
                  <a:gd name="connsiteY7" fmla="*/ 3879 h 46547"/>
                  <a:gd name="connsiteX8" fmla="*/ 95073 w 190068"/>
                  <a:gd name="connsiteY8" fmla="*/ 47556 h 4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068" h="46547">
                    <a:moveTo>
                      <a:pt x="95073" y="47556"/>
                    </a:moveTo>
                    <a:cubicBezTo>
                      <a:pt x="41776" y="47556"/>
                      <a:pt x="0" y="28355"/>
                      <a:pt x="0" y="3879"/>
                    </a:cubicBezTo>
                    <a:cubicBezTo>
                      <a:pt x="0" y="1746"/>
                      <a:pt x="1746" y="0"/>
                      <a:pt x="3879" y="0"/>
                    </a:cubicBezTo>
                    <a:cubicBezTo>
                      <a:pt x="6012" y="0"/>
                      <a:pt x="7758" y="1746"/>
                      <a:pt x="7758" y="3879"/>
                    </a:cubicBezTo>
                    <a:cubicBezTo>
                      <a:pt x="7758" y="23351"/>
                      <a:pt x="47750" y="39798"/>
                      <a:pt x="95073" y="39798"/>
                    </a:cubicBezTo>
                    <a:cubicBezTo>
                      <a:pt x="142397" y="39798"/>
                      <a:pt x="182389" y="23351"/>
                      <a:pt x="182389" y="3879"/>
                    </a:cubicBezTo>
                    <a:cubicBezTo>
                      <a:pt x="182389" y="1746"/>
                      <a:pt x="184134" y="0"/>
                      <a:pt x="186268" y="0"/>
                    </a:cubicBezTo>
                    <a:cubicBezTo>
                      <a:pt x="188401" y="0"/>
                      <a:pt x="190147" y="1746"/>
                      <a:pt x="190147" y="3879"/>
                    </a:cubicBezTo>
                    <a:cubicBezTo>
                      <a:pt x="190108" y="28394"/>
                      <a:pt x="148370" y="47556"/>
                      <a:pt x="95073" y="47556"/>
                    </a:cubicBezTo>
                    <a:close/>
                  </a:path>
                </a:pathLst>
              </a:custGeom>
              <a:grpFill/>
              <a:ln w="3867" cap="flat">
                <a:noFill/>
                <a:prstDash val="solid"/>
                <a:miter/>
              </a:ln>
            </p:spPr>
            <p:txBody>
              <a:bodyPr rtlCol="0" anchor="ctr"/>
              <a:lstStyle/>
              <a:p>
                <a:pPr defTabSz="914354"/>
                <a:endParaRPr lang="pt-BR" sz="1200" kern="0">
                  <a:solidFill>
                    <a:prstClr val="white"/>
                  </a:solidFill>
                  <a:latin typeface="Montserrat" panose="00000500000000000000" pitchFamily="2" charset="0"/>
                </a:endParaRPr>
              </a:p>
            </p:txBody>
          </p:sp>
          <p:sp>
            <p:nvSpPr>
              <p:cNvPr id="55" name="Freeform: Shape 19">
                <a:extLst>
                  <a:ext uri="{FF2B5EF4-FFF2-40B4-BE49-F238E27FC236}">
                    <a16:creationId xmlns:a16="http://schemas.microsoft.com/office/drawing/2014/main" id="{AD4A82CD-28B5-CD04-D7D5-F73739F5BBF4}"/>
                  </a:ext>
                </a:extLst>
              </p:cNvPr>
              <p:cNvSpPr/>
              <p:nvPr/>
            </p:nvSpPr>
            <p:spPr>
              <a:xfrm>
                <a:off x="12665082" y="4430939"/>
                <a:ext cx="226408" cy="55447"/>
              </a:xfrm>
              <a:custGeom>
                <a:avLst/>
                <a:gdLst>
                  <a:gd name="connsiteX0" fmla="*/ 186268 w 190068"/>
                  <a:gd name="connsiteY0" fmla="*/ 47556 h 46547"/>
                  <a:gd name="connsiteX1" fmla="*/ 182389 w 190068"/>
                  <a:gd name="connsiteY1" fmla="*/ 43677 h 46547"/>
                  <a:gd name="connsiteX2" fmla="*/ 95073 w 190068"/>
                  <a:gd name="connsiteY2" fmla="*/ 7758 h 46547"/>
                  <a:gd name="connsiteX3" fmla="*/ 7758 w 190068"/>
                  <a:gd name="connsiteY3" fmla="*/ 43677 h 46547"/>
                  <a:gd name="connsiteX4" fmla="*/ 3879 w 190068"/>
                  <a:gd name="connsiteY4" fmla="*/ 47556 h 46547"/>
                  <a:gd name="connsiteX5" fmla="*/ 0 w 190068"/>
                  <a:gd name="connsiteY5" fmla="*/ 43677 h 46547"/>
                  <a:gd name="connsiteX6" fmla="*/ 95073 w 190068"/>
                  <a:gd name="connsiteY6" fmla="*/ 0 h 46547"/>
                  <a:gd name="connsiteX7" fmla="*/ 190147 w 190068"/>
                  <a:gd name="connsiteY7" fmla="*/ 43677 h 46547"/>
                  <a:gd name="connsiteX8" fmla="*/ 186268 w 190068"/>
                  <a:gd name="connsiteY8" fmla="*/ 47556 h 4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068" h="46547">
                    <a:moveTo>
                      <a:pt x="186268" y="47556"/>
                    </a:moveTo>
                    <a:cubicBezTo>
                      <a:pt x="184134" y="47556"/>
                      <a:pt x="182389" y="45810"/>
                      <a:pt x="182389" y="43677"/>
                    </a:cubicBezTo>
                    <a:cubicBezTo>
                      <a:pt x="182389" y="24205"/>
                      <a:pt x="142397" y="7758"/>
                      <a:pt x="95073" y="7758"/>
                    </a:cubicBezTo>
                    <a:cubicBezTo>
                      <a:pt x="47750" y="7758"/>
                      <a:pt x="7758" y="24205"/>
                      <a:pt x="7758" y="43677"/>
                    </a:cubicBezTo>
                    <a:cubicBezTo>
                      <a:pt x="7758" y="45810"/>
                      <a:pt x="6013" y="47556"/>
                      <a:pt x="3879" y="47556"/>
                    </a:cubicBezTo>
                    <a:cubicBezTo>
                      <a:pt x="1746" y="47556"/>
                      <a:pt x="0" y="45810"/>
                      <a:pt x="0" y="43677"/>
                    </a:cubicBezTo>
                    <a:cubicBezTo>
                      <a:pt x="0" y="19201"/>
                      <a:pt x="41738" y="0"/>
                      <a:pt x="95073" y="0"/>
                    </a:cubicBezTo>
                    <a:cubicBezTo>
                      <a:pt x="148370" y="0"/>
                      <a:pt x="190147" y="19201"/>
                      <a:pt x="190147" y="43677"/>
                    </a:cubicBezTo>
                    <a:cubicBezTo>
                      <a:pt x="190147" y="45849"/>
                      <a:pt x="188440" y="47556"/>
                      <a:pt x="186268" y="47556"/>
                    </a:cubicBezTo>
                    <a:close/>
                  </a:path>
                </a:pathLst>
              </a:custGeom>
              <a:grpFill/>
              <a:ln w="3867" cap="flat">
                <a:noFill/>
                <a:prstDash val="solid"/>
                <a:miter/>
              </a:ln>
            </p:spPr>
            <p:txBody>
              <a:bodyPr rtlCol="0" anchor="ctr"/>
              <a:lstStyle/>
              <a:p>
                <a:pPr defTabSz="914354"/>
                <a:endParaRPr lang="pt-BR" sz="1200" kern="0">
                  <a:solidFill>
                    <a:prstClr val="white"/>
                  </a:solidFill>
                  <a:latin typeface="Montserrat" panose="00000500000000000000" pitchFamily="2" charset="0"/>
                </a:endParaRPr>
              </a:p>
            </p:txBody>
          </p:sp>
          <p:sp>
            <p:nvSpPr>
              <p:cNvPr id="56" name="Freeform: Shape 20">
                <a:extLst>
                  <a:ext uri="{FF2B5EF4-FFF2-40B4-BE49-F238E27FC236}">
                    <a16:creationId xmlns:a16="http://schemas.microsoft.com/office/drawing/2014/main" id="{A280D259-0EC3-BCF0-C7EA-7F8946F1EA39}"/>
                  </a:ext>
                </a:extLst>
              </p:cNvPr>
              <p:cNvSpPr/>
              <p:nvPr/>
            </p:nvSpPr>
            <p:spPr>
              <a:xfrm>
                <a:off x="12774683" y="4245284"/>
                <a:ext cx="9241" cy="286475"/>
              </a:xfrm>
              <a:custGeom>
                <a:avLst/>
                <a:gdLst>
                  <a:gd name="connsiteX0" fmla="*/ 3879 w 7757"/>
                  <a:gd name="connsiteY0" fmla="*/ 244374 h 240495"/>
                  <a:gd name="connsiteX1" fmla="*/ 0 w 7757"/>
                  <a:gd name="connsiteY1" fmla="*/ 240495 h 240495"/>
                  <a:gd name="connsiteX2" fmla="*/ 0 w 7757"/>
                  <a:gd name="connsiteY2" fmla="*/ 3879 h 240495"/>
                  <a:gd name="connsiteX3" fmla="*/ 3879 w 7757"/>
                  <a:gd name="connsiteY3" fmla="*/ 0 h 240495"/>
                  <a:gd name="connsiteX4" fmla="*/ 7758 w 7757"/>
                  <a:gd name="connsiteY4" fmla="*/ 3879 h 240495"/>
                  <a:gd name="connsiteX5" fmla="*/ 7758 w 7757"/>
                  <a:gd name="connsiteY5" fmla="*/ 240495 h 240495"/>
                  <a:gd name="connsiteX6" fmla="*/ 3879 w 7757"/>
                  <a:gd name="connsiteY6" fmla="*/ 244374 h 24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7" h="240495">
                    <a:moveTo>
                      <a:pt x="3879" y="244374"/>
                    </a:moveTo>
                    <a:cubicBezTo>
                      <a:pt x="1746" y="244374"/>
                      <a:pt x="0" y="242629"/>
                      <a:pt x="0" y="240495"/>
                    </a:cubicBezTo>
                    <a:lnTo>
                      <a:pt x="0" y="3879"/>
                    </a:lnTo>
                    <a:cubicBezTo>
                      <a:pt x="0" y="1745"/>
                      <a:pt x="1746" y="0"/>
                      <a:pt x="3879" y="0"/>
                    </a:cubicBezTo>
                    <a:cubicBezTo>
                      <a:pt x="6012" y="0"/>
                      <a:pt x="7758" y="1745"/>
                      <a:pt x="7758" y="3879"/>
                    </a:cubicBezTo>
                    <a:lnTo>
                      <a:pt x="7758" y="240495"/>
                    </a:lnTo>
                    <a:cubicBezTo>
                      <a:pt x="7758" y="242629"/>
                      <a:pt x="6012" y="244374"/>
                      <a:pt x="3879" y="244374"/>
                    </a:cubicBezTo>
                    <a:close/>
                  </a:path>
                </a:pathLst>
              </a:custGeom>
              <a:grpFill/>
              <a:ln w="3867" cap="flat">
                <a:noFill/>
                <a:prstDash val="solid"/>
                <a:miter/>
              </a:ln>
            </p:spPr>
            <p:txBody>
              <a:bodyPr rtlCol="0" anchor="ctr"/>
              <a:lstStyle/>
              <a:p>
                <a:pPr defTabSz="914354"/>
                <a:endParaRPr lang="pt-BR" sz="1200" kern="0">
                  <a:solidFill>
                    <a:prstClr val="white"/>
                  </a:solidFill>
                  <a:latin typeface="Montserrat" panose="00000500000000000000" pitchFamily="2" charset="0"/>
                </a:endParaRPr>
              </a:p>
            </p:txBody>
          </p:sp>
          <p:sp>
            <p:nvSpPr>
              <p:cNvPr id="57" name="Freeform: Shape 21">
                <a:extLst>
                  <a:ext uri="{FF2B5EF4-FFF2-40B4-BE49-F238E27FC236}">
                    <a16:creationId xmlns:a16="http://schemas.microsoft.com/office/drawing/2014/main" id="{95294D60-736A-11AD-B29A-52A874F0126E}"/>
                  </a:ext>
                </a:extLst>
              </p:cNvPr>
              <p:cNvSpPr/>
              <p:nvPr/>
            </p:nvSpPr>
            <p:spPr>
              <a:xfrm>
                <a:off x="12729031" y="4390417"/>
                <a:ext cx="194064" cy="9241"/>
              </a:xfrm>
              <a:custGeom>
                <a:avLst/>
                <a:gdLst>
                  <a:gd name="connsiteX0" fmla="*/ 159037 w 162916"/>
                  <a:gd name="connsiteY0" fmla="*/ 7758 h 7757"/>
                  <a:gd name="connsiteX1" fmla="*/ 3879 w 162916"/>
                  <a:gd name="connsiteY1" fmla="*/ 7758 h 7757"/>
                  <a:gd name="connsiteX2" fmla="*/ 0 w 162916"/>
                  <a:gd name="connsiteY2" fmla="*/ 3879 h 7757"/>
                  <a:gd name="connsiteX3" fmla="*/ 3879 w 162916"/>
                  <a:gd name="connsiteY3" fmla="*/ 0 h 7757"/>
                  <a:gd name="connsiteX4" fmla="*/ 159037 w 162916"/>
                  <a:gd name="connsiteY4" fmla="*/ 0 h 7757"/>
                  <a:gd name="connsiteX5" fmla="*/ 162916 w 162916"/>
                  <a:gd name="connsiteY5" fmla="*/ 3879 h 7757"/>
                  <a:gd name="connsiteX6" fmla="*/ 159037 w 162916"/>
                  <a:gd name="connsiteY6" fmla="*/ 7758 h 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916" h="7757">
                    <a:moveTo>
                      <a:pt x="159037" y="7758"/>
                    </a:moveTo>
                    <a:lnTo>
                      <a:pt x="3879" y="7758"/>
                    </a:lnTo>
                    <a:cubicBezTo>
                      <a:pt x="1746" y="7758"/>
                      <a:pt x="0" y="6012"/>
                      <a:pt x="0" y="3879"/>
                    </a:cubicBezTo>
                    <a:cubicBezTo>
                      <a:pt x="0" y="1746"/>
                      <a:pt x="1746" y="0"/>
                      <a:pt x="3879" y="0"/>
                    </a:cubicBezTo>
                    <a:lnTo>
                      <a:pt x="159037" y="0"/>
                    </a:lnTo>
                    <a:cubicBezTo>
                      <a:pt x="161171" y="0"/>
                      <a:pt x="162916" y="1746"/>
                      <a:pt x="162916" y="3879"/>
                    </a:cubicBezTo>
                    <a:cubicBezTo>
                      <a:pt x="162916" y="6051"/>
                      <a:pt x="161171" y="7758"/>
                      <a:pt x="159037" y="7758"/>
                    </a:cubicBezTo>
                    <a:close/>
                  </a:path>
                </a:pathLst>
              </a:custGeom>
              <a:grpFill/>
              <a:ln w="3867" cap="flat">
                <a:noFill/>
                <a:prstDash val="solid"/>
                <a:miter/>
              </a:ln>
            </p:spPr>
            <p:txBody>
              <a:bodyPr rtlCol="0" anchor="ctr"/>
              <a:lstStyle/>
              <a:p>
                <a:pPr defTabSz="914354"/>
                <a:endParaRPr lang="pt-BR" sz="1200" kern="0">
                  <a:solidFill>
                    <a:prstClr val="white"/>
                  </a:solidFill>
                  <a:latin typeface="Montserrat" panose="00000500000000000000" pitchFamily="2" charset="0"/>
                </a:endParaRPr>
              </a:p>
            </p:txBody>
          </p:sp>
          <p:sp>
            <p:nvSpPr>
              <p:cNvPr id="58" name="Freeform: Shape 22">
                <a:extLst>
                  <a:ext uri="{FF2B5EF4-FFF2-40B4-BE49-F238E27FC236}">
                    <a16:creationId xmlns:a16="http://schemas.microsoft.com/office/drawing/2014/main" id="{53CAD629-352F-E4D4-9697-141219852BBF}"/>
                  </a:ext>
                </a:extLst>
              </p:cNvPr>
              <p:cNvSpPr/>
              <p:nvPr/>
            </p:nvSpPr>
            <p:spPr>
              <a:xfrm>
                <a:off x="12636620" y="4390417"/>
                <a:ext cx="78549" cy="9241"/>
              </a:xfrm>
              <a:custGeom>
                <a:avLst/>
                <a:gdLst>
                  <a:gd name="connsiteX0" fmla="*/ 62063 w 65942"/>
                  <a:gd name="connsiteY0" fmla="*/ 7758 h 7757"/>
                  <a:gd name="connsiteX1" fmla="*/ 3879 w 65942"/>
                  <a:gd name="connsiteY1" fmla="*/ 7758 h 7757"/>
                  <a:gd name="connsiteX2" fmla="*/ 0 w 65942"/>
                  <a:gd name="connsiteY2" fmla="*/ 3879 h 7757"/>
                  <a:gd name="connsiteX3" fmla="*/ 3879 w 65942"/>
                  <a:gd name="connsiteY3" fmla="*/ 0 h 7757"/>
                  <a:gd name="connsiteX4" fmla="*/ 62063 w 65942"/>
                  <a:gd name="connsiteY4" fmla="*/ 0 h 7757"/>
                  <a:gd name="connsiteX5" fmla="*/ 65942 w 65942"/>
                  <a:gd name="connsiteY5" fmla="*/ 3879 h 7757"/>
                  <a:gd name="connsiteX6" fmla="*/ 62063 w 65942"/>
                  <a:gd name="connsiteY6" fmla="*/ 7758 h 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42" h="7757">
                    <a:moveTo>
                      <a:pt x="62063" y="7758"/>
                    </a:moveTo>
                    <a:lnTo>
                      <a:pt x="3879" y="7758"/>
                    </a:lnTo>
                    <a:cubicBezTo>
                      <a:pt x="1746" y="7758"/>
                      <a:pt x="0" y="6012"/>
                      <a:pt x="0" y="3879"/>
                    </a:cubicBezTo>
                    <a:cubicBezTo>
                      <a:pt x="0" y="1746"/>
                      <a:pt x="1746" y="0"/>
                      <a:pt x="3879" y="0"/>
                    </a:cubicBezTo>
                    <a:lnTo>
                      <a:pt x="62063" y="0"/>
                    </a:lnTo>
                    <a:cubicBezTo>
                      <a:pt x="64197" y="0"/>
                      <a:pt x="65942" y="1746"/>
                      <a:pt x="65942" y="3879"/>
                    </a:cubicBezTo>
                    <a:cubicBezTo>
                      <a:pt x="65942" y="6051"/>
                      <a:pt x="64197" y="7758"/>
                      <a:pt x="62063" y="7758"/>
                    </a:cubicBezTo>
                    <a:close/>
                  </a:path>
                </a:pathLst>
              </a:custGeom>
              <a:grpFill/>
              <a:ln w="3867" cap="flat">
                <a:noFill/>
                <a:prstDash val="solid"/>
                <a:miter/>
              </a:ln>
            </p:spPr>
            <p:txBody>
              <a:bodyPr rtlCol="0" anchor="ctr"/>
              <a:lstStyle/>
              <a:p>
                <a:pPr defTabSz="914354"/>
                <a:endParaRPr lang="pt-BR" sz="1200" kern="0">
                  <a:solidFill>
                    <a:prstClr val="white"/>
                  </a:solidFill>
                  <a:latin typeface="Montserrat" panose="00000500000000000000" pitchFamily="2" charset="0"/>
                </a:endParaRPr>
              </a:p>
            </p:txBody>
          </p:sp>
        </p:grpSp>
        <p:grpSp>
          <p:nvGrpSpPr>
            <p:cNvPr id="5" name="Group 4">
              <a:extLst>
                <a:ext uri="{FF2B5EF4-FFF2-40B4-BE49-F238E27FC236}">
                  <a16:creationId xmlns:a16="http://schemas.microsoft.com/office/drawing/2014/main" id="{D79B210F-96E9-6999-6E14-86D56F59B846}"/>
                </a:ext>
              </a:extLst>
            </p:cNvPr>
            <p:cNvGrpSpPr/>
            <p:nvPr/>
          </p:nvGrpSpPr>
          <p:grpSpPr>
            <a:xfrm>
              <a:off x="9697358" y="5776660"/>
              <a:ext cx="1851487" cy="558942"/>
              <a:chOff x="8760171" y="5789835"/>
              <a:chExt cx="1851487" cy="558942"/>
            </a:xfrm>
          </p:grpSpPr>
          <p:sp>
            <p:nvSpPr>
              <p:cNvPr id="63" name="Text Placeholder 13">
                <a:extLst>
                  <a:ext uri="{FF2B5EF4-FFF2-40B4-BE49-F238E27FC236}">
                    <a16:creationId xmlns:a16="http://schemas.microsoft.com/office/drawing/2014/main" id="{B5B5F746-61AF-A294-D427-018D6804A0E1}"/>
                  </a:ext>
                </a:extLst>
              </p:cNvPr>
              <p:cNvSpPr txBox="1">
                <a:spLocks/>
              </p:cNvSpPr>
              <p:nvPr/>
            </p:nvSpPr>
            <p:spPr>
              <a:xfrm>
                <a:off x="8760171" y="6037881"/>
                <a:ext cx="1851487"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ysClr val="window" lastClr="FFFFFF"/>
                    </a:solidFill>
                    <a:latin typeface="Rubik" pitchFamily="2" charset="-79"/>
                    <a:cs typeface="Rubik" pitchFamily="2" charset="-79"/>
                  </a:rPr>
                  <a:t>seusite.com.br</a:t>
                </a:r>
              </a:p>
            </p:txBody>
          </p:sp>
          <p:sp>
            <p:nvSpPr>
              <p:cNvPr id="64" name="Text Placeholder 14">
                <a:extLst>
                  <a:ext uri="{FF2B5EF4-FFF2-40B4-BE49-F238E27FC236}">
                    <a16:creationId xmlns:a16="http://schemas.microsoft.com/office/drawing/2014/main" id="{1483DAE4-498C-9BF7-4430-29590F73EF3B}"/>
                  </a:ext>
                </a:extLst>
              </p:cNvPr>
              <p:cNvSpPr txBox="1">
                <a:spLocks/>
              </p:cNvSpPr>
              <p:nvPr/>
            </p:nvSpPr>
            <p:spPr>
              <a:xfrm>
                <a:off x="8760171" y="5789835"/>
                <a:ext cx="1740189"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ysClr val="window" lastClr="FFFFFF"/>
                    </a:solidFill>
                    <a:latin typeface="Rubik" pitchFamily="2" charset="-79"/>
                    <a:cs typeface="Rubik" pitchFamily="2" charset="-79"/>
                  </a:rPr>
                  <a:t>Site</a:t>
                </a:r>
              </a:p>
            </p:txBody>
          </p:sp>
        </p:grpSp>
      </p:grpSp>
      <p:grpSp>
        <p:nvGrpSpPr>
          <p:cNvPr id="15" name="Group 14">
            <a:extLst>
              <a:ext uri="{FF2B5EF4-FFF2-40B4-BE49-F238E27FC236}">
                <a16:creationId xmlns:a16="http://schemas.microsoft.com/office/drawing/2014/main" id="{CD4CF6BF-65DF-3C6C-F392-672FE2B61D1B}"/>
              </a:ext>
            </a:extLst>
          </p:cNvPr>
          <p:cNvGrpSpPr/>
          <p:nvPr/>
        </p:nvGrpSpPr>
        <p:grpSpPr>
          <a:xfrm>
            <a:off x="6739156" y="5776660"/>
            <a:ext cx="2346885" cy="558942"/>
            <a:chOff x="6525576" y="5803950"/>
            <a:chExt cx="2346885" cy="558942"/>
          </a:xfrm>
        </p:grpSpPr>
        <p:grpSp>
          <p:nvGrpSpPr>
            <p:cNvPr id="2" name="Group 1">
              <a:extLst>
                <a:ext uri="{FF2B5EF4-FFF2-40B4-BE49-F238E27FC236}">
                  <a16:creationId xmlns:a16="http://schemas.microsoft.com/office/drawing/2014/main" id="{AC849235-D22D-35C2-AABC-71FD7AB3FCD1}"/>
                </a:ext>
              </a:extLst>
            </p:cNvPr>
            <p:cNvGrpSpPr/>
            <p:nvPr/>
          </p:nvGrpSpPr>
          <p:grpSpPr>
            <a:xfrm>
              <a:off x="7133005" y="5803950"/>
              <a:ext cx="1739456" cy="558942"/>
              <a:chOff x="5897152" y="5789835"/>
              <a:chExt cx="1739456" cy="558942"/>
            </a:xfrm>
          </p:grpSpPr>
          <p:sp>
            <p:nvSpPr>
              <p:cNvPr id="61" name="Text Placeholder 5">
                <a:extLst>
                  <a:ext uri="{FF2B5EF4-FFF2-40B4-BE49-F238E27FC236}">
                    <a16:creationId xmlns:a16="http://schemas.microsoft.com/office/drawing/2014/main" id="{ACEE2A53-0823-F9D3-FA5D-A044EDB02336}"/>
                  </a:ext>
                </a:extLst>
              </p:cNvPr>
              <p:cNvSpPr txBox="1">
                <a:spLocks/>
              </p:cNvSpPr>
              <p:nvPr/>
            </p:nvSpPr>
            <p:spPr>
              <a:xfrm>
                <a:off x="5897152" y="6037881"/>
                <a:ext cx="1739456"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0"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ysClr val="window" lastClr="FFFFFF"/>
                    </a:solidFill>
                    <a:latin typeface="Rubik" pitchFamily="2" charset="-79"/>
                    <a:cs typeface="Rubik" pitchFamily="2" charset="-79"/>
                  </a:rPr>
                  <a:t>@seuinstagram</a:t>
                </a:r>
              </a:p>
            </p:txBody>
          </p:sp>
          <p:sp>
            <p:nvSpPr>
              <p:cNvPr id="62" name="Text Placeholder 8">
                <a:extLst>
                  <a:ext uri="{FF2B5EF4-FFF2-40B4-BE49-F238E27FC236}">
                    <a16:creationId xmlns:a16="http://schemas.microsoft.com/office/drawing/2014/main" id="{064C70C9-EB1C-9017-CCED-DCC43B4FDA59}"/>
                  </a:ext>
                </a:extLst>
              </p:cNvPr>
              <p:cNvSpPr txBox="1">
                <a:spLocks/>
              </p:cNvSpPr>
              <p:nvPr/>
            </p:nvSpPr>
            <p:spPr>
              <a:xfrm>
                <a:off x="5897152" y="5789835"/>
                <a:ext cx="1536192" cy="310896"/>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ysClr val="window" lastClr="FFFFFF"/>
                    </a:solidFill>
                    <a:latin typeface="Rubik" pitchFamily="2" charset="-79"/>
                    <a:cs typeface="Rubik" pitchFamily="2" charset="-79"/>
                  </a:rPr>
                  <a:t>Instagram</a:t>
                </a:r>
              </a:p>
            </p:txBody>
          </p:sp>
        </p:grpSp>
        <p:grpSp>
          <p:nvGrpSpPr>
            <p:cNvPr id="12" name="Group 11">
              <a:extLst>
                <a:ext uri="{FF2B5EF4-FFF2-40B4-BE49-F238E27FC236}">
                  <a16:creationId xmlns:a16="http://schemas.microsoft.com/office/drawing/2014/main" id="{814E3358-A336-A8A5-EF06-4DA8950E29BA}"/>
                </a:ext>
              </a:extLst>
            </p:cNvPr>
            <p:cNvGrpSpPr/>
            <p:nvPr/>
          </p:nvGrpSpPr>
          <p:grpSpPr>
            <a:xfrm>
              <a:off x="6525576" y="5838792"/>
              <a:ext cx="489258" cy="489258"/>
              <a:chOff x="13022592" y="4579807"/>
              <a:chExt cx="489258" cy="489258"/>
            </a:xfrm>
          </p:grpSpPr>
          <p:sp>
            <p:nvSpPr>
              <p:cNvPr id="10" name="Oval 9">
                <a:extLst>
                  <a:ext uri="{FF2B5EF4-FFF2-40B4-BE49-F238E27FC236}">
                    <a16:creationId xmlns:a16="http://schemas.microsoft.com/office/drawing/2014/main" id="{3F09188D-D755-F720-60CF-4B82D680EC6B}"/>
                  </a:ext>
                </a:extLst>
              </p:cNvPr>
              <p:cNvSpPr/>
              <p:nvPr/>
            </p:nvSpPr>
            <p:spPr>
              <a:xfrm>
                <a:off x="13022592" y="4579807"/>
                <a:ext cx="489258" cy="48925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3" name="Gráfico 2">
                <a:extLst>
                  <a:ext uri="{FF2B5EF4-FFF2-40B4-BE49-F238E27FC236}">
                    <a16:creationId xmlns:a16="http://schemas.microsoft.com/office/drawing/2014/main" id="{963E9D62-FFFC-1D9E-18E0-47CEBC6BF9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28918" y="4686133"/>
                <a:ext cx="276606" cy="276606"/>
              </a:xfrm>
              <a:prstGeom prst="rect">
                <a:avLst/>
              </a:prstGeom>
            </p:spPr>
          </p:pic>
        </p:grpSp>
      </p:grpSp>
      <p:sp>
        <p:nvSpPr>
          <p:cNvPr id="4" name="Espaço Reservado para Imagem 3">
            <a:extLst>
              <a:ext uri="{FF2B5EF4-FFF2-40B4-BE49-F238E27FC236}">
                <a16:creationId xmlns:a16="http://schemas.microsoft.com/office/drawing/2014/main" id="{A6F0D5C4-AB1B-8595-D5C0-A440176532A4}"/>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209317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id="{F403FE41-3D5B-E1F8-684F-D5FF16ECCD58}"/>
              </a:ext>
            </a:extLst>
          </p:cNvPr>
          <p:cNvSpPr>
            <a:spLocks noGrp="1"/>
          </p:cNvSpPr>
          <p:nvPr>
            <p:ph type="pic" sz="quarter" idx="16"/>
          </p:nvPr>
        </p:nvSpPr>
        <p:spPr/>
        <p:txBody>
          <a:bodyPr/>
          <a:lstStyle/>
          <a:p>
            <a:endParaRPr lang="pt-BR"/>
          </a:p>
        </p:txBody>
      </p:sp>
      <p:sp>
        <p:nvSpPr>
          <p:cNvPr id="3" name="Rectangle 15">
            <a:extLst>
              <a:ext uri="{FF2B5EF4-FFF2-40B4-BE49-F238E27FC236}">
                <a16:creationId xmlns:a16="http://schemas.microsoft.com/office/drawing/2014/main" id="{D359651A-9D17-493B-BCDB-D7556FA98306}"/>
              </a:ext>
            </a:extLst>
          </p:cNvPr>
          <p:cNvSpPr/>
          <p:nvPr/>
        </p:nvSpPr>
        <p:spPr>
          <a:xfrm>
            <a:off x="1" y="0"/>
            <a:ext cx="568960" cy="6858000"/>
          </a:xfrm>
          <a:prstGeom prst="rect">
            <a:avLst/>
          </a:prstGeom>
          <a:solidFill>
            <a:srgbClr val="38B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pt-BR" sz="2400" dirty="0">
              <a:solidFill>
                <a:prstClr val="white"/>
              </a:solidFill>
              <a:latin typeface="Karla"/>
            </a:endParaRPr>
          </a:p>
        </p:txBody>
      </p:sp>
      <p:grpSp>
        <p:nvGrpSpPr>
          <p:cNvPr id="11" name="Group 10">
            <a:extLst>
              <a:ext uri="{FF2B5EF4-FFF2-40B4-BE49-F238E27FC236}">
                <a16:creationId xmlns:a16="http://schemas.microsoft.com/office/drawing/2014/main" id="{17A78E0A-D84D-BCB1-C7D9-7210FF332658}"/>
              </a:ext>
            </a:extLst>
          </p:cNvPr>
          <p:cNvGrpSpPr/>
          <p:nvPr/>
        </p:nvGrpSpPr>
        <p:grpSpPr>
          <a:xfrm>
            <a:off x="7793463" y="645014"/>
            <a:ext cx="3529584" cy="5440973"/>
            <a:chOff x="7644267" y="363097"/>
            <a:chExt cx="3529584" cy="5440973"/>
          </a:xfrm>
        </p:grpSpPr>
        <p:sp>
          <p:nvSpPr>
            <p:cNvPr id="20" name="Title 1">
              <a:extLst>
                <a:ext uri="{FF2B5EF4-FFF2-40B4-BE49-F238E27FC236}">
                  <a16:creationId xmlns:a16="http://schemas.microsoft.com/office/drawing/2014/main" id="{1F4EF81F-005B-6FE4-3A60-86347F8AA11C}"/>
                </a:ext>
              </a:extLst>
            </p:cNvPr>
            <p:cNvSpPr txBox="1">
              <a:spLocks/>
            </p:cNvSpPr>
            <p:nvPr/>
          </p:nvSpPr>
          <p:spPr>
            <a:xfrm>
              <a:off x="7644267" y="363097"/>
              <a:ext cx="2881493" cy="987552"/>
            </a:xfrm>
            <a:prstGeom prst="rect">
              <a:avLst/>
            </a:prstGeom>
          </p:spPr>
          <p:txBody>
            <a:bodyPr vert="horz" lIns="91440" tIns="45720" rIns="91440" bIns="45720" rtlCol="0" anchor="ctr">
              <a:noAutofit/>
            </a:bodyPr>
            <a:lstStyle>
              <a:lvl1pPr algn="ctr" defTabSz="914377" rtl="0" eaLnBrk="1" latinLnBrk="0" hangingPunct="1">
                <a:lnSpc>
                  <a:spcPct val="90000"/>
                </a:lnSpc>
                <a:spcBef>
                  <a:spcPct val="0"/>
                </a:spcBef>
                <a:buNone/>
                <a:defRPr sz="6000" b="1" kern="1200">
                  <a:solidFill>
                    <a:schemeClr val="bg1"/>
                  </a:solidFill>
                  <a:latin typeface="+mj-lt"/>
                  <a:ea typeface="+mj-ea"/>
                  <a:cs typeface="+mj-cs"/>
                </a:defRPr>
              </a:lvl1pPr>
            </a:lstStyle>
            <a:p>
              <a:pPr algn="l" defTabSz="914354">
                <a:lnSpc>
                  <a:spcPts val="7000"/>
                </a:lnSpc>
              </a:pPr>
              <a:r>
                <a:rPr lang="pt-BR" sz="4800" dirty="0">
                  <a:solidFill>
                    <a:srgbClr val="1C2528"/>
                  </a:solidFill>
                  <a:latin typeface="Sorts Mill Goudy" panose="02000503000000000000" pitchFamily="2" charset="0"/>
                </a:rPr>
                <a:t>Educação</a:t>
              </a:r>
            </a:p>
          </p:txBody>
        </p:sp>
        <p:grpSp>
          <p:nvGrpSpPr>
            <p:cNvPr id="5" name="Group 4">
              <a:extLst>
                <a:ext uri="{FF2B5EF4-FFF2-40B4-BE49-F238E27FC236}">
                  <a16:creationId xmlns:a16="http://schemas.microsoft.com/office/drawing/2014/main" id="{897794BF-3BB6-2446-834E-50919C5D8794}"/>
                </a:ext>
              </a:extLst>
            </p:cNvPr>
            <p:cNvGrpSpPr/>
            <p:nvPr/>
          </p:nvGrpSpPr>
          <p:grpSpPr>
            <a:xfrm>
              <a:off x="7644267" y="1516765"/>
              <a:ext cx="3529584" cy="1960665"/>
              <a:chOff x="7644267" y="1573706"/>
              <a:chExt cx="3529584" cy="1960665"/>
            </a:xfrm>
          </p:grpSpPr>
          <p:sp>
            <p:nvSpPr>
              <p:cNvPr id="21" name="Text Placeholder 5">
                <a:extLst>
                  <a:ext uri="{FF2B5EF4-FFF2-40B4-BE49-F238E27FC236}">
                    <a16:creationId xmlns:a16="http://schemas.microsoft.com/office/drawing/2014/main" id="{846BC19C-6552-4FEB-84A5-C34CC76FD1F4}"/>
                  </a:ext>
                </a:extLst>
              </p:cNvPr>
              <p:cNvSpPr txBox="1">
                <a:spLocks/>
              </p:cNvSpPr>
              <p:nvPr/>
            </p:nvSpPr>
            <p:spPr>
              <a:xfrm>
                <a:off x="7644267" y="2546820"/>
                <a:ext cx="3529584" cy="987551"/>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a:t>
                </a:r>
                <a:endParaRPr lang="pt-BR" sz="500" dirty="0">
                  <a:solidFill>
                    <a:schemeClr val="tx1">
                      <a:lumMod val="50000"/>
                      <a:lumOff val="50000"/>
                    </a:schemeClr>
                  </a:solidFill>
                  <a:latin typeface="Rubik" pitchFamily="2" charset="-79"/>
                  <a:cs typeface="Rubik" pitchFamily="2" charset="-79"/>
                </a:endParaRPr>
              </a:p>
            </p:txBody>
          </p:sp>
          <p:grpSp>
            <p:nvGrpSpPr>
              <p:cNvPr id="4" name="Group 3">
                <a:extLst>
                  <a:ext uri="{FF2B5EF4-FFF2-40B4-BE49-F238E27FC236}">
                    <a16:creationId xmlns:a16="http://schemas.microsoft.com/office/drawing/2014/main" id="{29C7AEA3-7C41-B448-A68A-78C160E97FCD}"/>
                  </a:ext>
                </a:extLst>
              </p:cNvPr>
              <p:cNvGrpSpPr/>
              <p:nvPr/>
            </p:nvGrpSpPr>
            <p:grpSpPr>
              <a:xfrm>
                <a:off x="7656967" y="1573706"/>
                <a:ext cx="3299959" cy="990600"/>
                <a:chOff x="7656967" y="1573706"/>
                <a:chExt cx="3299959" cy="990600"/>
              </a:xfrm>
            </p:grpSpPr>
            <p:sp>
              <p:nvSpPr>
                <p:cNvPr id="18" name="Rectangle: Rounded Corners 8">
                  <a:extLst>
                    <a:ext uri="{FF2B5EF4-FFF2-40B4-BE49-F238E27FC236}">
                      <a16:creationId xmlns:a16="http://schemas.microsoft.com/office/drawing/2014/main" id="{342CF248-8020-8303-2B01-5E160174E6C5}"/>
                    </a:ext>
                  </a:extLst>
                </p:cNvPr>
                <p:cNvSpPr/>
                <p:nvPr/>
              </p:nvSpPr>
              <p:spPr>
                <a:xfrm>
                  <a:off x="7656967" y="1573706"/>
                  <a:ext cx="1313048"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Rubik" pitchFamily="2" charset="-79"/>
                      <a:cs typeface="Rubik" pitchFamily="2" charset="-79"/>
                    </a:rPr>
                    <a:t>1999 - 2003</a:t>
                  </a:r>
                </a:p>
              </p:txBody>
            </p:sp>
            <p:sp>
              <p:nvSpPr>
                <p:cNvPr id="23" name="Text Placeholder 9">
                  <a:extLst>
                    <a:ext uri="{FF2B5EF4-FFF2-40B4-BE49-F238E27FC236}">
                      <a16:creationId xmlns:a16="http://schemas.microsoft.com/office/drawing/2014/main" id="{1D3E7A37-BEFD-25A9-DA30-FDCE1066F198}"/>
                    </a:ext>
                  </a:extLst>
                </p:cNvPr>
                <p:cNvSpPr txBox="1">
                  <a:spLocks/>
                </p:cNvSpPr>
                <p:nvPr/>
              </p:nvSpPr>
              <p:spPr>
                <a:xfrm>
                  <a:off x="7656967" y="1979090"/>
                  <a:ext cx="3299959" cy="585216"/>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ts val="1000"/>
                    </a:lnSpc>
                    <a:defRPr/>
                  </a:pPr>
                  <a:r>
                    <a:rPr lang="pt-BR" sz="1400" b="1" dirty="0">
                      <a:solidFill>
                        <a:schemeClr val="tx1">
                          <a:lumMod val="50000"/>
                          <a:lumOff val="50000"/>
                        </a:schemeClr>
                      </a:solidFill>
                      <a:latin typeface="Rubik" pitchFamily="2" charset="-79"/>
                      <a:cs typeface="Rubik" pitchFamily="2" charset="-79"/>
                    </a:rPr>
                    <a:t>Nome instituição de ensino</a:t>
                  </a:r>
                </a:p>
                <a:p>
                  <a:pPr defTabSz="914354">
                    <a:lnSpc>
                      <a:spcPts val="1000"/>
                    </a:lnSpc>
                    <a:defRPr/>
                  </a:pPr>
                  <a:r>
                    <a:rPr lang="pt-BR" sz="1400" dirty="0">
                      <a:solidFill>
                        <a:schemeClr val="tx1">
                          <a:lumMod val="50000"/>
                          <a:lumOff val="50000"/>
                        </a:schemeClr>
                      </a:solidFill>
                      <a:latin typeface="Rubik" pitchFamily="2" charset="-79"/>
                      <a:cs typeface="Rubik" pitchFamily="2" charset="-79"/>
                    </a:rPr>
                    <a:t>São Paulo</a:t>
                  </a:r>
                </a:p>
              </p:txBody>
            </p:sp>
          </p:grpSp>
        </p:grpSp>
        <p:grpSp>
          <p:nvGrpSpPr>
            <p:cNvPr id="6" name="Group 5">
              <a:extLst>
                <a:ext uri="{FF2B5EF4-FFF2-40B4-BE49-F238E27FC236}">
                  <a16:creationId xmlns:a16="http://schemas.microsoft.com/office/drawing/2014/main" id="{0C6A3762-B963-84D2-DD8A-D407C08F5855}"/>
                </a:ext>
              </a:extLst>
            </p:cNvPr>
            <p:cNvGrpSpPr/>
            <p:nvPr/>
          </p:nvGrpSpPr>
          <p:grpSpPr>
            <a:xfrm>
              <a:off x="7644267" y="3843405"/>
              <a:ext cx="3529584" cy="1960665"/>
              <a:chOff x="7644267" y="1573706"/>
              <a:chExt cx="3529584" cy="1960665"/>
            </a:xfrm>
          </p:grpSpPr>
          <p:sp>
            <p:nvSpPr>
              <p:cNvPr id="7" name="Text Placeholder 5">
                <a:extLst>
                  <a:ext uri="{FF2B5EF4-FFF2-40B4-BE49-F238E27FC236}">
                    <a16:creationId xmlns:a16="http://schemas.microsoft.com/office/drawing/2014/main" id="{AD48819D-078F-40F9-4DDF-D5BC886B97FC}"/>
                  </a:ext>
                </a:extLst>
              </p:cNvPr>
              <p:cNvSpPr txBox="1">
                <a:spLocks/>
              </p:cNvSpPr>
              <p:nvPr/>
            </p:nvSpPr>
            <p:spPr>
              <a:xfrm>
                <a:off x="7644267" y="2546820"/>
                <a:ext cx="3529584" cy="987551"/>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a:t>
                </a:r>
                <a:endParaRPr lang="pt-BR" sz="500" dirty="0">
                  <a:solidFill>
                    <a:schemeClr val="tx1">
                      <a:lumMod val="50000"/>
                      <a:lumOff val="50000"/>
                    </a:schemeClr>
                  </a:solidFill>
                  <a:latin typeface="Rubik" pitchFamily="2" charset="-79"/>
                  <a:cs typeface="Rubik" pitchFamily="2" charset="-79"/>
                </a:endParaRPr>
              </a:p>
            </p:txBody>
          </p:sp>
          <p:grpSp>
            <p:nvGrpSpPr>
              <p:cNvPr id="8" name="Group 7">
                <a:extLst>
                  <a:ext uri="{FF2B5EF4-FFF2-40B4-BE49-F238E27FC236}">
                    <a16:creationId xmlns:a16="http://schemas.microsoft.com/office/drawing/2014/main" id="{D7A95E7A-E7C2-1E81-1E65-54392A9530CB}"/>
                  </a:ext>
                </a:extLst>
              </p:cNvPr>
              <p:cNvGrpSpPr/>
              <p:nvPr/>
            </p:nvGrpSpPr>
            <p:grpSpPr>
              <a:xfrm>
                <a:off x="7656967" y="1573706"/>
                <a:ext cx="3299959" cy="990600"/>
                <a:chOff x="7656967" y="1573706"/>
                <a:chExt cx="3299959" cy="990600"/>
              </a:xfrm>
            </p:grpSpPr>
            <p:sp>
              <p:nvSpPr>
                <p:cNvPr id="9" name="Rectangle: Rounded Corners 8">
                  <a:extLst>
                    <a:ext uri="{FF2B5EF4-FFF2-40B4-BE49-F238E27FC236}">
                      <a16:creationId xmlns:a16="http://schemas.microsoft.com/office/drawing/2014/main" id="{08BA33FA-AD3B-A76E-2B7F-1A7709C145A2}"/>
                    </a:ext>
                  </a:extLst>
                </p:cNvPr>
                <p:cNvSpPr/>
                <p:nvPr/>
              </p:nvSpPr>
              <p:spPr>
                <a:xfrm>
                  <a:off x="7656967" y="1573706"/>
                  <a:ext cx="1313048"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Rubik" pitchFamily="2" charset="-79"/>
                      <a:cs typeface="Rubik" pitchFamily="2" charset="-79"/>
                    </a:rPr>
                    <a:t>1999 - 2003</a:t>
                  </a:r>
                </a:p>
              </p:txBody>
            </p:sp>
            <p:sp>
              <p:nvSpPr>
                <p:cNvPr id="10" name="Text Placeholder 9">
                  <a:extLst>
                    <a:ext uri="{FF2B5EF4-FFF2-40B4-BE49-F238E27FC236}">
                      <a16:creationId xmlns:a16="http://schemas.microsoft.com/office/drawing/2014/main" id="{42ACFB69-6FD6-ED2B-36FC-38D4A3B892DC}"/>
                    </a:ext>
                  </a:extLst>
                </p:cNvPr>
                <p:cNvSpPr txBox="1">
                  <a:spLocks/>
                </p:cNvSpPr>
                <p:nvPr/>
              </p:nvSpPr>
              <p:spPr>
                <a:xfrm>
                  <a:off x="7656967" y="1979090"/>
                  <a:ext cx="3299959" cy="585216"/>
                </a:xfrm>
                <a:prstGeom prst="rect">
                  <a:avLst/>
                </a:prstGeom>
              </p:spPr>
              <p:txBody>
                <a:bodyPr vert="horz" lIns="72000" tIns="0" rIns="72000" bIns="0" rtlCol="0" anchor="ctr">
                  <a:noAutofit/>
                </a:bodyPr>
                <a:lstStyle>
                  <a:lvl1pPr marL="0" indent="0" algn="l" defTabSz="914377" rtl="0" eaLnBrk="1" latinLnBrk="0" hangingPunct="1">
                    <a:lnSpc>
                      <a:spcPct val="100000"/>
                    </a:lnSpc>
                    <a:spcBef>
                      <a:spcPts val="1000"/>
                    </a:spcBef>
                    <a:buFont typeface="Arial" panose="020B0604020202020204" pitchFamily="34" charset="0"/>
                    <a:buNone/>
                    <a:defRPr sz="16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ts val="1000"/>
                    </a:lnSpc>
                    <a:defRPr/>
                  </a:pPr>
                  <a:r>
                    <a:rPr lang="pt-BR" sz="1400" b="1" dirty="0">
                      <a:solidFill>
                        <a:schemeClr val="tx1">
                          <a:lumMod val="50000"/>
                          <a:lumOff val="50000"/>
                        </a:schemeClr>
                      </a:solidFill>
                      <a:latin typeface="Rubik" pitchFamily="2" charset="-79"/>
                      <a:cs typeface="Rubik" pitchFamily="2" charset="-79"/>
                    </a:rPr>
                    <a:t>Nome instituição de ensino</a:t>
                  </a:r>
                </a:p>
                <a:p>
                  <a:pPr defTabSz="914354">
                    <a:lnSpc>
                      <a:spcPts val="1000"/>
                    </a:lnSpc>
                    <a:defRPr/>
                  </a:pPr>
                  <a:r>
                    <a:rPr lang="pt-BR" sz="1400" dirty="0">
                      <a:solidFill>
                        <a:schemeClr val="tx1">
                          <a:lumMod val="50000"/>
                          <a:lumOff val="50000"/>
                        </a:schemeClr>
                      </a:solidFill>
                      <a:latin typeface="Rubik" pitchFamily="2" charset="-79"/>
                      <a:cs typeface="Rubik" pitchFamily="2" charset="-79"/>
                    </a:rPr>
                    <a:t>São Paulo</a:t>
                  </a:r>
                </a:p>
              </p:txBody>
            </p:sp>
          </p:grpSp>
        </p:grpSp>
      </p:grpSp>
      <p:grpSp>
        <p:nvGrpSpPr>
          <p:cNvPr id="14" name="Agrupar 13">
            <a:extLst>
              <a:ext uri="{FF2B5EF4-FFF2-40B4-BE49-F238E27FC236}">
                <a16:creationId xmlns:a16="http://schemas.microsoft.com/office/drawing/2014/main" id="{B5243EC8-91E7-863F-5F7A-EC5C1DA7F201}"/>
              </a:ext>
            </a:extLst>
          </p:cNvPr>
          <p:cNvGrpSpPr/>
          <p:nvPr/>
        </p:nvGrpSpPr>
        <p:grpSpPr>
          <a:xfrm rot="16365308">
            <a:off x="4803391" y="2314584"/>
            <a:ext cx="2204259" cy="2204221"/>
            <a:chOff x="-393700" y="5640586"/>
            <a:chExt cx="1656093" cy="1656064"/>
          </a:xfrm>
        </p:grpSpPr>
        <p:sp>
          <p:nvSpPr>
            <p:cNvPr id="15" name="Forma Livre: Forma 14">
              <a:extLst>
                <a:ext uri="{FF2B5EF4-FFF2-40B4-BE49-F238E27FC236}">
                  <a16:creationId xmlns:a16="http://schemas.microsoft.com/office/drawing/2014/main" id="{411A7C8F-B3C5-6B08-FC48-4F1985B6DF42}"/>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17" name="Forma Livre: Forma 16">
              <a:extLst>
                <a:ext uri="{FF2B5EF4-FFF2-40B4-BE49-F238E27FC236}">
                  <a16:creationId xmlns:a16="http://schemas.microsoft.com/office/drawing/2014/main" id="{F39EED1A-717D-3D34-E92A-90DFC53082B0}"/>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1"/>
            </a:solidFill>
            <a:ln w="5166" cap="flat">
              <a:noFill/>
              <a:prstDash val="solid"/>
              <a:miter/>
            </a:ln>
          </p:spPr>
          <p:txBody>
            <a:bodyPr rtlCol="0" anchor="ctr"/>
            <a:lstStyle/>
            <a:p>
              <a:endParaRPr lang="pt-BR"/>
            </a:p>
          </p:txBody>
        </p:sp>
      </p:grpSp>
    </p:spTree>
    <p:extLst>
      <p:ext uri="{BB962C8B-B14F-4D97-AF65-F5344CB8AC3E}">
        <p14:creationId xmlns:p14="http://schemas.microsoft.com/office/powerpoint/2010/main" val="333656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Rectangle 22">
            <a:extLst>
              <a:ext uri="{FF2B5EF4-FFF2-40B4-BE49-F238E27FC236}">
                <a16:creationId xmlns:a16="http://schemas.microsoft.com/office/drawing/2014/main" id="{7197B553-A061-7657-D01C-549A0045E48E}"/>
              </a:ext>
            </a:extLst>
          </p:cNvPr>
          <p:cNvSpPr/>
          <p:nvPr/>
        </p:nvSpPr>
        <p:spPr>
          <a:xfrm flipV="1">
            <a:off x="0" y="1849014"/>
            <a:ext cx="12192000" cy="50089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endParaRPr lang="pt-BR" sz="2400">
              <a:solidFill>
                <a:prstClr val="white"/>
              </a:solidFill>
              <a:latin typeface="Karla"/>
            </a:endParaRPr>
          </a:p>
        </p:txBody>
      </p:sp>
      <p:cxnSp>
        <p:nvCxnSpPr>
          <p:cNvPr id="57" name="Straight Connector 31">
            <a:extLst>
              <a:ext uri="{FF2B5EF4-FFF2-40B4-BE49-F238E27FC236}">
                <a16:creationId xmlns:a16="http://schemas.microsoft.com/office/drawing/2014/main" id="{B9F67D50-8C0E-07EB-1623-A7EAA076AB3B}"/>
              </a:ext>
            </a:extLst>
          </p:cNvPr>
          <p:cNvCxnSpPr>
            <a:cxnSpLocks/>
          </p:cNvCxnSpPr>
          <p:nvPr/>
        </p:nvCxnSpPr>
        <p:spPr>
          <a:xfrm>
            <a:off x="0" y="4294292"/>
            <a:ext cx="12192000" cy="0"/>
          </a:xfrm>
          <a:prstGeom prst="line">
            <a:avLst/>
          </a:prstGeom>
          <a:noFill/>
          <a:ln w="19050" cap="flat" cmpd="sng" algn="ctr">
            <a:solidFill>
              <a:schemeClr val="bg1"/>
            </a:solidFill>
            <a:prstDash val="solid"/>
            <a:miter lim="800000"/>
          </a:ln>
          <a:effectLst/>
        </p:spPr>
      </p:cxnSp>
      <p:sp>
        <p:nvSpPr>
          <p:cNvPr id="66" name="Title 1">
            <a:extLst>
              <a:ext uri="{FF2B5EF4-FFF2-40B4-BE49-F238E27FC236}">
                <a16:creationId xmlns:a16="http://schemas.microsoft.com/office/drawing/2014/main" id="{8792FEC3-B820-4BB6-3495-33202EAA0F02}"/>
              </a:ext>
            </a:extLst>
          </p:cNvPr>
          <p:cNvSpPr txBox="1">
            <a:spLocks/>
          </p:cNvSpPr>
          <p:nvPr/>
        </p:nvSpPr>
        <p:spPr>
          <a:xfrm>
            <a:off x="665737" y="512456"/>
            <a:ext cx="5074920"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solidFill>
                  <a:schemeClr val="accent2"/>
                </a:solidFill>
                <a:latin typeface="Sorts Mill Goudy" panose="02000503000000000000" pitchFamily="2" charset="0"/>
              </a:rPr>
              <a:t>Minha Jornada</a:t>
            </a:r>
          </a:p>
        </p:txBody>
      </p:sp>
      <p:grpSp>
        <p:nvGrpSpPr>
          <p:cNvPr id="18" name="Graphic 2">
            <a:extLst>
              <a:ext uri="{FF2B5EF4-FFF2-40B4-BE49-F238E27FC236}">
                <a16:creationId xmlns:a16="http://schemas.microsoft.com/office/drawing/2014/main" id="{148466BC-EA12-3D93-193A-4E3F8171537B}"/>
              </a:ext>
            </a:extLst>
          </p:cNvPr>
          <p:cNvGrpSpPr/>
          <p:nvPr/>
        </p:nvGrpSpPr>
        <p:grpSpPr>
          <a:xfrm>
            <a:off x="9817223" y="0"/>
            <a:ext cx="2374777" cy="2349617"/>
            <a:chOff x="9816543" y="-575"/>
            <a:chExt cx="2374777" cy="2349617"/>
          </a:xfrm>
        </p:grpSpPr>
        <p:sp>
          <p:nvSpPr>
            <p:cNvPr id="19" name="Forma Livre: Forma 18">
              <a:extLst>
                <a:ext uri="{FF2B5EF4-FFF2-40B4-BE49-F238E27FC236}">
                  <a16:creationId xmlns:a16="http://schemas.microsoft.com/office/drawing/2014/main" id="{327DA269-8D05-EEDF-28ED-9988718F7FAB}"/>
                </a:ext>
              </a:extLst>
            </p:cNvPr>
            <p:cNvSpPr/>
            <p:nvPr/>
          </p:nvSpPr>
          <p:spPr>
            <a:xfrm>
              <a:off x="11089396" y="-575"/>
              <a:ext cx="1101925" cy="1103525"/>
            </a:xfrm>
            <a:custGeom>
              <a:avLst/>
              <a:gdLst>
                <a:gd name="connsiteX0" fmla="*/ 95 w 1101925"/>
                <a:gd name="connsiteY0" fmla="*/ 127 h 1103525"/>
                <a:gd name="connsiteX1" fmla="*/ 0 w 1101925"/>
                <a:gd name="connsiteY1" fmla="*/ 1103526 h 1103525"/>
                <a:gd name="connsiteX2" fmla="*/ 1101925 w 1101925"/>
                <a:gd name="connsiteY2" fmla="*/ 0 h 1103525"/>
              </a:gdLst>
              <a:ahLst/>
              <a:cxnLst>
                <a:cxn ang="0">
                  <a:pos x="connsiteX0" y="connsiteY0"/>
                </a:cxn>
                <a:cxn ang="0">
                  <a:pos x="connsiteX1" y="connsiteY1"/>
                </a:cxn>
                <a:cxn ang="0">
                  <a:pos x="connsiteX2" y="connsiteY2"/>
                </a:cxn>
              </a:cxnLst>
              <a:rect l="l" t="t" r="r" b="b"/>
              <a:pathLst>
                <a:path w="1101925" h="1103525">
                  <a:moveTo>
                    <a:pt x="95" y="127"/>
                  </a:moveTo>
                  <a:cubicBezTo>
                    <a:pt x="95" y="609604"/>
                    <a:pt x="95" y="805657"/>
                    <a:pt x="0" y="1103526"/>
                  </a:cubicBezTo>
                  <a:cubicBezTo>
                    <a:pt x="608573" y="1103526"/>
                    <a:pt x="1101925" y="609477"/>
                    <a:pt x="1101925" y="0"/>
                  </a:cubicBezTo>
                </a:path>
              </a:pathLst>
            </a:custGeom>
            <a:solidFill>
              <a:schemeClr val="accent3"/>
            </a:solidFill>
            <a:ln w="9487" cap="flat">
              <a:noFill/>
              <a:prstDash val="solid"/>
              <a:miter/>
            </a:ln>
          </p:spPr>
          <p:txBody>
            <a:bodyPr rtlCol="0" anchor="ctr"/>
            <a:lstStyle/>
            <a:p>
              <a:endParaRPr lang="pt-BR"/>
            </a:p>
          </p:txBody>
        </p:sp>
        <p:sp>
          <p:nvSpPr>
            <p:cNvPr id="20" name="Forma Livre: Forma 19">
              <a:extLst>
                <a:ext uri="{FF2B5EF4-FFF2-40B4-BE49-F238E27FC236}">
                  <a16:creationId xmlns:a16="http://schemas.microsoft.com/office/drawing/2014/main" id="{E1608F43-7674-795D-B890-D9F95967B95E}"/>
                </a:ext>
              </a:extLst>
            </p:cNvPr>
            <p:cNvSpPr/>
            <p:nvPr/>
          </p:nvSpPr>
          <p:spPr>
            <a:xfrm>
              <a:off x="9816543" y="389535"/>
              <a:ext cx="1956918" cy="1959506"/>
            </a:xfrm>
            <a:custGeom>
              <a:avLst/>
              <a:gdLst>
                <a:gd name="connsiteX0" fmla="*/ 978460 w 1956918"/>
                <a:gd name="connsiteY0" fmla="*/ 0 h 1959506"/>
                <a:gd name="connsiteX1" fmla="*/ 0 w 1956918"/>
                <a:gd name="connsiteY1" fmla="*/ 979746 h 1959506"/>
                <a:gd name="connsiteX2" fmla="*/ 978460 w 1956918"/>
                <a:gd name="connsiteY2" fmla="*/ 1959507 h 1959506"/>
                <a:gd name="connsiteX3" fmla="*/ 1956919 w 1956918"/>
                <a:gd name="connsiteY3" fmla="*/ 979746 h 1959506"/>
                <a:gd name="connsiteX4" fmla="*/ 978460 w 1956918"/>
                <a:gd name="connsiteY4" fmla="*/ 979765 h 1959506"/>
                <a:gd name="connsiteX5" fmla="*/ 978460 w 1956918"/>
                <a:gd name="connsiteY5" fmla="*/ 0 h 1959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6918" h="1959506">
                  <a:moveTo>
                    <a:pt x="978460" y="0"/>
                  </a:moveTo>
                  <a:cubicBezTo>
                    <a:pt x="438070" y="0"/>
                    <a:pt x="0" y="438634"/>
                    <a:pt x="0" y="979746"/>
                  </a:cubicBezTo>
                  <a:cubicBezTo>
                    <a:pt x="0" y="1520854"/>
                    <a:pt x="438070" y="1959507"/>
                    <a:pt x="978460" y="1959507"/>
                  </a:cubicBezTo>
                  <a:cubicBezTo>
                    <a:pt x="1518845" y="1959507"/>
                    <a:pt x="1956919" y="1520854"/>
                    <a:pt x="1956919" y="979746"/>
                  </a:cubicBezTo>
                  <a:cubicBezTo>
                    <a:pt x="881681" y="979746"/>
                    <a:pt x="978460" y="979765"/>
                    <a:pt x="978460" y="979765"/>
                  </a:cubicBezTo>
                  <a:cubicBezTo>
                    <a:pt x="978460" y="887450"/>
                    <a:pt x="978460" y="979765"/>
                    <a:pt x="978460" y="0"/>
                  </a:cubicBezTo>
                  <a:close/>
                </a:path>
              </a:pathLst>
            </a:custGeom>
            <a:solidFill>
              <a:schemeClr val="accent1"/>
            </a:solidFill>
            <a:ln w="9487" cap="flat">
              <a:noFill/>
              <a:prstDash val="solid"/>
              <a:miter/>
            </a:ln>
          </p:spPr>
          <p:txBody>
            <a:bodyPr rtlCol="0" anchor="ctr"/>
            <a:lstStyle/>
            <a:p>
              <a:endParaRPr lang="pt-BR"/>
            </a:p>
          </p:txBody>
        </p:sp>
      </p:grpSp>
      <p:sp>
        <p:nvSpPr>
          <p:cNvPr id="58" name="Oval 7">
            <a:extLst>
              <a:ext uri="{FF2B5EF4-FFF2-40B4-BE49-F238E27FC236}">
                <a16:creationId xmlns:a16="http://schemas.microsoft.com/office/drawing/2014/main" id="{D992B8EF-D0F8-1C59-CCC0-1D4A942566E9}"/>
              </a:ext>
            </a:extLst>
          </p:cNvPr>
          <p:cNvSpPr/>
          <p:nvPr/>
        </p:nvSpPr>
        <p:spPr>
          <a:xfrm>
            <a:off x="1908923" y="4004758"/>
            <a:ext cx="579073" cy="579073"/>
          </a:xfrm>
          <a:prstGeom prst="ellipse">
            <a:avLst/>
          </a:prstGeom>
          <a:solidFill>
            <a:schemeClr val="bg1"/>
          </a:solidFill>
          <a:ln w="28575" cap="flat" cmpd="sng" algn="ctr">
            <a:noFill/>
            <a:prstDash val="solid"/>
            <a:miter lim="800000"/>
          </a:ln>
          <a:effectLst/>
        </p:spPr>
        <p:txBody>
          <a:bodyPr wrap="none" rtlCol="0" anchor="ctr"/>
          <a:lstStyle/>
          <a:p>
            <a:pPr algn="ctr" defTabSz="914354"/>
            <a:r>
              <a:rPr lang="pt-BR" sz="1400" b="1" kern="0" dirty="0">
                <a:solidFill>
                  <a:schemeClr val="accent1"/>
                </a:solidFill>
                <a:latin typeface="Rubik" pitchFamily="2" charset="-79"/>
                <a:cs typeface="Rubik" pitchFamily="2" charset="-79"/>
              </a:rPr>
              <a:t>01</a:t>
            </a:r>
          </a:p>
        </p:txBody>
      </p:sp>
      <p:sp>
        <p:nvSpPr>
          <p:cNvPr id="62" name="Rectangle: Rounded Corners 27">
            <a:extLst>
              <a:ext uri="{FF2B5EF4-FFF2-40B4-BE49-F238E27FC236}">
                <a16:creationId xmlns:a16="http://schemas.microsoft.com/office/drawing/2014/main" id="{2E085B9A-1D18-99C5-B8EC-8FBEDDA7C510}"/>
              </a:ext>
            </a:extLst>
          </p:cNvPr>
          <p:cNvSpPr/>
          <p:nvPr/>
        </p:nvSpPr>
        <p:spPr>
          <a:xfrm>
            <a:off x="1237239" y="3527312"/>
            <a:ext cx="1922434"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Rubik" pitchFamily="2" charset="-79"/>
                <a:cs typeface="Rubik" pitchFamily="2" charset="-79"/>
              </a:rPr>
              <a:t>Nome da empresa</a:t>
            </a:r>
          </a:p>
        </p:txBody>
      </p:sp>
      <p:sp>
        <p:nvSpPr>
          <p:cNvPr id="67" name="Text Placeholder 2">
            <a:extLst>
              <a:ext uri="{FF2B5EF4-FFF2-40B4-BE49-F238E27FC236}">
                <a16:creationId xmlns:a16="http://schemas.microsoft.com/office/drawing/2014/main" id="{E6C7D062-B090-EEAB-9916-899E8FDF6E31}"/>
              </a:ext>
            </a:extLst>
          </p:cNvPr>
          <p:cNvSpPr txBox="1">
            <a:spLocks/>
          </p:cNvSpPr>
          <p:nvPr/>
        </p:nvSpPr>
        <p:spPr>
          <a:xfrm>
            <a:off x="915623" y="4688687"/>
            <a:ext cx="2563128" cy="8595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bg1"/>
                </a:solidFill>
                <a:latin typeface="Rubik" pitchFamily="2" charset="-79"/>
                <a:cs typeface="Rubik" pitchFamily="2" charset="-79"/>
              </a:rPr>
              <a:t>Descrição do trabalho descrição do trabalho descrição do trabalho descrição do trabalho descrição </a:t>
            </a:r>
          </a:p>
          <a:p>
            <a:pPr defTabSz="914354">
              <a:lnSpc>
                <a:spcPct val="120000"/>
              </a:lnSpc>
              <a:defRPr/>
            </a:pPr>
            <a:r>
              <a:rPr lang="pt-BR" dirty="0">
                <a:solidFill>
                  <a:schemeClr val="bg1"/>
                </a:solidFill>
                <a:latin typeface="Rubik" pitchFamily="2" charset="-79"/>
                <a:cs typeface="Rubik" pitchFamily="2" charset="-79"/>
              </a:rPr>
              <a:t>2010 - 2011</a:t>
            </a:r>
          </a:p>
        </p:txBody>
      </p:sp>
      <p:sp>
        <p:nvSpPr>
          <p:cNvPr id="68" name="Text Placeholder 3">
            <a:extLst>
              <a:ext uri="{FF2B5EF4-FFF2-40B4-BE49-F238E27FC236}">
                <a16:creationId xmlns:a16="http://schemas.microsoft.com/office/drawing/2014/main" id="{0FA3D95E-403D-FDEC-69CF-3210039639F4}"/>
              </a:ext>
            </a:extLst>
          </p:cNvPr>
          <p:cNvSpPr txBox="1">
            <a:spLocks/>
          </p:cNvSpPr>
          <p:nvPr/>
        </p:nvSpPr>
        <p:spPr>
          <a:xfrm>
            <a:off x="1318976" y="3068108"/>
            <a:ext cx="1829576" cy="316695"/>
          </a:xfrm>
          <a:prstGeom prst="rect">
            <a:avLst/>
          </a:prstGeom>
        </p:spPr>
        <p:txBody>
          <a:bodyPr vert="horz" lIns="91440" tIns="45720" rIns="91440" bIns="45720" rtlCol="0" anchor="ctr">
            <a:noAutofit/>
          </a:bodyPr>
          <a:lstStyle>
            <a:lvl1pPr marL="0" indent="0" algn="ctr" defTabSz="914377" rtl="0" eaLnBrk="1" latinLnBrk="0" hangingPunct="1">
              <a:lnSpc>
                <a:spcPct val="100000"/>
              </a:lnSpc>
              <a:spcBef>
                <a:spcPts val="1000"/>
              </a:spcBef>
              <a:buFont typeface="Arial" panose="020B0604020202020204" pitchFamily="34" charset="0"/>
              <a:buNone/>
              <a:defRPr sz="14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b="1" dirty="0">
                <a:solidFill>
                  <a:schemeClr val="bg1"/>
                </a:solidFill>
                <a:latin typeface="Rubik" pitchFamily="2" charset="-79"/>
                <a:cs typeface="Rubik" pitchFamily="2" charset="-79"/>
              </a:rPr>
              <a:t>JUNIOR</a:t>
            </a:r>
          </a:p>
        </p:txBody>
      </p:sp>
      <p:sp>
        <p:nvSpPr>
          <p:cNvPr id="6" name="Oval 7">
            <a:extLst>
              <a:ext uri="{FF2B5EF4-FFF2-40B4-BE49-F238E27FC236}">
                <a16:creationId xmlns:a16="http://schemas.microsoft.com/office/drawing/2014/main" id="{6296C6C5-D847-D6BA-0611-16E643292C21}"/>
              </a:ext>
            </a:extLst>
          </p:cNvPr>
          <p:cNvSpPr/>
          <p:nvPr/>
        </p:nvSpPr>
        <p:spPr>
          <a:xfrm>
            <a:off x="5807736" y="4004758"/>
            <a:ext cx="579073" cy="579073"/>
          </a:xfrm>
          <a:prstGeom prst="ellipse">
            <a:avLst/>
          </a:prstGeom>
          <a:solidFill>
            <a:schemeClr val="bg1"/>
          </a:solidFill>
          <a:ln w="28575" cap="flat" cmpd="sng" algn="ctr">
            <a:noFill/>
            <a:prstDash val="solid"/>
            <a:miter lim="800000"/>
          </a:ln>
          <a:effectLst/>
        </p:spPr>
        <p:txBody>
          <a:bodyPr wrap="none" rtlCol="0" anchor="ctr"/>
          <a:lstStyle/>
          <a:p>
            <a:pPr algn="ctr" defTabSz="914354"/>
            <a:r>
              <a:rPr lang="pt-BR" sz="1400" b="1" kern="0" dirty="0">
                <a:solidFill>
                  <a:schemeClr val="accent1"/>
                </a:solidFill>
                <a:latin typeface="Rubik" pitchFamily="2" charset="-79"/>
                <a:cs typeface="Rubik" pitchFamily="2" charset="-79"/>
              </a:rPr>
              <a:t>02</a:t>
            </a:r>
          </a:p>
        </p:txBody>
      </p:sp>
      <p:sp>
        <p:nvSpPr>
          <p:cNvPr id="7" name="Rectangle: Rounded Corners 27">
            <a:extLst>
              <a:ext uri="{FF2B5EF4-FFF2-40B4-BE49-F238E27FC236}">
                <a16:creationId xmlns:a16="http://schemas.microsoft.com/office/drawing/2014/main" id="{B94E9953-C523-9787-61CB-2C292588094A}"/>
              </a:ext>
            </a:extLst>
          </p:cNvPr>
          <p:cNvSpPr/>
          <p:nvPr/>
        </p:nvSpPr>
        <p:spPr>
          <a:xfrm>
            <a:off x="5136052" y="3527312"/>
            <a:ext cx="1922434"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Rubik" pitchFamily="2" charset="-79"/>
                <a:cs typeface="Rubik" pitchFamily="2" charset="-79"/>
              </a:rPr>
              <a:t>Nome da empresa</a:t>
            </a:r>
          </a:p>
        </p:txBody>
      </p:sp>
      <p:sp>
        <p:nvSpPr>
          <p:cNvPr id="8" name="Text Placeholder 2">
            <a:extLst>
              <a:ext uri="{FF2B5EF4-FFF2-40B4-BE49-F238E27FC236}">
                <a16:creationId xmlns:a16="http://schemas.microsoft.com/office/drawing/2014/main" id="{7BE1294C-039E-DACE-34F2-333945D3687F}"/>
              </a:ext>
            </a:extLst>
          </p:cNvPr>
          <p:cNvSpPr txBox="1">
            <a:spLocks/>
          </p:cNvSpPr>
          <p:nvPr/>
        </p:nvSpPr>
        <p:spPr>
          <a:xfrm>
            <a:off x="4814436" y="4688687"/>
            <a:ext cx="2563128" cy="8595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bg1"/>
                </a:solidFill>
                <a:latin typeface="Rubik" pitchFamily="2" charset="-79"/>
                <a:cs typeface="Rubik" pitchFamily="2" charset="-79"/>
              </a:rPr>
              <a:t>Descrição do trabalho descrição do trabalho descrição do trabalho descrição do trabalho descrição </a:t>
            </a:r>
          </a:p>
          <a:p>
            <a:pPr defTabSz="914354">
              <a:lnSpc>
                <a:spcPct val="120000"/>
              </a:lnSpc>
              <a:defRPr/>
            </a:pPr>
            <a:r>
              <a:rPr lang="pt-BR" dirty="0">
                <a:solidFill>
                  <a:schemeClr val="bg1"/>
                </a:solidFill>
                <a:latin typeface="Rubik" pitchFamily="2" charset="-79"/>
                <a:cs typeface="Rubik" pitchFamily="2" charset="-79"/>
              </a:rPr>
              <a:t>2010 - 2011</a:t>
            </a:r>
          </a:p>
        </p:txBody>
      </p:sp>
      <p:sp>
        <p:nvSpPr>
          <p:cNvPr id="9" name="Text Placeholder 3">
            <a:extLst>
              <a:ext uri="{FF2B5EF4-FFF2-40B4-BE49-F238E27FC236}">
                <a16:creationId xmlns:a16="http://schemas.microsoft.com/office/drawing/2014/main" id="{BFC4F26E-36E2-5A2E-2B9C-3F2D73147B0A}"/>
              </a:ext>
            </a:extLst>
          </p:cNvPr>
          <p:cNvSpPr txBox="1">
            <a:spLocks/>
          </p:cNvSpPr>
          <p:nvPr/>
        </p:nvSpPr>
        <p:spPr>
          <a:xfrm>
            <a:off x="5217789" y="3068108"/>
            <a:ext cx="1829576" cy="316695"/>
          </a:xfrm>
          <a:prstGeom prst="rect">
            <a:avLst/>
          </a:prstGeom>
        </p:spPr>
        <p:txBody>
          <a:bodyPr vert="horz" lIns="91440" tIns="45720" rIns="91440" bIns="45720" rtlCol="0" anchor="ctr">
            <a:noAutofit/>
          </a:bodyPr>
          <a:lstStyle>
            <a:lvl1pPr marL="0" indent="0" algn="ctr" defTabSz="914377" rtl="0" eaLnBrk="1" latinLnBrk="0" hangingPunct="1">
              <a:lnSpc>
                <a:spcPct val="100000"/>
              </a:lnSpc>
              <a:spcBef>
                <a:spcPts val="1000"/>
              </a:spcBef>
              <a:buFont typeface="Arial" panose="020B0604020202020204" pitchFamily="34" charset="0"/>
              <a:buNone/>
              <a:defRPr sz="14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b="1" dirty="0">
                <a:solidFill>
                  <a:schemeClr val="bg1"/>
                </a:solidFill>
                <a:latin typeface="Rubik" pitchFamily="2" charset="-79"/>
                <a:cs typeface="Rubik" pitchFamily="2" charset="-79"/>
              </a:rPr>
              <a:t>PLENO</a:t>
            </a:r>
          </a:p>
        </p:txBody>
      </p:sp>
      <p:sp>
        <p:nvSpPr>
          <p:cNvPr id="11" name="Oval 7">
            <a:extLst>
              <a:ext uri="{FF2B5EF4-FFF2-40B4-BE49-F238E27FC236}">
                <a16:creationId xmlns:a16="http://schemas.microsoft.com/office/drawing/2014/main" id="{0EBC7011-CEA5-3E69-2F6E-3250ED726953}"/>
              </a:ext>
            </a:extLst>
          </p:cNvPr>
          <p:cNvSpPr/>
          <p:nvPr/>
        </p:nvSpPr>
        <p:spPr>
          <a:xfrm>
            <a:off x="9706549" y="4004758"/>
            <a:ext cx="579073" cy="579073"/>
          </a:xfrm>
          <a:prstGeom prst="ellipse">
            <a:avLst/>
          </a:prstGeom>
          <a:solidFill>
            <a:schemeClr val="bg1"/>
          </a:solidFill>
          <a:ln w="28575" cap="flat" cmpd="sng" algn="ctr">
            <a:noFill/>
            <a:prstDash val="solid"/>
            <a:miter lim="800000"/>
          </a:ln>
          <a:effectLst/>
        </p:spPr>
        <p:txBody>
          <a:bodyPr wrap="none" rtlCol="0" anchor="ctr"/>
          <a:lstStyle/>
          <a:p>
            <a:pPr algn="ctr" defTabSz="914354"/>
            <a:r>
              <a:rPr lang="pt-BR" sz="1400" b="1" kern="0" dirty="0">
                <a:solidFill>
                  <a:schemeClr val="accent1"/>
                </a:solidFill>
                <a:latin typeface="Rubik" pitchFamily="2" charset="-79"/>
                <a:cs typeface="Rubik" pitchFamily="2" charset="-79"/>
              </a:rPr>
              <a:t>03</a:t>
            </a:r>
          </a:p>
        </p:txBody>
      </p:sp>
      <p:sp>
        <p:nvSpPr>
          <p:cNvPr id="12" name="Rectangle: Rounded Corners 27">
            <a:extLst>
              <a:ext uri="{FF2B5EF4-FFF2-40B4-BE49-F238E27FC236}">
                <a16:creationId xmlns:a16="http://schemas.microsoft.com/office/drawing/2014/main" id="{2CC41A48-E0E7-E2FE-D9B2-5C54B7B3099E}"/>
              </a:ext>
            </a:extLst>
          </p:cNvPr>
          <p:cNvSpPr/>
          <p:nvPr/>
        </p:nvSpPr>
        <p:spPr>
          <a:xfrm>
            <a:off x="9034865" y="3527312"/>
            <a:ext cx="1922434"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Rubik" pitchFamily="2" charset="-79"/>
                <a:cs typeface="Rubik" pitchFamily="2" charset="-79"/>
              </a:rPr>
              <a:t>Nome da empresa</a:t>
            </a:r>
          </a:p>
        </p:txBody>
      </p:sp>
      <p:sp>
        <p:nvSpPr>
          <p:cNvPr id="13" name="Text Placeholder 2">
            <a:extLst>
              <a:ext uri="{FF2B5EF4-FFF2-40B4-BE49-F238E27FC236}">
                <a16:creationId xmlns:a16="http://schemas.microsoft.com/office/drawing/2014/main" id="{34DAD5FC-2D1E-5803-720A-62BE1FF9DDC8}"/>
              </a:ext>
            </a:extLst>
          </p:cNvPr>
          <p:cNvSpPr txBox="1">
            <a:spLocks/>
          </p:cNvSpPr>
          <p:nvPr/>
        </p:nvSpPr>
        <p:spPr>
          <a:xfrm>
            <a:off x="8713249" y="4688687"/>
            <a:ext cx="2563128" cy="8595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bg1"/>
                </a:solidFill>
                <a:latin typeface="Rubik" pitchFamily="2" charset="-79"/>
                <a:cs typeface="Rubik" pitchFamily="2" charset="-79"/>
              </a:rPr>
              <a:t>Descrição do trabalho descrição do trabalho descrição do trabalho descrição do trabalho descrição </a:t>
            </a:r>
          </a:p>
          <a:p>
            <a:pPr defTabSz="914354">
              <a:lnSpc>
                <a:spcPct val="120000"/>
              </a:lnSpc>
              <a:defRPr/>
            </a:pPr>
            <a:r>
              <a:rPr lang="pt-BR" dirty="0">
                <a:solidFill>
                  <a:schemeClr val="bg1"/>
                </a:solidFill>
                <a:latin typeface="Rubik" pitchFamily="2" charset="-79"/>
                <a:cs typeface="Rubik" pitchFamily="2" charset="-79"/>
              </a:rPr>
              <a:t>2010 - 2011</a:t>
            </a:r>
          </a:p>
        </p:txBody>
      </p:sp>
      <p:sp>
        <p:nvSpPr>
          <p:cNvPr id="14" name="Text Placeholder 3">
            <a:extLst>
              <a:ext uri="{FF2B5EF4-FFF2-40B4-BE49-F238E27FC236}">
                <a16:creationId xmlns:a16="http://schemas.microsoft.com/office/drawing/2014/main" id="{B693CC9D-761E-93EA-79A6-94F15133B03E}"/>
              </a:ext>
            </a:extLst>
          </p:cNvPr>
          <p:cNvSpPr txBox="1">
            <a:spLocks/>
          </p:cNvSpPr>
          <p:nvPr/>
        </p:nvSpPr>
        <p:spPr>
          <a:xfrm>
            <a:off x="9116602" y="3068108"/>
            <a:ext cx="1829576" cy="316695"/>
          </a:xfrm>
          <a:prstGeom prst="rect">
            <a:avLst/>
          </a:prstGeom>
        </p:spPr>
        <p:txBody>
          <a:bodyPr vert="horz" lIns="91440" tIns="45720" rIns="91440" bIns="45720" rtlCol="0" anchor="ctr">
            <a:noAutofit/>
          </a:bodyPr>
          <a:lstStyle>
            <a:lvl1pPr marL="0" indent="0" algn="ctr" defTabSz="914377" rtl="0" eaLnBrk="1" latinLnBrk="0" hangingPunct="1">
              <a:lnSpc>
                <a:spcPct val="100000"/>
              </a:lnSpc>
              <a:spcBef>
                <a:spcPts val="1000"/>
              </a:spcBef>
              <a:buFont typeface="Arial" panose="020B0604020202020204" pitchFamily="34" charset="0"/>
              <a:buNone/>
              <a:defRPr sz="14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b="1" dirty="0">
                <a:solidFill>
                  <a:schemeClr val="bg1"/>
                </a:solidFill>
                <a:latin typeface="Rubik" pitchFamily="2" charset="-79"/>
                <a:cs typeface="Rubik" pitchFamily="2" charset="-79"/>
              </a:rPr>
              <a:t>SÊNIOR</a:t>
            </a:r>
          </a:p>
        </p:txBody>
      </p:sp>
    </p:spTree>
    <p:extLst>
      <p:ext uri="{BB962C8B-B14F-4D97-AF65-F5344CB8AC3E}">
        <p14:creationId xmlns:p14="http://schemas.microsoft.com/office/powerpoint/2010/main" val="11279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28705155-4917-8989-93FC-41DB6C449337}"/>
              </a:ext>
            </a:extLst>
          </p:cNvPr>
          <p:cNvSpPr/>
          <p:nvPr/>
        </p:nvSpPr>
        <p:spPr>
          <a:xfrm>
            <a:off x="0" y="1950720"/>
            <a:ext cx="12192000" cy="490727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latin typeface="Sorts Mill Goudy" panose="02000503000000000000" pitchFamily="2" charset="0"/>
            </a:endParaRPr>
          </a:p>
        </p:txBody>
      </p:sp>
      <p:grpSp>
        <p:nvGrpSpPr>
          <p:cNvPr id="9" name="Agrupar 8">
            <a:extLst>
              <a:ext uri="{FF2B5EF4-FFF2-40B4-BE49-F238E27FC236}">
                <a16:creationId xmlns:a16="http://schemas.microsoft.com/office/drawing/2014/main" id="{A688B09A-BFEC-C7FA-F2D0-BF349BA3645B}"/>
              </a:ext>
            </a:extLst>
          </p:cNvPr>
          <p:cNvGrpSpPr/>
          <p:nvPr/>
        </p:nvGrpSpPr>
        <p:grpSpPr>
          <a:xfrm>
            <a:off x="9446957" y="665965"/>
            <a:ext cx="2204259" cy="2204221"/>
            <a:chOff x="-393700" y="5640586"/>
            <a:chExt cx="1656093" cy="1656064"/>
          </a:xfrm>
        </p:grpSpPr>
        <p:sp>
          <p:nvSpPr>
            <p:cNvPr id="14" name="Forma Livre: Forma 13">
              <a:extLst>
                <a:ext uri="{FF2B5EF4-FFF2-40B4-BE49-F238E27FC236}">
                  <a16:creationId xmlns:a16="http://schemas.microsoft.com/office/drawing/2014/main" id="{F6D84513-67C0-C344-DE57-4719E1BE61E8}"/>
                </a:ext>
              </a:extLst>
            </p:cNvPr>
            <p:cNvSpPr/>
            <p:nvPr/>
          </p:nvSpPr>
          <p:spPr>
            <a:xfrm>
              <a:off x="-393700" y="6293191"/>
              <a:ext cx="1003480" cy="1003459"/>
            </a:xfrm>
            <a:custGeom>
              <a:avLst/>
              <a:gdLst>
                <a:gd name="connsiteX0" fmla="*/ 501741 w 1003480"/>
                <a:gd name="connsiteY0" fmla="*/ 0 h 1003459"/>
                <a:gd name="connsiteX1" fmla="*/ 1003481 w 1003480"/>
                <a:gd name="connsiteY1" fmla="*/ 0 h 1003459"/>
                <a:gd name="connsiteX2" fmla="*/ 1003481 w 1003480"/>
                <a:gd name="connsiteY2" fmla="*/ 501728 h 1003459"/>
                <a:gd name="connsiteX3" fmla="*/ 501741 w 1003480"/>
                <a:gd name="connsiteY3" fmla="*/ 1003460 h 1003459"/>
                <a:gd name="connsiteX4" fmla="*/ 0 w 1003480"/>
                <a:gd name="connsiteY4" fmla="*/ 501728 h 1003459"/>
                <a:gd name="connsiteX5" fmla="*/ 501741 w 1003480"/>
                <a:gd name="connsiteY5" fmla="*/ 0 h 10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59">
                  <a:moveTo>
                    <a:pt x="501741" y="0"/>
                  </a:moveTo>
                  <a:cubicBezTo>
                    <a:pt x="645798" y="0"/>
                    <a:pt x="501646" y="0"/>
                    <a:pt x="1003481" y="0"/>
                  </a:cubicBezTo>
                  <a:cubicBezTo>
                    <a:pt x="1003481" y="174304"/>
                    <a:pt x="1003481" y="368681"/>
                    <a:pt x="1003481" y="501728"/>
                  </a:cubicBezTo>
                  <a:cubicBezTo>
                    <a:pt x="1003481" y="778824"/>
                    <a:pt x="778842" y="1003460"/>
                    <a:pt x="501741" y="1003460"/>
                  </a:cubicBezTo>
                  <a:cubicBezTo>
                    <a:pt x="224637" y="1003460"/>
                    <a:pt x="0" y="778824"/>
                    <a:pt x="0" y="501728"/>
                  </a:cubicBezTo>
                  <a:cubicBezTo>
                    <a:pt x="0" y="224631"/>
                    <a:pt x="224637" y="0"/>
                    <a:pt x="501741" y="0"/>
                  </a:cubicBezTo>
                  <a:close/>
                </a:path>
              </a:pathLst>
            </a:custGeom>
            <a:solidFill>
              <a:schemeClr val="accent2"/>
            </a:solidFill>
            <a:ln w="5166" cap="flat">
              <a:noFill/>
              <a:prstDash val="solid"/>
              <a:miter/>
            </a:ln>
          </p:spPr>
          <p:txBody>
            <a:bodyPr rtlCol="0" anchor="ctr"/>
            <a:lstStyle/>
            <a:p>
              <a:endParaRPr lang="pt-BR"/>
            </a:p>
          </p:txBody>
        </p:sp>
        <p:sp>
          <p:nvSpPr>
            <p:cNvPr id="18" name="Forma Livre: Forma 17">
              <a:extLst>
                <a:ext uri="{FF2B5EF4-FFF2-40B4-BE49-F238E27FC236}">
                  <a16:creationId xmlns:a16="http://schemas.microsoft.com/office/drawing/2014/main" id="{4AE64A80-ADCB-8CF6-C60A-FDB62C2E6B74}"/>
                </a:ext>
              </a:extLst>
            </p:cNvPr>
            <p:cNvSpPr/>
            <p:nvPr/>
          </p:nvSpPr>
          <p:spPr>
            <a:xfrm>
              <a:off x="258913" y="5640586"/>
              <a:ext cx="1003480" cy="1003469"/>
            </a:xfrm>
            <a:custGeom>
              <a:avLst/>
              <a:gdLst>
                <a:gd name="connsiteX0" fmla="*/ 501740 w 1003480"/>
                <a:gd name="connsiteY0" fmla="*/ 1003469 h 1003469"/>
                <a:gd name="connsiteX1" fmla="*/ 0 w 1003480"/>
                <a:gd name="connsiteY1" fmla="*/ 1003469 h 1003469"/>
                <a:gd name="connsiteX2" fmla="*/ 0 w 1003480"/>
                <a:gd name="connsiteY2" fmla="*/ 501737 h 1003469"/>
                <a:gd name="connsiteX3" fmla="*/ 501740 w 1003480"/>
                <a:gd name="connsiteY3" fmla="*/ 0 h 1003469"/>
                <a:gd name="connsiteX4" fmla="*/ 1003481 w 1003480"/>
                <a:gd name="connsiteY4" fmla="*/ 501737 h 1003469"/>
                <a:gd name="connsiteX5" fmla="*/ 501740 w 1003480"/>
                <a:gd name="connsiteY5" fmla="*/ 1003469 h 10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480" h="1003469">
                  <a:moveTo>
                    <a:pt x="501740" y="1003469"/>
                  </a:moveTo>
                  <a:cubicBezTo>
                    <a:pt x="357681" y="1003469"/>
                    <a:pt x="501832" y="1003469"/>
                    <a:pt x="0" y="1003469"/>
                  </a:cubicBezTo>
                  <a:cubicBezTo>
                    <a:pt x="0" y="829154"/>
                    <a:pt x="0" y="634778"/>
                    <a:pt x="0" y="501737"/>
                  </a:cubicBezTo>
                  <a:cubicBezTo>
                    <a:pt x="0" y="224629"/>
                    <a:pt x="224639" y="0"/>
                    <a:pt x="501740" y="0"/>
                  </a:cubicBezTo>
                  <a:cubicBezTo>
                    <a:pt x="778842" y="0"/>
                    <a:pt x="1003481" y="224629"/>
                    <a:pt x="1003481" y="501737"/>
                  </a:cubicBezTo>
                  <a:cubicBezTo>
                    <a:pt x="1003481" y="778834"/>
                    <a:pt x="778842" y="1003469"/>
                    <a:pt x="501740" y="1003469"/>
                  </a:cubicBezTo>
                  <a:close/>
                </a:path>
              </a:pathLst>
            </a:custGeom>
            <a:solidFill>
              <a:schemeClr val="accent3"/>
            </a:solidFill>
            <a:ln w="5166" cap="flat">
              <a:noFill/>
              <a:prstDash val="solid"/>
              <a:miter/>
            </a:ln>
          </p:spPr>
          <p:txBody>
            <a:bodyPr rtlCol="0" anchor="ctr"/>
            <a:lstStyle/>
            <a:p>
              <a:endParaRPr lang="pt-BR"/>
            </a:p>
          </p:txBody>
        </p:sp>
      </p:grpSp>
      <p:sp>
        <p:nvSpPr>
          <p:cNvPr id="15" name="Rectangle 1">
            <a:extLst>
              <a:ext uri="{FF2B5EF4-FFF2-40B4-BE49-F238E27FC236}">
                <a16:creationId xmlns:a16="http://schemas.microsoft.com/office/drawing/2014/main" id="{21576DD8-4F1A-E21B-1083-A32D1D41195D}"/>
              </a:ext>
            </a:extLst>
          </p:cNvPr>
          <p:cNvSpPr/>
          <p:nvPr/>
        </p:nvSpPr>
        <p:spPr>
          <a:xfrm>
            <a:off x="665737" y="2730058"/>
            <a:ext cx="2647051" cy="3349629"/>
          </a:xfrm>
          <a:prstGeom prst="rect">
            <a:avLst/>
          </a:prstGeom>
          <a:solidFill>
            <a:srgbClr val="F7F5F2"/>
          </a:solidFill>
          <a:ln w="28575" cap="flat" cmpd="sng" algn="ctr">
            <a:noFill/>
            <a:prstDash val="solid"/>
            <a:miter lim="800000"/>
          </a:ln>
          <a:effectLst/>
        </p:spPr>
        <p:txBody>
          <a:bodyPr wrap="none" rtlCol="0" anchor="ctr"/>
          <a:lstStyle/>
          <a:p>
            <a:pPr algn="ctr" defTabSz="914354"/>
            <a:endParaRPr lang="pt-BR" sz="1400" b="1" kern="0">
              <a:solidFill>
                <a:srgbClr val="187BCD"/>
              </a:solidFill>
              <a:latin typeface="Montserrat"/>
            </a:endParaRPr>
          </a:p>
        </p:txBody>
      </p:sp>
      <p:sp>
        <p:nvSpPr>
          <p:cNvPr id="16" name="Oval 25">
            <a:extLst>
              <a:ext uri="{FF2B5EF4-FFF2-40B4-BE49-F238E27FC236}">
                <a16:creationId xmlns:a16="http://schemas.microsoft.com/office/drawing/2014/main" id="{B2380AAD-1F8B-6611-A2C1-972593339E07}"/>
              </a:ext>
            </a:extLst>
          </p:cNvPr>
          <p:cNvSpPr/>
          <p:nvPr/>
        </p:nvSpPr>
        <p:spPr>
          <a:xfrm>
            <a:off x="1701652" y="4206287"/>
            <a:ext cx="579073" cy="579073"/>
          </a:xfrm>
          <a:prstGeom prst="ellipse">
            <a:avLst/>
          </a:prstGeom>
          <a:solidFill>
            <a:sysClr val="window" lastClr="FFFFFF"/>
          </a:solidFill>
          <a:ln w="28575" cap="flat" cmpd="sng" algn="ctr">
            <a:noFill/>
            <a:prstDash val="solid"/>
            <a:miter lim="800000"/>
          </a:ln>
          <a:effectLst/>
        </p:spPr>
        <p:txBody>
          <a:bodyPr wrap="none" rtlCol="0" anchor="ctr"/>
          <a:lstStyle/>
          <a:p>
            <a:pPr algn="ctr" defTabSz="914354"/>
            <a:r>
              <a:rPr lang="pt-BR" sz="1400" b="1" kern="0" dirty="0">
                <a:solidFill>
                  <a:schemeClr val="accent1"/>
                </a:solidFill>
                <a:latin typeface="Rubik" pitchFamily="2" charset="-79"/>
                <a:cs typeface="Rubik" pitchFamily="2" charset="-79"/>
              </a:rPr>
              <a:t>01</a:t>
            </a:r>
          </a:p>
        </p:txBody>
      </p:sp>
      <p:sp>
        <p:nvSpPr>
          <p:cNvPr id="17" name="Rectangle: Rounded Corners 42">
            <a:extLst>
              <a:ext uri="{FF2B5EF4-FFF2-40B4-BE49-F238E27FC236}">
                <a16:creationId xmlns:a16="http://schemas.microsoft.com/office/drawing/2014/main" id="{F12F32A2-C307-4D32-B4D2-B555AF00E5C5}"/>
              </a:ext>
            </a:extLst>
          </p:cNvPr>
          <p:cNvSpPr/>
          <p:nvPr/>
        </p:nvSpPr>
        <p:spPr>
          <a:xfrm>
            <a:off x="1334661" y="3667815"/>
            <a:ext cx="1313048"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Rubik" pitchFamily="2" charset="-79"/>
                <a:cs typeface="Rubik" pitchFamily="2" charset="-79"/>
              </a:rPr>
              <a:t>2004 - 2010</a:t>
            </a:r>
          </a:p>
        </p:txBody>
      </p:sp>
      <p:sp>
        <p:nvSpPr>
          <p:cNvPr id="25" name="Text Placeholder 3">
            <a:extLst>
              <a:ext uri="{FF2B5EF4-FFF2-40B4-BE49-F238E27FC236}">
                <a16:creationId xmlns:a16="http://schemas.microsoft.com/office/drawing/2014/main" id="{256B532C-45E4-0455-8FCD-EC68F3029C24}"/>
              </a:ext>
            </a:extLst>
          </p:cNvPr>
          <p:cNvSpPr txBox="1">
            <a:spLocks/>
          </p:cNvSpPr>
          <p:nvPr/>
        </p:nvSpPr>
        <p:spPr>
          <a:xfrm>
            <a:off x="1009475" y="4890214"/>
            <a:ext cx="1965960" cy="8595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a:t>
            </a:r>
          </a:p>
        </p:txBody>
      </p:sp>
      <p:sp>
        <p:nvSpPr>
          <p:cNvPr id="27" name="Text Placeholder 4">
            <a:extLst>
              <a:ext uri="{FF2B5EF4-FFF2-40B4-BE49-F238E27FC236}">
                <a16:creationId xmlns:a16="http://schemas.microsoft.com/office/drawing/2014/main" id="{61C7DB62-AD07-722B-BAB8-26E90049E12D}"/>
              </a:ext>
            </a:extLst>
          </p:cNvPr>
          <p:cNvSpPr txBox="1">
            <a:spLocks/>
          </p:cNvSpPr>
          <p:nvPr/>
        </p:nvSpPr>
        <p:spPr>
          <a:xfrm>
            <a:off x="969706" y="3059994"/>
            <a:ext cx="2039112" cy="31089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4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b="1" dirty="0">
                <a:solidFill>
                  <a:srgbClr val="1C2528"/>
                </a:solidFill>
                <a:latin typeface="Rubik" pitchFamily="2" charset="-79"/>
                <a:cs typeface="Rubik" pitchFamily="2" charset="-79"/>
              </a:rPr>
              <a:t>Nome empresa</a:t>
            </a:r>
          </a:p>
        </p:txBody>
      </p:sp>
      <p:sp>
        <p:nvSpPr>
          <p:cNvPr id="28" name="Text Placeholder 5">
            <a:extLst>
              <a:ext uri="{FF2B5EF4-FFF2-40B4-BE49-F238E27FC236}">
                <a16:creationId xmlns:a16="http://schemas.microsoft.com/office/drawing/2014/main" id="{C85A8E02-43AA-4E95-683D-1B1E85DFE6C5}"/>
              </a:ext>
            </a:extLst>
          </p:cNvPr>
          <p:cNvSpPr txBox="1">
            <a:spLocks/>
          </p:cNvSpPr>
          <p:nvPr/>
        </p:nvSpPr>
        <p:spPr>
          <a:xfrm>
            <a:off x="969706" y="3249802"/>
            <a:ext cx="2039112" cy="31089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chemeClr val="tx1">
                    <a:lumMod val="50000"/>
                    <a:lumOff val="50000"/>
                  </a:schemeClr>
                </a:solidFill>
                <a:latin typeface="Rubik" pitchFamily="2" charset="-79"/>
                <a:cs typeface="Rubik" pitchFamily="2" charset="-79"/>
              </a:rPr>
              <a:t>Cargo</a:t>
            </a:r>
          </a:p>
        </p:txBody>
      </p:sp>
      <p:sp>
        <p:nvSpPr>
          <p:cNvPr id="3" name="Title 1">
            <a:extLst>
              <a:ext uri="{FF2B5EF4-FFF2-40B4-BE49-F238E27FC236}">
                <a16:creationId xmlns:a16="http://schemas.microsoft.com/office/drawing/2014/main" id="{4022FD61-38C7-30E3-05CE-C9B577F49084}"/>
              </a:ext>
            </a:extLst>
          </p:cNvPr>
          <p:cNvSpPr txBox="1">
            <a:spLocks/>
          </p:cNvSpPr>
          <p:nvPr/>
        </p:nvSpPr>
        <p:spPr>
          <a:xfrm>
            <a:off x="665737" y="512456"/>
            <a:ext cx="5074920"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solidFill>
                  <a:schemeClr val="accent2"/>
                </a:solidFill>
                <a:latin typeface="Sorts Mill Goudy" panose="02000503000000000000" pitchFamily="2" charset="0"/>
              </a:rPr>
              <a:t>Experiência</a:t>
            </a:r>
          </a:p>
        </p:txBody>
      </p:sp>
      <p:sp>
        <p:nvSpPr>
          <p:cNvPr id="8" name="Rectangle 1">
            <a:extLst>
              <a:ext uri="{FF2B5EF4-FFF2-40B4-BE49-F238E27FC236}">
                <a16:creationId xmlns:a16="http://schemas.microsoft.com/office/drawing/2014/main" id="{BF2BD077-4A32-7684-28D7-A9B89924715A}"/>
              </a:ext>
            </a:extLst>
          </p:cNvPr>
          <p:cNvSpPr/>
          <p:nvPr/>
        </p:nvSpPr>
        <p:spPr>
          <a:xfrm>
            <a:off x="3369836" y="2730058"/>
            <a:ext cx="2647051" cy="3349629"/>
          </a:xfrm>
          <a:prstGeom prst="rect">
            <a:avLst/>
          </a:prstGeom>
          <a:solidFill>
            <a:srgbClr val="F7F5F2"/>
          </a:solidFill>
          <a:ln w="28575" cap="flat" cmpd="sng" algn="ctr">
            <a:noFill/>
            <a:prstDash val="solid"/>
            <a:miter lim="800000"/>
          </a:ln>
          <a:effectLst/>
        </p:spPr>
        <p:txBody>
          <a:bodyPr wrap="none" rtlCol="0" anchor="ctr"/>
          <a:lstStyle/>
          <a:p>
            <a:pPr algn="ctr" defTabSz="914354"/>
            <a:endParaRPr lang="pt-BR" sz="1400" b="1" kern="0">
              <a:solidFill>
                <a:srgbClr val="187BCD"/>
              </a:solidFill>
              <a:latin typeface="Montserrat"/>
            </a:endParaRPr>
          </a:p>
        </p:txBody>
      </p:sp>
      <p:sp>
        <p:nvSpPr>
          <p:cNvPr id="10" name="Oval 25">
            <a:extLst>
              <a:ext uri="{FF2B5EF4-FFF2-40B4-BE49-F238E27FC236}">
                <a16:creationId xmlns:a16="http://schemas.microsoft.com/office/drawing/2014/main" id="{097FBD90-3AF9-A9B8-97C3-90A8A3B06AB5}"/>
              </a:ext>
            </a:extLst>
          </p:cNvPr>
          <p:cNvSpPr/>
          <p:nvPr/>
        </p:nvSpPr>
        <p:spPr>
          <a:xfrm>
            <a:off x="4405751" y="4206287"/>
            <a:ext cx="579073" cy="579073"/>
          </a:xfrm>
          <a:prstGeom prst="ellipse">
            <a:avLst/>
          </a:prstGeom>
          <a:solidFill>
            <a:sysClr val="window" lastClr="FFFFFF"/>
          </a:solidFill>
          <a:ln w="28575" cap="flat" cmpd="sng" algn="ctr">
            <a:noFill/>
            <a:prstDash val="solid"/>
            <a:miter lim="800000"/>
          </a:ln>
          <a:effectLst/>
        </p:spPr>
        <p:txBody>
          <a:bodyPr wrap="none" rtlCol="0" anchor="ctr"/>
          <a:lstStyle/>
          <a:p>
            <a:pPr algn="ctr" defTabSz="914354"/>
            <a:r>
              <a:rPr lang="pt-BR" sz="1400" b="1" kern="0" dirty="0">
                <a:solidFill>
                  <a:schemeClr val="accent1"/>
                </a:solidFill>
                <a:latin typeface="Rubik" pitchFamily="2" charset="-79"/>
                <a:cs typeface="Rubik" pitchFamily="2" charset="-79"/>
              </a:rPr>
              <a:t>02</a:t>
            </a:r>
          </a:p>
        </p:txBody>
      </p:sp>
      <p:sp>
        <p:nvSpPr>
          <p:cNvPr id="11" name="Rectangle: Rounded Corners 42">
            <a:extLst>
              <a:ext uri="{FF2B5EF4-FFF2-40B4-BE49-F238E27FC236}">
                <a16:creationId xmlns:a16="http://schemas.microsoft.com/office/drawing/2014/main" id="{30CA6DD5-F9E2-4E27-EBD5-7E28876ED627}"/>
              </a:ext>
            </a:extLst>
          </p:cNvPr>
          <p:cNvSpPr/>
          <p:nvPr/>
        </p:nvSpPr>
        <p:spPr>
          <a:xfrm>
            <a:off x="4038760" y="3667815"/>
            <a:ext cx="1313048"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Rubik" pitchFamily="2" charset="-79"/>
                <a:cs typeface="Rubik" pitchFamily="2" charset="-79"/>
              </a:rPr>
              <a:t>2004 - 2010</a:t>
            </a:r>
          </a:p>
        </p:txBody>
      </p:sp>
      <p:sp>
        <p:nvSpPr>
          <p:cNvPr id="12" name="Text Placeholder 3">
            <a:extLst>
              <a:ext uri="{FF2B5EF4-FFF2-40B4-BE49-F238E27FC236}">
                <a16:creationId xmlns:a16="http://schemas.microsoft.com/office/drawing/2014/main" id="{77770709-D01E-D097-D091-03BB3A4C026F}"/>
              </a:ext>
            </a:extLst>
          </p:cNvPr>
          <p:cNvSpPr txBox="1">
            <a:spLocks/>
          </p:cNvSpPr>
          <p:nvPr/>
        </p:nvSpPr>
        <p:spPr>
          <a:xfrm>
            <a:off x="3713574" y="4890214"/>
            <a:ext cx="1965960" cy="8595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a:t>
            </a:r>
          </a:p>
        </p:txBody>
      </p:sp>
      <p:sp>
        <p:nvSpPr>
          <p:cNvPr id="13" name="Text Placeholder 4">
            <a:extLst>
              <a:ext uri="{FF2B5EF4-FFF2-40B4-BE49-F238E27FC236}">
                <a16:creationId xmlns:a16="http://schemas.microsoft.com/office/drawing/2014/main" id="{C6519ED7-A8E6-3C90-EEE0-C9AE3AB03C0E}"/>
              </a:ext>
            </a:extLst>
          </p:cNvPr>
          <p:cNvSpPr txBox="1">
            <a:spLocks/>
          </p:cNvSpPr>
          <p:nvPr/>
        </p:nvSpPr>
        <p:spPr>
          <a:xfrm>
            <a:off x="3673805" y="3059994"/>
            <a:ext cx="2039112" cy="31089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4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b="1" dirty="0">
                <a:solidFill>
                  <a:srgbClr val="1C2528"/>
                </a:solidFill>
                <a:latin typeface="Rubik" pitchFamily="2" charset="-79"/>
                <a:cs typeface="Rubik" pitchFamily="2" charset="-79"/>
              </a:rPr>
              <a:t>Nome empresa</a:t>
            </a:r>
          </a:p>
        </p:txBody>
      </p:sp>
      <p:sp>
        <p:nvSpPr>
          <p:cNvPr id="26" name="Text Placeholder 5">
            <a:extLst>
              <a:ext uri="{FF2B5EF4-FFF2-40B4-BE49-F238E27FC236}">
                <a16:creationId xmlns:a16="http://schemas.microsoft.com/office/drawing/2014/main" id="{5275FB1D-EA8B-4B2E-FDA2-F6E23EB167D2}"/>
              </a:ext>
            </a:extLst>
          </p:cNvPr>
          <p:cNvSpPr txBox="1">
            <a:spLocks/>
          </p:cNvSpPr>
          <p:nvPr/>
        </p:nvSpPr>
        <p:spPr>
          <a:xfrm>
            <a:off x="3673805" y="3249802"/>
            <a:ext cx="2039112" cy="31089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chemeClr val="tx1">
                    <a:lumMod val="50000"/>
                    <a:lumOff val="50000"/>
                  </a:schemeClr>
                </a:solidFill>
                <a:latin typeface="Rubik" pitchFamily="2" charset="-79"/>
                <a:cs typeface="Rubik" pitchFamily="2" charset="-79"/>
              </a:rPr>
              <a:t>Cargo</a:t>
            </a:r>
          </a:p>
        </p:txBody>
      </p:sp>
      <p:sp>
        <p:nvSpPr>
          <p:cNvPr id="36" name="Rectangle 1">
            <a:extLst>
              <a:ext uri="{FF2B5EF4-FFF2-40B4-BE49-F238E27FC236}">
                <a16:creationId xmlns:a16="http://schemas.microsoft.com/office/drawing/2014/main" id="{C1F18989-DA22-113C-8352-341B851DD200}"/>
              </a:ext>
            </a:extLst>
          </p:cNvPr>
          <p:cNvSpPr/>
          <p:nvPr/>
        </p:nvSpPr>
        <p:spPr>
          <a:xfrm>
            <a:off x="6073935" y="2730058"/>
            <a:ext cx="2647051" cy="3349629"/>
          </a:xfrm>
          <a:prstGeom prst="rect">
            <a:avLst/>
          </a:prstGeom>
          <a:solidFill>
            <a:srgbClr val="F7F5F2"/>
          </a:solidFill>
          <a:ln w="28575" cap="flat" cmpd="sng" algn="ctr">
            <a:noFill/>
            <a:prstDash val="solid"/>
            <a:miter lim="800000"/>
          </a:ln>
          <a:effectLst/>
        </p:spPr>
        <p:txBody>
          <a:bodyPr wrap="none" rtlCol="0" anchor="ctr"/>
          <a:lstStyle/>
          <a:p>
            <a:pPr algn="ctr" defTabSz="914354"/>
            <a:endParaRPr lang="pt-BR" sz="1400" b="1" kern="0">
              <a:solidFill>
                <a:srgbClr val="187BCD"/>
              </a:solidFill>
              <a:latin typeface="Montserrat"/>
            </a:endParaRPr>
          </a:p>
        </p:txBody>
      </p:sp>
      <p:sp>
        <p:nvSpPr>
          <p:cNvPr id="38" name="Oval 25">
            <a:extLst>
              <a:ext uri="{FF2B5EF4-FFF2-40B4-BE49-F238E27FC236}">
                <a16:creationId xmlns:a16="http://schemas.microsoft.com/office/drawing/2014/main" id="{E880596E-030C-473C-0752-8DF439AEAC2A}"/>
              </a:ext>
            </a:extLst>
          </p:cNvPr>
          <p:cNvSpPr/>
          <p:nvPr/>
        </p:nvSpPr>
        <p:spPr>
          <a:xfrm>
            <a:off x="7109850" y="4206287"/>
            <a:ext cx="579073" cy="579073"/>
          </a:xfrm>
          <a:prstGeom prst="ellipse">
            <a:avLst/>
          </a:prstGeom>
          <a:solidFill>
            <a:sysClr val="window" lastClr="FFFFFF"/>
          </a:solidFill>
          <a:ln w="28575" cap="flat" cmpd="sng" algn="ctr">
            <a:noFill/>
            <a:prstDash val="solid"/>
            <a:miter lim="800000"/>
          </a:ln>
          <a:effectLst/>
        </p:spPr>
        <p:txBody>
          <a:bodyPr wrap="none" rtlCol="0" anchor="ctr"/>
          <a:lstStyle/>
          <a:p>
            <a:pPr algn="ctr" defTabSz="914354"/>
            <a:r>
              <a:rPr lang="pt-BR" sz="1400" b="1" kern="0" dirty="0">
                <a:solidFill>
                  <a:schemeClr val="accent1"/>
                </a:solidFill>
                <a:latin typeface="Rubik" pitchFamily="2" charset="-79"/>
                <a:cs typeface="Rubik" pitchFamily="2" charset="-79"/>
              </a:rPr>
              <a:t>03</a:t>
            </a:r>
          </a:p>
        </p:txBody>
      </p:sp>
      <p:sp>
        <p:nvSpPr>
          <p:cNvPr id="39" name="Rectangle: Rounded Corners 42">
            <a:extLst>
              <a:ext uri="{FF2B5EF4-FFF2-40B4-BE49-F238E27FC236}">
                <a16:creationId xmlns:a16="http://schemas.microsoft.com/office/drawing/2014/main" id="{512CB2C8-43AA-4AAF-BDF6-CEFACD9D28F7}"/>
              </a:ext>
            </a:extLst>
          </p:cNvPr>
          <p:cNvSpPr/>
          <p:nvPr/>
        </p:nvSpPr>
        <p:spPr>
          <a:xfrm>
            <a:off x="6742859" y="3667815"/>
            <a:ext cx="1313048"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Rubik" pitchFamily="2" charset="-79"/>
                <a:cs typeface="Rubik" pitchFamily="2" charset="-79"/>
              </a:rPr>
              <a:t>2004 - 2010</a:t>
            </a:r>
          </a:p>
        </p:txBody>
      </p:sp>
      <p:sp>
        <p:nvSpPr>
          <p:cNvPr id="40" name="Text Placeholder 3">
            <a:extLst>
              <a:ext uri="{FF2B5EF4-FFF2-40B4-BE49-F238E27FC236}">
                <a16:creationId xmlns:a16="http://schemas.microsoft.com/office/drawing/2014/main" id="{812E5C10-0492-69CD-86AB-C65C230164CF}"/>
              </a:ext>
            </a:extLst>
          </p:cNvPr>
          <p:cNvSpPr txBox="1">
            <a:spLocks/>
          </p:cNvSpPr>
          <p:nvPr/>
        </p:nvSpPr>
        <p:spPr>
          <a:xfrm>
            <a:off x="6417673" y="4890214"/>
            <a:ext cx="1965960" cy="8595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a:t>
            </a:r>
          </a:p>
        </p:txBody>
      </p:sp>
      <p:sp>
        <p:nvSpPr>
          <p:cNvPr id="41" name="Text Placeholder 4">
            <a:extLst>
              <a:ext uri="{FF2B5EF4-FFF2-40B4-BE49-F238E27FC236}">
                <a16:creationId xmlns:a16="http://schemas.microsoft.com/office/drawing/2014/main" id="{5C87EF1E-E6DF-6B5F-C7AF-F70E804836CF}"/>
              </a:ext>
            </a:extLst>
          </p:cNvPr>
          <p:cNvSpPr txBox="1">
            <a:spLocks/>
          </p:cNvSpPr>
          <p:nvPr/>
        </p:nvSpPr>
        <p:spPr>
          <a:xfrm>
            <a:off x="6377904" y="3059994"/>
            <a:ext cx="2039112" cy="31089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4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b="1" dirty="0">
                <a:solidFill>
                  <a:srgbClr val="1C2528"/>
                </a:solidFill>
                <a:latin typeface="Rubik" pitchFamily="2" charset="-79"/>
                <a:cs typeface="Rubik" pitchFamily="2" charset="-79"/>
              </a:rPr>
              <a:t>Nome empresa</a:t>
            </a:r>
          </a:p>
        </p:txBody>
      </p:sp>
      <p:sp>
        <p:nvSpPr>
          <p:cNvPr id="42" name="Text Placeholder 5">
            <a:extLst>
              <a:ext uri="{FF2B5EF4-FFF2-40B4-BE49-F238E27FC236}">
                <a16:creationId xmlns:a16="http://schemas.microsoft.com/office/drawing/2014/main" id="{9936425A-B2C7-1DC4-11D1-11A91B25DB53}"/>
              </a:ext>
            </a:extLst>
          </p:cNvPr>
          <p:cNvSpPr txBox="1">
            <a:spLocks/>
          </p:cNvSpPr>
          <p:nvPr/>
        </p:nvSpPr>
        <p:spPr>
          <a:xfrm>
            <a:off x="6377904" y="3249802"/>
            <a:ext cx="2039112" cy="31089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chemeClr val="tx1">
                    <a:lumMod val="50000"/>
                    <a:lumOff val="50000"/>
                  </a:schemeClr>
                </a:solidFill>
                <a:latin typeface="Rubik" pitchFamily="2" charset="-79"/>
                <a:cs typeface="Rubik" pitchFamily="2" charset="-79"/>
              </a:rPr>
              <a:t>Cargo</a:t>
            </a:r>
          </a:p>
        </p:txBody>
      </p:sp>
      <p:sp>
        <p:nvSpPr>
          <p:cNvPr id="44" name="Rectangle 1">
            <a:extLst>
              <a:ext uri="{FF2B5EF4-FFF2-40B4-BE49-F238E27FC236}">
                <a16:creationId xmlns:a16="http://schemas.microsoft.com/office/drawing/2014/main" id="{FB63A46E-563D-64AA-FA3E-C72249AFCC13}"/>
              </a:ext>
            </a:extLst>
          </p:cNvPr>
          <p:cNvSpPr/>
          <p:nvPr/>
        </p:nvSpPr>
        <p:spPr>
          <a:xfrm>
            <a:off x="8778033" y="2730058"/>
            <a:ext cx="2647051" cy="3349629"/>
          </a:xfrm>
          <a:prstGeom prst="rect">
            <a:avLst/>
          </a:prstGeom>
          <a:solidFill>
            <a:srgbClr val="F7F5F2"/>
          </a:solidFill>
          <a:ln w="28575" cap="flat" cmpd="sng" algn="ctr">
            <a:noFill/>
            <a:prstDash val="solid"/>
            <a:miter lim="800000"/>
          </a:ln>
          <a:effectLst/>
        </p:spPr>
        <p:txBody>
          <a:bodyPr wrap="none" rtlCol="0" anchor="ctr"/>
          <a:lstStyle/>
          <a:p>
            <a:pPr algn="ctr" defTabSz="914354"/>
            <a:endParaRPr lang="pt-BR" sz="1400" b="1" kern="0">
              <a:solidFill>
                <a:srgbClr val="187BCD"/>
              </a:solidFill>
              <a:latin typeface="Montserrat"/>
            </a:endParaRPr>
          </a:p>
        </p:txBody>
      </p:sp>
      <p:sp>
        <p:nvSpPr>
          <p:cNvPr id="46" name="Oval 25">
            <a:extLst>
              <a:ext uri="{FF2B5EF4-FFF2-40B4-BE49-F238E27FC236}">
                <a16:creationId xmlns:a16="http://schemas.microsoft.com/office/drawing/2014/main" id="{83085E10-1646-97F7-F787-88FB9E1152EC}"/>
              </a:ext>
            </a:extLst>
          </p:cNvPr>
          <p:cNvSpPr/>
          <p:nvPr/>
        </p:nvSpPr>
        <p:spPr>
          <a:xfrm>
            <a:off x="9813948" y="4206287"/>
            <a:ext cx="579073" cy="579073"/>
          </a:xfrm>
          <a:prstGeom prst="ellipse">
            <a:avLst/>
          </a:prstGeom>
          <a:solidFill>
            <a:sysClr val="window" lastClr="FFFFFF"/>
          </a:solidFill>
          <a:ln w="28575" cap="flat" cmpd="sng" algn="ctr">
            <a:noFill/>
            <a:prstDash val="solid"/>
            <a:miter lim="800000"/>
          </a:ln>
          <a:effectLst/>
        </p:spPr>
        <p:txBody>
          <a:bodyPr wrap="none" rtlCol="0" anchor="ctr"/>
          <a:lstStyle/>
          <a:p>
            <a:pPr algn="ctr" defTabSz="914354"/>
            <a:r>
              <a:rPr lang="pt-BR" sz="1400" b="1" kern="0" dirty="0">
                <a:solidFill>
                  <a:schemeClr val="accent1"/>
                </a:solidFill>
                <a:latin typeface="Rubik" pitchFamily="2" charset="-79"/>
                <a:cs typeface="Rubik" pitchFamily="2" charset="-79"/>
              </a:rPr>
              <a:t>04</a:t>
            </a:r>
          </a:p>
        </p:txBody>
      </p:sp>
      <p:sp>
        <p:nvSpPr>
          <p:cNvPr id="47" name="Rectangle: Rounded Corners 42">
            <a:extLst>
              <a:ext uri="{FF2B5EF4-FFF2-40B4-BE49-F238E27FC236}">
                <a16:creationId xmlns:a16="http://schemas.microsoft.com/office/drawing/2014/main" id="{2CB681C0-11C2-7214-13D4-21D9BF23858D}"/>
              </a:ext>
            </a:extLst>
          </p:cNvPr>
          <p:cNvSpPr/>
          <p:nvPr/>
        </p:nvSpPr>
        <p:spPr>
          <a:xfrm>
            <a:off x="9446957" y="3667815"/>
            <a:ext cx="1313048" cy="307777"/>
          </a:xfrm>
          <a:prstGeom prst="roundRect">
            <a:avLst>
              <a:gd name="adj" fmla="val 50000"/>
            </a:avLst>
          </a:prstGeom>
          <a:solidFill>
            <a:schemeClr val="accent1"/>
          </a:solidFill>
          <a:ln w="12700" cap="flat" cmpd="sng" algn="ctr">
            <a:noFill/>
            <a:prstDash val="solid"/>
            <a:miter lim="800000"/>
          </a:ln>
          <a:effectLst/>
        </p:spPr>
        <p:txBody>
          <a:bodyPr rtlCol="0" anchor="ctr"/>
          <a:lstStyle/>
          <a:p>
            <a:pPr algn="ctr" defTabSz="914354">
              <a:defRPr/>
            </a:pPr>
            <a:r>
              <a:rPr lang="pt-BR" sz="1200" b="1" kern="0" dirty="0">
                <a:solidFill>
                  <a:prstClr val="white"/>
                </a:solidFill>
                <a:latin typeface="Rubik" pitchFamily="2" charset="-79"/>
                <a:cs typeface="Rubik" pitchFamily="2" charset="-79"/>
              </a:rPr>
              <a:t>2004 - 2010</a:t>
            </a:r>
          </a:p>
        </p:txBody>
      </p:sp>
      <p:sp>
        <p:nvSpPr>
          <p:cNvPr id="48" name="Text Placeholder 3">
            <a:extLst>
              <a:ext uri="{FF2B5EF4-FFF2-40B4-BE49-F238E27FC236}">
                <a16:creationId xmlns:a16="http://schemas.microsoft.com/office/drawing/2014/main" id="{10085B9F-3B37-FCF1-01ED-13C11C3FC84A}"/>
              </a:ext>
            </a:extLst>
          </p:cNvPr>
          <p:cNvSpPr txBox="1">
            <a:spLocks/>
          </p:cNvSpPr>
          <p:nvPr/>
        </p:nvSpPr>
        <p:spPr>
          <a:xfrm>
            <a:off x="9121771" y="4890214"/>
            <a:ext cx="1965960" cy="85953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a:t>
            </a:r>
          </a:p>
        </p:txBody>
      </p:sp>
      <p:sp>
        <p:nvSpPr>
          <p:cNvPr id="49" name="Text Placeholder 4">
            <a:extLst>
              <a:ext uri="{FF2B5EF4-FFF2-40B4-BE49-F238E27FC236}">
                <a16:creationId xmlns:a16="http://schemas.microsoft.com/office/drawing/2014/main" id="{C3C6C9B2-9561-B857-4CFA-D41F9E84F2AE}"/>
              </a:ext>
            </a:extLst>
          </p:cNvPr>
          <p:cNvSpPr txBox="1">
            <a:spLocks/>
          </p:cNvSpPr>
          <p:nvPr/>
        </p:nvSpPr>
        <p:spPr>
          <a:xfrm>
            <a:off x="9082002" y="3059994"/>
            <a:ext cx="2039112" cy="31089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400" b="0" kern="1200">
                <a:solidFill>
                  <a:schemeClr val="accent3"/>
                </a:solidFill>
                <a:latin typeface="+mj-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b="1" dirty="0">
                <a:solidFill>
                  <a:srgbClr val="1C2528"/>
                </a:solidFill>
                <a:latin typeface="Rubik" pitchFamily="2" charset="-79"/>
                <a:cs typeface="Rubik" pitchFamily="2" charset="-79"/>
              </a:rPr>
              <a:t>Nome empresa</a:t>
            </a:r>
          </a:p>
        </p:txBody>
      </p:sp>
      <p:sp>
        <p:nvSpPr>
          <p:cNvPr id="50" name="Text Placeholder 5">
            <a:extLst>
              <a:ext uri="{FF2B5EF4-FFF2-40B4-BE49-F238E27FC236}">
                <a16:creationId xmlns:a16="http://schemas.microsoft.com/office/drawing/2014/main" id="{FF498BDA-A4A9-DFB3-0A4F-DB09111D17B5}"/>
              </a:ext>
            </a:extLst>
          </p:cNvPr>
          <p:cNvSpPr txBox="1">
            <a:spLocks/>
          </p:cNvSpPr>
          <p:nvPr/>
        </p:nvSpPr>
        <p:spPr>
          <a:xfrm>
            <a:off x="9082002" y="3249802"/>
            <a:ext cx="2039112" cy="310896"/>
          </a:xfrm>
          <a:prstGeom prst="rect">
            <a:avLst/>
          </a:prstGeom>
        </p:spPr>
        <p:txBody>
          <a:bodyPr vert="horz" lIns="91440" tIns="45720" rIns="91440" bIns="45720" rtlCol="0">
            <a:noAutofit/>
          </a:bodyPr>
          <a:lstStyle>
            <a:lvl1pPr marL="0" indent="0" algn="ctr" defTabSz="914377" rtl="0" eaLnBrk="1" latinLnBrk="0" hangingPunct="1">
              <a:lnSpc>
                <a:spcPct val="100000"/>
              </a:lnSpc>
              <a:spcBef>
                <a:spcPts val="1000"/>
              </a:spcBef>
              <a:buFont typeface="Arial" panose="020B0604020202020204" pitchFamily="34" charset="0"/>
              <a:buNone/>
              <a:defRPr sz="1200" b="0"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r>
              <a:rPr lang="pt-BR" dirty="0">
                <a:solidFill>
                  <a:schemeClr val="tx1">
                    <a:lumMod val="50000"/>
                    <a:lumOff val="50000"/>
                  </a:schemeClr>
                </a:solidFill>
                <a:latin typeface="Rubik" pitchFamily="2" charset="-79"/>
                <a:cs typeface="Rubik" pitchFamily="2" charset="-79"/>
              </a:rPr>
              <a:t>Cargo</a:t>
            </a:r>
          </a:p>
        </p:txBody>
      </p:sp>
    </p:spTree>
    <p:extLst>
      <p:ext uri="{BB962C8B-B14F-4D97-AF65-F5344CB8AC3E}">
        <p14:creationId xmlns:p14="http://schemas.microsoft.com/office/powerpoint/2010/main" val="176564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141307-6CAC-1012-2D14-62184325CF0D}"/>
              </a:ext>
            </a:extLst>
          </p:cNvPr>
          <p:cNvSpPr/>
          <p:nvPr/>
        </p:nvSpPr>
        <p:spPr>
          <a:xfrm>
            <a:off x="0" y="0"/>
            <a:ext cx="5594430" cy="6858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grpSp>
        <p:nvGrpSpPr>
          <p:cNvPr id="4" name="Group 3">
            <a:extLst>
              <a:ext uri="{FF2B5EF4-FFF2-40B4-BE49-F238E27FC236}">
                <a16:creationId xmlns:a16="http://schemas.microsoft.com/office/drawing/2014/main" id="{B3F2CCF1-5E4F-85B7-F660-88D14EF60678}"/>
              </a:ext>
            </a:extLst>
          </p:cNvPr>
          <p:cNvGrpSpPr/>
          <p:nvPr/>
        </p:nvGrpSpPr>
        <p:grpSpPr>
          <a:xfrm>
            <a:off x="822515" y="624531"/>
            <a:ext cx="3949401" cy="2947804"/>
            <a:chOff x="1033780" y="756611"/>
            <a:chExt cx="3949401" cy="2947804"/>
          </a:xfrm>
        </p:grpSpPr>
        <p:sp>
          <p:nvSpPr>
            <p:cNvPr id="98" name="Title 1">
              <a:extLst>
                <a:ext uri="{FF2B5EF4-FFF2-40B4-BE49-F238E27FC236}">
                  <a16:creationId xmlns:a16="http://schemas.microsoft.com/office/drawing/2014/main" id="{A258CC97-C2A9-B48E-02EF-4339B85EAB2C}"/>
                </a:ext>
              </a:extLst>
            </p:cNvPr>
            <p:cNvSpPr txBox="1">
              <a:spLocks/>
            </p:cNvSpPr>
            <p:nvPr/>
          </p:nvSpPr>
          <p:spPr>
            <a:xfrm>
              <a:off x="1033780" y="756611"/>
              <a:ext cx="3949401" cy="1488750"/>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pPr>
                <a:lnSpc>
                  <a:spcPct val="100000"/>
                </a:lnSpc>
              </a:pPr>
              <a:r>
                <a:rPr lang="pt-BR" sz="4800" dirty="0">
                  <a:solidFill>
                    <a:srgbClr val="3C4649"/>
                  </a:solidFill>
                  <a:latin typeface="Sorts Mill Goudy" panose="02000503000000000000" pitchFamily="2" charset="0"/>
                </a:rPr>
                <a:t>Processo </a:t>
              </a:r>
            </a:p>
            <a:p>
              <a:pPr>
                <a:lnSpc>
                  <a:spcPct val="100000"/>
                </a:lnSpc>
              </a:pPr>
              <a:r>
                <a:rPr lang="pt-BR" sz="4800" dirty="0">
                  <a:solidFill>
                    <a:srgbClr val="3C4649"/>
                  </a:solidFill>
                  <a:latin typeface="Sorts Mill Goudy" panose="02000503000000000000" pitchFamily="2" charset="0"/>
                </a:rPr>
                <a:t>de trabalho</a:t>
              </a:r>
            </a:p>
          </p:txBody>
        </p:sp>
        <p:sp>
          <p:nvSpPr>
            <p:cNvPr id="107" name="Text Placeholder 43">
              <a:extLst>
                <a:ext uri="{FF2B5EF4-FFF2-40B4-BE49-F238E27FC236}">
                  <a16:creationId xmlns:a16="http://schemas.microsoft.com/office/drawing/2014/main" id="{A7860D27-24BB-8DB1-B191-D59F4BEA7748}"/>
                </a:ext>
              </a:extLst>
            </p:cNvPr>
            <p:cNvSpPr txBox="1">
              <a:spLocks/>
            </p:cNvSpPr>
            <p:nvPr/>
          </p:nvSpPr>
          <p:spPr>
            <a:xfrm>
              <a:off x="1033780" y="2215665"/>
              <a:ext cx="3949401" cy="148875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 aqui</a:t>
              </a:r>
            </a:p>
          </p:txBody>
        </p:sp>
      </p:grpSp>
      <p:sp>
        <p:nvSpPr>
          <p:cNvPr id="99" name="Text Placeholder 2">
            <a:extLst>
              <a:ext uri="{FF2B5EF4-FFF2-40B4-BE49-F238E27FC236}">
                <a16:creationId xmlns:a16="http://schemas.microsoft.com/office/drawing/2014/main" id="{38EDC59B-7D33-E17E-5701-4FD8D4950B5A}"/>
              </a:ext>
            </a:extLst>
          </p:cNvPr>
          <p:cNvSpPr txBox="1">
            <a:spLocks/>
          </p:cNvSpPr>
          <p:nvPr/>
        </p:nvSpPr>
        <p:spPr>
          <a:xfrm>
            <a:off x="7368834" y="842839"/>
            <a:ext cx="4345645" cy="772601"/>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a:t>
            </a:r>
          </a:p>
        </p:txBody>
      </p:sp>
      <p:sp>
        <p:nvSpPr>
          <p:cNvPr id="100" name="Text Placeholder 3">
            <a:extLst>
              <a:ext uri="{FF2B5EF4-FFF2-40B4-BE49-F238E27FC236}">
                <a16:creationId xmlns:a16="http://schemas.microsoft.com/office/drawing/2014/main" id="{35264E69-6DBC-1029-694B-E4368C297B4D}"/>
              </a:ext>
            </a:extLst>
          </p:cNvPr>
          <p:cNvSpPr txBox="1">
            <a:spLocks/>
          </p:cNvSpPr>
          <p:nvPr/>
        </p:nvSpPr>
        <p:spPr>
          <a:xfrm>
            <a:off x="7368835" y="532259"/>
            <a:ext cx="363931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Rubik" pitchFamily="2" charset="-79"/>
                <a:cs typeface="Rubik" pitchFamily="2" charset="-79"/>
              </a:rPr>
              <a:t>Etapa 1</a:t>
            </a:r>
          </a:p>
        </p:txBody>
      </p:sp>
      <p:sp>
        <p:nvSpPr>
          <p:cNvPr id="11" name="Oval 10">
            <a:extLst>
              <a:ext uri="{FF2B5EF4-FFF2-40B4-BE49-F238E27FC236}">
                <a16:creationId xmlns:a16="http://schemas.microsoft.com/office/drawing/2014/main" id="{022C6DB4-AC79-5C9D-B743-CE4E02852918}"/>
              </a:ext>
            </a:extLst>
          </p:cNvPr>
          <p:cNvSpPr/>
          <p:nvPr/>
        </p:nvSpPr>
        <p:spPr>
          <a:xfrm>
            <a:off x="6086484" y="562762"/>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6" name="Gráfico 5" descr="Lápis estrutura de tópicos">
            <a:extLst>
              <a:ext uri="{FF2B5EF4-FFF2-40B4-BE49-F238E27FC236}">
                <a16:creationId xmlns:a16="http://schemas.microsoft.com/office/drawing/2014/main" id="{BA7CA5A9-0F71-5131-854C-05ACAE378E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54069" y="730347"/>
            <a:ext cx="687004" cy="687004"/>
          </a:xfrm>
          <a:prstGeom prst="rect">
            <a:avLst/>
          </a:prstGeom>
        </p:spPr>
      </p:pic>
      <p:sp>
        <p:nvSpPr>
          <p:cNvPr id="19" name="Text Placeholder 2">
            <a:extLst>
              <a:ext uri="{FF2B5EF4-FFF2-40B4-BE49-F238E27FC236}">
                <a16:creationId xmlns:a16="http://schemas.microsoft.com/office/drawing/2014/main" id="{41F72A74-343C-7D6A-0A91-3CF9D8ED123C}"/>
              </a:ext>
            </a:extLst>
          </p:cNvPr>
          <p:cNvSpPr txBox="1">
            <a:spLocks/>
          </p:cNvSpPr>
          <p:nvPr/>
        </p:nvSpPr>
        <p:spPr>
          <a:xfrm>
            <a:off x="7368834" y="2409167"/>
            <a:ext cx="4345645" cy="772601"/>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a:t>
            </a:r>
          </a:p>
        </p:txBody>
      </p:sp>
      <p:sp>
        <p:nvSpPr>
          <p:cNvPr id="20" name="Text Placeholder 3">
            <a:extLst>
              <a:ext uri="{FF2B5EF4-FFF2-40B4-BE49-F238E27FC236}">
                <a16:creationId xmlns:a16="http://schemas.microsoft.com/office/drawing/2014/main" id="{71491530-9149-3C04-B55E-E4D486FB1A28}"/>
              </a:ext>
            </a:extLst>
          </p:cNvPr>
          <p:cNvSpPr txBox="1">
            <a:spLocks/>
          </p:cNvSpPr>
          <p:nvPr/>
        </p:nvSpPr>
        <p:spPr>
          <a:xfrm>
            <a:off x="7368835" y="2098587"/>
            <a:ext cx="363931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Rubik" pitchFamily="2" charset="-79"/>
                <a:cs typeface="Rubik" pitchFamily="2" charset="-79"/>
              </a:rPr>
              <a:t>Etapa 2</a:t>
            </a:r>
          </a:p>
        </p:txBody>
      </p:sp>
      <p:sp>
        <p:nvSpPr>
          <p:cNvPr id="26" name="Text Placeholder 2">
            <a:extLst>
              <a:ext uri="{FF2B5EF4-FFF2-40B4-BE49-F238E27FC236}">
                <a16:creationId xmlns:a16="http://schemas.microsoft.com/office/drawing/2014/main" id="{A34135E1-3267-7895-D312-1E584B7161EF}"/>
              </a:ext>
            </a:extLst>
          </p:cNvPr>
          <p:cNvSpPr txBox="1">
            <a:spLocks/>
          </p:cNvSpPr>
          <p:nvPr/>
        </p:nvSpPr>
        <p:spPr>
          <a:xfrm>
            <a:off x="7368834" y="3975495"/>
            <a:ext cx="4345645" cy="772601"/>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a:t>
            </a:r>
          </a:p>
        </p:txBody>
      </p:sp>
      <p:sp>
        <p:nvSpPr>
          <p:cNvPr id="27" name="Text Placeholder 3">
            <a:extLst>
              <a:ext uri="{FF2B5EF4-FFF2-40B4-BE49-F238E27FC236}">
                <a16:creationId xmlns:a16="http://schemas.microsoft.com/office/drawing/2014/main" id="{CAB9DBB7-374F-E89C-E860-A194EA141C8E}"/>
              </a:ext>
            </a:extLst>
          </p:cNvPr>
          <p:cNvSpPr txBox="1">
            <a:spLocks/>
          </p:cNvSpPr>
          <p:nvPr/>
        </p:nvSpPr>
        <p:spPr>
          <a:xfrm>
            <a:off x="7368835" y="3664915"/>
            <a:ext cx="363931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Rubik" pitchFamily="2" charset="-79"/>
                <a:cs typeface="Rubik" pitchFamily="2" charset="-79"/>
              </a:rPr>
              <a:t>Etapa 3</a:t>
            </a:r>
          </a:p>
        </p:txBody>
      </p:sp>
      <p:sp>
        <p:nvSpPr>
          <p:cNvPr id="33" name="Text Placeholder 2">
            <a:extLst>
              <a:ext uri="{FF2B5EF4-FFF2-40B4-BE49-F238E27FC236}">
                <a16:creationId xmlns:a16="http://schemas.microsoft.com/office/drawing/2014/main" id="{87434D6E-1697-5D1D-C2BC-E885B8CF35D0}"/>
              </a:ext>
            </a:extLst>
          </p:cNvPr>
          <p:cNvSpPr txBox="1">
            <a:spLocks/>
          </p:cNvSpPr>
          <p:nvPr/>
        </p:nvSpPr>
        <p:spPr>
          <a:xfrm>
            <a:off x="7368834" y="5541823"/>
            <a:ext cx="4345645" cy="772601"/>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a:t>
            </a:r>
          </a:p>
        </p:txBody>
      </p:sp>
      <p:sp>
        <p:nvSpPr>
          <p:cNvPr id="34" name="Text Placeholder 3">
            <a:extLst>
              <a:ext uri="{FF2B5EF4-FFF2-40B4-BE49-F238E27FC236}">
                <a16:creationId xmlns:a16="http://schemas.microsoft.com/office/drawing/2014/main" id="{510654FD-0FC3-6B06-2CA9-C0684B9F11D7}"/>
              </a:ext>
            </a:extLst>
          </p:cNvPr>
          <p:cNvSpPr txBox="1">
            <a:spLocks/>
          </p:cNvSpPr>
          <p:nvPr/>
        </p:nvSpPr>
        <p:spPr>
          <a:xfrm>
            <a:off x="7368835" y="5231243"/>
            <a:ext cx="3639312" cy="338328"/>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600" b="1" kern="1200">
                <a:solidFill>
                  <a:schemeClr val="accent2"/>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BR" sz="1600" b="1" i="0" u="none" strike="noStrike" kern="1200" cap="none" spc="0" normalizeH="0" baseline="0" dirty="0">
                <a:ln>
                  <a:noFill/>
                </a:ln>
                <a:solidFill>
                  <a:schemeClr val="accent1"/>
                </a:solidFill>
                <a:effectLst/>
                <a:uLnTx/>
                <a:uFillTx/>
                <a:latin typeface="Rubik" pitchFamily="2" charset="-79"/>
                <a:cs typeface="Rubik" pitchFamily="2" charset="-79"/>
              </a:rPr>
              <a:t>Etapa 4</a:t>
            </a:r>
          </a:p>
        </p:txBody>
      </p:sp>
      <p:sp>
        <p:nvSpPr>
          <p:cNvPr id="24" name="Oval 23">
            <a:extLst>
              <a:ext uri="{FF2B5EF4-FFF2-40B4-BE49-F238E27FC236}">
                <a16:creationId xmlns:a16="http://schemas.microsoft.com/office/drawing/2014/main" id="{E1142FF9-C2DD-782D-33D3-28F6A312B5E1}"/>
              </a:ext>
            </a:extLst>
          </p:cNvPr>
          <p:cNvSpPr/>
          <p:nvPr/>
        </p:nvSpPr>
        <p:spPr>
          <a:xfrm>
            <a:off x="6086484" y="3695418"/>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3" name="Gráfico 2" descr="Laptop estrutura de tópicos">
            <a:extLst>
              <a:ext uri="{FF2B5EF4-FFF2-40B4-BE49-F238E27FC236}">
                <a16:creationId xmlns:a16="http://schemas.microsoft.com/office/drawing/2014/main" id="{F93D7F2A-67AA-701C-1045-7A402F5150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25118" y="3821409"/>
            <a:ext cx="755704" cy="755704"/>
          </a:xfrm>
          <a:prstGeom prst="rect">
            <a:avLst/>
          </a:prstGeom>
        </p:spPr>
      </p:pic>
      <p:sp>
        <p:nvSpPr>
          <p:cNvPr id="17" name="Oval 16">
            <a:extLst>
              <a:ext uri="{FF2B5EF4-FFF2-40B4-BE49-F238E27FC236}">
                <a16:creationId xmlns:a16="http://schemas.microsoft.com/office/drawing/2014/main" id="{4495A102-CFF6-AA17-F682-E08BE9A8282A}"/>
              </a:ext>
            </a:extLst>
          </p:cNvPr>
          <p:cNvSpPr/>
          <p:nvPr/>
        </p:nvSpPr>
        <p:spPr>
          <a:xfrm>
            <a:off x="6086484" y="2129090"/>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7" name="Gráfico 6" descr="Pesquisa de Pasta estrutura de tópicos">
            <a:extLst>
              <a:ext uri="{FF2B5EF4-FFF2-40B4-BE49-F238E27FC236}">
                <a16:creationId xmlns:a16="http://schemas.microsoft.com/office/drawing/2014/main" id="{C0B89F03-9D8D-0B20-9A06-343F16B0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19719" y="2279626"/>
            <a:ext cx="755704" cy="755704"/>
          </a:xfrm>
          <a:prstGeom prst="rect">
            <a:avLst/>
          </a:prstGeom>
        </p:spPr>
      </p:pic>
      <p:sp>
        <p:nvSpPr>
          <p:cNvPr id="31" name="Oval 30">
            <a:extLst>
              <a:ext uri="{FF2B5EF4-FFF2-40B4-BE49-F238E27FC236}">
                <a16:creationId xmlns:a16="http://schemas.microsoft.com/office/drawing/2014/main" id="{1A399A6E-9CA2-95A9-44B6-DAB5FBC44807}"/>
              </a:ext>
            </a:extLst>
          </p:cNvPr>
          <p:cNvSpPr/>
          <p:nvPr/>
        </p:nvSpPr>
        <p:spPr>
          <a:xfrm>
            <a:off x="6086484" y="5261746"/>
            <a:ext cx="1022175" cy="102217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10" name="Gráfico 9" descr="Enviar estrutura de tópicos">
            <a:extLst>
              <a:ext uri="{FF2B5EF4-FFF2-40B4-BE49-F238E27FC236}">
                <a16:creationId xmlns:a16="http://schemas.microsoft.com/office/drawing/2014/main" id="{9FF82E57-8775-E721-6299-33CDB17F17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40039" y="5429331"/>
            <a:ext cx="687003" cy="687003"/>
          </a:xfrm>
          <a:prstGeom prst="rect">
            <a:avLst/>
          </a:prstGeom>
        </p:spPr>
      </p:pic>
      <p:grpSp>
        <p:nvGrpSpPr>
          <p:cNvPr id="29" name="Graphic 7">
            <a:extLst>
              <a:ext uri="{FF2B5EF4-FFF2-40B4-BE49-F238E27FC236}">
                <a16:creationId xmlns:a16="http://schemas.microsoft.com/office/drawing/2014/main" id="{A6B1B703-2C5F-0C57-ACAF-ECE6636D2A41}"/>
              </a:ext>
            </a:extLst>
          </p:cNvPr>
          <p:cNvGrpSpPr/>
          <p:nvPr/>
        </p:nvGrpSpPr>
        <p:grpSpPr>
          <a:xfrm rot="5400000">
            <a:off x="-633327" y="4816706"/>
            <a:ext cx="6846790" cy="5594433"/>
            <a:chOff x="1462173" y="1514704"/>
            <a:chExt cx="6846790" cy="5594433"/>
          </a:xfrm>
        </p:grpSpPr>
        <p:sp>
          <p:nvSpPr>
            <p:cNvPr id="30" name="Forma Livre: Forma 29">
              <a:extLst>
                <a:ext uri="{FF2B5EF4-FFF2-40B4-BE49-F238E27FC236}">
                  <a16:creationId xmlns:a16="http://schemas.microsoft.com/office/drawing/2014/main" id="{BDD3B83A-61E0-98D3-BBBE-B541DF410361}"/>
                </a:ext>
              </a:extLst>
            </p:cNvPr>
            <p:cNvSpPr/>
            <p:nvPr/>
          </p:nvSpPr>
          <p:spPr>
            <a:xfrm>
              <a:off x="3134704" y="3095551"/>
              <a:ext cx="943209" cy="1885988"/>
            </a:xfrm>
            <a:custGeom>
              <a:avLst/>
              <a:gdLst>
                <a:gd name="connsiteX0" fmla="*/ 0 w 943209"/>
                <a:gd name="connsiteY0" fmla="*/ 0 h 1885988"/>
                <a:gd name="connsiteX1" fmla="*/ 943210 w 943209"/>
                <a:gd name="connsiteY1" fmla="*/ 943005 h 1885988"/>
                <a:gd name="connsiteX2" fmla="*/ 0 w 943209"/>
                <a:gd name="connsiteY2" fmla="*/ 1885989 h 1885988"/>
              </a:gdLst>
              <a:ahLst/>
              <a:cxnLst>
                <a:cxn ang="0">
                  <a:pos x="connsiteX0" y="connsiteY0"/>
                </a:cxn>
                <a:cxn ang="0">
                  <a:pos x="connsiteX1" y="connsiteY1"/>
                </a:cxn>
                <a:cxn ang="0">
                  <a:pos x="connsiteX2" y="connsiteY2"/>
                </a:cxn>
              </a:cxnLst>
              <a:rect l="l" t="t" r="r" b="b"/>
              <a:pathLst>
                <a:path w="943209" h="1885988">
                  <a:moveTo>
                    <a:pt x="0" y="0"/>
                  </a:moveTo>
                  <a:cubicBezTo>
                    <a:pt x="520926" y="0"/>
                    <a:pt x="943210" y="422203"/>
                    <a:pt x="943210" y="943005"/>
                  </a:cubicBezTo>
                  <a:cubicBezTo>
                    <a:pt x="943210" y="1463807"/>
                    <a:pt x="520926" y="1885989"/>
                    <a:pt x="0" y="1885989"/>
                  </a:cubicBezTo>
                </a:path>
              </a:pathLst>
            </a:custGeom>
            <a:solidFill>
              <a:schemeClr val="accent1"/>
            </a:solidFill>
            <a:ln w="6489" cap="flat">
              <a:noFill/>
              <a:prstDash val="solid"/>
              <a:miter/>
            </a:ln>
          </p:spPr>
          <p:txBody>
            <a:bodyPr rtlCol="0" anchor="ctr"/>
            <a:lstStyle/>
            <a:p>
              <a:endParaRPr lang="pt-BR"/>
            </a:p>
          </p:txBody>
        </p:sp>
        <p:sp>
          <p:nvSpPr>
            <p:cNvPr id="32" name="Forma Livre: Forma 31">
              <a:extLst>
                <a:ext uri="{FF2B5EF4-FFF2-40B4-BE49-F238E27FC236}">
                  <a16:creationId xmlns:a16="http://schemas.microsoft.com/office/drawing/2014/main" id="{C7DD45DC-EF63-06FA-B0FD-3FFBCF15B114}"/>
                </a:ext>
              </a:extLst>
            </p:cNvPr>
            <p:cNvSpPr/>
            <p:nvPr/>
          </p:nvSpPr>
          <p:spPr>
            <a:xfrm>
              <a:off x="3137180" y="5143705"/>
              <a:ext cx="1882924" cy="946373"/>
            </a:xfrm>
            <a:custGeom>
              <a:avLst/>
              <a:gdLst>
                <a:gd name="connsiteX0" fmla="*/ 1882925 w 1882924"/>
                <a:gd name="connsiteY0" fmla="*/ 0 h 946373"/>
                <a:gd name="connsiteX1" fmla="*/ 941462 w 1882924"/>
                <a:gd name="connsiteY1" fmla="*/ 946374 h 946373"/>
                <a:gd name="connsiteX2" fmla="*/ 0 w 1882924"/>
                <a:gd name="connsiteY2" fmla="*/ 0 h 946373"/>
              </a:gdLst>
              <a:ahLst/>
              <a:cxnLst>
                <a:cxn ang="0">
                  <a:pos x="connsiteX0" y="connsiteY0"/>
                </a:cxn>
                <a:cxn ang="0">
                  <a:pos x="connsiteX1" y="connsiteY1"/>
                </a:cxn>
                <a:cxn ang="0">
                  <a:pos x="connsiteX2" y="connsiteY2"/>
                </a:cxn>
              </a:cxnLst>
              <a:rect l="l" t="t" r="r" b="b"/>
              <a:pathLst>
                <a:path w="1882924" h="946373">
                  <a:moveTo>
                    <a:pt x="1882925" y="0"/>
                  </a:moveTo>
                  <a:cubicBezTo>
                    <a:pt x="1882925" y="522673"/>
                    <a:pt x="1461411" y="946374"/>
                    <a:pt x="941462" y="946374"/>
                  </a:cubicBezTo>
                  <a:cubicBezTo>
                    <a:pt x="421514" y="946374"/>
                    <a:pt x="0" y="522673"/>
                    <a:pt x="0" y="0"/>
                  </a:cubicBezTo>
                </a:path>
              </a:pathLst>
            </a:custGeom>
            <a:solidFill>
              <a:srgbClr val="B9D1E4"/>
            </a:solidFill>
            <a:ln w="6489" cap="flat">
              <a:noFill/>
              <a:prstDash val="solid"/>
              <a:miter/>
            </a:ln>
          </p:spPr>
          <p:txBody>
            <a:bodyPr rtlCol="0" anchor="ctr"/>
            <a:lstStyle/>
            <a:p>
              <a:endParaRPr lang="pt-BR"/>
            </a:p>
          </p:txBody>
        </p:sp>
        <p:sp>
          <p:nvSpPr>
            <p:cNvPr id="35" name="Forma Livre: Forma 34">
              <a:extLst>
                <a:ext uri="{FF2B5EF4-FFF2-40B4-BE49-F238E27FC236}">
                  <a16:creationId xmlns:a16="http://schemas.microsoft.com/office/drawing/2014/main" id="{DBCBF851-B591-9D52-44D5-0A88BDE05659}"/>
                </a:ext>
              </a:extLst>
            </p:cNvPr>
            <p:cNvSpPr/>
            <p:nvPr/>
          </p:nvSpPr>
          <p:spPr>
            <a:xfrm>
              <a:off x="1472576" y="4821453"/>
              <a:ext cx="1456437" cy="2287685"/>
            </a:xfrm>
            <a:custGeom>
              <a:avLst/>
              <a:gdLst>
                <a:gd name="connsiteX0" fmla="*/ 0 w 1456437"/>
                <a:gd name="connsiteY0" fmla="*/ 2287686 h 2287685"/>
                <a:gd name="connsiteX1" fmla="*/ 0 w 1456437"/>
                <a:gd name="connsiteY1" fmla="*/ 727889 h 2287685"/>
                <a:gd name="connsiteX2" fmla="*/ 728219 w 1456437"/>
                <a:gd name="connsiteY2" fmla="*/ 0 h 2287685"/>
                <a:gd name="connsiteX3" fmla="*/ 1456438 w 1456437"/>
                <a:gd name="connsiteY3" fmla="*/ 727889 h 2287685"/>
                <a:gd name="connsiteX4" fmla="*/ 1456438 w 1456437"/>
                <a:gd name="connsiteY4" fmla="*/ 2287686 h 2287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6437" h="2287685">
                  <a:moveTo>
                    <a:pt x="0" y="2287686"/>
                  </a:moveTo>
                  <a:lnTo>
                    <a:pt x="0" y="727889"/>
                  </a:lnTo>
                  <a:cubicBezTo>
                    <a:pt x="0" y="325891"/>
                    <a:pt x="326035" y="0"/>
                    <a:pt x="728219" y="0"/>
                  </a:cubicBezTo>
                  <a:cubicBezTo>
                    <a:pt x="1130404" y="0"/>
                    <a:pt x="1456438" y="325891"/>
                    <a:pt x="1456438" y="727889"/>
                  </a:cubicBezTo>
                  <a:lnTo>
                    <a:pt x="1456438" y="2287686"/>
                  </a:lnTo>
                </a:path>
              </a:pathLst>
            </a:custGeom>
            <a:solidFill>
              <a:schemeClr val="accent3"/>
            </a:solidFill>
            <a:ln w="6489" cap="flat">
              <a:noFill/>
              <a:prstDash val="solid"/>
              <a:miter/>
            </a:ln>
          </p:spPr>
          <p:txBody>
            <a:bodyPr rtlCol="0" anchor="ctr"/>
            <a:lstStyle/>
            <a:p>
              <a:endParaRPr lang="pt-BR"/>
            </a:p>
          </p:txBody>
        </p:sp>
        <p:sp>
          <p:nvSpPr>
            <p:cNvPr id="36" name="Forma Livre: Forma 35">
              <a:extLst>
                <a:ext uri="{FF2B5EF4-FFF2-40B4-BE49-F238E27FC236}">
                  <a16:creationId xmlns:a16="http://schemas.microsoft.com/office/drawing/2014/main" id="{10BB1F2F-2FF9-82B4-2F3C-A38C72B2685D}"/>
                </a:ext>
              </a:extLst>
            </p:cNvPr>
            <p:cNvSpPr/>
            <p:nvPr/>
          </p:nvSpPr>
          <p:spPr>
            <a:xfrm>
              <a:off x="4291823" y="1514704"/>
              <a:ext cx="1446034" cy="3421122"/>
            </a:xfrm>
            <a:custGeom>
              <a:avLst/>
              <a:gdLst>
                <a:gd name="connsiteX0" fmla="*/ 0 w 1446034"/>
                <a:gd name="connsiteY0" fmla="*/ 0 h 3421122"/>
                <a:gd name="connsiteX1" fmla="*/ 0 w 1446034"/>
                <a:gd name="connsiteY1" fmla="*/ 0 h 3421122"/>
                <a:gd name="connsiteX2" fmla="*/ 1446035 w 1446034"/>
                <a:gd name="connsiteY2" fmla="*/ 0 h 3421122"/>
                <a:gd name="connsiteX3" fmla="*/ 1446035 w 1446034"/>
                <a:gd name="connsiteY3" fmla="*/ 0 h 3421122"/>
                <a:gd name="connsiteX4" fmla="*/ 1446035 w 1446034"/>
                <a:gd name="connsiteY4" fmla="*/ 3421122 h 3421122"/>
                <a:gd name="connsiteX5" fmla="*/ 1446035 w 1446034"/>
                <a:gd name="connsiteY5" fmla="*/ 3421122 h 3421122"/>
                <a:gd name="connsiteX6" fmla="*/ 0 w 1446034"/>
                <a:gd name="connsiteY6" fmla="*/ 3421122 h 3421122"/>
                <a:gd name="connsiteX7" fmla="*/ 0 w 1446034"/>
                <a:gd name="connsiteY7" fmla="*/ 3421122 h 342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6034" h="3421122">
                  <a:moveTo>
                    <a:pt x="0" y="0"/>
                  </a:moveTo>
                  <a:lnTo>
                    <a:pt x="0" y="0"/>
                  </a:lnTo>
                  <a:lnTo>
                    <a:pt x="1446035" y="0"/>
                  </a:lnTo>
                  <a:lnTo>
                    <a:pt x="1446035" y="0"/>
                  </a:lnTo>
                  <a:lnTo>
                    <a:pt x="1446035" y="3421122"/>
                  </a:lnTo>
                  <a:lnTo>
                    <a:pt x="1446035" y="3421122"/>
                  </a:lnTo>
                  <a:lnTo>
                    <a:pt x="0" y="3421122"/>
                  </a:lnTo>
                  <a:lnTo>
                    <a:pt x="0" y="3421122"/>
                  </a:lnTo>
                  <a:close/>
                </a:path>
              </a:pathLst>
            </a:custGeom>
            <a:solidFill>
              <a:schemeClr val="accent2"/>
            </a:solidFill>
            <a:ln w="6489" cap="flat">
              <a:noFill/>
              <a:prstDash val="solid"/>
              <a:miter/>
            </a:ln>
          </p:spPr>
          <p:txBody>
            <a:bodyPr rtlCol="0" anchor="ctr"/>
            <a:lstStyle/>
            <a:p>
              <a:endParaRPr lang="pt-BR"/>
            </a:p>
          </p:txBody>
        </p:sp>
        <p:sp>
          <p:nvSpPr>
            <p:cNvPr id="37" name="Forma Livre: Forma 36">
              <a:extLst>
                <a:ext uri="{FF2B5EF4-FFF2-40B4-BE49-F238E27FC236}">
                  <a16:creationId xmlns:a16="http://schemas.microsoft.com/office/drawing/2014/main" id="{6C8AB3CE-A295-E795-81E3-367DB2DE6F9F}"/>
                </a:ext>
              </a:extLst>
            </p:cNvPr>
            <p:cNvSpPr/>
            <p:nvPr/>
          </p:nvSpPr>
          <p:spPr>
            <a:xfrm>
              <a:off x="1462173" y="3126476"/>
              <a:ext cx="1487646" cy="1487005"/>
            </a:xfrm>
            <a:custGeom>
              <a:avLst/>
              <a:gdLst>
                <a:gd name="connsiteX0" fmla="*/ 743823 w 1487646"/>
                <a:gd name="connsiteY0" fmla="*/ 0 h 1487005"/>
                <a:gd name="connsiteX1" fmla="*/ 1487647 w 1487646"/>
                <a:gd name="connsiteY1" fmla="*/ 743498 h 1487005"/>
                <a:gd name="connsiteX2" fmla="*/ 743823 w 1487646"/>
                <a:gd name="connsiteY2" fmla="*/ 1487006 h 1487005"/>
                <a:gd name="connsiteX3" fmla="*/ 0 w 1487646"/>
                <a:gd name="connsiteY3" fmla="*/ 743498 h 1487005"/>
                <a:gd name="connsiteX4" fmla="*/ 743823 w 1487646"/>
                <a:gd name="connsiteY4" fmla="*/ 0 h 1487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646" h="1487005">
                  <a:moveTo>
                    <a:pt x="743823" y="0"/>
                  </a:moveTo>
                  <a:cubicBezTo>
                    <a:pt x="1154622" y="0"/>
                    <a:pt x="1487647" y="332869"/>
                    <a:pt x="1487647" y="743498"/>
                  </a:cubicBezTo>
                  <a:cubicBezTo>
                    <a:pt x="1487647" y="1154127"/>
                    <a:pt x="1154622" y="1487006"/>
                    <a:pt x="743823" y="1487006"/>
                  </a:cubicBezTo>
                  <a:cubicBezTo>
                    <a:pt x="333021" y="1487006"/>
                    <a:pt x="0" y="1154127"/>
                    <a:pt x="0" y="743498"/>
                  </a:cubicBezTo>
                  <a:cubicBezTo>
                    <a:pt x="0" y="332869"/>
                    <a:pt x="333021" y="0"/>
                    <a:pt x="743823" y="0"/>
                  </a:cubicBezTo>
                  <a:close/>
                </a:path>
              </a:pathLst>
            </a:custGeom>
            <a:solidFill>
              <a:srgbClr val="FFD041"/>
            </a:solidFill>
            <a:ln w="6489" cap="flat">
              <a:noFill/>
              <a:prstDash val="solid"/>
              <a:miter/>
            </a:ln>
          </p:spPr>
          <p:txBody>
            <a:bodyPr rtlCol="0" anchor="ctr"/>
            <a:lstStyle/>
            <a:p>
              <a:endParaRPr lang="pt-BR"/>
            </a:p>
          </p:txBody>
        </p:sp>
      </p:grpSp>
    </p:spTree>
    <p:extLst>
      <p:ext uri="{BB962C8B-B14F-4D97-AF65-F5344CB8AC3E}">
        <p14:creationId xmlns:p14="http://schemas.microsoft.com/office/powerpoint/2010/main" val="52182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5B1D3FA-F5E7-4F4A-97E2-4841E7D8FEA8}"/>
              </a:ext>
            </a:extLst>
          </p:cNvPr>
          <p:cNvGrpSpPr/>
          <p:nvPr/>
        </p:nvGrpSpPr>
        <p:grpSpPr>
          <a:xfrm>
            <a:off x="5351256" y="724254"/>
            <a:ext cx="5790404" cy="1839357"/>
            <a:chOff x="1019175" y="756611"/>
            <a:chExt cx="5790404" cy="1839357"/>
          </a:xfrm>
        </p:grpSpPr>
        <p:sp>
          <p:nvSpPr>
            <p:cNvPr id="43" name="Text Placeholder 3">
              <a:extLst>
                <a:ext uri="{FF2B5EF4-FFF2-40B4-BE49-F238E27FC236}">
                  <a16:creationId xmlns:a16="http://schemas.microsoft.com/office/drawing/2014/main" id="{BBACE7F3-A9FD-6380-ED6D-5AE6E597BF3B}"/>
                </a:ext>
              </a:extLst>
            </p:cNvPr>
            <p:cNvSpPr txBox="1">
              <a:spLocks/>
            </p:cNvSpPr>
            <p:nvPr/>
          </p:nvSpPr>
          <p:spPr>
            <a:xfrm>
              <a:off x="1019175" y="1635848"/>
              <a:ext cx="5790404" cy="960120"/>
            </a:xfrm>
            <a:prstGeom prst="rect">
              <a:avLst/>
            </a:prstGeom>
          </p:spPr>
          <p:txBody>
            <a:bodyPr vert="horz" lIns="91440" tIns="45720" rIns="91440" bIns="45720" rtlCol="0">
              <a:noAutofit/>
            </a:bodyPr>
            <a:lstStyle>
              <a:lvl1pPr marL="0" indent="0" algn="l" defTabSz="914377" rtl="0" eaLnBrk="1" latinLnBrk="0" hangingPunct="1">
                <a:lnSpc>
                  <a:spcPct val="100000"/>
                </a:lnSpc>
                <a:spcBef>
                  <a:spcPts val="1000"/>
                </a:spcBef>
                <a:buFont typeface="Arial" panose="020B0604020202020204" pitchFamily="34" charset="0"/>
                <a:buNone/>
                <a:defRPr sz="1200" b="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lnSpc>
                  <a:spcPct val="120000"/>
                </a:lnSpc>
                <a:defRPr/>
              </a:pPr>
              <a:r>
                <a:rPr lang="pt-BR" dirty="0">
                  <a:solidFill>
                    <a:schemeClr val="tx1">
                      <a:lumMod val="50000"/>
                      <a:lumOff val="50000"/>
                    </a:schemeClr>
                  </a:solidFill>
                  <a:latin typeface="Rubik" pitchFamily="2" charset="-79"/>
                  <a:cs typeface="Rubik" pitchFamily="2" charset="-79"/>
                </a:rPr>
                <a:t>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 aqui texto do slide</a:t>
              </a:r>
            </a:p>
          </p:txBody>
        </p:sp>
        <p:sp>
          <p:nvSpPr>
            <p:cNvPr id="60" name="Title 1">
              <a:extLst>
                <a:ext uri="{FF2B5EF4-FFF2-40B4-BE49-F238E27FC236}">
                  <a16:creationId xmlns:a16="http://schemas.microsoft.com/office/drawing/2014/main" id="{7900FBD1-BC70-3AD7-3B8B-E484FE7FE5DC}"/>
                </a:ext>
              </a:extLst>
            </p:cNvPr>
            <p:cNvSpPr txBox="1">
              <a:spLocks/>
            </p:cNvSpPr>
            <p:nvPr/>
          </p:nvSpPr>
          <p:spPr>
            <a:xfrm>
              <a:off x="1033781" y="756611"/>
              <a:ext cx="3873500" cy="987552"/>
            </a:xfrm>
            <a:prstGeom prst="rect">
              <a:avLst/>
            </a:prstGeom>
          </p:spPr>
          <p:txBody>
            <a:bodyPr vert="horz" lIns="91440" tIns="45720" rIns="91440" bIns="45720" rtlCol="0" anchor="t">
              <a:noAutofit/>
            </a:bodyPr>
            <a:lstStyle>
              <a:defPPr>
                <a:defRPr lang="en-US"/>
              </a:defPPr>
              <a:lvl1pPr marR="0" lvl="0" indent="0" defTabSz="914377" fontAlgn="auto">
                <a:lnSpc>
                  <a:spcPts val="7000"/>
                </a:lnSpc>
                <a:spcBef>
                  <a:spcPct val="0"/>
                </a:spcBef>
                <a:spcAft>
                  <a:spcPts val="0"/>
                </a:spcAft>
                <a:buClrTx/>
                <a:buSzTx/>
                <a:buFontTx/>
                <a:buNone/>
                <a:tabLst/>
                <a:defRPr kumimoji="0" sz="6000" b="1" i="0" u="none" strike="noStrike" cap="none" spc="0" normalizeH="0" baseline="0">
                  <a:ln>
                    <a:noFill/>
                  </a:ln>
                  <a:solidFill>
                    <a:schemeClr val="accent1"/>
                  </a:solidFill>
                  <a:effectLst/>
                  <a:uLnTx/>
                  <a:uFillTx/>
                  <a:latin typeface="Montserrat" panose="00000500000000000000" pitchFamily="2" charset="0"/>
                  <a:ea typeface="+mj-ea"/>
                  <a:cs typeface="+mj-cs"/>
                </a:defRPr>
              </a:lvl1pPr>
            </a:lstStyle>
            <a:p>
              <a:r>
                <a:rPr lang="pt-BR" sz="4800" dirty="0">
                  <a:latin typeface="Sorts Mill Goudy" panose="02000503000000000000" pitchFamily="2" charset="0"/>
                </a:rPr>
                <a:t>Habilidades</a:t>
              </a:r>
            </a:p>
          </p:txBody>
        </p:sp>
      </p:grpSp>
      <p:sp>
        <p:nvSpPr>
          <p:cNvPr id="44" name="TextBox 14">
            <a:extLst>
              <a:ext uri="{FF2B5EF4-FFF2-40B4-BE49-F238E27FC236}">
                <a16:creationId xmlns:a16="http://schemas.microsoft.com/office/drawing/2014/main" id="{657A54D5-0F1B-C7C3-3595-F233C8AFFE46}"/>
              </a:ext>
            </a:extLst>
          </p:cNvPr>
          <p:cNvSpPr txBox="1"/>
          <p:nvPr/>
        </p:nvSpPr>
        <p:spPr>
          <a:xfrm>
            <a:off x="5442062" y="3019235"/>
            <a:ext cx="2033191" cy="276999"/>
          </a:xfrm>
          <a:prstGeom prst="rect">
            <a:avLst/>
          </a:prstGeom>
          <a:noFill/>
        </p:spPr>
        <p:txBody>
          <a:bodyPr wrap="square" lIns="0" rIns="0">
            <a:spAutoFit/>
          </a:bodyPr>
          <a:lstStyle/>
          <a:p>
            <a:pPr defTabSz="914377"/>
            <a:r>
              <a:rPr lang="pt-BR" sz="1200" b="1" dirty="0">
                <a:solidFill>
                  <a:srgbClr val="3C4649"/>
                </a:solidFill>
                <a:latin typeface="Rubik" pitchFamily="2" charset="-79"/>
                <a:cs typeface="Rubik" pitchFamily="2" charset="-79"/>
              </a:rPr>
              <a:t>Nome habilidade</a:t>
            </a:r>
          </a:p>
        </p:txBody>
      </p:sp>
      <p:sp>
        <p:nvSpPr>
          <p:cNvPr id="45" name="TextBox 15">
            <a:extLst>
              <a:ext uri="{FF2B5EF4-FFF2-40B4-BE49-F238E27FC236}">
                <a16:creationId xmlns:a16="http://schemas.microsoft.com/office/drawing/2014/main" id="{D29E9A83-276D-A81D-6857-8CC5A472A217}"/>
              </a:ext>
            </a:extLst>
          </p:cNvPr>
          <p:cNvSpPr txBox="1"/>
          <p:nvPr/>
        </p:nvSpPr>
        <p:spPr>
          <a:xfrm>
            <a:off x="10657560" y="3019235"/>
            <a:ext cx="616991" cy="276999"/>
          </a:xfrm>
          <a:prstGeom prst="rect">
            <a:avLst/>
          </a:prstGeom>
          <a:noFill/>
        </p:spPr>
        <p:txBody>
          <a:bodyPr wrap="square" lIns="0" rIns="0">
            <a:spAutoFit/>
          </a:bodyPr>
          <a:lstStyle/>
          <a:p>
            <a:pPr defTabSz="914377"/>
            <a:r>
              <a:rPr lang="pt-BR" sz="1200" b="1" dirty="0">
                <a:solidFill>
                  <a:prstClr val="black"/>
                </a:solidFill>
                <a:latin typeface="Rubik" pitchFamily="2" charset="-79"/>
                <a:cs typeface="Rubik" pitchFamily="2" charset="-79"/>
              </a:rPr>
              <a:t>80%</a:t>
            </a:r>
          </a:p>
        </p:txBody>
      </p:sp>
      <p:sp>
        <p:nvSpPr>
          <p:cNvPr id="5" name="Elipse 4">
            <a:extLst>
              <a:ext uri="{FF2B5EF4-FFF2-40B4-BE49-F238E27FC236}">
                <a16:creationId xmlns:a16="http://schemas.microsoft.com/office/drawing/2014/main" id="{FA297E92-F321-40CB-8310-53D49C6EFF2B}"/>
              </a:ext>
            </a:extLst>
          </p:cNvPr>
          <p:cNvSpPr/>
          <p:nvPr/>
        </p:nvSpPr>
        <p:spPr>
          <a:xfrm>
            <a:off x="6919328" y="3043234"/>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err="1">
              <a:latin typeface="Sorts Mill Goudy" panose="02000503000000000000" pitchFamily="2" charset="0"/>
            </a:endParaRPr>
          </a:p>
        </p:txBody>
      </p:sp>
      <p:sp>
        <p:nvSpPr>
          <p:cNvPr id="6" name="Elipse 5">
            <a:extLst>
              <a:ext uri="{FF2B5EF4-FFF2-40B4-BE49-F238E27FC236}">
                <a16:creationId xmlns:a16="http://schemas.microsoft.com/office/drawing/2014/main" id="{39EB4F9C-4B4A-6EC5-388A-4CA327143E57}"/>
              </a:ext>
            </a:extLst>
          </p:cNvPr>
          <p:cNvSpPr/>
          <p:nvPr/>
        </p:nvSpPr>
        <p:spPr>
          <a:xfrm>
            <a:off x="7281001" y="3043234"/>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7" name="Elipse 6">
            <a:extLst>
              <a:ext uri="{FF2B5EF4-FFF2-40B4-BE49-F238E27FC236}">
                <a16:creationId xmlns:a16="http://schemas.microsoft.com/office/drawing/2014/main" id="{058DA3FA-9F21-4702-9EA0-2DB759C9ACB2}"/>
              </a:ext>
            </a:extLst>
          </p:cNvPr>
          <p:cNvSpPr/>
          <p:nvPr/>
        </p:nvSpPr>
        <p:spPr>
          <a:xfrm>
            <a:off x="7642674" y="3043234"/>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8" name="Elipse 7">
            <a:extLst>
              <a:ext uri="{FF2B5EF4-FFF2-40B4-BE49-F238E27FC236}">
                <a16:creationId xmlns:a16="http://schemas.microsoft.com/office/drawing/2014/main" id="{09623E3E-BBF6-2643-82B6-583A866535C0}"/>
              </a:ext>
            </a:extLst>
          </p:cNvPr>
          <p:cNvSpPr/>
          <p:nvPr/>
        </p:nvSpPr>
        <p:spPr>
          <a:xfrm>
            <a:off x="8004347" y="3043234"/>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9" name="Elipse 8">
            <a:extLst>
              <a:ext uri="{FF2B5EF4-FFF2-40B4-BE49-F238E27FC236}">
                <a16:creationId xmlns:a16="http://schemas.microsoft.com/office/drawing/2014/main" id="{A88AEE3F-BA65-CE50-F94C-832A39AF36C3}"/>
              </a:ext>
            </a:extLst>
          </p:cNvPr>
          <p:cNvSpPr/>
          <p:nvPr/>
        </p:nvSpPr>
        <p:spPr>
          <a:xfrm>
            <a:off x="8366020" y="3043234"/>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10" name="Elipse 9">
            <a:extLst>
              <a:ext uri="{FF2B5EF4-FFF2-40B4-BE49-F238E27FC236}">
                <a16:creationId xmlns:a16="http://schemas.microsoft.com/office/drawing/2014/main" id="{D7FF22A6-1240-189A-8DE2-8C4BA5A5CC41}"/>
              </a:ext>
            </a:extLst>
          </p:cNvPr>
          <p:cNvSpPr/>
          <p:nvPr/>
        </p:nvSpPr>
        <p:spPr>
          <a:xfrm>
            <a:off x="8727693" y="3043234"/>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11" name="Elipse 10">
            <a:extLst>
              <a:ext uri="{FF2B5EF4-FFF2-40B4-BE49-F238E27FC236}">
                <a16:creationId xmlns:a16="http://schemas.microsoft.com/office/drawing/2014/main" id="{1452B881-0C43-5E17-96D5-0B6C945F5AFF}"/>
              </a:ext>
            </a:extLst>
          </p:cNvPr>
          <p:cNvSpPr/>
          <p:nvPr/>
        </p:nvSpPr>
        <p:spPr>
          <a:xfrm>
            <a:off x="9089366" y="3043234"/>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12" name="Elipse 11">
            <a:extLst>
              <a:ext uri="{FF2B5EF4-FFF2-40B4-BE49-F238E27FC236}">
                <a16:creationId xmlns:a16="http://schemas.microsoft.com/office/drawing/2014/main" id="{FEEDC247-4505-711A-774D-461C86BF3E11}"/>
              </a:ext>
            </a:extLst>
          </p:cNvPr>
          <p:cNvSpPr/>
          <p:nvPr/>
        </p:nvSpPr>
        <p:spPr>
          <a:xfrm>
            <a:off x="9451039" y="3043234"/>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13" name="Elipse 12">
            <a:extLst>
              <a:ext uri="{FF2B5EF4-FFF2-40B4-BE49-F238E27FC236}">
                <a16:creationId xmlns:a16="http://schemas.microsoft.com/office/drawing/2014/main" id="{F5C2055D-1C94-1F16-8673-0AC7C4B308AD}"/>
              </a:ext>
            </a:extLst>
          </p:cNvPr>
          <p:cNvSpPr/>
          <p:nvPr/>
        </p:nvSpPr>
        <p:spPr>
          <a:xfrm>
            <a:off x="9812712" y="3043234"/>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14" name="Elipse 13">
            <a:extLst>
              <a:ext uri="{FF2B5EF4-FFF2-40B4-BE49-F238E27FC236}">
                <a16:creationId xmlns:a16="http://schemas.microsoft.com/office/drawing/2014/main" id="{6004E1DE-925A-2B8D-1D12-D6084CA57072}"/>
              </a:ext>
            </a:extLst>
          </p:cNvPr>
          <p:cNvSpPr/>
          <p:nvPr/>
        </p:nvSpPr>
        <p:spPr>
          <a:xfrm>
            <a:off x="10174385" y="3043234"/>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17" name="TextBox 14">
            <a:extLst>
              <a:ext uri="{FF2B5EF4-FFF2-40B4-BE49-F238E27FC236}">
                <a16:creationId xmlns:a16="http://schemas.microsoft.com/office/drawing/2014/main" id="{BBE13050-DC58-5259-26C5-53BE61C5EBC3}"/>
              </a:ext>
            </a:extLst>
          </p:cNvPr>
          <p:cNvSpPr txBox="1"/>
          <p:nvPr/>
        </p:nvSpPr>
        <p:spPr>
          <a:xfrm>
            <a:off x="5442062" y="3687104"/>
            <a:ext cx="2033191" cy="276999"/>
          </a:xfrm>
          <a:prstGeom prst="rect">
            <a:avLst/>
          </a:prstGeom>
          <a:noFill/>
        </p:spPr>
        <p:txBody>
          <a:bodyPr wrap="square" lIns="0" rIns="0">
            <a:spAutoFit/>
          </a:bodyPr>
          <a:lstStyle/>
          <a:p>
            <a:pPr defTabSz="914377"/>
            <a:r>
              <a:rPr lang="pt-BR" sz="1200" b="1" dirty="0">
                <a:solidFill>
                  <a:srgbClr val="3C4649"/>
                </a:solidFill>
                <a:latin typeface="Rubik" pitchFamily="2" charset="-79"/>
                <a:cs typeface="Rubik" pitchFamily="2" charset="-79"/>
              </a:rPr>
              <a:t>Nome habilidade</a:t>
            </a:r>
          </a:p>
        </p:txBody>
      </p:sp>
      <p:sp>
        <p:nvSpPr>
          <p:cNvPr id="18" name="TextBox 15">
            <a:extLst>
              <a:ext uri="{FF2B5EF4-FFF2-40B4-BE49-F238E27FC236}">
                <a16:creationId xmlns:a16="http://schemas.microsoft.com/office/drawing/2014/main" id="{6C3CC3FC-FBC5-84FF-EB2F-2F3FCBC1F1AE}"/>
              </a:ext>
            </a:extLst>
          </p:cNvPr>
          <p:cNvSpPr txBox="1"/>
          <p:nvPr/>
        </p:nvSpPr>
        <p:spPr>
          <a:xfrm>
            <a:off x="10657560" y="3687104"/>
            <a:ext cx="616991" cy="276999"/>
          </a:xfrm>
          <a:prstGeom prst="rect">
            <a:avLst/>
          </a:prstGeom>
          <a:noFill/>
        </p:spPr>
        <p:txBody>
          <a:bodyPr wrap="square" lIns="0" rIns="0">
            <a:spAutoFit/>
          </a:bodyPr>
          <a:lstStyle/>
          <a:p>
            <a:pPr defTabSz="914377"/>
            <a:r>
              <a:rPr lang="pt-BR" sz="1200" b="1" dirty="0">
                <a:solidFill>
                  <a:prstClr val="black"/>
                </a:solidFill>
                <a:latin typeface="Rubik" pitchFamily="2" charset="-79"/>
                <a:cs typeface="Rubik" pitchFamily="2" charset="-79"/>
              </a:rPr>
              <a:t>90%</a:t>
            </a:r>
          </a:p>
        </p:txBody>
      </p:sp>
      <p:sp>
        <p:nvSpPr>
          <p:cNvPr id="19" name="Elipse 18">
            <a:extLst>
              <a:ext uri="{FF2B5EF4-FFF2-40B4-BE49-F238E27FC236}">
                <a16:creationId xmlns:a16="http://schemas.microsoft.com/office/drawing/2014/main" id="{BEDD7AC8-7B23-739C-078C-133429652BB8}"/>
              </a:ext>
            </a:extLst>
          </p:cNvPr>
          <p:cNvSpPr/>
          <p:nvPr/>
        </p:nvSpPr>
        <p:spPr>
          <a:xfrm>
            <a:off x="6919328" y="3711103"/>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20" name="Elipse 19">
            <a:extLst>
              <a:ext uri="{FF2B5EF4-FFF2-40B4-BE49-F238E27FC236}">
                <a16:creationId xmlns:a16="http://schemas.microsoft.com/office/drawing/2014/main" id="{5F61218E-1653-1AE7-4037-550998F6D73B}"/>
              </a:ext>
            </a:extLst>
          </p:cNvPr>
          <p:cNvSpPr/>
          <p:nvPr/>
        </p:nvSpPr>
        <p:spPr>
          <a:xfrm>
            <a:off x="7281001" y="3711103"/>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21" name="Elipse 20">
            <a:extLst>
              <a:ext uri="{FF2B5EF4-FFF2-40B4-BE49-F238E27FC236}">
                <a16:creationId xmlns:a16="http://schemas.microsoft.com/office/drawing/2014/main" id="{AD2ED5A3-FBAC-E708-B1E0-D39095123DC2}"/>
              </a:ext>
            </a:extLst>
          </p:cNvPr>
          <p:cNvSpPr/>
          <p:nvPr/>
        </p:nvSpPr>
        <p:spPr>
          <a:xfrm>
            <a:off x="7642674" y="3711103"/>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22" name="Elipse 21">
            <a:extLst>
              <a:ext uri="{FF2B5EF4-FFF2-40B4-BE49-F238E27FC236}">
                <a16:creationId xmlns:a16="http://schemas.microsoft.com/office/drawing/2014/main" id="{DAA09F7A-A7EB-5BBE-5CC2-272D0ACEFD30}"/>
              </a:ext>
            </a:extLst>
          </p:cNvPr>
          <p:cNvSpPr/>
          <p:nvPr/>
        </p:nvSpPr>
        <p:spPr>
          <a:xfrm>
            <a:off x="8004347" y="3711103"/>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23" name="Elipse 22">
            <a:extLst>
              <a:ext uri="{FF2B5EF4-FFF2-40B4-BE49-F238E27FC236}">
                <a16:creationId xmlns:a16="http://schemas.microsoft.com/office/drawing/2014/main" id="{ADA25CAB-0AD9-7F44-15BD-9F18E50BDA62}"/>
              </a:ext>
            </a:extLst>
          </p:cNvPr>
          <p:cNvSpPr/>
          <p:nvPr/>
        </p:nvSpPr>
        <p:spPr>
          <a:xfrm>
            <a:off x="8366020" y="3711103"/>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24" name="Elipse 23">
            <a:extLst>
              <a:ext uri="{FF2B5EF4-FFF2-40B4-BE49-F238E27FC236}">
                <a16:creationId xmlns:a16="http://schemas.microsoft.com/office/drawing/2014/main" id="{1028A6F3-16F3-A57F-32A1-4A9899EBCD13}"/>
              </a:ext>
            </a:extLst>
          </p:cNvPr>
          <p:cNvSpPr/>
          <p:nvPr/>
        </p:nvSpPr>
        <p:spPr>
          <a:xfrm>
            <a:off x="8727693" y="3711103"/>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25" name="Elipse 24">
            <a:extLst>
              <a:ext uri="{FF2B5EF4-FFF2-40B4-BE49-F238E27FC236}">
                <a16:creationId xmlns:a16="http://schemas.microsoft.com/office/drawing/2014/main" id="{80C7ECFB-DB59-CA38-BE58-582ECF26717A}"/>
              </a:ext>
            </a:extLst>
          </p:cNvPr>
          <p:cNvSpPr/>
          <p:nvPr/>
        </p:nvSpPr>
        <p:spPr>
          <a:xfrm>
            <a:off x="9089366" y="3711103"/>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26" name="Elipse 25">
            <a:extLst>
              <a:ext uri="{FF2B5EF4-FFF2-40B4-BE49-F238E27FC236}">
                <a16:creationId xmlns:a16="http://schemas.microsoft.com/office/drawing/2014/main" id="{2C64FAC3-8A77-43B3-2411-6E4FDFDA9643}"/>
              </a:ext>
            </a:extLst>
          </p:cNvPr>
          <p:cNvSpPr/>
          <p:nvPr/>
        </p:nvSpPr>
        <p:spPr>
          <a:xfrm>
            <a:off x="9451039" y="3711103"/>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27" name="Elipse 26">
            <a:extLst>
              <a:ext uri="{FF2B5EF4-FFF2-40B4-BE49-F238E27FC236}">
                <a16:creationId xmlns:a16="http://schemas.microsoft.com/office/drawing/2014/main" id="{579B67D3-C559-C072-2BE3-52A3D363FE46}"/>
              </a:ext>
            </a:extLst>
          </p:cNvPr>
          <p:cNvSpPr/>
          <p:nvPr/>
        </p:nvSpPr>
        <p:spPr>
          <a:xfrm>
            <a:off x="9812712" y="3711103"/>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28" name="Elipse 27">
            <a:extLst>
              <a:ext uri="{FF2B5EF4-FFF2-40B4-BE49-F238E27FC236}">
                <a16:creationId xmlns:a16="http://schemas.microsoft.com/office/drawing/2014/main" id="{FFCC1E9C-7155-446D-9556-635FE1FCDCD1}"/>
              </a:ext>
            </a:extLst>
          </p:cNvPr>
          <p:cNvSpPr/>
          <p:nvPr/>
        </p:nvSpPr>
        <p:spPr>
          <a:xfrm>
            <a:off x="10174385" y="3711103"/>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30" name="TextBox 14">
            <a:extLst>
              <a:ext uri="{FF2B5EF4-FFF2-40B4-BE49-F238E27FC236}">
                <a16:creationId xmlns:a16="http://schemas.microsoft.com/office/drawing/2014/main" id="{5D22F199-E8D6-E658-4719-4A79B5E4A34A}"/>
              </a:ext>
            </a:extLst>
          </p:cNvPr>
          <p:cNvSpPr txBox="1"/>
          <p:nvPr/>
        </p:nvSpPr>
        <p:spPr>
          <a:xfrm>
            <a:off x="5442062" y="4354973"/>
            <a:ext cx="2033191" cy="276999"/>
          </a:xfrm>
          <a:prstGeom prst="rect">
            <a:avLst/>
          </a:prstGeom>
          <a:noFill/>
        </p:spPr>
        <p:txBody>
          <a:bodyPr wrap="square" lIns="0" rIns="0">
            <a:spAutoFit/>
          </a:bodyPr>
          <a:lstStyle/>
          <a:p>
            <a:pPr defTabSz="914377"/>
            <a:r>
              <a:rPr lang="pt-BR" sz="1200" b="1" dirty="0">
                <a:solidFill>
                  <a:srgbClr val="3C4649"/>
                </a:solidFill>
                <a:latin typeface="Rubik" pitchFamily="2" charset="-79"/>
                <a:cs typeface="Rubik" pitchFamily="2" charset="-79"/>
              </a:rPr>
              <a:t>Nome habilidade</a:t>
            </a:r>
          </a:p>
        </p:txBody>
      </p:sp>
      <p:sp>
        <p:nvSpPr>
          <p:cNvPr id="31" name="TextBox 15">
            <a:extLst>
              <a:ext uri="{FF2B5EF4-FFF2-40B4-BE49-F238E27FC236}">
                <a16:creationId xmlns:a16="http://schemas.microsoft.com/office/drawing/2014/main" id="{28A219B6-84B0-EE66-6BC3-1D69FC3D78ED}"/>
              </a:ext>
            </a:extLst>
          </p:cNvPr>
          <p:cNvSpPr txBox="1"/>
          <p:nvPr/>
        </p:nvSpPr>
        <p:spPr>
          <a:xfrm>
            <a:off x="10657560" y="4354973"/>
            <a:ext cx="616991" cy="276999"/>
          </a:xfrm>
          <a:prstGeom prst="rect">
            <a:avLst/>
          </a:prstGeom>
          <a:noFill/>
        </p:spPr>
        <p:txBody>
          <a:bodyPr wrap="square" lIns="0" rIns="0">
            <a:spAutoFit/>
          </a:bodyPr>
          <a:lstStyle/>
          <a:p>
            <a:pPr defTabSz="914377"/>
            <a:r>
              <a:rPr lang="pt-BR" sz="1200" b="1" dirty="0">
                <a:solidFill>
                  <a:prstClr val="black"/>
                </a:solidFill>
                <a:latin typeface="Rubik" pitchFamily="2" charset="-79"/>
                <a:cs typeface="Rubik" pitchFamily="2" charset="-79"/>
              </a:rPr>
              <a:t>50%</a:t>
            </a:r>
          </a:p>
        </p:txBody>
      </p:sp>
      <p:sp>
        <p:nvSpPr>
          <p:cNvPr id="32" name="Elipse 31">
            <a:extLst>
              <a:ext uri="{FF2B5EF4-FFF2-40B4-BE49-F238E27FC236}">
                <a16:creationId xmlns:a16="http://schemas.microsoft.com/office/drawing/2014/main" id="{CC57B54A-961B-ED7F-5B9E-32A0904BC3F7}"/>
              </a:ext>
            </a:extLst>
          </p:cNvPr>
          <p:cNvSpPr/>
          <p:nvPr/>
        </p:nvSpPr>
        <p:spPr>
          <a:xfrm>
            <a:off x="6919328" y="4378972"/>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33" name="Elipse 32">
            <a:extLst>
              <a:ext uri="{FF2B5EF4-FFF2-40B4-BE49-F238E27FC236}">
                <a16:creationId xmlns:a16="http://schemas.microsoft.com/office/drawing/2014/main" id="{3F5DC8B4-3BBF-7A40-E465-532BC50210FA}"/>
              </a:ext>
            </a:extLst>
          </p:cNvPr>
          <p:cNvSpPr/>
          <p:nvPr/>
        </p:nvSpPr>
        <p:spPr>
          <a:xfrm>
            <a:off x="7281001" y="4378972"/>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34" name="Elipse 33">
            <a:extLst>
              <a:ext uri="{FF2B5EF4-FFF2-40B4-BE49-F238E27FC236}">
                <a16:creationId xmlns:a16="http://schemas.microsoft.com/office/drawing/2014/main" id="{B3E0D260-C1F1-E40F-7B24-2E7D308ABDC0}"/>
              </a:ext>
            </a:extLst>
          </p:cNvPr>
          <p:cNvSpPr/>
          <p:nvPr/>
        </p:nvSpPr>
        <p:spPr>
          <a:xfrm>
            <a:off x="7642674" y="4378972"/>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35" name="Elipse 34">
            <a:extLst>
              <a:ext uri="{FF2B5EF4-FFF2-40B4-BE49-F238E27FC236}">
                <a16:creationId xmlns:a16="http://schemas.microsoft.com/office/drawing/2014/main" id="{B0094B54-EBD3-ACAB-4935-ACAA6D645695}"/>
              </a:ext>
            </a:extLst>
          </p:cNvPr>
          <p:cNvSpPr/>
          <p:nvPr/>
        </p:nvSpPr>
        <p:spPr>
          <a:xfrm>
            <a:off x="8004347" y="4378972"/>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36" name="Elipse 35">
            <a:extLst>
              <a:ext uri="{FF2B5EF4-FFF2-40B4-BE49-F238E27FC236}">
                <a16:creationId xmlns:a16="http://schemas.microsoft.com/office/drawing/2014/main" id="{4165AF2E-609A-C798-1928-8F2DD3A17194}"/>
              </a:ext>
            </a:extLst>
          </p:cNvPr>
          <p:cNvSpPr/>
          <p:nvPr/>
        </p:nvSpPr>
        <p:spPr>
          <a:xfrm>
            <a:off x="8366020" y="4378972"/>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37" name="Elipse 36">
            <a:extLst>
              <a:ext uri="{FF2B5EF4-FFF2-40B4-BE49-F238E27FC236}">
                <a16:creationId xmlns:a16="http://schemas.microsoft.com/office/drawing/2014/main" id="{796F6FD4-E26C-6763-DF7B-B189345736C7}"/>
              </a:ext>
            </a:extLst>
          </p:cNvPr>
          <p:cNvSpPr/>
          <p:nvPr/>
        </p:nvSpPr>
        <p:spPr>
          <a:xfrm>
            <a:off x="8727693" y="4378972"/>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38" name="Elipse 37">
            <a:extLst>
              <a:ext uri="{FF2B5EF4-FFF2-40B4-BE49-F238E27FC236}">
                <a16:creationId xmlns:a16="http://schemas.microsoft.com/office/drawing/2014/main" id="{4EB47EC1-7529-A41A-03E6-E3EA1F86C120}"/>
              </a:ext>
            </a:extLst>
          </p:cNvPr>
          <p:cNvSpPr/>
          <p:nvPr/>
        </p:nvSpPr>
        <p:spPr>
          <a:xfrm>
            <a:off x="9089366" y="4378972"/>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39" name="Elipse 38">
            <a:extLst>
              <a:ext uri="{FF2B5EF4-FFF2-40B4-BE49-F238E27FC236}">
                <a16:creationId xmlns:a16="http://schemas.microsoft.com/office/drawing/2014/main" id="{24385549-13A6-D32E-D07C-BC0BF7C635CE}"/>
              </a:ext>
            </a:extLst>
          </p:cNvPr>
          <p:cNvSpPr/>
          <p:nvPr/>
        </p:nvSpPr>
        <p:spPr>
          <a:xfrm>
            <a:off x="9451039" y="4378972"/>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40" name="Elipse 39">
            <a:extLst>
              <a:ext uri="{FF2B5EF4-FFF2-40B4-BE49-F238E27FC236}">
                <a16:creationId xmlns:a16="http://schemas.microsoft.com/office/drawing/2014/main" id="{6CBC4789-B3A7-253B-343B-6A4CC31B3DBE}"/>
              </a:ext>
            </a:extLst>
          </p:cNvPr>
          <p:cNvSpPr/>
          <p:nvPr/>
        </p:nvSpPr>
        <p:spPr>
          <a:xfrm>
            <a:off x="9812712" y="4378972"/>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41" name="Elipse 40">
            <a:extLst>
              <a:ext uri="{FF2B5EF4-FFF2-40B4-BE49-F238E27FC236}">
                <a16:creationId xmlns:a16="http://schemas.microsoft.com/office/drawing/2014/main" id="{350D40E4-3007-B873-D44A-8E8719839341}"/>
              </a:ext>
            </a:extLst>
          </p:cNvPr>
          <p:cNvSpPr/>
          <p:nvPr/>
        </p:nvSpPr>
        <p:spPr>
          <a:xfrm>
            <a:off x="10174385" y="4378972"/>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61" name="TextBox 14">
            <a:extLst>
              <a:ext uri="{FF2B5EF4-FFF2-40B4-BE49-F238E27FC236}">
                <a16:creationId xmlns:a16="http://schemas.microsoft.com/office/drawing/2014/main" id="{6112BDE5-FF83-578D-EB66-428D6BAB8579}"/>
              </a:ext>
            </a:extLst>
          </p:cNvPr>
          <p:cNvSpPr txBox="1"/>
          <p:nvPr/>
        </p:nvSpPr>
        <p:spPr>
          <a:xfrm>
            <a:off x="5442062" y="5022842"/>
            <a:ext cx="2033191" cy="276999"/>
          </a:xfrm>
          <a:prstGeom prst="rect">
            <a:avLst/>
          </a:prstGeom>
          <a:noFill/>
        </p:spPr>
        <p:txBody>
          <a:bodyPr wrap="square" lIns="0" rIns="0">
            <a:spAutoFit/>
          </a:bodyPr>
          <a:lstStyle/>
          <a:p>
            <a:pPr defTabSz="914377"/>
            <a:r>
              <a:rPr lang="pt-BR" sz="1200" b="1" dirty="0">
                <a:solidFill>
                  <a:srgbClr val="3C4649"/>
                </a:solidFill>
                <a:latin typeface="Rubik" pitchFamily="2" charset="-79"/>
                <a:cs typeface="Rubik" pitchFamily="2" charset="-79"/>
              </a:rPr>
              <a:t>Nome habilidade</a:t>
            </a:r>
          </a:p>
        </p:txBody>
      </p:sp>
      <p:sp>
        <p:nvSpPr>
          <p:cNvPr id="62" name="TextBox 15">
            <a:extLst>
              <a:ext uri="{FF2B5EF4-FFF2-40B4-BE49-F238E27FC236}">
                <a16:creationId xmlns:a16="http://schemas.microsoft.com/office/drawing/2014/main" id="{D24A1C51-86BB-8656-23B7-7F02E4A98943}"/>
              </a:ext>
            </a:extLst>
          </p:cNvPr>
          <p:cNvSpPr txBox="1"/>
          <p:nvPr/>
        </p:nvSpPr>
        <p:spPr>
          <a:xfrm>
            <a:off x="10657560" y="5022842"/>
            <a:ext cx="616991" cy="276999"/>
          </a:xfrm>
          <a:prstGeom prst="rect">
            <a:avLst/>
          </a:prstGeom>
          <a:noFill/>
        </p:spPr>
        <p:txBody>
          <a:bodyPr wrap="square" lIns="0" rIns="0">
            <a:spAutoFit/>
          </a:bodyPr>
          <a:lstStyle/>
          <a:p>
            <a:pPr defTabSz="914377"/>
            <a:r>
              <a:rPr lang="pt-BR" sz="1200" b="1" dirty="0">
                <a:solidFill>
                  <a:prstClr val="black"/>
                </a:solidFill>
                <a:latin typeface="Rubik" pitchFamily="2" charset="-79"/>
                <a:cs typeface="Rubik" pitchFamily="2" charset="-79"/>
              </a:rPr>
              <a:t>60%</a:t>
            </a:r>
          </a:p>
        </p:txBody>
      </p:sp>
      <p:sp>
        <p:nvSpPr>
          <p:cNvPr id="63" name="Elipse 62">
            <a:extLst>
              <a:ext uri="{FF2B5EF4-FFF2-40B4-BE49-F238E27FC236}">
                <a16:creationId xmlns:a16="http://schemas.microsoft.com/office/drawing/2014/main" id="{C3CAFD81-3AC2-E4C7-D77F-2B783613D0C0}"/>
              </a:ext>
            </a:extLst>
          </p:cNvPr>
          <p:cNvSpPr/>
          <p:nvPr/>
        </p:nvSpPr>
        <p:spPr>
          <a:xfrm>
            <a:off x="6919328" y="5046841"/>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64" name="Elipse 63">
            <a:extLst>
              <a:ext uri="{FF2B5EF4-FFF2-40B4-BE49-F238E27FC236}">
                <a16:creationId xmlns:a16="http://schemas.microsoft.com/office/drawing/2014/main" id="{59C1826E-49A5-0EF2-B2BA-25575EA9C708}"/>
              </a:ext>
            </a:extLst>
          </p:cNvPr>
          <p:cNvSpPr/>
          <p:nvPr/>
        </p:nvSpPr>
        <p:spPr>
          <a:xfrm>
            <a:off x="7281001" y="5046841"/>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65" name="Elipse 64">
            <a:extLst>
              <a:ext uri="{FF2B5EF4-FFF2-40B4-BE49-F238E27FC236}">
                <a16:creationId xmlns:a16="http://schemas.microsoft.com/office/drawing/2014/main" id="{0F88969A-0D97-84A6-01E1-CF91C9841498}"/>
              </a:ext>
            </a:extLst>
          </p:cNvPr>
          <p:cNvSpPr/>
          <p:nvPr/>
        </p:nvSpPr>
        <p:spPr>
          <a:xfrm>
            <a:off x="7642674" y="5046841"/>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66" name="Elipse 65">
            <a:extLst>
              <a:ext uri="{FF2B5EF4-FFF2-40B4-BE49-F238E27FC236}">
                <a16:creationId xmlns:a16="http://schemas.microsoft.com/office/drawing/2014/main" id="{2426B103-662C-73A9-F46B-926387DEB17C}"/>
              </a:ext>
            </a:extLst>
          </p:cNvPr>
          <p:cNvSpPr/>
          <p:nvPr/>
        </p:nvSpPr>
        <p:spPr>
          <a:xfrm>
            <a:off x="8004347" y="5046841"/>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67" name="Elipse 66">
            <a:extLst>
              <a:ext uri="{FF2B5EF4-FFF2-40B4-BE49-F238E27FC236}">
                <a16:creationId xmlns:a16="http://schemas.microsoft.com/office/drawing/2014/main" id="{3160BEF5-0428-A774-5301-E527509861DB}"/>
              </a:ext>
            </a:extLst>
          </p:cNvPr>
          <p:cNvSpPr/>
          <p:nvPr/>
        </p:nvSpPr>
        <p:spPr>
          <a:xfrm>
            <a:off x="8366020" y="5046841"/>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68" name="Elipse 67">
            <a:extLst>
              <a:ext uri="{FF2B5EF4-FFF2-40B4-BE49-F238E27FC236}">
                <a16:creationId xmlns:a16="http://schemas.microsoft.com/office/drawing/2014/main" id="{A2E3D718-4B70-2AF8-8A73-5BC204E64D55}"/>
              </a:ext>
            </a:extLst>
          </p:cNvPr>
          <p:cNvSpPr/>
          <p:nvPr/>
        </p:nvSpPr>
        <p:spPr>
          <a:xfrm>
            <a:off x="8727693" y="5046841"/>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69" name="Elipse 68">
            <a:extLst>
              <a:ext uri="{FF2B5EF4-FFF2-40B4-BE49-F238E27FC236}">
                <a16:creationId xmlns:a16="http://schemas.microsoft.com/office/drawing/2014/main" id="{48CCF6A9-524A-AE6B-EC3D-87A3B0F45A92}"/>
              </a:ext>
            </a:extLst>
          </p:cNvPr>
          <p:cNvSpPr/>
          <p:nvPr/>
        </p:nvSpPr>
        <p:spPr>
          <a:xfrm>
            <a:off x="9089366" y="5046841"/>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70" name="Elipse 69">
            <a:extLst>
              <a:ext uri="{FF2B5EF4-FFF2-40B4-BE49-F238E27FC236}">
                <a16:creationId xmlns:a16="http://schemas.microsoft.com/office/drawing/2014/main" id="{A86A4327-3A09-CA37-C2A0-217858420638}"/>
              </a:ext>
            </a:extLst>
          </p:cNvPr>
          <p:cNvSpPr/>
          <p:nvPr/>
        </p:nvSpPr>
        <p:spPr>
          <a:xfrm>
            <a:off x="9451039" y="5046841"/>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71" name="Elipse 70">
            <a:extLst>
              <a:ext uri="{FF2B5EF4-FFF2-40B4-BE49-F238E27FC236}">
                <a16:creationId xmlns:a16="http://schemas.microsoft.com/office/drawing/2014/main" id="{0C580BAC-275E-3370-3609-8251ACE387A5}"/>
              </a:ext>
            </a:extLst>
          </p:cNvPr>
          <p:cNvSpPr/>
          <p:nvPr/>
        </p:nvSpPr>
        <p:spPr>
          <a:xfrm>
            <a:off x="9812712" y="5046841"/>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72" name="Elipse 71">
            <a:extLst>
              <a:ext uri="{FF2B5EF4-FFF2-40B4-BE49-F238E27FC236}">
                <a16:creationId xmlns:a16="http://schemas.microsoft.com/office/drawing/2014/main" id="{439686A5-7B3D-DE39-4678-48EEC4E641CE}"/>
              </a:ext>
            </a:extLst>
          </p:cNvPr>
          <p:cNvSpPr/>
          <p:nvPr/>
        </p:nvSpPr>
        <p:spPr>
          <a:xfrm>
            <a:off x="10174385" y="5046841"/>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74" name="TextBox 14">
            <a:extLst>
              <a:ext uri="{FF2B5EF4-FFF2-40B4-BE49-F238E27FC236}">
                <a16:creationId xmlns:a16="http://schemas.microsoft.com/office/drawing/2014/main" id="{07B98FDD-0C80-78D0-0901-750BF2A877E9}"/>
              </a:ext>
            </a:extLst>
          </p:cNvPr>
          <p:cNvSpPr txBox="1"/>
          <p:nvPr/>
        </p:nvSpPr>
        <p:spPr>
          <a:xfrm>
            <a:off x="5442062" y="5690711"/>
            <a:ext cx="2033191" cy="276999"/>
          </a:xfrm>
          <a:prstGeom prst="rect">
            <a:avLst/>
          </a:prstGeom>
          <a:noFill/>
        </p:spPr>
        <p:txBody>
          <a:bodyPr wrap="square" lIns="0" rIns="0">
            <a:spAutoFit/>
          </a:bodyPr>
          <a:lstStyle/>
          <a:p>
            <a:pPr defTabSz="914377"/>
            <a:r>
              <a:rPr lang="pt-BR" sz="1200" b="1" dirty="0">
                <a:solidFill>
                  <a:srgbClr val="3C4649"/>
                </a:solidFill>
                <a:latin typeface="Rubik" pitchFamily="2" charset="-79"/>
                <a:cs typeface="Rubik" pitchFamily="2" charset="-79"/>
              </a:rPr>
              <a:t>Nome habilidade</a:t>
            </a:r>
          </a:p>
        </p:txBody>
      </p:sp>
      <p:sp>
        <p:nvSpPr>
          <p:cNvPr id="75" name="TextBox 15">
            <a:extLst>
              <a:ext uri="{FF2B5EF4-FFF2-40B4-BE49-F238E27FC236}">
                <a16:creationId xmlns:a16="http://schemas.microsoft.com/office/drawing/2014/main" id="{DBEDB6A4-7A27-7157-3B6B-91B28F59B8D2}"/>
              </a:ext>
            </a:extLst>
          </p:cNvPr>
          <p:cNvSpPr txBox="1"/>
          <p:nvPr/>
        </p:nvSpPr>
        <p:spPr>
          <a:xfrm>
            <a:off x="10657560" y="5690711"/>
            <a:ext cx="616991" cy="276999"/>
          </a:xfrm>
          <a:prstGeom prst="rect">
            <a:avLst/>
          </a:prstGeom>
          <a:noFill/>
        </p:spPr>
        <p:txBody>
          <a:bodyPr wrap="square" lIns="0" rIns="0">
            <a:spAutoFit/>
          </a:bodyPr>
          <a:lstStyle/>
          <a:p>
            <a:pPr defTabSz="914377"/>
            <a:r>
              <a:rPr lang="pt-BR" sz="1200" b="1" dirty="0">
                <a:solidFill>
                  <a:prstClr val="black"/>
                </a:solidFill>
                <a:latin typeface="Rubik" pitchFamily="2" charset="-79"/>
                <a:cs typeface="Rubik" pitchFamily="2" charset="-79"/>
              </a:rPr>
              <a:t>80%</a:t>
            </a:r>
          </a:p>
        </p:txBody>
      </p:sp>
      <p:sp>
        <p:nvSpPr>
          <p:cNvPr id="76" name="Elipse 75">
            <a:extLst>
              <a:ext uri="{FF2B5EF4-FFF2-40B4-BE49-F238E27FC236}">
                <a16:creationId xmlns:a16="http://schemas.microsoft.com/office/drawing/2014/main" id="{E9235AB2-BAFA-3D62-75DA-1BD0551F78A8}"/>
              </a:ext>
            </a:extLst>
          </p:cNvPr>
          <p:cNvSpPr/>
          <p:nvPr/>
        </p:nvSpPr>
        <p:spPr>
          <a:xfrm>
            <a:off x="6919328" y="5714710"/>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77" name="Elipse 76">
            <a:extLst>
              <a:ext uri="{FF2B5EF4-FFF2-40B4-BE49-F238E27FC236}">
                <a16:creationId xmlns:a16="http://schemas.microsoft.com/office/drawing/2014/main" id="{970953B0-D211-2E48-E685-232FEE896241}"/>
              </a:ext>
            </a:extLst>
          </p:cNvPr>
          <p:cNvSpPr/>
          <p:nvPr/>
        </p:nvSpPr>
        <p:spPr>
          <a:xfrm>
            <a:off x="7281001" y="5714710"/>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78" name="Elipse 77">
            <a:extLst>
              <a:ext uri="{FF2B5EF4-FFF2-40B4-BE49-F238E27FC236}">
                <a16:creationId xmlns:a16="http://schemas.microsoft.com/office/drawing/2014/main" id="{C242A937-86D8-42D0-1DAB-CE309B335D87}"/>
              </a:ext>
            </a:extLst>
          </p:cNvPr>
          <p:cNvSpPr/>
          <p:nvPr/>
        </p:nvSpPr>
        <p:spPr>
          <a:xfrm>
            <a:off x="7642674" y="5714710"/>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79" name="Elipse 78">
            <a:extLst>
              <a:ext uri="{FF2B5EF4-FFF2-40B4-BE49-F238E27FC236}">
                <a16:creationId xmlns:a16="http://schemas.microsoft.com/office/drawing/2014/main" id="{B2BD4A8C-CA8C-EB7E-7A89-868947C88417}"/>
              </a:ext>
            </a:extLst>
          </p:cNvPr>
          <p:cNvSpPr/>
          <p:nvPr/>
        </p:nvSpPr>
        <p:spPr>
          <a:xfrm>
            <a:off x="8004347" y="5714710"/>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80" name="Elipse 79">
            <a:extLst>
              <a:ext uri="{FF2B5EF4-FFF2-40B4-BE49-F238E27FC236}">
                <a16:creationId xmlns:a16="http://schemas.microsoft.com/office/drawing/2014/main" id="{9E75EA5A-33E2-B325-769E-ACBB56183EE5}"/>
              </a:ext>
            </a:extLst>
          </p:cNvPr>
          <p:cNvSpPr/>
          <p:nvPr/>
        </p:nvSpPr>
        <p:spPr>
          <a:xfrm>
            <a:off x="8366020" y="5714710"/>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81" name="Elipse 80">
            <a:extLst>
              <a:ext uri="{FF2B5EF4-FFF2-40B4-BE49-F238E27FC236}">
                <a16:creationId xmlns:a16="http://schemas.microsoft.com/office/drawing/2014/main" id="{80DB08CF-4A3F-BA5C-D390-A52A78CE5EDF}"/>
              </a:ext>
            </a:extLst>
          </p:cNvPr>
          <p:cNvSpPr/>
          <p:nvPr/>
        </p:nvSpPr>
        <p:spPr>
          <a:xfrm>
            <a:off x="8727693" y="5714710"/>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82" name="Elipse 81">
            <a:extLst>
              <a:ext uri="{FF2B5EF4-FFF2-40B4-BE49-F238E27FC236}">
                <a16:creationId xmlns:a16="http://schemas.microsoft.com/office/drawing/2014/main" id="{05DD5AC8-49F6-B7F3-8E72-AF9C0298E9D1}"/>
              </a:ext>
            </a:extLst>
          </p:cNvPr>
          <p:cNvSpPr/>
          <p:nvPr/>
        </p:nvSpPr>
        <p:spPr>
          <a:xfrm>
            <a:off x="9089366" y="5714710"/>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83" name="Elipse 82">
            <a:extLst>
              <a:ext uri="{FF2B5EF4-FFF2-40B4-BE49-F238E27FC236}">
                <a16:creationId xmlns:a16="http://schemas.microsoft.com/office/drawing/2014/main" id="{FC0A7FB3-5549-9CD4-0076-D04C798ECAAB}"/>
              </a:ext>
            </a:extLst>
          </p:cNvPr>
          <p:cNvSpPr/>
          <p:nvPr/>
        </p:nvSpPr>
        <p:spPr>
          <a:xfrm>
            <a:off x="9451039" y="5714710"/>
            <a:ext cx="229001" cy="2290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84" name="Elipse 83">
            <a:extLst>
              <a:ext uri="{FF2B5EF4-FFF2-40B4-BE49-F238E27FC236}">
                <a16:creationId xmlns:a16="http://schemas.microsoft.com/office/drawing/2014/main" id="{4B2C92E4-762C-51F0-449F-83F477F6A7BB}"/>
              </a:ext>
            </a:extLst>
          </p:cNvPr>
          <p:cNvSpPr/>
          <p:nvPr/>
        </p:nvSpPr>
        <p:spPr>
          <a:xfrm>
            <a:off x="9812712" y="5714710"/>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85" name="Elipse 84">
            <a:extLst>
              <a:ext uri="{FF2B5EF4-FFF2-40B4-BE49-F238E27FC236}">
                <a16:creationId xmlns:a16="http://schemas.microsoft.com/office/drawing/2014/main" id="{A02858FB-E54E-4BDF-054D-6C32FE301D5D}"/>
              </a:ext>
            </a:extLst>
          </p:cNvPr>
          <p:cNvSpPr/>
          <p:nvPr/>
        </p:nvSpPr>
        <p:spPr>
          <a:xfrm>
            <a:off x="10174385" y="5714710"/>
            <a:ext cx="229001" cy="229001"/>
          </a:xfrm>
          <a:prstGeom prst="ellipse">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err="1">
              <a:latin typeface="Sorts Mill Goudy" panose="02000503000000000000" pitchFamily="2" charset="0"/>
            </a:endParaRPr>
          </a:p>
        </p:txBody>
      </p:sp>
      <p:sp>
        <p:nvSpPr>
          <p:cNvPr id="2" name="Espaço Reservado para Imagem 1">
            <a:extLst>
              <a:ext uri="{FF2B5EF4-FFF2-40B4-BE49-F238E27FC236}">
                <a16:creationId xmlns:a16="http://schemas.microsoft.com/office/drawing/2014/main" id="{25F483D4-38DC-5711-22DE-5D16A0F9BFD5}"/>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005798242"/>
      </p:ext>
    </p:extLst>
  </p:cSld>
  <p:clrMapOvr>
    <a:masterClrMapping/>
  </p:clrMapOvr>
</p:sld>
</file>

<file path=ppt/theme/theme1.xml><?xml version="1.0" encoding="utf-8"?>
<a:theme xmlns:a="http://schemas.openxmlformats.org/drawingml/2006/main" name="Office Theme">
  <a:themeElements>
    <a:clrScheme name="Apresentação Pessoal 2">
      <a:dk1>
        <a:sysClr val="windowText" lastClr="000000"/>
      </a:dk1>
      <a:lt1>
        <a:sysClr val="window" lastClr="FFFFFF"/>
      </a:lt1>
      <a:dk2>
        <a:srgbClr val="0E2841"/>
      </a:dk2>
      <a:lt2>
        <a:srgbClr val="E8E8E8"/>
      </a:lt2>
      <a:accent1>
        <a:srgbClr val="FF8059"/>
      </a:accent1>
      <a:accent2>
        <a:srgbClr val="676CDB"/>
      </a:accent2>
      <a:accent3>
        <a:srgbClr val="38B0C9"/>
      </a:accent3>
      <a:accent4>
        <a:srgbClr val="F4F1E0"/>
      </a:accent4>
      <a:accent5>
        <a:srgbClr val="EBE7E0"/>
      </a:accent5>
      <a:accent6>
        <a:srgbClr val="F7F5F2"/>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latin typeface="Sorts Mill Goudy" panose="02000503000000000000" pitchFamily="2" charset="0"/>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marL="0" indent="0" algn="l">
          <a:lnSpc>
            <a:spcPts val="2500"/>
          </a:lnSpc>
          <a:buNone/>
          <a:defRPr sz="2000" dirty="0">
            <a:solidFill>
              <a:srgbClr val="3C4649"/>
            </a:solidFill>
            <a:latin typeface="Rubik Light" pitchFamily="2" charset="-79"/>
            <a:cs typeface="Rubik Light" pitchFamily="2" charset="-79"/>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TotalTime>
  <Words>2679</Words>
  <Application>Microsoft Office PowerPoint</Application>
  <PresentationFormat>Widescreen</PresentationFormat>
  <Paragraphs>223</Paragraphs>
  <Slides>24</Slides>
  <Notes>0</Notes>
  <HiddenSlides>0</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24</vt:i4>
      </vt:variant>
    </vt:vector>
  </HeadingPairs>
  <TitlesOfParts>
    <vt:vector size="36" baseType="lpstr">
      <vt:lpstr>Arial</vt:lpstr>
      <vt:lpstr>Rubik Light</vt:lpstr>
      <vt:lpstr>Sorts Mill Goudy</vt:lpstr>
      <vt:lpstr>Aptos Display</vt:lpstr>
      <vt:lpstr>Montserrat</vt:lpstr>
      <vt:lpstr>Poppins</vt:lpstr>
      <vt:lpstr>Heebo</vt:lpstr>
      <vt:lpstr>Calibri</vt:lpstr>
      <vt:lpstr>Rubik</vt:lpstr>
      <vt:lpstr>Karla</vt:lpstr>
      <vt:lpstr>Aptos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Leonardo Naldo Falotico</dc:creator>
  <cp:lastModifiedBy>Ana Freire</cp:lastModifiedBy>
  <cp:revision>27</cp:revision>
  <dcterms:created xsi:type="dcterms:W3CDTF">2025-02-08T14:36:16Z</dcterms:created>
  <dcterms:modified xsi:type="dcterms:W3CDTF">2025-02-09T16:08:31Z</dcterms:modified>
</cp:coreProperties>
</file>