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27" r:id="rId1"/>
  </p:sldMasterIdLst>
  <p:sldIdLst>
    <p:sldId id="296" r:id="rId2"/>
    <p:sldId id="257" r:id="rId3"/>
    <p:sldId id="286" r:id="rId4"/>
    <p:sldId id="259" r:id="rId5"/>
    <p:sldId id="260" r:id="rId6"/>
    <p:sldId id="261" r:id="rId7"/>
    <p:sldId id="262" r:id="rId8"/>
    <p:sldId id="263" r:id="rId9"/>
    <p:sldId id="264" r:id="rId10"/>
    <p:sldId id="265" r:id="rId11"/>
    <p:sldId id="266" r:id="rId12"/>
    <p:sldId id="267" r:id="rId13"/>
    <p:sldId id="268" r:id="rId14"/>
    <p:sldId id="269" r:id="rId15"/>
    <p:sldId id="270" r:id="rId16"/>
    <p:sldId id="287" r:id="rId17"/>
    <p:sldId id="288" r:id="rId18"/>
    <p:sldId id="289" r:id="rId19"/>
    <p:sldId id="290" r:id="rId20"/>
    <p:sldId id="291" r:id="rId21"/>
    <p:sldId id="292" r:id="rId22"/>
    <p:sldId id="293" r:id="rId23"/>
    <p:sldId id="294" r:id="rId24"/>
    <p:sldId id="295" r:id="rId25"/>
  </p:sldIdLst>
  <p:sldSz cx="12192000" cy="6858000"/>
  <p:notesSz cx="6858000" cy="9144000"/>
  <p:embeddedFontLst>
    <p:embeddedFont>
      <p:font typeface="Heebo" pitchFamily="2" charset="-79"/>
      <p:regular r:id="rId26"/>
      <p:bold r:id="rId27"/>
    </p:embeddedFont>
    <p:embeddedFont>
      <p:font typeface="Montserrat" panose="000005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Poppins Black" panose="00000A00000000000000" pitchFamily="2" charset="0"/>
      <p:bold r:id="rId36"/>
      <p:boldItalic r:id="rId37"/>
    </p:embeddedFont>
    <p:embeddedFont>
      <p:font typeface="Poppins SemiBold" panose="00000700000000000000" pitchFamily="2" charset="0"/>
      <p:regular r:id="rId38"/>
      <p:bold r:id="rId39"/>
      <p:boldItalic r:id="rId40"/>
    </p:embeddedFont>
  </p:embeddedFontLst>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PESSOAL" id="{E2966AAB-3CE1-412D-963D-C2EC8555D2EF}">
          <p14:sldIdLst>
            <p14:sldId id="296"/>
            <p14:sldId id="257"/>
            <p14:sldId id="286"/>
            <p14:sldId id="259"/>
            <p14:sldId id="260"/>
            <p14:sldId id="261"/>
            <p14:sldId id="262"/>
            <p14:sldId id="263"/>
            <p14:sldId id="264"/>
            <p14:sldId id="265"/>
            <p14:sldId id="266"/>
            <p14:sldId id="267"/>
            <p14:sldId id="268"/>
            <p14:sldId id="269"/>
            <p14:sldId id="270"/>
            <p14:sldId id="287"/>
            <p14:sldId id="288"/>
            <p14:sldId id="289"/>
            <p14:sldId id="290"/>
            <p14:sldId id="291"/>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0CC"/>
    <a:srgbClr val="AFFF03"/>
    <a:srgbClr val="003AC8"/>
    <a:srgbClr val="ADFE04"/>
    <a:srgbClr val="0039C7"/>
    <a:srgbClr val="1B5BB1"/>
    <a:srgbClr val="35D8B9"/>
    <a:srgbClr val="FF2122"/>
    <a:srgbClr val="009E9A"/>
    <a:srgbClr val="218E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488" autoAdjust="0"/>
    <p:restoredTop sz="96120" autoAdjust="0"/>
  </p:normalViewPr>
  <p:slideViewPr>
    <p:cSldViewPr snapToGrid="0">
      <p:cViewPr>
        <p:scale>
          <a:sx n="75" d="100"/>
          <a:sy n="75" d="100"/>
        </p:scale>
        <p:origin x="2016" y="6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font" Target="fonts/font1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52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524DAF6-8CF5-11AF-6CBC-7EDE72F9B57B}"/>
              </a:ext>
            </a:extLst>
          </p:cNvPr>
          <p:cNvSpPr>
            <a:spLocks noGrp="1"/>
          </p:cNvSpPr>
          <p:nvPr>
            <p:ph type="pic" sz="quarter" idx="16" hasCustomPrompt="1"/>
          </p:nvPr>
        </p:nvSpPr>
        <p:spPr>
          <a:xfrm>
            <a:off x="1044487" y="2009982"/>
            <a:ext cx="4337936" cy="2713435"/>
          </a:xfrm>
          <a:custGeom>
            <a:avLst/>
            <a:gdLst>
              <a:gd name="connsiteX0" fmla="*/ 0 w 4337936"/>
              <a:gd name="connsiteY0" fmla="*/ 0 h 2713435"/>
              <a:gd name="connsiteX1" fmla="*/ 4337936 w 4337936"/>
              <a:gd name="connsiteY1" fmla="*/ 0 h 2713435"/>
              <a:gd name="connsiteX2" fmla="*/ 4337936 w 4337936"/>
              <a:gd name="connsiteY2" fmla="*/ 2713435 h 2713435"/>
              <a:gd name="connsiteX3" fmla="*/ 0 w 4337936"/>
              <a:gd name="connsiteY3" fmla="*/ 2713435 h 2713435"/>
            </a:gdLst>
            <a:ahLst/>
            <a:cxnLst>
              <a:cxn ang="0">
                <a:pos x="connsiteX0" y="connsiteY0"/>
              </a:cxn>
              <a:cxn ang="0">
                <a:pos x="connsiteX1" y="connsiteY1"/>
              </a:cxn>
              <a:cxn ang="0">
                <a:pos x="connsiteX2" y="connsiteY2"/>
              </a:cxn>
              <a:cxn ang="0">
                <a:pos x="connsiteX3" y="connsiteY3"/>
              </a:cxn>
            </a:cxnLst>
            <a:rect l="l" t="t" r="r" b="b"/>
            <a:pathLst>
              <a:path w="4337936" h="2713435">
                <a:moveTo>
                  <a:pt x="0" y="0"/>
                </a:moveTo>
                <a:lnTo>
                  <a:pt x="4337936" y="0"/>
                </a:lnTo>
                <a:lnTo>
                  <a:pt x="4337936" y="2713435"/>
                </a:lnTo>
                <a:lnTo>
                  <a:pt x="0" y="271343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8848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3550F916-DE51-B39B-0E13-34AC96451ACB}"/>
              </a:ext>
            </a:extLst>
          </p:cNvPr>
          <p:cNvSpPr>
            <a:spLocks noGrp="1"/>
          </p:cNvSpPr>
          <p:nvPr>
            <p:ph type="pic" sz="quarter" idx="34" hasCustomPrompt="1"/>
          </p:nvPr>
        </p:nvSpPr>
        <p:spPr>
          <a:xfrm>
            <a:off x="9360946" y="1511250"/>
            <a:ext cx="2640380" cy="1762513"/>
          </a:xfrm>
          <a:custGeom>
            <a:avLst/>
            <a:gdLst>
              <a:gd name="connsiteX0" fmla="*/ 0 w 2640380"/>
              <a:gd name="connsiteY0" fmla="*/ 0 h 1762513"/>
              <a:gd name="connsiteX1" fmla="*/ 2640380 w 2640380"/>
              <a:gd name="connsiteY1" fmla="*/ 0 h 1762513"/>
              <a:gd name="connsiteX2" fmla="*/ 2640380 w 2640380"/>
              <a:gd name="connsiteY2" fmla="*/ 1762513 h 1762513"/>
              <a:gd name="connsiteX3" fmla="*/ 0 w 2640380"/>
              <a:gd name="connsiteY3" fmla="*/ 1762513 h 1762513"/>
            </a:gdLst>
            <a:ahLst/>
            <a:cxnLst>
              <a:cxn ang="0">
                <a:pos x="connsiteX0" y="connsiteY0"/>
              </a:cxn>
              <a:cxn ang="0">
                <a:pos x="connsiteX1" y="connsiteY1"/>
              </a:cxn>
              <a:cxn ang="0">
                <a:pos x="connsiteX2" y="connsiteY2"/>
              </a:cxn>
              <a:cxn ang="0">
                <a:pos x="connsiteX3" y="connsiteY3"/>
              </a:cxn>
            </a:cxnLst>
            <a:rect l="l" t="t" r="r" b="b"/>
            <a:pathLst>
              <a:path w="2640380" h="1762513">
                <a:moveTo>
                  <a:pt x="0" y="0"/>
                </a:moveTo>
                <a:lnTo>
                  <a:pt x="2640380" y="0"/>
                </a:lnTo>
                <a:lnTo>
                  <a:pt x="2640380" y="1762513"/>
                </a:lnTo>
                <a:lnTo>
                  <a:pt x="0" y="17625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AF7C1DE6-F722-F1DD-BF72-6954FB0D945C}"/>
              </a:ext>
            </a:extLst>
          </p:cNvPr>
          <p:cNvSpPr>
            <a:spLocks noGrp="1"/>
          </p:cNvSpPr>
          <p:nvPr>
            <p:ph type="pic" sz="quarter" idx="35" hasCustomPrompt="1"/>
          </p:nvPr>
        </p:nvSpPr>
        <p:spPr>
          <a:xfrm>
            <a:off x="6419375" y="3646388"/>
            <a:ext cx="2640380" cy="1762513"/>
          </a:xfrm>
          <a:custGeom>
            <a:avLst/>
            <a:gdLst>
              <a:gd name="connsiteX0" fmla="*/ 0 w 2640380"/>
              <a:gd name="connsiteY0" fmla="*/ 0 h 1762513"/>
              <a:gd name="connsiteX1" fmla="*/ 2640380 w 2640380"/>
              <a:gd name="connsiteY1" fmla="*/ 0 h 1762513"/>
              <a:gd name="connsiteX2" fmla="*/ 2640380 w 2640380"/>
              <a:gd name="connsiteY2" fmla="*/ 1762513 h 1762513"/>
              <a:gd name="connsiteX3" fmla="*/ 0 w 2640380"/>
              <a:gd name="connsiteY3" fmla="*/ 1762513 h 1762513"/>
            </a:gdLst>
            <a:ahLst/>
            <a:cxnLst>
              <a:cxn ang="0">
                <a:pos x="connsiteX0" y="connsiteY0"/>
              </a:cxn>
              <a:cxn ang="0">
                <a:pos x="connsiteX1" y="connsiteY1"/>
              </a:cxn>
              <a:cxn ang="0">
                <a:pos x="connsiteX2" y="connsiteY2"/>
              </a:cxn>
              <a:cxn ang="0">
                <a:pos x="connsiteX3" y="connsiteY3"/>
              </a:cxn>
            </a:cxnLst>
            <a:rect l="l" t="t" r="r" b="b"/>
            <a:pathLst>
              <a:path w="2640380" h="1762513">
                <a:moveTo>
                  <a:pt x="0" y="0"/>
                </a:moveTo>
                <a:lnTo>
                  <a:pt x="2640380" y="0"/>
                </a:lnTo>
                <a:lnTo>
                  <a:pt x="2640380" y="1762513"/>
                </a:lnTo>
                <a:lnTo>
                  <a:pt x="0" y="17625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CFCAB478-D9B3-70CB-E9CD-E2DF523BD95C}"/>
              </a:ext>
            </a:extLst>
          </p:cNvPr>
          <p:cNvSpPr>
            <a:spLocks noGrp="1"/>
          </p:cNvSpPr>
          <p:nvPr>
            <p:ph type="pic" sz="quarter" idx="36" hasCustomPrompt="1"/>
          </p:nvPr>
        </p:nvSpPr>
        <p:spPr>
          <a:xfrm>
            <a:off x="9360946" y="3646387"/>
            <a:ext cx="2640380" cy="1762513"/>
          </a:xfrm>
          <a:custGeom>
            <a:avLst/>
            <a:gdLst>
              <a:gd name="connsiteX0" fmla="*/ 0 w 2640380"/>
              <a:gd name="connsiteY0" fmla="*/ 0 h 1762513"/>
              <a:gd name="connsiteX1" fmla="*/ 2640380 w 2640380"/>
              <a:gd name="connsiteY1" fmla="*/ 0 h 1762513"/>
              <a:gd name="connsiteX2" fmla="*/ 2640380 w 2640380"/>
              <a:gd name="connsiteY2" fmla="*/ 1762513 h 1762513"/>
              <a:gd name="connsiteX3" fmla="*/ 0 w 2640380"/>
              <a:gd name="connsiteY3" fmla="*/ 1762513 h 1762513"/>
            </a:gdLst>
            <a:ahLst/>
            <a:cxnLst>
              <a:cxn ang="0">
                <a:pos x="connsiteX0" y="connsiteY0"/>
              </a:cxn>
              <a:cxn ang="0">
                <a:pos x="connsiteX1" y="connsiteY1"/>
              </a:cxn>
              <a:cxn ang="0">
                <a:pos x="connsiteX2" y="connsiteY2"/>
              </a:cxn>
              <a:cxn ang="0">
                <a:pos x="connsiteX3" y="connsiteY3"/>
              </a:cxn>
            </a:cxnLst>
            <a:rect l="l" t="t" r="r" b="b"/>
            <a:pathLst>
              <a:path w="2640380" h="1762513">
                <a:moveTo>
                  <a:pt x="0" y="0"/>
                </a:moveTo>
                <a:lnTo>
                  <a:pt x="2640380" y="0"/>
                </a:lnTo>
                <a:lnTo>
                  <a:pt x="2640380" y="1762513"/>
                </a:lnTo>
                <a:lnTo>
                  <a:pt x="0" y="17625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5C1EE91B-6C43-F128-2EE6-95DE1024C8E5}"/>
              </a:ext>
            </a:extLst>
          </p:cNvPr>
          <p:cNvSpPr>
            <a:spLocks noGrp="1"/>
          </p:cNvSpPr>
          <p:nvPr>
            <p:ph type="pic" sz="quarter" idx="16" hasCustomPrompt="1"/>
          </p:nvPr>
        </p:nvSpPr>
        <p:spPr>
          <a:xfrm>
            <a:off x="6419375" y="1530563"/>
            <a:ext cx="2640380" cy="1762513"/>
          </a:xfrm>
          <a:custGeom>
            <a:avLst/>
            <a:gdLst>
              <a:gd name="connsiteX0" fmla="*/ 0 w 2640380"/>
              <a:gd name="connsiteY0" fmla="*/ 0 h 1762513"/>
              <a:gd name="connsiteX1" fmla="*/ 2640380 w 2640380"/>
              <a:gd name="connsiteY1" fmla="*/ 0 h 1762513"/>
              <a:gd name="connsiteX2" fmla="*/ 2640380 w 2640380"/>
              <a:gd name="connsiteY2" fmla="*/ 1762513 h 1762513"/>
              <a:gd name="connsiteX3" fmla="*/ 0 w 2640380"/>
              <a:gd name="connsiteY3" fmla="*/ 1762513 h 1762513"/>
            </a:gdLst>
            <a:ahLst/>
            <a:cxnLst>
              <a:cxn ang="0">
                <a:pos x="connsiteX0" y="connsiteY0"/>
              </a:cxn>
              <a:cxn ang="0">
                <a:pos x="connsiteX1" y="connsiteY1"/>
              </a:cxn>
              <a:cxn ang="0">
                <a:pos x="connsiteX2" y="connsiteY2"/>
              </a:cxn>
              <a:cxn ang="0">
                <a:pos x="connsiteX3" y="connsiteY3"/>
              </a:cxn>
            </a:cxnLst>
            <a:rect l="l" t="t" r="r" b="b"/>
            <a:pathLst>
              <a:path w="2640380" h="1762513">
                <a:moveTo>
                  <a:pt x="0" y="0"/>
                </a:moveTo>
                <a:lnTo>
                  <a:pt x="2640380" y="0"/>
                </a:lnTo>
                <a:lnTo>
                  <a:pt x="2640380" y="1762513"/>
                </a:lnTo>
                <a:lnTo>
                  <a:pt x="0" y="17625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41836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30378E0-767B-23C7-36F9-39D0243D348A}"/>
              </a:ext>
            </a:extLst>
          </p:cNvPr>
          <p:cNvSpPr>
            <a:spLocks noGrp="1"/>
          </p:cNvSpPr>
          <p:nvPr>
            <p:ph type="pic" sz="quarter" idx="34" hasCustomPrompt="1"/>
          </p:nvPr>
        </p:nvSpPr>
        <p:spPr>
          <a:xfrm>
            <a:off x="8786362" y="1176658"/>
            <a:ext cx="2122351" cy="4504685"/>
          </a:xfrm>
          <a:custGeom>
            <a:avLst/>
            <a:gdLst>
              <a:gd name="connsiteX0" fmla="*/ 0 w 2122351"/>
              <a:gd name="connsiteY0" fmla="*/ 0 h 4504685"/>
              <a:gd name="connsiteX1" fmla="*/ 2122351 w 2122351"/>
              <a:gd name="connsiteY1" fmla="*/ 0 h 4504685"/>
              <a:gd name="connsiteX2" fmla="*/ 2122351 w 2122351"/>
              <a:gd name="connsiteY2" fmla="*/ 4504685 h 4504685"/>
              <a:gd name="connsiteX3" fmla="*/ 0 w 2122351"/>
              <a:gd name="connsiteY3" fmla="*/ 4504685 h 4504685"/>
            </a:gdLst>
            <a:ahLst/>
            <a:cxnLst>
              <a:cxn ang="0">
                <a:pos x="connsiteX0" y="connsiteY0"/>
              </a:cxn>
              <a:cxn ang="0">
                <a:pos x="connsiteX1" y="connsiteY1"/>
              </a:cxn>
              <a:cxn ang="0">
                <a:pos x="connsiteX2" y="connsiteY2"/>
              </a:cxn>
              <a:cxn ang="0">
                <a:pos x="connsiteX3" y="connsiteY3"/>
              </a:cxn>
            </a:cxnLst>
            <a:rect l="l" t="t" r="r" b="b"/>
            <a:pathLst>
              <a:path w="2122351" h="4504685">
                <a:moveTo>
                  <a:pt x="0" y="0"/>
                </a:moveTo>
                <a:lnTo>
                  <a:pt x="2122351" y="0"/>
                </a:lnTo>
                <a:lnTo>
                  <a:pt x="2122351" y="4504685"/>
                </a:lnTo>
                <a:lnTo>
                  <a:pt x="0" y="450468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46420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A414C404-D94F-F603-509C-14EA91B9DD46}"/>
              </a:ext>
            </a:extLst>
          </p:cNvPr>
          <p:cNvSpPr>
            <a:spLocks noGrp="1"/>
          </p:cNvSpPr>
          <p:nvPr>
            <p:ph type="pic" sz="quarter" idx="34" hasCustomPrompt="1"/>
          </p:nvPr>
        </p:nvSpPr>
        <p:spPr>
          <a:xfrm>
            <a:off x="1359810" y="2802530"/>
            <a:ext cx="3428092" cy="2161441"/>
          </a:xfrm>
          <a:custGeom>
            <a:avLst/>
            <a:gdLst>
              <a:gd name="connsiteX0" fmla="*/ 0 w 3428092"/>
              <a:gd name="connsiteY0" fmla="*/ 0 h 2161441"/>
              <a:gd name="connsiteX1" fmla="*/ 3428092 w 3428092"/>
              <a:gd name="connsiteY1" fmla="*/ 0 h 2161441"/>
              <a:gd name="connsiteX2" fmla="*/ 3428092 w 3428092"/>
              <a:gd name="connsiteY2" fmla="*/ 2161441 h 2161441"/>
              <a:gd name="connsiteX3" fmla="*/ 0 w 3428092"/>
              <a:gd name="connsiteY3" fmla="*/ 2161441 h 2161441"/>
            </a:gdLst>
            <a:ahLst/>
            <a:cxnLst>
              <a:cxn ang="0">
                <a:pos x="connsiteX0" y="connsiteY0"/>
              </a:cxn>
              <a:cxn ang="0">
                <a:pos x="connsiteX1" y="connsiteY1"/>
              </a:cxn>
              <a:cxn ang="0">
                <a:pos x="connsiteX2" y="connsiteY2"/>
              </a:cxn>
              <a:cxn ang="0">
                <a:pos x="connsiteX3" y="connsiteY3"/>
              </a:cxn>
            </a:cxnLst>
            <a:rect l="l" t="t" r="r" b="b"/>
            <a:pathLst>
              <a:path w="3428092" h="2161441">
                <a:moveTo>
                  <a:pt x="0" y="0"/>
                </a:moveTo>
                <a:lnTo>
                  <a:pt x="3428092" y="0"/>
                </a:lnTo>
                <a:lnTo>
                  <a:pt x="3428092" y="2161441"/>
                </a:lnTo>
                <a:lnTo>
                  <a:pt x="0" y="216144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064980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5A84FA52-496C-6465-0E40-0A507F26989E}"/>
              </a:ext>
            </a:extLst>
          </p:cNvPr>
          <p:cNvSpPr>
            <a:spLocks noGrp="1"/>
          </p:cNvSpPr>
          <p:nvPr>
            <p:ph type="pic" sz="quarter" idx="36" hasCustomPrompt="1"/>
          </p:nvPr>
        </p:nvSpPr>
        <p:spPr>
          <a:xfrm>
            <a:off x="3269915" y="891009"/>
            <a:ext cx="1806591" cy="3834031"/>
          </a:xfrm>
          <a:custGeom>
            <a:avLst/>
            <a:gdLst>
              <a:gd name="connsiteX0" fmla="*/ 0 w 1806591"/>
              <a:gd name="connsiteY0" fmla="*/ 0 h 3834031"/>
              <a:gd name="connsiteX1" fmla="*/ 1806591 w 1806591"/>
              <a:gd name="connsiteY1" fmla="*/ 0 h 3834031"/>
              <a:gd name="connsiteX2" fmla="*/ 1806591 w 1806591"/>
              <a:gd name="connsiteY2" fmla="*/ 3834031 h 3834031"/>
              <a:gd name="connsiteX3" fmla="*/ 0 w 1806591"/>
              <a:gd name="connsiteY3" fmla="*/ 3834031 h 3834031"/>
            </a:gdLst>
            <a:ahLst/>
            <a:cxnLst>
              <a:cxn ang="0">
                <a:pos x="connsiteX0" y="connsiteY0"/>
              </a:cxn>
              <a:cxn ang="0">
                <a:pos x="connsiteX1" y="connsiteY1"/>
              </a:cxn>
              <a:cxn ang="0">
                <a:pos x="connsiteX2" y="connsiteY2"/>
              </a:cxn>
              <a:cxn ang="0">
                <a:pos x="connsiteX3" y="connsiteY3"/>
              </a:cxn>
            </a:cxnLst>
            <a:rect l="l" t="t" r="r" b="b"/>
            <a:pathLst>
              <a:path w="1806591" h="3834031">
                <a:moveTo>
                  <a:pt x="0" y="0"/>
                </a:moveTo>
                <a:lnTo>
                  <a:pt x="1806591" y="0"/>
                </a:lnTo>
                <a:lnTo>
                  <a:pt x="1806591" y="3834031"/>
                </a:lnTo>
                <a:lnTo>
                  <a:pt x="0" y="383403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40EC5BD4-ADCE-C2B7-D0A5-112BB913A610}"/>
              </a:ext>
            </a:extLst>
          </p:cNvPr>
          <p:cNvSpPr>
            <a:spLocks noGrp="1"/>
          </p:cNvSpPr>
          <p:nvPr>
            <p:ph type="pic" sz="quarter" idx="34" hasCustomPrompt="1"/>
          </p:nvPr>
        </p:nvSpPr>
        <p:spPr>
          <a:xfrm>
            <a:off x="1012544" y="891009"/>
            <a:ext cx="1806591" cy="3834031"/>
          </a:xfrm>
          <a:custGeom>
            <a:avLst/>
            <a:gdLst>
              <a:gd name="connsiteX0" fmla="*/ 0 w 1806591"/>
              <a:gd name="connsiteY0" fmla="*/ 0 h 3834031"/>
              <a:gd name="connsiteX1" fmla="*/ 1806591 w 1806591"/>
              <a:gd name="connsiteY1" fmla="*/ 0 h 3834031"/>
              <a:gd name="connsiteX2" fmla="*/ 1806591 w 1806591"/>
              <a:gd name="connsiteY2" fmla="*/ 3834031 h 3834031"/>
              <a:gd name="connsiteX3" fmla="*/ 0 w 1806591"/>
              <a:gd name="connsiteY3" fmla="*/ 3834031 h 3834031"/>
            </a:gdLst>
            <a:ahLst/>
            <a:cxnLst>
              <a:cxn ang="0">
                <a:pos x="connsiteX0" y="connsiteY0"/>
              </a:cxn>
              <a:cxn ang="0">
                <a:pos x="connsiteX1" y="connsiteY1"/>
              </a:cxn>
              <a:cxn ang="0">
                <a:pos x="connsiteX2" y="connsiteY2"/>
              </a:cxn>
              <a:cxn ang="0">
                <a:pos x="connsiteX3" y="connsiteY3"/>
              </a:cxn>
            </a:cxnLst>
            <a:rect l="l" t="t" r="r" b="b"/>
            <a:pathLst>
              <a:path w="1806591" h="3834031">
                <a:moveTo>
                  <a:pt x="0" y="0"/>
                </a:moveTo>
                <a:lnTo>
                  <a:pt x="1806591" y="0"/>
                </a:lnTo>
                <a:lnTo>
                  <a:pt x="1806591" y="3834031"/>
                </a:lnTo>
                <a:lnTo>
                  <a:pt x="0" y="383403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84147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10" name="Espaço Reservado para Imagem 9">
            <a:extLst>
              <a:ext uri="{FF2B5EF4-FFF2-40B4-BE49-F238E27FC236}">
                <a16:creationId xmlns:a16="http://schemas.microsoft.com/office/drawing/2014/main" id="{ADF7D59E-65EB-F800-2334-CA0F9A57A13D}"/>
              </a:ext>
            </a:extLst>
          </p:cNvPr>
          <p:cNvSpPr>
            <a:spLocks noGrp="1"/>
          </p:cNvSpPr>
          <p:nvPr>
            <p:ph type="pic" sz="quarter" idx="37" hasCustomPrompt="1"/>
          </p:nvPr>
        </p:nvSpPr>
        <p:spPr>
          <a:xfrm>
            <a:off x="8552039" y="2459241"/>
            <a:ext cx="2185416" cy="2002536"/>
          </a:xfrm>
          <a:custGeom>
            <a:avLst/>
            <a:gdLst>
              <a:gd name="connsiteX0" fmla="*/ 0 w 2185416"/>
              <a:gd name="connsiteY0" fmla="*/ 0 h 2002536"/>
              <a:gd name="connsiteX1" fmla="*/ 2185416 w 2185416"/>
              <a:gd name="connsiteY1" fmla="*/ 0 h 2002536"/>
              <a:gd name="connsiteX2" fmla="*/ 2185416 w 2185416"/>
              <a:gd name="connsiteY2" fmla="*/ 2002536 h 2002536"/>
              <a:gd name="connsiteX3" fmla="*/ 0 w 2185416"/>
              <a:gd name="connsiteY3" fmla="*/ 2002536 h 2002536"/>
            </a:gdLst>
            <a:ahLst/>
            <a:cxnLst>
              <a:cxn ang="0">
                <a:pos x="connsiteX0" y="connsiteY0"/>
              </a:cxn>
              <a:cxn ang="0">
                <a:pos x="connsiteX1" y="connsiteY1"/>
              </a:cxn>
              <a:cxn ang="0">
                <a:pos x="connsiteX2" y="connsiteY2"/>
              </a:cxn>
              <a:cxn ang="0">
                <a:pos x="connsiteX3" y="connsiteY3"/>
              </a:cxn>
            </a:cxnLst>
            <a:rect l="l" t="t" r="r" b="b"/>
            <a:pathLst>
              <a:path w="2185416" h="2002536">
                <a:moveTo>
                  <a:pt x="0" y="0"/>
                </a:moveTo>
                <a:lnTo>
                  <a:pt x="2185416" y="0"/>
                </a:lnTo>
                <a:lnTo>
                  <a:pt x="2185416" y="2002536"/>
                </a:lnTo>
                <a:lnTo>
                  <a:pt x="0" y="200253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A5506491-EEF9-5A4B-487F-81930043AF72}"/>
              </a:ext>
            </a:extLst>
          </p:cNvPr>
          <p:cNvSpPr>
            <a:spLocks noGrp="1"/>
          </p:cNvSpPr>
          <p:nvPr>
            <p:ph type="pic" sz="quarter" idx="36" hasCustomPrompt="1"/>
          </p:nvPr>
        </p:nvSpPr>
        <p:spPr>
          <a:xfrm>
            <a:off x="4999215" y="2427732"/>
            <a:ext cx="2009963" cy="2002536"/>
          </a:xfrm>
          <a:custGeom>
            <a:avLst/>
            <a:gdLst>
              <a:gd name="connsiteX0" fmla="*/ 0 w 2009963"/>
              <a:gd name="connsiteY0" fmla="*/ 0 h 2002536"/>
              <a:gd name="connsiteX1" fmla="*/ 2009963 w 2009963"/>
              <a:gd name="connsiteY1" fmla="*/ 0 h 2002536"/>
              <a:gd name="connsiteX2" fmla="*/ 2009963 w 2009963"/>
              <a:gd name="connsiteY2" fmla="*/ 2002536 h 2002536"/>
              <a:gd name="connsiteX3" fmla="*/ 0 w 2009963"/>
              <a:gd name="connsiteY3" fmla="*/ 2002536 h 2002536"/>
            </a:gdLst>
            <a:ahLst/>
            <a:cxnLst>
              <a:cxn ang="0">
                <a:pos x="connsiteX0" y="connsiteY0"/>
              </a:cxn>
              <a:cxn ang="0">
                <a:pos x="connsiteX1" y="connsiteY1"/>
              </a:cxn>
              <a:cxn ang="0">
                <a:pos x="connsiteX2" y="connsiteY2"/>
              </a:cxn>
              <a:cxn ang="0">
                <a:pos x="connsiteX3" y="connsiteY3"/>
              </a:cxn>
            </a:cxnLst>
            <a:rect l="l" t="t" r="r" b="b"/>
            <a:pathLst>
              <a:path w="2009963" h="2002536">
                <a:moveTo>
                  <a:pt x="0" y="0"/>
                </a:moveTo>
                <a:lnTo>
                  <a:pt x="2009963" y="0"/>
                </a:lnTo>
                <a:lnTo>
                  <a:pt x="2009963" y="2002536"/>
                </a:lnTo>
                <a:lnTo>
                  <a:pt x="0" y="200253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403C212E-6C4A-2B08-F27E-2C451CA16587}"/>
              </a:ext>
            </a:extLst>
          </p:cNvPr>
          <p:cNvSpPr>
            <a:spLocks noGrp="1"/>
          </p:cNvSpPr>
          <p:nvPr>
            <p:ph type="pic" sz="quarter" idx="34" hasCustomPrompt="1"/>
          </p:nvPr>
        </p:nvSpPr>
        <p:spPr>
          <a:xfrm>
            <a:off x="1449787" y="2459241"/>
            <a:ext cx="2185416" cy="2002536"/>
          </a:xfrm>
          <a:custGeom>
            <a:avLst/>
            <a:gdLst>
              <a:gd name="connsiteX0" fmla="*/ 0 w 2185416"/>
              <a:gd name="connsiteY0" fmla="*/ 0 h 2002536"/>
              <a:gd name="connsiteX1" fmla="*/ 2185416 w 2185416"/>
              <a:gd name="connsiteY1" fmla="*/ 0 h 2002536"/>
              <a:gd name="connsiteX2" fmla="*/ 2185416 w 2185416"/>
              <a:gd name="connsiteY2" fmla="*/ 2002536 h 2002536"/>
              <a:gd name="connsiteX3" fmla="*/ 0 w 2185416"/>
              <a:gd name="connsiteY3" fmla="*/ 2002536 h 2002536"/>
            </a:gdLst>
            <a:ahLst/>
            <a:cxnLst>
              <a:cxn ang="0">
                <a:pos x="connsiteX0" y="connsiteY0"/>
              </a:cxn>
              <a:cxn ang="0">
                <a:pos x="connsiteX1" y="connsiteY1"/>
              </a:cxn>
              <a:cxn ang="0">
                <a:pos x="connsiteX2" y="connsiteY2"/>
              </a:cxn>
              <a:cxn ang="0">
                <a:pos x="connsiteX3" y="connsiteY3"/>
              </a:cxn>
            </a:cxnLst>
            <a:rect l="l" t="t" r="r" b="b"/>
            <a:pathLst>
              <a:path w="2185416" h="2002536">
                <a:moveTo>
                  <a:pt x="0" y="0"/>
                </a:moveTo>
                <a:lnTo>
                  <a:pt x="2185416" y="0"/>
                </a:lnTo>
                <a:lnTo>
                  <a:pt x="2185416" y="2002536"/>
                </a:lnTo>
                <a:lnTo>
                  <a:pt x="0" y="200253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919882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0FCE35E9-2FF4-964E-356B-69671D253BA3}"/>
              </a:ext>
            </a:extLst>
          </p:cNvPr>
          <p:cNvSpPr>
            <a:spLocks noGrp="1"/>
          </p:cNvSpPr>
          <p:nvPr>
            <p:ph type="pic" sz="quarter" idx="34" hasCustomPrompt="1"/>
          </p:nvPr>
        </p:nvSpPr>
        <p:spPr>
          <a:xfrm>
            <a:off x="6511926" y="900113"/>
            <a:ext cx="5059363" cy="5057775"/>
          </a:xfrm>
          <a:custGeom>
            <a:avLst/>
            <a:gdLst>
              <a:gd name="connsiteX0" fmla="*/ 2529681 w 5059363"/>
              <a:gd name="connsiteY0" fmla="*/ 0 h 5057775"/>
              <a:gd name="connsiteX1" fmla="*/ 5059363 w 5059363"/>
              <a:gd name="connsiteY1" fmla="*/ 2528888 h 5057775"/>
              <a:gd name="connsiteX2" fmla="*/ 2529681 w 5059363"/>
              <a:gd name="connsiteY2" fmla="*/ 5057775 h 5057775"/>
              <a:gd name="connsiteX3" fmla="*/ 0 w 5059363"/>
              <a:gd name="connsiteY3" fmla="*/ 2528888 h 5057775"/>
              <a:gd name="connsiteX4" fmla="*/ 2529681 w 5059363"/>
              <a:gd name="connsiteY4" fmla="*/ 0 h 5057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363" h="5057775">
                <a:moveTo>
                  <a:pt x="2529681" y="0"/>
                </a:moveTo>
                <a:cubicBezTo>
                  <a:pt x="3926785" y="0"/>
                  <a:pt x="5059363" y="1132222"/>
                  <a:pt x="5059363" y="2528888"/>
                </a:cubicBezTo>
                <a:cubicBezTo>
                  <a:pt x="5059363" y="3925553"/>
                  <a:pt x="3926785" y="5057775"/>
                  <a:pt x="2529681" y="5057775"/>
                </a:cubicBezTo>
                <a:cubicBezTo>
                  <a:pt x="1132578" y="5057775"/>
                  <a:pt x="0" y="3925553"/>
                  <a:pt x="0" y="2528888"/>
                </a:cubicBezTo>
                <a:cubicBezTo>
                  <a:pt x="0" y="1132222"/>
                  <a:pt x="1132578" y="0"/>
                  <a:pt x="2529681"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19213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2">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63BE0579-13A1-5696-B53B-7BAEE0C466BC}"/>
              </a:ext>
            </a:extLst>
          </p:cNvPr>
          <p:cNvSpPr>
            <a:spLocks noGrp="1"/>
          </p:cNvSpPr>
          <p:nvPr>
            <p:ph type="pic" sz="quarter" idx="16" hasCustomPrompt="1"/>
          </p:nvPr>
        </p:nvSpPr>
        <p:spPr>
          <a:xfrm>
            <a:off x="6304305" y="311728"/>
            <a:ext cx="5887695" cy="6234545"/>
          </a:xfrm>
          <a:custGeom>
            <a:avLst/>
            <a:gdLst>
              <a:gd name="connsiteX0" fmla="*/ 267263 w 5887695"/>
              <a:gd name="connsiteY0" fmla="*/ 0 h 6858000"/>
              <a:gd name="connsiteX1" fmla="*/ 3144495 w 5887695"/>
              <a:gd name="connsiteY1" fmla="*/ 0 h 6858000"/>
              <a:gd name="connsiteX2" fmla="*/ 3838283 w 5887695"/>
              <a:gd name="connsiteY2" fmla="*/ 0 h 6858000"/>
              <a:gd name="connsiteX3" fmla="*/ 5887695 w 5887695"/>
              <a:gd name="connsiteY3" fmla="*/ 0 h 6858000"/>
              <a:gd name="connsiteX4" fmla="*/ 5887695 w 5887695"/>
              <a:gd name="connsiteY4" fmla="*/ 6858000 h 6858000"/>
              <a:gd name="connsiteX5" fmla="*/ 3838283 w 5887695"/>
              <a:gd name="connsiteY5" fmla="*/ 6858000 h 6858000"/>
              <a:gd name="connsiteX6" fmla="*/ 3144495 w 5887695"/>
              <a:gd name="connsiteY6" fmla="*/ 6858000 h 6858000"/>
              <a:gd name="connsiteX7" fmla="*/ 267263 w 5887695"/>
              <a:gd name="connsiteY7" fmla="*/ 6858000 h 6858000"/>
              <a:gd name="connsiteX8" fmla="*/ 0 w 5887695"/>
              <a:gd name="connsiteY8" fmla="*/ 6575889 h 6858000"/>
              <a:gd name="connsiteX9" fmla="*/ 0 w 5887695"/>
              <a:gd name="connsiteY9" fmla="*/ 282111 h 6858000"/>
              <a:gd name="connsiteX10" fmla="*/ 267263 w 5887695"/>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7695" h="6858000">
                <a:moveTo>
                  <a:pt x="267263" y="0"/>
                </a:moveTo>
                <a:lnTo>
                  <a:pt x="3144495" y="0"/>
                </a:lnTo>
                <a:lnTo>
                  <a:pt x="3838283" y="0"/>
                </a:lnTo>
                <a:lnTo>
                  <a:pt x="5887695" y="0"/>
                </a:lnTo>
                <a:lnTo>
                  <a:pt x="5887695" y="6858000"/>
                </a:lnTo>
                <a:lnTo>
                  <a:pt x="3838283" y="6858000"/>
                </a:lnTo>
                <a:lnTo>
                  <a:pt x="3144495" y="6858000"/>
                </a:lnTo>
                <a:lnTo>
                  <a:pt x="267263" y="6858000"/>
                </a:lnTo>
                <a:cubicBezTo>
                  <a:pt x="119658" y="6858000"/>
                  <a:pt x="0" y="6731695"/>
                  <a:pt x="0" y="6575889"/>
                </a:cubicBezTo>
                <a:lnTo>
                  <a:pt x="0" y="282111"/>
                </a:lnTo>
                <a:cubicBezTo>
                  <a:pt x="0" y="126306"/>
                  <a:pt x="119658" y="0"/>
                  <a:pt x="26726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3348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2">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AB89A04A-2250-7079-9D13-747C29FBBE74}"/>
              </a:ext>
            </a:extLst>
          </p:cNvPr>
          <p:cNvSpPr>
            <a:spLocks noGrp="1"/>
          </p:cNvSpPr>
          <p:nvPr>
            <p:ph type="pic" sz="quarter" idx="17" hasCustomPrompt="1"/>
          </p:nvPr>
        </p:nvSpPr>
        <p:spPr>
          <a:xfrm>
            <a:off x="4438746" y="2431254"/>
            <a:ext cx="3314511" cy="2655893"/>
          </a:xfrm>
          <a:custGeom>
            <a:avLst/>
            <a:gdLst>
              <a:gd name="connsiteX0" fmla="*/ 301524 w 3314511"/>
              <a:gd name="connsiteY0" fmla="*/ 0 h 2655893"/>
              <a:gd name="connsiteX1" fmla="*/ 3012987 w 3314511"/>
              <a:gd name="connsiteY1" fmla="*/ 0 h 2655893"/>
              <a:gd name="connsiteX2" fmla="*/ 3314511 w 3314511"/>
              <a:gd name="connsiteY2" fmla="*/ 301524 h 2655893"/>
              <a:gd name="connsiteX3" fmla="*/ 3314511 w 3314511"/>
              <a:gd name="connsiteY3" fmla="*/ 2354369 h 2655893"/>
              <a:gd name="connsiteX4" fmla="*/ 3012987 w 3314511"/>
              <a:gd name="connsiteY4" fmla="*/ 2655893 h 2655893"/>
              <a:gd name="connsiteX5" fmla="*/ 301524 w 3314511"/>
              <a:gd name="connsiteY5" fmla="*/ 2655893 h 2655893"/>
              <a:gd name="connsiteX6" fmla="*/ 0 w 3314511"/>
              <a:gd name="connsiteY6" fmla="*/ 2354369 h 2655893"/>
              <a:gd name="connsiteX7" fmla="*/ 0 w 3314511"/>
              <a:gd name="connsiteY7" fmla="*/ 301524 h 2655893"/>
              <a:gd name="connsiteX8" fmla="*/ 301524 w 3314511"/>
              <a:gd name="connsiteY8" fmla="*/ 0 h 265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4511" h="2655893">
                <a:moveTo>
                  <a:pt x="301524" y="0"/>
                </a:moveTo>
                <a:lnTo>
                  <a:pt x="3012987" y="0"/>
                </a:lnTo>
                <a:cubicBezTo>
                  <a:pt x="3179514" y="0"/>
                  <a:pt x="3314511" y="134997"/>
                  <a:pt x="3314511" y="301524"/>
                </a:cubicBezTo>
                <a:lnTo>
                  <a:pt x="3314511" y="2354369"/>
                </a:lnTo>
                <a:cubicBezTo>
                  <a:pt x="3314511" y="2520896"/>
                  <a:pt x="3179514" y="2655893"/>
                  <a:pt x="3012987" y="2655893"/>
                </a:cubicBezTo>
                <a:lnTo>
                  <a:pt x="301524" y="2655893"/>
                </a:lnTo>
                <a:cubicBezTo>
                  <a:pt x="134997" y="2655893"/>
                  <a:pt x="0" y="2520896"/>
                  <a:pt x="0" y="2354369"/>
                </a:cubicBezTo>
                <a:lnTo>
                  <a:pt x="0" y="301524"/>
                </a:lnTo>
                <a:cubicBezTo>
                  <a:pt x="0" y="134997"/>
                  <a:pt x="134997" y="0"/>
                  <a:pt x="301524"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889B271D-8EC3-5F63-B3F5-327C42AEBD80}"/>
              </a:ext>
            </a:extLst>
          </p:cNvPr>
          <p:cNvSpPr>
            <a:spLocks noGrp="1"/>
          </p:cNvSpPr>
          <p:nvPr>
            <p:ph type="pic" sz="quarter" idx="18" hasCustomPrompt="1"/>
          </p:nvPr>
        </p:nvSpPr>
        <p:spPr>
          <a:xfrm>
            <a:off x="7993618" y="2431254"/>
            <a:ext cx="3314511" cy="2655893"/>
          </a:xfrm>
          <a:custGeom>
            <a:avLst/>
            <a:gdLst>
              <a:gd name="connsiteX0" fmla="*/ 301524 w 3314511"/>
              <a:gd name="connsiteY0" fmla="*/ 0 h 2655893"/>
              <a:gd name="connsiteX1" fmla="*/ 3012987 w 3314511"/>
              <a:gd name="connsiteY1" fmla="*/ 0 h 2655893"/>
              <a:gd name="connsiteX2" fmla="*/ 3314511 w 3314511"/>
              <a:gd name="connsiteY2" fmla="*/ 301524 h 2655893"/>
              <a:gd name="connsiteX3" fmla="*/ 3314511 w 3314511"/>
              <a:gd name="connsiteY3" fmla="*/ 2354369 h 2655893"/>
              <a:gd name="connsiteX4" fmla="*/ 3012987 w 3314511"/>
              <a:gd name="connsiteY4" fmla="*/ 2655893 h 2655893"/>
              <a:gd name="connsiteX5" fmla="*/ 301524 w 3314511"/>
              <a:gd name="connsiteY5" fmla="*/ 2655893 h 2655893"/>
              <a:gd name="connsiteX6" fmla="*/ 0 w 3314511"/>
              <a:gd name="connsiteY6" fmla="*/ 2354369 h 2655893"/>
              <a:gd name="connsiteX7" fmla="*/ 0 w 3314511"/>
              <a:gd name="connsiteY7" fmla="*/ 301524 h 2655893"/>
              <a:gd name="connsiteX8" fmla="*/ 301524 w 3314511"/>
              <a:gd name="connsiteY8" fmla="*/ 0 h 265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4511" h="2655893">
                <a:moveTo>
                  <a:pt x="301524" y="0"/>
                </a:moveTo>
                <a:lnTo>
                  <a:pt x="3012987" y="0"/>
                </a:lnTo>
                <a:cubicBezTo>
                  <a:pt x="3179514" y="0"/>
                  <a:pt x="3314511" y="134997"/>
                  <a:pt x="3314511" y="301524"/>
                </a:cubicBezTo>
                <a:lnTo>
                  <a:pt x="3314511" y="2354369"/>
                </a:lnTo>
                <a:cubicBezTo>
                  <a:pt x="3314511" y="2520896"/>
                  <a:pt x="3179514" y="2655893"/>
                  <a:pt x="3012987" y="2655893"/>
                </a:cubicBezTo>
                <a:lnTo>
                  <a:pt x="301524" y="2655893"/>
                </a:lnTo>
                <a:cubicBezTo>
                  <a:pt x="134997" y="2655893"/>
                  <a:pt x="0" y="2520896"/>
                  <a:pt x="0" y="2354369"/>
                </a:cubicBezTo>
                <a:lnTo>
                  <a:pt x="0" y="301524"/>
                </a:lnTo>
                <a:cubicBezTo>
                  <a:pt x="0" y="134997"/>
                  <a:pt x="134997" y="0"/>
                  <a:pt x="301524"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87F314EB-E607-3302-0C7F-09F50ECD2C48}"/>
              </a:ext>
            </a:extLst>
          </p:cNvPr>
          <p:cNvSpPr>
            <a:spLocks noGrp="1"/>
          </p:cNvSpPr>
          <p:nvPr>
            <p:ph type="pic" sz="quarter" idx="16" hasCustomPrompt="1"/>
          </p:nvPr>
        </p:nvSpPr>
        <p:spPr>
          <a:xfrm>
            <a:off x="883874" y="2431254"/>
            <a:ext cx="3314511" cy="2655893"/>
          </a:xfrm>
          <a:custGeom>
            <a:avLst/>
            <a:gdLst>
              <a:gd name="connsiteX0" fmla="*/ 301524 w 3314511"/>
              <a:gd name="connsiteY0" fmla="*/ 0 h 2655893"/>
              <a:gd name="connsiteX1" fmla="*/ 3012987 w 3314511"/>
              <a:gd name="connsiteY1" fmla="*/ 0 h 2655893"/>
              <a:gd name="connsiteX2" fmla="*/ 3314511 w 3314511"/>
              <a:gd name="connsiteY2" fmla="*/ 301524 h 2655893"/>
              <a:gd name="connsiteX3" fmla="*/ 3314511 w 3314511"/>
              <a:gd name="connsiteY3" fmla="*/ 2354369 h 2655893"/>
              <a:gd name="connsiteX4" fmla="*/ 3012987 w 3314511"/>
              <a:gd name="connsiteY4" fmla="*/ 2655893 h 2655893"/>
              <a:gd name="connsiteX5" fmla="*/ 301524 w 3314511"/>
              <a:gd name="connsiteY5" fmla="*/ 2655893 h 2655893"/>
              <a:gd name="connsiteX6" fmla="*/ 0 w 3314511"/>
              <a:gd name="connsiteY6" fmla="*/ 2354369 h 2655893"/>
              <a:gd name="connsiteX7" fmla="*/ 0 w 3314511"/>
              <a:gd name="connsiteY7" fmla="*/ 301524 h 2655893"/>
              <a:gd name="connsiteX8" fmla="*/ 301524 w 3314511"/>
              <a:gd name="connsiteY8" fmla="*/ 0 h 265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4511" h="2655893">
                <a:moveTo>
                  <a:pt x="301524" y="0"/>
                </a:moveTo>
                <a:lnTo>
                  <a:pt x="3012987" y="0"/>
                </a:lnTo>
                <a:cubicBezTo>
                  <a:pt x="3179514" y="0"/>
                  <a:pt x="3314511" y="134997"/>
                  <a:pt x="3314511" y="301524"/>
                </a:cubicBezTo>
                <a:lnTo>
                  <a:pt x="3314511" y="2354369"/>
                </a:lnTo>
                <a:cubicBezTo>
                  <a:pt x="3314511" y="2520896"/>
                  <a:pt x="3179514" y="2655893"/>
                  <a:pt x="3012987" y="2655893"/>
                </a:cubicBezTo>
                <a:lnTo>
                  <a:pt x="301524" y="2655893"/>
                </a:lnTo>
                <a:cubicBezTo>
                  <a:pt x="134997" y="2655893"/>
                  <a:pt x="0" y="2520896"/>
                  <a:pt x="0" y="2354369"/>
                </a:cubicBezTo>
                <a:lnTo>
                  <a:pt x="0" y="301524"/>
                </a:lnTo>
                <a:cubicBezTo>
                  <a:pt x="0" y="134997"/>
                  <a:pt x="134997" y="0"/>
                  <a:pt x="301524"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36332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03">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7C639E63-432F-DF7F-FE64-0FA0909DAB39}"/>
              </a:ext>
            </a:extLst>
          </p:cNvPr>
          <p:cNvSpPr>
            <a:spLocks noGrp="1"/>
          </p:cNvSpPr>
          <p:nvPr>
            <p:ph type="pic" sz="quarter" idx="16" hasCustomPrompt="1"/>
          </p:nvPr>
        </p:nvSpPr>
        <p:spPr>
          <a:xfrm>
            <a:off x="0" y="1130301"/>
            <a:ext cx="4581219" cy="4597398"/>
          </a:xfrm>
          <a:custGeom>
            <a:avLst/>
            <a:gdLst>
              <a:gd name="connsiteX0" fmla="*/ 0 w 4581219"/>
              <a:gd name="connsiteY0" fmla="*/ 0 h 4597398"/>
              <a:gd name="connsiteX1" fmla="*/ 4332914 w 4581219"/>
              <a:gd name="connsiteY1" fmla="*/ 0 h 4597398"/>
              <a:gd name="connsiteX2" fmla="*/ 4581219 w 4581219"/>
              <a:gd name="connsiteY2" fmla="*/ 248305 h 4597398"/>
              <a:gd name="connsiteX3" fmla="*/ 4581219 w 4581219"/>
              <a:gd name="connsiteY3" fmla="*/ 4349093 h 4597398"/>
              <a:gd name="connsiteX4" fmla="*/ 4332914 w 4581219"/>
              <a:gd name="connsiteY4" fmla="*/ 4597398 h 4597398"/>
              <a:gd name="connsiteX5" fmla="*/ 0 w 4581219"/>
              <a:gd name="connsiteY5" fmla="*/ 4597398 h 459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1219" h="4597398">
                <a:moveTo>
                  <a:pt x="0" y="0"/>
                </a:moveTo>
                <a:lnTo>
                  <a:pt x="4332914" y="0"/>
                </a:lnTo>
                <a:cubicBezTo>
                  <a:pt x="4470049" y="0"/>
                  <a:pt x="4581219" y="111170"/>
                  <a:pt x="4581219" y="248305"/>
                </a:cubicBezTo>
                <a:lnTo>
                  <a:pt x="4581219" y="4349093"/>
                </a:lnTo>
                <a:cubicBezTo>
                  <a:pt x="4581219" y="4486228"/>
                  <a:pt x="4470049" y="4597398"/>
                  <a:pt x="4332914" y="4597398"/>
                </a:cubicBezTo>
                <a:lnTo>
                  <a:pt x="0" y="459739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1817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04">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27D55D4F-3B12-563A-A5CC-D8699080282A}"/>
              </a:ext>
            </a:extLst>
          </p:cNvPr>
          <p:cNvSpPr>
            <a:spLocks noGrp="1"/>
          </p:cNvSpPr>
          <p:nvPr>
            <p:ph type="pic" sz="quarter" idx="16" hasCustomPrompt="1"/>
          </p:nvPr>
        </p:nvSpPr>
        <p:spPr>
          <a:xfrm>
            <a:off x="7658100" y="355600"/>
            <a:ext cx="3892550" cy="6121400"/>
          </a:xfrm>
          <a:custGeom>
            <a:avLst/>
            <a:gdLst>
              <a:gd name="connsiteX0" fmla="*/ 246943 w 3892550"/>
              <a:gd name="connsiteY0" fmla="*/ 0 h 6121400"/>
              <a:gd name="connsiteX1" fmla="*/ 3645607 w 3892550"/>
              <a:gd name="connsiteY1" fmla="*/ 0 h 6121400"/>
              <a:gd name="connsiteX2" fmla="*/ 3892550 w 3892550"/>
              <a:gd name="connsiteY2" fmla="*/ 246943 h 6121400"/>
              <a:gd name="connsiteX3" fmla="*/ 3892550 w 3892550"/>
              <a:gd name="connsiteY3" fmla="*/ 5874457 h 6121400"/>
              <a:gd name="connsiteX4" fmla="*/ 3645607 w 3892550"/>
              <a:gd name="connsiteY4" fmla="*/ 6121400 h 6121400"/>
              <a:gd name="connsiteX5" fmla="*/ 246943 w 3892550"/>
              <a:gd name="connsiteY5" fmla="*/ 6121400 h 6121400"/>
              <a:gd name="connsiteX6" fmla="*/ 0 w 3892550"/>
              <a:gd name="connsiteY6" fmla="*/ 5874457 h 6121400"/>
              <a:gd name="connsiteX7" fmla="*/ 0 w 3892550"/>
              <a:gd name="connsiteY7" fmla="*/ 246943 h 6121400"/>
              <a:gd name="connsiteX8" fmla="*/ 246943 w 3892550"/>
              <a:gd name="connsiteY8" fmla="*/ 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2550" h="6121400">
                <a:moveTo>
                  <a:pt x="246943" y="0"/>
                </a:moveTo>
                <a:lnTo>
                  <a:pt x="3645607" y="0"/>
                </a:lnTo>
                <a:cubicBezTo>
                  <a:pt x="3781990" y="0"/>
                  <a:pt x="3892550" y="110560"/>
                  <a:pt x="3892550" y="246943"/>
                </a:cubicBezTo>
                <a:lnTo>
                  <a:pt x="3892550" y="5874457"/>
                </a:lnTo>
                <a:cubicBezTo>
                  <a:pt x="3892550" y="6010840"/>
                  <a:pt x="3781990" y="6121400"/>
                  <a:pt x="3645607" y="6121400"/>
                </a:cubicBezTo>
                <a:lnTo>
                  <a:pt x="246943" y="6121400"/>
                </a:lnTo>
                <a:cubicBezTo>
                  <a:pt x="110560" y="6121400"/>
                  <a:pt x="0" y="6010840"/>
                  <a:pt x="0" y="5874457"/>
                </a:cubicBezTo>
                <a:lnTo>
                  <a:pt x="0" y="246943"/>
                </a:lnTo>
                <a:cubicBezTo>
                  <a:pt x="0" y="110560"/>
                  <a:pt x="110560" y="0"/>
                  <a:pt x="246943"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640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05">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8A3CE14D-93CB-8770-98FC-139A2E77C789}"/>
              </a:ext>
            </a:extLst>
          </p:cNvPr>
          <p:cNvSpPr>
            <a:spLocks noGrp="1"/>
          </p:cNvSpPr>
          <p:nvPr>
            <p:ph type="pic" sz="quarter" idx="16" hasCustomPrompt="1"/>
          </p:nvPr>
        </p:nvSpPr>
        <p:spPr>
          <a:xfrm>
            <a:off x="183710" y="180474"/>
            <a:ext cx="5002226" cy="6497052"/>
          </a:xfrm>
          <a:custGeom>
            <a:avLst/>
            <a:gdLst>
              <a:gd name="connsiteX0" fmla="*/ 270170 w 5002226"/>
              <a:gd name="connsiteY0" fmla="*/ 0 h 6497052"/>
              <a:gd name="connsiteX1" fmla="*/ 4732056 w 5002226"/>
              <a:gd name="connsiteY1" fmla="*/ 0 h 6497052"/>
              <a:gd name="connsiteX2" fmla="*/ 5002226 w 5002226"/>
              <a:gd name="connsiteY2" fmla="*/ 270170 h 6497052"/>
              <a:gd name="connsiteX3" fmla="*/ 5002226 w 5002226"/>
              <a:gd name="connsiteY3" fmla="*/ 6226882 h 6497052"/>
              <a:gd name="connsiteX4" fmla="*/ 4732056 w 5002226"/>
              <a:gd name="connsiteY4" fmla="*/ 6497052 h 6497052"/>
              <a:gd name="connsiteX5" fmla="*/ 270170 w 5002226"/>
              <a:gd name="connsiteY5" fmla="*/ 6497052 h 6497052"/>
              <a:gd name="connsiteX6" fmla="*/ 0 w 5002226"/>
              <a:gd name="connsiteY6" fmla="*/ 6226882 h 6497052"/>
              <a:gd name="connsiteX7" fmla="*/ 0 w 5002226"/>
              <a:gd name="connsiteY7" fmla="*/ 270170 h 6497052"/>
              <a:gd name="connsiteX8" fmla="*/ 270170 w 5002226"/>
              <a:gd name="connsiteY8" fmla="*/ 0 h 649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02226" h="6497052">
                <a:moveTo>
                  <a:pt x="270170" y="0"/>
                </a:moveTo>
                <a:lnTo>
                  <a:pt x="4732056" y="0"/>
                </a:lnTo>
                <a:cubicBezTo>
                  <a:pt x="4881267" y="0"/>
                  <a:pt x="5002226" y="120959"/>
                  <a:pt x="5002226" y="270170"/>
                </a:cubicBezTo>
                <a:lnTo>
                  <a:pt x="5002226" y="6226882"/>
                </a:lnTo>
                <a:cubicBezTo>
                  <a:pt x="5002226" y="6376093"/>
                  <a:pt x="4881267" y="6497052"/>
                  <a:pt x="4732056" y="6497052"/>
                </a:cubicBezTo>
                <a:lnTo>
                  <a:pt x="270170" y="6497052"/>
                </a:lnTo>
                <a:cubicBezTo>
                  <a:pt x="120959" y="6497052"/>
                  <a:pt x="0" y="6376093"/>
                  <a:pt x="0" y="6226882"/>
                </a:cubicBezTo>
                <a:lnTo>
                  <a:pt x="0" y="270170"/>
                </a:lnTo>
                <a:cubicBezTo>
                  <a:pt x="0" y="120959"/>
                  <a:pt x="120959" y="0"/>
                  <a:pt x="270170"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51986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D15879A4-C091-B8BA-A272-DB93AB0185C0}"/>
              </a:ext>
            </a:extLst>
          </p:cNvPr>
          <p:cNvSpPr>
            <a:spLocks noGrp="1"/>
          </p:cNvSpPr>
          <p:nvPr>
            <p:ph type="pic" sz="quarter" idx="29" hasCustomPrompt="1"/>
          </p:nvPr>
        </p:nvSpPr>
        <p:spPr>
          <a:xfrm>
            <a:off x="6517659" y="3863196"/>
            <a:ext cx="5177619" cy="2870395"/>
          </a:xfrm>
          <a:custGeom>
            <a:avLst/>
            <a:gdLst>
              <a:gd name="connsiteX0" fmla="*/ 0 w 5177619"/>
              <a:gd name="connsiteY0" fmla="*/ 0 h 2870395"/>
              <a:gd name="connsiteX1" fmla="*/ 5177619 w 5177619"/>
              <a:gd name="connsiteY1" fmla="*/ 0 h 2870395"/>
              <a:gd name="connsiteX2" fmla="*/ 5177619 w 5177619"/>
              <a:gd name="connsiteY2" fmla="*/ 2870395 h 2870395"/>
              <a:gd name="connsiteX3" fmla="*/ 0 w 5177619"/>
              <a:gd name="connsiteY3" fmla="*/ 2870395 h 2870395"/>
            </a:gdLst>
            <a:ahLst/>
            <a:cxnLst>
              <a:cxn ang="0">
                <a:pos x="connsiteX0" y="connsiteY0"/>
              </a:cxn>
              <a:cxn ang="0">
                <a:pos x="connsiteX1" y="connsiteY1"/>
              </a:cxn>
              <a:cxn ang="0">
                <a:pos x="connsiteX2" y="connsiteY2"/>
              </a:cxn>
              <a:cxn ang="0">
                <a:pos x="connsiteX3" y="connsiteY3"/>
              </a:cxn>
            </a:cxnLst>
            <a:rect l="l" t="t" r="r" b="b"/>
            <a:pathLst>
              <a:path w="5177619" h="2870395">
                <a:moveTo>
                  <a:pt x="0" y="0"/>
                </a:moveTo>
                <a:lnTo>
                  <a:pt x="5177619" y="0"/>
                </a:lnTo>
                <a:lnTo>
                  <a:pt x="5177619" y="2870395"/>
                </a:lnTo>
                <a:lnTo>
                  <a:pt x="0" y="287039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5CBDD536-5958-8DDC-2F9B-378606BEF326}"/>
              </a:ext>
            </a:extLst>
          </p:cNvPr>
          <p:cNvSpPr>
            <a:spLocks noGrp="1"/>
          </p:cNvSpPr>
          <p:nvPr>
            <p:ph type="pic" sz="quarter" idx="16" hasCustomPrompt="1"/>
          </p:nvPr>
        </p:nvSpPr>
        <p:spPr>
          <a:xfrm>
            <a:off x="6517658" y="448842"/>
            <a:ext cx="5177619" cy="3136560"/>
          </a:xfrm>
          <a:custGeom>
            <a:avLst/>
            <a:gdLst>
              <a:gd name="connsiteX0" fmla="*/ 0 w 5177619"/>
              <a:gd name="connsiteY0" fmla="*/ 0 h 3136560"/>
              <a:gd name="connsiteX1" fmla="*/ 5177619 w 5177619"/>
              <a:gd name="connsiteY1" fmla="*/ 0 h 3136560"/>
              <a:gd name="connsiteX2" fmla="*/ 5177619 w 5177619"/>
              <a:gd name="connsiteY2" fmla="*/ 3136560 h 3136560"/>
              <a:gd name="connsiteX3" fmla="*/ 0 w 5177619"/>
              <a:gd name="connsiteY3" fmla="*/ 3136560 h 3136560"/>
            </a:gdLst>
            <a:ahLst/>
            <a:cxnLst>
              <a:cxn ang="0">
                <a:pos x="connsiteX0" y="connsiteY0"/>
              </a:cxn>
              <a:cxn ang="0">
                <a:pos x="connsiteX1" y="connsiteY1"/>
              </a:cxn>
              <a:cxn ang="0">
                <a:pos x="connsiteX2" y="connsiteY2"/>
              </a:cxn>
              <a:cxn ang="0">
                <a:pos x="connsiteX3" y="connsiteY3"/>
              </a:cxn>
            </a:cxnLst>
            <a:rect l="l" t="t" r="r" b="b"/>
            <a:pathLst>
              <a:path w="5177619" h="3136560">
                <a:moveTo>
                  <a:pt x="0" y="0"/>
                </a:moveTo>
                <a:lnTo>
                  <a:pt x="5177619" y="0"/>
                </a:lnTo>
                <a:lnTo>
                  <a:pt x="5177619" y="3136560"/>
                </a:lnTo>
                <a:lnTo>
                  <a:pt x="0" y="313656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97606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07">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5E55678D-9243-074D-3AE6-51B59217C0B3}"/>
              </a:ext>
            </a:extLst>
          </p:cNvPr>
          <p:cNvSpPr>
            <a:spLocks noGrp="1"/>
          </p:cNvSpPr>
          <p:nvPr>
            <p:ph type="pic" sz="quarter" idx="16" hasCustomPrompt="1"/>
          </p:nvPr>
        </p:nvSpPr>
        <p:spPr>
          <a:xfrm>
            <a:off x="1017590" y="2333084"/>
            <a:ext cx="3286127" cy="2191837"/>
          </a:xfrm>
          <a:custGeom>
            <a:avLst/>
            <a:gdLst>
              <a:gd name="connsiteX0" fmla="*/ 0 w 3286127"/>
              <a:gd name="connsiteY0" fmla="*/ 0 h 2191837"/>
              <a:gd name="connsiteX1" fmla="*/ 3286127 w 3286127"/>
              <a:gd name="connsiteY1" fmla="*/ 0 h 2191837"/>
              <a:gd name="connsiteX2" fmla="*/ 3286127 w 3286127"/>
              <a:gd name="connsiteY2" fmla="*/ 2191837 h 2191837"/>
              <a:gd name="connsiteX3" fmla="*/ 0 w 3286127"/>
              <a:gd name="connsiteY3" fmla="*/ 2191837 h 2191837"/>
            </a:gdLst>
            <a:ahLst/>
            <a:cxnLst>
              <a:cxn ang="0">
                <a:pos x="connsiteX0" y="connsiteY0"/>
              </a:cxn>
              <a:cxn ang="0">
                <a:pos x="connsiteX1" y="connsiteY1"/>
              </a:cxn>
              <a:cxn ang="0">
                <a:pos x="connsiteX2" y="connsiteY2"/>
              </a:cxn>
              <a:cxn ang="0">
                <a:pos x="connsiteX3" y="connsiteY3"/>
              </a:cxn>
            </a:cxnLst>
            <a:rect l="l" t="t" r="r" b="b"/>
            <a:pathLst>
              <a:path w="3286127" h="2191837">
                <a:moveTo>
                  <a:pt x="0" y="0"/>
                </a:moveTo>
                <a:lnTo>
                  <a:pt x="3286127" y="0"/>
                </a:lnTo>
                <a:lnTo>
                  <a:pt x="3286127" y="2191837"/>
                </a:lnTo>
                <a:lnTo>
                  <a:pt x="0" y="219183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F8C5B836-21DF-DCC4-BC31-0E96DBBAB68E}"/>
              </a:ext>
            </a:extLst>
          </p:cNvPr>
          <p:cNvSpPr>
            <a:spLocks noGrp="1"/>
          </p:cNvSpPr>
          <p:nvPr>
            <p:ph type="pic" sz="quarter" idx="35" hasCustomPrompt="1"/>
          </p:nvPr>
        </p:nvSpPr>
        <p:spPr>
          <a:xfrm>
            <a:off x="4445778" y="2333084"/>
            <a:ext cx="3286127" cy="2191837"/>
          </a:xfrm>
          <a:custGeom>
            <a:avLst/>
            <a:gdLst>
              <a:gd name="connsiteX0" fmla="*/ 0 w 3286127"/>
              <a:gd name="connsiteY0" fmla="*/ 0 h 2191837"/>
              <a:gd name="connsiteX1" fmla="*/ 3286127 w 3286127"/>
              <a:gd name="connsiteY1" fmla="*/ 0 h 2191837"/>
              <a:gd name="connsiteX2" fmla="*/ 3286127 w 3286127"/>
              <a:gd name="connsiteY2" fmla="*/ 2191837 h 2191837"/>
              <a:gd name="connsiteX3" fmla="*/ 0 w 3286127"/>
              <a:gd name="connsiteY3" fmla="*/ 2191837 h 2191837"/>
            </a:gdLst>
            <a:ahLst/>
            <a:cxnLst>
              <a:cxn ang="0">
                <a:pos x="connsiteX0" y="connsiteY0"/>
              </a:cxn>
              <a:cxn ang="0">
                <a:pos x="connsiteX1" y="connsiteY1"/>
              </a:cxn>
              <a:cxn ang="0">
                <a:pos x="connsiteX2" y="connsiteY2"/>
              </a:cxn>
              <a:cxn ang="0">
                <a:pos x="connsiteX3" y="connsiteY3"/>
              </a:cxn>
            </a:cxnLst>
            <a:rect l="l" t="t" r="r" b="b"/>
            <a:pathLst>
              <a:path w="3286127" h="2191837">
                <a:moveTo>
                  <a:pt x="0" y="0"/>
                </a:moveTo>
                <a:lnTo>
                  <a:pt x="3286127" y="0"/>
                </a:lnTo>
                <a:lnTo>
                  <a:pt x="3286127" y="2191837"/>
                </a:lnTo>
                <a:lnTo>
                  <a:pt x="0" y="219183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AFCB29CE-7788-11DA-759F-5A55D5432D0D}"/>
              </a:ext>
            </a:extLst>
          </p:cNvPr>
          <p:cNvSpPr>
            <a:spLocks noGrp="1"/>
          </p:cNvSpPr>
          <p:nvPr>
            <p:ph type="pic" sz="quarter" idx="36" hasCustomPrompt="1"/>
          </p:nvPr>
        </p:nvSpPr>
        <p:spPr>
          <a:xfrm>
            <a:off x="7888293" y="2333084"/>
            <a:ext cx="3286127" cy="2191837"/>
          </a:xfrm>
          <a:custGeom>
            <a:avLst/>
            <a:gdLst>
              <a:gd name="connsiteX0" fmla="*/ 0 w 3286127"/>
              <a:gd name="connsiteY0" fmla="*/ 0 h 2191837"/>
              <a:gd name="connsiteX1" fmla="*/ 3286127 w 3286127"/>
              <a:gd name="connsiteY1" fmla="*/ 0 h 2191837"/>
              <a:gd name="connsiteX2" fmla="*/ 3286127 w 3286127"/>
              <a:gd name="connsiteY2" fmla="*/ 2191837 h 2191837"/>
              <a:gd name="connsiteX3" fmla="*/ 0 w 3286127"/>
              <a:gd name="connsiteY3" fmla="*/ 2191837 h 2191837"/>
            </a:gdLst>
            <a:ahLst/>
            <a:cxnLst>
              <a:cxn ang="0">
                <a:pos x="connsiteX0" y="connsiteY0"/>
              </a:cxn>
              <a:cxn ang="0">
                <a:pos x="connsiteX1" y="connsiteY1"/>
              </a:cxn>
              <a:cxn ang="0">
                <a:pos x="connsiteX2" y="connsiteY2"/>
              </a:cxn>
              <a:cxn ang="0">
                <a:pos x="connsiteX3" y="connsiteY3"/>
              </a:cxn>
            </a:cxnLst>
            <a:rect l="l" t="t" r="r" b="b"/>
            <a:pathLst>
              <a:path w="3286127" h="2191837">
                <a:moveTo>
                  <a:pt x="0" y="0"/>
                </a:moveTo>
                <a:lnTo>
                  <a:pt x="3286127" y="0"/>
                </a:lnTo>
                <a:lnTo>
                  <a:pt x="3286127" y="2191837"/>
                </a:lnTo>
                <a:lnTo>
                  <a:pt x="0" y="219183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52174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3" name="Espaço Reservado para Imagem 12">
            <a:extLst>
              <a:ext uri="{FF2B5EF4-FFF2-40B4-BE49-F238E27FC236}">
                <a16:creationId xmlns:a16="http://schemas.microsoft.com/office/drawing/2014/main" id="{5191043B-0C70-17B5-974B-F9F22BCD0236}"/>
              </a:ext>
            </a:extLst>
          </p:cNvPr>
          <p:cNvSpPr>
            <a:spLocks noGrp="1"/>
          </p:cNvSpPr>
          <p:nvPr>
            <p:ph type="pic" sz="quarter" idx="16" hasCustomPrompt="1"/>
          </p:nvPr>
        </p:nvSpPr>
        <p:spPr>
          <a:xfrm>
            <a:off x="1019181" y="2014576"/>
            <a:ext cx="2418073" cy="3224173"/>
          </a:xfrm>
          <a:custGeom>
            <a:avLst/>
            <a:gdLst>
              <a:gd name="connsiteX0" fmla="*/ 0 w 2418073"/>
              <a:gd name="connsiteY0" fmla="*/ 0 h 3224173"/>
              <a:gd name="connsiteX1" fmla="*/ 2418073 w 2418073"/>
              <a:gd name="connsiteY1" fmla="*/ 0 h 3224173"/>
              <a:gd name="connsiteX2" fmla="*/ 2418073 w 2418073"/>
              <a:gd name="connsiteY2" fmla="*/ 3224173 h 3224173"/>
              <a:gd name="connsiteX3" fmla="*/ 0 w 2418073"/>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418073" h="3224173">
                <a:moveTo>
                  <a:pt x="0" y="0"/>
                </a:moveTo>
                <a:lnTo>
                  <a:pt x="2418073" y="0"/>
                </a:lnTo>
                <a:lnTo>
                  <a:pt x="2418073"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4" name="Espaço Reservado para Imagem 13">
            <a:extLst>
              <a:ext uri="{FF2B5EF4-FFF2-40B4-BE49-F238E27FC236}">
                <a16:creationId xmlns:a16="http://schemas.microsoft.com/office/drawing/2014/main" id="{3F2B06C2-AAD2-F8E0-CF32-6430AD47DF33}"/>
              </a:ext>
            </a:extLst>
          </p:cNvPr>
          <p:cNvSpPr>
            <a:spLocks noGrp="1"/>
          </p:cNvSpPr>
          <p:nvPr>
            <p:ph type="pic" sz="quarter" idx="38" hasCustomPrompt="1"/>
          </p:nvPr>
        </p:nvSpPr>
        <p:spPr>
          <a:xfrm>
            <a:off x="3598237" y="2014576"/>
            <a:ext cx="2418073" cy="3224173"/>
          </a:xfrm>
          <a:custGeom>
            <a:avLst/>
            <a:gdLst>
              <a:gd name="connsiteX0" fmla="*/ 0 w 2418073"/>
              <a:gd name="connsiteY0" fmla="*/ 0 h 3224173"/>
              <a:gd name="connsiteX1" fmla="*/ 2418073 w 2418073"/>
              <a:gd name="connsiteY1" fmla="*/ 0 h 3224173"/>
              <a:gd name="connsiteX2" fmla="*/ 2418073 w 2418073"/>
              <a:gd name="connsiteY2" fmla="*/ 3224173 h 3224173"/>
              <a:gd name="connsiteX3" fmla="*/ 0 w 2418073"/>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418073" h="3224173">
                <a:moveTo>
                  <a:pt x="0" y="0"/>
                </a:moveTo>
                <a:lnTo>
                  <a:pt x="2418073" y="0"/>
                </a:lnTo>
                <a:lnTo>
                  <a:pt x="2418073"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5" name="Espaço Reservado para Imagem 14">
            <a:extLst>
              <a:ext uri="{FF2B5EF4-FFF2-40B4-BE49-F238E27FC236}">
                <a16:creationId xmlns:a16="http://schemas.microsoft.com/office/drawing/2014/main" id="{06E140B7-693E-6B3D-3654-B995AB64B670}"/>
              </a:ext>
            </a:extLst>
          </p:cNvPr>
          <p:cNvSpPr>
            <a:spLocks noGrp="1"/>
          </p:cNvSpPr>
          <p:nvPr>
            <p:ph type="pic" sz="quarter" idx="39" hasCustomPrompt="1"/>
          </p:nvPr>
        </p:nvSpPr>
        <p:spPr>
          <a:xfrm>
            <a:off x="6177287" y="2014576"/>
            <a:ext cx="2418073" cy="3224173"/>
          </a:xfrm>
          <a:custGeom>
            <a:avLst/>
            <a:gdLst>
              <a:gd name="connsiteX0" fmla="*/ 0 w 2418073"/>
              <a:gd name="connsiteY0" fmla="*/ 0 h 3224173"/>
              <a:gd name="connsiteX1" fmla="*/ 2418073 w 2418073"/>
              <a:gd name="connsiteY1" fmla="*/ 0 h 3224173"/>
              <a:gd name="connsiteX2" fmla="*/ 2418073 w 2418073"/>
              <a:gd name="connsiteY2" fmla="*/ 3224173 h 3224173"/>
              <a:gd name="connsiteX3" fmla="*/ 0 w 2418073"/>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418073" h="3224173">
                <a:moveTo>
                  <a:pt x="0" y="0"/>
                </a:moveTo>
                <a:lnTo>
                  <a:pt x="2418073" y="0"/>
                </a:lnTo>
                <a:lnTo>
                  <a:pt x="2418073"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7" name="Espaço Reservado para Imagem 16">
            <a:extLst>
              <a:ext uri="{FF2B5EF4-FFF2-40B4-BE49-F238E27FC236}">
                <a16:creationId xmlns:a16="http://schemas.microsoft.com/office/drawing/2014/main" id="{84AADA7D-BC73-5851-679A-E3F759C19B76}"/>
              </a:ext>
            </a:extLst>
          </p:cNvPr>
          <p:cNvSpPr>
            <a:spLocks noGrp="1"/>
          </p:cNvSpPr>
          <p:nvPr>
            <p:ph type="pic" sz="quarter" idx="40" hasCustomPrompt="1"/>
          </p:nvPr>
        </p:nvSpPr>
        <p:spPr>
          <a:xfrm>
            <a:off x="8756345" y="2014576"/>
            <a:ext cx="2418073" cy="3224173"/>
          </a:xfrm>
          <a:custGeom>
            <a:avLst/>
            <a:gdLst>
              <a:gd name="connsiteX0" fmla="*/ 0 w 2418073"/>
              <a:gd name="connsiteY0" fmla="*/ 0 h 3224173"/>
              <a:gd name="connsiteX1" fmla="*/ 2418073 w 2418073"/>
              <a:gd name="connsiteY1" fmla="*/ 0 h 3224173"/>
              <a:gd name="connsiteX2" fmla="*/ 2418073 w 2418073"/>
              <a:gd name="connsiteY2" fmla="*/ 3224173 h 3224173"/>
              <a:gd name="connsiteX3" fmla="*/ 0 w 2418073"/>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418073" h="3224173">
                <a:moveTo>
                  <a:pt x="0" y="0"/>
                </a:moveTo>
                <a:lnTo>
                  <a:pt x="2418073" y="0"/>
                </a:lnTo>
                <a:lnTo>
                  <a:pt x="2418073"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98004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507298"/>
      </p:ext>
    </p:extLst>
  </p:cSld>
  <p:clrMap bg1="lt1" tx1="dk1" bg2="lt2" tx2="dk2" accent1="accent1" accent2="accent2" accent3="accent3" accent4="accent4" accent5="accent5" accent6="accent6" hlink="hlink" folHlink="folHlink"/>
  <p:sldLayoutIdLst>
    <p:sldLayoutId id="2147483734" r:id="rId1"/>
    <p:sldLayoutId id="2147483740" r:id="rId2"/>
    <p:sldLayoutId id="2147483777" r:id="rId3"/>
    <p:sldLayoutId id="2147483742" r:id="rId4"/>
    <p:sldLayoutId id="2147483743" r:id="rId5"/>
    <p:sldLayoutId id="2147483747" r:id="rId6"/>
    <p:sldLayoutId id="2147483751" r:id="rId7"/>
    <p:sldLayoutId id="2147483752"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914377" rtl="0" eaLnBrk="1" latinLnBrk="0" hangingPunct="1">
        <a:lnSpc>
          <a:spcPct val="90000"/>
        </a:lnSpc>
        <a:spcBef>
          <a:spcPct val="0"/>
        </a:spcBef>
        <a:buNone/>
        <a:defRPr sz="4400" kern="1200">
          <a:solidFill>
            <a:schemeClr val="tx1"/>
          </a:solidFill>
          <a:latin typeface="Montserrat" panose="00000500000000000000"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856" userDrawn="1">
          <p15:clr>
            <a:srgbClr val="F26B43"/>
          </p15:clr>
        </p15:guide>
        <p15:guide id="2" pos="1705" userDrawn="1">
          <p15:clr>
            <a:srgbClr val="F26B43"/>
          </p15:clr>
        </p15:guide>
        <p15:guide id="3" pos="2560" userDrawn="1">
          <p15:clr>
            <a:srgbClr val="F26B43"/>
          </p15:clr>
        </p15:guide>
        <p15:guide id="4" pos="3412" userDrawn="1">
          <p15:clr>
            <a:srgbClr val="F26B43"/>
          </p15:clr>
        </p15:guide>
        <p15:guide id="5" pos="4268" userDrawn="1">
          <p15:clr>
            <a:srgbClr val="F26B43"/>
          </p15:clr>
        </p15:guide>
        <p15:guide id="6" pos="9385" userDrawn="1">
          <p15:clr>
            <a:srgbClr val="F26B43"/>
          </p15:clr>
        </p15:guide>
        <p15:guide id="7" pos="8536" userDrawn="1">
          <p15:clr>
            <a:srgbClr val="F26B43"/>
          </p15:clr>
        </p15:guide>
        <p15:guide id="8" pos="7680" userDrawn="1">
          <p15:clr>
            <a:srgbClr val="F26B43"/>
          </p15:clr>
        </p15:guide>
        <p15:guide id="9" pos="6824" userDrawn="1">
          <p15:clr>
            <a:srgbClr val="F26B43"/>
          </p15:clr>
        </p15:guide>
        <p15:guide id="10" pos="5975" userDrawn="1">
          <p15:clr>
            <a:srgbClr val="F26B43"/>
          </p15:clr>
        </p15:guide>
        <p15:guide id="11" pos="51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svg"/><Relationship Id="rId5" Type="http://schemas.openxmlformats.org/officeDocument/2006/relationships/image" Target="../media/image25.sv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Cantos Arredondados 2">
            <a:extLst>
              <a:ext uri="{FF2B5EF4-FFF2-40B4-BE49-F238E27FC236}">
                <a16:creationId xmlns:a16="http://schemas.microsoft.com/office/drawing/2014/main" id="{4A208810-8CE4-DB9E-70AD-01DB2390B7F7}"/>
              </a:ext>
            </a:extLst>
          </p:cNvPr>
          <p:cNvSpPr/>
          <p:nvPr/>
        </p:nvSpPr>
        <p:spPr>
          <a:xfrm>
            <a:off x="367645" y="361094"/>
            <a:ext cx="11456710" cy="6135812"/>
          </a:xfrm>
          <a:prstGeom prst="roundRect">
            <a:avLst>
              <a:gd name="adj" fmla="val 540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767B66D6-35EF-2249-0ABB-9FDE526E81B3}"/>
              </a:ext>
            </a:extLst>
          </p:cNvPr>
          <p:cNvSpPr txBox="1"/>
          <p:nvPr/>
        </p:nvSpPr>
        <p:spPr>
          <a:xfrm>
            <a:off x="1690542" y="2478216"/>
            <a:ext cx="8810919" cy="1323439"/>
          </a:xfrm>
          <a:prstGeom prst="rect">
            <a:avLst/>
          </a:prstGeom>
          <a:noFill/>
        </p:spPr>
        <p:txBody>
          <a:bodyPr wrap="square" rtlCol="0">
            <a:spAutoFit/>
          </a:bodyPr>
          <a:lstStyle/>
          <a:p>
            <a:pPr algn="ctr"/>
            <a:r>
              <a:rPr lang="pt-BR" sz="8000" dirty="0">
                <a:solidFill>
                  <a:schemeClr val="bg1"/>
                </a:solidFill>
                <a:latin typeface="Poppins Black" panose="00000A00000000000000" pitchFamily="2" charset="0"/>
                <a:cs typeface="Poppins Black" panose="00000A00000000000000" pitchFamily="2" charset="0"/>
              </a:rPr>
              <a:t>APRESENTAÇÃO</a:t>
            </a:r>
          </a:p>
        </p:txBody>
      </p:sp>
      <p:sp>
        <p:nvSpPr>
          <p:cNvPr id="5" name="CaixaDeTexto 4">
            <a:extLst>
              <a:ext uri="{FF2B5EF4-FFF2-40B4-BE49-F238E27FC236}">
                <a16:creationId xmlns:a16="http://schemas.microsoft.com/office/drawing/2014/main" id="{B0B3DD3A-4DC6-3517-280E-338361BC0B7B}"/>
              </a:ext>
            </a:extLst>
          </p:cNvPr>
          <p:cNvSpPr txBox="1"/>
          <p:nvPr/>
        </p:nvSpPr>
        <p:spPr>
          <a:xfrm>
            <a:off x="1690542" y="3317201"/>
            <a:ext cx="8810919" cy="1323439"/>
          </a:xfrm>
          <a:prstGeom prst="rect">
            <a:avLst/>
          </a:prstGeom>
          <a:noFill/>
        </p:spPr>
        <p:txBody>
          <a:bodyPr wrap="square" rtlCol="0">
            <a:spAutoFit/>
          </a:bodyPr>
          <a:lstStyle/>
          <a:p>
            <a:pPr algn="ctr"/>
            <a:r>
              <a:rPr lang="pt-BR" sz="8000" dirty="0">
                <a:solidFill>
                  <a:schemeClr val="bg1"/>
                </a:solidFill>
                <a:latin typeface="Poppins Black" panose="00000A00000000000000" pitchFamily="2" charset="0"/>
                <a:cs typeface="Poppins Black" panose="00000A00000000000000" pitchFamily="2" charset="0"/>
              </a:rPr>
              <a:t>PESSOAL</a:t>
            </a:r>
          </a:p>
        </p:txBody>
      </p:sp>
      <p:sp>
        <p:nvSpPr>
          <p:cNvPr id="6" name="CaixaDeTexto 5">
            <a:extLst>
              <a:ext uri="{FF2B5EF4-FFF2-40B4-BE49-F238E27FC236}">
                <a16:creationId xmlns:a16="http://schemas.microsoft.com/office/drawing/2014/main" id="{42727175-E0E1-B36C-F8C3-D4624C1465E4}"/>
              </a:ext>
            </a:extLst>
          </p:cNvPr>
          <p:cNvSpPr txBox="1"/>
          <p:nvPr/>
        </p:nvSpPr>
        <p:spPr>
          <a:xfrm>
            <a:off x="5489542" y="1662179"/>
            <a:ext cx="1212916" cy="1323439"/>
          </a:xfrm>
          <a:prstGeom prst="rect">
            <a:avLst/>
          </a:prstGeom>
          <a:noFill/>
        </p:spPr>
        <p:txBody>
          <a:bodyPr wrap="square" rtlCol="0">
            <a:spAutoFit/>
          </a:bodyPr>
          <a:lstStyle/>
          <a:p>
            <a:r>
              <a:rPr lang="pt-BR" sz="8000" dirty="0">
                <a:solidFill>
                  <a:schemeClr val="accent2"/>
                </a:solidFill>
                <a:latin typeface="Poppins Black" panose="00000A00000000000000" pitchFamily="2" charset="0"/>
                <a:cs typeface="Poppins Black" panose="00000A00000000000000" pitchFamily="2" charset="0"/>
              </a:rPr>
              <a:t>#</a:t>
            </a:r>
          </a:p>
        </p:txBody>
      </p:sp>
      <p:sp>
        <p:nvSpPr>
          <p:cNvPr id="7" name="Retângulo: Cantos Arredondados 6">
            <a:extLst>
              <a:ext uri="{FF2B5EF4-FFF2-40B4-BE49-F238E27FC236}">
                <a16:creationId xmlns:a16="http://schemas.microsoft.com/office/drawing/2014/main" id="{86D3F731-DDF6-3993-4BA5-E365A5666206}"/>
              </a:ext>
            </a:extLst>
          </p:cNvPr>
          <p:cNvSpPr/>
          <p:nvPr/>
        </p:nvSpPr>
        <p:spPr>
          <a:xfrm>
            <a:off x="4386544" y="4512871"/>
            <a:ext cx="3418914" cy="457623"/>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lumMod val="85000"/>
                    <a:lumOff val="15000"/>
                  </a:schemeClr>
                </a:solidFill>
              </a:rPr>
              <a:t>Seu nome - Nome do cargo</a:t>
            </a:r>
          </a:p>
        </p:txBody>
      </p:sp>
    </p:spTree>
    <p:extLst>
      <p:ext uri="{BB962C8B-B14F-4D97-AF65-F5344CB8AC3E}">
        <p14:creationId xmlns:p14="http://schemas.microsoft.com/office/powerpoint/2010/main" val="420967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rma Livre: Forma 5">
            <a:extLst>
              <a:ext uri="{FF2B5EF4-FFF2-40B4-BE49-F238E27FC236}">
                <a16:creationId xmlns:a16="http://schemas.microsoft.com/office/drawing/2014/main" id="{BBB7A640-43D0-2D30-BCAF-42F30FA91617}"/>
              </a:ext>
            </a:extLst>
          </p:cNvPr>
          <p:cNvSpPr/>
          <p:nvPr/>
        </p:nvSpPr>
        <p:spPr>
          <a:xfrm>
            <a:off x="8353717" y="180474"/>
            <a:ext cx="3838283" cy="6497052"/>
          </a:xfrm>
          <a:custGeom>
            <a:avLst/>
            <a:gdLst>
              <a:gd name="connsiteX0" fmla="*/ 267263 w 3838283"/>
              <a:gd name="connsiteY0" fmla="*/ 0 h 6497052"/>
              <a:gd name="connsiteX1" fmla="*/ 3838283 w 3838283"/>
              <a:gd name="connsiteY1" fmla="*/ 0 h 6497052"/>
              <a:gd name="connsiteX2" fmla="*/ 3838283 w 3838283"/>
              <a:gd name="connsiteY2" fmla="*/ 6497052 h 6497052"/>
              <a:gd name="connsiteX3" fmla="*/ 267263 w 3838283"/>
              <a:gd name="connsiteY3" fmla="*/ 6497052 h 6497052"/>
              <a:gd name="connsiteX4" fmla="*/ 0 w 3838283"/>
              <a:gd name="connsiteY4" fmla="*/ 6229789 h 6497052"/>
              <a:gd name="connsiteX5" fmla="*/ 0 w 3838283"/>
              <a:gd name="connsiteY5" fmla="*/ 267263 h 6497052"/>
              <a:gd name="connsiteX6" fmla="*/ 267263 w 3838283"/>
              <a:gd name="connsiteY6" fmla="*/ 0 h 649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8283" h="6497052">
                <a:moveTo>
                  <a:pt x="267263" y="0"/>
                </a:moveTo>
                <a:lnTo>
                  <a:pt x="3838283" y="0"/>
                </a:lnTo>
                <a:lnTo>
                  <a:pt x="3838283" y="6497052"/>
                </a:lnTo>
                <a:lnTo>
                  <a:pt x="267263" y="6497052"/>
                </a:lnTo>
                <a:cubicBezTo>
                  <a:pt x="119658" y="6497052"/>
                  <a:pt x="0" y="6377394"/>
                  <a:pt x="0" y="6229789"/>
                </a:cubicBezTo>
                <a:lnTo>
                  <a:pt x="0" y="267263"/>
                </a:lnTo>
                <a:cubicBezTo>
                  <a:pt x="0" y="119658"/>
                  <a:pt x="119658" y="0"/>
                  <a:pt x="267263"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
        <p:nvSpPr>
          <p:cNvPr id="2" name="CaixaDeTexto 5">
            <a:extLst>
              <a:ext uri="{FF2B5EF4-FFF2-40B4-BE49-F238E27FC236}">
                <a16:creationId xmlns:a16="http://schemas.microsoft.com/office/drawing/2014/main" id="{0E6EEB31-AFAE-6D87-B814-CBE030057380}"/>
              </a:ext>
            </a:extLst>
          </p:cNvPr>
          <p:cNvSpPr txBox="1"/>
          <p:nvPr/>
        </p:nvSpPr>
        <p:spPr>
          <a:xfrm>
            <a:off x="826159" y="855022"/>
            <a:ext cx="827560" cy="923330"/>
          </a:xfrm>
          <a:prstGeom prst="rect">
            <a:avLst/>
          </a:prstGeom>
          <a:noFill/>
        </p:spPr>
        <p:txBody>
          <a:bodyPr wrap="square" rtlCol="0">
            <a:spAutoFit/>
          </a:bodyPr>
          <a:lstStyle/>
          <a:p>
            <a:pPr algn="ctr"/>
            <a:r>
              <a:rPr lang="pt-BR" sz="5400" dirty="0">
                <a:solidFill>
                  <a:schemeClr val="accent2"/>
                </a:solidFill>
                <a:latin typeface="Poppins Black" panose="00000A00000000000000" pitchFamily="2" charset="0"/>
                <a:cs typeface="Poppins Black" panose="00000A00000000000000" pitchFamily="2" charset="0"/>
              </a:rPr>
              <a:t>#</a:t>
            </a:r>
          </a:p>
        </p:txBody>
      </p:sp>
      <p:sp>
        <p:nvSpPr>
          <p:cNvPr id="84" name="Oval 11">
            <a:extLst>
              <a:ext uri="{FF2B5EF4-FFF2-40B4-BE49-F238E27FC236}">
                <a16:creationId xmlns:a16="http://schemas.microsoft.com/office/drawing/2014/main" id="{B83DC8F3-FE75-B46B-7E3B-EFE20EE4B729}"/>
              </a:ext>
            </a:extLst>
          </p:cNvPr>
          <p:cNvSpPr/>
          <p:nvPr/>
        </p:nvSpPr>
        <p:spPr>
          <a:xfrm>
            <a:off x="1023499" y="2381791"/>
            <a:ext cx="1335968" cy="133596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85" name="Partial Circle 12">
            <a:extLst>
              <a:ext uri="{FF2B5EF4-FFF2-40B4-BE49-F238E27FC236}">
                <a16:creationId xmlns:a16="http://schemas.microsoft.com/office/drawing/2014/main" id="{2D293639-580E-61CC-C87B-41F789EE7ED6}"/>
              </a:ext>
            </a:extLst>
          </p:cNvPr>
          <p:cNvSpPr/>
          <p:nvPr/>
        </p:nvSpPr>
        <p:spPr>
          <a:xfrm>
            <a:off x="1024094" y="2382386"/>
            <a:ext cx="1334777" cy="1334777"/>
          </a:xfrm>
          <a:prstGeom prst="pie">
            <a:avLst>
              <a:gd name="adj1" fmla="val 1391427"/>
              <a:gd name="adj2" fmla="val 16200000"/>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86" name="Oval 13">
            <a:extLst>
              <a:ext uri="{FF2B5EF4-FFF2-40B4-BE49-F238E27FC236}">
                <a16:creationId xmlns:a16="http://schemas.microsoft.com/office/drawing/2014/main" id="{FD4BE647-A7F1-E9BE-F367-913BC3123F6A}"/>
              </a:ext>
            </a:extLst>
          </p:cNvPr>
          <p:cNvSpPr/>
          <p:nvPr/>
        </p:nvSpPr>
        <p:spPr>
          <a:xfrm>
            <a:off x="1191241" y="2549534"/>
            <a:ext cx="1000487" cy="1000487"/>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pt-BR" sz="1351" u="none" strike="noStrike" kern="0" cap="none" spc="0" normalizeH="0" baseline="0" dirty="0">
                <a:ln>
                  <a:noFill/>
                </a:ln>
                <a:solidFill>
                  <a:prstClr val="black"/>
                </a:solidFill>
                <a:effectLst/>
                <a:uLnTx/>
                <a:uFillTx/>
                <a:latin typeface="Poppins SemiBold" pitchFamily="2" charset="77"/>
                <a:cs typeface="Poppins SemiBold" pitchFamily="2" charset="77"/>
              </a:rPr>
              <a:t>70%</a:t>
            </a:r>
          </a:p>
        </p:txBody>
      </p:sp>
      <p:sp>
        <p:nvSpPr>
          <p:cNvPr id="87" name="TextBox 38">
            <a:extLst>
              <a:ext uri="{FF2B5EF4-FFF2-40B4-BE49-F238E27FC236}">
                <a16:creationId xmlns:a16="http://schemas.microsoft.com/office/drawing/2014/main" id="{A9BCD466-0317-ABAB-CF8B-02D078EFCB7A}"/>
              </a:ext>
            </a:extLst>
          </p:cNvPr>
          <p:cNvSpPr txBox="1"/>
          <p:nvPr/>
        </p:nvSpPr>
        <p:spPr>
          <a:xfrm>
            <a:off x="1018382" y="3861821"/>
            <a:ext cx="1334775" cy="461665"/>
          </a:xfrm>
          <a:prstGeom prst="rect">
            <a:avLst/>
          </a:prstGeom>
          <a:noFill/>
        </p:spPr>
        <p:txBody>
          <a:bodyPr wrap="square">
            <a:spAutoFit/>
          </a:bodyPr>
          <a:lstStyle/>
          <a:p>
            <a:pPr algn="ctr" defTabSz="914377"/>
            <a:r>
              <a:rPr lang="pt-BR" sz="1200" dirty="0">
                <a:solidFill>
                  <a:prstClr val="black"/>
                </a:solidFill>
                <a:latin typeface="Poppins SemiBold" pitchFamily="2" charset="77"/>
                <a:cs typeface="Poppins SemiBold" pitchFamily="2" charset="77"/>
              </a:rPr>
              <a:t>Nome software</a:t>
            </a:r>
          </a:p>
        </p:txBody>
      </p:sp>
      <p:sp>
        <p:nvSpPr>
          <p:cNvPr id="88" name="Oval 24">
            <a:extLst>
              <a:ext uri="{FF2B5EF4-FFF2-40B4-BE49-F238E27FC236}">
                <a16:creationId xmlns:a16="http://schemas.microsoft.com/office/drawing/2014/main" id="{5A4C6BA7-37EA-1F87-C3C0-F1B7C4230DD6}"/>
              </a:ext>
            </a:extLst>
          </p:cNvPr>
          <p:cNvSpPr/>
          <p:nvPr/>
        </p:nvSpPr>
        <p:spPr>
          <a:xfrm>
            <a:off x="2705729" y="2381791"/>
            <a:ext cx="1335968" cy="133596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89" name="Partial Circle 25">
            <a:extLst>
              <a:ext uri="{FF2B5EF4-FFF2-40B4-BE49-F238E27FC236}">
                <a16:creationId xmlns:a16="http://schemas.microsoft.com/office/drawing/2014/main" id="{C319AF99-F9A5-9787-DED6-138529039FD7}"/>
              </a:ext>
            </a:extLst>
          </p:cNvPr>
          <p:cNvSpPr/>
          <p:nvPr/>
        </p:nvSpPr>
        <p:spPr>
          <a:xfrm>
            <a:off x="2706325" y="2382386"/>
            <a:ext cx="1334777" cy="1334777"/>
          </a:xfrm>
          <a:prstGeom prst="pie">
            <a:avLst>
              <a:gd name="adj1" fmla="val 20245552"/>
              <a:gd name="adj2" fmla="val 16200000"/>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90" name="Oval 26">
            <a:extLst>
              <a:ext uri="{FF2B5EF4-FFF2-40B4-BE49-F238E27FC236}">
                <a16:creationId xmlns:a16="http://schemas.microsoft.com/office/drawing/2014/main" id="{766B5712-81C8-6987-8262-4240B1AF87FB}"/>
              </a:ext>
            </a:extLst>
          </p:cNvPr>
          <p:cNvSpPr/>
          <p:nvPr/>
        </p:nvSpPr>
        <p:spPr>
          <a:xfrm>
            <a:off x="2873471" y="2549534"/>
            <a:ext cx="1000487" cy="1000487"/>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pt-BR" sz="1351" u="none" strike="noStrike" kern="0" cap="none" spc="0" normalizeH="0" baseline="0">
                <a:ln>
                  <a:noFill/>
                </a:ln>
                <a:solidFill>
                  <a:prstClr val="black"/>
                </a:solidFill>
                <a:effectLst/>
                <a:uLnTx/>
                <a:uFillTx/>
                <a:latin typeface="Poppins SemiBold" pitchFamily="2" charset="77"/>
                <a:cs typeface="Poppins SemiBold" pitchFamily="2" charset="77"/>
              </a:rPr>
              <a:t>80%</a:t>
            </a:r>
          </a:p>
        </p:txBody>
      </p:sp>
      <p:sp>
        <p:nvSpPr>
          <p:cNvPr id="91" name="TextBox 39">
            <a:extLst>
              <a:ext uri="{FF2B5EF4-FFF2-40B4-BE49-F238E27FC236}">
                <a16:creationId xmlns:a16="http://schemas.microsoft.com/office/drawing/2014/main" id="{4702BB4E-7857-083E-794C-4519ED9E65BF}"/>
              </a:ext>
            </a:extLst>
          </p:cNvPr>
          <p:cNvSpPr txBox="1"/>
          <p:nvPr/>
        </p:nvSpPr>
        <p:spPr>
          <a:xfrm>
            <a:off x="2700614" y="3861819"/>
            <a:ext cx="1334775" cy="461665"/>
          </a:xfrm>
          <a:prstGeom prst="rect">
            <a:avLst/>
          </a:prstGeom>
          <a:noFill/>
        </p:spPr>
        <p:txBody>
          <a:bodyPr wrap="square">
            <a:spAutoFit/>
          </a:bodyPr>
          <a:lstStyle/>
          <a:p>
            <a:pPr algn="ctr" defTabSz="914377"/>
            <a:r>
              <a:rPr lang="pt-BR" sz="1200">
                <a:solidFill>
                  <a:prstClr val="black"/>
                </a:solidFill>
                <a:latin typeface="Poppins SemiBold" pitchFamily="2" charset="77"/>
                <a:cs typeface="Poppins SemiBold" pitchFamily="2" charset="77"/>
              </a:rPr>
              <a:t>Nome software</a:t>
            </a:r>
          </a:p>
        </p:txBody>
      </p:sp>
      <p:sp>
        <p:nvSpPr>
          <p:cNvPr id="92" name="Oval 27">
            <a:extLst>
              <a:ext uri="{FF2B5EF4-FFF2-40B4-BE49-F238E27FC236}">
                <a16:creationId xmlns:a16="http://schemas.microsoft.com/office/drawing/2014/main" id="{8E3B50D9-439D-3043-EFB0-27C2BBD912FE}"/>
              </a:ext>
            </a:extLst>
          </p:cNvPr>
          <p:cNvSpPr/>
          <p:nvPr/>
        </p:nvSpPr>
        <p:spPr>
          <a:xfrm>
            <a:off x="4387960" y="2381791"/>
            <a:ext cx="1335968" cy="133596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93" name="Partial Circle 28">
            <a:extLst>
              <a:ext uri="{FF2B5EF4-FFF2-40B4-BE49-F238E27FC236}">
                <a16:creationId xmlns:a16="http://schemas.microsoft.com/office/drawing/2014/main" id="{AA6F2573-243E-3FCD-8CAB-3D71FB4B4FD9}"/>
              </a:ext>
            </a:extLst>
          </p:cNvPr>
          <p:cNvSpPr/>
          <p:nvPr/>
        </p:nvSpPr>
        <p:spPr>
          <a:xfrm>
            <a:off x="4388557" y="2382388"/>
            <a:ext cx="1334777" cy="1334777"/>
          </a:xfrm>
          <a:prstGeom prst="pie">
            <a:avLst>
              <a:gd name="adj1" fmla="val 3468196"/>
              <a:gd name="adj2" fmla="val 16200000"/>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94" name="Oval 29">
            <a:extLst>
              <a:ext uri="{FF2B5EF4-FFF2-40B4-BE49-F238E27FC236}">
                <a16:creationId xmlns:a16="http://schemas.microsoft.com/office/drawing/2014/main" id="{F9516A14-193B-9AE1-BBCD-B411B1BD4CC9}"/>
              </a:ext>
            </a:extLst>
          </p:cNvPr>
          <p:cNvSpPr/>
          <p:nvPr/>
        </p:nvSpPr>
        <p:spPr>
          <a:xfrm>
            <a:off x="4555702" y="2549534"/>
            <a:ext cx="1000487" cy="1000487"/>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pt-BR" sz="1351" u="none" strike="noStrike" kern="0" cap="none" spc="0" normalizeH="0" baseline="0">
                <a:ln>
                  <a:noFill/>
                </a:ln>
                <a:solidFill>
                  <a:prstClr val="black"/>
                </a:solidFill>
                <a:effectLst/>
                <a:uLnTx/>
                <a:uFillTx/>
                <a:latin typeface="Poppins SemiBold" pitchFamily="2" charset="77"/>
                <a:cs typeface="Poppins SemiBold" pitchFamily="2" charset="77"/>
              </a:rPr>
              <a:t>65%</a:t>
            </a:r>
          </a:p>
        </p:txBody>
      </p:sp>
      <p:sp>
        <p:nvSpPr>
          <p:cNvPr id="95" name="TextBox 40">
            <a:extLst>
              <a:ext uri="{FF2B5EF4-FFF2-40B4-BE49-F238E27FC236}">
                <a16:creationId xmlns:a16="http://schemas.microsoft.com/office/drawing/2014/main" id="{1E0B3747-32DE-3C20-E79B-F54AA1678167}"/>
              </a:ext>
            </a:extLst>
          </p:cNvPr>
          <p:cNvSpPr txBox="1"/>
          <p:nvPr/>
        </p:nvSpPr>
        <p:spPr>
          <a:xfrm>
            <a:off x="4382845" y="3861820"/>
            <a:ext cx="1334775" cy="461665"/>
          </a:xfrm>
          <a:prstGeom prst="rect">
            <a:avLst/>
          </a:prstGeom>
          <a:noFill/>
        </p:spPr>
        <p:txBody>
          <a:bodyPr wrap="square">
            <a:spAutoFit/>
          </a:bodyPr>
          <a:lstStyle/>
          <a:p>
            <a:pPr algn="ctr" defTabSz="914377"/>
            <a:r>
              <a:rPr lang="pt-BR" sz="1200">
                <a:solidFill>
                  <a:prstClr val="black"/>
                </a:solidFill>
                <a:latin typeface="Poppins SemiBold" pitchFamily="2" charset="77"/>
                <a:cs typeface="Poppins SemiBold" pitchFamily="2" charset="77"/>
              </a:rPr>
              <a:t>Nome software</a:t>
            </a:r>
          </a:p>
        </p:txBody>
      </p:sp>
      <p:sp>
        <p:nvSpPr>
          <p:cNvPr id="96" name="Oval 33">
            <a:extLst>
              <a:ext uri="{FF2B5EF4-FFF2-40B4-BE49-F238E27FC236}">
                <a16:creationId xmlns:a16="http://schemas.microsoft.com/office/drawing/2014/main" id="{4C5A5E2E-8646-E54B-87B2-0E0D531FCD2C}"/>
              </a:ext>
            </a:extLst>
          </p:cNvPr>
          <p:cNvSpPr/>
          <p:nvPr/>
        </p:nvSpPr>
        <p:spPr>
          <a:xfrm>
            <a:off x="6070191" y="2381791"/>
            <a:ext cx="1335968" cy="133596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97" name="Partial Circle 34">
            <a:extLst>
              <a:ext uri="{FF2B5EF4-FFF2-40B4-BE49-F238E27FC236}">
                <a16:creationId xmlns:a16="http://schemas.microsoft.com/office/drawing/2014/main" id="{020EBCBF-EC92-9F94-F515-6BEC6B46F85A}"/>
              </a:ext>
            </a:extLst>
          </p:cNvPr>
          <p:cNvSpPr/>
          <p:nvPr/>
        </p:nvSpPr>
        <p:spPr>
          <a:xfrm>
            <a:off x="6070786" y="2382388"/>
            <a:ext cx="1334777" cy="1334777"/>
          </a:xfrm>
          <a:prstGeom prst="pie">
            <a:avLst>
              <a:gd name="adj1" fmla="val 17666989"/>
              <a:gd name="adj2" fmla="val 16200000"/>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98" name="Oval 35">
            <a:extLst>
              <a:ext uri="{FF2B5EF4-FFF2-40B4-BE49-F238E27FC236}">
                <a16:creationId xmlns:a16="http://schemas.microsoft.com/office/drawing/2014/main" id="{1119F76D-FB80-EF4C-ABDC-EDDD918457C1}"/>
              </a:ext>
            </a:extLst>
          </p:cNvPr>
          <p:cNvSpPr/>
          <p:nvPr/>
        </p:nvSpPr>
        <p:spPr>
          <a:xfrm>
            <a:off x="6237933" y="2549534"/>
            <a:ext cx="1000487" cy="1000487"/>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pt-BR" sz="1351" u="none" strike="noStrike" kern="0" cap="none" spc="0" normalizeH="0" baseline="0">
                <a:ln>
                  <a:noFill/>
                </a:ln>
                <a:solidFill>
                  <a:prstClr val="black"/>
                </a:solidFill>
                <a:effectLst/>
                <a:uLnTx/>
                <a:uFillTx/>
                <a:latin typeface="Poppins SemiBold" pitchFamily="2" charset="77"/>
                <a:cs typeface="Poppins SemiBold" pitchFamily="2" charset="77"/>
              </a:rPr>
              <a:t>90%</a:t>
            </a:r>
          </a:p>
        </p:txBody>
      </p:sp>
      <p:sp>
        <p:nvSpPr>
          <p:cNvPr id="99" name="TextBox 41">
            <a:extLst>
              <a:ext uri="{FF2B5EF4-FFF2-40B4-BE49-F238E27FC236}">
                <a16:creationId xmlns:a16="http://schemas.microsoft.com/office/drawing/2014/main" id="{0B7CA564-02D2-D869-C666-97469FD440A8}"/>
              </a:ext>
            </a:extLst>
          </p:cNvPr>
          <p:cNvSpPr txBox="1"/>
          <p:nvPr/>
        </p:nvSpPr>
        <p:spPr>
          <a:xfrm>
            <a:off x="6065077" y="3861819"/>
            <a:ext cx="1334775" cy="461665"/>
          </a:xfrm>
          <a:prstGeom prst="rect">
            <a:avLst/>
          </a:prstGeom>
          <a:noFill/>
        </p:spPr>
        <p:txBody>
          <a:bodyPr wrap="square">
            <a:spAutoFit/>
          </a:bodyPr>
          <a:lstStyle/>
          <a:p>
            <a:pPr algn="ctr" defTabSz="914377"/>
            <a:r>
              <a:rPr lang="pt-BR" sz="1200">
                <a:solidFill>
                  <a:prstClr val="black"/>
                </a:solidFill>
                <a:latin typeface="Poppins SemiBold" pitchFamily="2" charset="77"/>
                <a:cs typeface="Poppins SemiBold" pitchFamily="2" charset="77"/>
              </a:rPr>
              <a:t>Nome software</a:t>
            </a:r>
          </a:p>
        </p:txBody>
      </p:sp>
      <p:sp>
        <p:nvSpPr>
          <p:cNvPr id="100" name="TextBox 49">
            <a:extLst>
              <a:ext uri="{FF2B5EF4-FFF2-40B4-BE49-F238E27FC236}">
                <a16:creationId xmlns:a16="http://schemas.microsoft.com/office/drawing/2014/main" id="{5B58629F-1A2B-8886-7481-0C567CBDB11D}"/>
              </a:ext>
            </a:extLst>
          </p:cNvPr>
          <p:cNvSpPr txBox="1"/>
          <p:nvPr/>
        </p:nvSpPr>
        <p:spPr>
          <a:xfrm>
            <a:off x="1014811" y="5121744"/>
            <a:ext cx="2240144" cy="184666"/>
          </a:xfrm>
          <a:prstGeom prst="rect">
            <a:avLst/>
          </a:prstGeom>
          <a:noFill/>
        </p:spPr>
        <p:txBody>
          <a:bodyPr wrap="square" lIns="0" tIns="0" rIns="0" bIns="0">
            <a:spAutoFit/>
          </a:bodyPr>
          <a:lstStyle/>
          <a:p>
            <a:pPr defTabSz="914377"/>
            <a:r>
              <a:rPr lang="pt-BR" sz="1200" dirty="0">
                <a:solidFill>
                  <a:prstClr val="black"/>
                </a:solidFill>
                <a:latin typeface="Poppins SemiBold" pitchFamily="2" charset="77"/>
                <a:cs typeface="Poppins SemiBold" pitchFamily="2" charset="77"/>
              </a:rPr>
              <a:t>Nome software</a:t>
            </a:r>
          </a:p>
        </p:txBody>
      </p:sp>
      <p:sp>
        <p:nvSpPr>
          <p:cNvPr id="101" name="TextBox 50">
            <a:extLst>
              <a:ext uri="{FF2B5EF4-FFF2-40B4-BE49-F238E27FC236}">
                <a16:creationId xmlns:a16="http://schemas.microsoft.com/office/drawing/2014/main" id="{023FB095-A343-207A-C96D-0B79DD3938A2}"/>
              </a:ext>
            </a:extLst>
          </p:cNvPr>
          <p:cNvSpPr txBox="1"/>
          <p:nvPr/>
        </p:nvSpPr>
        <p:spPr>
          <a:xfrm>
            <a:off x="6720502" y="5121743"/>
            <a:ext cx="679793" cy="184666"/>
          </a:xfrm>
          <a:prstGeom prst="rect">
            <a:avLst/>
          </a:prstGeom>
          <a:noFill/>
        </p:spPr>
        <p:txBody>
          <a:bodyPr wrap="square" lIns="0" tIns="0" rIns="0" bIns="0">
            <a:spAutoFit/>
          </a:bodyPr>
          <a:lstStyle/>
          <a:p>
            <a:pPr algn="r" defTabSz="914377"/>
            <a:r>
              <a:rPr lang="pt-BR" sz="1200">
                <a:solidFill>
                  <a:prstClr val="black"/>
                </a:solidFill>
                <a:latin typeface="Poppins SemiBold" pitchFamily="2" charset="77"/>
                <a:cs typeface="Poppins SemiBold" pitchFamily="2" charset="77"/>
              </a:rPr>
              <a:t>80%</a:t>
            </a:r>
          </a:p>
        </p:txBody>
      </p:sp>
      <p:sp>
        <p:nvSpPr>
          <p:cNvPr id="102" name="Rectangle 51">
            <a:extLst>
              <a:ext uri="{FF2B5EF4-FFF2-40B4-BE49-F238E27FC236}">
                <a16:creationId xmlns:a16="http://schemas.microsoft.com/office/drawing/2014/main" id="{D26B1994-3523-658A-2561-4C6668DF7D18}"/>
              </a:ext>
            </a:extLst>
          </p:cNvPr>
          <p:cNvSpPr/>
          <p:nvPr/>
        </p:nvSpPr>
        <p:spPr>
          <a:xfrm>
            <a:off x="1020497" y="4890702"/>
            <a:ext cx="6379799" cy="15727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3" name="Rectangle 52">
            <a:extLst>
              <a:ext uri="{FF2B5EF4-FFF2-40B4-BE49-F238E27FC236}">
                <a16:creationId xmlns:a16="http://schemas.microsoft.com/office/drawing/2014/main" id="{B4FE189E-95E8-500B-0547-2ADAA6B84EF3}"/>
              </a:ext>
            </a:extLst>
          </p:cNvPr>
          <p:cNvSpPr/>
          <p:nvPr/>
        </p:nvSpPr>
        <p:spPr>
          <a:xfrm>
            <a:off x="1020497" y="4890702"/>
            <a:ext cx="5596241" cy="157276"/>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4" name="TextBox 54">
            <a:extLst>
              <a:ext uri="{FF2B5EF4-FFF2-40B4-BE49-F238E27FC236}">
                <a16:creationId xmlns:a16="http://schemas.microsoft.com/office/drawing/2014/main" id="{C407EB0A-5BA2-6F7E-8251-FC05B1D377D8}"/>
              </a:ext>
            </a:extLst>
          </p:cNvPr>
          <p:cNvSpPr txBox="1"/>
          <p:nvPr/>
        </p:nvSpPr>
        <p:spPr>
          <a:xfrm>
            <a:off x="1019175" y="5846104"/>
            <a:ext cx="2240144" cy="184666"/>
          </a:xfrm>
          <a:prstGeom prst="rect">
            <a:avLst/>
          </a:prstGeom>
          <a:noFill/>
        </p:spPr>
        <p:txBody>
          <a:bodyPr wrap="square" lIns="0" tIns="0" rIns="0" bIns="0">
            <a:spAutoFit/>
          </a:bodyPr>
          <a:lstStyle/>
          <a:p>
            <a:pPr defTabSz="914377"/>
            <a:r>
              <a:rPr lang="pt-BR" sz="1200">
                <a:solidFill>
                  <a:prstClr val="black"/>
                </a:solidFill>
                <a:latin typeface="Poppins SemiBold" pitchFamily="2" charset="77"/>
                <a:cs typeface="Poppins SemiBold" pitchFamily="2" charset="77"/>
              </a:rPr>
              <a:t>Nome software</a:t>
            </a:r>
          </a:p>
        </p:txBody>
      </p:sp>
      <p:sp>
        <p:nvSpPr>
          <p:cNvPr id="105" name="TextBox 55">
            <a:extLst>
              <a:ext uri="{FF2B5EF4-FFF2-40B4-BE49-F238E27FC236}">
                <a16:creationId xmlns:a16="http://schemas.microsoft.com/office/drawing/2014/main" id="{8C454FEE-604B-C583-8DC1-F9CA8D7D8538}"/>
              </a:ext>
            </a:extLst>
          </p:cNvPr>
          <p:cNvSpPr txBox="1"/>
          <p:nvPr/>
        </p:nvSpPr>
        <p:spPr>
          <a:xfrm>
            <a:off x="6720057" y="5846103"/>
            <a:ext cx="679793" cy="184666"/>
          </a:xfrm>
          <a:prstGeom prst="rect">
            <a:avLst/>
          </a:prstGeom>
          <a:noFill/>
        </p:spPr>
        <p:txBody>
          <a:bodyPr wrap="square" lIns="0" tIns="0" rIns="0" bIns="0">
            <a:spAutoFit/>
          </a:bodyPr>
          <a:lstStyle/>
          <a:p>
            <a:pPr algn="r" defTabSz="914377"/>
            <a:r>
              <a:rPr lang="pt-BR" sz="1200" dirty="0">
                <a:solidFill>
                  <a:prstClr val="black"/>
                </a:solidFill>
                <a:latin typeface="Poppins SemiBold" pitchFamily="2" charset="77"/>
                <a:cs typeface="Poppins SemiBold" pitchFamily="2" charset="77"/>
              </a:rPr>
              <a:t>70%</a:t>
            </a:r>
          </a:p>
        </p:txBody>
      </p:sp>
      <p:sp>
        <p:nvSpPr>
          <p:cNvPr id="106" name="Rectangle 66">
            <a:extLst>
              <a:ext uri="{FF2B5EF4-FFF2-40B4-BE49-F238E27FC236}">
                <a16:creationId xmlns:a16="http://schemas.microsoft.com/office/drawing/2014/main" id="{526A5961-1E13-1FB8-221A-158620E22F2C}"/>
              </a:ext>
            </a:extLst>
          </p:cNvPr>
          <p:cNvSpPr/>
          <p:nvPr/>
        </p:nvSpPr>
        <p:spPr>
          <a:xfrm>
            <a:off x="1020051" y="5612006"/>
            <a:ext cx="6379799" cy="167887"/>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7" name="Rectangle 69">
            <a:extLst>
              <a:ext uri="{FF2B5EF4-FFF2-40B4-BE49-F238E27FC236}">
                <a16:creationId xmlns:a16="http://schemas.microsoft.com/office/drawing/2014/main" id="{CE2B7C95-054F-46A3-FB65-509EAA2E7471}"/>
              </a:ext>
            </a:extLst>
          </p:cNvPr>
          <p:cNvSpPr/>
          <p:nvPr/>
        </p:nvSpPr>
        <p:spPr>
          <a:xfrm>
            <a:off x="1020051" y="5612006"/>
            <a:ext cx="5073179" cy="167887"/>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8" name="Title 1">
            <a:extLst>
              <a:ext uri="{FF2B5EF4-FFF2-40B4-BE49-F238E27FC236}">
                <a16:creationId xmlns:a16="http://schemas.microsoft.com/office/drawing/2014/main" id="{10F5B502-888A-9F4D-5470-C8BAC8DFABA1}"/>
              </a:ext>
            </a:extLst>
          </p:cNvPr>
          <p:cNvSpPr txBox="1">
            <a:spLocks/>
          </p:cNvSpPr>
          <p:nvPr/>
        </p:nvSpPr>
        <p:spPr>
          <a:xfrm>
            <a:off x="1082479" y="1097033"/>
            <a:ext cx="5582958"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latin typeface="Poppins Black" panose="00000A00000000000000" pitchFamily="2" charset="0"/>
                <a:cs typeface="Poppins Black" panose="00000A00000000000000" pitchFamily="2" charset="0"/>
              </a:rPr>
              <a:t>SOFTWARES</a:t>
            </a:r>
          </a:p>
        </p:txBody>
      </p:sp>
      <p:grpSp>
        <p:nvGrpSpPr>
          <p:cNvPr id="4" name="Group 3">
            <a:extLst>
              <a:ext uri="{FF2B5EF4-FFF2-40B4-BE49-F238E27FC236}">
                <a16:creationId xmlns:a16="http://schemas.microsoft.com/office/drawing/2014/main" id="{E5455A75-68FE-CFE2-6D1A-F226EF375636}"/>
              </a:ext>
            </a:extLst>
          </p:cNvPr>
          <p:cNvGrpSpPr/>
          <p:nvPr/>
        </p:nvGrpSpPr>
        <p:grpSpPr>
          <a:xfrm>
            <a:off x="8911771" y="1011229"/>
            <a:ext cx="2977165" cy="5114943"/>
            <a:chOff x="9009705" y="952450"/>
            <a:chExt cx="2977165" cy="5114943"/>
          </a:xfrm>
        </p:grpSpPr>
        <p:sp>
          <p:nvSpPr>
            <p:cNvPr id="109" name="Text Placeholder 3">
              <a:extLst>
                <a:ext uri="{FF2B5EF4-FFF2-40B4-BE49-F238E27FC236}">
                  <a16:creationId xmlns:a16="http://schemas.microsoft.com/office/drawing/2014/main" id="{B7F50B41-ED7B-870C-214D-C6F75454430E}"/>
                </a:ext>
              </a:extLst>
            </p:cNvPr>
            <p:cNvSpPr txBox="1">
              <a:spLocks/>
            </p:cNvSpPr>
            <p:nvPr/>
          </p:nvSpPr>
          <p:spPr>
            <a:xfrm>
              <a:off x="9009705" y="2080865"/>
              <a:ext cx="2977165" cy="3986528"/>
            </a:xfrm>
            <a:prstGeom prst="rect">
              <a:avLst/>
            </a:prstGeom>
          </p:spPr>
          <p:txBody>
            <a:bodyPr vert="horz" lIns="91440" tIns="45720" rIns="91440" bIns="45720" rtlCol="0" anchor="t">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354" fontAlgn="auto">
                <a:spcBef>
                  <a:spcPts val="1000"/>
                </a:spcBef>
                <a:spcAft>
                  <a:spcPts val="0"/>
                </a:spcAft>
                <a:buClrTx/>
                <a:buSzTx/>
                <a:tabLst/>
                <a:defRPr/>
              </a:pPr>
              <a:r>
                <a:rPr lang="pt-BR" dirty="0">
                  <a:latin typeface="+mj-lt"/>
                </a:rPr>
                <a:t>Texto do slide aqui texto do slide aqui texto do slide aqui texto do slide aqui texto do slide aqui texto do slide aqui texto do slide aqui texto do slide aqui texto do slide.</a:t>
              </a:r>
            </a:p>
            <a:p>
              <a:pPr defTabSz="914354">
                <a:spcBef>
                  <a:spcPts val="1000"/>
                </a:spcBef>
                <a:spcAft>
                  <a:spcPts val="0"/>
                </a:spcAft>
                <a:defRPr/>
              </a:pPr>
              <a:r>
                <a:rPr lang="pt-BR" dirty="0">
                  <a:latin typeface="+mj-lt"/>
                </a:rPr>
                <a:t>Texto do slide aqui texto do slide aqui texto do slide aqui texto do slide aqui texto do slide aqui texto do slide aqui texto do slide aqui texto do slide aqui texto do slide.</a:t>
              </a:r>
            </a:p>
            <a:p>
              <a:pPr defTabSz="914354">
                <a:spcBef>
                  <a:spcPts val="1000"/>
                </a:spcBef>
                <a:spcAft>
                  <a:spcPts val="0"/>
                </a:spcAft>
                <a:defRPr/>
              </a:pPr>
              <a:r>
                <a:rPr lang="pt-BR" dirty="0">
                  <a:latin typeface="+mj-lt"/>
                </a:rPr>
                <a:t>Texto do slide aqui texto do slide aqui texto do slide aqui texto do slide aqui texto do slide aqui texto do slide aqui texto do slide aqui texto do slide aqui texto do slide.</a:t>
              </a:r>
            </a:p>
          </p:txBody>
        </p:sp>
        <p:sp>
          <p:nvSpPr>
            <p:cNvPr id="110" name="Text Placeholder 2">
              <a:extLst>
                <a:ext uri="{FF2B5EF4-FFF2-40B4-BE49-F238E27FC236}">
                  <a16:creationId xmlns:a16="http://schemas.microsoft.com/office/drawing/2014/main" id="{D6EFFB03-75B3-FBCE-4FB1-11B802E8B8FA}"/>
                </a:ext>
              </a:extLst>
            </p:cNvPr>
            <p:cNvSpPr txBox="1">
              <a:spLocks/>
            </p:cNvSpPr>
            <p:nvPr/>
          </p:nvSpPr>
          <p:spPr>
            <a:xfrm>
              <a:off x="9009705" y="952450"/>
              <a:ext cx="2750129" cy="987552"/>
            </a:xfrm>
            <a:prstGeom prst="rect">
              <a:avLst/>
            </a:prstGeom>
          </p:spPr>
          <p:txBody>
            <a:bodyPr vert="horz" lIns="91440" tIns="45720" rIns="91440" bIns="4572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2800" b="1" i="0" u="none" strike="noStrike" kern="1200" cap="none" spc="0" normalizeH="0" baseline="0" dirty="0">
                  <a:ln>
                    <a:noFill/>
                  </a:ln>
                  <a:solidFill>
                    <a:sysClr val="window" lastClr="FFFFFF"/>
                  </a:solidFill>
                  <a:effectLst/>
                  <a:uLnTx/>
                  <a:uFillTx/>
                  <a:latin typeface="Poppins" pitchFamily="2" charset="77"/>
                  <a:cs typeface="Poppins" pitchFamily="2" charset="77"/>
                </a:rPr>
                <a:t>5 ANOS DE EXPERIÊNCIA</a:t>
              </a:r>
            </a:p>
          </p:txBody>
        </p:sp>
      </p:grpSp>
    </p:spTree>
    <p:extLst>
      <p:ext uri="{BB962C8B-B14F-4D97-AF65-F5344CB8AC3E}">
        <p14:creationId xmlns:p14="http://schemas.microsoft.com/office/powerpoint/2010/main" val="8595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rma Livre: Forma 16">
            <a:extLst>
              <a:ext uri="{FF2B5EF4-FFF2-40B4-BE49-F238E27FC236}">
                <a16:creationId xmlns:a16="http://schemas.microsoft.com/office/drawing/2014/main" id="{A049B9C2-5596-6844-D2B3-F52B5D0F08A4}"/>
              </a:ext>
            </a:extLst>
          </p:cNvPr>
          <p:cNvSpPr/>
          <p:nvPr/>
        </p:nvSpPr>
        <p:spPr>
          <a:xfrm>
            <a:off x="201502" y="0"/>
            <a:ext cx="11788996" cy="3937388"/>
          </a:xfrm>
          <a:custGeom>
            <a:avLst/>
            <a:gdLst>
              <a:gd name="connsiteX0" fmla="*/ 0 w 11788996"/>
              <a:gd name="connsiteY0" fmla="*/ 0 h 3937388"/>
              <a:gd name="connsiteX1" fmla="*/ 11788996 w 11788996"/>
              <a:gd name="connsiteY1" fmla="*/ 0 h 3937388"/>
              <a:gd name="connsiteX2" fmla="*/ 11788996 w 11788996"/>
              <a:gd name="connsiteY2" fmla="*/ 3703668 h 3937388"/>
              <a:gd name="connsiteX3" fmla="*/ 11555276 w 11788996"/>
              <a:gd name="connsiteY3" fmla="*/ 3937388 h 3937388"/>
              <a:gd name="connsiteX4" fmla="*/ 233720 w 11788996"/>
              <a:gd name="connsiteY4" fmla="*/ 3937388 h 3937388"/>
              <a:gd name="connsiteX5" fmla="*/ 0 w 11788996"/>
              <a:gd name="connsiteY5" fmla="*/ 3703668 h 393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88996" h="3937388">
                <a:moveTo>
                  <a:pt x="0" y="0"/>
                </a:moveTo>
                <a:lnTo>
                  <a:pt x="11788996" y="0"/>
                </a:lnTo>
                <a:lnTo>
                  <a:pt x="11788996" y="3703668"/>
                </a:lnTo>
                <a:cubicBezTo>
                  <a:pt x="11788996" y="3832748"/>
                  <a:pt x="11684356" y="3937388"/>
                  <a:pt x="11555276" y="3937388"/>
                </a:cubicBezTo>
                <a:lnTo>
                  <a:pt x="233720" y="3937388"/>
                </a:lnTo>
                <a:cubicBezTo>
                  <a:pt x="104640" y="3937388"/>
                  <a:pt x="0" y="3832748"/>
                  <a:pt x="0" y="3703668"/>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12" name="CaixaDeTexto 5">
            <a:extLst>
              <a:ext uri="{FF2B5EF4-FFF2-40B4-BE49-F238E27FC236}">
                <a16:creationId xmlns:a16="http://schemas.microsoft.com/office/drawing/2014/main" id="{F0992AA1-D9A2-8A64-A608-6EC16E1B51DA}"/>
              </a:ext>
            </a:extLst>
          </p:cNvPr>
          <p:cNvSpPr txBox="1"/>
          <p:nvPr/>
        </p:nvSpPr>
        <p:spPr>
          <a:xfrm>
            <a:off x="4804025" y="0"/>
            <a:ext cx="2583951" cy="1862048"/>
          </a:xfrm>
          <a:prstGeom prst="rect">
            <a:avLst/>
          </a:prstGeom>
          <a:noFill/>
        </p:spPr>
        <p:txBody>
          <a:bodyPr wrap="square" rtlCol="0">
            <a:spAutoFit/>
          </a:bodyPr>
          <a:lstStyle/>
          <a:p>
            <a:pPr algn="ctr"/>
            <a:r>
              <a:rPr lang="pt-BR" sz="11500" dirty="0">
                <a:solidFill>
                  <a:schemeClr val="accent2"/>
                </a:solidFill>
                <a:latin typeface="Poppins Black" panose="00000A00000000000000" pitchFamily="2" charset="0"/>
                <a:cs typeface="Poppins Black" panose="00000A00000000000000" pitchFamily="2" charset="0"/>
              </a:rPr>
              <a:t>#</a:t>
            </a:r>
          </a:p>
        </p:txBody>
      </p:sp>
      <p:sp>
        <p:nvSpPr>
          <p:cNvPr id="189" name="Title 1">
            <a:extLst>
              <a:ext uri="{FF2B5EF4-FFF2-40B4-BE49-F238E27FC236}">
                <a16:creationId xmlns:a16="http://schemas.microsoft.com/office/drawing/2014/main" id="{0A12B845-F2B7-3294-E739-7643050C0663}"/>
              </a:ext>
            </a:extLst>
          </p:cNvPr>
          <p:cNvSpPr txBox="1">
            <a:spLocks/>
          </p:cNvSpPr>
          <p:nvPr/>
        </p:nvSpPr>
        <p:spPr>
          <a:xfrm>
            <a:off x="0" y="1592873"/>
            <a:ext cx="1219200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pPr algn="ctr"/>
            <a:r>
              <a:rPr lang="pt-BR" sz="6600" dirty="0">
                <a:solidFill>
                  <a:schemeClr val="bg1"/>
                </a:solidFill>
                <a:latin typeface="Poppins Black" panose="00000A00000000000000" pitchFamily="2" charset="0"/>
                <a:cs typeface="Poppins Black" panose="00000A00000000000000" pitchFamily="2" charset="0"/>
              </a:rPr>
              <a:t>EXPERIÊNCIA</a:t>
            </a:r>
          </a:p>
        </p:txBody>
      </p:sp>
      <p:sp>
        <p:nvSpPr>
          <p:cNvPr id="143" name="Oval 80">
            <a:extLst>
              <a:ext uri="{FF2B5EF4-FFF2-40B4-BE49-F238E27FC236}">
                <a16:creationId xmlns:a16="http://schemas.microsoft.com/office/drawing/2014/main" id="{00D50C24-558F-832B-8747-E4E64FE0FEED}"/>
              </a:ext>
            </a:extLst>
          </p:cNvPr>
          <p:cNvSpPr/>
          <p:nvPr/>
        </p:nvSpPr>
        <p:spPr>
          <a:xfrm>
            <a:off x="9856434" y="3487027"/>
            <a:ext cx="900724" cy="900724"/>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a:ln>
                <a:noFill/>
              </a:ln>
              <a:solidFill>
                <a:srgbClr val="187BCD"/>
              </a:solidFill>
              <a:effectLst/>
              <a:uLnTx/>
              <a:uFillTx/>
              <a:latin typeface="Montserrat"/>
              <a:ea typeface="+mn-ea"/>
              <a:cs typeface="+mn-cs"/>
            </a:endParaRPr>
          </a:p>
        </p:txBody>
      </p:sp>
      <p:sp>
        <p:nvSpPr>
          <p:cNvPr id="187" name="Text Placeholder 46">
            <a:extLst>
              <a:ext uri="{FF2B5EF4-FFF2-40B4-BE49-F238E27FC236}">
                <a16:creationId xmlns:a16="http://schemas.microsoft.com/office/drawing/2014/main" id="{FCF6B906-E5B1-5812-7B60-E5F9C87141F3}"/>
              </a:ext>
            </a:extLst>
          </p:cNvPr>
          <p:cNvSpPr txBox="1">
            <a:spLocks/>
          </p:cNvSpPr>
          <p:nvPr/>
        </p:nvSpPr>
        <p:spPr>
          <a:xfrm>
            <a:off x="9319607" y="476304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a:ln>
                  <a:noFill/>
                </a:ln>
                <a:solidFill>
                  <a:schemeClr val="accent1"/>
                </a:solidFill>
                <a:effectLst/>
                <a:uLnTx/>
                <a:uFillTx/>
                <a:latin typeface="Poppins" pitchFamily="2" charset="77"/>
                <a:cs typeface="Poppins" pitchFamily="2" charset="77"/>
              </a:rPr>
              <a:t>Item aqui</a:t>
            </a:r>
          </a:p>
        </p:txBody>
      </p:sp>
      <p:pic>
        <p:nvPicPr>
          <p:cNvPr id="2" name="Gráfico 1" descr="Enviar estrutura de tópicos">
            <a:extLst>
              <a:ext uri="{FF2B5EF4-FFF2-40B4-BE49-F238E27FC236}">
                <a16:creationId xmlns:a16="http://schemas.microsoft.com/office/drawing/2014/main" id="{850A056C-29D8-7250-2271-2B9ABE5BE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66529" y="3641171"/>
            <a:ext cx="624548" cy="624548"/>
          </a:xfrm>
          <a:prstGeom prst="rect">
            <a:avLst/>
          </a:prstGeom>
        </p:spPr>
      </p:pic>
      <p:sp>
        <p:nvSpPr>
          <p:cNvPr id="142" name="Oval 79">
            <a:extLst>
              <a:ext uri="{FF2B5EF4-FFF2-40B4-BE49-F238E27FC236}">
                <a16:creationId xmlns:a16="http://schemas.microsoft.com/office/drawing/2014/main" id="{36549D2B-5DE6-DC79-C1C0-AC156EDA5847}"/>
              </a:ext>
            </a:extLst>
          </p:cNvPr>
          <p:cNvSpPr/>
          <p:nvPr/>
        </p:nvSpPr>
        <p:spPr>
          <a:xfrm>
            <a:off x="7048993" y="3487027"/>
            <a:ext cx="900724" cy="900724"/>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a:ln>
                <a:noFill/>
              </a:ln>
              <a:solidFill>
                <a:srgbClr val="187BCD"/>
              </a:solidFill>
              <a:effectLst/>
              <a:uLnTx/>
              <a:uFillTx/>
              <a:latin typeface="Montserrat"/>
              <a:ea typeface="+mn-ea"/>
              <a:cs typeface="+mn-cs"/>
            </a:endParaRPr>
          </a:p>
        </p:txBody>
      </p:sp>
      <p:sp>
        <p:nvSpPr>
          <p:cNvPr id="185" name="Text Placeholder 44">
            <a:extLst>
              <a:ext uri="{FF2B5EF4-FFF2-40B4-BE49-F238E27FC236}">
                <a16:creationId xmlns:a16="http://schemas.microsoft.com/office/drawing/2014/main" id="{CD10646C-C400-B748-FFD2-216632F1A967}"/>
              </a:ext>
            </a:extLst>
          </p:cNvPr>
          <p:cNvSpPr txBox="1">
            <a:spLocks/>
          </p:cNvSpPr>
          <p:nvPr/>
        </p:nvSpPr>
        <p:spPr>
          <a:xfrm>
            <a:off x="6512167" y="476304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a:ln>
                  <a:noFill/>
                </a:ln>
                <a:solidFill>
                  <a:schemeClr val="accent1"/>
                </a:solidFill>
                <a:effectLst/>
                <a:uLnTx/>
                <a:uFillTx/>
                <a:latin typeface="Poppins" pitchFamily="2" charset="77"/>
                <a:cs typeface="Poppins" pitchFamily="2" charset="77"/>
              </a:rPr>
              <a:t>Item aqui</a:t>
            </a:r>
          </a:p>
        </p:txBody>
      </p:sp>
      <p:pic>
        <p:nvPicPr>
          <p:cNvPr id="3" name="Gráfico 2" descr="Laptop estrutura de tópicos">
            <a:extLst>
              <a:ext uri="{FF2B5EF4-FFF2-40B4-BE49-F238E27FC236}">
                <a16:creationId xmlns:a16="http://schemas.microsoft.com/office/drawing/2014/main" id="{FD71309B-A404-FB42-5076-F1C6873E17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6882" y="3609943"/>
            <a:ext cx="687004" cy="687004"/>
          </a:xfrm>
          <a:prstGeom prst="rect">
            <a:avLst/>
          </a:prstGeom>
        </p:spPr>
      </p:pic>
      <p:sp>
        <p:nvSpPr>
          <p:cNvPr id="140" name="Oval 67">
            <a:extLst>
              <a:ext uri="{FF2B5EF4-FFF2-40B4-BE49-F238E27FC236}">
                <a16:creationId xmlns:a16="http://schemas.microsoft.com/office/drawing/2014/main" id="{C9F3E557-1938-8FE3-A2DA-B9F8C515DCA5}"/>
              </a:ext>
            </a:extLst>
          </p:cNvPr>
          <p:cNvSpPr/>
          <p:nvPr/>
        </p:nvSpPr>
        <p:spPr>
          <a:xfrm>
            <a:off x="1435667" y="3487027"/>
            <a:ext cx="900724" cy="900724"/>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a:ln>
                <a:noFill/>
              </a:ln>
              <a:solidFill>
                <a:srgbClr val="187BCD"/>
              </a:solidFill>
              <a:effectLst/>
              <a:uLnTx/>
              <a:uFillTx/>
              <a:latin typeface="Montserrat"/>
              <a:ea typeface="+mn-ea"/>
              <a:cs typeface="+mn-cs"/>
            </a:endParaRPr>
          </a:p>
        </p:txBody>
      </p:sp>
      <p:sp>
        <p:nvSpPr>
          <p:cNvPr id="180" name="Text Placeholder 38">
            <a:extLst>
              <a:ext uri="{FF2B5EF4-FFF2-40B4-BE49-F238E27FC236}">
                <a16:creationId xmlns:a16="http://schemas.microsoft.com/office/drawing/2014/main" id="{61C00893-00F0-03DC-68E3-2580DC63FA85}"/>
              </a:ext>
            </a:extLst>
          </p:cNvPr>
          <p:cNvSpPr txBox="1">
            <a:spLocks/>
          </p:cNvSpPr>
          <p:nvPr/>
        </p:nvSpPr>
        <p:spPr>
          <a:xfrm>
            <a:off x="835982" y="5148359"/>
            <a:ext cx="2097718"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texto</a:t>
            </a:r>
          </a:p>
        </p:txBody>
      </p:sp>
      <p:sp>
        <p:nvSpPr>
          <p:cNvPr id="181" name="Text Placeholder 39">
            <a:extLst>
              <a:ext uri="{FF2B5EF4-FFF2-40B4-BE49-F238E27FC236}">
                <a16:creationId xmlns:a16="http://schemas.microsoft.com/office/drawing/2014/main" id="{29387806-60FD-5AE9-8AE2-435FFAC94888}"/>
              </a:ext>
            </a:extLst>
          </p:cNvPr>
          <p:cNvSpPr txBox="1">
            <a:spLocks/>
          </p:cNvSpPr>
          <p:nvPr/>
        </p:nvSpPr>
        <p:spPr>
          <a:xfrm>
            <a:off x="897289" y="476304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pic>
        <p:nvPicPr>
          <p:cNvPr id="4" name="Gráfico 3" descr="Lápis estrutura de tópicos">
            <a:extLst>
              <a:ext uri="{FF2B5EF4-FFF2-40B4-BE49-F238E27FC236}">
                <a16:creationId xmlns:a16="http://schemas.microsoft.com/office/drawing/2014/main" id="{6312187E-B14F-A43C-A71E-DC0B7469D5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0045" y="3641171"/>
            <a:ext cx="624549" cy="624549"/>
          </a:xfrm>
          <a:prstGeom prst="rect">
            <a:avLst/>
          </a:prstGeom>
        </p:spPr>
      </p:pic>
      <p:sp>
        <p:nvSpPr>
          <p:cNvPr id="141" name="Oval 78">
            <a:extLst>
              <a:ext uri="{FF2B5EF4-FFF2-40B4-BE49-F238E27FC236}">
                <a16:creationId xmlns:a16="http://schemas.microsoft.com/office/drawing/2014/main" id="{2D7266A6-DA58-A324-7C5C-EE4A9DF82EB0}"/>
              </a:ext>
            </a:extLst>
          </p:cNvPr>
          <p:cNvSpPr/>
          <p:nvPr/>
        </p:nvSpPr>
        <p:spPr>
          <a:xfrm>
            <a:off x="4241554" y="3487027"/>
            <a:ext cx="900724" cy="900724"/>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a:ln>
                <a:noFill/>
              </a:ln>
              <a:solidFill>
                <a:srgbClr val="187BCD"/>
              </a:solidFill>
              <a:effectLst/>
              <a:uLnTx/>
              <a:uFillTx/>
              <a:latin typeface="Montserrat"/>
              <a:ea typeface="+mn-ea"/>
              <a:cs typeface="+mn-cs"/>
            </a:endParaRPr>
          </a:p>
        </p:txBody>
      </p:sp>
      <p:sp>
        <p:nvSpPr>
          <p:cNvPr id="183" name="Text Placeholder 42">
            <a:extLst>
              <a:ext uri="{FF2B5EF4-FFF2-40B4-BE49-F238E27FC236}">
                <a16:creationId xmlns:a16="http://schemas.microsoft.com/office/drawing/2014/main" id="{A17B5907-AAE4-909D-88A0-E97F813D42F7}"/>
              </a:ext>
            </a:extLst>
          </p:cNvPr>
          <p:cNvSpPr txBox="1">
            <a:spLocks/>
          </p:cNvSpPr>
          <p:nvPr/>
        </p:nvSpPr>
        <p:spPr>
          <a:xfrm>
            <a:off x="3704728" y="476304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a:ln>
                  <a:noFill/>
                </a:ln>
                <a:solidFill>
                  <a:schemeClr val="accent1"/>
                </a:solidFill>
                <a:effectLst/>
                <a:uLnTx/>
                <a:uFillTx/>
                <a:latin typeface="Poppins" pitchFamily="2" charset="77"/>
                <a:cs typeface="Poppins" pitchFamily="2" charset="77"/>
              </a:rPr>
              <a:t>Item aqui</a:t>
            </a:r>
          </a:p>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pt-BR" sz="1600" b="1" i="0" u="none" strike="noStrike" kern="1200" cap="none" spc="0" normalizeH="0" baseline="0">
              <a:ln>
                <a:noFill/>
              </a:ln>
              <a:solidFill>
                <a:schemeClr val="accent1"/>
              </a:solidFill>
              <a:effectLst/>
              <a:uLnTx/>
              <a:uFillTx/>
              <a:latin typeface="Poppins" pitchFamily="2" charset="77"/>
              <a:cs typeface="Poppins" pitchFamily="2" charset="77"/>
            </a:endParaRPr>
          </a:p>
        </p:txBody>
      </p:sp>
      <p:pic>
        <p:nvPicPr>
          <p:cNvPr id="5" name="Gráfico 4" descr="Pesquisa de Pasta estrutura de tópicos">
            <a:extLst>
              <a:ext uri="{FF2B5EF4-FFF2-40B4-BE49-F238E27FC236}">
                <a16:creationId xmlns:a16="http://schemas.microsoft.com/office/drawing/2014/main" id="{D66AE21C-5524-0DA7-2622-8881D61C87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7237" y="3609943"/>
            <a:ext cx="687004" cy="687004"/>
          </a:xfrm>
          <a:prstGeom prst="rect">
            <a:avLst/>
          </a:prstGeom>
        </p:spPr>
      </p:pic>
      <p:sp>
        <p:nvSpPr>
          <p:cNvPr id="13" name="Text Placeholder 38">
            <a:extLst>
              <a:ext uri="{FF2B5EF4-FFF2-40B4-BE49-F238E27FC236}">
                <a16:creationId xmlns:a16="http://schemas.microsoft.com/office/drawing/2014/main" id="{BDCE8C96-40EA-AB4C-D546-ACBB0A97515C}"/>
              </a:ext>
            </a:extLst>
          </p:cNvPr>
          <p:cNvSpPr txBox="1">
            <a:spLocks/>
          </p:cNvSpPr>
          <p:nvPr/>
        </p:nvSpPr>
        <p:spPr>
          <a:xfrm>
            <a:off x="3641880" y="5148359"/>
            <a:ext cx="2097718"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texto</a:t>
            </a:r>
          </a:p>
        </p:txBody>
      </p:sp>
      <p:sp>
        <p:nvSpPr>
          <p:cNvPr id="15" name="Text Placeholder 38">
            <a:extLst>
              <a:ext uri="{FF2B5EF4-FFF2-40B4-BE49-F238E27FC236}">
                <a16:creationId xmlns:a16="http://schemas.microsoft.com/office/drawing/2014/main" id="{CFD0AB17-2095-D760-8BE6-67240F233755}"/>
              </a:ext>
            </a:extLst>
          </p:cNvPr>
          <p:cNvSpPr txBox="1">
            <a:spLocks/>
          </p:cNvSpPr>
          <p:nvPr/>
        </p:nvSpPr>
        <p:spPr>
          <a:xfrm>
            <a:off x="6452402" y="5148359"/>
            <a:ext cx="2097718"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texto</a:t>
            </a:r>
          </a:p>
        </p:txBody>
      </p:sp>
      <p:sp>
        <p:nvSpPr>
          <p:cNvPr id="16" name="Text Placeholder 38">
            <a:extLst>
              <a:ext uri="{FF2B5EF4-FFF2-40B4-BE49-F238E27FC236}">
                <a16:creationId xmlns:a16="http://schemas.microsoft.com/office/drawing/2014/main" id="{3518CB3A-5824-5379-458D-CCF34EA794FD}"/>
              </a:ext>
            </a:extLst>
          </p:cNvPr>
          <p:cNvSpPr txBox="1">
            <a:spLocks/>
          </p:cNvSpPr>
          <p:nvPr/>
        </p:nvSpPr>
        <p:spPr>
          <a:xfrm>
            <a:off x="9258300" y="5148359"/>
            <a:ext cx="2097718"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texto</a:t>
            </a:r>
          </a:p>
        </p:txBody>
      </p:sp>
    </p:spTree>
    <p:extLst>
      <p:ext uri="{BB962C8B-B14F-4D97-AF65-F5344CB8AC3E}">
        <p14:creationId xmlns:p14="http://schemas.microsoft.com/office/powerpoint/2010/main" val="29373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rma Livre: Forma 16">
            <a:extLst>
              <a:ext uri="{FF2B5EF4-FFF2-40B4-BE49-F238E27FC236}">
                <a16:creationId xmlns:a16="http://schemas.microsoft.com/office/drawing/2014/main" id="{227B903B-1E0F-481E-4E81-1949BD91881E}"/>
              </a:ext>
            </a:extLst>
          </p:cNvPr>
          <p:cNvSpPr/>
          <p:nvPr/>
        </p:nvSpPr>
        <p:spPr>
          <a:xfrm>
            <a:off x="0" y="-1"/>
            <a:ext cx="6427694" cy="6858001"/>
          </a:xfrm>
          <a:custGeom>
            <a:avLst/>
            <a:gdLst>
              <a:gd name="connsiteX0" fmla="*/ 0 w 6427694"/>
              <a:gd name="connsiteY0" fmla="*/ 0 h 6858001"/>
              <a:gd name="connsiteX1" fmla="*/ 6057293 w 6427694"/>
              <a:gd name="connsiteY1" fmla="*/ 0 h 6858001"/>
              <a:gd name="connsiteX2" fmla="*/ 6427694 w 6427694"/>
              <a:gd name="connsiteY2" fmla="*/ 370401 h 6858001"/>
              <a:gd name="connsiteX3" fmla="*/ 6427694 w 6427694"/>
              <a:gd name="connsiteY3" fmla="*/ 6487600 h 6858001"/>
              <a:gd name="connsiteX4" fmla="*/ 6057293 w 6427694"/>
              <a:gd name="connsiteY4" fmla="*/ 6858001 h 6858001"/>
              <a:gd name="connsiteX5" fmla="*/ 0 w 6427694"/>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7694" h="6858001">
                <a:moveTo>
                  <a:pt x="0" y="0"/>
                </a:moveTo>
                <a:lnTo>
                  <a:pt x="6057293" y="0"/>
                </a:lnTo>
                <a:cubicBezTo>
                  <a:pt x="6261860" y="0"/>
                  <a:pt x="6427694" y="165834"/>
                  <a:pt x="6427694" y="370401"/>
                </a:cubicBezTo>
                <a:lnTo>
                  <a:pt x="6427694" y="6487600"/>
                </a:lnTo>
                <a:cubicBezTo>
                  <a:pt x="6427694" y="6692167"/>
                  <a:pt x="6261860" y="6858001"/>
                  <a:pt x="6057293" y="6858001"/>
                </a:cubicBezTo>
                <a:lnTo>
                  <a:pt x="0" y="685800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
        <p:nvSpPr>
          <p:cNvPr id="8" name="CaixaDeTexto 5">
            <a:extLst>
              <a:ext uri="{FF2B5EF4-FFF2-40B4-BE49-F238E27FC236}">
                <a16:creationId xmlns:a16="http://schemas.microsoft.com/office/drawing/2014/main" id="{97F7375B-F027-E24C-C67D-08F737C8C388}"/>
              </a:ext>
            </a:extLst>
          </p:cNvPr>
          <p:cNvSpPr txBox="1"/>
          <p:nvPr/>
        </p:nvSpPr>
        <p:spPr>
          <a:xfrm>
            <a:off x="5069668" y="199021"/>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grpSp>
        <p:nvGrpSpPr>
          <p:cNvPr id="6" name="Group 5">
            <a:extLst>
              <a:ext uri="{FF2B5EF4-FFF2-40B4-BE49-F238E27FC236}">
                <a16:creationId xmlns:a16="http://schemas.microsoft.com/office/drawing/2014/main" id="{BF41EC10-318E-8811-B8E4-AEF0B4AC4513}"/>
              </a:ext>
            </a:extLst>
          </p:cNvPr>
          <p:cNvGrpSpPr/>
          <p:nvPr/>
        </p:nvGrpSpPr>
        <p:grpSpPr>
          <a:xfrm>
            <a:off x="1033781" y="756611"/>
            <a:ext cx="4868160" cy="5617294"/>
            <a:chOff x="1033781" y="756611"/>
            <a:chExt cx="4868160" cy="5617294"/>
          </a:xfrm>
        </p:grpSpPr>
        <p:sp>
          <p:nvSpPr>
            <p:cNvPr id="58" name="Title 1">
              <a:extLst>
                <a:ext uri="{FF2B5EF4-FFF2-40B4-BE49-F238E27FC236}">
                  <a16:creationId xmlns:a16="http://schemas.microsoft.com/office/drawing/2014/main" id="{F2D940D1-A7DA-6E06-FB5D-96752A22370A}"/>
                </a:ext>
              </a:extLst>
            </p:cNvPr>
            <p:cNvSpPr txBox="1">
              <a:spLocks/>
            </p:cNvSpPr>
            <p:nvPr/>
          </p:nvSpPr>
          <p:spPr>
            <a:xfrm>
              <a:off x="1033781" y="756611"/>
              <a:ext cx="3336513"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solidFill>
                    <a:schemeClr val="bg1"/>
                  </a:solidFill>
                  <a:latin typeface="Poppins Black" panose="00000A00000000000000" pitchFamily="2" charset="0"/>
                  <a:cs typeface="Poppins Black" panose="00000A00000000000000" pitchFamily="2" charset="0"/>
                </a:rPr>
                <a:t>TÍTULO</a:t>
              </a:r>
            </a:p>
          </p:txBody>
        </p:sp>
        <p:sp>
          <p:nvSpPr>
            <p:cNvPr id="70" name="Text Placeholder 10">
              <a:extLst>
                <a:ext uri="{FF2B5EF4-FFF2-40B4-BE49-F238E27FC236}">
                  <a16:creationId xmlns:a16="http://schemas.microsoft.com/office/drawing/2014/main" id="{C877C17C-6FCE-4764-A376-3C13822FF8B9}"/>
                </a:ext>
              </a:extLst>
            </p:cNvPr>
            <p:cNvSpPr txBox="1">
              <a:spLocks/>
            </p:cNvSpPr>
            <p:nvPr/>
          </p:nvSpPr>
          <p:spPr>
            <a:xfrm>
              <a:off x="1033781" y="1734570"/>
              <a:ext cx="4868160" cy="4639335"/>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defTabSz="914354" fontAlgn="auto">
                <a:spcBef>
                  <a:spcPts val="1000"/>
                </a:spcBef>
                <a:spcAft>
                  <a:spcPts val="1200"/>
                </a:spcAft>
                <a:buClr>
                  <a:schemeClr val="bg1"/>
                </a:buClr>
                <a:buSzTx/>
                <a:buFont typeface="Arial" panose="020B0604020202020204" pitchFamily="34" charset="0"/>
                <a:buChar char="•"/>
                <a:tabLst/>
                <a:defRPr/>
              </a:pPr>
              <a:r>
                <a:rPr lang="pt-BR" dirty="0">
                  <a:solidFill>
                    <a:schemeClr val="bg1"/>
                  </a:solidFill>
                  <a:latin typeface="+mj-lt"/>
                </a:rPr>
                <a:t>Texto do slide aqui texto do slide aqui texto do slide aqui texto do slide aqui texto do slide aqui texto do slide aqui texto do slide aqui texto do slide aqui texto do slide.</a:t>
              </a:r>
            </a:p>
            <a:p>
              <a:pPr marL="171450" marR="0" lvl="0" indent="-171450" defTabSz="914354" fontAlgn="auto">
                <a:spcBef>
                  <a:spcPts val="1000"/>
                </a:spcBef>
                <a:spcAft>
                  <a:spcPts val="1200"/>
                </a:spcAft>
                <a:buClr>
                  <a:schemeClr val="bg1"/>
                </a:buClr>
                <a:buSzTx/>
                <a:buFont typeface="Arial" panose="020B0604020202020204" pitchFamily="34" charset="0"/>
                <a:buChar char="•"/>
                <a:tabLst/>
                <a:defRPr/>
              </a:pPr>
              <a:r>
                <a:rPr lang="pt-BR" dirty="0">
                  <a:solidFill>
                    <a:schemeClr val="bg1"/>
                  </a:solidFill>
                  <a:latin typeface="+mj-lt"/>
                </a:rPr>
                <a:t>Texto do slide aqui texto do slide aqui texto do slide aqui texto do slide aqui texto do slide aqui texto do slide aqui texto do slide aqui texto do slide aqui texto do slide.</a:t>
              </a:r>
            </a:p>
            <a:p>
              <a:pPr marL="171450" marR="0" lvl="0" indent="-171450" defTabSz="914354" fontAlgn="auto">
                <a:spcBef>
                  <a:spcPts val="1000"/>
                </a:spcBef>
                <a:spcAft>
                  <a:spcPts val="1200"/>
                </a:spcAft>
                <a:buClr>
                  <a:schemeClr val="bg1"/>
                </a:buClr>
                <a:buSzTx/>
                <a:buFont typeface="Arial" panose="020B0604020202020204" pitchFamily="34" charset="0"/>
                <a:buChar char="•"/>
                <a:tabLst/>
                <a:defRPr/>
              </a:pPr>
              <a:r>
                <a:rPr lang="pt-BR" dirty="0">
                  <a:solidFill>
                    <a:schemeClr val="bg1"/>
                  </a:solidFill>
                  <a:latin typeface="+mj-lt"/>
                </a:rPr>
                <a:t>Texto do slide aqui texto do slide aqui texto do slide aqui texto do slide aqui texto do slide aqui texto do slide aqui texto do slide aqui texto do slide aqui texto do slide.</a:t>
              </a:r>
            </a:p>
            <a:p>
              <a:pPr marL="171450" marR="0" lvl="0" indent="-171450" defTabSz="914354" fontAlgn="auto">
                <a:spcBef>
                  <a:spcPts val="1000"/>
                </a:spcBef>
                <a:spcAft>
                  <a:spcPts val="1200"/>
                </a:spcAft>
                <a:buClr>
                  <a:schemeClr val="bg1"/>
                </a:buClr>
                <a:buSzTx/>
                <a:buFont typeface="Arial" panose="020B0604020202020204" pitchFamily="34" charset="0"/>
                <a:buChar char="•"/>
                <a:tabLst/>
                <a:defRPr/>
              </a:pPr>
              <a:r>
                <a:rPr lang="pt-BR" sz="1200" dirty="0">
                  <a:solidFill>
                    <a:schemeClr val="bg1"/>
                  </a:solidFill>
                  <a:latin typeface="+mj-lt"/>
                </a:rPr>
                <a:t>Texto do slide aqui texto do slide aqui texto do slide aqui texto do slide aqui texto do slide aqui texto do slide aqui texto do slide aqui texto do slide aqui texto do slide.</a:t>
              </a:r>
            </a:p>
            <a:p>
              <a:pPr marL="171450" marR="0" lvl="0" indent="-171450" defTabSz="914354" fontAlgn="auto">
                <a:spcBef>
                  <a:spcPts val="1000"/>
                </a:spcBef>
                <a:spcAft>
                  <a:spcPts val="1200"/>
                </a:spcAft>
                <a:buClr>
                  <a:schemeClr val="bg1"/>
                </a:buClr>
                <a:buSzTx/>
                <a:buFont typeface="Arial" panose="020B0604020202020204" pitchFamily="34" charset="0"/>
                <a:buChar char="•"/>
                <a:tabLst/>
                <a:defRPr/>
              </a:pPr>
              <a:r>
                <a:rPr lang="pt-BR" sz="1200" dirty="0">
                  <a:solidFill>
                    <a:schemeClr val="bg1"/>
                  </a:solidFill>
                  <a:latin typeface="+mj-lt"/>
                </a:rPr>
                <a:t>Texto do slide aqui texto do slide aqui texto do slide aqui texto do slide aqui texto do slide aqui texto do slide aqui texto do slide aqui texto do slide aqui texto do slide.</a:t>
              </a:r>
              <a:endParaRPr kumimoji="0" lang="pt-BR" sz="1000" b="0" i="0" u="none" strike="noStrike" kern="1200" cap="none" spc="0" normalizeH="0" baseline="0" dirty="0">
                <a:ln>
                  <a:noFill/>
                </a:ln>
                <a:solidFill>
                  <a:schemeClr val="bg1"/>
                </a:solidFill>
                <a:effectLst/>
                <a:uLnTx/>
                <a:uFillTx/>
                <a:latin typeface="Montserrat" panose="00000500000000000000" pitchFamily="2" charset="0"/>
              </a:endParaRPr>
            </a:p>
          </p:txBody>
        </p:sp>
      </p:grpSp>
      <p:grpSp>
        <p:nvGrpSpPr>
          <p:cNvPr id="16" name="Group 15">
            <a:extLst>
              <a:ext uri="{FF2B5EF4-FFF2-40B4-BE49-F238E27FC236}">
                <a16:creationId xmlns:a16="http://schemas.microsoft.com/office/drawing/2014/main" id="{019AD3B4-F394-DBCD-F3A7-33BA8930A870}"/>
              </a:ext>
            </a:extLst>
          </p:cNvPr>
          <p:cNvGrpSpPr/>
          <p:nvPr/>
        </p:nvGrpSpPr>
        <p:grpSpPr>
          <a:xfrm>
            <a:off x="7239362" y="1114326"/>
            <a:ext cx="4218102" cy="4629348"/>
            <a:chOff x="7239362" y="1113421"/>
            <a:chExt cx="4218102" cy="4629348"/>
          </a:xfrm>
        </p:grpSpPr>
        <p:grpSp>
          <p:nvGrpSpPr>
            <p:cNvPr id="14" name="Group 13">
              <a:extLst>
                <a:ext uri="{FF2B5EF4-FFF2-40B4-BE49-F238E27FC236}">
                  <a16:creationId xmlns:a16="http://schemas.microsoft.com/office/drawing/2014/main" id="{8C53AC55-C28E-22E2-CE84-9A2EB8D798E7}"/>
                </a:ext>
              </a:extLst>
            </p:cNvPr>
            <p:cNvGrpSpPr/>
            <p:nvPr/>
          </p:nvGrpSpPr>
          <p:grpSpPr>
            <a:xfrm>
              <a:off x="9482360" y="3632751"/>
              <a:ext cx="1975104" cy="2110018"/>
              <a:chOff x="14727978" y="2718351"/>
              <a:chExt cx="1975104" cy="2110018"/>
            </a:xfrm>
          </p:grpSpPr>
          <p:sp>
            <p:nvSpPr>
              <p:cNvPr id="48" name="Oval 87">
                <a:extLst>
                  <a:ext uri="{FF2B5EF4-FFF2-40B4-BE49-F238E27FC236}">
                    <a16:creationId xmlns:a16="http://schemas.microsoft.com/office/drawing/2014/main" id="{AA9B5738-68FD-6327-8B48-EE534307A493}"/>
                  </a:ext>
                </a:extLst>
              </p:cNvPr>
              <p:cNvSpPr/>
              <p:nvPr/>
            </p:nvSpPr>
            <p:spPr>
              <a:xfrm>
                <a:off x="15342966" y="2718351"/>
                <a:ext cx="744400" cy="744400"/>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a:ln>
                    <a:noFill/>
                  </a:ln>
                  <a:solidFill>
                    <a:srgbClr val="187BCD"/>
                  </a:solidFill>
                  <a:effectLst/>
                  <a:uLnTx/>
                  <a:uFillTx/>
                  <a:latin typeface="Montserrat" panose="00000500000000000000" pitchFamily="2" charset="0"/>
                </a:endParaRPr>
              </a:p>
            </p:txBody>
          </p:sp>
          <p:sp>
            <p:nvSpPr>
              <p:cNvPr id="68" name="Text Placeholder 8">
                <a:extLst>
                  <a:ext uri="{FF2B5EF4-FFF2-40B4-BE49-F238E27FC236}">
                    <a16:creationId xmlns:a16="http://schemas.microsoft.com/office/drawing/2014/main" id="{CF73FF2D-10B2-0B89-4DBA-0F97CFE28F5E}"/>
                  </a:ext>
                </a:extLst>
              </p:cNvPr>
              <p:cNvSpPr txBox="1">
                <a:spLocks/>
              </p:cNvSpPr>
              <p:nvPr/>
            </p:nvSpPr>
            <p:spPr>
              <a:xfrm>
                <a:off x="14727978" y="4087705"/>
                <a:ext cx="1975104" cy="740664"/>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a:t>
                </a:r>
              </a:p>
            </p:txBody>
          </p:sp>
          <p:sp>
            <p:nvSpPr>
              <p:cNvPr id="69" name="Text Placeholder 9">
                <a:extLst>
                  <a:ext uri="{FF2B5EF4-FFF2-40B4-BE49-F238E27FC236}">
                    <a16:creationId xmlns:a16="http://schemas.microsoft.com/office/drawing/2014/main" id="{16054A6F-085C-BA3C-CD2A-A15F46266CB6}"/>
                  </a:ext>
                </a:extLst>
              </p:cNvPr>
              <p:cNvSpPr txBox="1">
                <a:spLocks/>
              </p:cNvSpPr>
              <p:nvPr/>
            </p:nvSpPr>
            <p:spPr>
              <a:xfrm>
                <a:off x="14727978" y="370388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pic>
            <p:nvPicPr>
              <p:cNvPr id="2" name="Gráfico 1" descr="Enviar estrutura de tópicos">
                <a:extLst>
                  <a:ext uri="{FF2B5EF4-FFF2-40B4-BE49-F238E27FC236}">
                    <a16:creationId xmlns:a16="http://schemas.microsoft.com/office/drawing/2014/main" id="{282B32AF-79C9-2CFD-2C6B-B40D5A1677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20950" y="2842043"/>
                <a:ext cx="516155" cy="516155"/>
              </a:xfrm>
              <a:prstGeom prst="rect">
                <a:avLst/>
              </a:prstGeom>
            </p:spPr>
          </p:pic>
        </p:grpSp>
        <p:grpSp>
          <p:nvGrpSpPr>
            <p:cNvPr id="11" name="Group 10">
              <a:extLst>
                <a:ext uri="{FF2B5EF4-FFF2-40B4-BE49-F238E27FC236}">
                  <a16:creationId xmlns:a16="http://schemas.microsoft.com/office/drawing/2014/main" id="{6BC0AE7E-F8D0-3FE2-589E-85ED67960CA8}"/>
                </a:ext>
              </a:extLst>
            </p:cNvPr>
            <p:cNvGrpSpPr/>
            <p:nvPr/>
          </p:nvGrpSpPr>
          <p:grpSpPr>
            <a:xfrm>
              <a:off x="7239362" y="3632751"/>
              <a:ext cx="1975104" cy="2110018"/>
              <a:chOff x="12484980" y="2718351"/>
              <a:chExt cx="1975104" cy="2110018"/>
            </a:xfrm>
          </p:grpSpPr>
          <p:sp>
            <p:nvSpPr>
              <p:cNvPr id="37" name="Oval 86">
                <a:extLst>
                  <a:ext uri="{FF2B5EF4-FFF2-40B4-BE49-F238E27FC236}">
                    <a16:creationId xmlns:a16="http://schemas.microsoft.com/office/drawing/2014/main" id="{D97C0657-5A05-DC97-2DA1-B4F94DDA81AC}"/>
                  </a:ext>
                </a:extLst>
              </p:cNvPr>
              <p:cNvSpPr/>
              <p:nvPr/>
            </p:nvSpPr>
            <p:spPr>
              <a:xfrm>
                <a:off x="13132868" y="2718351"/>
                <a:ext cx="744400" cy="744400"/>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a:ln>
                    <a:noFill/>
                  </a:ln>
                  <a:solidFill>
                    <a:srgbClr val="187BCD"/>
                  </a:solidFill>
                  <a:effectLst/>
                  <a:uLnTx/>
                  <a:uFillTx/>
                  <a:latin typeface="Montserrat" panose="00000500000000000000" pitchFamily="2" charset="0"/>
                </a:endParaRPr>
              </a:p>
            </p:txBody>
          </p:sp>
          <p:sp>
            <p:nvSpPr>
              <p:cNvPr id="66" name="Text Placeholder 6">
                <a:extLst>
                  <a:ext uri="{FF2B5EF4-FFF2-40B4-BE49-F238E27FC236}">
                    <a16:creationId xmlns:a16="http://schemas.microsoft.com/office/drawing/2014/main" id="{8CDFD7CC-F24D-1FB0-C2E8-4C3C75FC7129}"/>
                  </a:ext>
                </a:extLst>
              </p:cNvPr>
              <p:cNvSpPr txBox="1">
                <a:spLocks/>
              </p:cNvSpPr>
              <p:nvPr/>
            </p:nvSpPr>
            <p:spPr>
              <a:xfrm>
                <a:off x="12484980" y="4087705"/>
                <a:ext cx="1975104" cy="740664"/>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a:t>
                </a:r>
              </a:p>
            </p:txBody>
          </p:sp>
          <p:sp>
            <p:nvSpPr>
              <p:cNvPr id="67" name="Text Placeholder 7">
                <a:extLst>
                  <a:ext uri="{FF2B5EF4-FFF2-40B4-BE49-F238E27FC236}">
                    <a16:creationId xmlns:a16="http://schemas.microsoft.com/office/drawing/2014/main" id="{4EF848F5-3E96-AFFB-299F-07D915A0F411}"/>
                  </a:ext>
                </a:extLst>
              </p:cNvPr>
              <p:cNvSpPr txBox="1">
                <a:spLocks/>
              </p:cNvSpPr>
              <p:nvPr/>
            </p:nvSpPr>
            <p:spPr>
              <a:xfrm>
                <a:off x="12484980" y="370388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pic>
            <p:nvPicPr>
              <p:cNvPr id="3" name="Gráfico 2" descr="Laptop estrutura de tópicos">
                <a:extLst>
                  <a:ext uri="{FF2B5EF4-FFF2-40B4-BE49-F238E27FC236}">
                    <a16:creationId xmlns:a16="http://schemas.microsoft.com/office/drawing/2014/main" id="{10D0EE84-FD6E-2D65-BA0C-534F041AF7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225744" y="2810139"/>
                <a:ext cx="567772" cy="567772"/>
              </a:xfrm>
              <a:prstGeom prst="rect">
                <a:avLst/>
              </a:prstGeom>
            </p:spPr>
          </p:pic>
        </p:grpSp>
        <p:grpSp>
          <p:nvGrpSpPr>
            <p:cNvPr id="10" name="Group 9">
              <a:extLst>
                <a:ext uri="{FF2B5EF4-FFF2-40B4-BE49-F238E27FC236}">
                  <a16:creationId xmlns:a16="http://schemas.microsoft.com/office/drawing/2014/main" id="{7E183290-8BFE-945A-8324-F2B7871F570B}"/>
                </a:ext>
              </a:extLst>
            </p:cNvPr>
            <p:cNvGrpSpPr/>
            <p:nvPr/>
          </p:nvGrpSpPr>
          <p:grpSpPr>
            <a:xfrm>
              <a:off x="7239362" y="1113421"/>
              <a:ext cx="1975104" cy="2110019"/>
              <a:chOff x="7037079" y="947781"/>
              <a:chExt cx="1975104" cy="2110019"/>
            </a:xfrm>
          </p:grpSpPr>
          <p:sp>
            <p:nvSpPr>
              <p:cNvPr id="15" name="Oval 76">
                <a:extLst>
                  <a:ext uri="{FF2B5EF4-FFF2-40B4-BE49-F238E27FC236}">
                    <a16:creationId xmlns:a16="http://schemas.microsoft.com/office/drawing/2014/main" id="{C1BF6848-6FE8-8F6D-8F76-F78EEB559C15}"/>
                  </a:ext>
                </a:extLst>
              </p:cNvPr>
              <p:cNvSpPr/>
              <p:nvPr/>
            </p:nvSpPr>
            <p:spPr>
              <a:xfrm>
                <a:off x="7653619" y="947781"/>
                <a:ext cx="744400" cy="744400"/>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dirty="0">
                  <a:ln>
                    <a:noFill/>
                  </a:ln>
                  <a:solidFill>
                    <a:srgbClr val="187BCD"/>
                  </a:solidFill>
                  <a:effectLst/>
                  <a:uLnTx/>
                  <a:uFillTx/>
                  <a:latin typeface="Montserrat" panose="00000500000000000000" pitchFamily="2" charset="0"/>
                </a:endParaRPr>
              </a:p>
            </p:txBody>
          </p:sp>
          <p:sp>
            <p:nvSpPr>
              <p:cNvPr id="59" name="Text Placeholder 2">
                <a:extLst>
                  <a:ext uri="{FF2B5EF4-FFF2-40B4-BE49-F238E27FC236}">
                    <a16:creationId xmlns:a16="http://schemas.microsoft.com/office/drawing/2014/main" id="{90FA066D-54D3-314D-9B16-9E0A204EA4E5}"/>
                  </a:ext>
                </a:extLst>
              </p:cNvPr>
              <p:cNvSpPr txBox="1">
                <a:spLocks/>
              </p:cNvSpPr>
              <p:nvPr/>
            </p:nvSpPr>
            <p:spPr>
              <a:xfrm>
                <a:off x="7037079" y="2317136"/>
                <a:ext cx="1975104" cy="740664"/>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a:t>
                </a:r>
              </a:p>
            </p:txBody>
          </p:sp>
          <p:sp>
            <p:nvSpPr>
              <p:cNvPr id="63" name="Text Placeholder 3">
                <a:extLst>
                  <a:ext uri="{FF2B5EF4-FFF2-40B4-BE49-F238E27FC236}">
                    <a16:creationId xmlns:a16="http://schemas.microsoft.com/office/drawing/2014/main" id="{CCF7984D-766E-620C-1FD1-28EB17C1FD2B}"/>
                  </a:ext>
                </a:extLst>
              </p:cNvPr>
              <p:cNvSpPr txBox="1">
                <a:spLocks/>
              </p:cNvSpPr>
              <p:nvPr/>
            </p:nvSpPr>
            <p:spPr>
              <a:xfrm>
                <a:off x="7037079" y="1933311"/>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pic>
            <p:nvPicPr>
              <p:cNvPr id="4" name="Gráfico 3" descr="Lápis estrutura de tópicos">
                <a:extLst>
                  <a:ext uri="{FF2B5EF4-FFF2-40B4-BE49-F238E27FC236}">
                    <a16:creationId xmlns:a16="http://schemas.microsoft.com/office/drawing/2014/main" id="{F4070286-A147-97DC-A8F0-D91C985756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81753" y="1031584"/>
                <a:ext cx="516156" cy="516156"/>
              </a:xfrm>
              <a:prstGeom prst="rect">
                <a:avLst/>
              </a:prstGeom>
            </p:spPr>
          </p:pic>
        </p:grpSp>
        <p:grpSp>
          <p:nvGrpSpPr>
            <p:cNvPr id="9" name="Group 8">
              <a:extLst>
                <a:ext uri="{FF2B5EF4-FFF2-40B4-BE49-F238E27FC236}">
                  <a16:creationId xmlns:a16="http://schemas.microsoft.com/office/drawing/2014/main" id="{C1393218-5A3C-31E2-FEDA-29A02F5257A5}"/>
                </a:ext>
              </a:extLst>
            </p:cNvPr>
            <p:cNvGrpSpPr/>
            <p:nvPr/>
          </p:nvGrpSpPr>
          <p:grpSpPr>
            <a:xfrm>
              <a:off x="9482360" y="1113421"/>
              <a:ext cx="1975104" cy="2110019"/>
              <a:chOff x="9280077" y="947781"/>
              <a:chExt cx="1975104" cy="2110019"/>
            </a:xfrm>
          </p:grpSpPr>
          <p:sp>
            <p:nvSpPr>
              <p:cNvPr id="25" name="Oval 85">
                <a:extLst>
                  <a:ext uri="{FF2B5EF4-FFF2-40B4-BE49-F238E27FC236}">
                    <a16:creationId xmlns:a16="http://schemas.microsoft.com/office/drawing/2014/main" id="{35CB4EE8-FE83-1B16-D475-8D6264D53F75}"/>
                  </a:ext>
                </a:extLst>
              </p:cNvPr>
              <p:cNvSpPr/>
              <p:nvPr/>
            </p:nvSpPr>
            <p:spPr>
              <a:xfrm>
                <a:off x="9895065" y="947781"/>
                <a:ext cx="744400" cy="744400"/>
              </a:xfrm>
              <a:prstGeom prst="ellipse">
                <a:avLst/>
              </a:prstGeom>
              <a:solidFill>
                <a:schemeClr val="accent2"/>
              </a:solidFill>
              <a:ln w="28575" cap="flat" cmpd="sng" algn="ctr">
                <a:noFill/>
                <a:prstDash val="solid"/>
                <a:miter lim="800000"/>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400" b="1" i="0" u="none" strike="noStrike" kern="0" cap="none" spc="0" normalizeH="0" baseline="0" dirty="0">
                  <a:ln>
                    <a:noFill/>
                  </a:ln>
                  <a:solidFill>
                    <a:srgbClr val="187BCD"/>
                  </a:solidFill>
                  <a:effectLst/>
                  <a:uLnTx/>
                  <a:uFillTx/>
                  <a:latin typeface="Montserrat" panose="00000500000000000000" pitchFamily="2" charset="0"/>
                </a:endParaRPr>
              </a:p>
            </p:txBody>
          </p:sp>
          <p:sp>
            <p:nvSpPr>
              <p:cNvPr id="64" name="Text Placeholder 4">
                <a:extLst>
                  <a:ext uri="{FF2B5EF4-FFF2-40B4-BE49-F238E27FC236}">
                    <a16:creationId xmlns:a16="http://schemas.microsoft.com/office/drawing/2014/main" id="{B6F9F823-A379-A906-0F67-07E5EBE65854}"/>
                  </a:ext>
                </a:extLst>
              </p:cNvPr>
              <p:cNvSpPr txBox="1">
                <a:spLocks/>
              </p:cNvSpPr>
              <p:nvPr/>
            </p:nvSpPr>
            <p:spPr>
              <a:xfrm>
                <a:off x="9280077" y="2317136"/>
                <a:ext cx="1975104" cy="740664"/>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lang="pt-BR" dirty="0">
                    <a:solidFill>
                      <a:schemeClr val="tx1">
                        <a:lumMod val="50000"/>
                        <a:lumOff val="50000"/>
                      </a:schemeClr>
                    </a:solidFill>
                    <a:latin typeface="+mj-lt"/>
                  </a:rPr>
                  <a:t>Texto do slide aqui texto do slide aqui texto do slide aqui </a:t>
                </a:r>
              </a:p>
            </p:txBody>
          </p:sp>
          <p:sp>
            <p:nvSpPr>
              <p:cNvPr id="65" name="Text Placeholder 5">
                <a:extLst>
                  <a:ext uri="{FF2B5EF4-FFF2-40B4-BE49-F238E27FC236}">
                    <a16:creationId xmlns:a16="http://schemas.microsoft.com/office/drawing/2014/main" id="{5091AC3D-D140-500E-38A4-259F0AD4EE03}"/>
                  </a:ext>
                </a:extLst>
              </p:cNvPr>
              <p:cNvSpPr txBox="1">
                <a:spLocks/>
              </p:cNvSpPr>
              <p:nvPr/>
            </p:nvSpPr>
            <p:spPr>
              <a:xfrm>
                <a:off x="9280077" y="1933311"/>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pic>
            <p:nvPicPr>
              <p:cNvPr id="5" name="Gráfico 4" descr="Pesquisa de Pasta estrutura de tópicos">
                <a:extLst>
                  <a:ext uri="{FF2B5EF4-FFF2-40B4-BE49-F238E27FC236}">
                    <a16:creationId xmlns:a16="http://schemas.microsoft.com/office/drawing/2014/main" id="{29E31DC3-204D-89FE-6D0F-241D15F4BC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91125" y="1043287"/>
                <a:ext cx="567772" cy="567772"/>
              </a:xfrm>
              <a:prstGeom prst="rect">
                <a:avLst/>
              </a:prstGeom>
            </p:spPr>
          </p:pic>
        </p:grpSp>
      </p:grpSp>
      <p:sp>
        <p:nvSpPr>
          <p:cNvPr id="18" name="Retângulo: Cantos Arredondados 17">
            <a:extLst>
              <a:ext uri="{FF2B5EF4-FFF2-40B4-BE49-F238E27FC236}">
                <a16:creationId xmlns:a16="http://schemas.microsoft.com/office/drawing/2014/main" id="{64D8070C-A777-D871-5E24-1E11F1C07FAC}"/>
              </a:ext>
            </a:extLst>
          </p:cNvPr>
          <p:cNvSpPr/>
          <p:nvPr/>
        </p:nvSpPr>
        <p:spPr>
          <a:xfrm>
            <a:off x="0" y="0"/>
            <a:ext cx="292100" cy="6858000"/>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0376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25">
            <a:extLst>
              <a:ext uri="{FF2B5EF4-FFF2-40B4-BE49-F238E27FC236}">
                <a16:creationId xmlns:a16="http://schemas.microsoft.com/office/drawing/2014/main" id="{59663AD9-9192-4628-FF1E-56FC358D3CAF}"/>
              </a:ext>
            </a:extLst>
          </p:cNvPr>
          <p:cNvSpPr/>
          <p:nvPr/>
        </p:nvSpPr>
        <p:spPr>
          <a:xfrm>
            <a:off x="0" y="1770927"/>
            <a:ext cx="12192000" cy="5521124"/>
          </a:xfrm>
          <a:prstGeom prst="roundRect">
            <a:avLst>
              <a:gd name="adj" fmla="val 540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Title 1">
            <a:extLst>
              <a:ext uri="{FF2B5EF4-FFF2-40B4-BE49-F238E27FC236}">
                <a16:creationId xmlns:a16="http://schemas.microsoft.com/office/drawing/2014/main" id="{25CBD14F-5744-A8A7-8649-97443F3F9D97}"/>
              </a:ext>
            </a:extLst>
          </p:cNvPr>
          <p:cNvSpPr txBox="1">
            <a:spLocks/>
          </p:cNvSpPr>
          <p:nvPr/>
        </p:nvSpPr>
        <p:spPr>
          <a:xfrm>
            <a:off x="777106" y="526158"/>
            <a:ext cx="7091045"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latin typeface="Poppins Black" panose="00000A00000000000000" pitchFamily="2" charset="0"/>
                <a:cs typeface="Poppins Black" panose="00000A00000000000000" pitchFamily="2" charset="0"/>
              </a:rPr>
              <a:t>PORTFÓLIO</a:t>
            </a:r>
          </a:p>
        </p:txBody>
      </p:sp>
      <p:grpSp>
        <p:nvGrpSpPr>
          <p:cNvPr id="3" name="Group 2">
            <a:extLst>
              <a:ext uri="{FF2B5EF4-FFF2-40B4-BE49-F238E27FC236}">
                <a16:creationId xmlns:a16="http://schemas.microsoft.com/office/drawing/2014/main" id="{0260D1F2-C7D9-D9B9-C88A-D0FDED0E30D8}"/>
              </a:ext>
            </a:extLst>
          </p:cNvPr>
          <p:cNvGrpSpPr/>
          <p:nvPr/>
        </p:nvGrpSpPr>
        <p:grpSpPr>
          <a:xfrm>
            <a:off x="1163039" y="2343758"/>
            <a:ext cx="4865534" cy="1241643"/>
            <a:chOff x="1163039" y="2549676"/>
            <a:chExt cx="4865534" cy="1241643"/>
          </a:xfrm>
        </p:grpSpPr>
        <p:sp>
          <p:nvSpPr>
            <p:cNvPr id="17" name="Text Placeholder 3">
              <a:extLst>
                <a:ext uri="{FF2B5EF4-FFF2-40B4-BE49-F238E27FC236}">
                  <a16:creationId xmlns:a16="http://schemas.microsoft.com/office/drawing/2014/main" id="{0DACED1E-09CC-05AF-2146-2D1D0CE8AEC2}"/>
                </a:ext>
              </a:extLst>
            </p:cNvPr>
            <p:cNvSpPr txBox="1">
              <a:spLocks/>
            </p:cNvSpPr>
            <p:nvPr/>
          </p:nvSpPr>
          <p:spPr>
            <a:xfrm>
              <a:off x="2380117" y="2858631"/>
              <a:ext cx="3648456" cy="93268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ysClr val="window" lastClr="FFFFFF"/>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18" name="Text Placeholder 4">
              <a:extLst>
                <a:ext uri="{FF2B5EF4-FFF2-40B4-BE49-F238E27FC236}">
                  <a16:creationId xmlns:a16="http://schemas.microsoft.com/office/drawing/2014/main" id="{CC51BFA7-C7AB-F5A4-B01F-8EB7442B5163}"/>
                </a:ext>
              </a:extLst>
            </p:cNvPr>
            <p:cNvSpPr txBox="1">
              <a:spLocks/>
            </p:cNvSpPr>
            <p:nvPr/>
          </p:nvSpPr>
          <p:spPr>
            <a:xfrm>
              <a:off x="2380117" y="2549676"/>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ysClr val="window" lastClr="FFFFFF"/>
                  </a:solidFill>
                  <a:effectLst/>
                  <a:uLnTx/>
                  <a:uFillTx/>
                  <a:latin typeface="Poppins" pitchFamily="2" charset="77"/>
                  <a:cs typeface="Poppins" pitchFamily="2" charset="77"/>
                </a:rPr>
                <a:t>Item aqui</a:t>
              </a:r>
            </a:p>
          </p:txBody>
        </p:sp>
        <p:sp>
          <p:nvSpPr>
            <p:cNvPr id="23" name="Text Placeholder 11">
              <a:extLst>
                <a:ext uri="{FF2B5EF4-FFF2-40B4-BE49-F238E27FC236}">
                  <a16:creationId xmlns:a16="http://schemas.microsoft.com/office/drawing/2014/main" id="{BA62C05C-A22F-0A3F-C50F-56CA33EEBAAA}"/>
                </a:ext>
              </a:extLst>
            </p:cNvPr>
            <p:cNvSpPr txBox="1">
              <a:spLocks/>
            </p:cNvSpPr>
            <p:nvPr/>
          </p:nvSpPr>
          <p:spPr>
            <a:xfrm>
              <a:off x="1163039" y="2618971"/>
              <a:ext cx="932688" cy="932688"/>
            </a:xfrm>
            <a:prstGeom prst="ellipse">
              <a:avLst/>
            </a:prstGeom>
            <a:solidFill>
              <a:schemeClr val="accent2"/>
            </a:solidFill>
          </p:spPr>
          <p:txBody>
            <a:bodyPr vert="horz" lIns="0" tIns="45720" rIns="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3200" b="0" kern="1200">
                  <a:solidFill>
                    <a:schemeClr val="accent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2400" b="1" i="0" u="none" strike="noStrike" kern="1200" cap="none" spc="0" normalizeH="0" baseline="0" dirty="0">
                  <a:ln>
                    <a:noFill/>
                  </a:ln>
                  <a:effectLst/>
                  <a:uLnTx/>
                  <a:uFillTx/>
                  <a:latin typeface="Montserrat" panose="00000500000000000000" pitchFamily="2" charset="0"/>
                </a:rPr>
                <a:t>43</a:t>
              </a:r>
            </a:p>
          </p:txBody>
        </p:sp>
      </p:grpSp>
      <p:grpSp>
        <p:nvGrpSpPr>
          <p:cNvPr id="6" name="Group 5">
            <a:extLst>
              <a:ext uri="{FF2B5EF4-FFF2-40B4-BE49-F238E27FC236}">
                <a16:creationId xmlns:a16="http://schemas.microsoft.com/office/drawing/2014/main" id="{02018E0F-ADE6-C2A2-51D7-0501141ADDE8}"/>
              </a:ext>
            </a:extLst>
          </p:cNvPr>
          <p:cNvGrpSpPr/>
          <p:nvPr/>
        </p:nvGrpSpPr>
        <p:grpSpPr>
          <a:xfrm>
            <a:off x="1163039" y="3863196"/>
            <a:ext cx="4865534" cy="1241643"/>
            <a:chOff x="1163039" y="2549676"/>
            <a:chExt cx="4865534" cy="1241643"/>
          </a:xfrm>
        </p:grpSpPr>
        <p:sp>
          <p:nvSpPr>
            <p:cNvPr id="7" name="Text Placeholder 3">
              <a:extLst>
                <a:ext uri="{FF2B5EF4-FFF2-40B4-BE49-F238E27FC236}">
                  <a16:creationId xmlns:a16="http://schemas.microsoft.com/office/drawing/2014/main" id="{82CBCA94-E229-4ABB-0FC0-6AA400136ECD}"/>
                </a:ext>
              </a:extLst>
            </p:cNvPr>
            <p:cNvSpPr txBox="1">
              <a:spLocks/>
            </p:cNvSpPr>
            <p:nvPr/>
          </p:nvSpPr>
          <p:spPr>
            <a:xfrm>
              <a:off x="2380117" y="2858631"/>
              <a:ext cx="3648456" cy="93268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ysClr val="window" lastClr="FFFFFF"/>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8" name="Text Placeholder 4">
              <a:extLst>
                <a:ext uri="{FF2B5EF4-FFF2-40B4-BE49-F238E27FC236}">
                  <a16:creationId xmlns:a16="http://schemas.microsoft.com/office/drawing/2014/main" id="{EE02BBCC-382E-82AD-F70F-421F531B908E}"/>
                </a:ext>
              </a:extLst>
            </p:cNvPr>
            <p:cNvSpPr txBox="1">
              <a:spLocks/>
            </p:cNvSpPr>
            <p:nvPr/>
          </p:nvSpPr>
          <p:spPr>
            <a:xfrm>
              <a:off x="2380117" y="2549676"/>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ysClr val="window" lastClr="FFFFFF"/>
                  </a:solidFill>
                  <a:effectLst/>
                  <a:uLnTx/>
                  <a:uFillTx/>
                  <a:latin typeface="Poppins" pitchFamily="2" charset="77"/>
                  <a:cs typeface="Poppins" pitchFamily="2" charset="77"/>
                </a:rPr>
                <a:t>Item aqui</a:t>
              </a:r>
            </a:p>
          </p:txBody>
        </p:sp>
        <p:sp>
          <p:nvSpPr>
            <p:cNvPr id="9" name="Text Placeholder 11">
              <a:extLst>
                <a:ext uri="{FF2B5EF4-FFF2-40B4-BE49-F238E27FC236}">
                  <a16:creationId xmlns:a16="http://schemas.microsoft.com/office/drawing/2014/main" id="{1D0866B1-95A7-B055-9DF8-BBE258169313}"/>
                </a:ext>
              </a:extLst>
            </p:cNvPr>
            <p:cNvSpPr txBox="1">
              <a:spLocks/>
            </p:cNvSpPr>
            <p:nvPr/>
          </p:nvSpPr>
          <p:spPr>
            <a:xfrm>
              <a:off x="1163039" y="2618971"/>
              <a:ext cx="932688" cy="932688"/>
            </a:xfrm>
            <a:prstGeom prst="ellipse">
              <a:avLst/>
            </a:prstGeom>
            <a:solidFill>
              <a:schemeClr val="accent2"/>
            </a:solidFill>
          </p:spPr>
          <p:txBody>
            <a:bodyPr vert="horz" lIns="0" tIns="45720" rIns="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3200" b="0" kern="1200">
                  <a:solidFill>
                    <a:schemeClr val="accent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2400" b="1" i="0" u="none" strike="noStrike" kern="1200" cap="none" spc="0" normalizeH="0" baseline="0" dirty="0">
                  <a:ln>
                    <a:noFill/>
                  </a:ln>
                  <a:effectLst/>
                  <a:uLnTx/>
                  <a:uFillTx/>
                  <a:latin typeface="Montserrat" panose="00000500000000000000" pitchFamily="2" charset="0"/>
                </a:rPr>
                <a:t>15</a:t>
              </a:r>
            </a:p>
          </p:txBody>
        </p:sp>
      </p:grpSp>
      <p:grpSp>
        <p:nvGrpSpPr>
          <p:cNvPr id="10" name="Group 9">
            <a:extLst>
              <a:ext uri="{FF2B5EF4-FFF2-40B4-BE49-F238E27FC236}">
                <a16:creationId xmlns:a16="http://schemas.microsoft.com/office/drawing/2014/main" id="{24FD3639-B600-534D-CF53-C3C54A97186D}"/>
              </a:ext>
            </a:extLst>
          </p:cNvPr>
          <p:cNvGrpSpPr/>
          <p:nvPr/>
        </p:nvGrpSpPr>
        <p:grpSpPr>
          <a:xfrm>
            <a:off x="1163039" y="5407176"/>
            <a:ext cx="4865534" cy="1241643"/>
            <a:chOff x="1163039" y="2549676"/>
            <a:chExt cx="4865534" cy="1241643"/>
          </a:xfrm>
        </p:grpSpPr>
        <p:sp>
          <p:nvSpPr>
            <p:cNvPr id="11" name="Text Placeholder 3">
              <a:extLst>
                <a:ext uri="{FF2B5EF4-FFF2-40B4-BE49-F238E27FC236}">
                  <a16:creationId xmlns:a16="http://schemas.microsoft.com/office/drawing/2014/main" id="{4BE652BF-2EE2-BF61-C100-BAE6429ABE78}"/>
                </a:ext>
              </a:extLst>
            </p:cNvPr>
            <p:cNvSpPr txBox="1">
              <a:spLocks/>
            </p:cNvSpPr>
            <p:nvPr/>
          </p:nvSpPr>
          <p:spPr>
            <a:xfrm>
              <a:off x="2380117" y="2858631"/>
              <a:ext cx="3648456" cy="93268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ysClr val="window" lastClr="FFFFFF"/>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12" name="Text Placeholder 4">
              <a:extLst>
                <a:ext uri="{FF2B5EF4-FFF2-40B4-BE49-F238E27FC236}">
                  <a16:creationId xmlns:a16="http://schemas.microsoft.com/office/drawing/2014/main" id="{762BDEB9-4BCC-E470-1281-68E689D0933D}"/>
                </a:ext>
              </a:extLst>
            </p:cNvPr>
            <p:cNvSpPr txBox="1">
              <a:spLocks/>
            </p:cNvSpPr>
            <p:nvPr/>
          </p:nvSpPr>
          <p:spPr>
            <a:xfrm>
              <a:off x="2380117" y="2549676"/>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ysClr val="window" lastClr="FFFFFF"/>
                  </a:solidFill>
                  <a:effectLst/>
                  <a:uLnTx/>
                  <a:uFillTx/>
                  <a:latin typeface="Poppins" pitchFamily="2" charset="77"/>
                  <a:cs typeface="Poppins" pitchFamily="2" charset="77"/>
                </a:rPr>
                <a:t>Item aqui</a:t>
              </a:r>
            </a:p>
          </p:txBody>
        </p:sp>
        <p:sp>
          <p:nvSpPr>
            <p:cNvPr id="13" name="Text Placeholder 11">
              <a:extLst>
                <a:ext uri="{FF2B5EF4-FFF2-40B4-BE49-F238E27FC236}">
                  <a16:creationId xmlns:a16="http://schemas.microsoft.com/office/drawing/2014/main" id="{94E944CD-28EB-99D1-57E3-E6D8C2CA2F35}"/>
                </a:ext>
              </a:extLst>
            </p:cNvPr>
            <p:cNvSpPr txBox="1">
              <a:spLocks/>
            </p:cNvSpPr>
            <p:nvPr/>
          </p:nvSpPr>
          <p:spPr>
            <a:xfrm>
              <a:off x="1163039" y="2618971"/>
              <a:ext cx="932688" cy="932688"/>
            </a:xfrm>
            <a:prstGeom prst="ellipse">
              <a:avLst/>
            </a:prstGeom>
            <a:solidFill>
              <a:schemeClr val="accent2"/>
            </a:solidFill>
          </p:spPr>
          <p:txBody>
            <a:bodyPr vert="horz" lIns="0" tIns="45720" rIns="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3200" b="0" kern="1200">
                  <a:solidFill>
                    <a:schemeClr val="accent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2400" b="1" i="0" u="none" strike="noStrike" kern="1200" cap="none" spc="0" normalizeH="0" baseline="0" dirty="0">
                  <a:ln>
                    <a:noFill/>
                  </a:ln>
                  <a:effectLst/>
                  <a:uLnTx/>
                  <a:uFillTx/>
                  <a:latin typeface="Montserrat" panose="00000500000000000000" pitchFamily="2" charset="0"/>
                </a:rPr>
                <a:t>02</a:t>
              </a:r>
            </a:p>
          </p:txBody>
        </p:sp>
      </p:grpSp>
      <p:sp>
        <p:nvSpPr>
          <p:cNvPr id="14" name="CaixaDeTexto 5">
            <a:extLst>
              <a:ext uri="{FF2B5EF4-FFF2-40B4-BE49-F238E27FC236}">
                <a16:creationId xmlns:a16="http://schemas.microsoft.com/office/drawing/2014/main" id="{53F821A5-3C4C-A4FF-AA29-0539E185C4C9}"/>
              </a:ext>
            </a:extLst>
          </p:cNvPr>
          <p:cNvSpPr txBox="1"/>
          <p:nvPr/>
        </p:nvSpPr>
        <p:spPr>
          <a:xfrm>
            <a:off x="10477149" y="3030365"/>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sp>
        <p:nvSpPr>
          <p:cNvPr id="4" name="Espaço Reservado para Imagem 3">
            <a:extLst>
              <a:ext uri="{FF2B5EF4-FFF2-40B4-BE49-F238E27FC236}">
                <a16:creationId xmlns:a16="http://schemas.microsoft.com/office/drawing/2014/main" id="{CCC6EB9B-FE1E-F8A1-ACD8-83C248F46871}"/>
              </a:ext>
            </a:extLst>
          </p:cNvPr>
          <p:cNvSpPr>
            <a:spLocks noGrp="1"/>
          </p:cNvSpPr>
          <p:nvPr>
            <p:ph type="pic" sz="quarter" idx="16"/>
          </p:nvPr>
        </p:nvSpPr>
        <p:spPr/>
        <p:txBody>
          <a:bodyPr/>
          <a:lstStyle/>
          <a:p>
            <a:endParaRPr lang="pt-BR"/>
          </a:p>
        </p:txBody>
      </p:sp>
      <p:sp>
        <p:nvSpPr>
          <p:cNvPr id="5" name="Espaço Reservado para Imagem 4">
            <a:extLst>
              <a:ext uri="{FF2B5EF4-FFF2-40B4-BE49-F238E27FC236}">
                <a16:creationId xmlns:a16="http://schemas.microsoft.com/office/drawing/2014/main" id="{A9879AA9-7D09-CA5B-3C30-6659CAD22B0E}"/>
              </a:ext>
            </a:extLst>
          </p:cNvPr>
          <p:cNvSpPr>
            <a:spLocks noGrp="1"/>
          </p:cNvSpPr>
          <p:nvPr>
            <p:ph type="pic" sz="quarter" idx="29"/>
          </p:nvPr>
        </p:nvSpPr>
        <p:spPr/>
        <p:txBody>
          <a:bodyPr/>
          <a:lstStyle/>
          <a:p>
            <a:endParaRPr lang="pt-BR"/>
          </a:p>
        </p:txBody>
      </p:sp>
    </p:spTree>
    <p:extLst>
      <p:ext uri="{BB962C8B-B14F-4D97-AF65-F5344CB8AC3E}">
        <p14:creationId xmlns:p14="http://schemas.microsoft.com/office/powerpoint/2010/main" val="347293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rma Livre: Forma 7">
            <a:extLst>
              <a:ext uri="{FF2B5EF4-FFF2-40B4-BE49-F238E27FC236}">
                <a16:creationId xmlns:a16="http://schemas.microsoft.com/office/drawing/2014/main" id="{6A1E360B-D73E-3AB4-67CB-A7E50433F63B}"/>
              </a:ext>
            </a:extLst>
          </p:cNvPr>
          <p:cNvSpPr/>
          <p:nvPr/>
        </p:nvSpPr>
        <p:spPr>
          <a:xfrm>
            <a:off x="201502" y="0"/>
            <a:ext cx="11788996" cy="3937388"/>
          </a:xfrm>
          <a:custGeom>
            <a:avLst/>
            <a:gdLst>
              <a:gd name="connsiteX0" fmla="*/ 0 w 11788996"/>
              <a:gd name="connsiteY0" fmla="*/ 0 h 3937388"/>
              <a:gd name="connsiteX1" fmla="*/ 11788996 w 11788996"/>
              <a:gd name="connsiteY1" fmla="*/ 0 h 3937388"/>
              <a:gd name="connsiteX2" fmla="*/ 11788996 w 11788996"/>
              <a:gd name="connsiteY2" fmla="*/ 3703668 h 3937388"/>
              <a:gd name="connsiteX3" fmla="*/ 11555276 w 11788996"/>
              <a:gd name="connsiteY3" fmla="*/ 3937388 h 3937388"/>
              <a:gd name="connsiteX4" fmla="*/ 233720 w 11788996"/>
              <a:gd name="connsiteY4" fmla="*/ 3937388 h 3937388"/>
              <a:gd name="connsiteX5" fmla="*/ 0 w 11788996"/>
              <a:gd name="connsiteY5" fmla="*/ 3703668 h 393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88996" h="3937388">
                <a:moveTo>
                  <a:pt x="0" y="0"/>
                </a:moveTo>
                <a:lnTo>
                  <a:pt x="11788996" y="0"/>
                </a:lnTo>
                <a:lnTo>
                  <a:pt x="11788996" y="3703668"/>
                </a:lnTo>
                <a:cubicBezTo>
                  <a:pt x="11788996" y="3832748"/>
                  <a:pt x="11684356" y="3937388"/>
                  <a:pt x="11555276" y="3937388"/>
                </a:cubicBezTo>
                <a:lnTo>
                  <a:pt x="233720" y="3937388"/>
                </a:lnTo>
                <a:cubicBezTo>
                  <a:pt x="104640" y="3937388"/>
                  <a:pt x="0" y="3832748"/>
                  <a:pt x="0" y="3703668"/>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40" name="Title 1">
            <a:extLst>
              <a:ext uri="{FF2B5EF4-FFF2-40B4-BE49-F238E27FC236}">
                <a16:creationId xmlns:a16="http://schemas.microsoft.com/office/drawing/2014/main" id="{421FA946-6BA5-F3F2-4430-6DB091AC4089}"/>
              </a:ext>
            </a:extLst>
          </p:cNvPr>
          <p:cNvSpPr txBox="1">
            <a:spLocks/>
          </p:cNvSpPr>
          <p:nvPr/>
        </p:nvSpPr>
        <p:spPr>
          <a:xfrm>
            <a:off x="1033780" y="756611"/>
            <a:ext cx="7091045"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solidFill>
                  <a:schemeClr val="bg1"/>
                </a:solidFill>
                <a:latin typeface="Poppins Black" panose="00000A00000000000000" pitchFamily="2" charset="0"/>
                <a:cs typeface="Poppins Black" panose="00000A00000000000000" pitchFamily="2" charset="0"/>
              </a:rPr>
              <a:t>PORTFÓLIO</a:t>
            </a:r>
            <a:endParaRPr lang="en-US" sz="6600" dirty="0">
              <a:solidFill>
                <a:schemeClr val="bg1"/>
              </a:solidFill>
              <a:latin typeface="Poppins Black" panose="00000A00000000000000" pitchFamily="2" charset="0"/>
              <a:cs typeface="Poppins Black" panose="00000A00000000000000" pitchFamily="2" charset="0"/>
            </a:endParaRPr>
          </a:p>
        </p:txBody>
      </p:sp>
      <p:sp>
        <p:nvSpPr>
          <p:cNvPr id="41" name="Text Placeholder 2">
            <a:extLst>
              <a:ext uri="{FF2B5EF4-FFF2-40B4-BE49-F238E27FC236}">
                <a16:creationId xmlns:a16="http://schemas.microsoft.com/office/drawing/2014/main" id="{61CC9606-1C38-5506-91B1-C035E78886B7}"/>
              </a:ext>
            </a:extLst>
          </p:cNvPr>
          <p:cNvSpPr txBox="1">
            <a:spLocks/>
          </p:cNvSpPr>
          <p:nvPr/>
        </p:nvSpPr>
        <p:spPr>
          <a:xfrm>
            <a:off x="1015001" y="5143731"/>
            <a:ext cx="3044952" cy="1268643"/>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pt-BR" dirty="0">
                <a:solidFill>
                  <a:schemeClr val="tx1">
                    <a:lumMod val="50000"/>
                    <a:lumOff val="50000"/>
                  </a:schemeClr>
                </a:solidFill>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42" name="Text Placeholder 3">
            <a:extLst>
              <a:ext uri="{FF2B5EF4-FFF2-40B4-BE49-F238E27FC236}">
                <a16:creationId xmlns:a16="http://schemas.microsoft.com/office/drawing/2014/main" id="{1AF296D0-AD6D-F306-6ABF-95C98667C60E}"/>
              </a:ext>
            </a:extLst>
          </p:cNvPr>
          <p:cNvSpPr txBox="1">
            <a:spLocks/>
          </p:cNvSpPr>
          <p:nvPr/>
        </p:nvSpPr>
        <p:spPr>
          <a:xfrm>
            <a:off x="1015001" y="4833152"/>
            <a:ext cx="304495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Poppins" pitchFamily="2" charset="77"/>
                <a:cs typeface="Poppins" pitchFamily="2" charset="77"/>
              </a:rPr>
              <a:t>Case 01</a:t>
            </a:r>
          </a:p>
        </p:txBody>
      </p:sp>
      <p:sp>
        <p:nvSpPr>
          <p:cNvPr id="43" name="Text Placeholder 7">
            <a:extLst>
              <a:ext uri="{FF2B5EF4-FFF2-40B4-BE49-F238E27FC236}">
                <a16:creationId xmlns:a16="http://schemas.microsoft.com/office/drawing/2014/main" id="{1E2A2217-B57B-5DA9-2FAE-10C541C80CC0}"/>
              </a:ext>
            </a:extLst>
          </p:cNvPr>
          <p:cNvSpPr txBox="1">
            <a:spLocks/>
          </p:cNvSpPr>
          <p:nvPr/>
        </p:nvSpPr>
        <p:spPr>
          <a:xfrm>
            <a:off x="4455887" y="5143731"/>
            <a:ext cx="3044952" cy="1268643"/>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pt-BR" dirty="0">
                <a:solidFill>
                  <a:schemeClr val="tx1">
                    <a:lumMod val="50000"/>
                    <a:lumOff val="50000"/>
                  </a:schemeClr>
                </a:solidFill>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44" name="Text Placeholder 16">
            <a:extLst>
              <a:ext uri="{FF2B5EF4-FFF2-40B4-BE49-F238E27FC236}">
                <a16:creationId xmlns:a16="http://schemas.microsoft.com/office/drawing/2014/main" id="{ADDC867C-E8DD-0EAB-F2DA-752113A50C22}"/>
              </a:ext>
            </a:extLst>
          </p:cNvPr>
          <p:cNvSpPr txBox="1">
            <a:spLocks/>
          </p:cNvSpPr>
          <p:nvPr/>
        </p:nvSpPr>
        <p:spPr>
          <a:xfrm>
            <a:off x="4455887" y="4833152"/>
            <a:ext cx="304495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accent1"/>
                </a:solidFill>
                <a:effectLst/>
                <a:uLnTx/>
                <a:uFillTx/>
                <a:latin typeface="Poppins" pitchFamily="2" charset="77"/>
                <a:cs typeface="Poppins" pitchFamily="2" charset="77"/>
              </a:rPr>
              <a:t>Case 02</a:t>
            </a:r>
            <a:endParaRPr kumimoji="0" lang="en-US" sz="1600" b="1" i="0" u="none" strike="noStrike" kern="1200" cap="none" spc="0" normalizeH="0" baseline="0" noProof="0" dirty="0">
              <a:ln>
                <a:noFill/>
              </a:ln>
              <a:solidFill>
                <a:schemeClr val="accent1"/>
              </a:solidFill>
              <a:effectLst/>
              <a:uLnTx/>
              <a:uFillTx/>
              <a:latin typeface="Poppins" pitchFamily="2" charset="77"/>
              <a:cs typeface="Poppins" pitchFamily="2" charset="77"/>
            </a:endParaRPr>
          </a:p>
        </p:txBody>
      </p:sp>
      <p:sp>
        <p:nvSpPr>
          <p:cNvPr id="45" name="Text Placeholder 17">
            <a:extLst>
              <a:ext uri="{FF2B5EF4-FFF2-40B4-BE49-F238E27FC236}">
                <a16:creationId xmlns:a16="http://schemas.microsoft.com/office/drawing/2014/main" id="{067B32C7-4ADA-51F6-C134-41A7E081C82A}"/>
              </a:ext>
            </a:extLst>
          </p:cNvPr>
          <p:cNvSpPr txBox="1">
            <a:spLocks/>
          </p:cNvSpPr>
          <p:nvPr/>
        </p:nvSpPr>
        <p:spPr>
          <a:xfrm>
            <a:off x="7884071" y="5143731"/>
            <a:ext cx="3044952" cy="1268643"/>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pt-BR" dirty="0">
                <a:solidFill>
                  <a:schemeClr val="tx1">
                    <a:lumMod val="50000"/>
                    <a:lumOff val="50000"/>
                  </a:schemeClr>
                </a:solidFill>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46" name="Text Placeholder 18">
            <a:extLst>
              <a:ext uri="{FF2B5EF4-FFF2-40B4-BE49-F238E27FC236}">
                <a16:creationId xmlns:a16="http://schemas.microsoft.com/office/drawing/2014/main" id="{2E15FCC1-C313-3B72-E774-EA00EC13D0A3}"/>
              </a:ext>
            </a:extLst>
          </p:cNvPr>
          <p:cNvSpPr txBox="1">
            <a:spLocks/>
          </p:cNvSpPr>
          <p:nvPr/>
        </p:nvSpPr>
        <p:spPr>
          <a:xfrm>
            <a:off x="7884071" y="4833152"/>
            <a:ext cx="304495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accent1"/>
                </a:solidFill>
                <a:effectLst/>
                <a:uLnTx/>
                <a:uFillTx/>
                <a:latin typeface="Poppins" pitchFamily="2" charset="77"/>
                <a:cs typeface="Poppins" pitchFamily="2" charset="77"/>
              </a:rPr>
              <a:t>Case 03</a:t>
            </a:r>
            <a:endParaRPr kumimoji="0" lang="en-US" sz="1600" b="1" i="0" u="none" strike="noStrike" kern="1200" cap="none" spc="0" normalizeH="0" baseline="0" noProof="0" dirty="0">
              <a:ln>
                <a:noFill/>
              </a:ln>
              <a:solidFill>
                <a:schemeClr val="accent1"/>
              </a:solidFill>
              <a:effectLst/>
              <a:uLnTx/>
              <a:uFillTx/>
              <a:latin typeface="Poppins" pitchFamily="2" charset="77"/>
              <a:cs typeface="Poppins" pitchFamily="2" charset="77"/>
            </a:endParaRPr>
          </a:p>
        </p:txBody>
      </p:sp>
      <p:sp>
        <p:nvSpPr>
          <p:cNvPr id="6" name="CaixaDeTexto 5">
            <a:extLst>
              <a:ext uri="{FF2B5EF4-FFF2-40B4-BE49-F238E27FC236}">
                <a16:creationId xmlns:a16="http://schemas.microsoft.com/office/drawing/2014/main" id="{CB908C07-7F7E-DD1E-8265-7B745B059590}"/>
              </a:ext>
            </a:extLst>
          </p:cNvPr>
          <p:cNvSpPr txBox="1"/>
          <p:nvPr/>
        </p:nvSpPr>
        <p:spPr>
          <a:xfrm>
            <a:off x="9406547" y="315747"/>
            <a:ext cx="2583951" cy="1862048"/>
          </a:xfrm>
          <a:prstGeom prst="rect">
            <a:avLst/>
          </a:prstGeom>
          <a:noFill/>
        </p:spPr>
        <p:txBody>
          <a:bodyPr wrap="square" rtlCol="0">
            <a:spAutoFit/>
          </a:bodyPr>
          <a:lstStyle/>
          <a:p>
            <a:pPr algn="ctr"/>
            <a:r>
              <a:rPr lang="pt-BR" sz="11500" dirty="0">
                <a:solidFill>
                  <a:schemeClr val="accent2"/>
                </a:solidFill>
                <a:latin typeface="Poppins Black" panose="00000A00000000000000" pitchFamily="2" charset="0"/>
                <a:cs typeface="Poppins Black" panose="00000A00000000000000" pitchFamily="2" charset="0"/>
              </a:rPr>
              <a:t>#</a:t>
            </a:r>
          </a:p>
        </p:txBody>
      </p:sp>
      <p:sp>
        <p:nvSpPr>
          <p:cNvPr id="2" name="Espaço Reservado para Imagem 1">
            <a:extLst>
              <a:ext uri="{FF2B5EF4-FFF2-40B4-BE49-F238E27FC236}">
                <a16:creationId xmlns:a16="http://schemas.microsoft.com/office/drawing/2014/main" id="{57725D9C-D395-BAE6-F33F-BBB6A1D0FD89}"/>
              </a:ext>
            </a:extLst>
          </p:cNvPr>
          <p:cNvSpPr>
            <a:spLocks noGrp="1"/>
          </p:cNvSpPr>
          <p:nvPr>
            <p:ph type="pic" sz="quarter" idx="16"/>
          </p:nvPr>
        </p:nvSpPr>
        <p:spPr/>
        <p:txBody>
          <a:bodyPr/>
          <a:lstStyle/>
          <a:p>
            <a:endParaRPr lang="pt-BR"/>
          </a:p>
        </p:txBody>
      </p:sp>
      <p:sp>
        <p:nvSpPr>
          <p:cNvPr id="3" name="Espaço Reservado para Imagem 2">
            <a:extLst>
              <a:ext uri="{FF2B5EF4-FFF2-40B4-BE49-F238E27FC236}">
                <a16:creationId xmlns:a16="http://schemas.microsoft.com/office/drawing/2014/main" id="{959F68B6-5D61-D8D0-E16B-833526844CFC}"/>
              </a:ext>
            </a:extLst>
          </p:cNvPr>
          <p:cNvSpPr>
            <a:spLocks noGrp="1"/>
          </p:cNvSpPr>
          <p:nvPr>
            <p:ph type="pic" sz="quarter" idx="35"/>
          </p:nvPr>
        </p:nvSpPr>
        <p:spPr/>
        <p:txBody>
          <a:bodyPr/>
          <a:lstStyle/>
          <a:p>
            <a:endParaRPr lang="pt-BR"/>
          </a:p>
        </p:txBody>
      </p:sp>
      <p:sp>
        <p:nvSpPr>
          <p:cNvPr id="4" name="Espaço Reservado para Imagem 3">
            <a:extLst>
              <a:ext uri="{FF2B5EF4-FFF2-40B4-BE49-F238E27FC236}">
                <a16:creationId xmlns:a16="http://schemas.microsoft.com/office/drawing/2014/main" id="{80874F23-087C-AECF-4D09-F2B4A3A61DCA}"/>
              </a:ext>
            </a:extLst>
          </p:cNvPr>
          <p:cNvSpPr>
            <a:spLocks noGrp="1"/>
          </p:cNvSpPr>
          <p:nvPr>
            <p:ph type="pic" sz="quarter" idx="36"/>
          </p:nvPr>
        </p:nvSpPr>
        <p:spPr/>
        <p:txBody>
          <a:bodyPr/>
          <a:lstStyle/>
          <a:p>
            <a:endParaRPr lang="pt-BR"/>
          </a:p>
        </p:txBody>
      </p:sp>
    </p:spTree>
    <p:extLst>
      <p:ext uri="{BB962C8B-B14F-4D97-AF65-F5344CB8AC3E}">
        <p14:creationId xmlns:p14="http://schemas.microsoft.com/office/powerpoint/2010/main" val="344951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rma Livre: Forma 3">
            <a:extLst>
              <a:ext uri="{FF2B5EF4-FFF2-40B4-BE49-F238E27FC236}">
                <a16:creationId xmlns:a16="http://schemas.microsoft.com/office/drawing/2014/main" id="{C2DA9617-63A7-9D0E-5108-B9EB31F000F4}"/>
              </a:ext>
            </a:extLst>
          </p:cNvPr>
          <p:cNvSpPr/>
          <p:nvPr/>
        </p:nvSpPr>
        <p:spPr>
          <a:xfrm>
            <a:off x="201502" y="0"/>
            <a:ext cx="11788996" cy="3937388"/>
          </a:xfrm>
          <a:custGeom>
            <a:avLst/>
            <a:gdLst>
              <a:gd name="connsiteX0" fmla="*/ 0 w 11788996"/>
              <a:gd name="connsiteY0" fmla="*/ 0 h 3937388"/>
              <a:gd name="connsiteX1" fmla="*/ 11788996 w 11788996"/>
              <a:gd name="connsiteY1" fmla="*/ 0 h 3937388"/>
              <a:gd name="connsiteX2" fmla="*/ 11788996 w 11788996"/>
              <a:gd name="connsiteY2" fmla="*/ 3703668 h 3937388"/>
              <a:gd name="connsiteX3" fmla="*/ 11555276 w 11788996"/>
              <a:gd name="connsiteY3" fmla="*/ 3937388 h 3937388"/>
              <a:gd name="connsiteX4" fmla="*/ 233720 w 11788996"/>
              <a:gd name="connsiteY4" fmla="*/ 3937388 h 3937388"/>
              <a:gd name="connsiteX5" fmla="*/ 0 w 11788996"/>
              <a:gd name="connsiteY5" fmla="*/ 3703668 h 393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88996" h="3937388">
                <a:moveTo>
                  <a:pt x="0" y="0"/>
                </a:moveTo>
                <a:lnTo>
                  <a:pt x="11788996" y="0"/>
                </a:lnTo>
                <a:lnTo>
                  <a:pt x="11788996" y="3703668"/>
                </a:lnTo>
                <a:cubicBezTo>
                  <a:pt x="11788996" y="3832748"/>
                  <a:pt x="11684356" y="3937388"/>
                  <a:pt x="11555276" y="3937388"/>
                </a:cubicBezTo>
                <a:lnTo>
                  <a:pt x="233720" y="3937388"/>
                </a:lnTo>
                <a:cubicBezTo>
                  <a:pt x="104640" y="3937388"/>
                  <a:pt x="0" y="3832748"/>
                  <a:pt x="0" y="3703668"/>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3" name="CaixaDeTexto 5">
            <a:extLst>
              <a:ext uri="{FF2B5EF4-FFF2-40B4-BE49-F238E27FC236}">
                <a16:creationId xmlns:a16="http://schemas.microsoft.com/office/drawing/2014/main" id="{AAAB8021-2FB9-228C-25D6-095358885963}"/>
              </a:ext>
            </a:extLst>
          </p:cNvPr>
          <p:cNvSpPr txBox="1"/>
          <p:nvPr/>
        </p:nvSpPr>
        <p:spPr>
          <a:xfrm>
            <a:off x="4804023" y="-682001"/>
            <a:ext cx="2583951" cy="1862048"/>
          </a:xfrm>
          <a:prstGeom prst="rect">
            <a:avLst/>
          </a:prstGeom>
          <a:noFill/>
        </p:spPr>
        <p:txBody>
          <a:bodyPr wrap="square" rtlCol="0">
            <a:spAutoFit/>
          </a:bodyPr>
          <a:lstStyle/>
          <a:p>
            <a:pPr algn="ctr"/>
            <a:r>
              <a:rPr lang="pt-BR" sz="11500" dirty="0">
                <a:solidFill>
                  <a:schemeClr val="accent2"/>
                </a:solidFill>
                <a:latin typeface="Poppins Black" panose="00000A00000000000000" pitchFamily="2" charset="0"/>
                <a:cs typeface="Poppins Black" panose="00000A00000000000000" pitchFamily="2" charset="0"/>
              </a:rPr>
              <a:t>#</a:t>
            </a:r>
          </a:p>
        </p:txBody>
      </p:sp>
      <p:sp>
        <p:nvSpPr>
          <p:cNvPr id="53" name="Title 1">
            <a:extLst>
              <a:ext uri="{FF2B5EF4-FFF2-40B4-BE49-F238E27FC236}">
                <a16:creationId xmlns:a16="http://schemas.microsoft.com/office/drawing/2014/main" id="{95615620-FC59-48B6-8D93-FAB5291D540A}"/>
              </a:ext>
            </a:extLst>
          </p:cNvPr>
          <p:cNvSpPr txBox="1">
            <a:spLocks/>
          </p:cNvSpPr>
          <p:nvPr/>
        </p:nvSpPr>
        <p:spPr>
          <a:xfrm>
            <a:off x="0" y="881006"/>
            <a:ext cx="1219200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pPr algn="ctr"/>
            <a:r>
              <a:rPr lang="pt-BR" sz="6600" dirty="0">
                <a:solidFill>
                  <a:schemeClr val="bg1"/>
                </a:solidFill>
                <a:latin typeface="Poppins Black" panose="00000A00000000000000" pitchFamily="2" charset="0"/>
                <a:cs typeface="Poppins Black" panose="00000A00000000000000" pitchFamily="2" charset="0"/>
              </a:rPr>
              <a:t>PORTFÓLIO</a:t>
            </a:r>
            <a:endParaRPr lang="en-US" sz="6600" dirty="0">
              <a:solidFill>
                <a:schemeClr val="bg1"/>
              </a:solidFill>
              <a:latin typeface="Poppins Black" panose="00000A00000000000000" pitchFamily="2" charset="0"/>
              <a:cs typeface="Poppins Black" panose="00000A00000000000000" pitchFamily="2" charset="0"/>
            </a:endParaRPr>
          </a:p>
        </p:txBody>
      </p:sp>
      <p:sp>
        <p:nvSpPr>
          <p:cNvPr id="54" name="Text Placeholder 2">
            <a:extLst>
              <a:ext uri="{FF2B5EF4-FFF2-40B4-BE49-F238E27FC236}">
                <a16:creationId xmlns:a16="http://schemas.microsoft.com/office/drawing/2014/main" id="{B5288C3D-4854-FCBA-F3CE-8697BFBC7BB2}"/>
              </a:ext>
            </a:extLst>
          </p:cNvPr>
          <p:cNvSpPr txBox="1">
            <a:spLocks/>
          </p:cNvSpPr>
          <p:nvPr/>
        </p:nvSpPr>
        <p:spPr>
          <a:xfrm>
            <a:off x="919751" y="5654104"/>
            <a:ext cx="2517503"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solidFill>
                  <a:schemeClr val="tx1">
                    <a:lumMod val="50000"/>
                    <a:lumOff val="50000"/>
                  </a:schemeClr>
                </a:solidFill>
                <a:effectLst/>
                <a:uLnTx/>
                <a:uFillTx/>
                <a:latin typeface="Poppins" pitchFamily="2" charset="77"/>
                <a:cs typeface="Poppins" pitchFamily="2" charset="77"/>
              </a:rPr>
              <a:t>Texto do slide escrito texto do slide escrito aqui texto do slide aqui texto do slide escrito aqui texto do slide</a:t>
            </a:r>
          </a:p>
        </p:txBody>
      </p:sp>
      <p:sp>
        <p:nvSpPr>
          <p:cNvPr id="55" name="Text Placeholder 3">
            <a:extLst>
              <a:ext uri="{FF2B5EF4-FFF2-40B4-BE49-F238E27FC236}">
                <a16:creationId xmlns:a16="http://schemas.microsoft.com/office/drawing/2014/main" id="{E38C51E4-5152-B043-EAC7-09C25C1CEC6E}"/>
              </a:ext>
            </a:extLst>
          </p:cNvPr>
          <p:cNvSpPr txBox="1">
            <a:spLocks/>
          </p:cNvSpPr>
          <p:nvPr/>
        </p:nvSpPr>
        <p:spPr>
          <a:xfrm>
            <a:off x="919751" y="5343524"/>
            <a:ext cx="2125074"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Poppins" pitchFamily="2" charset="77"/>
                <a:cs typeface="Poppins" pitchFamily="2" charset="77"/>
              </a:rPr>
              <a:t>Case 01</a:t>
            </a:r>
          </a:p>
        </p:txBody>
      </p:sp>
      <p:sp>
        <p:nvSpPr>
          <p:cNvPr id="56" name="Text Placeholder 2">
            <a:extLst>
              <a:ext uri="{FF2B5EF4-FFF2-40B4-BE49-F238E27FC236}">
                <a16:creationId xmlns:a16="http://schemas.microsoft.com/office/drawing/2014/main" id="{34BDDDAA-8688-AC9C-7CB7-75928983044E}"/>
              </a:ext>
            </a:extLst>
          </p:cNvPr>
          <p:cNvSpPr txBox="1">
            <a:spLocks/>
          </p:cNvSpPr>
          <p:nvPr/>
        </p:nvSpPr>
        <p:spPr>
          <a:xfrm>
            <a:off x="3510551" y="5654104"/>
            <a:ext cx="2517503"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pt-BR" dirty="0">
                <a:solidFill>
                  <a:schemeClr val="tx1">
                    <a:lumMod val="50000"/>
                    <a:lumOff val="50000"/>
                  </a:schemeClr>
                </a:solidFill>
                <a:latin typeface="Poppins" pitchFamily="2" charset="77"/>
                <a:cs typeface="Poppins" pitchFamily="2" charset="77"/>
              </a:rPr>
              <a:t>Texto do slide escrito texto do slide escrito aqui texto do slide aqui texto do slide escrito aqui texto do slide</a:t>
            </a:r>
          </a:p>
        </p:txBody>
      </p:sp>
      <p:sp>
        <p:nvSpPr>
          <p:cNvPr id="57" name="Text Placeholder 3">
            <a:extLst>
              <a:ext uri="{FF2B5EF4-FFF2-40B4-BE49-F238E27FC236}">
                <a16:creationId xmlns:a16="http://schemas.microsoft.com/office/drawing/2014/main" id="{428D07DE-62BE-279B-EAB8-87CDDDD8BCDB}"/>
              </a:ext>
            </a:extLst>
          </p:cNvPr>
          <p:cNvSpPr txBox="1">
            <a:spLocks/>
          </p:cNvSpPr>
          <p:nvPr/>
        </p:nvSpPr>
        <p:spPr>
          <a:xfrm>
            <a:off x="3510551" y="5343524"/>
            <a:ext cx="2125074"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Poppins" pitchFamily="2" charset="77"/>
                <a:cs typeface="Poppins" pitchFamily="2" charset="77"/>
              </a:rPr>
              <a:t>Case 02</a:t>
            </a:r>
          </a:p>
        </p:txBody>
      </p:sp>
      <p:sp>
        <p:nvSpPr>
          <p:cNvPr id="58" name="Text Placeholder 2">
            <a:extLst>
              <a:ext uri="{FF2B5EF4-FFF2-40B4-BE49-F238E27FC236}">
                <a16:creationId xmlns:a16="http://schemas.microsoft.com/office/drawing/2014/main" id="{ED104545-E96C-8D5D-DB70-37CAD22B4273}"/>
              </a:ext>
            </a:extLst>
          </p:cNvPr>
          <p:cNvSpPr txBox="1">
            <a:spLocks/>
          </p:cNvSpPr>
          <p:nvPr/>
        </p:nvSpPr>
        <p:spPr>
          <a:xfrm>
            <a:off x="6091826" y="5654104"/>
            <a:ext cx="2517503"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pt-BR" dirty="0">
                <a:solidFill>
                  <a:schemeClr val="tx1">
                    <a:lumMod val="50000"/>
                    <a:lumOff val="50000"/>
                  </a:schemeClr>
                </a:solidFill>
                <a:latin typeface="Poppins" pitchFamily="2" charset="77"/>
                <a:cs typeface="Poppins" pitchFamily="2" charset="77"/>
              </a:rPr>
              <a:t>Texto do slide escrito texto do slide escrito aqui texto do slide aqui texto do slide escrito aqui texto do slide</a:t>
            </a:r>
          </a:p>
        </p:txBody>
      </p:sp>
      <p:sp>
        <p:nvSpPr>
          <p:cNvPr id="59" name="Text Placeholder 3">
            <a:extLst>
              <a:ext uri="{FF2B5EF4-FFF2-40B4-BE49-F238E27FC236}">
                <a16:creationId xmlns:a16="http://schemas.microsoft.com/office/drawing/2014/main" id="{2D1D2F02-AB17-F330-4D16-7657DC6798A7}"/>
              </a:ext>
            </a:extLst>
          </p:cNvPr>
          <p:cNvSpPr txBox="1">
            <a:spLocks/>
          </p:cNvSpPr>
          <p:nvPr/>
        </p:nvSpPr>
        <p:spPr>
          <a:xfrm>
            <a:off x="6091826" y="5343524"/>
            <a:ext cx="2125074"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Poppins" pitchFamily="2" charset="77"/>
                <a:cs typeface="Poppins" pitchFamily="2" charset="77"/>
              </a:rPr>
              <a:t>Case 03</a:t>
            </a:r>
          </a:p>
        </p:txBody>
      </p:sp>
      <p:sp>
        <p:nvSpPr>
          <p:cNvPr id="60" name="Text Placeholder 2">
            <a:extLst>
              <a:ext uri="{FF2B5EF4-FFF2-40B4-BE49-F238E27FC236}">
                <a16:creationId xmlns:a16="http://schemas.microsoft.com/office/drawing/2014/main" id="{3DD36DC4-E65D-2FFE-8155-4078858216D8}"/>
              </a:ext>
            </a:extLst>
          </p:cNvPr>
          <p:cNvSpPr txBox="1">
            <a:spLocks/>
          </p:cNvSpPr>
          <p:nvPr/>
        </p:nvSpPr>
        <p:spPr>
          <a:xfrm>
            <a:off x="8682626" y="5654104"/>
            <a:ext cx="2517503"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pt-BR" dirty="0">
                <a:solidFill>
                  <a:schemeClr val="tx1">
                    <a:lumMod val="50000"/>
                    <a:lumOff val="50000"/>
                  </a:schemeClr>
                </a:solidFill>
                <a:latin typeface="Poppins" pitchFamily="2" charset="77"/>
                <a:cs typeface="Poppins" pitchFamily="2" charset="77"/>
              </a:rPr>
              <a:t>Texto do slide escrito texto do slide escrito aqui texto do slide aqui texto do slide escrito aqui texto do slide</a:t>
            </a:r>
          </a:p>
        </p:txBody>
      </p:sp>
      <p:sp>
        <p:nvSpPr>
          <p:cNvPr id="61" name="Text Placeholder 3">
            <a:extLst>
              <a:ext uri="{FF2B5EF4-FFF2-40B4-BE49-F238E27FC236}">
                <a16:creationId xmlns:a16="http://schemas.microsoft.com/office/drawing/2014/main" id="{1BCC2F4E-4A24-6C29-93D6-63B5148762EC}"/>
              </a:ext>
            </a:extLst>
          </p:cNvPr>
          <p:cNvSpPr txBox="1">
            <a:spLocks/>
          </p:cNvSpPr>
          <p:nvPr/>
        </p:nvSpPr>
        <p:spPr>
          <a:xfrm>
            <a:off x="8682626" y="5343524"/>
            <a:ext cx="2125074"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Poppins" pitchFamily="2" charset="77"/>
                <a:cs typeface="Poppins" pitchFamily="2" charset="77"/>
              </a:rPr>
              <a:t>Case 04</a:t>
            </a:r>
          </a:p>
        </p:txBody>
      </p:sp>
      <p:sp>
        <p:nvSpPr>
          <p:cNvPr id="2" name="Espaço Reservado para Imagem 1">
            <a:extLst>
              <a:ext uri="{FF2B5EF4-FFF2-40B4-BE49-F238E27FC236}">
                <a16:creationId xmlns:a16="http://schemas.microsoft.com/office/drawing/2014/main" id="{6467B0CB-E295-3315-6FC0-0BA2AAD46E67}"/>
              </a:ext>
            </a:extLst>
          </p:cNvPr>
          <p:cNvSpPr>
            <a:spLocks noGrp="1"/>
          </p:cNvSpPr>
          <p:nvPr>
            <p:ph type="pic" sz="quarter" idx="40"/>
          </p:nvPr>
        </p:nvSpPr>
        <p:spPr/>
        <p:txBody>
          <a:bodyPr/>
          <a:lstStyle/>
          <a:p>
            <a:endParaRPr lang="pt-BR"/>
          </a:p>
        </p:txBody>
      </p:sp>
      <p:sp>
        <p:nvSpPr>
          <p:cNvPr id="5" name="Espaço Reservado para Imagem 4">
            <a:extLst>
              <a:ext uri="{FF2B5EF4-FFF2-40B4-BE49-F238E27FC236}">
                <a16:creationId xmlns:a16="http://schemas.microsoft.com/office/drawing/2014/main" id="{D4C68F4F-2DEC-D31B-0801-B5C48A6EB5A0}"/>
              </a:ext>
            </a:extLst>
          </p:cNvPr>
          <p:cNvSpPr>
            <a:spLocks noGrp="1"/>
          </p:cNvSpPr>
          <p:nvPr>
            <p:ph type="pic" sz="quarter" idx="39"/>
          </p:nvPr>
        </p:nvSpPr>
        <p:spPr/>
        <p:txBody>
          <a:bodyPr/>
          <a:lstStyle/>
          <a:p>
            <a:endParaRPr lang="pt-BR"/>
          </a:p>
        </p:txBody>
      </p:sp>
      <p:sp>
        <p:nvSpPr>
          <p:cNvPr id="6" name="Espaço Reservado para Imagem 5">
            <a:extLst>
              <a:ext uri="{FF2B5EF4-FFF2-40B4-BE49-F238E27FC236}">
                <a16:creationId xmlns:a16="http://schemas.microsoft.com/office/drawing/2014/main" id="{26D6DCFB-085C-DAA7-79B3-7AC7C6342DD7}"/>
              </a:ext>
            </a:extLst>
          </p:cNvPr>
          <p:cNvSpPr>
            <a:spLocks noGrp="1"/>
          </p:cNvSpPr>
          <p:nvPr>
            <p:ph type="pic" sz="quarter" idx="38"/>
          </p:nvPr>
        </p:nvSpPr>
        <p:spPr/>
        <p:txBody>
          <a:bodyPr/>
          <a:lstStyle/>
          <a:p>
            <a:endParaRPr lang="pt-BR"/>
          </a:p>
        </p:txBody>
      </p:sp>
      <p:sp>
        <p:nvSpPr>
          <p:cNvPr id="7" name="Espaço Reservado para Imagem 6">
            <a:extLst>
              <a:ext uri="{FF2B5EF4-FFF2-40B4-BE49-F238E27FC236}">
                <a16:creationId xmlns:a16="http://schemas.microsoft.com/office/drawing/2014/main" id="{3A539FE1-7D86-046B-9C20-306779170760}"/>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61490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aixaDeTexto 5">
            <a:extLst>
              <a:ext uri="{FF2B5EF4-FFF2-40B4-BE49-F238E27FC236}">
                <a16:creationId xmlns:a16="http://schemas.microsoft.com/office/drawing/2014/main" id="{3D109693-A432-0A2D-60E8-5E7D24EE5E04}"/>
              </a:ext>
            </a:extLst>
          </p:cNvPr>
          <p:cNvSpPr txBox="1"/>
          <p:nvPr/>
        </p:nvSpPr>
        <p:spPr>
          <a:xfrm>
            <a:off x="5405136" y="510539"/>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sp>
        <p:nvSpPr>
          <p:cNvPr id="15" name="Forma Livre: Forma 14">
            <a:extLst>
              <a:ext uri="{FF2B5EF4-FFF2-40B4-BE49-F238E27FC236}">
                <a16:creationId xmlns:a16="http://schemas.microsoft.com/office/drawing/2014/main" id="{1472C8EA-28B0-202C-071B-C4A9BAE3B7CF}"/>
              </a:ext>
            </a:extLst>
          </p:cNvPr>
          <p:cNvSpPr/>
          <p:nvPr/>
        </p:nvSpPr>
        <p:spPr>
          <a:xfrm>
            <a:off x="1" y="357653"/>
            <a:ext cx="5234721" cy="6140370"/>
          </a:xfrm>
          <a:custGeom>
            <a:avLst/>
            <a:gdLst>
              <a:gd name="connsiteX0" fmla="*/ 0 w 5234721"/>
              <a:gd name="connsiteY0" fmla="*/ 0 h 6140370"/>
              <a:gd name="connsiteX1" fmla="*/ 4903080 w 5234721"/>
              <a:gd name="connsiteY1" fmla="*/ 0 h 6140370"/>
              <a:gd name="connsiteX2" fmla="*/ 5234721 w 5234721"/>
              <a:gd name="connsiteY2" fmla="*/ 331641 h 6140370"/>
              <a:gd name="connsiteX3" fmla="*/ 5234721 w 5234721"/>
              <a:gd name="connsiteY3" fmla="*/ 5808729 h 6140370"/>
              <a:gd name="connsiteX4" fmla="*/ 4903080 w 5234721"/>
              <a:gd name="connsiteY4" fmla="*/ 6140370 h 6140370"/>
              <a:gd name="connsiteX5" fmla="*/ 0 w 5234721"/>
              <a:gd name="connsiteY5" fmla="*/ 6140370 h 614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4721" h="6140370">
                <a:moveTo>
                  <a:pt x="0" y="0"/>
                </a:moveTo>
                <a:lnTo>
                  <a:pt x="4903080" y="0"/>
                </a:lnTo>
                <a:cubicBezTo>
                  <a:pt x="5086240" y="0"/>
                  <a:pt x="5234721" y="148481"/>
                  <a:pt x="5234721" y="331641"/>
                </a:cubicBezTo>
                <a:lnTo>
                  <a:pt x="5234721" y="5808729"/>
                </a:lnTo>
                <a:cubicBezTo>
                  <a:pt x="5234721" y="5991889"/>
                  <a:pt x="5086240" y="6140370"/>
                  <a:pt x="4903080" y="6140370"/>
                </a:cubicBezTo>
                <a:lnTo>
                  <a:pt x="0" y="614037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grpSp>
        <p:nvGrpSpPr>
          <p:cNvPr id="4" name="Group 2">
            <a:extLst>
              <a:ext uri="{FF2B5EF4-FFF2-40B4-BE49-F238E27FC236}">
                <a16:creationId xmlns:a16="http://schemas.microsoft.com/office/drawing/2014/main" id="{0FC9BD1A-DBD2-55CE-3E7A-94BEEC7433E5}"/>
              </a:ext>
            </a:extLst>
          </p:cNvPr>
          <p:cNvGrpSpPr/>
          <p:nvPr/>
        </p:nvGrpSpPr>
        <p:grpSpPr>
          <a:xfrm>
            <a:off x="329369" y="1764640"/>
            <a:ext cx="5766631" cy="3328720"/>
            <a:chOff x="2738438" y="30162"/>
            <a:chExt cx="11828463" cy="6827860"/>
          </a:xfrm>
        </p:grpSpPr>
        <p:sp>
          <p:nvSpPr>
            <p:cNvPr id="5" name="Freeform 11">
              <a:extLst>
                <a:ext uri="{FF2B5EF4-FFF2-40B4-BE49-F238E27FC236}">
                  <a16:creationId xmlns:a16="http://schemas.microsoft.com/office/drawing/2014/main" id="{BFD6981F-4001-A047-8184-21A3D51A289E}"/>
                </a:ext>
              </a:extLst>
            </p:cNvPr>
            <p:cNvSpPr>
              <a:spLocks/>
            </p:cNvSpPr>
            <p:nvPr/>
          </p:nvSpPr>
          <p:spPr bwMode="auto">
            <a:xfrm>
              <a:off x="3821114" y="30162"/>
              <a:ext cx="9663113" cy="682309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6" name="Freeform 12">
              <a:extLst>
                <a:ext uri="{FF2B5EF4-FFF2-40B4-BE49-F238E27FC236}">
                  <a16:creationId xmlns:a16="http://schemas.microsoft.com/office/drawing/2014/main" id="{07585013-0697-E6CF-556C-D558F73EB13C}"/>
                </a:ext>
              </a:extLst>
            </p:cNvPr>
            <p:cNvSpPr>
              <a:spLocks/>
            </p:cNvSpPr>
            <p:nvPr/>
          </p:nvSpPr>
          <p:spPr bwMode="auto">
            <a:xfrm>
              <a:off x="3865562" y="74612"/>
              <a:ext cx="9574213" cy="6735782"/>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7" name="Freeform 13">
              <a:extLst>
                <a:ext uri="{FF2B5EF4-FFF2-40B4-BE49-F238E27FC236}">
                  <a16:creationId xmlns:a16="http://schemas.microsoft.com/office/drawing/2014/main" id="{D01ADD30-AD52-374F-D25B-5DB8579A9831}"/>
                </a:ext>
              </a:extLst>
            </p:cNvPr>
            <p:cNvSpPr>
              <a:spLocks/>
            </p:cNvSpPr>
            <p:nvPr/>
          </p:nvSpPr>
          <p:spPr bwMode="auto">
            <a:xfrm>
              <a:off x="3892549" y="6342078"/>
              <a:ext cx="9520239"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Rectangle 14">
              <a:extLst>
                <a:ext uri="{FF2B5EF4-FFF2-40B4-BE49-F238E27FC236}">
                  <a16:creationId xmlns:a16="http://schemas.microsoft.com/office/drawing/2014/main" id="{CD8D349F-A92F-4184-6EA7-6818A6F16081}"/>
                </a:ext>
              </a:extLst>
            </p:cNvPr>
            <p:cNvSpPr>
              <a:spLocks noChangeArrowheads="1"/>
            </p:cNvSpPr>
            <p:nvPr/>
          </p:nvSpPr>
          <p:spPr bwMode="auto">
            <a:xfrm>
              <a:off x="4205288" y="533400"/>
              <a:ext cx="8897938" cy="556579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15">
              <a:extLst>
                <a:ext uri="{FF2B5EF4-FFF2-40B4-BE49-F238E27FC236}">
                  <a16:creationId xmlns:a16="http://schemas.microsoft.com/office/drawing/2014/main" id="{2A9A6EED-5B5C-1C3E-7BE8-A865259F0910}"/>
                </a:ext>
              </a:extLst>
            </p:cNvPr>
            <p:cNvSpPr>
              <a:spLocks/>
            </p:cNvSpPr>
            <p:nvPr/>
          </p:nvSpPr>
          <p:spPr bwMode="auto">
            <a:xfrm>
              <a:off x="2738438" y="6618308"/>
              <a:ext cx="11828463" cy="239714"/>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16">
              <a:extLst>
                <a:ext uri="{FF2B5EF4-FFF2-40B4-BE49-F238E27FC236}">
                  <a16:creationId xmlns:a16="http://schemas.microsoft.com/office/drawing/2014/main" id="{EA404398-A74C-3A14-4F9B-AB76055B9AC9}"/>
                </a:ext>
              </a:extLst>
            </p:cNvPr>
            <p:cNvSpPr>
              <a:spLocks/>
            </p:cNvSpPr>
            <p:nvPr/>
          </p:nvSpPr>
          <p:spPr bwMode="auto">
            <a:xfrm>
              <a:off x="2738438" y="6618275"/>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1" name="Freeform 17">
              <a:extLst>
                <a:ext uri="{FF2B5EF4-FFF2-40B4-BE49-F238E27FC236}">
                  <a16:creationId xmlns:a16="http://schemas.microsoft.com/office/drawing/2014/main" id="{CD4D77FE-3C1D-BBB9-C95B-625C9720BCFF}"/>
                </a:ext>
              </a:extLst>
            </p:cNvPr>
            <p:cNvSpPr>
              <a:spLocks/>
            </p:cNvSpPr>
            <p:nvPr/>
          </p:nvSpPr>
          <p:spPr bwMode="auto">
            <a:xfrm>
              <a:off x="7524750" y="6619876"/>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3" name="Title 1">
            <a:extLst>
              <a:ext uri="{FF2B5EF4-FFF2-40B4-BE49-F238E27FC236}">
                <a16:creationId xmlns:a16="http://schemas.microsoft.com/office/drawing/2014/main" id="{9C72D967-EDE2-3B2F-1791-63A567BEEF57}"/>
              </a:ext>
            </a:extLst>
          </p:cNvPr>
          <p:cNvSpPr txBox="1">
            <a:spLocks/>
          </p:cNvSpPr>
          <p:nvPr/>
        </p:nvSpPr>
        <p:spPr>
          <a:xfrm>
            <a:off x="6697112" y="982985"/>
            <a:ext cx="4641322" cy="1748316"/>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latin typeface="Poppins Black" panose="00000A00000000000000" pitchFamily="2" charset="0"/>
                <a:cs typeface="Poppins Black" panose="00000A00000000000000" pitchFamily="2" charset="0"/>
              </a:rPr>
              <a:t>CASOS DE SUCESSO</a:t>
            </a:r>
            <a:endParaRPr lang="en-US" sz="6600" dirty="0">
              <a:latin typeface="Poppins Black" panose="00000A00000000000000" pitchFamily="2" charset="0"/>
              <a:cs typeface="Poppins Black" panose="00000A00000000000000" pitchFamily="2" charset="0"/>
            </a:endParaRPr>
          </a:p>
        </p:txBody>
      </p:sp>
      <p:grpSp>
        <p:nvGrpSpPr>
          <p:cNvPr id="2" name="Group 1">
            <a:extLst>
              <a:ext uri="{FF2B5EF4-FFF2-40B4-BE49-F238E27FC236}">
                <a16:creationId xmlns:a16="http://schemas.microsoft.com/office/drawing/2014/main" id="{658F4D50-41BA-7B30-6496-B3BF484A897D}"/>
              </a:ext>
            </a:extLst>
          </p:cNvPr>
          <p:cNvGrpSpPr/>
          <p:nvPr/>
        </p:nvGrpSpPr>
        <p:grpSpPr>
          <a:xfrm>
            <a:off x="6785809" y="3052797"/>
            <a:ext cx="3384437" cy="1298247"/>
            <a:chOff x="7437892" y="5053634"/>
            <a:chExt cx="3384437" cy="1298247"/>
          </a:xfrm>
        </p:grpSpPr>
        <p:sp>
          <p:nvSpPr>
            <p:cNvPr id="17" name="Text Placeholder 9">
              <a:extLst>
                <a:ext uri="{FF2B5EF4-FFF2-40B4-BE49-F238E27FC236}">
                  <a16:creationId xmlns:a16="http://schemas.microsoft.com/office/drawing/2014/main" id="{3DF0003A-C22F-05D7-CA0F-DA960C1EF1B6}"/>
                </a:ext>
              </a:extLst>
            </p:cNvPr>
            <p:cNvSpPr txBox="1">
              <a:spLocks/>
            </p:cNvSpPr>
            <p:nvPr/>
          </p:nvSpPr>
          <p:spPr>
            <a:xfrm>
              <a:off x="7437892" y="5362589"/>
              <a:ext cx="3384437" cy="989292"/>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18" name="Text Placeholder 10">
              <a:extLst>
                <a:ext uri="{FF2B5EF4-FFF2-40B4-BE49-F238E27FC236}">
                  <a16:creationId xmlns:a16="http://schemas.microsoft.com/office/drawing/2014/main" id="{CC543DD6-3947-D5DA-A745-621F49580E02}"/>
                </a:ext>
              </a:extLst>
            </p:cNvPr>
            <p:cNvSpPr txBox="1">
              <a:spLocks/>
            </p:cNvSpPr>
            <p:nvPr/>
          </p:nvSpPr>
          <p:spPr>
            <a:xfrm>
              <a:off x="7437892" y="5053634"/>
              <a:ext cx="3384437"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grpSp>
      <p:grpSp>
        <p:nvGrpSpPr>
          <p:cNvPr id="19" name="Group 18">
            <a:extLst>
              <a:ext uri="{FF2B5EF4-FFF2-40B4-BE49-F238E27FC236}">
                <a16:creationId xmlns:a16="http://schemas.microsoft.com/office/drawing/2014/main" id="{08BE7BFE-01D3-3692-065B-61AA3179033B}"/>
              </a:ext>
            </a:extLst>
          </p:cNvPr>
          <p:cNvGrpSpPr/>
          <p:nvPr/>
        </p:nvGrpSpPr>
        <p:grpSpPr>
          <a:xfrm>
            <a:off x="6785808" y="4527928"/>
            <a:ext cx="3384437" cy="1298247"/>
            <a:chOff x="7437892" y="5053634"/>
            <a:chExt cx="3384437" cy="1298247"/>
          </a:xfrm>
        </p:grpSpPr>
        <p:sp>
          <p:nvSpPr>
            <p:cNvPr id="21" name="Text Placeholder 9">
              <a:extLst>
                <a:ext uri="{FF2B5EF4-FFF2-40B4-BE49-F238E27FC236}">
                  <a16:creationId xmlns:a16="http://schemas.microsoft.com/office/drawing/2014/main" id="{9B8BA8A7-61EC-848B-B0EA-6C4CC5792932}"/>
                </a:ext>
              </a:extLst>
            </p:cNvPr>
            <p:cNvSpPr txBox="1">
              <a:spLocks/>
            </p:cNvSpPr>
            <p:nvPr/>
          </p:nvSpPr>
          <p:spPr>
            <a:xfrm>
              <a:off x="7437892" y="5362589"/>
              <a:ext cx="3384437" cy="989292"/>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22" name="Text Placeholder 10">
              <a:extLst>
                <a:ext uri="{FF2B5EF4-FFF2-40B4-BE49-F238E27FC236}">
                  <a16:creationId xmlns:a16="http://schemas.microsoft.com/office/drawing/2014/main" id="{CF930DED-E095-7CFC-CB1F-CFE788BA6BA0}"/>
                </a:ext>
              </a:extLst>
            </p:cNvPr>
            <p:cNvSpPr txBox="1">
              <a:spLocks/>
            </p:cNvSpPr>
            <p:nvPr/>
          </p:nvSpPr>
          <p:spPr>
            <a:xfrm>
              <a:off x="7437892" y="5053634"/>
              <a:ext cx="3384437"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grpSp>
      <p:sp>
        <p:nvSpPr>
          <p:cNvPr id="12" name="Espaço Reservado para Imagem 11">
            <a:extLst>
              <a:ext uri="{FF2B5EF4-FFF2-40B4-BE49-F238E27FC236}">
                <a16:creationId xmlns:a16="http://schemas.microsoft.com/office/drawing/2014/main" id="{7B57B296-CE56-22AE-1DD7-BD70CCFB8C1C}"/>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61941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rma Livre: Forma 23">
            <a:extLst>
              <a:ext uri="{FF2B5EF4-FFF2-40B4-BE49-F238E27FC236}">
                <a16:creationId xmlns:a16="http://schemas.microsoft.com/office/drawing/2014/main" id="{5FDCFD0D-D71B-9E81-A8DD-0E752447D7CD}"/>
              </a:ext>
            </a:extLst>
          </p:cNvPr>
          <p:cNvSpPr/>
          <p:nvPr/>
        </p:nvSpPr>
        <p:spPr>
          <a:xfrm>
            <a:off x="6911066" y="357653"/>
            <a:ext cx="5280934" cy="6140370"/>
          </a:xfrm>
          <a:custGeom>
            <a:avLst/>
            <a:gdLst>
              <a:gd name="connsiteX0" fmla="*/ 331641 w 5280934"/>
              <a:gd name="connsiteY0" fmla="*/ 0 h 6140370"/>
              <a:gd name="connsiteX1" fmla="*/ 5280934 w 5280934"/>
              <a:gd name="connsiteY1" fmla="*/ 0 h 6140370"/>
              <a:gd name="connsiteX2" fmla="*/ 5280934 w 5280934"/>
              <a:gd name="connsiteY2" fmla="*/ 6140370 h 6140370"/>
              <a:gd name="connsiteX3" fmla="*/ 331641 w 5280934"/>
              <a:gd name="connsiteY3" fmla="*/ 6140370 h 6140370"/>
              <a:gd name="connsiteX4" fmla="*/ 0 w 5280934"/>
              <a:gd name="connsiteY4" fmla="*/ 5808729 h 6140370"/>
              <a:gd name="connsiteX5" fmla="*/ 0 w 5280934"/>
              <a:gd name="connsiteY5" fmla="*/ 331641 h 6140370"/>
              <a:gd name="connsiteX6" fmla="*/ 331641 w 5280934"/>
              <a:gd name="connsiteY6" fmla="*/ 0 h 614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0934" h="6140370">
                <a:moveTo>
                  <a:pt x="331641" y="0"/>
                </a:moveTo>
                <a:lnTo>
                  <a:pt x="5280934" y="0"/>
                </a:lnTo>
                <a:lnTo>
                  <a:pt x="5280934" y="6140370"/>
                </a:lnTo>
                <a:lnTo>
                  <a:pt x="331641" y="6140370"/>
                </a:lnTo>
                <a:cubicBezTo>
                  <a:pt x="148481" y="6140370"/>
                  <a:pt x="0" y="5991889"/>
                  <a:pt x="0" y="5808729"/>
                </a:cubicBezTo>
                <a:lnTo>
                  <a:pt x="0" y="331641"/>
                </a:lnTo>
                <a:cubicBezTo>
                  <a:pt x="0" y="148481"/>
                  <a:pt x="148481" y="0"/>
                  <a:pt x="331641"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grpSp>
        <p:nvGrpSpPr>
          <p:cNvPr id="2" name="Group 1">
            <a:extLst>
              <a:ext uri="{FF2B5EF4-FFF2-40B4-BE49-F238E27FC236}">
                <a16:creationId xmlns:a16="http://schemas.microsoft.com/office/drawing/2014/main" id="{39BEBB22-937D-2F3F-156B-867D1E2F283A}"/>
              </a:ext>
            </a:extLst>
          </p:cNvPr>
          <p:cNvGrpSpPr/>
          <p:nvPr/>
        </p:nvGrpSpPr>
        <p:grpSpPr>
          <a:xfrm>
            <a:off x="662366" y="965401"/>
            <a:ext cx="5193400" cy="5598014"/>
            <a:chOff x="437953" y="446851"/>
            <a:chExt cx="5193400" cy="5598014"/>
          </a:xfrm>
        </p:grpSpPr>
        <p:sp>
          <p:nvSpPr>
            <p:cNvPr id="9" name="Title 1">
              <a:extLst>
                <a:ext uri="{FF2B5EF4-FFF2-40B4-BE49-F238E27FC236}">
                  <a16:creationId xmlns:a16="http://schemas.microsoft.com/office/drawing/2014/main" id="{D7796E0A-B160-6447-7B3F-EAC30C53FCDD}"/>
                </a:ext>
              </a:extLst>
            </p:cNvPr>
            <p:cNvSpPr txBox="1">
              <a:spLocks/>
            </p:cNvSpPr>
            <p:nvPr/>
          </p:nvSpPr>
          <p:spPr>
            <a:xfrm>
              <a:off x="437953" y="446851"/>
              <a:ext cx="5193400" cy="1762513"/>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latin typeface="Poppins Black" panose="00000A00000000000000" pitchFamily="2" charset="0"/>
                  <a:cs typeface="Poppins Black" panose="00000A00000000000000" pitchFamily="2" charset="0"/>
                </a:rPr>
                <a:t>MÉTODO DE TRABALHO</a:t>
              </a:r>
              <a:endParaRPr lang="en-US" sz="6600" dirty="0">
                <a:latin typeface="Poppins Black" panose="00000A00000000000000" pitchFamily="2" charset="0"/>
                <a:cs typeface="Poppins Black" panose="00000A00000000000000" pitchFamily="2" charset="0"/>
              </a:endParaRPr>
            </a:p>
          </p:txBody>
        </p:sp>
        <p:sp>
          <p:nvSpPr>
            <p:cNvPr id="16" name="Text Placeholder 10">
              <a:extLst>
                <a:ext uri="{FF2B5EF4-FFF2-40B4-BE49-F238E27FC236}">
                  <a16:creationId xmlns:a16="http://schemas.microsoft.com/office/drawing/2014/main" id="{1864861A-4C01-A571-24B9-7943F6ADA12E}"/>
                </a:ext>
              </a:extLst>
            </p:cNvPr>
            <p:cNvSpPr txBox="1">
              <a:spLocks/>
            </p:cNvSpPr>
            <p:nvPr/>
          </p:nvSpPr>
          <p:spPr>
            <a:xfrm>
              <a:off x="437953" y="2332401"/>
              <a:ext cx="4859383" cy="3712464"/>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377" rtl="0" eaLnBrk="1" fontAlgn="auto" latinLnBrk="0" hangingPunct="1">
                <a:lnSpc>
                  <a:spcPct val="120000"/>
                </a:lnSpc>
                <a:spcBef>
                  <a:spcPts val="0"/>
                </a:spcBef>
                <a:spcAft>
                  <a:spcPts val="1200"/>
                </a:spcAft>
                <a:buClr>
                  <a:srgbClr val="2A9DF4"/>
                </a:buClr>
                <a:buSzTx/>
                <a:tabLst/>
                <a:defRPr/>
              </a:pPr>
              <a:r>
                <a:rPr kumimoji="0" lang="pt-BR" b="0" i="0" u="none" strike="noStrike" kern="1200" cap="none" spc="0" normalizeH="0" baseline="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a:t>
              </a:r>
            </a:p>
            <a:p>
              <a:pPr marL="171446" marR="0" lvl="0" indent="-171446"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endParaRPr kumimoji="0" lang="pt-BR" b="0" i="0" u="none" strike="noStrike" kern="1200" cap="none" spc="0" normalizeH="0" baseline="0" dirty="0">
                <a:ln>
                  <a:noFill/>
                </a:ln>
                <a:solidFill>
                  <a:schemeClr val="tx1">
                    <a:lumMod val="50000"/>
                    <a:lumOff val="50000"/>
                  </a:schemeClr>
                </a:solidFill>
                <a:effectLst/>
                <a:uLnTx/>
                <a:uFillTx/>
                <a:latin typeface="Poppins" pitchFamily="2" charset="77"/>
                <a:cs typeface="Poppins" pitchFamily="2" charset="77"/>
              </a:endParaRPr>
            </a:p>
          </p:txBody>
        </p:sp>
      </p:grpSp>
      <p:sp>
        <p:nvSpPr>
          <p:cNvPr id="4" name="CaixaDeTexto 5">
            <a:extLst>
              <a:ext uri="{FF2B5EF4-FFF2-40B4-BE49-F238E27FC236}">
                <a16:creationId xmlns:a16="http://schemas.microsoft.com/office/drawing/2014/main" id="{F8DDF5A1-A013-67F6-9120-D2122165DDE8}"/>
              </a:ext>
            </a:extLst>
          </p:cNvPr>
          <p:cNvSpPr txBox="1"/>
          <p:nvPr/>
        </p:nvSpPr>
        <p:spPr>
          <a:xfrm>
            <a:off x="5656847" y="-16913"/>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sp>
        <p:nvSpPr>
          <p:cNvPr id="3" name="Espaço Reservado para Imagem 2">
            <a:extLst>
              <a:ext uri="{FF2B5EF4-FFF2-40B4-BE49-F238E27FC236}">
                <a16:creationId xmlns:a16="http://schemas.microsoft.com/office/drawing/2014/main" id="{6875EEA1-B681-23DB-7A2F-5202485FD4EF}"/>
              </a:ext>
            </a:extLst>
          </p:cNvPr>
          <p:cNvSpPr>
            <a:spLocks noGrp="1"/>
          </p:cNvSpPr>
          <p:nvPr>
            <p:ph type="pic" sz="quarter" idx="35"/>
          </p:nvPr>
        </p:nvSpPr>
        <p:spPr/>
        <p:txBody>
          <a:bodyPr/>
          <a:lstStyle/>
          <a:p>
            <a:endParaRPr lang="pt-BR"/>
          </a:p>
        </p:txBody>
      </p:sp>
      <p:sp>
        <p:nvSpPr>
          <p:cNvPr id="5" name="Espaço Reservado para Imagem 4">
            <a:extLst>
              <a:ext uri="{FF2B5EF4-FFF2-40B4-BE49-F238E27FC236}">
                <a16:creationId xmlns:a16="http://schemas.microsoft.com/office/drawing/2014/main" id="{91DEB388-C9CD-1A90-E532-4D11A548833E}"/>
              </a:ext>
            </a:extLst>
          </p:cNvPr>
          <p:cNvSpPr>
            <a:spLocks noGrp="1"/>
          </p:cNvSpPr>
          <p:nvPr>
            <p:ph type="pic" sz="quarter" idx="16"/>
          </p:nvPr>
        </p:nvSpPr>
        <p:spPr/>
        <p:txBody>
          <a:bodyPr/>
          <a:lstStyle/>
          <a:p>
            <a:endParaRPr lang="pt-BR"/>
          </a:p>
        </p:txBody>
      </p:sp>
      <p:sp>
        <p:nvSpPr>
          <p:cNvPr id="6" name="Espaço Reservado para Imagem 5">
            <a:extLst>
              <a:ext uri="{FF2B5EF4-FFF2-40B4-BE49-F238E27FC236}">
                <a16:creationId xmlns:a16="http://schemas.microsoft.com/office/drawing/2014/main" id="{DC8AC4EE-F551-3C35-E5D9-66F85BCDF936}"/>
              </a:ext>
            </a:extLst>
          </p:cNvPr>
          <p:cNvSpPr>
            <a:spLocks noGrp="1"/>
          </p:cNvSpPr>
          <p:nvPr>
            <p:ph type="pic" sz="quarter" idx="34"/>
          </p:nvPr>
        </p:nvSpPr>
        <p:spPr/>
        <p:txBody>
          <a:bodyPr/>
          <a:lstStyle/>
          <a:p>
            <a:endParaRPr lang="pt-BR"/>
          </a:p>
        </p:txBody>
      </p:sp>
      <p:sp>
        <p:nvSpPr>
          <p:cNvPr id="7" name="Espaço Reservado para Imagem 6">
            <a:extLst>
              <a:ext uri="{FF2B5EF4-FFF2-40B4-BE49-F238E27FC236}">
                <a16:creationId xmlns:a16="http://schemas.microsoft.com/office/drawing/2014/main" id="{BE478681-3789-083B-D6A2-374A19C74C96}"/>
              </a:ext>
            </a:extLst>
          </p:cNvPr>
          <p:cNvSpPr>
            <a:spLocks noGrp="1"/>
          </p:cNvSpPr>
          <p:nvPr>
            <p:ph type="pic" sz="quarter" idx="36"/>
          </p:nvPr>
        </p:nvSpPr>
        <p:spPr/>
        <p:txBody>
          <a:bodyPr/>
          <a:lstStyle/>
          <a:p>
            <a:endParaRPr lang="pt-BR"/>
          </a:p>
        </p:txBody>
      </p:sp>
    </p:spTree>
    <p:extLst>
      <p:ext uri="{BB962C8B-B14F-4D97-AF65-F5344CB8AC3E}">
        <p14:creationId xmlns:p14="http://schemas.microsoft.com/office/powerpoint/2010/main" val="192304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rma Livre: Forma 3">
            <a:extLst>
              <a:ext uri="{FF2B5EF4-FFF2-40B4-BE49-F238E27FC236}">
                <a16:creationId xmlns:a16="http://schemas.microsoft.com/office/drawing/2014/main" id="{0F5CBA05-11CA-C5F5-B0DC-59E1B5F338E2}"/>
              </a:ext>
            </a:extLst>
          </p:cNvPr>
          <p:cNvSpPr/>
          <p:nvPr/>
        </p:nvSpPr>
        <p:spPr>
          <a:xfrm>
            <a:off x="6911066" y="357653"/>
            <a:ext cx="5280934" cy="6140370"/>
          </a:xfrm>
          <a:custGeom>
            <a:avLst/>
            <a:gdLst>
              <a:gd name="connsiteX0" fmla="*/ 331641 w 5280934"/>
              <a:gd name="connsiteY0" fmla="*/ 0 h 6140370"/>
              <a:gd name="connsiteX1" fmla="*/ 5280934 w 5280934"/>
              <a:gd name="connsiteY1" fmla="*/ 0 h 6140370"/>
              <a:gd name="connsiteX2" fmla="*/ 5280934 w 5280934"/>
              <a:gd name="connsiteY2" fmla="*/ 6140370 h 6140370"/>
              <a:gd name="connsiteX3" fmla="*/ 331641 w 5280934"/>
              <a:gd name="connsiteY3" fmla="*/ 6140370 h 6140370"/>
              <a:gd name="connsiteX4" fmla="*/ 0 w 5280934"/>
              <a:gd name="connsiteY4" fmla="*/ 5808729 h 6140370"/>
              <a:gd name="connsiteX5" fmla="*/ 0 w 5280934"/>
              <a:gd name="connsiteY5" fmla="*/ 331641 h 6140370"/>
              <a:gd name="connsiteX6" fmla="*/ 331641 w 5280934"/>
              <a:gd name="connsiteY6" fmla="*/ 0 h 614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0934" h="6140370">
                <a:moveTo>
                  <a:pt x="331641" y="0"/>
                </a:moveTo>
                <a:lnTo>
                  <a:pt x="5280934" y="0"/>
                </a:lnTo>
                <a:lnTo>
                  <a:pt x="5280934" y="6140370"/>
                </a:lnTo>
                <a:lnTo>
                  <a:pt x="331641" y="6140370"/>
                </a:lnTo>
                <a:cubicBezTo>
                  <a:pt x="148481" y="6140370"/>
                  <a:pt x="0" y="5991889"/>
                  <a:pt x="0" y="5808729"/>
                </a:cubicBezTo>
                <a:lnTo>
                  <a:pt x="0" y="331641"/>
                </a:lnTo>
                <a:cubicBezTo>
                  <a:pt x="0" y="148481"/>
                  <a:pt x="148481" y="0"/>
                  <a:pt x="331641"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
        <p:nvSpPr>
          <p:cNvPr id="58" name="Oval 95">
            <a:extLst>
              <a:ext uri="{FF2B5EF4-FFF2-40B4-BE49-F238E27FC236}">
                <a16:creationId xmlns:a16="http://schemas.microsoft.com/office/drawing/2014/main" id="{E1641385-7712-459C-A260-A68AF901B874}"/>
              </a:ext>
            </a:extLst>
          </p:cNvPr>
          <p:cNvSpPr/>
          <p:nvPr/>
        </p:nvSpPr>
        <p:spPr>
          <a:xfrm>
            <a:off x="1240599" y="1119971"/>
            <a:ext cx="744400" cy="74440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US" sz="1400" b="1" dirty="0">
              <a:solidFill>
                <a:srgbClr val="187BCD"/>
              </a:solidFill>
              <a:latin typeface="Montserrat"/>
            </a:endParaRPr>
          </a:p>
        </p:txBody>
      </p:sp>
      <p:sp>
        <p:nvSpPr>
          <p:cNvPr id="69" name="Oval 108">
            <a:extLst>
              <a:ext uri="{FF2B5EF4-FFF2-40B4-BE49-F238E27FC236}">
                <a16:creationId xmlns:a16="http://schemas.microsoft.com/office/drawing/2014/main" id="{004EDB7F-FA79-8543-F255-D0EB5FE17AA6}"/>
              </a:ext>
            </a:extLst>
          </p:cNvPr>
          <p:cNvSpPr/>
          <p:nvPr/>
        </p:nvSpPr>
        <p:spPr>
          <a:xfrm>
            <a:off x="1240599" y="4629435"/>
            <a:ext cx="744400" cy="74440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US" sz="1400" b="1" dirty="0">
              <a:solidFill>
                <a:srgbClr val="187BCD"/>
              </a:solidFill>
              <a:latin typeface="Montserrat"/>
            </a:endParaRPr>
          </a:p>
        </p:txBody>
      </p:sp>
      <p:sp>
        <p:nvSpPr>
          <p:cNvPr id="71" name="Oval 121">
            <a:extLst>
              <a:ext uri="{FF2B5EF4-FFF2-40B4-BE49-F238E27FC236}">
                <a16:creationId xmlns:a16="http://schemas.microsoft.com/office/drawing/2014/main" id="{DF8BA892-8051-6774-2CB9-3EA283594EC0}"/>
              </a:ext>
            </a:extLst>
          </p:cNvPr>
          <p:cNvSpPr/>
          <p:nvPr/>
        </p:nvSpPr>
        <p:spPr>
          <a:xfrm>
            <a:off x="1240599" y="2874703"/>
            <a:ext cx="744400" cy="74440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US" sz="1400" b="1" dirty="0">
              <a:solidFill>
                <a:srgbClr val="187BCD"/>
              </a:solidFill>
              <a:latin typeface="Montserrat"/>
            </a:endParaRPr>
          </a:p>
        </p:txBody>
      </p:sp>
      <p:pic>
        <p:nvPicPr>
          <p:cNvPr id="81" name="Gráfico 80" descr="Laptop estrutura de tópicos">
            <a:extLst>
              <a:ext uri="{FF2B5EF4-FFF2-40B4-BE49-F238E27FC236}">
                <a16:creationId xmlns:a16="http://schemas.microsoft.com/office/drawing/2014/main" id="{9FC32705-7CC8-4D6C-3903-55BFAEFD9F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4721" y="4746218"/>
            <a:ext cx="516156" cy="516156"/>
          </a:xfrm>
          <a:prstGeom prst="rect">
            <a:avLst/>
          </a:prstGeom>
        </p:spPr>
      </p:pic>
      <p:pic>
        <p:nvPicPr>
          <p:cNvPr id="82" name="Gráfico 81" descr="Lápis estrutura de tópicos">
            <a:extLst>
              <a:ext uri="{FF2B5EF4-FFF2-40B4-BE49-F238E27FC236}">
                <a16:creationId xmlns:a16="http://schemas.microsoft.com/office/drawing/2014/main" id="{8B40CFCE-0B08-EC4B-E97A-E539BB3B94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8183" y="1255504"/>
            <a:ext cx="469233" cy="469233"/>
          </a:xfrm>
          <a:prstGeom prst="rect">
            <a:avLst/>
          </a:prstGeom>
        </p:spPr>
      </p:pic>
      <p:pic>
        <p:nvPicPr>
          <p:cNvPr id="83" name="Gráfico 82" descr="Pesquisa de Pasta estrutura de tópicos">
            <a:extLst>
              <a:ext uri="{FF2B5EF4-FFF2-40B4-BE49-F238E27FC236}">
                <a16:creationId xmlns:a16="http://schemas.microsoft.com/office/drawing/2014/main" id="{08CAFA4E-25AD-CB52-A243-7974A9840E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3382" y="3005047"/>
            <a:ext cx="516156" cy="516156"/>
          </a:xfrm>
          <a:prstGeom prst="rect">
            <a:avLst/>
          </a:prstGeom>
        </p:spPr>
      </p:pic>
      <p:sp>
        <p:nvSpPr>
          <p:cNvPr id="84" name="Text Placeholder 3">
            <a:extLst>
              <a:ext uri="{FF2B5EF4-FFF2-40B4-BE49-F238E27FC236}">
                <a16:creationId xmlns:a16="http://schemas.microsoft.com/office/drawing/2014/main" id="{7E8FC8AA-4CAB-8041-9D7B-12150241E499}"/>
              </a:ext>
            </a:extLst>
          </p:cNvPr>
          <p:cNvSpPr txBox="1">
            <a:spLocks/>
          </p:cNvSpPr>
          <p:nvPr/>
        </p:nvSpPr>
        <p:spPr>
          <a:xfrm>
            <a:off x="2142031" y="1394704"/>
            <a:ext cx="3368293" cy="1004082"/>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 texto</a:t>
            </a:r>
          </a:p>
        </p:txBody>
      </p:sp>
      <p:sp>
        <p:nvSpPr>
          <p:cNvPr id="85" name="Text Placeholder 4">
            <a:extLst>
              <a:ext uri="{FF2B5EF4-FFF2-40B4-BE49-F238E27FC236}">
                <a16:creationId xmlns:a16="http://schemas.microsoft.com/office/drawing/2014/main" id="{98510DD9-F8D7-143A-9FF2-E5C67D11D755}"/>
              </a:ext>
            </a:extLst>
          </p:cNvPr>
          <p:cNvSpPr txBox="1">
            <a:spLocks/>
          </p:cNvSpPr>
          <p:nvPr/>
        </p:nvSpPr>
        <p:spPr>
          <a:xfrm>
            <a:off x="2142031" y="1085749"/>
            <a:ext cx="3288687"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sp>
        <p:nvSpPr>
          <p:cNvPr id="86" name="Text Placeholder 5">
            <a:extLst>
              <a:ext uri="{FF2B5EF4-FFF2-40B4-BE49-F238E27FC236}">
                <a16:creationId xmlns:a16="http://schemas.microsoft.com/office/drawing/2014/main" id="{37C89D06-66BA-5C33-C06F-3DC051948209}"/>
              </a:ext>
            </a:extLst>
          </p:cNvPr>
          <p:cNvSpPr txBox="1">
            <a:spLocks/>
          </p:cNvSpPr>
          <p:nvPr/>
        </p:nvSpPr>
        <p:spPr>
          <a:xfrm>
            <a:off x="2152032" y="3099572"/>
            <a:ext cx="3368293" cy="1004082"/>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 texto</a:t>
            </a:r>
          </a:p>
        </p:txBody>
      </p:sp>
      <p:sp>
        <p:nvSpPr>
          <p:cNvPr id="87" name="Text Placeholder 7">
            <a:extLst>
              <a:ext uri="{FF2B5EF4-FFF2-40B4-BE49-F238E27FC236}">
                <a16:creationId xmlns:a16="http://schemas.microsoft.com/office/drawing/2014/main" id="{9FEA0A21-C500-2336-AED7-E94E735E4907}"/>
              </a:ext>
            </a:extLst>
          </p:cNvPr>
          <p:cNvSpPr txBox="1">
            <a:spLocks/>
          </p:cNvSpPr>
          <p:nvPr/>
        </p:nvSpPr>
        <p:spPr>
          <a:xfrm>
            <a:off x="2152032" y="2790616"/>
            <a:ext cx="335829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sp>
        <p:nvSpPr>
          <p:cNvPr id="88" name="Text Placeholder 9">
            <a:extLst>
              <a:ext uri="{FF2B5EF4-FFF2-40B4-BE49-F238E27FC236}">
                <a16:creationId xmlns:a16="http://schemas.microsoft.com/office/drawing/2014/main" id="{9ED57B79-737B-42F6-A64C-6AAB31CE9AA9}"/>
              </a:ext>
            </a:extLst>
          </p:cNvPr>
          <p:cNvSpPr txBox="1">
            <a:spLocks/>
          </p:cNvSpPr>
          <p:nvPr/>
        </p:nvSpPr>
        <p:spPr>
          <a:xfrm>
            <a:off x="2152032" y="4846437"/>
            <a:ext cx="3368293" cy="1004082"/>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solidFill>
                  <a:schemeClr val="tx1">
                    <a:lumMod val="50000"/>
                    <a:lumOff val="50000"/>
                  </a:schemeClr>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 texto</a:t>
            </a:r>
          </a:p>
        </p:txBody>
      </p:sp>
      <p:sp>
        <p:nvSpPr>
          <p:cNvPr id="89" name="Text Placeholder 10">
            <a:extLst>
              <a:ext uri="{FF2B5EF4-FFF2-40B4-BE49-F238E27FC236}">
                <a16:creationId xmlns:a16="http://schemas.microsoft.com/office/drawing/2014/main" id="{4BE28E22-7E16-C78C-6C21-03374D270FFA}"/>
              </a:ext>
            </a:extLst>
          </p:cNvPr>
          <p:cNvSpPr txBox="1">
            <a:spLocks/>
          </p:cNvSpPr>
          <p:nvPr/>
        </p:nvSpPr>
        <p:spPr>
          <a:xfrm>
            <a:off x="2152032" y="4537482"/>
            <a:ext cx="335829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Poppins" pitchFamily="2" charset="77"/>
                <a:cs typeface="Poppins" pitchFamily="2" charset="77"/>
              </a:rPr>
              <a:t>Item aqui</a:t>
            </a:r>
          </a:p>
        </p:txBody>
      </p:sp>
      <p:sp>
        <p:nvSpPr>
          <p:cNvPr id="2" name="Retângulo: Cantos Arredondados 7">
            <a:extLst>
              <a:ext uri="{FF2B5EF4-FFF2-40B4-BE49-F238E27FC236}">
                <a16:creationId xmlns:a16="http://schemas.microsoft.com/office/drawing/2014/main" id="{3D28570E-D398-776D-C3E7-D911D827A8CE}"/>
              </a:ext>
            </a:extLst>
          </p:cNvPr>
          <p:cNvSpPr/>
          <p:nvPr/>
        </p:nvSpPr>
        <p:spPr>
          <a:xfrm>
            <a:off x="0" y="0"/>
            <a:ext cx="292100" cy="685800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5">
            <a:extLst>
              <a:ext uri="{FF2B5EF4-FFF2-40B4-BE49-F238E27FC236}">
                <a16:creationId xmlns:a16="http://schemas.microsoft.com/office/drawing/2014/main" id="{1B4889B1-D9D2-3B94-2F2A-FD4C62677837}"/>
              </a:ext>
            </a:extLst>
          </p:cNvPr>
          <p:cNvSpPr txBox="1"/>
          <p:nvPr/>
        </p:nvSpPr>
        <p:spPr>
          <a:xfrm>
            <a:off x="5555607" y="2744453"/>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sp>
        <p:nvSpPr>
          <p:cNvPr id="3" name="Espaço Reservado para Imagem 2">
            <a:extLst>
              <a:ext uri="{FF2B5EF4-FFF2-40B4-BE49-F238E27FC236}">
                <a16:creationId xmlns:a16="http://schemas.microsoft.com/office/drawing/2014/main" id="{76F42270-765C-C357-F317-45C3934E5E11}"/>
              </a:ext>
            </a:extLst>
          </p:cNvPr>
          <p:cNvSpPr>
            <a:spLocks noGrp="1"/>
          </p:cNvSpPr>
          <p:nvPr>
            <p:ph type="pic" sz="quarter" idx="34"/>
          </p:nvPr>
        </p:nvSpPr>
        <p:spPr/>
        <p:txBody>
          <a:bodyPr/>
          <a:lstStyle/>
          <a:p>
            <a:endParaRPr lang="pt-BR"/>
          </a:p>
        </p:txBody>
      </p:sp>
      <p:grpSp>
        <p:nvGrpSpPr>
          <p:cNvPr id="5" name="Group 133">
            <a:extLst>
              <a:ext uri="{FF2B5EF4-FFF2-40B4-BE49-F238E27FC236}">
                <a16:creationId xmlns:a16="http://schemas.microsoft.com/office/drawing/2014/main" id="{5D79C64C-64FF-85C0-C575-7C631C9B814C}"/>
              </a:ext>
            </a:extLst>
          </p:cNvPr>
          <p:cNvGrpSpPr>
            <a:grpSpLocks noChangeAspect="1"/>
          </p:cNvGrpSpPr>
          <p:nvPr/>
        </p:nvGrpSpPr>
        <p:grpSpPr>
          <a:xfrm>
            <a:off x="8667731" y="1046439"/>
            <a:ext cx="2399143" cy="4782312"/>
            <a:chOff x="6798446" y="546727"/>
            <a:chExt cx="2891900" cy="5764546"/>
          </a:xfrm>
        </p:grpSpPr>
        <p:sp>
          <p:nvSpPr>
            <p:cNvPr id="6" name="Freeform 89">
              <a:extLst>
                <a:ext uri="{FF2B5EF4-FFF2-40B4-BE49-F238E27FC236}">
                  <a16:creationId xmlns:a16="http://schemas.microsoft.com/office/drawing/2014/main" id="{675B25BD-51E0-CCDB-8E11-4D81CA03932A}"/>
                </a:ext>
              </a:extLst>
            </p:cNvPr>
            <p:cNvSpPr>
              <a:spLocks/>
            </p:cNvSpPr>
            <p:nvPr/>
          </p:nvSpPr>
          <p:spPr bwMode="auto">
            <a:xfrm>
              <a:off x="6817696" y="546727"/>
              <a:ext cx="2850439" cy="5764546"/>
            </a:xfrm>
            <a:custGeom>
              <a:avLst/>
              <a:gdLst>
                <a:gd name="connsiteX0" fmla="*/ 429418 w 2850439"/>
                <a:gd name="connsiteY0" fmla="*/ 166583 h 5764546"/>
                <a:gd name="connsiteX1" fmla="*/ 401283 w 2850439"/>
                <a:gd name="connsiteY1" fmla="*/ 172506 h 5764546"/>
                <a:gd name="connsiteX2" fmla="*/ 374630 w 2850439"/>
                <a:gd name="connsiteY2" fmla="*/ 179910 h 5764546"/>
                <a:gd name="connsiteX3" fmla="*/ 346496 w 2850439"/>
                <a:gd name="connsiteY3" fmla="*/ 188794 h 5764546"/>
                <a:gd name="connsiteX4" fmla="*/ 321323 w 2850439"/>
                <a:gd name="connsiteY4" fmla="*/ 202121 h 5764546"/>
                <a:gd name="connsiteX5" fmla="*/ 297631 w 2850439"/>
                <a:gd name="connsiteY5" fmla="*/ 216929 h 5764546"/>
                <a:gd name="connsiteX6" fmla="*/ 275420 w 2850439"/>
                <a:gd name="connsiteY6" fmla="*/ 231736 h 5764546"/>
                <a:gd name="connsiteX7" fmla="*/ 254689 w 2850439"/>
                <a:gd name="connsiteY7" fmla="*/ 250986 h 5764546"/>
                <a:gd name="connsiteX8" fmla="*/ 235440 w 2850439"/>
                <a:gd name="connsiteY8" fmla="*/ 271716 h 5764546"/>
                <a:gd name="connsiteX9" fmla="*/ 217671 w 2850439"/>
                <a:gd name="connsiteY9" fmla="*/ 293927 h 5764546"/>
                <a:gd name="connsiteX10" fmla="*/ 204344 w 2850439"/>
                <a:gd name="connsiteY10" fmla="*/ 319100 h 5764546"/>
                <a:gd name="connsiteX11" fmla="*/ 192498 w 2850439"/>
                <a:gd name="connsiteY11" fmla="*/ 344273 h 5764546"/>
                <a:gd name="connsiteX12" fmla="*/ 182133 w 2850439"/>
                <a:gd name="connsiteY12" fmla="*/ 370926 h 5764546"/>
                <a:gd name="connsiteX13" fmla="*/ 174729 w 2850439"/>
                <a:gd name="connsiteY13" fmla="*/ 399060 h 5764546"/>
                <a:gd name="connsiteX14" fmla="*/ 170287 w 2850439"/>
                <a:gd name="connsiteY14" fmla="*/ 428675 h 5764546"/>
                <a:gd name="connsiteX15" fmla="*/ 167325 w 2850439"/>
                <a:gd name="connsiteY15" fmla="*/ 458290 h 5764546"/>
                <a:gd name="connsiteX16" fmla="*/ 167325 w 2850439"/>
                <a:gd name="connsiteY16" fmla="*/ 5306255 h 5764546"/>
                <a:gd name="connsiteX17" fmla="*/ 170287 w 2850439"/>
                <a:gd name="connsiteY17" fmla="*/ 5335870 h 5764546"/>
                <a:gd name="connsiteX18" fmla="*/ 174729 w 2850439"/>
                <a:gd name="connsiteY18" fmla="*/ 5365485 h 5764546"/>
                <a:gd name="connsiteX19" fmla="*/ 182133 w 2850439"/>
                <a:gd name="connsiteY19" fmla="*/ 5393619 h 5764546"/>
                <a:gd name="connsiteX20" fmla="*/ 192498 w 2850439"/>
                <a:gd name="connsiteY20" fmla="*/ 5420272 h 5764546"/>
                <a:gd name="connsiteX21" fmla="*/ 204344 w 2850439"/>
                <a:gd name="connsiteY21" fmla="*/ 5445445 h 5764546"/>
                <a:gd name="connsiteX22" fmla="*/ 217671 w 2850439"/>
                <a:gd name="connsiteY22" fmla="*/ 5467656 h 5764546"/>
                <a:gd name="connsiteX23" fmla="*/ 235440 w 2850439"/>
                <a:gd name="connsiteY23" fmla="*/ 5489867 h 5764546"/>
                <a:gd name="connsiteX24" fmla="*/ 254689 w 2850439"/>
                <a:gd name="connsiteY24" fmla="*/ 5512079 h 5764546"/>
                <a:gd name="connsiteX25" fmla="*/ 275420 w 2850439"/>
                <a:gd name="connsiteY25" fmla="*/ 5529848 h 5764546"/>
                <a:gd name="connsiteX26" fmla="*/ 297631 w 2850439"/>
                <a:gd name="connsiteY26" fmla="*/ 5547617 h 5764546"/>
                <a:gd name="connsiteX27" fmla="*/ 321323 w 2850439"/>
                <a:gd name="connsiteY27" fmla="*/ 5562424 h 5764546"/>
                <a:gd name="connsiteX28" fmla="*/ 346496 w 2850439"/>
                <a:gd name="connsiteY28" fmla="*/ 5574270 h 5764546"/>
                <a:gd name="connsiteX29" fmla="*/ 374630 w 2850439"/>
                <a:gd name="connsiteY29" fmla="*/ 5584635 h 5764546"/>
                <a:gd name="connsiteX30" fmla="*/ 401283 w 2850439"/>
                <a:gd name="connsiteY30" fmla="*/ 5592039 h 5764546"/>
                <a:gd name="connsiteX31" fmla="*/ 429418 w 2850439"/>
                <a:gd name="connsiteY31" fmla="*/ 5595001 h 5764546"/>
                <a:gd name="connsiteX32" fmla="*/ 459032 w 2850439"/>
                <a:gd name="connsiteY32" fmla="*/ 5596481 h 5764546"/>
                <a:gd name="connsiteX33" fmla="*/ 2391408 w 2850439"/>
                <a:gd name="connsiteY33" fmla="*/ 5596481 h 5764546"/>
                <a:gd name="connsiteX34" fmla="*/ 2422504 w 2850439"/>
                <a:gd name="connsiteY34" fmla="*/ 5595001 h 5764546"/>
                <a:gd name="connsiteX35" fmla="*/ 2449157 w 2850439"/>
                <a:gd name="connsiteY35" fmla="*/ 5592039 h 5764546"/>
                <a:gd name="connsiteX36" fmla="*/ 2478772 w 2850439"/>
                <a:gd name="connsiteY36" fmla="*/ 5584635 h 5764546"/>
                <a:gd name="connsiteX37" fmla="*/ 2503944 w 2850439"/>
                <a:gd name="connsiteY37" fmla="*/ 5574270 h 5764546"/>
                <a:gd name="connsiteX38" fmla="*/ 2532079 w 2850439"/>
                <a:gd name="connsiteY38" fmla="*/ 5562424 h 5764546"/>
                <a:gd name="connsiteX39" fmla="*/ 2554290 w 2850439"/>
                <a:gd name="connsiteY39" fmla="*/ 5547617 h 5764546"/>
                <a:gd name="connsiteX40" fmla="*/ 2576501 w 2850439"/>
                <a:gd name="connsiteY40" fmla="*/ 5529848 h 5764546"/>
                <a:gd name="connsiteX41" fmla="*/ 2598712 w 2850439"/>
                <a:gd name="connsiteY41" fmla="*/ 5512079 h 5764546"/>
                <a:gd name="connsiteX42" fmla="*/ 2616481 w 2850439"/>
                <a:gd name="connsiteY42" fmla="*/ 5489867 h 5764546"/>
                <a:gd name="connsiteX43" fmla="*/ 2634250 w 2850439"/>
                <a:gd name="connsiteY43" fmla="*/ 5467656 h 5764546"/>
                <a:gd name="connsiteX44" fmla="*/ 2649058 w 2850439"/>
                <a:gd name="connsiteY44" fmla="*/ 5445445 h 5764546"/>
                <a:gd name="connsiteX45" fmla="*/ 2660904 w 2850439"/>
                <a:gd name="connsiteY45" fmla="*/ 5420272 h 5764546"/>
                <a:gd name="connsiteX46" fmla="*/ 2671269 w 2850439"/>
                <a:gd name="connsiteY46" fmla="*/ 5393619 h 5764546"/>
                <a:gd name="connsiteX47" fmla="*/ 2675711 w 2850439"/>
                <a:gd name="connsiteY47" fmla="*/ 5365485 h 5764546"/>
                <a:gd name="connsiteX48" fmla="*/ 2680154 w 2850439"/>
                <a:gd name="connsiteY48" fmla="*/ 5335870 h 5764546"/>
                <a:gd name="connsiteX49" fmla="*/ 2683115 w 2850439"/>
                <a:gd name="connsiteY49" fmla="*/ 5306255 h 5764546"/>
                <a:gd name="connsiteX50" fmla="*/ 2683115 w 2850439"/>
                <a:gd name="connsiteY50" fmla="*/ 458290 h 5764546"/>
                <a:gd name="connsiteX51" fmla="*/ 2680154 w 2850439"/>
                <a:gd name="connsiteY51" fmla="*/ 428675 h 5764546"/>
                <a:gd name="connsiteX52" fmla="*/ 2675711 w 2850439"/>
                <a:gd name="connsiteY52" fmla="*/ 399060 h 5764546"/>
                <a:gd name="connsiteX53" fmla="*/ 2671269 w 2850439"/>
                <a:gd name="connsiteY53" fmla="*/ 370926 h 5764546"/>
                <a:gd name="connsiteX54" fmla="*/ 2660904 w 2850439"/>
                <a:gd name="connsiteY54" fmla="*/ 344273 h 5764546"/>
                <a:gd name="connsiteX55" fmla="*/ 2649058 w 2850439"/>
                <a:gd name="connsiteY55" fmla="*/ 319100 h 5764546"/>
                <a:gd name="connsiteX56" fmla="*/ 2634250 w 2850439"/>
                <a:gd name="connsiteY56" fmla="*/ 293927 h 5764546"/>
                <a:gd name="connsiteX57" fmla="*/ 2616481 w 2850439"/>
                <a:gd name="connsiteY57" fmla="*/ 271716 h 5764546"/>
                <a:gd name="connsiteX58" fmla="*/ 2598712 w 2850439"/>
                <a:gd name="connsiteY58" fmla="*/ 250986 h 5764546"/>
                <a:gd name="connsiteX59" fmla="*/ 2576501 w 2850439"/>
                <a:gd name="connsiteY59" fmla="*/ 231736 h 5764546"/>
                <a:gd name="connsiteX60" fmla="*/ 2554290 w 2850439"/>
                <a:gd name="connsiteY60" fmla="*/ 216929 h 5764546"/>
                <a:gd name="connsiteX61" fmla="*/ 2532079 w 2850439"/>
                <a:gd name="connsiteY61" fmla="*/ 202121 h 5764546"/>
                <a:gd name="connsiteX62" fmla="*/ 2503944 w 2850439"/>
                <a:gd name="connsiteY62" fmla="*/ 188794 h 5764546"/>
                <a:gd name="connsiteX63" fmla="*/ 2478772 w 2850439"/>
                <a:gd name="connsiteY63" fmla="*/ 179910 h 5764546"/>
                <a:gd name="connsiteX64" fmla="*/ 2449157 w 2850439"/>
                <a:gd name="connsiteY64" fmla="*/ 172506 h 5764546"/>
                <a:gd name="connsiteX65" fmla="*/ 2422504 w 2850439"/>
                <a:gd name="connsiteY65" fmla="*/ 166583 h 5764546"/>
                <a:gd name="connsiteX66" fmla="*/ 2391408 w 2850439"/>
                <a:gd name="connsiteY66" fmla="*/ 166583 h 5764546"/>
                <a:gd name="connsiteX67" fmla="*/ 2179661 w 2850439"/>
                <a:gd name="connsiteY67" fmla="*/ 166583 h 5764546"/>
                <a:gd name="connsiteX68" fmla="*/ 2167815 w 2850439"/>
                <a:gd name="connsiteY68" fmla="*/ 166583 h 5764546"/>
                <a:gd name="connsiteX69" fmla="*/ 2157450 w 2850439"/>
                <a:gd name="connsiteY69" fmla="*/ 169545 h 5764546"/>
                <a:gd name="connsiteX70" fmla="*/ 2147084 w 2850439"/>
                <a:gd name="connsiteY70" fmla="*/ 173987 h 5764546"/>
                <a:gd name="connsiteX71" fmla="*/ 2139681 w 2850439"/>
                <a:gd name="connsiteY71" fmla="*/ 181391 h 5764546"/>
                <a:gd name="connsiteX72" fmla="*/ 2132277 w 2850439"/>
                <a:gd name="connsiteY72" fmla="*/ 188794 h 5764546"/>
                <a:gd name="connsiteX73" fmla="*/ 2127835 w 2850439"/>
                <a:gd name="connsiteY73" fmla="*/ 199160 h 5764546"/>
                <a:gd name="connsiteX74" fmla="*/ 2124873 w 2850439"/>
                <a:gd name="connsiteY74" fmla="*/ 209525 h 5764546"/>
                <a:gd name="connsiteX75" fmla="*/ 2124873 w 2850439"/>
                <a:gd name="connsiteY75" fmla="*/ 221371 h 5764546"/>
                <a:gd name="connsiteX76" fmla="*/ 2123392 w 2850439"/>
                <a:gd name="connsiteY76" fmla="*/ 236178 h 5764546"/>
                <a:gd name="connsiteX77" fmla="*/ 2123392 w 2850439"/>
                <a:gd name="connsiteY77" fmla="*/ 250986 h 5764546"/>
                <a:gd name="connsiteX78" fmla="*/ 2113027 w 2850439"/>
                <a:gd name="connsiteY78" fmla="*/ 279120 h 5764546"/>
                <a:gd name="connsiteX79" fmla="*/ 2101181 w 2850439"/>
                <a:gd name="connsiteY79" fmla="*/ 304293 h 5764546"/>
                <a:gd name="connsiteX80" fmla="*/ 2080451 w 2850439"/>
                <a:gd name="connsiteY80" fmla="*/ 326504 h 5764546"/>
                <a:gd name="connsiteX81" fmla="*/ 2058240 w 2850439"/>
                <a:gd name="connsiteY81" fmla="*/ 344273 h 5764546"/>
                <a:gd name="connsiteX82" fmla="*/ 2033067 w 2850439"/>
                <a:gd name="connsiteY82" fmla="*/ 359080 h 5764546"/>
                <a:gd name="connsiteX83" fmla="*/ 2006413 w 2850439"/>
                <a:gd name="connsiteY83" fmla="*/ 366484 h 5764546"/>
                <a:gd name="connsiteX84" fmla="*/ 1991606 w 2850439"/>
                <a:gd name="connsiteY84" fmla="*/ 367965 h 5764546"/>
                <a:gd name="connsiteX85" fmla="*/ 1975318 w 2850439"/>
                <a:gd name="connsiteY85" fmla="*/ 367965 h 5764546"/>
                <a:gd name="connsiteX86" fmla="*/ 875123 w 2850439"/>
                <a:gd name="connsiteY86" fmla="*/ 367965 h 5764546"/>
                <a:gd name="connsiteX87" fmla="*/ 860315 w 2850439"/>
                <a:gd name="connsiteY87" fmla="*/ 367965 h 5764546"/>
                <a:gd name="connsiteX88" fmla="*/ 845508 w 2850439"/>
                <a:gd name="connsiteY88" fmla="*/ 366484 h 5764546"/>
                <a:gd name="connsiteX89" fmla="*/ 817373 w 2850439"/>
                <a:gd name="connsiteY89" fmla="*/ 359080 h 5764546"/>
                <a:gd name="connsiteX90" fmla="*/ 792201 w 2850439"/>
                <a:gd name="connsiteY90" fmla="*/ 344273 h 5764546"/>
                <a:gd name="connsiteX91" fmla="*/ 769989 w 2850439"/>
                <a:gd name="connsiteY91" fmla="*/ 326504 h 5764546"/>
                <a:gd name="connsiteX92" fmla="*/ 752220 w 2850439"/>
                <a:gd name="connsiteY92" fmla="*/ 304293 h 5764546"/>
                <a:gd name="connsiteX93" fmla="*/ 737413 w 2850439"/>
                <a:gd name="connsiteY93" fmla="*/ 279120 h 5764546"/>
                <a:gd name="connsiteX94" fmla="*/ 730009 w 2850439"/>
                <a:gd name="connsiteY94" fmla="*/ 250986 h 5764546"/>
                <a:gd name="connsiteX95" fmla="*/ 728529 w 2850439"/>
                <a:gd name="connsiteY95" fmla="*/ 236178 h 5764546"/>
                <a:gd name="connsiteX96" fmla="*/ 728529 w 2850439"/>
                <a:gd name="connsiteY96" fmla="*/ 221371 h 5764546"/>
                <a:gd name="connsiteX97" fmla="*/ 725567 w 2850439"/>
                <a:gd name="connsiteY97" fmla="*/ 209525 h 5764546"/>
                <a:gd name="connsiteX98" fmla="*/ 722606 w 2850439"/>
                <a:gd name="connsiteY98" fmla="*/ 199160 h 5764546"/>
                <a:gd name="connsiteX99" fmla="*/ 718163 w 2850439"/>
                <a:gd name="connsiteY99" fmla="*/ 188794 h 5764546"/>
                <a:gd name="connsiteX100" fmla="*/ 710760 w 2850439"/>
                <a:gd name="connsiteY100" fmla="*/ 181391 h 5764546"/>
                <a:gd name="connsiteX101" fmla="*/ 703356 w 2850439"/>
                <a:gd name="connsiteY101" fmla="*/ 173987 h 5764546"/>
                <a:gd name="connsiteX102" fmla="*/ 692991 w 2850439"/>
                <a:gd name="connsiteY102" fmla="*/ 169545 h 5764546"/>
                <a:gd name="connsiteX103" fmla="*/ 682625 w 2850439"/>
                <a:gd name="connsiteY103" fmla="*/ 166583 h 5764546"/>
                <a:gd name="connsiteX104" fmla="*/ 673741 w 2850439"/>
                <a:gd name="connsiteY104" fmla="*/ 166583 h 5764546"/>
                <a:gd name="connsiteX105" fmla="*/ 459032 w 2850439"/>
                <a:gd name="connsiteY105" fmla="*/ 166583 h 5764546"/>
                <a:gd name="connsiteX106" fmla="*/ 439782 w 2850439"/>
                <a:gd name="connsiteY106" fmla="*/ 0 h 5764546"/>
                <a:gd name="connsiteX107" fmla="*/ 2412138 w 2850439"/>
                <a:gd name="connsiteY107" fmla="*/ 0 h 5764546"/>
                <a:gd name="connsiteX108" fmla="*/ 2456560 w 2850439"/>
                <a:gd name="connsiteY108" fmla="*/ 2962 h 5764546"/>
                <a:gd name="connsiteX109" fmla="*/ 2500982 w 2850439"/>
                <a:gd name="connsiteY109" fmla="*/ 8885 h 5764546"/>
                <a:gd name="connsiteX110" fmla="*/ 2543924 w 2850439"/>
                <a:gd name="connsiteY110" fmla="*/ 20731 h 5764546"/>
                <a:gd name="connsiteX111" fmla="*/ 2583904 w 2850439"/>
                <a:gd name="connsiteY111" fmla="*/ 32577 h 5764546"/>
                <a:gd name="connsiteX112" fmla="*/ 2620923 w 2850439"/>
                <a:gd name="connsiteY112" fmla="*/ 53307 h 5764546"/>
                <a:gd name="connsiteX113" fmla="*/ 2656461 w 2850439"/>
                <a:gd name="connsiteY113" fmla="*/ 75518 h 5764546"/>
                <a:gd name="connsiteX114" fmla="*/ 2690518 w 2850439"/>
                <a:gd name="connsiteY114" fmla="*/ 100691 h 5764546"/>
                <a:gd name="connsiteX115" fmla="*/ 2720133 w 2850439"/>
                <a:gd name="connsiteY115" fmla="*/ 127344 h 5764546"/>
                <a:gd name="connsiteX116" fmla="*/ 2751229 w 2850439"/>
                <a:gd name="connsiteY116" fmla="*/ 159921 h 5764546"/>
                <a:gd name="connsiteX117" fmla="*/ 2774921 w 2850439"/>
                <a:gd name="connsiteY117" fmla="*/ 192497 h 5764546"/>
                <a:gd name="connsiteX118" fmla="*/ 2798613 w 2850439"/>
                <a:gd name="connsiteY118" fmla="*/ 229516 h 5764546"/>
                <a:gd name="connsiteX119" fmla="*/ 2814901 w 2850439"/>
                <a:gd name="connsiteY119" fmla="*/ 266535 h 5764546"/>
                <a:gd name="connsiteX120" fmla="*/ 2829708 w 2850439"/>
                <a:gd name="connsiteY120" fmla="*/ 306515 h 5764546"/>
                <a:gd name="connsiteX121" fmla="*/ 2840074 w 2850439"/>
                <a:gd name="connsiteY121" fmla="*/ 349456 h 5764546"/>
                <a:gd name="connsiteX122" fmla="*/ 2847478 w 2850439"/>
                <a:gd name="connsiteY122" fmla="*/ 392398 h 5764546"/>
                <a:gd name="connsiteX123" fmla="*/ 2850439 w 2850439"/>
                <a:gd name="connsiteY123" fmla="*/ 436820 h 5764546"/>
                <a:gd name="connsiteX124" fmla="*/ 2850439 w 2850439"/>
                <a:gd name="connsiteY124" fmla="*/ 5329207 h 5764546"/>
                <a:gd name="connsiteX125" fmla="*/ 2847478 w 2850439"/>
                <a:gd name="connsiteY125" fmla="*/ 5373629 h 5764546"/>
                <a:gd name="connsiteX126" fmla="*/ 2840074 w 2850439"/>
                <a:gd name="connsiteY126" fmla="*/ 5416571 h 5764546"/>
                <a:gd name="connsiteX127" fmla="*/ 2829708 w 2850439"/>
                <a:gd name="connsiteY127" fmla="*/ 5458032 h 5764546"/>
                <a:gd name="connsiteX128" fmla="*/ 2814901 w 2850439"/>
                <a:gd name="connsiteY128" fmla="*/ 5498012 h 5764546"/>
                <a:gd name="connsiteX129" fmla="*/ 2798613 w 2850439"/>
                <a:gd name="connsiteY129" fmla="*/ 5535031 h 5764546"/>
                <a:gd name="connsiteX130" fmla="*/ 2774921 w 2850439"/>
                <a:gd name="connsiteY130" fmla="*/ 5573530 h 5764546"/>
                <a:gd name="connsiteX131" fmla="*/ 2751229 w 2850439"/>
                <a:gd name="connsiteY131" fmla="*/ 5606106 h 5764546"/>
                <a:gd name="connsiteX132" fmla="*/ 2720133 w 2850439"/>
                <a:gd name="connsiteY132" fmla="*/ 5637202 h 5764546"/>
                <a:gd name="connsiteX133" fmla="*/ 2690518 w 2850439"/>
                <a:gd name="connsiteY133" fmla="*/ 5665336 h 5764546"/>
                <a:gd name="connsiteX134" fmla="*/ 2656461 w 2850439"/>
                <a:gd name="connsiteY134" fmla="*/ 5690509 h 5764546"/>
                <a:gd name="connsiteX135" fmla="*/ 2620923 w 2850439"/>
                <a:gd name="connsiteY135" fmla="*/ 5712720 h 5764546"/>
                <a:gd name="connsiteX136" fmla="*/ 2583904 w 2850439"/>
                <a:gd name="connsiteY136" fmla="*/ 5730489 h 5764546"/>
                <a:gd name="connsiteX137" fmla="*/ 2543924 w 2850439"/>
                <a:gd name="connsiteY137" fmla="*/ 5745297 h 5764546"/>
                <a:gd name="connsiteX138" fmla="*/ 2500982 w 2850439"/>
                <a:gd name="connsiteY138" fmla="*/ 5754181 h 5764546"/>
                <a:gd name="connsiteX139" fmla="*/ 2456560 w 2850439"/>
                <a:gd name="connsiteY139" fmla="*/ 5763066 h 5764546"/>
                <a:gd name="connsiteX140" fmla="*/ 2412138 w 2850439"/>
                <a:gd name="connsiteY140" fmla="*/ 5764546 h 5764546"/>
                <a:gd name="connsiteX141" fmla="*/ 439782 w 2850439"/>
                <a:gd name="connsiteY141" fmla="*/ 5764546 h 5764546"/>
                <a:gd name="connsiteX142" fmla="*/ 393879 w 2850439"/>
                <a:gd name="connsiteY142" fmla="*/ 5763066 h 5764546"/>
                <a:gd name="connsiteX143" fmla="*/ 352418 w 2850439"/>
                <a:gd name="connsiteY143" fmla="*/ 5754181 h 5764546"/>
                <a:gd name="connsiteX144" fmla="*/ 309476 w 2850439"/>
                <a:gd name="connsiteY144" fmla="*/ 5745297 h 5764546"/>
                <a:gd name="connsiteX145" fmla="*/ 269496 w 2850439"/>
                <a:gd name="connsiteY145" fmla="*/ 5730489 h 5764546"/>
                <a:gd name="connsiteX146" fmla="*/ 229516 w 2850439"/>
                <a:gd name="connsiteY146" fmla="*/ 5712720 h 5764546"/>
                <a:gd name="connsiteX147" fmla="*/ 195459 w 2850439"/>
                <a:gd name="connsiteY147" fmla="*/ 5690509 h 5764546"/>
                <a:gd name="connsiteX148" fmla="*/ 159921 w 2850439"/>
                <a:gd name="connsiteY148" fmla="*/ 5665336 h 5764546"/>
                <a:gd name="connsiteX149" fmla="*/ 130306 w 2850439"/>
                <a:gd name="connsiteY149" fmla="*/ 5637202 h 5764546"/>
                <a:gd name="connsiteX150" fmla="*/ 100691 w 2850439"/>
                <a:gd name="connsiteY150" fmla="*/ 5606106 h 5764546"/>
                <a:gd name="connsiteX151" fmla="*/ 75518 w 2850439"/>
                <a:gd name="connsiteY151" fmla="*/ 5573530 h 5764546"/>
                <a:gd name="connsiteX152" fmla="*/ 54788 w 2850439"/>
                <a:gd name="connsiteY152" fmla="*/ 5535031 h 5764546"/>
                <a:gd name="connsiteX153" fmla="*/ 35538 w 2850439"/>
                <a:gd name="connsiteY153" fmla="*/ 5498012 h 5764546"/>
                <a:gd name="connsiteX154" fmla="*/ 20731 w 2850439"/>
                <a:gd name="connsiteY154" fmla="*/ 5458032 h 5764546"/>
                <a:gd name="connsiteX155" fmla="*/ 10365 w 2850439"/>
                <a:gd name="connsiteY155" fmla="*/ 5416571 h 5764546"/>
                <a:gd name="connsiteX156" fmla="*/ 2962 w 2850439"/>
                <a:gd name="connsiteY156" fmla="*/ 5373629 h 5764546"/>
                <a:gd name="connsiteX157" fmla="*/ 0 w 2850439"/>
                <a:gd name="connsiteY157" fmla="*/ 5329207 h 5764546"/>
                <a:gd name="connsiteX158" fmla="*/ 0 w 2850439"/>
                <a:gd name="connsiteY158" fmla="*/ 436820 h 5764546"/>
                <a:gd name="connsiteX159" fmla="*/ 2962 w 2850439"/>
                <a:gd name="connsiteY159" fmla="*/ 392398 h 5764546"/>
                <a:gd name="connsiteX160" fmla="*/ 10365 w 2850439"/>
                <a:gd name="connsiteY160" fmla="*/ 349456 h 5764546"/>
                <a:gd name="connsiteX161" fmla="*/ 20731 w 2850439"/>
                <a:gd name="connsiteY161" fmla="*/ 306515 h 5764546"/>
                <a:gd name="connsiteX162" fmla="*/ 35538 w 2850439"/>
                <a:gd name="connsiteY162" fmla="*/ 266535 h 5764546"/>
                <a:gd name="connsiteX163" fmla="*/ 54788 w 2850439"/>
                <a:gd name="connsiteY163" fmla="*/ 229516 h 5764546"/>
                <a:gd name="connsiteX164" fmla="*/ 75518 w 2850439"/>
                <a:gd name="connsiteY164" fmla="*/ 192497 h 5764546"/>
                <a:gd name="connsiteX165" fmla="*/ 100691 w 2850439"/>
                <a:gd name="connsiteY165" fmla="*/ 159921 h 5764546"/>
                <a:gd name="connsiteX166" fmla="*/ 130306 w 2850439"/>
                <a:gd name="connsiteY166" fmla="*/ 127344 h 5764546"/>
                <a:gd name="connsiteX167" fmla="*/ 159921 w 2850439"/>
                <a:gd name="connsiteY167" fmla="*/ 100691 h 5764546"/>
                <a:gd name="connsiteX168" fmla="*/ 195459 w 2850439"/>
                <a:gd name="connsiteY168" fmla="*/ 75518 h 5764546"/>
                <a:gd name="connsiteX169" fmla="*/ 229516 w 2850439"/>
                <a:gd name="connsiteY169" fmla="*/ 53307 h 5764546"/>
                <a:gd name="connsiteX170" fmla="*/ 269496 w 2850439"/>
                <a:gd name="connsiteY170" fmla="*/ 32577 h 5764546"/>
                <a:gd name="connsiteX171" fmla="*/ 309476 w 2850439"/>
                <a:gd name="connsiteY171" fmla="*/ 20731 h 5764546"/>
                <a:gd name="connsiteX172" fmla="*/ 352418 w 2850439"/>
                <a:gd name="connsiteY172" fmla="*/ 8885 h 5764546"/>
                <a:gd name="connsiteX173" fmla="*/ 393879 w 2850439"/>
                <a:gd name="connsiteY173" fmla="*/ 2962 h 5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850439" h="5764546">
                  <a:moveTo>
                    <a:pt x="429418" y="166583"/>
                  </a:moveTo>
                  <a:lnTo>
                    <a:pt x="401283" y="172506"/>
                  </a:lnTo>
                  <a:lnTo>
                    <a:pt x="374630" y="179910"/>
                  </a:lnTo>
                  <a:lnTo>
                    <a:pt x="346496" y="188794"/>
                  </a:lnTo>
                  <a:lnTo>
                    <a:pt x="321323" y="202121"/>
                  </a:lnTo>
                  <a:lnTo>
                    <a:pt x="297631" y="216929"/>
                  </a:lnTo>
                  <a:lnTo>
                    <a:pt x="275420" y="231736"/>
                  </a:lnTo>
                  <a:lnTo>
                    <a:pt x="254689" y="250986"/>
                  </a:lnTo>
                  <a:lnTo>
                    <a:pt x="235440" y="271716"/>
                  </a:lnTo>
                  <a:lnTo>
                    <a:pt x="217671" y="293927"/>
                  </a:lnTo>
                  <a:lnTo>
                    <a:pt x="204344" y="319100"/>
                  </a:lnTo>
                  <a:lnTo>
                    <a:pt x="192498" y="344273"/>
                  </a:lnTo>
                  <a:lnTo>
                    <a:pt x="182133" y="370926"/>
                  </a:lnTo>
                  <a:lnTo>
                    <a:pt x="174729" y="399060"/>
                  </a:lnTo>
                  <a:lnTo>
                    <a:pt x="170287" y="428675"/>
                  </a:lnTo>
                  <a:lnTo>
                    <a:pt x="167325" y="458290"/>
                  </a:lnTo>
                  <a:lnTo>
                    <a:pt x="167325" y="5306255"/>
                  </a:lnTo>
                  <a:lnTo>
                    <a:pt x="170287" y="5335870"/>
                  </a:lnTo>
                  <a:lnTo>
                    <a:pt x="174729" y="5365485"/>
                  </a:lnTo>
                  <a:lnTo>
                    <a:pt x="182133" y="5393619"/>
                  </a:lnTo>
                  <a:lnTo>
                    <a:pt x="192498" y="5420272"/>
                  </a:lnTo>
                  <a:lnTo>
                    <a:pt x="204344" y="5445445"/>
                  </a:lnTo>
                  <a:lnTo>
                    <a:pt x="217671" y="5467656"/>
                  </a:lnTo>
                  <a:lnTo>
                    <a:pt x="235440" y="5489867"/>
                  </a:lnTo>
                  <a:lnTo>
                    <a:pt x="254689" y="5512079"/>
                  </a:lnTo>
                  <a:lnTo>
                    <a:pt x="275420" y="5529848"/>
                  </a:lnTo>
                  <a:lnTo>
                    <a:pt x="297631" y="5547617"/>
                  </a:lnTo>
                  <a:lnTo>
                    <a:pt x="321323" y="5562424"/>
                  </a:lnTo>
                  <a:lnTo>
                    <a:pt x="346496" y="5574270"/>
                  </a:lnTo>
                  <a:lnTo>
                    <a:pt x="374630" y="5584635"/>
                  </a:lnTo>
                  <a:lnTo>
                    <a:pt x="401283" y="5592039"/>
                  </a:lnTo>
                  <a:lnTo>
                    <a:pt x="429418" y="5595001"/>
                  </a:lnTo>
                  <a:lnTo>
                    <a:pt x="459032" y="5596481"/>
                  </a:lnTo>
                  <a:lnTo>
                    <a:pt x="2391408" y="5596481"/>
                  </a:lnTo>
                  <a:lnTo>
                    <a:pt x="2422504" y="5595001"/>
                  </a:lnTo>
                  <a:lnTo>
                    <a:pt x="2449157" y="5592039"/>
                  </a:lnTo>
                  <a:lnTo>
                    <a:pt x="2478772" y="5584635"/>
                  </a:lnTo>
                  <a:lnTo>
                    <a:pt x="2503944" y="5574270"/>
                  </a:lnTo>
                  <a:lnTo>
                    <a:pt x="2532079" y="5562424"/>
                  </a:lnTo>
                  <a:lnTo>
                    <a:pt x="2554290" y="5547617"/>
                  </a:lnTo>
                  <a:lnTo>
                    <a:pt x="2576501" y="5529848"/>
                  </a:lnTo>
                  <a:lnTo>
                    <a:pt x="2598712" y="5512079"/>
                  </a:lnTo>
                  <a:lnTo>
                    <a:pt x="2616481" y="5489867"/>
                  </a:lnTo>
                  <a:lnTo>
                    <a:pt x="2634250" y="5467656"/>
                  </a:lnTo>
                  <a:lnTo>
                    <a:pt x="2649058" y="5445445"/>
                  </a:lnTo>
                  <a:lnTo>
                    <a:pt x="2660904" y="5420272"/>
                  </a:lnTo>
                  <a:lnTo>
                    <a:pt x="2671269" y="5393619"/>
                  </a:lnTo>
                  <a:lnTo>
                    <a:pt x="2675711" y="5365485"/>
                  </a:lnTo>
                  <a:lnTo>
                    <a:pt x="2680154" y="5335870"/>
                  </a:lnTo>
                  <a:lnTo>
                    <a:pt x="2683115" y="5306255"/>
                  </a:lnTo>
                  <a:lnTo>
                    <a:pt x="2683115" y="458290"/>
                  </a:lnTo>
                  <a:lnTo>
                    <a:pt x="2680154" y="428675"/>
                  </a:lnTo>
                  <a:lnTo>
                    <a:pt x="2675711" y="399060"/>
                  </a:lnTo>
                  <a:lnTo>
                    <a:pt x="2671269" y="370926"/>
                  </a:lnTo>
                  <a:lnTo>
                    <a:pt x="2660904" y="344273"/>
                  </a:lnTo>
                  <a:lnTo>
                    <a:pt x="2649058" y="319100"/>
                  </a:lnTo>
                  <a:lnTo>
                    <a:pt x="2634250" y="293927"/>
                  </a:lnTo>
                  <a:lnTo>
                    <a:pt x="2616481" y="271716"/>
                  </a:lnTo>
                  <a:lnTo>
                    <a:pt x="2598712" y="250986"/>
                  </a:lnTo>
                  <a:lnTo>
                    <a:pt x="2576501" y="231736"/>
                  </a:lnTo>
                  <a:lnTo>
                    <a:pt x="2554290" y="216929"/>
                  </a:lnTo>
                  <a:lnTo>
                    <a:pt x="2532079" y="202121"/>
                  </a:lnTo>
                  <a:lnTo>
                    <a:pt x="2503944" y="188794"/>
                  </a:lnTo>
                  <a:lnTo>
                    <a:pt x="2478772" y="179910"/>
                  </a:lnTo>
                  <a:lnTo>
                    <a:pt x="2449157" y="172506"/>
                  </a:lnTo>
                  <a:lnTo>
                    <a:pt x="2422504" y="166583"/>
                  </a:lnTo>
                  <a:lnTo>
                    <a:pt x="2391408" y="166583"/>
                  </a:lnTo>
                  <a:lnTo>
                    <a:pt x="2179661" y="166583"/>
                  </a:lnTo>
                  <a:lnTo>
                    <a:pt x="2167815" y="166583"/>
                  </a:lnTo>
                  <a:lnTo>
                    <a:pt x="2157450" y="169545"/>
                  </a:lnTo>
                  <a:lnTo>
                    <a:pt x="2147084" y="173987"/>
                  </a:lnTo>
                  <a:lnTo>
                    <a:pt x="2139681" y="181391"/>
                  </a:lnTo>
                  <a:lnTo>
                    <a:pt x="2132277" y="188794"/>
                  </a:lnTo>
                  <a:lnTo>
                    <a:pt x="2127835" y="199160"/>
                  </a:lnTo>
                  <a:lnTo>
                    <a:pt x="2124873" y="209525"/>
                  </a:lnTo>
                  <a:lnTo>
                    <a:pt x="2124873" y="221371"/>
                  </a:lnTo>
                  <a:lnTo>
                    <a:pt x="2123392" y="236178"/>
                  </a:lnTo>
                  <a:lnTo>
                    <a:pt x="2123392" y="250986"/>
                  </a:lnTo>
                  <a:lnTo>
                    <a:pt x="2113027" y="279120"/>
                  </a:lnTo>
                  <a:lnTo>
                    <a:pt x="2101181" y="304293"/>
                  </a:lnTo>
                  <a:lnTo>
                    <a:pt x="2080451" y="326504"/>
                  </a:lnTo>
                  <a:lnTo>
                    <a:pt x="2058240" y="344273"/>
                  </a:lnTo>
                  <a:lnTo>
                    <a:pt x="2033067" y="359080"/>
                  </a:lnTo>
                  <a:lnTo>
                    <a:pt x="2006413" y="366484"/>
                  </a:lnTo>
                  <a:lnTo>
                    <a:pt x="1991606" y="367965"/>
                  </a:lnTo>
                  <a:lnTo>
                    <a:pt x="1975318" y="367965"/>
                  </a:lnTo>
                  <a:lnTo>
                    <a:pt x="875123" y="367965"/>
                  </a:lnTo>
                  <a:lnTo>
                    <a:pt x="860315" y="367965"/>
                  </a:lnTo>
                  <a:lnTo>
                    <a:pt x="845508" y="366484"/>
                  </a:lnTo>
                  <a:lnTo>
                    <a:pt x="817373" y="359080"/>
                  </a:lnTo>
                  <a:lnTo>
                    <a:pt x="792201" y="344273"/>
                  </a:lnTo>
                  <a:lnTo>
                    <a:pt x="769989" y="326504"/>
                  </a:lnTo>
                  <a:lnTo>
                    <a:pt x="752220" y="304293"/>
                  </a:lnTo>
                  <a:lnTo>
                    <a:pt x="737413" y="279120"/>
                  </a:lnTo>
                  <a:lnTo>
                    <a:pt x="730009" y="250986"/>
                  </a:lnTo>
                  <a:lnTo>
                    <a:pt x="728529" y="236178"/>
                  </a:lnTo>
                  <a:lnTo>
                    <a:pt x="728529" y="221371"/>
                  </a:lnTo>
                  <a:lnTo>
                    <a:pt x="725567" y="209525"/>
                  </a:lnTo>
                  <a:lnTo>
                    <a:pt x="722606" y="199160"/>
                  </a:lnTo>
                  <a:lnTo>
                    <a:pt x="718163" y="188794"/>
                  </a:lnTo>
                  <a:lnTo>
                    <a:pt x="710760" y="181391"/>
                  </a:lnTo>
                  <a:lnTo>
                    <a:pt x="703356" y="173987"/>
                  </a:lnTo>
                  <a:lnTo>
                    <a:pt x="692991" y="169545"/>
                  </a:lnTo>
                  <a:lnTo>
                    <a:pt x="682625" y="166583"/>
                  </a:lnTo>
                  <a:lnTo>
                    <a:pt x="673741" y="166583"/>
                  </a:lnTo>
                  <a:lnTo>
                    <a:pt x="459032" y="166583"/>
                  </a:lnTo>
                  <a:close/>
                  <a:moveTo>
                    <a:pt x="439782" y="0"/>
                  </a:moveTo>
                  <a:lnTo>
                    <a:pt x="2412138" y="0"/>
                  </a:lnTo>
                  <a:lnTo>
                    <a:pt x="2456560" y="2962"/>
                  </a:lnTo>
                  <a:lnTo>
                    <a:pt x="2500982" y="8885"/>
                  </a:lnTo>
                  <a:lnTo>
                    <a:pt x="2543924" y="20731"/>
                  </a:lnTo>
                  <a:lnTo>
                    <a:pt x="2583904" y="32577"/>
                  </a:lnTo>
                  <a:lnTo>
                    <a:pt x="2620923" y="53307"/>
                  </a:lnTo>
                  <a:lnTo>
                    <a:pt x="2656461" y="75518"/>
                  </a:lnTo>
                  <a:lnTo>
                    <a:pt x="2690518" y="100691"/>
                  </a:lnTo>
                  <a:lnTo>
                    <a:pt x="2720133" y="127344"/>
                  </a:lnTo>
                  <a:lnTo>
                    <a:pt x="2751229" y="159921"/>
                  </a:lnTo>
                  <a:lnTo>
                    <a:pt x="2774921" y="192497"/>
                  </a:lnTo>
                  <a:lnTo>
                    <a:pt x="2798613" y="229516"/>
                  </a:lnTo>
                  <a:lnTo>
                    <a:pt x="2814901" y="266535"/>
                  </a:lnTo>
                  <a:lnTo>
                    <a:pt x="2829708" y="306515"/>
                  </a:lnTo>
                  <a:lnTo>
                    <a:pt x="2840074" y="349456"/>
                  </a:lnTo>
                  <a:lnTo>
                    <a:pt x="2847478" y="392398"/>
                  </a:lnTo>
                  <a:lnTo>
                    <a:pt x="2850439" y="436820"/>
                  </a:lnTo>
                  <a:lnTo>
                    <a:pt x="2850439" y="5329207"/>
                  </a:lnTo>
                  <a:lnTo>
                    <a:pt x="2847478" y="5373629"/>
                  </a:lnTo>
                  <a:lnTo>
                    <a:pt x="2840074" y="5416571"/>
                  </a:lnTo>
                  <a:lnTo>
                    <a:pt x="2829708" y="5458032"/>
                  </a:lnTo>
                  <a:lnTo>
                    <a:pt x="2814901" y="5498012"/>
                  </a:lnTo>
                  <a:lnTo>
                    <a:pt x="2798613" y="5535031"/>
                  </a:lnTo>
                  <a:lnTo>
                    <a:pt x="2774921" y="5573530"/>
                  </a:lnTo>
                  <a:lnTo>
                    <a:pt x="2751229" y="5606106"/>
                  </a:lnTo>
                  <a:lnTo>
                    <a:pt x="2720133" y="5637202"/>
                  </a:lnTo>
                  <a:lnTo>
                    <a:pt x="2690518" y="5665336"/>
                  </a:lnTo>
                  <a:lnTo>
                    <a:pt x="2656461" y="5690509"/>
                  </a:lnTo>
                  <a:lnTo>
                    <a:pt x="2620923" y="5712720"/>
                  </a:lnTo>
                  <a:lnTo>
                    <a:pt x="2583904" y="5730489"/>
                  </a:lnTo>
                  <a:lnTo>
                    <a:pt x="2543924" y="5745297"/>
                  </a:lnTo>
                  <a:lnTo>
                    <a:pt x="2500982" y="5754181"/>
                  </a:lnTo>
                  <a:lnTo>
                    <a:pt x="2456560" y="5763066"/>
                  </a:lnTo>
                  <a:lnTo>
                    <a:pt x="2412138" y="5764546"/>
                  </a:lnTo>
                  <a:lnTo>
                    <a:pt x="439782" y="5764546"/>
                  </a:lnTo>
                  <a:lnTo>
                    <a:pt x="393879" y="5763066"/>
                  </a:lnTo>
                  <a:lnTo>
                    <a:pt x="352418" y="5754181"/>
                  </a:lnTo>
                  <a:lnTo>
                    <a:pt x="309476" y="5745297"/>
                  </a:lnTo>
                  <a:lnTo>
                    <a:pt x="269496" y="5730489"/>
                  </a:lnTo>
                  <a:lnTo>
                    <a:pt x="229516" y="5712720"/>
                  </a:lnTo>
                  <a:lnTo>
                    <a:pt x="195459" y="5690509"/>
                  </a:lnTo>
                  <a:lnTo>
                    <a:pt x="159921" y="5665336"/>
                  </a:lnTo>
                  <a:lnTo>
                    <a:pt x="130306" y="5637202"/>
                  </a:lnTo>
                  <a:lnTo>
                    <a:pt x="100691" y="5606106"/>
                  </a:lnTo>
                  <a:lnTo>
                    <a:pt x="75518" y="5573530"/>
                  </a:lnTo>
                  <a:lnTo>
                    <a:pt x="54788" y="5535031"/>
                  </a:lnTo>
                  <a:lnTo>
                    <a:pt x="35538" y="5498012"/>
                  </a:lnTo>
                  <a:lnTo>
                    <a:pt x="20731" y="5458032"/>
                  </a:lnTo>
                  <a:lnTo>
                    <a:pt x="10365" y="5416571"/>
                  </a:lnTo>
                  <a:lnTo>
                    <a:pt x="2962" y="5373629"/>
                  </a:lnTo>
                  <a:lnTo>
                    <a:pt x="0" y="5329207"/>
                  </a:lnTo>
                  <a:lnTo>
                    <a:pt x="0" y="436820"/>
                  </a:lnTo>
                  <a:lnTo>
                    <a:pt x="2962" y="392398"/>
                  </a:lnTo>
                  <a:lnTo>
                    <a:pt x="10365" y="349456"/>
                  </a:lnTo>
                  <a:lnTo>
                    <a:pt x="20731" y="306515"/>
                  </a:lnTo>
                  <a:lnTo>
                    <a:pt x="35538" y="266535"/>
                  </a:lnTo>
                  <a:lnTo>
                    <a:pt x="54788" y="229516"/>
                  </a:lnTo>
                  <a:lnTo>
                    <a:pt x="75518" y="192497"/>
                  </a:lnTo>
                  <a:lnTo>
                    <a:pt x="100691" y="159921"/>
                  </a:lnTo>
                  <a:lnTo>
                    <a:pt x="130306" y="127344"/>
                  </a:lnTo>
                  <a:lnTo>
                    <a:pt x="159921" y="100691"/>
                  </a:lnTo>
                  <a:lnTo>
                    <a:pt x="195459" y="75518"/>
                  </a:lnTo>
                  <a:lnTo>
                    <a:pt x="229516" y="53307"/>
                  </a:lnTo>
                  <a:lnTo>
                    <a:pt x="269496" y="32577"/>
                  </a:lnTo>
                  <a:lnTo>
                    <a:pt x="309476" y="20731"/>
                  </a:lnTo>
                  <a:lnTo>
                    <a:pt x="352418" y="8885"/>
                  </a:lnTo>
                  <a:lnTo>
                    <a:pt x="393879" y="29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7" name="Freeform 90">
              <a:extLst>
                <a:ext uri="{FF2B5EF4-FFF2-40B4-BE49-F238E27FC236}">
                  <a16:creationId xmlns:a16="http://schemas.microsoft.com/office/drawing/2014/main" id="{585D2C48-143C-7720-4369-41B7CE09BCC8}"/>
                </a:ext>
              </a:extLst>
            </p:cNvPr>
            <p:cNvSpPr>
              <a:spLocks/>
            </p:cNvSpPr>
            <p:nvPr/>
          </p:nvSpPr>
          <p:spPr bwMode="auto">
            <a:xfrm>
              <a:off x="9336447" y="577823"/>
              <a:ext cx="321323" cy="5703835"/>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Freeform 91">
              <a:extLst>
                <a:ext uri="{FF2B5EF4-FFF2-40B4-BE49-F238E27FC236}">
                  <a16:creationId xmlns:a16="http://schemas.microsoft.com/office/drawing/2014/main" id="{8E219A52-88A6-30FD-C9F1-472148A450D2}"/>
                </a:ext>
              </a:extLst>
            </p:cNvPr>
            <p:cNvSpPr>
              <a:spLocks/>
            </p:cNvSpPr>
            <p:nvPr/>
          </p:nvSpPr>
          <p:spPr bwMode="auto">
            <a:xfrm>
              <a:off x="6838427" y="574862"/>
              <a:ext cx="336130" cy="5709758"/>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92">
              <a:extLst>
                <a:ext uri="{FF2B5EF4-FFF2-40B4-BE49-F238E27FC236}">
                  <a16:creationId xmlns:a16="http://schemas.microsoft.com/office/drawing/2014/main" id="{55AE7505-B912-90B1-F50F-75E0EADE54B2}"/>
                </a:ext>
              </a:extLst>
            </p:cNvPr>
            <p:cNvSpPr>
              <a:spLocks/>
            </p:cNvSpPr>
            <p:nvPr/>
          </p:nvSpPr>
          <p:spPr bwMode="auto">
            <a:xfrm>
              <a:off x="6900618" y="567458"/>
              <a:ext cx="2684596" cy="214708"/>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93">
              <a:extLst>
                <a:ext uri="{FF2B5EF4-FFF2-40B4-BE49-F238E27FC236}">
                  <a16:creationId xmlns:a16="http://schemas.microsoft.com/office/drawing/2014/main" id="{34C3FC26-2DA9-A049-9D62-E96FDB556653}"/>
                </a:ext>
              </a:extLst>
            </p:cNvPr>
            <p:cNvSpPr>
              <a:spLocks noChangeArrowheads="1"/>
            </p:cNvSpPr>
            <p:nvPr/>
          </p:nvSpPr>
          <p:spPr bwMode="auto">
            <a:xfrm>
              <a:off x="6817696" y="1112372"/>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1" name="Freeform 94">
              <a:extLst>
                <a:ext uri="{FF2B5EF4-FFF2-40B4-BE49-F238E27FC236}">
                  <a16:creationId xmlns:a16="http://schemas.microsoft.com/office/drawing/2014/main" id="{2125AB21-4D14-176A-9614-12B4E85FFE1C}"/>
                </a:ext>
              </a:extLst>
            </p:cNvPr>
            <p:cNvSpPr>
              <a:spLocks noChangeArrowheads="1"/>
            </p:cNvSpPr>
            <p:nvPr/>
          </p:nvSpPr>
          <p:spPr bwMode="auto">
            <a:xfrm>
              <a:off x="6817696" y="5717493"/>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2" name="Freeform 95">
              <a:extLst>
                <a:ext uri="{FF2B5EF4-FFF2-40B4-BE49-F238E27FC236}">
                  <a16:creationId xmlns:a16="http://schemas.microsoft.com/office/drawing/2014/main" id="{4B91D090-C5BF-3976-2581-7CE354C6BEA3}"/>
                </a:ext>
              </a:extLst>
            </p:cNvPr>
            <p:cNvSpPr>
              <a:spLocks/>
            </p:cNvSpPr>
            <p:nvPr/>
          </p:nvSpPr>
          <p:spPr bwMode="auto">
            <a:xfrm>
              <a:off x="6868042" y="594111"/>
              <a:ext cx="2749748" cy="5668297"/>
            </a:xfrm>
            <a:custGeom>
              <a:avLst/>
              <a:gdLst>
                <a:gd name="connsiteX0" fmla="*/ 379072 w 2749748"/>
                <a:gd name="connsiteY0" fmla="*/ 119199 h 5668297"/>
                <a:gd name="connsiteX1" fmla="*/ 350937 w 2749748"/>
                <a:gd name="connsiteY1" fmla="*/ 125122 h 5668297"/>
                <a:gd name="connsiteX2" fmla="*/ 324284 w 2749748"/>
                <a:gd name="connsiteY2" fmla="*/ 132526 h 5668297"/>
                <a:gd name="connsiteX3" fmla="*/ 296150 w 2749748"/>
                <a:gd name="connsiteY3" fmla="*/ 141410 h 5668297"/>
                <a:gd name="connsiteX4" fmla="*/ 270977 w 2749748"/>
                <a:gd name="connsiteY4" fmla="*/ 154737 h 5668297"/>
                <a:gd name="connsiteX5" fmla="*/ 247285 w 2749748"/>
                <a:gd name="connsiteY5" fmla="*/ 169544 h 5668297"/>
                <a:gd name="connsiteX6" fmla="*/ 225074 w 2749748"/>
                <a:gd name="connsiteY6" fmla="*/ 184352 h 5668297"/>
                <a:gd name="connsiteX7" fmla="*/ 204343 w 2749748"/>
                <a:gd name="connsiteY7" fmla="*/ 203602 h 5668297"/>
                <a:gd name="connsiteX8" fmla="*/ 185094 w 2749748"/>
                <a:gd name="connsiteY8" fmla="*/ 224332 h 5668297"/>
                <a:gd name="connsiteX9" fmla="*/ 167325 w 2749748"/>
                <a:gd name="connsiteY9" fmla="*/ 246543 h 5668297"/>
                <a:gd name="connsiteX10" fmla="*/ 153998 w 2749748"/>
                <a:gd name="connsiteY10" fmla="*/ 271716 h 5668297"/>
                <a:gd name="connsiteX11" fmla="*/ 142152 w 2749748"/>
                <a:gd name="connsiteY11" fmla="*/ 296889 h 5668297"/>
                <a:gd name="connsiteX12" fmla="*/ 131787 w 2749748"/>
                <a:gd name="connsiteY12" fmla="*/ 323542 h 5668297"/>
                <a:gd name="connsiteX13" fmla="*/ 124383 w 2749748"/>
                <a:gd name="connsiteY13" fmla="*/ 351676 h 5668297"/>
                <a:gd name="connsiteX14" fmla="*/ 119941 w 2749748"/>
                <a:gd name="connsiteY14" fmla="*/ 381291 h 5668297"/>
                <a:gd name="connsiteX15" fmla="*/ 116979 w 2749748"/>
                <a:gd name="connsiteY15" fmla="*/ 410906 h 5668297"/>
                <a:gd name="connsiteX16" fmla="*/ 116979 w 2749748"/>
                <a:gd name="connsiteY16" fmla="*/ 5258871 h 5668297"/>
                <a:gd name="connsiteX17" fmla="*/ 119941 w 2749748"/>
                <a:gd name="connsiteY17" fmla="*/ 5288486 h 5668297"/>
                <a:gd name="connsiteX18" fmla="*/ 124383 w 2749748"/>
                <a:gd name="connsiteY18" fmla="*/ 5318101 h 5668297"/>
                <a:gd name="connsiteX19" fmla="*/ 131787 w 2749748"/>
                <a:gd name="connsiteY19" fmla="*/ 5346235 h 5668297"/>
                <a:gd name="connsiteX20" fmla="*/ 142152 w 2749748"/>
                <a:gd name="connsiteY20" fmla="*/ 5372888 h 5668297"/>
                <a:gd name="connsiteX21" fmla="*/ 153998 w 2749748"/>
                <a:gd name="connsiteY21" fmla="*/ 5398061 h 5668297"/>
                <a:gd name="connsiteX22" fmla="*/ 167325 w 2749748"/>
                <a:gd name="connsiteY22" fmla="*/ 5420272 h 5668297"/>
                <a:gd name="connsiteX23" fmla="*/ 185094 w 2749748"/>
                <a:gd name="connsiteY23" fmla="*/ 5442483 h 5668297"/>
                <a:gd name="connsiteX24" fmla="*/ 204343 w 2749748"/>
                <a:gd name="connsiteY24" fmla="*/ 5464695 h 5668297"/>
                <a:gd name="connsiteX25" fmla="*/ 225074 w 2749748"/>
                <a:gd name="connsiteY25" fmla="*/ 5482464 h 5668297"/>
                <a:gd name="connsiteX26" fmla="*/ 247285 w 2749748"/>
                <a:gd name="connsiteY26" fmla="*/ 5500233 h 5668297"/>
                <a:gd name="connsiteX27" fmla="*/ 270977 w 2749748"/>
                <a:gd name="connsiteY27" fmla="*/ 5515040 h 5668297"/>
                <a:gd name="connsiteX28" fmla="*/ 296150 w 2749748"/>
                <a:gd name="connsiteY28" fmla="*/ 5526886 h 5668297"/>
                <a:gd name="connsiteX29" fmla="*/ 324284 w 2749748"/>
                <a:gd name="connsiteY29" fmla="*/ 5537251 h 5668297"/>
                <a:gd name="connsiteX30" fmla="*/ 350937 w 2749748"/>
                <a:gd name="connsiteY30" fmla="*/ 5544655 h 5668297"/>
                <a:gd name="connsiteX31" fmla="*/ 379072 w 2749748"/>
                <a:gd name="connsiteY31" fmla="*/ 5547617 h 5668297"/>
                <a:gd name="connsiteX32" fmla="*/ 408686 w 2749748"/>
                <a:gd name="connsiteY32" fmla="*/ 5549097 h 5668297"/>
                <a:gd name="connsiteX33" fmla="*/ 2341062 w 2749748"/>
                <a:gd name="connsiteY33" fmla="*/ 5549097 h 5668297"/>
                <a:gd name="connsiteX34" fmla="*/ 2372158 w 2749748"/>
                <a:gd name="connsiteY34" fmla="*/ 5547617 h 5668297"/>
                <a:gd name="connsiteX35" fmla="*/ 2398811 w 2749748"/>
                <a:gd name="connsiteY35" fmla="*/ 5544655 h 5668297"/>
                <a:gd name="connsiteX36" fmla="*/ 2428426 w 2749748"/>
                <a:gd name="connsiteY36" fmla="*/ 5537251 h 5668297"/>
                <a:gd name="connsiteX37" fmla="*/ 2453598 w 2749748"/>
                <a:gd name="connsiteY37" fmla="*/ 5526886 h 5668297"/>
                <a:gd name="connsiteX38" fmla="*/ 2481733 w 2749748"/>
                <a:gd name="connsiteY38" fmla="*/ 5515040 h 5668297"/>
                <a:gd name="connsiteX39" fmla="*/ 2503944 w 2749748"/>
                <a:gd name="connsiteY39" fmla="*/ 5500233 h 5668297"/>
                <a:gd name="connsiteX40" fmla="*/ 2526155 w 2749748"/>
                <a:gd name="connsiteY40" fmla="*/ 5482464 h 5668297"/>
                <a:gd name="connsiteX41" fmla="*/ 2548366 w 2749748"/>
                <a:gd name="connsiteY41" fmla="*/ 5464695 h 5668297"/>
                <a:gd name="connsiteX42" fmla="*/ 2566135 w 2749748"/>
                <a:gd name="connsiteY42" fmla="*/ 5442483 h 5668297"/>
                <a:gd name="connsiteX43" fmla="*/ 2583904 w 2749748"/>
                <a:gd name="connsiteY43" fmla="*/ 5420272 h 5668297"/>
                <a:gd name="connsiteX44" fmla="*/ 2598712 w 2749748"/>
                <a:gd name="connsiteY44" fmla="*/ 5398061 h 5668297"/>
                <a:gd name="connsiteX45" fmla="*/ 2610558 w 2749748"/>
                <a:gd name="connsiteY45" fmla="*/ 5372888 h 5668297"/>
                <a:gd name="connsiteX46" fmla="*/ 2620923 w 2749748"/>
                <a:gd name="connsiteY46" fmla="*/ 5346235 h 5668297"/>
                <a:gd name="connsiteX47" fmla="*/ 2625365 w 2749748"/>
                <a:gd name="connsiteY47" fmla="*/ 5318101 h 5668297"/>
                <a:gd name="connsiteX48" fmla="*/ 2629808 w 2749748"/>
                <a:gd name="connsiteY48" fmla="*/ 5288486 h 5668297"/>
                <a:gd name="connsiteX49" fmla="*/ 2632769 w 2749748"/>
                <a:gd name="connsiteY49" fmla="*/ 5258871 h 5668297"/>
                <a:gd name="connsiteX50" fmla="*/ 2632769 w 2749748"/>
                <a:gd name="connsiteY50" fmla="*/ 410906 h 5668297"/>
                <a:gd name="connsiteX51" fmla="*/ 2629808 w 2749748"/>
                <a:gd name="connsiteY51" fmla="*/ 381291 h 5668297"/>
                <a:gd name="connsiteX52" fmla="*/ 2625365 w 2749748"/>
                <a:gd name="connsiteY52" fmla="*/ 351676 h 5668297"/>
                <a:gd name="connsiteX53" fmla="*/ 2620923 w 2749748"/>
                <a:gd name="connsiteY53" fmla="*/ 323542 h 5668297"/>
                <a:gd name="connsiteX54" fmla="*/ 2610558 w 2749748"/>
                <a:gd name="connsiteY54" fmla="*/ 296889 h 5668297"/>
                <a:gd name="connsiteX55" fmla="*/ 2598712 w 2749748"/>
                <a:gd name="connsiteY55" fmla="*/ 271716 h 5668297"/>
                <a:gd name="connsiteX56" fmla="*/ 2583904 w 2749748"/>
                <a:gd name="connsiteY56" fmla="*/ 246543 h 5668297"/>
                <a:gd name="connsiteX57" fmla="*/ 2566135 w 2749748"/>
                <a:gd name="connsiteY57" fmla="*/ 224332 h 5668297"/>
                <a:gd name="connsiteX58" fmla="*/ 2548366 w 2749748"/>
                <a:gd name="connsiteY58" fmla="*/ 203602 h 5668297"/>
                <a:gd name="connsiteX59" fmla="*/ 2526155 w 2749748"/>
                <a:gd name="connsiteY59" fmla="*/ 184352 h 5668297"/>
                <a:gd name="connsiteX60" fmla="*/ 2503944 w 2749748"/>
                <a:gd name="connsiteY60" fmla="*/ 169544 h 5668297"/>
                <a:gd name="connsiteX61" fmla="*/ 2481733 w 2749748"/>
                <a:gd name="connsiteY61" fmla="*/ 154737 h 5668297"/>
                <a:gd name="connsiteX62" fmla="*/ 2453598 w 2749748"/>
                <a:gd name="connsiteY62" fmla="*/ 141410 h 5668297"/>
                <a:gd name="connsiteX63" fmla="*/ 2428426 w 2749748"/>
                <a:gd name="connsiteY63" fmla="*/ 132526 h 5668297"/>
                <a:gd name="connsiteX64" fmla="*/ 2398811 w 2749748"/>
                <a:gd name="connsiteY64" fmla="*/ 125122 h 5668297"/>
                <a:gd name="connsiteX65" fmla="*/ 2372158 w 2749748"/>
                <a:gd name="connsiteY65" fmla="*/ 119199 h 5668297"/>
                <a:gd name="connsiteX66" fmla="*/ 2341062 w 2749748"/>
                <a:gd name="connsiteY66" fmla="*/ 119199 h 5668297"/>
                <a:gd name="connsiteX67" fmla="*/ 2129315 w 2749748"/>
                <a:gd name="connsiteY67" fmla="*/ 119199 h 5668297"/>
                <a:gd name="connsiteX68" fmla="*/ 2117469 w 2749748"/>
                <a:gd name="connsiteY68" fmla="*/ 119199 h 5668297"/>
                <a:gd name="connsiteX69" fmla="*/ 2107104 w 2749748"/>
                <a:gd name="connsiteY69" fmla="*/ 122161 h 5668297"/>
                <a:gd name="connsiteX70" fmla="*/ 2096738 w 2749748"/>
                <a:gd name="connsiteY70" fmla="*/ 126603 h 5668297"/>
                <a:gd name="connsiteX71" fmla="*/ 2089335 w 2749748"/>
                <a:gd name="connsiteY71" fmla="*/ 134007 h 5668297"/>
                <a:gd name="connsiteX72" fmla="*/ 2081931 w 2749748"/>
                <a:gd name="connsiteY72" fmla="*/ 141410 h 5668297"/>
                <a:gd name="connsiteX73" fmla="*/ 2077489 w 2749748"/>
                <a:gd name="connsiteY73" fmla="*/ 151776 h 5668297"/>
                <a:gd name="connsiteX74" fmla="*/ 2074527 w 2749748"/>
                <a:gd name="connsiteY74" fmla="*/ 162141 h 5668297"/>
                <a:gd name="connsiteX75" fmla="*/ 2074527 w 2749748"/>
                <a:gd name="connsiteY75" fmla="*/ 173987 h 5668297"/>
                <a:gd name="connsiteX76" fmla="*/ 2073046 w 2749748"/>
                <a:gd name="connsiteY76" fmla="*/ 188794 h 5668297"/>
                <a:gd name="connsiteX77" fmla="*/ 2073046 w 2749748"/>
                <a:gd name="connsiteY77" fmla="*/ 203602 h 5668297"/>
                <a:gd name="connsiteX78" fmla="*/ 2062681 w 2749748"/>
                <a:gd name="connsiteY78" fmla="*/ 231736 h 5668297"/>
                <a:gd name="connsiteX79" fmla="*/ 2050835 w 2749748"/>
                <a:gd name="connsiteY79" fmla="*/ 256909 h 5668297"/>
                <a:gd name="connsiteX80" fmla="*/ 2030105 w 2749748"/>
                <a:gd name="connsiteY80" fmla="*/ 279120 h 5668297"/>
                <a:gd name="connsiteX81" fmla="*/ 2007894 w 2749748"/>
                <a:gd name="connsiteY81" fmla="*/ 296889 h 5668297"/>
                <a:gd name="connsiteX82" fmla="*/ 1982721 w 2749748"/>
                <a:gd name="connsiteY82" fmla="*/ 311696 h 5668297"/>
                <a:gd name="connsiteX83" fmla="*/ 1956067 w 2749748"/>
                <a:gd name="connsiteY83" fmla="*/ 319100 h 5668297"/>
                <a:gd name="connsiteX84" fmla="*/ 1941260 w 2749748"/>
                <a:gd name="connsiteY84" fmla="*/ 320581 h 5668297"/>
                <a:gd name="connsiteX85" fmla="*/ 1924972 w 2749748"/>
                <a:gd name="connsiteY85" fmla="*/ 320581 h 5668297"/>
                <a:gd name="connsiteX86" fmla="*/ 824777 w 2749748"/>
                <a:gd name="connsiteY86" fmla="*/ 320581 h 5668297"/>
                <a:gd name="connsiteX87" fmla="*/ 809969 w 2749748"/>
                <a:gd name="connsiteY87" fmla="*/ 320581 h 5668297"/>
                <a:gd name="connsiteX88" fmla="*/ 795162 w 2749748"/>
                <a:gd name="connsiteY88" fmla="*/ 319100 h 5668297"/>
                <a:gd name="connsiteX89" fmla="*/ 767027 w 2749748"/>
                <a:gd name="connsiteY89" fmla="*/ 311696 h 5668297"/>
                <a:gd name="connsiteX90" fmla="*/ 741855 w 2749748"/>
                <a:gd name="connsiteY90" fmla="*/ 296889 h 5668297"/>
                <a:gd name="connsiteX91" fmla="*/ 719643 w 2749748"/>
                <a:gd name="connsiteY91" fmla="*/ 279120 h 5668297"/>
                <a:gd name="connsiteX92" fmla="*/ 701874 w 2749748"/>
                <a:gd name="connsiteY92" fmla="*/ 256909 h 5668297"/>
                <a:gd name="connsiteX93" fmla="*/ 687067 w 2749748"/>
                <a:gd name="connsiteY93" fmla="*/ 231736 h 5668297"/>
                <a:gd name="connsiteX94" fmla="*/ 679663 w 2749748"/>
                <a:gd name="connsiteY94" fmla="*/ 203602 h 5668297"/>
                <a:gd name="connsiteX95" fmla="*/ 678183 w 2749748"/>
                <a:gd name="connsiteY95" fmla="*/ 188794 h 5668297"/>
                <a:gd name="connsiteX96" fmla="*/ 678183 w 2749748"/>
                <a:gd name="connsiteY96" fmla="*/ 173987 h 5668297"/>
                <a:gd name="connsiteX97" fmla="*/ 675221 w 2749748"/>
                <a:gd name="connsiteY97" fmla="*/ 162141 h 5668297"/>
                <a:gd name="connsiteX98" fmla="*/ 672260 w 2749748"/>
                <a:gd name="connsiteY98" fmla="*/ 151776 h 5668297"/>
                <a:gd name="connsiteX99" fmla="*/ 667817 w 2749748"/>
                <a:gd name="connsiteY99" fmla="*/ 141410 h 5668297"/>
                <a:gd name="connsiteX100" fmla="*/ 660414 w 2749748"/>
                <a:gd name="connsiteY100" fmla="*/ 134007 h 5668297"/>
                <a:gd name="connsiteX101" fmla="*/ 653010 w 2749748"/>
                <a:gd name="connsiteY101" fmla="*/ 126603 h 5668297"/>
                <a:gd name="connsiteX102" fmla="*/ 642645 w 2749748"/>
                <a:gd name="connsiteY102" fmla="*/ 122161 h 5668297"/>
                <a:gd name="connsiteX103" fmla="*/ 632279 w 2749748"/>
                <a:gd name="connsiteY103" fmla="*/ 119199 h 5668297"/>
                <a:gd name="connsiteX104" fmla="*/ 623395 w 2749748"/>
                <a:gd name="connsiteY104" fmla="*/ 119199 h 5668297"/>
                <a:gd name="connsiteX105" fmla="*/ 408686 w 2749748"/>
                <a:gd name="connsiteY105" fmla="*/ 119199 h 5668297"/>
                <a:gd name="connsiteX106" fmla="*/ 389437 w 2749748"/>
                <a:gd name="connsiteY106" fmla="*/ 0 h 5668297"/>
                <a:gd name="connsiteX107" fmla="*/ 2361792 w 2749748"/>
                <a:gd name="connsiteY107" fmla="*/ 0 h 5668297"/>
                <a:gd name="connsiteX108" fmla="*/ 2401772 w 2749748"/>
                <a:gd name="connsiteY108" fmla="*/ 2962 h 5668297"/>
                <a:gd name="connsiteX109" fmla="*/ 2441752 w 2749748"/>
                <a:gd name="connsiteY109" fmla="*/ 10365 h 5668297"/>
                <a:gd name="connsiteX110" fmla="*/ 2478771 w 2749748"/>
                <a:gd name="connsiteY110" fmla="*/ 17769 h 5668297"/>
                <a:gd name="connsiteX111" fmla="*/ 2512828 w 2749748"/>
                <a:gd name="connsiteY111" fmla="*/ 32577 h 5668297"/>
                <a:gd name="connsiteX112" fmla="*/ 2548366 w 2749748"/>
                <a:gd name="connsiteY112" fmla="*/ 47384 h 5668297"/>
                <a:gd name="connsiteX113" fmla="*/ 2577981 w 2749748"/>
                <a:gd name="connsiteY113" fmla="*/ 68114 h 5668297"/>
                <a:gd name="connsiteX114" fmla="*/ 2607596 w 2749748"/>
                <a:gd name="connsiteY114" fmla="*/ 90326 h 5668297"/>
                <a:gd name="connsiteX115" fmla="*/ 2635730 w 2749748"/>
                <a:gd name="connsiteY115" fmla="*/ 115498 h 5668297"/>
                <a:gd name="connsiteX116" fmla="*/ 2660903 w 2749748"/>
                <a:gd name="connsiteY116" fmla="*/ 142152 h 5668297"/>
                <a:gd name="connsiteX117" fmla="*/ 2683114 w 2749748"/>
                <a:gd name="connsiteY117" fmla="*/ 173247 h 5668297"/>
                <a:gd name="connsiteX118" fmla="*/ 2702364 w 2749748"/>
                <a:gd name="connsiteY118" fmla="*/ 204343 h 5668297"/>
                <a:gd name="connsiteX119" fmla="*/ 2720133 w 2749748"/>
                <a:gd name="connsiteY119" fmla="*/ 239881 h 5668297"/>
                <a:gd name="connsiteX120" fmla="*/ 2731979 w 2749748"/>
                <a:gd name="connsiteY120" fmla="*/ 273938 h 5668297"/>
                <a:gd name="connsiteX121" fmla="*/ 2742344 w 2749748"/>
                <a:gd name="connsiteY121" fmla="*/ 312438 h 5668297"/>
                <a:gd name="connsiteX122" fmla="*/ 2748267 w 2749748"/>
                <a:gd name="connsiteY122" fmla="*/ 349456 h 5668297"/>
                <a:gd name="connsiteX123" fmla="*/ 2749748 w 2749748"/>
                <a:gd name="connsiteY123" fmla="*/ 389436 h 5668297"/>
                <a:gd name="connsiteX124" fmla="*/ 2749748 w 2749748"/>
                <a:gd name="connsiteY124" fmla="*/ 5281822 h 5668297"/>
                <a:gd name="connsiteX125" fmla="*/ 2748267 w 2749748"/>
                <a:gd name="connsiteY125" fmla="*/ 5321803 h 5668297"/>
                <a:gd name="connsiteX126" fmla="*/ 2742344 w 2749748"/>
                <a:gd name="connsiteY126" fmla="*/ 5358821 h 5668297"/>
                <a:gd name="connsiteX127" fmla="*/ 2731979 w 2749748"/>
                <a:gd name="connsiteY127" fmla="*/ 5395840 h 5668297"/>
                <a:gd name="connsiteX128" fmla="*/ 2720133 w 2749748"/>
                <a:gd name="connsiteY128" fmla="*/ 5431378 h 5668297"/>
                <a:gd name="connsiteX129" fmla="*/ 2702364 w 2749748"/>
                <a:gd name="connsiteY129" fmla="*/ 5465435 h 5668297"/>
                <a:gd name="connsiteX130" fmla="*/ 2683114 w 2749748"/>
                <a:gd name="connsiteY130" fmla="*/ 5498011 h 5668297"/>
                <a:gd name="connsiteX131" fmla="*/ 2660903 w 2749748"/>
                <a:gd name="connsiteY131" fmla="*/ 5527626 h 5668297"/>
                <a:gd name="connsiteX132" fmla="*/ 2635730 w 2749748"/>
                <a:gd name="connsiteY132" fmla="*/ 5555761 h 5668297"/>
                <a:gd name="connsiteX133" fmla="*/ 2607596 w 2749748"/>
                <a:gd name="connsiteY133" fmla="*/ 5580933 h 5668297"/>
                <a:gd name="connsiteX134" fmla="*/ 2577981 w 2749748"/>
                <a:gd name="connsiteY134" fmla="*/ 5603144 h 5668297"/>
                <a:gd name="connsiteX135" fmla="*/ 2548366 w 2749748"/>
                <a:gd name="connsiteY135" fmla="*/ 5622394 h 5668297"/>
                <a:gd name="connsiteX136" fmla="*/ 2512828 w 2749748"/>
                <a:gd name="connsiteY136" fmla="*/ 5637202 h 5668297"/>
                <a:gd name="connsiteX137" fmla="*/ 2478771 w 2749748"/>
                <a:gd name="connsiteY137" fmla="*/ 5650528 h 5668297"/>
                <a:gd name="connsiteX138" fmla="*/ 2441752 w 2749748"/>
                <a:gd name="connsiteY138" fmla="*/ 5660894 h 5668297"/>
                <a:gd name="connsiteX139" fmla="*/ 2401772 w 2749748"/>
                <a:gd name="connsiteY139" fmla="*/ 5668297 h 5668297"/>
                <a:gd name="connsiteX140" fmla="*/ 2361792 w 2749748"/>
                <a:gd name="connsiteY140" fmla="*/ 5668297 h 5668297"/>
                <a:gd name="connsiteX141" fmla="*/ 389437 w 2749748"/>
                <a:gd name="connsiteY141" fmla="*/ 5668297 h 5668297"/>
                <a:gd name="connsiteX142" fmla="*/ 349457 w 2749748"/>
                <a:gd name="connsiteY142" fmla="*/ 5668297 h 5668297"/>
                <a:gd name="connsiteX143" fmla="*/ 310957 w 2749748"/>
                <a:gd name="connsiteY143" fmla="*/ 5660894 h 5668297"/>
                <a:gd name="connsiteX144" fmla="*/ 273939 w 2749748"/>
                <a:gd name="connsiteY144" fmla="*/ 5650528 h 5668297"/>
                <a:gd name="connsiteX145" fmla="*/ 236920 w 2749748"/>
                <a:gd name="connsiteY145" fmla="*/ 5637202 h 5668297"/>
                <a:gd name="connsiteX146" fmla="*/ 204343 w 2749748"/>
                <a:gd name="connsiteY146" fmla="*/ 5622394 h 5668297"/>
                <a:gd name="connsiteX147" fmla="*/ 171767 w 2749748"/>
                <a:gd name="connsiteY147" fmla="*/ 5603144 h 5668297"/>
                <a:gd name="connsiteX148" fmla="*/ 142152 w 2749748"/>
                <a:gd name="connsiteY148" fmla="*/ 5580933 h 5668297"/>
                <a:gd name="connsiteX149" fmla="*/ 115499 w 2749748"/>
                <a:gd name="connsiteY149" fmla="*/ 5555761 h 5668297"/>
                <a:gd name="connsiteX150" fmla="*/ 90326 w 2749748"/>
                <a:gd name="connsiteY150" fmla="*/ 5527626 h 5668297"/>
                <a:gd name="connsiteX151" fmla="*/ 68115 w 2749748"/>
                <a:gd name="connsiteY151" fmla="*/ 5498011 h 5668297"/>
                <a:gd name="connsiteX152" fmla="*/ 47384 w 2749748"/>
                <a:gd name="connsiteY152" fmla="*/ 5465435 h 5668297"/>
                <a:gd name="connsiteX153" fmla="*/ 29615 w 2749748"/>
                <a:gd name="connsiteY153" fmla="*/ 5431378 h 5668297"/>
                <a:gd name="connsiteX154" fmla="*/ 17769 w 2749748"/>
                <a:gd name="connsiteY154" fmla="*/ 5395840 h 5668297"/>
                <a:gd name="connsiteX155" fmla="*/ 7404 w 2749748"/>
                <a:gd name="connsiteY155" fmla="*/ 5358821 h 5668297"/>
                <a:gd name="connsiteX156" fmla="*/ 2962 w 2749748"/>
                <a:gd name="connsiteY156" fmla="*/ 5321803 h 5668297"/>
                <a:gd name="connsiteX157" fmla="*/ 0 w 2749748"/>
                <a:gd name="connsiteY157" fmla="*/ 5281822 h 5668297"/>
                <a:gd name="connsiteX158" fmla="*/ 0 w 2749748"/>
                <a:gd name="connsiteY158" fmla="*/ 389436 h 5668297"/>
                <a:gd name="connsiteX159" fmla="*/ 2962 w 2749748"/>
                <a:gd name="connsiteY159" fmla="*/ 349456 h 5668297"/>
                <a:gd name="connsiteX160" fmla="*/ 7404 w 2749748"/>
                <a:gd name="connsiteY160" fmla="*/ 312438 h 5668297"/>
                <a:gd name="connsiteX161" fmla="*/ 17769 w 2749748"/>
                <a:gd name="connsiteY161" fmla="*/ 273938 h 5668297"/>
                <a:gd name="connsiteX162" fmla="*/ 29615 w 2749748"/>
                <a:gd name="connsiteY162" fmla="*/ 239881 h 5668297"/>
                <a:gd name="connsiteX163" fmla="*/ 47384 w 2749748"/>
                <a:gd name="connsiteY163" fmla="*/ 204343 h 5668297"/>
                <a:gd name="connsiteX164" fmla="*/ 68115 w 2749748"/>
                <a:gd name="connsiteY164" fmla="*/ 173247 h 5668297"/>
                <a:gd name="connsiteX165" fmla="*/ 90326 w 2749748"/>
                <a:gd name="connsiteY165" fmla="*/ 142152 h 5668297"/>
                <a:gd name="connsiteX166" fmla="*/ 115499 w 2749748"/>
                <a:gd name="connsiteY166" fmla="*/ 115498 h 5668297"/>
                <a:gd name="connsiteX167" fmla="*/ 142152 w 2749748"/>
                <a:gd name="connsiteY167" fmla="*/ 90326 h 5668297"/>
                <a:gd name="connsiteX168" fmla="*/ 171767 w 2749748"/>
                <a:gd name="connsiteY168" fmla="*/ 68114 h 5668297"/>
                <a:gd name="connsiteX169" fmla="*/ 204343 w 2749748"/>
                <a:gd name="connsiteY169" fmla="*/ 47384 h 5668297"/>
                <a:gd name="connsiteX170" fmla="*/ 236920 w 2749748"/>
                <a:gd name="connsiteY170" fmla="*/ 32577 h 5668297"/>
                <a:gd name="connsiteX171" fmla="*/ 273939 w 2749748"/>
                <a:gd name="connsiteY171" fmla="*/ 17769 h 5668297"/>
                <a:gd name="connsiteX172" fmla="*/ 310957 w 2749748"/>
                <a:gd name="connsiteY172" fmla="*/ 10365 h 5668297"/>
                <a:gd name="connsiteX173" fmla="*/ 349457 w 2749748"/>
                <a:gd name="connsiteY173" fmla="*/ 2962 h 56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749748" h="5668297">
                  <a:moveTo>
                    <a:pt x="379072" y="119199"/>
                  </a:moveTo>
                  <a:lnTo>
                    <a:pt x="350937" y="125122"/>
                  </a:lnTo>
                  <a:lnTo>
                    <a:pt x="324284" y="132526"/>
                  </a:lnTo>
                  <a:lnTo>
                    <a:pt x="296150" y="141410"/>
                  </a:lnTo>
                  <a:lnTo>
                    <a:pt x="270977" y="154737"/>
                  </a:lnTo>
                  <a:lnTo>
                    <a:pt x="247285" y="169544"/>
                  </a:lnTo>
                  <a:lnTo>
                    <a:pt x="225074" y="184352"/>
                  </a:lnTo>
                  <a:lnTo>
                    <a:pt x="204343" y="203602"/>
                  </a:lnTo>
                  <a:lnTo>
                    <a:pt x="185094" y="224332"/>
                  </a:lnTo>
                  <a:lnTo>
                    <a:pt x="167325" y="246543"/>
                  </a:lnTo>
                  <a:lnTo>
                    <a:pt x="153998" y="271716"/>
                  </a:lnTo>
                  <a:lnTo>
                    <a:pt x="142152" y="296889"/>
                  </a:lnTo>
                  <a:lnTo>
                    <a:pt x="131787" y="323542"/>
                  </a:lnTo>
                  <a:lnTo>
                    <a:pt x="124383" y="351676"/>
                  </a:lnTo>
                  <a:lnTo>
                    <a:pt x="119941" y="381291"/>
                  </a:lnTo>
                  <a:lnTo>
                    <a:pt x="116979" y="410906"/>
                  </a:lnTo>
                  <a:lnTo>
                    <a:pt x="116979" y="5258871"/>
                  </a:lnTo>
                  <a:lnTo>
                    <a:pt x="119941" y="5288486"/>
                  </a:lnTo>
                  <a:lnTo>
                    <a:pt x="124383" y="5318101"/>
                  </a:lnTo>
                  <a:lnTo>
                    <a:pt x="131787" y="5346235"/>
                  </a:lnTo>
                  <a:lnTo>
                    <a:pt x="142152" y="5372888"/>
                  </a:lnTo>
                  <a:lnTo>
                    <a:pt x="153998" y="5398061"/>
                  </a:lnTo>
                  <a:lnTo>
                    <a:pt x="167325" y="5420272"/>
                  </a:lnTo>
                  <a:lnTo>
                    <a:pt x="185094" y="5442483"/>
                  </a:lnTo>
                  <a:lnTo>
                    <a:pt x="204343" y="5464695"/>
                  </a:lnTo>
                  <a:lnTo>
                    <a:pt x="225074" y="5482464"/>
                  </a:lnTo>
                  <a:lnTo>
                    <a:pt x="247285" y="5500233"/>
                  </a:lnTo>
                  <a:lnTo>
                    <a:pt x="270977" y="5515040"/>
                  </a:lnTo>
                  <a:lnTo>
                    <a:pt x="296150" y="5526886"/>
                  </a:lnTo>
                  <a:lnTo>
                    <a:pt x="324284" y="5537251"/>
                  </a:lnTo>
                  <a:lnTo>
                    <a:pt x="350937" y="5544655"/>
                  </a:lnTo>
                  <a:lnTo>
                    <a:pt x="379072" y="5547617"/>
                  </a:lnTo>
                  <a:lnTo>
                    <a:pt x="408686" y="5549097"/>
                  </a:lnTo>
                  <a:lnTo>
                    <a:pt x="2341062" y="5549097"/>
                  </a:lnTo>
                  <a:lnTo>
                    <a:pt x="2372158" y="5547617"/>
                  </a:lnTo>
                  <a:lnTo>
                    <a:pt x="2398811" y="5544655"/>
                  </a:lnTo>
                  <a:lnTo>
                    <a:pt x="2428426" y="5537251"/>
                  </a:lnTo>
                  <a:lnTo>
                    <a:pt x="2453598" y="5526886"/>
                  </a:lnTo>
                  <a:lnTo>
                    <a:pt x="2481733" y="5515040"/>
                  </a:lnTo>
                  <a:lnTo>
                    <a:pt x="2503944" y="5500233"/>
                  </a:lnTo>
                  <a:lnTo>
                    <a:pt x="2526155" y="5482464"/>
                  </a:lnTo>
                  <a:lnTo>
                    <a:pt x="2548366" y="5464695"/>
                  </a:lnTo>
                  <a:lnTo>
                    <a:pt x="2566135" y="5442483"/>
                  </a:lnTo>
                  <a:lnTo>
                    <a:pt x="2583904" y="5420272"/>
                  </a:lnTo>
                  <a:lnTo>
                    <a:pt x="2598712" y="5398061"/>
                  </a:lnTo>
                  <a:lnTo>
                    <a:pt x="2610558" y="5372888"/>
                  </a:lnTo>
                  <a:lnTo>
                    <a:pt x="2620923" y="5346235"/>
                  </a:lnTo>
                  <a:lnTo>
                    <a:pt x="2625365" y="5318101"/>
                  </a:lnTo>
                  <a:lnTo>
                    <a:pt x="2629808" y="5288486"/>
                  </a:lnTo>
                  <a:lnTo>
                    <a:pt x="2632769" y="5258871"/>
                  </a:lnTo>
                  <a:lnTo>
                    <a:pt x="2632769" y="410906"/>
                  </a:lnTo>
                  <a:lnTo>
                    <a:pt x="2629808" y="381291"/>
                  </a:lnTo>
                  <a:lnTo>
                    <a:pt x="2625365" y="351676"/>
                  </a:lnTo>
                  <a:lnTo>
                    <a:pt x="2620923" y="323542"/>
                  </a:lnTo>
                  <a:lnTo>
                    <a:pt x="2610558" y="296889"/>
                  </a:lnTo>
                  <a:lnTo>
                    <a:pt x="2598712" y="271716"/>
                  </a:lnTo>
                  <a:lnTo>
                    <a:pt x="2583904" y="246543"/>
                  </a:lnTo>
                  <a:lnTo>
                    <a:pt x="2566135" y="224332"/>
                  </a:lnTo>
                  <a:lnTo>
                    <a:pt x="2548366" y="203602"/>
                  </a:lnTo>
                  <a:lnTo>
                    <a:pt x="2526155" y="184352"/>
                  </a:lnTo>
                  <a:lnTo>
                    <a:pt x="2503944" y="169544"/>
                  </a:lnTo>
                  <a:lnTo>
                    <a:pt x="2481733" y="154737"/>
                  </a:lnTo>
                  <a:lnTo>
                    <a:pt x="2453598" y="141410"/>
                  </a:lnTo>
                  <a:lnTo>
                    <a:pt x="2428426" y="132526"/>
                  </a:lnTo>
                  <a:lnTo>
                    <a:pt x="2398811" y="125122"/>
                  </a:lnTo>
                  <a:lnTo>
                    <a:pt x="2372158" y="119199"/>
                  </a:lnTo>
                  <a:lnTo>
                    <a:pt x="2341062" y="119199"/>
                  </a:lnTo>
                  <a:lnTo>
                    <a:pt x="2129315" y="119199"/>
                  </a:lnTo>
                  <a:lnTo>
                    <a:pt x="2117469" y="119199"/>
                  </a:lnTo>
                  <a:lnTo>
                    <a:pt x="2107104" y="122161"/>
                  </a:lnTo>
                  <a:lnTo>
                    <a:pt x="2096738" y="126603"/>
                  </a:lnTo>
                  <a:lnTo>
                    <a:pt x="2089335" y="134007"/>
                  </a:lnTo>
                  <a:lnTo>
                    <a:pt x="2081931" y="141410"/>
                  </a:lnTo>
                  <a:lnTo>
                    <a:pt x="2077489" y="151776"/>
                  </a:lnTo>
                  <a:lnTo>
                    <a:pt x="2074527" y="162141"/>
                  </a:lnTo>
                  <a:lnTo>
                    <a:pt x="2074527" y="173987"/>
                  </a:lnTo>
                  <a:lnTo>
                    <a:pt x="2073046" y="188794"/>
                  </a:lnTo>
                  <a:lnTo>
                    <a:pt x="2073046" y="203602"/>
                  </a:lnTo>
                  <a:lnTo>
                    <a:pt x="2062681" y="231736"/>
                  </a:lnTo>
                  <a:lnTo>
                    <a:pt x="2050835" y="256909"/>
                  </a:lnTo>
                  <a:lnTo>
                    <a:pt x="2030105" y="279120"/>
                  </a:lnTo>
                  <a:lnTo>
                    <a:pt x="2007894" y="296889"/>
                  </a:lnTo>
                  <a:lnTo>
                    <a:pt x="1982721" y="311696"/>
                  </a:lnTo>
                  <a:lnTo>
                    <a:pt x="1956067" y="319100"/>
                  </a:lnTo>
                  <a:lnTo>
                    <a:pt x="1941260" y="320581"/>
                  </a:lnTo>
                  <a:lnTo>
                    <a:pt x="1924972" y="320581"/>
                  </a:lnTo>
                  <a:lnTo>
                    <a:pt x="824777" y="320581"/>
                  </a:lnTo>
                  <a:lnTo>
                    <a:pt x="809969" y="320581"/>
                  </a:lnTo>
                  <a:lnTo>
                    <a:pt x="795162" y="319100"/>
                  </a:lnTo>
                  <a:lnTo>
                    <a:pt x="767027" y="311696"/>
                  </a:lnTo>
                  <a:lnTo>
                    <a:pt x="741855" y="296889"/>
                  </a:lnTo>
                  <a:lnTo>
                    <a:pt x="719643" y="279120"/>
                  </a:lnTo>
                  <a:lnTo>
                    <a:pt x="701874" y="256909"/>
                  </a:lnTo>
                  <a:lnTo>
                    <a:pt x="687067" y="231736"/>
                  </a:lnTo>
                  <a:lnTo>
                    <a:pt x="679663" y="203602"/>
                  </a:lnTo>
                  <a:lnTo>
                    <a:pt x="678183" y="188794"/>
                  </a:lnTo>
                  <a:lnTo>
                    <a:pt x="678183" y="173987"/>
                  </a:lnTo>
                  <a:lnTo>
                    <a:pt x="675221" y="162141"/>
                  </a:lnTo>
                  <a:lnTo>
                    <a:pt x="672260" y="151776"/>
                  </a:lnTo>
                  <a:lnTo>
                    <a:pt x="667817" y="141410"/>
                  </a:lnTo>
                  <a:lnTo>
                    <a:pt x="660414" y="134007"/>
                  </a:lnTo>
                  <a:lnTo>
                    <a:pt x="653010" y="126603"/>
                  </a:lnTo>
                  <a:lnTo>
                    <a:pt x="642645" y="122161"/>
                  </a:lnTo>
                  <a:lnTo>
                    <a:pt x="632279" y="119199"/>
                  </a:lnTo>
                  <a:lnTo>
                    <a:pt x="623395" y="119199"/>
                  </a:lnTo>
                  <a:lnTo>
                    <a:pt x="408686" y="119199"/>
                  </a:lnTo>
                  <a:close/>
                  <a:moveTo>
                    <a:pt x="389437" y="0"/>
                  </a:moveTo>
                  <a:lnTo>
                    <a:pt x="2361792" y="0"/>
                  </a:lnTo>
                  <a:lnTo>
                    <a:pt x="2401772" y="2962"/>
                  </a:lnTo>
                  <a:lnTo>
                    <a:pt x="2441752" y="10365"/>
                  </a:lnTo>
                  <a:lnTo>
                    <a:pt x="2478771" y="17769"/>
                  </a:lnTo>
                  <a:lnTo>
                    <a:pt x="2512828" y="32577"/>
                  </a:lnTo>
                  <a:lnTo>
                    <a:pt x="2548366" y="47384"/>
                  </a:lnTo>
                  <a:lnTo>
                    <a:pt x="2577981" y="68114"/>
                  </a:lnTo>
                  <a:lnTo>
                    <a:pt x="2607596" y="90326"/>
                  </a:lnTo>
                  <a:lnTo>
                    <a:pt x="2635730" y="115498"/>
                  </a:lnTo>
                  <a:lnTo>
                    <a:pt x="2660903" y="142152"/>
                  </a:lnTo>
                  <a:lnTo>
                    <a:pt x="2683114" y="173247"/>
                  </a:lnTo>
                  <a:lnTo>
                    <a:pt x="2702364" y="204343"/>
                  </a:lnTo>
                  <a:lnTo>
                    <a:pt x="2720133" y="239881"/>
                  </a:lnTo>
                  <a:lnTo>
                    <a:pt x="2731979" y="273938"/>
                  </a:lnTo>
                  <a:lnTo>
                    <a:pt x="2742344" y="312438"/>
                  </a:lnTo>
                  <a:lnTo>
                    <a:pt x="2748267" y="349456"/>
                  </a:lnTo>
                  <a:lnTo>
                    <a:pt x="2749748" y="389436"/>
                  </a:lnTo>
                  <a:lnTo>
                    <a:pt x="2749748" y="5281822"/>
                  </a:lnTo>
                  <a:lnTo>
                    <a:pt x="2748267" y="5321803"/>
                  </a:lnTo>
                  <a:lnTo>
                    <a:pt x="2742344" y="5358821"/>
                  </a:lnTo>
                  <a:lnTo>
                    <a:pt x="2731979" y="5395840"/>
                  </a:lnTo>
                  <a:lnTo>
                    <a:pt x="2720133" y="5431378"/>
                  </a:lnTo>
                  <a:lnTo>
                    <a:pt x="2702364" y="5465435"/>
                  </a:lnTo>
                  <a:lnTo>
                    <a:pt x="2683114" y="5498011"/>
                  </a:lnTo>
                  <a:lnTo>
                    <a:pt x="2660903" y="5527626"/>
                  </a:lnTo>
                  <a:lnTo>
                    <a:pt x="2635730" y="5555761"/>
                  </a:lnTo>
                  <a:lnTo>
                    <a:pt x="2607596" y="5580933"/>
                  </a:lnTo>
                  <a:lnTo>
                    <a:pt x="2577981" y="5603144"/>
                  </a:lnTo>
                  <a:lnTo>
                    <a:pt x="2548366" y="5622394"/>
                  </a:lnTo>
                  <a:lnTo>
                    <a:pt x="2512828" y="5637202"/>
                  </a:lnTo>
                  <a:lnTo>
                    <a:pt x="2478771" y="5650528"/>
                  </a:lnTo>
                  <a:lnTo>
                    <a:pt x="2441752" y="5660894"/>
                  </a:lnTo>
                  <a:lnTo>
                    <a:pt x="2401772" y="5668297"/>
                  </a:lnTo>
                  <a:lnTo>
                    <a:pt x="2361792" y="5668297"/>
                  </a:lnTo>
                  <a:lnTo>
                    <a:pt x="389437" y="5668297"/>
                  </a:lnTo>
                  <a:lnTo>
                    <a:pt x="349457" y="5668297"/>
                  </a:lnTo>
                  <a:lnTo>
                    <a:pt x="310957" y="5660894"/>
                  </a:lnTo>
                  <a:lnTo>
                    <a:pt x="273939" y="5650528"/>
                  </a:lnTo>
                  <a:lnTo>
                    <a:pt x="236920" y="5637202"/>
                  </a:lnTo>
                  <a:lnTo>
                    <a:pt x="204343" y="5622394"/>
                  </a:lnTo>
                  <a:lnTo>
                    <a:pt x="171767" y="5603144"/>
                  </a:lnTo>
                  <a:lnTo>
                    <a:pt x="142152" y="5580933"/>
                  </a:lnTo>
                  <a:lnTo>
                    <a:pt x="115499" y="5555761"/>
                  </a:lnTo>
                  <a:lnTo>
                    <a:pt x="90326" y="5527626"/>
                  </a:lnTo>
                  <a:lnTo>
                    <a:pt x="68115" y="5498011"/>
                  </a:lnTo>
                  <a:lnTo>
                    <a:pt x="47384" y="5465435"/>
                  </a:lnTo>
                  <a:lnTo>
                    <a:pt x="29615" y="5431378"/>
                  </a:lnTo>
                  <a:lnTo>
                    <a:pt x="17769" y="5395840"/>
                  </a:lnTo>
                  <a:lnTo>
                    <a:pt x="7404" y="5358821"/>
                  </a:lnTo>
                  <a:lnTo>
                    <a:pt x="2962" y="5321803"/>
                  </a:lnTo>
                  <a:lnTo>
                    <a:pt x="0" y="5281822"/>
                  </a:lnTo>
                  <a:lnTo>
                    <a:pt x="0" y="389436"/>
                  </a:lnTo>
                  <a:lnTo>
                    <a:pt x="2962" y="349456"/>
                  </a:lnTo>
                  <a:lnTo>
                    <a:pt x="7404" y="312438"/>
                  </a:lnTo>
                  <a:lnTo>
                    <a:pt x="17769" y="273938"/>
                  </a:lnTo>
                  <a:lnTo>
                    <a:pt x="29615" y="239881"/>
                  </a:lnTo>
                  <a:lnTo>
                    <a:pt x="47384" y="204343"/>
                  </a:lnTo>
                  <a:lnTo>
                    <a:pt x="68115" y="173247"/>
                  </a:lnTo>
                  <a:lnTo>
                    <a:pt x="90326" y="142152"/>
                  </a:lnTo>
                  <a:lnTo>
                    <a:pt x="115499" y="115498"/>
                  </a:lnTo>
                  <a:lnTo>
                    <a:pt x="142152" y="90326"/>
                  </a:lnTo>
                  <a:lnTo>
                    <a:pt x="171767" y="68114"/>
                  </a:lnTo>
                  <a:lnTo>
                    <a:pt x="204343" y="47384"/>
                  </a:lnTo>
                  <a:lnTo>
                    <a:pt x="236920" y="32577"/>
                  </a:lnTo>
                  <a:lnTo>
                    <a:pt x="273939" y="17769"/>
                  </a:lnTo>
                  <a:lnTo>
                    <a:pt x="310957" y="10365"/>
                  </a:lnTo>
                  <a:lnTo>
                    <a:pt x="349457" y="2962"/>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3" name="Freeform 96">
              <a:extLst>
                <a:ext uri="{FF2B5EF4-FFF2-40B4-BE49-F238E27FC236}">
                  <a16:creationId xmlns:a16="http://schemas.microsoft.com/office/drawing/2014/main" id="{B0424615-B0B6-E875-B09F-E35E2745EDAE}"/>
                </a:ext>
              </a:extLst>
            </p:cNvPr>
            <p:cNvSpPr>
              <a:spLocks/>
            </p:cNvSpPr>
            <p:nvPr/>
          </p:nvSpPr>
          <p:spPr bwMode="auto">
            <a:xfrm>
              <a:off x="9354216" y="647418"/>
              <a:ext cx="233958" cy="5564645"/>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4" name="Freeform 97">
              <a:extLst>
                <a:ext uri="{FF2B5EF4-FFF2-40B4-BE49-F238E27FC236}">
                  <a16:creationId xmlns:a16="http://schemas.microsoft.com/office/drawing/2014/main" id="{B2981013-74A6-B640-100F-F82C9D8DBF3B}"/>
                </a:ext>
              </a:extLst>
            </p:cNvPr>
            <p:cNvSpPr>
              <a:spLocks/>
            </p:cNvSpPr>
            <p:nvPr/>
          </p:nvSpPr>
          <p:spPr bwMode="auto">
            <a:xfrm>
              <a:off x="6897657" y="647418"/>
              <a:ext cx="236919" cy="5564645"/>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5" name="Freeform 98">
              <a:extLst>
                <a:ext uri="{FF2B5EF4-FFF2-40B4-BE49-F238E27FC236}">
                  <a16:creationId xmlns:a16="http://schemas.microsoft.com/office/drawing/2014/main" id="{2A81D649-DDFA-A669-9248-CABC8F7F8218}"/>
                </a:ext>
              </a:extLst>
            </p:cNvPr>
            <p:cNvSpPr>
              <a:spLocks/>
            </p:cNvSpPr>
            <p:nvPr/>
          </p:nvSpPr>
          <p:spPr bwMode="auto">
            <a:xfrm>
              <a:off x="6912459" y="6077314"/>
              <a:ext cx="2690518" cy="214708"/>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nvGrpSpPr>
            <p:cNvPr id="16" name="Group 144">
              <a:extLst>
                <a:ext uri="{FF2B5EF4-FFF2-40B4-BE49-F238E27FC236}">
                  <a16:creationId xmlns:a16="http://schemas.microsoft.com/office/drawing/2014/main" id="{C8F40B45-4BA7-157D-6E85-0BBBC6642B55}"/>
                </a:ext>
              </a:extLst>
            </p:cNvPr>
            <p:cNvGrpSpPr/>
            <p:nvPr/>
          </p:nvGrpSpPr>
          <p:grpSpPr>
            <a:xfrm>
              <a:off x="6936156" y="674071"/>
              <a:ext cx="2615000" cy="5509858"/>
              <a:chOff x="6936156" y="674071"/>
              <a:chExt cx="2615000" cy="5509858"/>
            </a:xfrm>
          </p:grpSpPr>
          <p:sp>
            <p:nvSpPr>
              <p:cNvPr id="21" name="Freeform 104">
                <a:extLst>
                  <a:ext uri="{FF2B5EF4-FFF2-40B4-BE49-F238E27FC236}">
                    <a16:creationId xmlns:a16="http://schemas.microsoft.com/office/drawing/2014/main" id="{1649AE06-AA1C-42AE-4E3F-1AE071646A0D}"/>
                  </a:ext>
                </a:extLst>
              </p:cNvPr>
              <p:cNvSpPr>
                <a:spLocks/>
              </p:cNvSpPr>
              <p:nvPr/>
            </p:nvSpPr>
            <p:spPr bwMode="auto">
              <a:xfrm>
                <a:off x="6936156" y="674071"/>
                <a:ext cx="2615000" cy="5509858"/>
              </a:xfrm>
              <a:custGeom>
                <a:avLst/>
                <a:gdLst>
                  <a:gd name="connsiteX0" fmla="*/ 310957 w 2615000"/>
                  <a:gd name="connsiteY0" fmla="*/ 39981 h 5509858"/>
                  <a:gd name="connsiteX1" fmla="*/ 282822 w 2615000"/>
                  <a:gd name="connsiteY1" fmla="*/ 45904 h 5509858"/>
                  <a:gd name="connsiteX2" fmla="*/ 256169 w 2615000"/>
                  <a:gd name="connsiteY2" fmla="*/ 53308 h 5509858"/>
                  <a:gd name="connsiteX3" fmla="*/ 228035 w 2615000"/>
                  <a:gd name="connsiteY3" fmla="*/ 62192 h 5509858"/>
                  <a:gd name="connsiteX4" fmla="*/ 202862 w 2615000"/>
                  <a:gd name="connsiteY4" fmla="*/ 75519 h 5509858"/>
                  <a:gd name="connsiteX5" fmla="*/ 179170 w 2615000"/>
                  <a:gd name="connsiteY5" fmla="*/ 90327 h 5509858"/>
                  <a:gd name="connsiteX6" fmla="*/ 156959 w 2615000"/>
                  <a:gd name="connsiteY6" fmla="*/ 105134 h 5509858"/>
                  <a:gd name="connsiteX7" fmla="*/ 136228 w 2615000"/>
                  <a:gd name="connsiteY7" fmla="*/ 124384 h 5509858"/>
                  <a:gd name="connsiteX8" fmla="*/ 116979 w 2615000"/>
                  <a:gd name="connsiteY8" fmla="*/ 145114 h 5509858"/>
                  <a:gd name="connsiteX9" fmla="*/ 99210 w 2615000"/>
                  <a:gd name="connsiteY9" fmla="*/ 167325 h 5509858"/>
                  <a:gd name="connsiteX10" fmla="*/ 85883 w 2615000"/>
                  <a:gd name="connsiteY10" fmla="*/ 192498 h 5509858"/>
                  <a:gd name="connsiteX11" fmla="*/ 74037 w 2615000"/>
                  <a:gd name="connsiteY11" fmla="*/ 217671 h 5509858"/>
                  <a:gd name="connsiteX12" fmla="*/ 63672 w 2615000"/>
                  <a:gd name="connsiteY12" fmla="*/ 244324 h 5509858"/>
                  <a:gd name="connsiteX13" fmla="*/ 56268 w 2615000"/>
                  <a:gd name="connsiteY13" fmla="*/ 272458 h 5509858"/>
                  <a:gd name="connsiteX14" fmla="*/ 51826 w 2615000"/>
                  <a:gd name="connsiteY14" fmla="*/ 302073 h 5509858"/>
                  <a:gd name="connsiteX15" fmla="*/ 48864 w 2615000"/>
                  <a:gd name="connsiteY15" fmla="*/ 331688 h 5509858"/>
                  <a:gd name="connsiteX16" fmla="*/ 48864 w 2615000"/>
                  <a:gd name="connsiteY16" fmla="*/ 5179653 h 5509858"/>
                  <a:gd name="connsiteX17" fmla="*/ 51826 w 2615000"/>
                  <a:gd name="connsiteY17" fmla="*/ 5209268 h 5509858"/>
                  <a:gd name="connsiteX18" fmla="*/ 56268 w 2615000"/>
                  <a:gd name="connsiteY18" fmla="*/ 5238883 h 5509858"/>
                  <a:gd name="connsiteX19" fmla="*/ 63672 w 2615000"/>
                  <a:gd name="connsiteY19" fmla="*/ 5267017 h 5509858"/>
                  <a:gd name="connsiteX20" fmla="*/ 74037 w 2615000"/>
                  <a:gd name="connsiteY20" fmla="*/ 5293670 h 5509858"/>
                  <a:gd name="connsiteX21" fmla="*/ 85883 w 2615000"/>
                  <a:gd name="connsiteY21" fmla="*/ 5318843 h 5509858"/>
                  <a:gd name="connsiteX22" fmla="*/ 99210 w 2615000"/>
                  <a:gd name="connsiteY22" fmla="*/ 5341054 h 5509858"/>
                  <a:gd name="connsiteX23" fmla="*/ 116979 w 2615000"/>
                  <a:gd name="connsiteY23" fmla="*/ 5363265 h 5509858"/>
                  <a:gd name="connsiteX24" fmla="*/ 136228 w 2615000"/>
                  <a:gd name="connsiteY24" fmla="*/ 5385477 h 5509858"/>
                  <a:gd name="connsiteX25" fmla="*/ 156959 w 2615000"/>
                  <a:gd name="connsiteY25" fmla="*/ 5403246 h 5509858"/>
                  <a:gd name="connsiteX26" fmla="*/ 179170 w 2615000"/>
                  <a:gd name="connsiteY26" fmla="*/ 5421015 h 5509858"/>
                  <a:gd name="connsiteX27" fmla="*/ 202862 w 2615000"/>
                  <a:gd name="connsiteY27" fmla="*/ 5435822 h 5509858"/>
                  <a:gd name="connsiteX28" fmla="*/ 228035 w 2615000"/>
                  <a:gd name="connsiteY28" fmla="*/ 5447668 h 5509858"/>
                  <a:gd name="connsiteX29" fmla="*/ 256169 w 2615000"/>
                  <a:gd name="connsiteY29" fmla="*/ 5458033 h 5509858"/>
                  <a:gd name="connsiteX30" fmla="*/ 282822 w 2615000"/>
                  <a:gd name="connsiteY30" fmla="*/ 5465437 h 5509858"/>
                  <a:gd name="connsiteX31" fmla="*/ 310957 w 2615000"/>
                  <a:gd name="connsiteY31" fmla="*/ 5468399 h 5509858"/>
                  <a:gd name="connsiteX32" fmla="*/ 340571 w 2615000"/>
                  <a:gd name="connsiteY32" fmla="*/ 5469879 h 5509858"/>
                  <a:gd name="connsiteX33" fmla="*/ 2272947 w 2615000"/>
                  <a:gd name="connsiteY33" fmla="*/ 5469879 h 5509858"/>
                  <a:gd name="connsiteX34" fmla="*/ 2304042 w 2615000"/>
                  <a:gd name="connsiteY34" fmla="*/ 5468399 h 5509858"/>
                  <a:gd name="connsiteX35" fmla="*/ 2330696 w 2615000"/>
                  <a:gd name="connsiteY35" fmla="*/ 5465437 h 5509858"/>
                  <a:gd name="connsiteX36" fmla="*/ 2360311 w 2615000"/>
                  <a:gd name="connsiteY36" fmla="*/ 5458033 h 5509858"/>
                  <a:gd name="connsiteX37" fmla="*/ 2385484 w 2615000"/>
                  <a:gd name="connsiteY37" fmla="*/ 5447668 h 5509858"/>
                  <a:gd name="connsiteX38" fmla="*/ 2413618 w 2615000"/>
                  <a:gd name="connsiteY38" fmla="*/ 5435822 h 5509858"/>
                  <a:gd name="connsiteX39" fmla="*/ 2435829 w 2615000"/>
                  <a:gd name="connsiteY39" fmla="*/ 5421015 h 5509858"/>
                  <a:gd name="connsiteX40" fmla="*/ 2458040 w 2615000"/>
                  <a:gd name="connsiteY40" fmla="*/ 5403246 h 5509858"/>
                  <a:gd name="connsiteX41" fmla="*/ 2480252 w 2615000"/>
                  <a:gd name="connsiteY41" fmla="*/ 5385477 h 5509858"/>
                  <a:gd name="connsiteX42" fmla="*/ 2498020 w 2615000"/>
                  <a:gd name="connsiteY42" fmla="*/ 5363265 h 5509858"/>
                  <a:gd name="connsiteX43" fmla="*/ 2515789 w 2615000"/>
                  <a:gd name="connsiteY43" fmla="*/ 5341054 h 5509858"/>
                  <a:gd name="connsiteX44" fmla="*/ 2530597 w 2615000"/>
                  <a:gd name="connsiteY44" fmla="*/ 5318843 h 5509858"/>
                  <a:gd name="connsiteX45" fmla="*/ 2542443 w 2615000"/>
                  <a:gd name="connsiteY45" fmla="*/ 5293670 h 5509858"/>
                  <a:gd name="connsiteX46" fmla="*/ 2552808 w 2615000"/>
                  <a:gd name="connsiteY46" fmla="*/ 5267017 h 5509858"/>
                  <a:gd name="connsiteX47" fmla="*/ 2557250 w 2615000"/>
                  <a:gd name="connsiteY47" fmla="*/ 5238883 h 5509858"/>
                  <a:gd name="connsiteX48" fmla="*/ 2561692 w 2615000"/>
                  <a:gd name="connsiteY48" fmla="*/ 5209268 h 5509858"/>
                  <a:gd name="connsiteX49" fmla="*/ 2564654 w 2615000"/>
                  <a:gd name="connsiteY49" fmla="*/ 5179653 h 5509858"/>
                  <a:gd name="connsiteX50" fmla="*/ 2564654 w 2615000"/>
                  <a:gd name="connsiteY50" fmla="*/ 331688 h 5509858"/>
                  <a:gd name="connsiteX51" fmla="*/ 2561692 w 2615000"/>
                  <a:gd name="connsiteY51" fmla="*/ 302073 h 5509858"/>
                  <a:gd name="connsiteX52" fmla="*/ 2557250 w 2615000"/>
                  <a:gd name="connsiteY52" fmla="*/ 272458 h 5509858"/>
                  <a:gd name="connsiteX53" fmla="*/ 2552808 w 2615000"/>
                  <a:gd name="connsiteY53" fmla="*/ 244324 h 5509858"/>
                  <a:gd name="connsiteX54" fmla="*/ 2542443 w 2615000"/>
                  <a:gd name="connsiteY54" fmla="*/ 217671 h 5509858"/>
                  <a:gd name="connsiteX55" fmla="*/ 2530597 w 2615000"/>
                  <a:gd name="connsiteY55" fmla="*/ 192498 h 5509858"/>
                  <a:gd name="connsiteX56" fmla="*/ 2515789 w 2615000"/>
                  <a:gd name="connsiteY56" fmla="*/ 167325 h 5509858"/>
                  <a:gd name="connsiteX57" fmla="*/ 2498020 w 2615000"/>
                  <a:gd name="connsiteY57" fmla="*/ 145114 h 5509858"/>
                  <a:gd name="connsiteX58" fmla="*/ 2480252 w 2615000"/>
                  <a:gd name="connsiteY58" fmla="*/ 124384 h 5509858"/>
                  <a:gd name="connsiteX59" fmla="*/ 2458040 w 2615000"/>
                  <a:gd name="connsiteY59" fmla="*/ 105134 h 5509858"/>
                  <a:gd name="connsiteX60" fmla="*/ 2435829 w 2615000"/>
                  <a:gd name="connsiteY60" fmla="*/ 90327 h 5509858"/>
                  <a:gd name="connsiteX61" fmla="*/ 2413618 w 2615000"/>
                  <a:gd name="connsiteY61" fmla="*/ 75519 h 5509858"/>
                  <a:gd name="connsiteX62" fmla="*/ 2385484 w 2615000"/>
                  <a:gd name="connsiteY62" fmla="*/ 62192 h 5509858"/>
                  <a:gd name="connsiteX63" fmla="*/ 2360311 w 2615000"/>
                  <a:gd name="connsiteY63" fmla="*/ 53308 h 5509858"/>
                  <a:gd name="connsiteX64" fmla="*/ 2330696 w 2615000"/>
                  <a:gd name="connsiteY64" fmla="*/ 45904 h 5509858"/>
                  <a:gd name="connsiteX65" fmla="*/ 2304042 w 2615000"/>
                  <a:gd name="connsiteY65" fmla="*/ 39981 h 5509858"/>
                  <a:gd name="connsiteX66" fmla="*/ 2272947 w 2615000"/>
                  <a:gd name="connsiteY66" fmla="*/ 39981 h 5509858"/>
                  <a:gd name="connsiteX67" fmla="*/ 2061200 w 2615000"/>
                  <a:gd name="connsiteY67" fmla="*/ 39981 h 5509858"/>
                  <a:gd name="connsiteX68" fmla="*/ 2049354 w 2615000"/>
                  <a:gd name="connsiteY68" fmla="*/ 39981 h 5509858"/>
                  <a:gd name="connsiteX69" fmla="*/ 2038989 w 2615000"/>
                  <a:gd name="connsiteY69" fmla="*/ 42943 h 5509858"/>
                  <a:gd name="connsiteX70" fmla="*/ 2028623 w 2615000"/>
                  <a:gd name="connsiteY70" fmla="*/ 47385 h 5509858"/>
                  <a:gd name="connsiteX71" fmla="*/ 2021220 w 2615000"/>
                  <a:gd name="connsiteY71" fmla="*/ 54789 h 5509858"/>
                  <a:gd name="connsiteX72" fmla="*/ 2013816 w 2615000"/>
                  <a:gd name="connsiteY72" fmla="*/ 62192 h 5509858"/>
                  <a:gd name="connsiteX73" fmla="*/ 2009374 w 2615000"/>
                  <a:gd name="connsiteY73" fmla="*/ 72558 h 5509858"/>
                  <a:gd name="connsiteX74" fmla="*/ 2006412 w 2615000"/>
                  <a:gd name="connsiteY74" fmla="*/ 82923 h 5509858"/>
                  <a:gd name="connsiteX75" fmla="*/ 2006412 w 2615000"/>
                  <a:gd name="connsiteY75" fmla="*/ 94769 h 5509858"/>
                  <a:gd name="connsiteX76" fmla="*/ 2004932 w 2615000"/>
                  <a:gd name="connsiteY76" fmla="*/ 109576 h 5509858"/>
                  <a:gd name="connsiteX77" fmla="*/ 2004932 w 2615000"/>
                  <a:gd name="connsiteY77" fmla="*/ 124384 h 5509858"/>
                  <a:gd name="connsiteX78" fmla="*/ 1994566 w 2615000"/>
                  <a:gd name="connsiteY78" fmla="*/ 152518 h 5509858"/>
                  <a:gd name="connsiteX79" fmla="*/ 1982720 w 2615000"/>
                  <a:gd name="connsiteY79" fmla="*/ 177691 h 5509858"/>
                  <a:gd name="connsiteX80" fmla="*/ 1961990 w 2615000"/>
                  <a:gd name="connsiteY80" fmla="*/ 199902 h 5509858"/>
                  <a:gd name="connsiteX81" fmla="*/ 1939778 w 2615000"/>
                  <a:gd name="connsiteY81" fmla="*/ 217671 h 5509858"/>
                  <a:gd name="connsiteX82" fmla="*/ 1914606 w 2615000"/>
                  <a:gd name="connsiteY82" fmla="*/ 232478 h 5509858"/>
                  <a:gd name="connsiteX83" fmla="*/ 1887952 w 2615000"/>
                  <a:gd name="connsiteY83" fmla="*/ 239882 h 5509858"/>
                  <a:gd name="connsiteX84" fmla="*/ 1873145 w 2615000"/>
                  <a:gd name="connsiteY84" fmla="*/ 241363 h 5509858"/>
                  <a:gd name="connsiteX85" fmla="*/ 1856857 w 2615000"/>
                  <a:gd name="connsiteY85" fmla="*/ 241363 h 5509858"/>
                  <a:gd name="connsiteX86" fmla="*/ 756662 w 2615000"/>
                  <a:gd name="connsiteY86" fmla="*/ 241363 h 5509858"/>
                  <a:gd name="connsiteX87" fmla="*/ 741854 w 2615000"/>
                  <a:gd name="connsiteY87" fmla="*/ 241363 h 5509858"/>
                  <a:gd name="connsiteX88" fmla="*/ 727047 w 2615000"/>
                  <a:gd name="connsiteY88" fmla="*/ 239882 h 5509858"/>
                  <a:gd name="connsiteX89" fmla="*/ 698912 w 2615000"/>
                  <a:gd name="connsiteY89" fmla="*/ 232478 h 5509858"/>
                  <a:gd name="connsiteX90" fmla="*/ 673740 w 2615000"/>
                  <a:gd name="connsiteY90" fmla="*/ 217671 h 5509858"/>
                  <a:gd name="connsiteX91" fmla="*/ 651528 w 2615000"/>
                  <a:gd name="connsiteY91" fmla="*/ 199902 h 5509858"/>
                  <a:gd name="connsiteX92" fmla="*/ 633759 w 2615000"/>
                  <a:gd name="connsiteY92" fmla="*/ 177691 h 5509858"/>
                  <a:gd name="connsiteX93" fmla="*/ 618952 w 2615000"/>
                  <a:gd name="connsiteY93" fmla="*/ 152518 h 5509858"/>
                  <a:gd name="connsiteX94" fmla="*/ 611548 w 2615000"/>
                  <a:gd name="connsiteY94" fmla="*/ 124384 h 5509858"/>
                  <a:gd name="connsiteX95" fmla="*/ 610068 w 2615000"/>
                  <a:gd name="connsiteY95" fmla="*/ 109576 h 5509858"/>
                  <a:gd name="connsiteX96" fmla="*/ 610068 w 2615000"/>
                  <a:gd name="connsiteY96" fmla="*/ 94769 h 5509858"/>
                  <a:gd name="connsiteX97" fmla="*/ 607106 w 2615000"/>
                  <a:gd name="connsiteY97" fmla="*/ 82923 h 5509858"/>
                  <a:gd name="connsiteX98" fmla="*/ 604145 w 2615000"/>
                  <a:gd name="connsiteY98" fmla="*/ 72558 h 5509858"/>
                  <a:gd name="connsiteX99" fmla="*/ 599702 w 2615000"/>
                  <a:gd name="connsiteY99" fmla="*/ 62192 h 5509858"/>
                  <a:gd name="connsiteX100" fmla="*/ 592299 w 2615000"/>
                  <a:gd name="connsiteY100" fmla="*/ 54789 h 5509858"/>
                  <a:gd name="connsiteX101" fmla="*/ 584895 w 2615000"/>
                  <a:gd name="connsiteY101" fmla="*/ 47385 h 5509858"/>
                  <a:gd name="connsiteX102" fmla="*/ 574530 w 2615000"/>
                  <a:gd name="connsiteY102" fmla="*/ 42943 h 5509858"/>
                  <a:gd name="connsiteX103" fmla="*/ 564164 w 2615000"/>
                  <a:gd name="connsiteY103" fmla="*/ 39981 h 5509858"/>
                  <a:gd name="connsiteX104" fmla="*/ 555280 w 2615000"/>
                  <a:gd name="connsiteY104" fmla="*/ 39981 h 5509858"/>
                  <a:gd name="connsiteX105" fmla="*/ 340571 w 2615000"/>
                  <a:gd name="connsiteY105" fmla="*/ 39981 h 5509858"/>
                  <a:gd name="connsiteX106" fmla="*/ 315399 w 2615000"/>
                  <a:gd name="connsiteY106" fmla="*/ 0 h 5509858"/>
                  <a:gd name="connsiteX107" fmla="*/ 350937 w 2615000"/>
                  <a:gd name="connsiteY107" fmla="*/ 0 h 5509858"/>
                  <a:gd name="connsiteX108" fmla="*/ 2264063 w 2615000"/>
                  <a:gd name="connsiteY108" fmla="*/ 0 h 5509858"/>
                  <a:gd name="connsiteX109" fmla="*/ 2301082 w 2615000"/>
                  <a:gd name="connsiteY109" fmla="*/ 0 h 5509858"/>
                  <a:gd name="connsiteX110" fmla="*/ 2335139 w 2615000"/>
                  <a:gd name="connsiteY110" fmla="*/ 5923 h 5509858"/>
                  <a:gd name="connsiteX111" fmla="*/ 2367715 w 2615000"/>
                  <a:gd name="connsiteY111" fmla="*/ 14808 h 5509858"/>
                  <a:gd name="connsiteX112" fmla="*/ 2400292 w 2615000"/>
                  <a:gd name="connsiteY112" fmla="*/ 28134 h 5509858"/>
                  <a:gd name="connsiteX113" fmla="*/ 2429906 w 2615000"/>
                  <a:gd name="connsiteY113" fmla="*/ 42942 h 5509858"/>
                  <a:gd name="connsiteX114" fmla="*/ 2461002 w 2615000"/>
                  <a:gd name="connsiteY114" fmla="*/ 60711 h 5509858"/>
                  <a:gd name="connsiteX115" fmla="*/ 2487656 w 2615000"/>
                  <a:gd name="connsiteY115" fmla="*/ 79960 h 5509858"/>
                  <a:gd name="connsiteX116" fmla="*/ 2512828 w 2615000"/>
                  <a:gd name="connsiteY116" fmla="*/ 102172 h 5509858"/>
                  <a:gd name="connsiteX117" fmla="*/ 2535040 w 2615000"/>
                  <a:gd name="connsiteY117" fmla="*/ 127344 h 5509858"/>
                  <a:gd name="connsiteX118" fmla="*/ 2554289 w 2615000"/>
                  <a:gd name="connsiteY118" fmla="*/ 155479 h 5509858"/>
                  <a:gd name="connsiteX119" fmla="*/ 2572058 w 2615000"/>
                  <a:gd name="connsiteY119" fmla="*/ 182132 h 5509858"/>
                  <a:gd name="connsiteX120" fmla="*/ 2586866 w 2615000"/>
                  <a:gd name="connsiteY120" fmla="*/ 214708 h 5509858"/>
                  <a:gd name="connsiteX121" fmla="*/ 2600192 w 2615000"/>
                  <a:gd name="connsiteY121" fmla="*/ 244323 h 5509858"/>
                  <a:gd name="connsiteX122" fmla="*/ 2607596 w 2615000"/>
                  <a:gd name="connsiteY122" fmla="*/ 279861 h 5509858"/>
                  <a:gd name="connsiteX123" fmla="*/ 2612038 w 2615000"/>
                  <a:gd name="connsiteY123" fmla="*/ 313918 h 5509858"/>
                  <a:gd name="connsiteX124" fmla="*/ 2615000 w 2615000"/>
                  <a:gd name="connsiteY124" fmla="*/ 349456 h 5509858"/>
                  <a:gd name="connsiteX125" fmla="*/ 2615000 w 2615000"/>
                  <a:gd name="connsiteY125" fmla="*/ 5161883 h 5509858"/>
                  <a:gd name="connsiteX126" fmla="*/ 2612038 w 2615000"/>
                  <a:gd name="connsiteY126" fmla="*/ 5195940 h 5509858"/>
                  <a:gd name="connsiteX127" fmla="*/ 2607596 w 2615000"/>
                  <a:gd name="connsiteY127" fmla="*/ 5231478 h 5509858"/>
                  <a:gd name="connsiteX128" fmla="*/ 2600192 w 2615000"/>
                  <a:gd name="connsiteY128" fmla="*/ 5264054 h 5509858"/>
                  <a:gd name="connsiteX129" fmla="*/ 2586866 w 2615000"/>
                  <a:gd name="connsiteY129" fmla="*/ 5296631 h 5509858"/>
                  <a:gd name="connsiteX130" fmla="*/ 2572058 w 2615000"/>
                  <a:gd name="connsiteY130" fmla="*/ 5329207 h 5509858"/>
                  <a:gd name="connsiteX131" fmla="*/ 2554289 w 2615000"/>
                  <a:gd name="connsiteY131" fmla="*/ 5355861 h 5509858"/>
                  <a:gd name="connsiteX132" fmla="*/ 2535040 w 2615000"/>
                  <a:gd name="connsiteY132" fmla="*/ 5383995 h 5509858"/>
                  <a:gd name="connsiteX133" fmla="*/ 2512828 w 2615000"/>
                  <a:gd name="connsiteY133" fmla="*/ 5407687 h 5509858"/>
                  <a:gd name="connsiteX134" fmla="*/ 2487656 w 2615000"/>
                  <a:gd name="connsiteY134" fmla="*/ 5431379 h 5509858"/>
                  <a:gd name="connsiteX135" fmla="*/ 2461002 w 2615000"/>
                  <a:gd name="connsiteY135" fmla="*/ 5450628 h 5509858"/>
                  <a:gd name="connsiteX136" fmla="*/ 2429906 w 2615000"/>
                  <a:gd name="connsiteY136" fmla="*/ 5468397 h 5509858"/>
                  <a:gd name="connsiteX137" fmla="*/ 2400292 w 2615000"/>
                  <a:gd name="connsiteY137" fmla="*/ 5483205 h 5509858"/>
                  <a:gd name="connsiteX138" fmla="*/ 2367715 w 2615000"/>
                  <a:gd name="connsiteY138" fmla="*/ 5495051 h 5509858"/>
                  <a:gd name="connsiteX139" fmla="*/ 2335139 w 2615000"/>
                  <a:gd name="connsiteY139" fmla="*/ 5502455 h 5509858"/>
                  <a:gd name="connsiteX140" fmla="*/ 2301082 w 2615000"/>
                  <a:gd name="connsiteY140" fmla="*/ 5508378 h 5509858"/>
                  <a:gd name="connsiteX141" fmla="*/ 2264063 w 2615000"/>
                  <a:gd name="connsiteY141" fmla="*/ 5509858 h 5509858"/>
                  <a:gd name="connsiteX142" fmla="*/ 350937 w 2615000"/>
                  <a:gd name="connsiteY142" fmla="*/ 5509858 h 5509858"/>
                  <a:gd name="connsiteX143" fmla="*/ 315399 w 2615000"/>
                  <a:gd name="connsiteY143" fmla="*/ 5508378 h 5509858"/>
                  <a:gd name="connsiteX144" fmla="*/ 281342 w 2615000"/>
                  <a:gd name="connsiteY144" fmla="*/ 5502455 h 5509858"/>
                  <a:gd name="connsiteX145" fmla="*/ 245804 w 2615000"/>
                  <a:gd name="connsiteY145" fmla="*/ 5495051 h 5509858"/>
                  <a:gd name="connsiteX146" fmla="*/ 213228 w 2615000"/>
                  <a:gd name="connsiteY146" fmla="*/ 5483205 h 5509858"/>
                  <a:gd name="connsiteX147" fmla="*/ 183613 w 2615000"/>
                  <a:gd name="connsiteY147" fmla="*/ 5468397 h 5509858"/>
                  <a:gd name="connsiteX148" fmla="*/ 153998 w 2615000"/>
                  <a:gd name="connsiteY148" fmla="*/ 5450628 h 5509858"/>
                  <a:gd name="connsiteX149" fmla="*/ 128825 w 2615000"/>
                  <a:gd name="connsiteY149" fmla="*/ 5431379 h 5509858"/>
                  <a:gd name="connsiteX150" fmla="*/ 103653 w 2615000"/>
                  <a:gd name="connsiteY150" fmla="*/ 5407687 h 5509858"/>
                  <a:gd name="connsiteX151" fmla="*/ 78480 w 2615000"/>
                  <a:gd name="connsiteY151" fmla="*/ 5383995 h 5509858"/>
                  <a:gd name="connsiteX152" fmla="*/ 59230 w 2615000"/>
                  <a:gd name="connsiteY152" fmla="*/ 5355861 h 5509858"/>
                  <a:gd name="connsiteX153" fmla="*/ 41461 w 2615000"/>
                  <a:gd name="connsiteY153" fmla="*/ 5329207 h 5509858"/>
                  <a:gd name="connsiteX154" fmla="*/ 26654 w 2615000"/>
                  <a:gd name="connsiteY154" fmla="*/ 5296631 h 5509858"/>
                  <a:gd name="connsiteX155" fmla="*/ 16288 w 2615000"/>
                  <a:gd name="connsiteY155" fmla="*/ 5264054 h 5509858"/>
                  <a:gd name="connsiteX156" fmla="*/ 7404 w 2615000"/>
                  <a:gd name="connsiteY156" fmla="*/ 5231478 h 5509858"/>
                  <a:gd name="connsiteX157" fmla="*/ 1481 w 2615000"/>
                  <a:gd name="connsiteY157" fmla="*/ 5195940 h 5509858"/>
                  <a:gd name="connsiteX158" fmla="*/ 0 w 2615000"/>
                  <a:gd name="connsiteY158" fmla="*/ 5161883 h 5509858"/>
                  <a:gd name="connsiteX159" fmla="*/ 0 w 2615000"/>
                  <a:gd name="connsiteY159" fmla="*/ 349456 h 5509858"/>
                  <a:gd name="connsiteX160" fmla="*/ 1481 w 2615000"/>
                  <a:gd name="connsiteY160" fmla="*/ 313918 h 5509858"/>
                  <a:gd name="connsiteX161" fmla="*/ 7404 w 2615000"/>
                  <a:gd name="connsiteY161" fmla="*/ 279861 h 5509858"/>
                  <a:gd name="connsiteX162" fmla="*/ 16288 w 2615000"/>
                  <a:gd name="connsiteY162" fmla="*/ 244323 h 5509858"/>
                  <a:gd name="connsiteX163" fmla="*/ 26654 w 2615000"/>
                  <a:gd name="connsiteY163" fmla="*/ 214708 h 5509858"/>
                  <a:gd name="connsiteX164" fmla="*/ 41461 w 2615000"/>
                  <a:gd name="connsiteY164" fmla="*/ 182132 h 5509858"/>
                  <a:gd name="connsiteX165" fmla="*/ 59230 w 2615000"/>
                  <a:gd name="connsiteY165" fmla="*/ 155479 h 5509858"/>
                  <a:gd name="connsiteX166" fmla="*/ 78480 w 2615000"/>
                  <a:gd name="connsiteY166" fmla="*/ 127344 h 5509858"/>
                  <a:gd name="connsiteX167" fmla="*/ 103653 w 2615000"/>
                  <a:gd name="connsiteY167" fmla="*/ 102172 h 5509858"/>
                  <a:gd name="connsiteX168" fmla="*/ 128825 w 2615000"/>
                  <a:gd name="connsiteY168" fmla="*/ 79960 h 5509858"/>
                  <a:gd name="connsiteX169" fmla="*/ 153998 w 2615000"/>
                  <a:gd name="connsiteY169" fmla="*/ 60711 h 5509858"/>
                  <a:gd name="connsiteX170" fmla="*/ 183613 w 2615000"/>
                  <a:gd name="connsiteY170" fmla="*/ 42942 h 5509858"/>
                  <a:gd name="connsiteX171" fmla="*/ 213228 w 2615000"/>
                  <a:gd name="connsiteY171" fmla="*/ 28134 h 5509858"/>
                  <a:gd name="connsiteX172" fmla="*/ 245804 w 2615000"/>
                  <a:gd name="connsiteY172" fmla="*/ 14808 h 5509858"/>
                  <a:gd name="connsiteX173" fmla="*/ 281342 w 2615000"/>
                  <a:gd name="connsiteY173" fmla="*/ 5923 h 550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5000" h="5509858">
                    <a:moveTo>
                      <a:pt x="310957" y="39981"/>
                    </a:moveTo>
                    <a:lnTo>
                      <a:pt x="282822" y="45904"/>
                    </a:lnTo>
                    <a:lnTo>
                      <a:pt x="256169" y="53308"/>
                    </a:lnTo>
                    <a:lnTo>
                      <a:pt x="228035" y="62192"/>
                    </a:lnTo>
                    <a:lnTo>
                      <a:pt x="202862" y="75519"/>
                    </a:lnTo>
                    <a:lnTo>
                      <a:pt x="179170" y="90327"/>
                    </a:lnTo>
                    <a:lnTo>
                      <a:pt x="156959" y="105134"/>
                    </a:lnTo>
                    <a:lnTo>
                      <a:pt x="136228" y="124384"/>
                    </a:lnTo>
                    <a:lnTo>
                      <a:pt x="116979" y="145114"/>
                    </a:lnTo>
                    <a:lnTo>
                      <a:pt x="99210" y="167325"/>
                    </a:lnTo>
                    <a:lnTo>
                      <a:pt x="85883" y="192498"/>
                    </a:lnTo>
                    <a:lnTo>
                      <a:pt x="74037" y="217671"/>
                    </a:lnTo>
                    <a:lnTo>
                      <a:pt x="63672" y="244324"/>
                    </a:lnTo>
                    <a:lnTo>
                      <a:pt x="56268" y="272458"/>
                    </a:lnTo>
                    <a:lnTo>
                      <a:pt x="51826" y="302073"/>
                    </a:lnTo>
                    <a:lnTo>
                      <a:pt x="48864" y="331688"/>
                    </a:lnTo>
                    <a:lnTo>
                      <a:pt x="48864" y="5179653"/>
                    </a:lnTo>
                    <a:lnTo>
                      <a:pt x="51826" y="5209268"/>
                    </a:lnTo>
                    <a:lnTo>
                      <a:pt x="56268" y="5238883"/>
                    </a:lnTo>
                    <a:lnTo>
                      <a:pt x="63672" y="5267017"/>
                    </a:lnTo>
                    <a:lnTo>
                      <a:pt x="74037" y="5293670"/>
                    </a:lnTo>
                    <a:lnTo>
                      <a:pt x="85883" y="5318843"/>
                    </a:lnTo>
                    <a:lnTo>
                      <a:pt x="99210" y="5341054"/>
                    </a:lnTo>
                    <a:lnTo>
                      <a:pt x="116979" y="5363265"/>
                    </a:lnTo>
                    <a:lnTo>
                      <a:pt x="136228" y="5385477"/>
                    </a:lnTo>
                    <a:lnTo>
                      <a:pt x="156959" y="5403246"/>
                    </a:lnTo>
                    <a:lnTo>
                      <a:pt x="179170" y="5421015"/>
                    </a:lnTo>
                    <a:lnTo>
                      <a:pt x="202862" y="5435822"/>
                    </a:lnTo>
                    <a:lnTo>
                      <a:pt x="228035" y="5447668"/>
                    </a:lnTo>
                    <a:lnTo>
                      <a:pt x="256169" y="5458033"/>
                    </a:lnTo>
                    <a:lnTo>
                      <a:pt x="282822" y="5465437"/>
                    </a:lnTo>
                    <a:lnTo>
                      <a:pt x="310957" y="5468399"/>
                    </a:lnTo>
                    <a:lnTo>
                      <a:pt x="340571" y="5469879"/>
                    </a:lnTo>
                    <a:lnTo>
                      <a:pt x="2272947" y="5469879"/>
                    </a:lnTo>
                    <a:lnTo>
                      <a:pt x="2304042" y="5468399"/>
                    </a:lnTo>
                    <a:lnTo>
                      <a:pt x="2330696" y="5465437"/>
                    </a:lnTo>
                    <a:lnTo>
                      <a:pt x="2360311" y="5458033"/>
                    </a:lnTo>
                    <a:lnTo>
                      <a:pt x="2385484" y="5447668"/>
                    </a:lnTo>
                    <a:lnTo>
                      <a:pt x="2413618" y="5435822"/>
                    </a:lnTo>
                    <a:lnTo>
                      <a:pt x="2435829" y="5421015"/>
                    </a:lnTo>
                    <a:lnTo>
                      <a:pt x="2458040" y="5403246"/>
                    </a:lnTo>
                    <a:lnTo>
                      <a:pt x="2480252" y="5385477"/>
                    </a:lnTo>
                    <a:lnTo>
                      <a:pt x="2498020" y="5363265"/>
                    </a:lnTo>
                    <a:lnTo>
                      <a:pt x="2515789" y="5341054"/>
                    </a:lnTo>
                    <a:lnTo>
                      <a:pt x="2530597" y="5318843"/>
                    </a:lnTo>
                    <a:lnTo>
                      <a:pt x="2542443" y="5293670"/>
                    </a:lnTo>
                    <a:lnTo>
                      <a:pt x="2552808" y="5267017"/>
                    </a:lnTo>
                    <a:lnTo>
                      <a:pt x="2557250" y="5238883"/>
                    </a:lnTo>
                    <a:lnTo>
                      <a:pt x="2561692" y="5209268"/>
                    </a:lnTo>
                    <a:lnTo>
                      <a:pt x="2564654" y="5179653"/>
                    </a:lnTo>
                    <a:lnTo>
                      <a:pt x="2564654" y="331688"/>
                    </a:lnTo>
                    <a:lnTo>
                      <a:pt x="2561692" y="302073"/>
                    </a:lnTo>
                    <a:lnTo>
                      <a:pt x="2557250" y="272458"/>
                    </a:lnTo>
                    <a:lnTo>
                      <a:pt x="2552808" y="244324"/>
                    </a:lnTo>
                    <a:lnTo>
                      <a:pt x="2542443" y="217671"/>
                    </a:lnTo>
                    <a:lnTo>
                      <a:pt x="2530597" y="192498"/>
                    </a:lnTo>
                    <a:lnTo>
                      <a:pt x="2515789" y="167325"/>
                    </a:lnTo>
                    <a:lnTo>
                      <a:pt x="2498020" y="145114"/>
                    </a:lnTo>
                    <a:lnTo>
                      <a:pt x="2480252" y="124384"/>
                    </a:lnTo>
                    <a:lnTo>
                      <a:pt x="2458040" y="105134"/>
                    </a:lnTo>
                    <a:lnTo>
                      <a:pt x="2435829" y="90327"/>
                    </a:lnTo>
                    <a:lnTo>
                      <a:pt x="2413618" y="75519"/>
                    </a:lnTo>
                    <a:lnTo>
                      <a:pt x="2385484" y="62192"/>
                    </a:lnTo>
                    <a:lnTo>
                      <a:pt x="2360311" y="53308"/>
                    </a:lnTo>
                    <a:lnTo>
                      <a:pt x="2330696" y="45904"/>
                    </a:lnTo>
                    <a:lnTo>
                      <a:pt x="2304042" y="39981"/>
                    </a:lnTo>
                    <a:lnTo>
                      <a:pt x="2272947" y="39981"/>
                    </a:lnTo>
                    <a:lnTo>
                      <a:pt x="2061200" y="39981"/>
                    </a:lnTo>
                    <a:lnTo>
                      <a:pt x="2049354" y="39981"/>
                    </a:lnTo>
                    <a:lnTo>
                      <a:pt x="2038989" y="42943"/>
                    </a:lnTo>
                    <a:lnTo>
                      <a:pt x="2028623" y="47385"/>
                    </a:lnTo>
                    <a:lnTo>
                      <a:pt x="2021220" y="54789"/>
                    </a:lnTo>
                    <a:lnTo>
                      <a:pt x="2013816" y="62192"/>
                    </a:lnTo>
                    <a:lnTo>
                      <a:pt x="2009374" y="72558"/>
                    </a:lnTo>
                    <a:lnTo>
                      <a:pt x="2006412" y="82923"/>
                    </a:lnTo>
                    <a:lnTo>
                      <a:pt x="2006412" y="94769"/>
                    </a:lnTo>
                    <a:lnTo>
                      <a:pt x="2004932" y="109576"/>
                    </a:lnTo>
                    <a:lnTo>
                      <a:pt x="2004932" y="124384"/>
                    </a:lnTo>
                    <a:lnTo>
                      <a:pt x="1994566" y="152518"/>
                    </a:lnTo>
                    <a:lnTo>
                      <a:pt x="1982720" y="177691"/>
                    </a:lnTo>
                    <a:lnTo>
                      <a:pt x="1961990" y="199902"/>
                    </a:lnTo>
                    <a:lnTo>
                      <a:pt x="1939778" y="217671"/>
                    </a:lnTo>
                    <a:lnTo>
                      <a:pt x="1914606" y="232478"/>
                    </a:lnTo>
                    <a:lnTo>
                      <a:pt x="1887952" y="239882"/>
                    </a:lnTo>
                    <a:lnTo>
                      <a:pt x="1873145" y="241363"/>
                    </a:lnTo>
                    <a:lnTo>
                      <a:pt x="1856857" y="241363"/>
                    </a:lnTo>
                    <a:lnTo>
                      <a:pt x="756662" y="241363"/>
                    </a:lnTo>
                    <a:lnTo>
                      <a:pt x="741854" y="241363"/>
                    </a:lnTo>
                    <a:lnTo>
                      <a:pt x="727047" y="239882"/>
                    </a:lnTo>
                    <a:lnTo>
                      <a:pt x="698912" y="232478"/>
                    </a:lnTo>
                    <a:lnTo>
                      <a:pt x="673740" y="217671"/>
                    </a:lnTo>
                    <a:lnTo>
                      <a:pt x="651528" y="199902"/>
                    </a:lnTo>
                    <a:lnTo>
                      <a:pt x="633759" y="177691"/>
                    </a:lnTo>
                    <a:lnTo>
                      <a:pt x="618952" y="152518"/>
                    </a:lnTo>
                    <a:lnTo>
                      <a:pt x="611548" y="124384"/>
                    </a:lnTo>
                    <a:lnTo>
                      <a:pt x="610068" y="109576"/>
                    </a:lnTo>
                    <a:lnTo>
                      <a:pt x="610068" y="94769"/>
                    </a:lnTo>
                    <a:lnTo>
                      <a:pt x="607106" y="82923"/>
                    </a:lnTo>
                    <a:lnTo>
                      <a:pt x="604145" y="72558"/>
                    </a:lnTo>
                    <a:lnTo>
                      <a:pt x="599702" y="62192"/>
                    </a:lnTo>
                    <a:lnTo>
                      <a:pt x="592299" y="54789"/>
                    </a:lnTo>
                    <a:lnTo>
                      <a:pt x="584895" y="47385"/>
                    </a:lnTo>
                    <a:lnTo>
                      <a:pt x="574530" y="42943"/>
                    </a:lnTo>
                    <a:lnTo>
                      <a:pt x="564164" y="39981"/>
                    </a:lnTo>
                    <a:lnTo>
                      <a:pt x="555280" y="39981"/>
                    </a:lnTo>
                    <a:lnTo>
                      <a:pt x="340571" y="39981"/>
                    </a:lnTo>
                    <a:close/>
                    <a:moveTo>
                      <a:pt x="315399" y="0"/>
                    </a:moveTo>
                    <a:lnTo>
                      <a:pt x="350937" y="0"/>
                    </a:lnTo>
                    <a:lnTo>
                      <a:pt x="2264063" y="0"/>
                    </a:lnTo>
                    <a:lnTo>
                      <a:pt x="2301082" y="0"/>
                    </a:lnTo>
                    <a:lnTo>
                      <a:pt x="2335139" y="5923"/>
                    </a:lnTo>
                    <a:lnTo>
                      <a:pt x="2367715" y="14808"/>
                    </a:lnTo>
                    <a:lnTo>
                      <a:pt x="2400292" y="28134"/>
                    </a:lnTo>
                    <a:lnTo>
                      <a:pt x="2429906" y="42942"/>
                    </a:lnTo>
                    <a:lnTo>
                      <a:pt x="2461002" y="60711"/>
                    </a:lnTo>
                    <a:lnTo>
                      <a:pt x="2487656" y="79960"/>
                    </a:lnTo>
                    <a:lnTo>
                      <a:pt x="2512828" y="102172"/>
                    </a:lnTo>
                    <a:lnTo>
                      <a:pt x="2535040" y="127344"/>
                    </a:lnTo>
                    <a:lnTo>
                      <a:pt x="2554289" y="155479"/>
                    </a:lnTo>
                    <a:lnTo>
                      <a:pt x="2572058" y="182132"/>
                    </a:lnTo>
                    <a:lnTo>
                      <a:pt x="2586866" y="214708"/>
                    </a:lnTo>
                    <a:lnTo>
                      <a:pt x="2600192" y="244323"/>
                    </a:lnTo>
                    <a:lnTo>
                      <a:pt x="2607596" y="279861"/>
                    </a:lnTo>
                    <a:lnTo>
                      <a:pt x="2612038" y="313918"/>
                    </a:lnTo>
                    <a:lnTo>
                      <a:pt x="2615000" y="349456"/>
                    </a:lnTo>
                    <a:lnTo>
                      <a:pt x="2615000" y="5161883"/>
                    </a:lnTo>
                    <a:lnTo>
                      <a:pt x="2612038" y="5195940"/>
                    </a:lnTo>
                    <a:lnTo>
                      <a:pt x="2607596" y="5231478"/>
                    </a:lnTo>
                    <a:lnTo>
                      <a:pt x="2600192" y="5264054"/>
                    </a:lnTo>
                    <a:lnTo>
                      <a:pt x="2586866" y="5296631"/>
                    </a:lnTo>
                    <a:lnTo>
                      <a:pt x="2572058" y="5329207"/>
                    </a:lnTo>
                    <a:lnTo>
                      <a:pt x="2554289" y="5355861"/>
                    </a:lnTo>
                    <a:lnTo>
                      <a:pt x="2535040" y="5383995"/>
                    </a:lnTo>
                    <a:lnTo>
                      <a:pt x="2512828" y="5407687"/>
                    </a:lnTo>
                    <a:lnTo>
                      <a:pt x="2487656" y="5431379"/>
                    </a:lnTo>
                    <a:lnTo>
                      <a:pt x="2461002" y="5450628"/>
                    </a:lnTo>
                    <a:lnTo>
                      <a:pt x="2429906" y="5468397"/>
                    </a:lnTo>
                    <a:lnTo>
                      <a:pt x="2400292" y="5483205"/>
                    </a:lnTo>
                    <a:lnTo>
                      <a:pt x="2367715" y="5495051"/>
                    </a:lnTo>
                    <a:lnTo>
                      <a:pt x="2335139" y="5502455"/>
                    </a:lnTo>
                    <a:lnTo>
                      <a:pt x="2301082" y="5508378"/>
                    </a:lnTo>
                    <a:lnTo>
                      <a:pt x="2264063" y="5509858"/>
                    </a:lnTo>
                    <a:lnTo>
                      <a:pt x="350937" y="5509858"/>
                    </a:lnTo>
                    <a:lnTo>
                      <a:pt x="315399" y="5508378"/>
                    </a:lnTo>
                    <a:lnTo>
                      <a:pt x="281342" y="5502455"/>
                    </a:lnTo>
                    <a:lnTo>
                      <a:pt x="245804" y="5495051"/>
                    </a:lnTo>
                    <a:lnTo>
                      <a:pt x="213228" y="5483205"/>
                    </a:lnTo>
                    <a:lnTo>
                      <a:pt x="183613" y="5468397"/>
                    </a:lnTo>
                    <a:lnTo>
                      <a:pt x="153998" y="5450628"/>
                    </a:lnTo>
                    <a:lnTo>
                      <a:pt x="128825" y="5431379"/>
                    </a:lnTo>
                    <a:lnTo>
                      <a:pt x="103653" y="5407687"/>
                    </a:lnTo>
                    <a:lnTo>
                      <a:pt x="78480" y="5383995"/>
                    </a:lnTo>
                    <a:lnTo>
                      <a:pt x="59230" y="5355861"/>
                    </a:lnTo>
                    <a:lnTo>
                      <a:pt x="41461" y="5329207"/>
                    </a:lnTo>
                    <a:lnTo>
                      <a:pt x="26654" y="5296631"/>
                    </a:lnTo>
                    <a:lnTo>
                      <a:pt x="16288" y="5264054"/>
                    </a:lnTo>
                    <a:lnTo>
                      <a:pt x="7404" y="5231478"/>
                    </a:lnTo>
                    <a:lnTo>
                      <a:pt x="1481" y="5195940"/>
                    </a:lnTo>
                    <a:lnTo>
                      <a:pt x="0" y="5161883"/>
                    </a:lnTo>
                    <a:lnTo>
                      <a:pt x="0" y="349456"/>
                    </a:lnTo>
                    <a:lnTo>
                      <a:pt x="1481" y="313918"/>
                    </a:lnTo>
                    <a:lnTo>
                      <a:pt x="7404" y="279861"/>
                    </a:lnTo>
                    <a:lnTo>
                      <a:pt x="16288" y="244323"/>
                    </a:lnTo>
                    <a:lnTo>
                      <a:pt x="26654" y="214708"/>
                    </a:lnTo>
                    <a:lnTo>
                      <a:pt x="41461" y="182132"/>
                    </a:lnTo>
                    <a:lnTo>
                      <a:pt x="59230" y="155479"/>
                    </a:lnTo>
                    <a:lnTo>
                      <a:pt x="78480" y="127344"/>
                    </a:lnTo>
                    <a:lnTo>
                      <a:pt x="103653" y="102172"/>
                    </a:lnTo>
                    <a:lnTo>
                      <a:pt x="128825" y="79960"/>
                    </a:lnTo>
                    <a:lnTo>
                      <a:pt x="153998" y="60711"/>
                    </a:lnTo>
                    <a:lnTo>
                      <a:pt x="183613" y="42942"/>
                    </a:lnTo>
                    <a:lnTo>
                      <a:pt x="213228" y="28134"/>
                    </a:lnTo>
                    <a:lnTo>
                      <a:pt x="245804" y="14808"/>
                    </a:lnTo>
                    <a:lnTo>
                      <a:pt x="281342" y="59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22" name="Freeform 105">
                <a:extLst>
                  <a:ext uri="{FF2B5EF4-FFF2-40B4-BE49-F238E27FC236}">
                    <a16:creationId xmlns:a16="http://schemas.microsoft.com/office/drawing/2014/main" id="{D6E3D2C5-ED49-17D1-FC6C-10ECE112A052}"/>
                  </a:ext>
                </a:extLst>
              </p:cNvPr>
              <p:cNvSpPr>
                <a:spLocks/>
              </p:cNvSpPr>
              <p:nvPr/>
            </p:nvSpPr>
            <p:spPr bwMode="auto">
              <a:xfrm>
                <a:off x="8086696" y="764397"/>
                <a:ext cx="347976" cy="37019"/>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3" name="Freeform 106">
                <a:extLst>
                  <a:ext uri="{FF2B5EF4-FFF2-40B4-BE49-F238E27FC236}">
                    <a16:creationId xmlns:a16="http://schemas.microsoft.com/office/drawing/2014/main" id="{B06377BA-BFDE-2C72-DAB0-402A05AB7C37}"/>
                  </a:ext>
                </a:extLst>
              </p:cNvPr>
              <p:cNvSpPr>
                <a:spLocks/>
              </p:cNvSpPr>
              <p:nvPr/>
            </p:nvSpPr>
            <p:spPr bwMode="auto">
              <a:xfrm>
                <a:off x="8517594" y="742185"/>
                <a:ext cx="81442" cy="81442"/>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4" name="Freeform 107">
                <a:extLst>
                  <a:ext uri="{FF2B5EF4-FFF2-40B4-BE49-F238E27FC236}">
                    <a16:creationId xmlns:a16="http://schemas.microsoft.com/office/drawing/2014/main" id="{137A68B7-D46F-50A3-C72C-05ED1405DB4D}"/>
                  </a:ext>
                </a:extLst>
              </p:cNvPr>
              <p:cNvSpPr>
                <a:spLocks/>
              </p:cNvSpPr>
              <p:nvPr/>
            </p:nvSpPr>
            <p:spPr bwMode="auto">
              <a:xfrm>
                <a:off x="8564978" y="761435"/>
                <a:ext cx="26653" cy="29615"/>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5" name="Freeform 108">
                <a:extLst>
                  <a:ext uri="{FF2B5EF4-FFF2-40B4-BE49-F238E27FC236}">
                    <a16:creationId xmlns:a16="http://schemas.microsoft.com/office/drawing/2014/main" id="{0713B018-3D5A-9F61-7098-1E37AB367A3F}"/>
                  </a:ext>
                </a:extLst>
              </p:cNvPr>
              <p:cNvSpPr>
                <a:spLocks/>
              </p:cNvSpPr>
              <p:nvPr/>
            </p:nvSpPr>
            <p:spPr bwMode="auto">
              <a:xfrm>
                <a:off x="8562017" y="764397"/>
                <a:ext cx="25173" cy="22212"/>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6" name="Freeform 109">
                <a:extLst>
                  <a:ext uri="{FF2B5EF4-FFF2-40B4-BE49-F238E27FC236}">
                    <a16:creationId xmlns:a16="http://schemas.microsoft.com/office/drawing/2014/main" id="{C18250CC-00AD-0931-E806-3E8F4D2856F0}"/>
                  </a:ext>
                </a:extLst>
              </p:cNvPr>
              <p:cNvSpPr>
                <a:spLocks/>
              </p:cNvSpPr>
              <p:nvPr/>
            </p:nvSpPr>
            <p:spPr bwMode="auto">
              <a:xfrm>
                <a:off x="8566458" y="768839"/>
                <a:ext cx="10366" cy="13327"/>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7" name="Freeform 110">
                <a:extLst>
                  <a:ext uri="{FF2B5EF4-FFF2-40B4-BE49-F238E27FC236}">
                    <a16:creationId xmlns:a16="http://schemas.microsoft.com/office/drawing/2014/main" id="{C107C501-537D-99D7-0459-BD2658C38366}"/>
                  </a:ext>
                </a:extLst>
              </p:cNvPr>
              <p:cNvSpPr>
                <a:spLocks/>
              </p:cNvSpPr>
              <p:nvPr/>
            </p:nvSpPr>
            <p:spPr bwMode="auto">
              <a:xfrm>
                <a:off x="8529440" y="767359"/>
                <a:ext cx="22212" cy="29615"/>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8" name="Freeform 111">
                <a:extLst>
                  <a:ext uri="{FF2B5EF4-FFF2-40B4-BE49-F238E27FC236}">
                    <a16:creationId xmlns:a16="http://schemas.microsoft.com/office/drawing/2014/main" id="{EAE6C2C7-7591-2D72-8B9F-D73E1113E7CE}"/>
                  </a:ext>
                </a:extLst>
              </p:cNvPr>
              <p:cNvSpPr>
                <a:spLocks/>
              </p:cNvSpPr>
              <p:nvPr/>
            </p:nvSpPr>
            <p:spPr bwMode="auto">
              <a:xfrm>
                <a:off x="8533882" y="771800"/>
                <a:ext cx="16288" cy="19250"/>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9" name="Freeform 112">
                <a:extLst>
                  <a:ext uri="{FF2B5EF4-FFF2-40B4-BE49-F238E27FC236}">
                    <a16:creationId xmlns:a16="http://schemas.microsoft.com/office/drawing/2014/main" id="{C83B1364-40B5-E402-2838-97E081F857B3}"/>
                  </a:ext>
                </a:extLst>
              </p:cNvPr>
              <p:cNvSpPr>
                <a:spLocks/>
              </p:cNvSpPr>
              <p:nvPr/>
            </p:nvSpPr>
            <p:spPr bwMode="auto">
              <a:xfrm>
                <a:off x="8539805" y="774762"/>
                <a:ext cx="7404" cy="11846"/>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17" name="Freeform 100">
              <a:extLst>
                <a:ext uri="{FF2B5EF4-FFF2-40B4-BE49-F238E27FC236}">
                  <a16:creationId xmlns:a16="http://schemas.microsoft.com/office/drawing/2014/main" id="{2D0ADF0A-F402-005B-AE0E-0851DC3E01AA}"/>
                </a:ext>
              </a:extLst>
            </p:cNvPr>
            <p:cNvSpPr>
              <a:spLocks/>
            </p:cNvSpPr>
            <p:nvPr/>
          </p:nvSpPr>
          <p:spPr bwMode="auto">
            <a:xfrm>
              <a:off x="6798446" y="1324120"/>
              <a:ext cx="28135" cy="217670"/>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8" name="Freeform 101">
              <a:extLst>
                <a:ext uri="{FF2B5EF4-FFF2-40B4-BE49-F238E27FC236}">
                  <a16:creationId xmlns:a16="http://schemas.microsoft.com/office/drawing/2014/main" id="{BF5A891D-5F1D-CB0A-5222-913FD8698CA6}"/>
                </a:ext>
              </a:extLst>
            </p:cNvPr>
            <p:cNvSpPr>
              <a:spLocks/>
            </p:cNvSpPr>
            <p:nvPr/>
          </p:nvSpPr>
          <p:spPr bwMode="auto">
            <a:xfrm>
              <a:off x="6798446" y="1746132"/>
              <a:ext cx="28135" cy="402763"/>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9" name="Freeform 102">
              <a:extLst>
                <a:ext uri="{FF2B5EF4-FFF2-40B4-BE49-F238E27FC236}">
                  <a16:creationId xmlns:a16="http://schemas.microsoft.com/office/drawing/2014/main" id="{37605769-00E7-824A-305A-C0116620224B}"/>
                </a:ext>
              </a:extLst>
            </p:cNvPr>
            <p:cNvSpPr>
              <a:spLocks/>
            </p:cNvSpPr>
            <p:nvPr/>
          </p:nvSpPr>
          <p:spPr bwMode="auto">
            <a:xfrm>
              <a:off x="9668134" y="1877918"/>
              <a:ext cx="22212" cy="667817"/>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0" name="Freeform 103">
              <a:extLst>
                <a:ext uri="{FF2B5EF4-FFF2-40B4-BE49-F238E27FC236}">
                  <a16:creationId xmlns:a16="http://schemas.microsoft.com/office/drawing/2014/main" id="{0215811E-90CD-208E-1A2D-3846ABE0D135}"/>
                </a:ext>
              </a:extLst>
            </p:cNvPr>
            <p:cNvSpPr>
              <a:spLocks/>
            </p:cNvSpPr>
            <p:nvPr/>
          </p:nvSpPr>
          <p:spPr bwMode="auto">
            <a:xfrm>
              <a:off x="6798446" y="2265874"/>
              <a:ext cx="28135" cy="413128"/>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Tree>
    <p:extLst>
      <p:ext uri="{BB962C8B-B14F-4D97-AF65-F5344CB8AC3E}">
        <p14:creationId xmlns:p14="http://schemas.microsoft.com/office/powerpoint/2010/main" val="132764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Cantos Arredondados 25">
            <a:extLst>
              <a:ext uri="{FF2B5EF4-FFF2-40B4-BE49-F238E27FC236}">
                <a16:creationId xmlns:a16="http://schemas.microsoft.com/office/drawing/2014/main" id="{B54F86CC-7617-2978-A7A7-390287E4799B}"/>
              </a:ext>
            </a:extLst>
          </p:cNvPr>
          <p:cNvSpPr/>
          <p:nvPr/>
        </p:nvSpPr>
        <p:spPr>
          <a:xfrm>
            <a:off x="6096000" y="357653"/>
            <a:ext cx="6425934" cy="6140370"/>
          </a:xfrm>
          <a:prstGeom prst="roundRect">
            <a:avLst>
              <a:gd name="adj" fmla="val 540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Oval 95">
            <a:extLst>
              <a:ext uri="{FF2B5EF4-FFF2-40B4-BE49-F238E27FC236}">
                <a16:creationId xmlns:a16="http://schemas.microsoft.com/office/drawing/2014/main" id="{DE56D608-F733-8A01-4FD7-C60B3358828A}"/>
              </a:ext>
            </a:extLst>
          </p:cNvPr>
          <p:cNvSpPr/>
          <p:nvPr/>
        </p:nvSpPr>
        <p:spPr>
          <a:xfrm>
            <a:off x="7107001" y="1096795"/>
            <a:ext cx="744400" cy="74440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US" sz="1400" b="1" dirty="0">
              <a:solidFill>
                <a:srgbClr val="187BCD"/>
              </a:solidFill>
              <a:latin typeface="Montserrat"/>
            </a:endParaRPr>
          </a:p>
        </p:txBody>
      </p:sp>
      <p:sp>
        <p:nvSpPr>
          <p:cNvPr id="27" name="Oval 108">
            <a:extLst>
              <a:ext uri="{FF2B5EF4-FFF2-40B4-BE49-F238E27FC236}">
                <a16:creationId xmlns:a16="http://schemas.microsoft.com/office/drawing/2014/main" id="{DAC9595C-70EC-557A-3A4F-C7E497787B25}"/>
              </a:ext>
            </a:extLst>
          </p:cNvPr>
          <p:cNvSpPr/>
          <p:nvPr/>
        </p:nvSpPr>
        <p:spPr>
          <a:xfrm>
            <a:off x="7107001" y="4606259"/>
            <a:ext cx="744400" cy="74440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US" sz="1400" b="1" dirty="0">
              <a:solidFill>
                <a:srgbClr val="187BCD"/>
              </a:solidFill>
              <a:latin typeface="Montserrat"/>
            </a:endParaRPr>
          </a:p>
        </p:txBody>
      </p:sp>
      <p:sp>
        <p:nvSpPr>
          <p:cNvPr id="28" name="Oval 121">
            <a:extLst>
              <a:ext uri="{FF2B5EF4-FFF2-40B4-BE49-F238E27FC236}">
                <a16:creationId xmlns:a16="http://schemas.microsoft.com/office/drawing/2014/main" id="{C3656B4A-97D9-A726-A8CB-DAE871E6575B}"/>
              </a:ext>
            </a:extLst>
          </p:cNvPr>
          <p:cNvSpPr/>
          <p:nvPr/>
        </p:nvSpPr>
        <p:spPr>
          <a:xfrm>
            <a:off x="7107001" y="2851527"/>
            <a:ext cx="744400" cy="744400"/>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US" sz="1400" b="1" dirty="0">
              <a:solidFill>
                <a:srgbClr val="187BCD"/>
              </a:solidFill>
              <a:latin typeface="Montserrat"/>
            </a:endParaRPr>
          </a:p>
        </p:txBody>
      </p:sp>
      <p:pic>
        <p:nvPicPr>
          <p:cNvPr id="29" name="Gráfico 28" descr="Laptop estrutura de tópicos">
            <a:extLst>
              <a:ext uri="{FF2B5EF4-FFF2-40B4-BE49-F238E27FC236}">
                <a16:creationId xmlns:a16="http://schemas.microsoft.com/office/drawing/2014/main" id="{0255EDB7-20BD-EA7C-5BA5-12D820BA05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21123" y="4723042"/>
            <a:ext cx="516156" cy="516156"/>
          </a:xfrm>
          <a:prstGeom prst="rect">
            <a:avLst/>
          </a:prstGeom>
        </p:spPr>
      </p:pic>
      <p:pic>
        <p:nvPicPr>
          <p:cNvPr id="30" name="Gráfico 29" descr="Lápis estrutura de tópicos">
            <a:extLst>
              <a:ext uri="{FF2B5EF4-FFF2-40B4-BE49-F238E27FC236}">
                <a16:creationId xmlns:a16="http://schemas.microsoft.com/office/drawing/2014/main" id="{9C30FEF9-259E-4C35-777C-4AB6131D9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44585" y="1232328"/>
            <a:ext cx="469233" cy="469233"/>
          </a:xfrm>
          <a:prstGeom prst="rect">
            <a:avLst/>
          </a:prstGeom>
        </p:spPr>
      </p:pic>
      <p:pic>
        <p:nvPicPr>
          <p:cNvPr id="31" name="Gráfico 30" descr="Pesquisa de Pasta estrutura de tópicos">
            <a:extLst>
              <a:ext uri="{FF2B5EF4-FFF2-40B4-BE49-F238E27FC236}">
                <a16:creationId xmlns:a16="http://schemas.microsoft.com/office/drawing/2014/main" id="{8CC6C250-31DB-C9AF-4585-4B80D83569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39784" y="2981871"/>
            <a:ext cx="516156" cy="516156"/>
          </a:xfrm>
          <a:prstGeom prst="rect">
            <a:avLst/>
          </a:prstGeom>
        </p:spPr>
      </p:pic>
      <p:sp>
        <p:nvSpPr>
          <p:cNvPr id="32" name="Text Placeholder 3">
            <a:extLst>
              <a:ext uri="{FF2B5EF4-FFF2-40B4-BE49-F238E27FC236}">
                <a16:creationId xmlns:a16="http://schemas.microsoft.com/office/drawing/2014/main" id="{53616F2A-05D5-110D-7191-29F267966128}"/>
              </a:ext>
            </a:extLst>
          </p:cNvPr>
          <p:cNvSpPr txBox="1">
            <a:spLocks/>
          </p:cNvSpPr>
          <p:nvPr/>
        </p:nvSpPr>
        <p:spPr>
          <a:xfrm>
            <a:off x="8029027" y="1371527"/>
            <a:ext cx="3368293" cy="994617"/>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noProof="0" dirty="0">
                <a:ln>
                  <a:noFill/>
                </a:ln>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a:t>
            </a:r>
          </a:p>
        </p:txBody>
      </p:sp>
      <p:sp>
        <p:nvSpPr>
          <p:cNvPr id="33" name="Text Placeholder 4">
            <a:extLst>
              <a:ext uri="{FF2B5EF4-FFF2-40B4-BE49-F238E27FC236}">
                <a16:creationId xmlns:a16="http://schemas.microsoft.com/office/drawing/2014/main" id="{E206FE9D-9ED8-2F88-FF39-C6B7B4751810}"/>
              </a:ext>
            </a:extLst>
          </p:cNvPr>
          <p:cNvSpPr txBox="1">
            <a:spLocks/>
          </p:cNvSpPr>
          <p:nvPr/>
        </p:nvSpPr>
        <p:spPr>
          <a:xfrm>
            <a:off x="8029027" y="1062573"/>
            <a:ext cx="2133545"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effectLst/>
                <a:uLnTx/>
                <a:uFillTx/>
                <a:latin typeface="Poppins" pitchFamily="2" charset="77"/>
                <a:cs typeface="Poppins" pitchFamily="2" charset="77"/>
              </a:rPr>
              <a:t>Item aqui</a:t>
            </a:r>
          </a:p>
        </p:txBody>
      </p:sp>
      <p:sp>
        <p:nvSpPr>
          <p:cNvPr id="34" name="Text Placeholder 5">
            <a:extLst>
              <a:ext uri="{FF2B5EF4-FFF2-40B4-BE49-F238E27FC236}">
                <a16:creationId xmlns:a16="http://schemas.microsoft.com/office/drawing/2014/main" id="{ADA68BCA-E12B-6BC6-7C4F-E88515155611}"/>
              </a:ext>
            </a:extLst>
          </p:cNvPr>
          <p:cNvSpPr txBox="1">
            <a:spLocks/>
          </p:cNvSpPr>
          <p:nvPr/>
        </p:nvSpPr>
        <p:spPr>
          <a:xfrm>
            <a:off x="8029027" y="3076395"/>
            <a:ext cx="3368293" cy="994617"/>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noProof="0" dirty="0">
                <a:ln>
                  <a:noFill/>
                </a:ln>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a:t>
            </a:r>
          </a:p>
        </p:txBody>
      </p:sp>
      <p:sp>
        <p:nvSpPr>
          <p:cNvPr id="35" name="Text Placeholder 7">
            <a:extLst>
              <a:ext uri="{FF2B5EF4-FFF2-40B4-BE49-F238E27FC236}">
                <a16:creationId xmlns:a16="http://schemas.microsoft.com/office/drawing/2014/main" id="{A0184726-0F4E-C7F1-5483-E131DF057007}"/>
              </a:ext>
            </a:extLst>
          </p:cNvPr>
          <p:cNvSpPr txBox="1">
            <a:spLocks/>
          </p:cNvSpPr>
          <p:nvPr/>
        </p:nvSpPr>
        <p:spPr>
          <a:xfrm>
            <a:off x="8029027" y="2767440"/>
            <a:ext cx="2133545"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effectLst/>
                <a:uLnTx/>
                <a:uFillTx/>
                <a:latin typeface="Poppins" pitchFamily="2" charset="77"/>
                <a:cs typeface="Poppins" pitchFamily="2" charset="77"/>
              </a:rPr>
              <a:t>Item aqui</a:t>
            </a:r>
          </a:p>
        </p:txBody>
      </p:sp>
      <p:sp>
        <p:nvSpPr>
          <p:cNvPr id="36" name="Text Placeholder 9">
            <a:extLst>
              <a:ext uri="{FF2B5EF4-FFF2-40B4-BE49-F238E27FC236}">
                <a16:creationId xmlns:a16="http://schemas.microsoft.com/office/drawing/2014/main" id="{02CC0C62-F5D8-2ADE-4739-9DF3730A43E1}"/>
              </a:ext>
            </a:extLst>
          </p:cNvPr>
          <p:cNvSpPr txBox="1">
            <a:spLocks/>
          </p:cNvSpPr>
          <p:nvPr/>
        </p:nvSpPr>
        <p:spPr>
          <a:xfrm>
            <a:off x="8029027" y="4800809"/>
            <a:ext cx="3368293" cy="994617"/>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noProof="0" dirty="0">
                <a:ln>
                  <a:noFill/>
                </a:ln>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a:t>
            </a:r>
          </a:p>
        </p:txBody>
      </p:sp>
      <p:sp>
        <p:nvSpPr>
          <p:cNvPr id="37" name="Text Placeholder 10">
            <a:extLst>
              <a:ext uri="{FF2B5EF4-FFF2-40B4-BE49-F238E27FC236}">
                <a16:creationId xmlns:a16="http://schemas.microsoft.com/office/drawing/2014/main" id="{1E7F2D84-5CF0-1EAA-6474-3E37F3E96796}"/>
              </a:ext>
            </a:extLst>
          </p:cNvPr>
          <p:cNvSpPr txBox="1">
            <a:spLocks/>
          </p:cNvSpPr>
          <p:nvPr/>
        </p:nvSpPr>
        <p:spPr>
          <a:xfrm>
            <a:off x="8029027" y="4491855"/>
            <a:ext cx="2133545"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effectLst/>
                <a:uLnTx/>
                <a:uFillTx/>
                <a:latin typeface="Poppins" pitchFamily="2" charset="77"/>
                <a:cs typeface="Poppins" pitchFamily="2" charset="77"/>
              </a:rPr>
              <a:t>Item aqui</a:t>
            </a:r>
          </a:p>
        </p:txBody>
      </p:sp>
      <p:grpSp>
        <p:nvGrpSpPr>
          <p:cNvPr id="4" name="Group 46">
            <a:extLst>
              <a:ext uri="{FF2B5EF4-FFF2-40B4-BE49-F238E27FC236}">
                <a16:creationId xmlns:a16="http://schemas.microsoft.com/office/drawing/2014/main" id="{24468561-7A20-6FE4-D646-C94E0B175C10}"/>
              </a:ext>
            </a:extLst>
          </p:cNvPr>
          <p:cNvGrpSpPr/>
          <p:nvPr/>
        </p:nvGrpSpPr>
        <p:grpSpPr>
          <a:xfrm>
            <a:off x="794680" y="2608647"/>
            <a:ext cx="4557131" cy="2630551"/>
            <a:chOff x="2738438" y="30162"/>
            <a:chExt cx="11828463" cy="6827860"/>
          </a:xfrm>
        </p:grpSpPr>
        <p:sp>
          <p:nvSpPr>
            <p:cNvPr id="5" name="Freeform 11">
              <a:extLst>
                <a:ext uri="{FF2B5EF4-FFF2-40B4-BE49-F238E27FC236}">
                  <a16:creationId xmlns:a16="http://schemas.microsoft.com/office/drawing/2014/main" id="{66CB9EA5-9033-2730-DC4C-887535C90355}"/>
                </a:ext>
              </a:extLst>
            </p:cNvPr>
            <p:cNvSpPr>
              <a:spLocks/>
            </p:cNvSpPr>
            <p:nvPr/>
          </p:nvSpPr>
          <p:spPr bwMode="auto">
            <a:xfrm>
              <a:off x="3821114" y="30162"/>
              <a:ext cx="9663113" cy="682309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6" name="Freeform 12">
              <a:extLst>
                <a:ext uri="{FF2B5EF4-FFF2-40B4-BE49-F238E27FC236}">
                  <a16:creationId xmlns:a16="http://schemas.microsoft.com/office/drawing/2014/main" id="{D4A20698-F609-87C2-D4E4-6C8A2DD6D90C}"/>
                </a:ext>
              </a:extLst>
            </p:cNvPr>
            <p:cNvSpPr>
              <a:spLocks/>
            </p:cNvSpPr>
            <p:nvPr/>
          </p:nvSpPr>
          <p:spPr bwMode="auto">
            <a:xfrm>
              <a:off x="3865562" y="74612"/>
              <a:ext cx="9574213" cy="6735782"/>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7" name="Freeform 13">
              <a:extLst>
                <a:ext uri="{FF2B5EF4-FFF2-40B4-BE49-F238E27FC236}">
                  <a16:creationId xmlns:a16="http://schemas.microsoft.com/office/drawing/2014/main" id="{AE41D25D-E7C7-57A4-EE42-139E1B3941B9}"/>
                </a:ext>
              </a:extLst>
            </p:cNvPr>
            <p:cNvSpPr>
              <a:spLocks/>
            </p:cNvSpPr>
            <p:nvPr/>
          </p:nvSpPr>
          <p:spPr bwMode="auto">
            <a:xfrm>
              <a:off x="3892549" y="6342078"/>
              <a:ext cx="9520239"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Rectangle 14">
              <a:extLst>
                <a:ext uri="{FF2B5EF4-FFF2-40B4-BE49-F238E27FC236}">
                  <a16:creationId xmlns:a16="http://schemas.microsoft.com/office/drawing/2014/main" id="{C046B78B-86D6-701C-7D1B-101B4FA7645F}"/>
                </a:ext>
              </a:extLst>
            </p:cNvPr>
            <p:cNvSpPr>
              <a:spLocks noChangeArrowheads="1"/>
            </p:cNvSpPr>
            <p:nvPr/>
          </p:nvSpPr>
          <p:spPr bwMode="auto">
            <a:xfrm>
              <a:off x="4205288" y="533400"/>
              <a:ext cx="8897938" cy="556579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15">
              <a:extLst>
                <a:ext uri="{FF2B5EF4-FFF2-40B4-BE49-F238E27FC236}">
                  <a16:creationId xmlns:a16="http://schemas.microsoft.com/office/drawing/2014/main" id="{8581D3A4-2465-9A0B-0EC8-C7133075091E}"/>
                </a:ext>
              </a:extLst>
            </p:cNvPr>
            <p:cNvSpPr>
              <a:spLocks/>
            </p:cNvSpPr>
            <p:nvPr/>
          </p:nvSpPr>
          <p:spPr bwMode="auto">
            <a:xfrm>
              <a:off x="2738438" y="6618308"/>
              <a:ext cx="11828463" cy="239714"/>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16">
              <a:extLst>
                <a:ext uri="{FF2B5EF4-FFF2-40B4-BE49-F238E27FC236}">
                  <a16:creationId xmlns:a16="http://schemas.microsoft.com/office/drawing/2014/main" id="{81F78B2F-15CF-13B6-409F-9CF7C5C75D67}"/>
                </a:ext>
              </a:extLst>
            </p:cNvPr>
            <p:cNvSpPr>
              <a:spLocks/>
            </p:cNvSpPr>
            <p:nvPr/>
          </p:nvSpPr>
          <p:spPr bwMode="auto">
            <a:xfrm>
              <a:off x="2738438" y="6618275"/>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1" name="Freeform 17">
              <a:extLst>
                <a:ext uri="{FF2B5EF4-FFF2-40B4-BE49-F238E27FC236}">
                  <a16:creationId xmlns:a16="http://schemas.microsoft.com/office/drawing/2014/main" id="{BAB58E08-99B0-7987-8C36-C838F29F63A6}"/>
                </a:ext>
              </a:extLst>
            </p:cNvPr>
            <p:cNvSpPr>
              <a:spLocks/>
            </p:cNvSpPr>
            <p:nvPr/>
          </p:nvSpPr>
          <p:spPr bwMode="auto">
            <a:xfrm>
              <a:off x="7524750" y="6619876"/>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12" name="Title 1">
            <a:extLst>
              <a:ext uri="{FF2B5EF4-FFF2-40B4-BE49-F238E27FC236}">
                <a16:creationId xmlns:a16="http://schemas.microsoft.com/office/drawing/2014/main" id="{24FCB0EC-09FF-329A-66FC-4097B72B22F5}"/>
              </a:ext>
            </a:extLst>
          </p:cNvPr>
          <p:cNvSpPr txBox="1">
            <a:spLocks/>
          </p:cNvSpPr>
          <p:nvPr/>
        </p:nvSpPr>
        <p:spPr>
          <a:xfrm>
            <a:off x="794680" y="1434315"/>
            <a:ext cx="4557131"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pPr algn="ctr"/>
            <a:r>
              <a:rPr lang="pt-BR" sz="6600" dirty="0">
                <a:latin typeface="Poppins Black" panose="00000A00000000000000" pitchFamily="2" charset="0"/>
                <a:cs typeface="Poppins Black" panose="00000A00000000000000" pitchFamily="2" charset="0"/>
              </a:rPr>
              <a:t>TÍTULO</a:t>
            </a:r>
          </a:p>
        </p:txBody>
      </p:sp>
      <p:sp>
        <p:nvSpPr>
          <p:cNvPr id="2" name="Espaço Reservado para Imagem 1">
            <a:extLst>
              <a:ext uri="{FF2B5EF4-FFF2-40B4-BE49-F238E27FC236}">
                <a16:creationId xmlns:a16="http://schemas.microsoft.com/office/drawing/2014/main" id="{74502D7A-5694-2863-AFEF-E01F47E64047}"/>
              </a:ext>
            </a:extLst>
          </p:cNvPr>
          <p:cNvSpPr>
            <a:spLocks noGrp="1"/>
          </p:cNvSpPr>
          <p:nvPr>
            <p:ph type="pic" sz="quarter" idx="34"/>
          </p:nvPr>
        </p:nvSpPr>
        <p:spPr/>
        <p:txBody>
          <a:bodyPr/>
          <a:lstStyle/>
          <a:p>
            <a:endParaRPr lang="pt-BR"/>
          </a:p>
        </p:txBody>
      </p:sp>
    </p:spTree>
    <p:extLst>
      <p:ext uri="{BB962C8B-B14F-4D97-AF65-F5344CB8AC3E}">
        <p14:creationId xmlns:p14="http://schemas.microsoft.com/office/powerpoint/2010/main" val="356092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B04FD3F-D361-417F-3CEF-11CA8C0D9CAC}"/>
              </a:ext>
            </a:extLst>
          </p:cNvPr>
          <p:cNvSpPr>
            <a:spLocks noGrp="1"/>
          </p:cNvSpPr>
          <p:nvPr>
            <p:ph type="pic" sz="quarter" idx="16"/>
          </p:nvPr>
        </p:nvSpPr>
        <p:spPr/>
        <p:txBody>
          <a:bodyPr/>
          <a:lstStyle/>
          <a:p>
            <a:endParaRPr lang="pt-BR"/>
          </a:p>
        </p:txBody>
      </p:sp>
      <p:sp>
        <p:nvSpPr>
          <p:cNvPr id="16" name="Text Placeholder 3">
            <a:extLst>
              <a:ext uri="{FF2B5EF4-FFF2-40B4-BE49-F238E27FC236}">
                <a16:creationId xmlns:a16="http://schemas.microsoft.com/office/drawing/2014/main" id="{60A13000-22E1-DF62-EB6E-302B2CBD710A}"/>
              </a:ext>
            </a:extLst>
          </p:cNvPr>
          <p:cNvSpPr txBox="1">
            <a:spLocks/>
          </p:cNvSpPr>
          <p:nvPr/>
        </p:nvSpPr>
        <p:spPr>
          <a:xfrm>
            <a:off x="968709" y="2491201"/>
            <a:ext cx="5045592" cy="1188720"/>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75000"/>
                    <a:lumOff val="25000"/>
                  </a:schemeClr>
                </a:solidFill>
                <a:latin typeface="+mj-lt"/>
              </a:rPr>
              <a:t>Texto do slide aqui texto do slide aqui texto do slide aqui texto do slide aqui texto do slide aqui texto do slide aqui texto do slide aqui texto do slide aqui texto do slide aqui.</a:t>
            </a:r>
          </a:p>
          <a:p>
            <a:pPr defTabSz="914354">
              <a:lnSpc>
                <a:spcPct val="120000"/>
              </a:lnSpc>
              <a:defRPr/>
            </a:pPr>
            <a:r>
              <a:rPr lang="pt-BR" dirty="0">
                <a:solidFill>
                  <a:schemeClr val="tx1">
                    <a:lumMod val="75000"/>
                    <a:lumOff val="25000"/>
                  </a:schemeClr>
                </a:solidFill>
                <a:latin typeface="+mj-lt"/>
              </a:rPr>
              <a:t>Texto do slide aqui texto do slide aqui texto do slide aqui texto do slide aqui texto do slide aqui texto do slide aqui texto.</a:t>
            </a:r>
          </a:p>
        </p:txBody>
      </p:sp>
      <p:sp>
        <p:nvSpPr>
          <p:cNvPr id="6" name="CaixaDeTexto 5">
            <a:extLst>
              <a:ext uri="{FF2B5EF4-FFF2-40B4-BE49-F238E27FC236}">
                <a16:creationId xmlns:a16="http://schemas.microsoft.com/office/drawing/2014/main" id="{2272EB9C-B7F3-834B-A775-D704A580C2E3}"/>
              </a:ext>
            </a:extLst>
          </p:cNvPr>
          <p:cNvSpPr txBox="1"/>
          <p:nvPr/>
        </p:nvSpPr>
        <p:spPr>
          <a:xfrm>
            <a:off x="467257" y="560476"/>
            <a:ext cx="1212916" cy="923330"/>
          </a:xfrm>
          <a:prstGeom prst="rect">
            <a:avLst/>
          </a:prstGeom>
          <a:noFill/>
        </p:spPr>
        <p:txBody>
          <a:bodyPr wrap="square" rtlCol="0">
            <a:spAutoFit/>
          </a:bodyPr>
          <a:lstStyle/>
          <a:p>
            <a:r>
              <a:rPr lang="pt-BR" sz="5400" dirty="0">
                <a:solidFill>
                  <a:schemeClr val="accent2"/>
                </a:solidFill>
                <a:latin typeface="Poppins Black" panose="00000A00000000000000" pitchFamily="2" charset="0"/>
                <a:cs typeface="Poppins Black" panose="00000A00000000000000" pitchFamily="2" charset="0"/>
              </a:rPr>
              <a:t>#</a:t>
            </a:r>
          </a:p>
        </p:txBody>
      </p:sp>
      <p:sp>
        <p:nvSpPr>
          <p:cNvPr id="15" name="Title 1">
            <a:extLst>
              <a:ext uri="{FF2B5EF4-FFF2-40B4-BE49-F238E27FC236}">
                <a16:creationId xmlns:a16="http://schemas.microsoft.com/office/drawing/2014/main" id="{CCC71935-DC66-FB25-AD74-85D62CBC2E1C}"/>
              </a:ext>
            </a:extLst>
          </p:cNvPr>
          <p:cNvSpPr txBox="1">
            <a:spLocks/>
          </p:cNvSpPr>
          <p:nvPr/>
        </p:nvSpPr>
        <p:spPr>
          <a:xfrm>
            <a:off x="846161" y="961797"/>
            <a:ext cx="5062220"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UM POUCO</a:t>
            </a:r>
          </a:p>
        </p:txBody>
      </p:sp>
      <p:grpSp>
        <p:nvGrpSpPr>
          <p:cNvPr id="8" name="Agrupar 7">
            <a:extLst>
              <a:ext uri="{FF2B5EF4-FFF2-40B4-BE49-F238E27FC236}">
                <a16:creationId xmlns:a16="http://schemas.microsoft.com/office/drawing/2014/main" id="{211C8E2A-CCD9-759B-1F0B-D04FBAD35AD8}"/>
              </a:ext>
            </a:extLst>
          </p:cNvPr>
          <p:cNvGrpSpPr/>
          <p:nvPr/>
        </p:nvGrpSpPr>
        <p:grpSpPr>
          <a:xfrm>
            <a:off x="999240" y="4223210"/>
            <a:ext cx="4060894" cy="1883302"/>
            <a:chOff x="999240" y="3157981"/>
            <a:chExt cx="4060894" cy="1883302"/>
          </a:xfrm>
        </p:grpSpPr>
        <p:sp>
          <p:nvSpPr>
            <p:cNvPr id="7" name="Retângulo: Cantos Arredondados 6">
              <a:extLst>
                <a:ext uri="{FF2B5EF4-FFF2-40B4-BE49-F238E27FC236}">
                  <a16:creationId xmlns:a16="http://schemas.microsoft.com/office/drawing/2014/main" id="{DD5FBE62-CBE3-FAD2-BBB8-818BEB6C6AF2}"/>
                </a:ext>
              </a:extLst>
            </p:cNvPr>
            <p:cNvSpPr/>
            <p:nvPr/>
          </p:nvSpPr>
          <p:spPr>
            <a:xfrm>
              <a:off x="999240" y="3157981"/>
              <a:ext cx="3893271" cy="1860823"/>
            </a:xfrm>
            <a:prstGeom prst="roundRect">
              <a:avLst>
                <a:gd name="adj" fmla="val 540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Text Placeholder 7">
              <a:extLst>
                <a:ext uri="{FF2B5EF4-FFF2-40B4-BE49-F238E27FC236}">
                  <a16:creationId xmlns:a16="http://schemas.microsoft.com/office/drawing/2014/main" id="{CF8E1DDD-C8B0-2DD2-4FE4-857DBDB43181}"/>
                </a:ext>
              </a:extLst>
            </p:cNvPr>
            <p:cNvSpPr txBox="1">
              <a:spLocks/>
            </p:cNvSpPr>
            <p:nvPr/>
          </p:nvSpPr>
          <p:spPr>
            <a:xfrm>
              <a:off x="1237942" y="3370998"/>
              <a:ext cx="3822192" cy="365760"/>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accent2"/>
                  </a:solidFill>
                  <a:latin typeface="+mj-lt"/>
                </a:rPr>
                <a:t>Qualidades</a:t>
              </a:r>
            </a:p>
          </p:txBody>
        </p:sp>
        <p:sp>
          <p:nvSpPr>
            <p:cNvPr id="19" name="Text Placeholder 8">
              <a:extLst>
                <a:ext uri="{FF2B5EF4-FFF2-40B4-BE49-F238E27FC236}">
                  <a16:creationId xmlns:a16="http://schemas.microsoft.com/office/drawing/2014/main" id="{B7776BD3-7695-1733-0BDC-1E3AC931841C}"/>
                </a:ext>
              </a:extLst>
            </p:cNvPr>
            <p:cNvSpPr txBox="1">
              <a:spLocks/>
            </p:cNvSpPr>
            <p:nvPr/>
          </p:nvSpPr>
          <p:spPr>
            <a:xfrm>
              <a:off x="1237944" y="3833046"/>
              <a:ext cx="3654568" cy="1208237"/>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6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44" indent="-285744" defTabSz="914354">
                <a:lnSpc>
                  <a:spcPct val="100000"/>
                </a:lnSpc>
                <a:spcBef>
                  <a:spcPts val="1200"/>
                </a:spcBef>
                <a:buFont typeface="Arial" panose="020B0604020202020204" pitchFamily="34" charset="0"/>
                <a:buChar char="•"/>
                <a:defRPr/>
              </a:pPr>
              <a:r>
                <a:rPr lang="pt-BR" sz="1200" dirty="0">
                  <a:solidFill>
                    <a:sysClr val="window" lastClr="FFFFFF"/>
                  </a:solidFill>
                  <a:latin typeface="+mj-lt"/>
                </a:rPr>
                <a:t>Pensamento crítico</a:t>
              </a:r>
            </a:p>
            <a:p>
              <a:pPr marL="285744" indent="-285744" defTabSz="914354">
                <a:lnSpc>
                  <a:spcPct val="100000"/>
                </a:lnSpc>
                <a:spcBef>
                  <a:spcPts val="1200"/>
                </a:spcBef>
                <a:buFont typeface="Arial" panose="020B0604020202020204" pitchFamily="34" charset="0"/>
                <a:buChar char="•"/>
                <a:defRPr/>
              </a:pPr>
              <a:r>
                <a:rPr lang="pt-BR" sz="1200" dirty="0">
                  <a:solidFill>
                    <a:sysClr val="window" lastClr="FFFFFF"/>
                  </a:solidFill>
                  <a:latin typeface="+mj-lt"/>
                </a:rPr>
                <a:t>Criatividade</a:t>
              </a:r>
            </a:p>
            <a:p>
              <a:pPr marL="285744" indent="-285744" defTabSz="914354">
                <a:lnSpc>
                  <a:spcPct val="100000"/>
                </a:lnSpc>
                <a:spcBef>
                  <a:spcPts val="1200"/>
                </a:spcBef>
                <a:buFont typeface="Arial" panose="020B0604020202020204" pitchFamily="34" charset="0"/>
                <a:buChar char="•"/>
                <a:defRPr/>
              </a:pPr>
              <a:r>
                <a:rPr lang="pt-BR" sz="1200" dirty="0">
                  <a:solidFill>
                    <a:sysClr val="window" lastClr="FFFFFF"/>
                  </a:solidFill>
                  <a:latin typeface="+mj-lt"/>
                </a:rPr>
                <a:t>Capacidade de liderar e influenciar</a:t>
              </a:r>
              <a:endParaRPr lang="pt-BR" dirty="0">
                <a:solidFill>
                  <a:sysClr val="window" lastClr="FFFFFF"/>
                </a:solidFill>
                <a:latin typeface="+mj-lt"/>
              </a:endParaRPr>
            </a:p>
          </p:txBody>
        </p:sp>
      </p:grpSp>
      <p:grpSp>
        <p:nvGrpSpPr>
          <p:cNvPr id="9" name="Agrupar 8">
            <a:extLst>
              <a:ext uri="{FF2B5EF4-FFF2-40B4-BE49-F238E27FC236}">
                <a16:creationId xmlns:a16="http://schemas.microsoft.com/office/drawing/2014/main" id="{24F7A872-D019-C213-A2F5-26D3D523AF3A}"/>
              </a:ext>
            </a:extLst>
          </p:cNvPr>
          <p:cNvGrpSpPr/>
          <p:nvPr/>
        </p:nvGrpSpPr>
        <p:grpSpPr>
          <a:xfrm>
            <a:off x="5288436" y="4223210"/>
            <a:ext cx="4060894" cy="1883302"/>
            <a:chOff x="999240" y="3157981"/>
            <a:chExt cx="4060894" cy="1883302"/>
          </a:xfrm>
        </p:grpSpPr>
        <p:sp>
          <p:nvSpPr>
            <p:cNvPr id="10" name="Retângulo: Cantos Arredondados 9">
              <a:extLst>
                <a:ext uri="{FF2B5EF4-FFF2-40B4-BE49-F238E27FC236}">
                  <a16:creationId xmlns:a16="http://schemas.microsoft.com/office/drawing/2014/main" id="{2D6EA67D-589E-7797-4D4D-183481E5BB49}"/>
                </a:ext>
              </a:extLst>
            </p:cNvPr>
            <p:cNvSpPr/>
            <p:nvPr/>
          </p:nvSpPr>
          <p:spPr>
            <a:xfrm>
              <a:off x="999240" y="3157981"/>
              <a:ext cx="3893271" cy="1860823"/>
            </a:xfrm>
            <a:prstGeom prst="roundRect">
              <a:avLst>
                <a:gd name="adj" fmla="val 540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ext Placeholder 7">
              <a:extLst>
                <a:ext uri="{FF2B5EF4-FFF2-40B4-BE49-F238E27FC236}">
                  <a16:creationId xmlns:a16="http://schemas.microsoft.com/office/drawing/2014/main" id="{84B37F3A-0169-05DB-0A51-B05548D12F8C}"/>
                </a:ext>
              </a:extLst>
            </p:cNvPr>
            <p:cNvSpPr txBox="1">
              <a:spLocks/>
            </p:cNvSpPr>
            <p:nvPr/>
          </p:nvSpPr>
          <p:spPr>
            <a:xfrm>
              <a:off x="1237942" y="3370998"/>
              <a:ext cx="3822192" cy="365760"/>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accent2"/>
                  </a:solidFill>
                  <a:latin typeface="+mj-lt"/>
                </a:rPr>
                <a:t>Defeitos</a:t>
              </a:r>
            </a:p>
          </p:txBody>
        </p:sp>
        <p:sp>
          <p:nvSpPr>
            <p:cNvPr id="12" name="Text Placeholder 8">
              <a:extLst>
                <a:ext uri="{FF2B5EF4-FFF2-40B4-BE49-F238E27FC236}">
                  <a16:creationId xmlns:a16="http://schemas.microsoft.com/office/drawing/2014/main" id="{3E94C1F2-70C5-D437-1EF3-9207BB8F5EB1}"/>
                </a:ext>
              </a:extLst>
            </p:cNvPr>
            <p:cNvSpPr txBox="1">
              <a:spLocks/>
            </p:cNvSpPr>
            <p:nvPr/>
          </p:nvSpPr>
          <p:spPr>
            <a:xfrm>
              <a:off x="1237944" y="3833046"/>
              <a:ext cx="3654568" cy="1208237"/>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6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44" indent="-285744" defTabSz="914354">
                <a:lnSpc>
                  <a:spcPct val="100000"/>
                </a:lnSpc>
                <a:spcBef>
                  <a:spcPts val="1200"/>
                </a:spcBef>
                <a:buFont typeface="Arial" panose="020B0604020202020204" pitchFamily="34" charset="0"/>
                <a:buChar char="•"/>
                <a:defRPr/>
              </a:pPr>
              <a:r>
                <a:rPr lang="pt-BR" sz="1200" dirty="0">
                  <a:solidFill>
                    <a:sysClr val="window" lastClr="FFFFFF"/>
                  </a:solidFill>
                  <a:latin typeface="+mj-lt"/>
                </a:rPr>
                <a:t>Dificuldade para falar em público</a:t>
              </a:r>
            </a:p>
            <a:p>
              <a:pPr marL="285744" indent="-285744" defTabSz="914354">
                <a:lnSpc>
                  <a:spcPct val="100000"/>
                </a:lnSpc>
                <a:spcBef>
                  <a:spcPts val="1200"/>
                </a:spcBef>
                <a:buFont typeface="Arial" panose="020B0604020202020204" pitchFamily="34" charset="0"/>
                <a:buChar char="•"/>
                <a:defRPr/>
              </a:pPr>
              <a:r>
                <a:rPr lang="pt-BR" sz="1200" dirty="0">
                  <a:solidFill>
                    <a:sysClr val="window" lastClr="FFFFFF"/>
                  </a:solidFill>
                  <a:latin typeface="+mj-lt"/>
                </a:rPr>
                <a:t>Dificuldade para socializar</a:t>
              </a:r>
            </a:p>
            <a:p>
              <a:pPr marL="285744" indent="-285744" defTabSz="914354">
                <a:lnSpc>
                  <a:spcPct val="100000"/>
                </a:lnSpc>
                <a:spcBef>
                  <a:spcPts val="1200"/>
                </a:spcBef>
                <a:buFont typeface="Arial" panose="020B0604020202020204" pitchFamily="34" charset="0"/>
                <a:buChar char="•"/>
                <a:defRPr/>
              </a:pPr>
              <a:r>
                <a:rPr lang="pt-BR" sz="1200" dirty="0">
                  <a:solidFill>
                    <a:sysClr val="window" lastClr="FFFFFF"/>
                  </a:solidFill>
                  <a:latin typeface="+mj-lt"/>
                </a:rPr>
                <a:t>Pouca experiência com números</a:t>
              </a:r>
            </a:p>
          </p:txBody>
        </p:sp>
      </p:grpSp>
      <p:sp>
        <p:nvSpPr>
          <p:cNvPr id="13" name="Title 1">
            <a:extLst>
              <a:ext uri="{FF2B5EF4-FFF2-40B4-BE49-F238E27FC236}">
                <a16:creationId xmlns:a16="http://schemas.microsoft.com/office/drawing/2014/main" id="{93810250-194E-B43C-2C96-8ABCC774DAED}"/>
              </a:ext>
            </a:extLst>
          </p:cNvPr>
          <p:cNvSpPr txBox="1">
            <a:spLocks/>
          </p:cNvSpPr>
          <p:nvPr/>
        </p:nvSpPr>
        <p:spPr>
          <a:xfrm>
            <a:off x="846161" y="1565112"/>
            <a:ext cx="5168140"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SOBRE MIM</a:t>
            </a:r>
          </a:p>
        </p:txBody>
      </p:sp>
      <p:sp>
        <p:nvSpPr>
          <p:cNvPr id="17" name="Retângulo: Cantos Arredondados 16">
            <a:extLst>
              <a:ext uri="{FF2B5EF4-FFF2-40B4-BE49-F238E27FC236}">
                <a16:creationId xmlns:a16="http://schemas.microsoft.com/office/drawing/2014/main" id="{8D4D4488-E940-B89B-F0D7-DA22973DBC1E}"/>
              </a:ext>
            </a:extLst>
          </p:cNvPr>
          <p:cNvSpPr/>
          <p:nvPr/>
        </p:nvSpPr>
        <p:spPr>
          <a:xfrm>
            <a:off x="11899900" y="0"/>
            <a:ext cx="292100" cy="685800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6451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orma Livre: Forma 69">
            <a:extLst>
              <a:ext uri="{FF2B5EF4-FFF2-40B4-BE49-F238E27FC236}">
                <a16:creationId xmlns:a16="http://schemas.microsoft.com/office/drawing/2014/main" id="{7EE22A83-9FF9-69BF-B653-18156B6249A1}"/>
              </a:ext>
            </a:extLst>
          </p:cNvPr>
          <p:cNvSpPr/>
          <p:nvPr/>
        </p:nvSpPr>
        <p:spPr>
          <a:xfrm>
            <a:off x="1" y="255224"/>
            <a:ext cx="5978173" cy="6347552"/>
          </a:xfrm>
          <a:custGeom>
            <a:avLst/>
            <a:gdLst>
              <a:gd name="connsiteX0" fmla="*/ 0 w 5978173"/>
              <a:gd name="connsiteY0" fmla="*/ 0 h 6347552"/>
              <a:gd name="connsiteX1" fmla="*/ 5635342 w 5978173"/>
              <a:gd name="connsiteY1" fmla="*/ 0 h 6347552"/>
              <a:gd name="connsiteX2" fmla="*/ 5978173 w 5978173"/>
              <a:gd name="connsiteY2" fmla="*/ 342831 h 6347552"/>
              <a:gd name="connsiteX3" fmla="*/ 5978173 w 5978173"/>
              <a:gd name="connsiteY3" fmla="*/ 6004721 h 6347552"/>
              <a:gd name="connsiteX4" fmla="*/ 5635342 w 5978173"/>
              <a:gd name="connsiteY4" fmla="*/ 6347552 h 6347552"/>
              <a:gd name="connsiteX5" fmla="*/ 0 w 5978173"/>
              <a:gd name="connsiteY5" fmla="*/ 6347552 h 634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8173" h="6347552">
                <a:moveTo>
                  <a:pt x="0" y="0"/>
                </a:moveTo>
                <a:lnTo>
                  <a:pt x="5635342" y="0"/>
                </a:lnTo>
                <a:cubicBezTo>
                  <a:pt x="5824682" y="0"/>
                  <a:pt x="5978173" y="153491"/>
                  <a:pt x="5978173" y="342831"/>
                </a:cubicBezTo>
                <a:lnTo>
                  <a:pt x="5978173" y="6004721"/>
                </a:lnTo>
                <a:cubicBezTo>
                  <a:pt x="5978173" y="6194061"/>
                  <a:pt x="5824682" y="6347552"/>
                  <a:pt x="5635342" y="6347552"/>
                </a:cubicBezTo>
                <a:lnTo>
                  <a:pt x="0" y="6347552"/>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
        <p:nvSpPr>
          <p:cNvPr id="55" name="Text Placeholder 10">
            <a:extLst>
              <a:ext uri="{FF2B5EF4-FFF2-40B4-BE49-F238E27FC236}">
                <a16:creationId xmlns:a16="http://schemas.microsoft.com/office/drawing/2014/main" id="{C8DED035-2612-F773-6EA6-1E64B1DF09B6}"/>
              </a:ext>
            </a:extLst>
          </p:cNvPr>
          <p:cNvSpPr txBox="1">
            <a:spLocks/>
          </p:cNvSpPr>
          <p:nvPr/>
        </p:nvSpPr>
        <p:spPr>
          <a:xfrm>
            <a:off x="6924237" y="2221979"/>
            <a:ext cx="4620063" cy="3530887"/>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377" rtl="0" eaLnBrk="1" fontAlgn="auto" latinLnBrk="0" hangingPunct="1">
              <a:lnSpc>
                <a:spcPct val="120000"/>
              </a:lnSpc>
              <a:spcBef>
                <a:spcPts val="0"/>
              </a:spcBef>
              <a:spcAft>
                <a:spcPts val="1200"/>
              </a:spcAft>
              <a:buClr>
                <a:srgbClr val="2A9DF4"/>
              </a:buClr>
              <a:buSzTx/>
              <a:tabLst/>
              <a:defRPr/>
            </a:pPr>
            <a:r>
              <a:rPr kumimoji="0" lang="pt-BR" b="0" i="0" u="none" strike="noStrike" kern="1200" cap="none" spc="0" normalizeH="0" baseline="0" dirty="0">
                <a:ln>
                  <a:noFill/>
                </a:ln>
                <a:solidFill>
                  <a:schemeClr val="tx2"/>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2"/>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2"/>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a:t>
            </a:r>
          </a:p>
          <a:p>
            <a:pPr marL="171450" indent="-171450">
              <a:buClr>
                <a:srgbClr val="2A9DF4"/>
              </a:buClr>
              <a:buFont typeface="Arial" panose="020B0604020202020204" pitchFamily="34" charset="0"/>
              <a:buChar char="•"/>
              <a:defRPr/>
            </a:pPr>
            <a:r>
              <a:rPr kumimoji="0" lang="pt-BR" b="0" i="0" u="none" strike="noStrike" kern="1200" cap="none" spc="0" normalizeH="0" baseline="0" dirty="0">
                <a:ln>
                  <a:noFill/>
                </a:ln>
                <a:solidFill>
                  <a:schemeClr val="tx2"/>
                </a:solidFill>
                <a:effectLst/>
                <a:uLnTx/>
                <a:uFillTx/>
                <a:latin typeface="Poppins" pitchFamily="2" charset="77"/>
                <a:cs typeface="Poppins" pitchFamily="2" charset="77"/>
              </a:rPr>
              <a:t>Texto do slide escrito aqui texto do slide escrito aqui texto do slide escrito aqui texto do slide escrito aqui texto do slide escrito aqui texto do slide escrito aqui </a:t>
            </a:r>
          </a:p>
        </p:txBody>
      </p:sp>
      <p:sp>
        <p:nvSpPr>
          <p:cNvPr id="56" name="Title 1">
            <a:extLst>
              <a:ext uri="{FF2B5EF4-FFF2-40B4-BE49-F238E27FC236}">
                <a16:creationId xmlns:a16="http://schemas.microsoft.com/office/drawing/2014/main" id="{9FA6AC74-AB0B-9D65-C9AA-7FA166BD54ED}"/>
              </a:ext>
            </a:extLst>
          </p:cNvPr>
          <p:cNvSpPr txBox="1">
            <a:spLocks/>
          </p:cNvSpPr>
          <p:nvPr/>
        </p:nvSpPr>
        <p:spPr>
          <a:xfrm>
            <a:off x="6924236" y="1234427"/>
            <a:ext cx="4047808"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latin typeface="Poppins Black" panose="00000A00000000000000" pitchFamily="2" charset="0"/>
                <a:cs typeface="Poppins Black" panose="00000A00000000000000" pitchFamily="2" charset="0"/>
              </a:rPr>
              <a:t>TÍTULO</a:t>
            </a:r>
          </a:p>
        </p:txBody>
      </p:sp>
      <p:sp>
        <p:nvSpPr>
          <p:cNvPr id="58" name="Text Placeholder 17">
            <a:extLst>
              <a:ext uri="{FF2B5EF4-FFF2-40B4-BE49-F238E27FC236}">
                <a16:creationId xmlns:a16="http://schemas.microsoft.com/office/drawing/2014/main" id="{086C55F6-3F39-0FF2-92E9-03ACFF7FC119}"/>
              </a:ext>
            </a:extLst>
          </p:cNvPr>
          <p:cNvSpPr txBox="1">
            <a:spLocks/>
          </p:cNvSpPr>
          <p:nvPr/>
        </p:nvSpPr>
        <p:spPr>
          <a:xfrm>
            <a:off x="878507" y="5406901"/>
            <a:ext cx="4298834" cy="815000"/>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Poppins" pitchFamily="2" charset="77"/>
                <a:cs typeface="Poppins" pitchFamily="2" charset="77"/>
              </a:rPr>
              <a:t>Texto do slide escrito aqui texto do slide escrito aqui texto do slide escrito aqui texto do slide escrito aqui texto do slide escrito aqui texto do slide escrito aqui</a:t>
            </a:r>
          </a:p>
        </p:txBody>
      </p:sp>
      <p:sp>
        <p:nvSpPr>
          <p:cNvPr id="59" name="Text Placeholder 26">
            <a:extLst>
              <a:ext uri="{FF2B5EF4-FFF2-40B4-BE49-F238E27FC236}">
                <a16:creationId xmlns:a16="http://schemas.microsoft.com/office/drawing/2014/main" id="{6A1D073E-C177-2322-ECE0-E0E518AD7C00}"/>
              </a:ext>
            </a:extLst>
          </p:cNvPr>
          <p:cNvSpPr txBox="1">
            <a:spLocks/>
          </p:cNvSpPr>
          <p:nvPr/>
        </p:nvSpPr>
        <p:spPr>
          <a:xfrm>
            <a:off x="878507" y="5118338"/>
            <a:ext cx="2373004"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ysClr val="window" lastClr="FFFFFF"/>
                </a:solidFill>
                <a:latin typeface="Poppins" pitchFamily="2" charset="77"/>
                <a:cs typeface="Poppins" pitchFamily="2" charset="77"/>
              </a:rPr>
              <a:t>TÍTULO DA INFORMAÇÃO</a:t>
            </a:r>
          </a:p>
        </p:txBody>
      </p:sp>
      <p:sp>
        <p:nvSpPr>
          <p:cNvPr id="60" name="CaixaDeTexto 5">
            <a:extLst>
              <a:ext uri="{FF2B5EF4-FFF2-40B4-BE49-F238E27FC236}">
                <a16:creationId xmlns:a16="http://schemas.microsoft.com/office/drawing/2014/main" id="{E0673430-8FCA-63C5-76D5-CF1375E3E2AE}"/>
              </a:ext>
            </a:extLst>
          </p:cNvPr>
          <p:cNvSpPr txBox="1"/>
          <p:nvPr/>
        </p:nvSpPr>
        <p:spPr>
          <a:xfrm>
            <a:off x="4686197" y="255224"/>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sp>
        <p:nvSpPr>
          <p:cNvPr id="2" name="Espaço Reservado para Imagem 1">
            <a:extLst>
              <a:ext uri="{FF2B5EF4-FFF2-40B4-BE49-F238E27FC236}">
                <a16:creationId xmlns:a16="http://schemas.microsoft.com/office/drawing/2014/main" id="{8007F888-90F3-A825-9BD5-34CCCF22EACA}"/>
              </a:ext>
            </a:extLst>
          </p:cNvPr>
          <p:cNvSpPr>
            <a:spLocks noGrp="1"/>
          </p:cNvSpPr>
          <p:nvPr>
            <p:ph type="pic" sz="quarter" idx="34"/>
          </p:nvPr>
        </p:nvSpPr>
        <p:spPr/>
        <p:txBody>
          <a:bodyPr/>
          <a:lstStyle/>
          <a:p>
            <a:endParaRPr lang="pt-BR"/>
          </a:p>
        </p:txBody>
      </p:sp>
      <p:sp>
        <p:nvSpPr>
          <p:cNvPr id="3" name="Espaço Reservado para Imagem 2">
            <a:extLst>
              <a:ext uri="{FF2B5EF4-FFF2-40B4-BE49-F238E27FC236}">
                <a16:creationId xmlns:a16="http://schemas.microsoft.com/office/drawing/2014/main" id="{5791B7B8-1EE5-EC67-67E7-A87A9D07D7EC}"/>
              </a:ext>
            </a:extLst>
          </p:cNvPr>
          <p:cNvSpPr>
            <a:spLocks noGrp="1"/>
          </p:cNvSpPr>
          <p:nvPr>
            <p:ph type="pic" sz="quarter" idx="36"/>
          </p:nvPr>
        </p:nvSpPr>
        <p:spPr/>
        <p:txBody>
          <a:bodyPr/>
          <a:lstStyle/>
          <a:p>
            <a:endParaRPr lang="pt-BR"/>
          </a:p>
        </p:txBody>
      </p:sp>
      <p:grpSp>
        <p:nvGrpSpPr>
          <p:cNvPr id="5" name="Group 86">
            <a:extLst>
              <a:ext uri="{FF2B5EF4-FFF2-40B4-BE49-F238E27FC236}">
                <a16:creationId xmlns:a16="http://schemas.microsoft.com/office/drawing/2014/main" id="{63EF7B1D-C4DF-A72E-32CE-ED5744F26413}"/>
              </a:ext>
            </a:extLst>
          </p:cNvPr>
          <p:cNvGrpSpPr>
            <a:grpSpLocks noChangeAspect="1"/>
          </p:cNvGrpSpPr>
          <p:nvPr/>
        </p:nvGrpSpPr>
        <p:grpSpPr>
          <a:xfrm>
            <a:off x="3136005" y="788541"/>
            <a:ext cx="2041335" cy="4069080"/>
            <a:chOff x="6798446" y="546727"/>
            <a:chExt cx="2891900" cy="5764546"/>
          </a:xfrm>
        </p:grpSpPr>
        <p:sp>
          <p:nvSpPr>
            <p:cNvPr id="6" name="Freeform 89">
              <a:extLst>
                <a:ext uri="{FF2B5EF4-FFF2-40B4-BE49-F238E27FC236}">
                  <a16:creationId xmlns:a16="http://schemas.microsoft.com/office/drawing/2014/main" id="{4CD3761F-FFE0-09F9-3584-71132ECC9899}"/>
                </a:ext>
              </a:extLst>
            </p:cNvPr>
            <p:cNvSpPr>
              <a:spLocks/>
            </p:cNvSpPr>
            <p:nvPr/>
          </p:nvSpPr>
          <p:spPr bwMode="auto">
            <a:xfrm>
              <a:off x="6817696" y="546727"/>
              <a:ext cx="2850439" cy="5764546"/>
            </a:xfrm>
            <a:custGeom>
              <a:avLst/>
              <a:gdLst>
                <a:gd name="connsiteX0" fmla="*/ 429418 w 2850439"/>
                <a:gd name="connsiteY0" fmla="*/ 166583 h 5764546"/>
                <a:gd name="connsiteX1" fmla="*/ 401283 w 2850439"/>
                <a:gd name="connsiteY1" fmla="*/ 172506 h 5764546"/>
                <a:gd name="connsiteX2" fmla="*/ 374630 w 2850439"/>
                <a:gd name="connsiteY2" fmla="*/ 179910 h 5764546"/>
                <a:gd name="connsiteX3" fmla="*/ 346496 w 2850439"/>
                <a:gd name="connsiteY3" fmla="*/ 188794 h 5764546"/>
                <a:gd name="connsiteX4" fmla="*/ 321323 w 2850439"/>
                <a:gd name="connsiteY4" fmla="*/ 202121 h 5764546"/>
                <a:gd name="connsiteX5" fmla="*/ 297631 w 2850439"/>
                <a:gd name="connsiteY5" fmla="*/ 216929 h 5764546"/>
                <a:gd name="connsiteX6" fmla="*/ 275420 w 2850439"/>
                <a:gd name="connsiteY6" fmla="*/ 231736 h 5764546"/>
                <a:gd name="connsiteX7" fmla="*/ 254689 w 2850439"/>
                <a:gd name="connsiteY7" fmla="*/ 250986 h 5764546"/>
                <a:gd name="connsiteX8" fmla="*/ 235440 w 2850439"/>
                <a:gd name="connsiteY8" fmla="*/ 271716 h 5764546"/>
                <a:gd name="connsiteX9" fmla="*/ 217671 w 2850439"/>
                <a:gd name="connsiteY9" fmla="*/ 293927 h 5764546"/>
                <a:gd name="connsiteX10" fmla="*/ 204344 w 2850439"/>
                <a:gd name="connsiteY10" fmla="*/ 319100 h 5764546"/>
                <a:gd name="connsiteX11" fmla="*/ 192498 w 2850439"/>
                <a:gd name="connsiteY11" fmla="*/ 344273 h 5764546"/>
                <a:gd name="connsiteX12" fmla="*/ 182133 w 2850439"/>
                <a:gd name="connsiteY12" fmla="*/ 370926 h 5764546"/>
                <a:gd name="connsiteX13" fmla="*/ 174729 w 2850439"/>
                <a:gd name="connsiteY13" fmla="*/ 399060 h 5764546"/>
                <a:gd name="connsiteX14" fmla="*/ 170287 w 2850439"/>
                <a:gd name="connsiteY14" fmla="*/ 428675 h 5764546"/>
                <a:gd name="connsiteX15" fmla="*/ 167325 w 2850439"/>
                <a:gd name="connsiteY15" fmla="*/ 458290 h 5764546"/>
                <a:gd name="connsiteX16" fmla="*/ 167325 w 2850439"/>
                <a:gd name="connsiteY16" fmla="*/ 5306255 h 5764546"/>
                <a:gd name="connsiteX17" fmla="*/ 170287 w 2850439"/>
                <a:gd name="connsiteY17" fmla="*/ 5335870 h 5764546"/>
                <a:gd name="connsiteX18" fmla="*/ 174729 w 2850439"/>
                <a:gd name="connsiteY18" fmla="*/ 5365485 h 5764546"/>
                <a:gd name="connsiteX19" fmla="*/ 182133 w 2850439"/>
                <a:gd name="connsiteY19" fmla="*/ 5393619 h 5764546"/>
                <a:gd name="connsiteX20" fmla="*/ 192498 w 2850439"/>
                <a:gd name="connsiteY20" fmla="*/ 5420272 h 5764546"/>
                <a:gd name="connsiteX21" fmla="*/ 204344 w 2850439"/>
                <a:gd name="connsiteY21" fmla="*/ 5445445 h 5764546"/>
                <a:gd name="connsiteX22" fmla="*/ 217671 w 2850439"/>
                <a:gd name="connsiteY22" fmla="*/ 5467656 h 5764546"/>
                <a:gd name="connsiteX23" fmla="*/ 235440 w 2850439"/>
                <a:gd name="connsiteY23" fmla="*/ 5489867 h 5764546"/>
                <a:gd name="connsiteX24" fmla="*/ 254689 w 2850439"/>
                <a:gd name="connsiteY24" fmla="*/ 5512079 h 5764546"/>
                <a:gd name="connsiteX25" fmla="*/ 275420 w 2850439"/>
                <a:gd name="connsiteY25" fmla="*/ 5529848 h 5764546"/>
                <a:gd name="connsiteX26" fmla="*/ 297631 w 2850439"/>
                <a:gd name="connsiteY26" fmla="*/ 5547617 h 5764546"/>
                <a:gd name="connsiteX27" fmla="*/ 321323 w 2850439"/>
                <a:gd name="connsiteY27" fmla="*/ 5562424 h 5764546"/>
                <a:gd name="connsiteX28" fmla="*/ 346496 w 2850439"/>
                <a:gd name="connsiteY28" fmla="*/ 5574270 h 5764546"/>
                <a:gd name="connsiteX29" fmla="*/ 374630 w 2850439"/>
                <a:gd name="connsiteY29" fmla="*/ 5584635 h 5764546"/>
                <a:gd name="connsiteX30" fmla="*/ 401283 w 2850439"/>
                <a:gd name="connsiteY30" fmla="*/ 5592039 h 5764546"/>
                <a:gd name="connsiteX31" fmla="*/ 429418 w 2850439"/>
                <a:gd name="connsiteY31" fmla="*/ 5595001 h 5764546"/>
                <a:gd name="connsiteX32" fmla="*/ 459032 w 2850439"/>
                <a:gd name="connsiteY32" fmla="*/ 5596481 h 5764546"/>
                <a:gd name="connsiteX33" fmla="*/ 2391408 w 2850439"/>
                <a:gd name="connsiteY33" fmla="*/ 5596481 h 5764546"/>
                <a:gd name="connsiteX34" fmla="*/ 2422504 w 2850439"/>
                <a:gd name="connsiteY34" fmla="*/ 5595001 h 5764546"/>
                <a:gd name="connsiteX35" fmla="*/ 2449157 w 2850439"/>
                <a:gd name="connsiteY35" fmla="*/ 5592039 h 5764546"/>
                <a:gd name="connsiteX36" fmla="*/ 2478772 w 2850439"/>
                <a:gd name="connsiteY36" fmla="*/ 5584635 h 5764546"/>
                <a:gd name="connsiteX37" fmla="*/ 2503944 w 2850439"/>
                <a:gd name="connsiteY37" fmla="*/ 5574270 h 5764546"/>
                <a:gd name="connsiteX38" fmla="*/ 2532079 w 2850439"/>
                <a:gd name="connsiteY38" fmla="*/ 5562424 h 5764546"/>
                <a:gd name="connsiteX39" fmla="*/ 2554290 w 2850439"/>
                <a:gd name="connsiteY39" fmla="*/ 5547617 h 5764546"/>
                <a:gd name="connsiteX40" fmla="*/ 2576501 w 2850439"/>
                <a:gd name="connsiteY40" fmla="*/ 5529848 h 5764546"/>
                <a:gd name="connsiteX41" fmla="*/ 2598712 w 2850439"/>
                <a:gd name="connsiteY41" fmla="*/ 5512079 h 5764546"/>
                <a:gd name="connsiteX42" fmla="*/ 2616481 w 2850439"/>
                <a:gd name="connsiteY42" fmla="*/ 5489867 h 5764546"/>
                <a:gd name="connsiteX43" fmla="*/ 2634250 w 2850439"/>
                <a:gd name="connsiteY43" fmla="*/ 5467656 h 5764546"/>
                <a:gd name="connsiteX44" fmla="*/ 2649058 w 2850439"/>
                <a:gd name="connsiteY44" fmla="*/ 5445445 h 5764546"/>
                <a:gd name="connsiteX45" fmla="*/ 2660904 w 2850439"/>
                <a:gd name="connsiteY45" fmla="*/ 5420272 h 5764546"/>
                <a:gd name="connsiteX46" fmla="*/ 2671269 w 2850439"/>
                <a:gd name="connsiteY46" fmla="*/ 5393619 h 5764546"/>
                <a:gd name="connsiteX47" fmla="*/ 2675711 w 2850439"/>
                <a:gd name="connsiteY47" fmla="*/ 5365485 h 5764546"/>
                <a:gd name="connsiteX48" fmla="*/ 2680154 w 2850439"/>
                <a:gd name="connsiteY48" fmla="*/ 5335870 h 5764546"/>
                <a:gd name="connsiteX49" fmla="*/ 2683115 w 2850439"/>
                <a:gd name="connsiteY49" fmla="*/ 5306255 h 5764546"/>
                <a:gd name="connsiteX50" fmla="*/ 2683115 w 2850439"/>
                <a:gd name="connsiteY50" fmla="*/ 458290 h 5764546"/>
                <a:gd name="connsiteX51" fmla="*/ 2680154 w 2850439"/>
                <a:gd name="connsiteY51" fmla="*/ 428675 h 5764546"/>
                <a:gd name="connsiteX52" fmla="*/ 2675711 w 2850439"/>
                <a:gd name="connsiteY52" fmla="*/ 399060 h 5764546"/>
                <a:gd name="connsiteX53" fmla="*/ 2671269 w 2850439"/>
                <a:gd name="connsiteY53" fmla="*/ 370926 h 5764546"/>
                <a:gd name="connsiteX54" fmla="*/ 2660904 w 2850439"/>
                <a:gd name="connsiteY54" fmla="*/ 344273 h 5764546"/>
                <a:gd name="connsiteX55" fmla="*/ 2649058 w 2850439"/>
                <a:gd name="connsiteY55" fmla="*/ 319100 h 5764546"/>
                <a:gd name="connsiteX56" fmla="*/ 2634250 w 2850439"/>
                <a:gd name="connsiteY56" fmla="*/ 293927 h 5764546"/>
                <a:gd name="connsiteX57" fmla="*/ 2616481 w 2850439"/>
                <a:gd name="connsiteY57" fmla="*/ 271716 h 5764546"/>
                <a:gd name="connsiteX58" fmla="*/ 2598712 w 2850439"/>
                <a:gd name="connsiteY58" fmla="*/ 250986 h 5764546"/>
                <a:gd name="connsiteX59" fmla="*/ 2576501 w 2850439"/>
                <a:gd name="connsiteY59" fmla="*/ 231736 h 5764546"/>
                <a:gd name="connsiteX60" fmla="*/ 2554290 w 2850439"/>
                <a:gd name="connsiteY60" fmla="*/ 216929 h 5764546"/>
                <a:gd name="connsiteX61" fmla="*/ 2532079 w 2850439"/>
                <a:gd name="connsiteY61" fmla="*/ 202121 h 5764546"/>
                <a:gd name="connsiteX62" fmla="*/ 2503944 w 2850439"/>
                <a:gd name="connsiteY62" fmla="*/ 188794 h 5764546"/>
                <a:gd name="connsiteX63" fmla="*/ 2478772 w 2850439"/>
                <a:gd name="connsiteY63" fmla="*/ 179910 h 5764546"/>
                <a:gd name="connsiteX64" fmla="*/ 2449157 w 2850439"/>
                <a:gd name="connsiteY64" fmla="*/ 172506 h 5764546"/>
                <a:gd name="connsiteX65" fmla="*/ 2422504 w 2850439"/>
                <a:gd name="connsiteY65" fmla="*/ 166583 h 5764546"/>
                <a:gd name="connsiteX66" fmla="*/ 2391408 w 2850439"/>
                <a:gd name="connsiteY66" fmla="*/ 166583 h 5764546"/>
                <a:gd name="connsiteX67" fmla="*/ 2179661 w 2850439"/>
                <a:gd name="connsiteY67" fmla="*/ 166583 h 5764546"/>
                <a:gd name="connsiteX68" fmla="*/ 2167815 w 2850439"/>
                <a:gd name="connsiteY68" fmla="*/ 166583 h 5764546"/>
                <a:gd name="connsiteX69" fmla="*/ 2157450 w 2850439"/>
                <a:gd name="connsiteY69" fmla="*/ 169545 h 5764546"/>
                <a:gd name="connsiteX70" fmla="*/ 2147084 w 2850439"/>
                <a:gd name="connsiteY70" fmla="*/ 173987 h 5764546"/>
                <a:gd name="connsiteX71" fmla="*/ 2139681 w 2850439"/>
                <a:gd name="connsiteY71" fmla="*/ 181391 h 5764546"/>
                <a:gd name="connsiteX72" fmla="*/ 2132277 w 2850439"/>
                <a:gd name="connsiteY72" fmla="*/ 188794 h 5764546"/>
                <a:gd name="connsiteX73" fmla="*/ 2127835 w 2850439"/>
                <a:gd name="connsiteY73" fmla="*/ 199160 h 5764546"/>
                <a:gd name="connsiteX74" fmla="*/ 2124873 w 2850439"/>
                <a:gd name="connsiteY74" fmla="*/ 209525 h 5764546"/>
                <a:gd name="connsiteX75" fmla="*/ 2124873 w 2850439"/>
                <a:gd name="connsiteY75" fmla="*/ 221371 h 5764546"/>
                <a:gd name="connsiteX76" fmla="*/ 2123392 w 2850439"/>
                <a:gd name="connsiteY76" fmla="*/ 236178 h 5764546"/>
                <a:gd name="connsiteX77" fmla="*/ 2123392 w 2850439"/>
                <a:gd name="connsiteY77" fmla="*/ 250986 h 5764546"/>
                <a:gd name="connsiteX78" fmla="*/ 2113027 w 2850439"/>
                <a:gd name="connsiteY78" fmla="*/ 279120 h 5764546"/>
                <a:gd name="connsiteX79" fmla="*/ 2101181 w 2850439"/>
                <a:gd name="connsiteY79" fmla="*/ 304293 h 5764546"/>
                <a:gd name="connsiteX80" fmla="*/ 2080451 w 2850439"/>
                <a:gd name="connsiteY80" fmla="*/ 326504 h 5764546"/>
                <a:gd name="connsiteX81" fmla="*/ 2058240 w 2850439"/>
                <a:gd name="connsiteY81" fmla="*/ 344273 h 5764546"/>
                <a:gd name="connsiteX82" fmla="*/ 2033067 w 2850439"/>
                <a:gd name="connsiteY82" fmla="*/ 359080 h 5764546"/>
                <a:gd name="connsiteX83" fmla="*/ 2006413 w 2850439"/>
                <a:gd name="connsiteY83" fmla="*/ 366484 h 5764546"/>
                <a:gd name="connsiteX84" fmla="*/ 1991606 w 2850439"/>
                <a:gd name="connsiteY84" fmla="*/ 367965 h 5764546"/>
                <a:gd name="connsiteX85" fmla="*/ 1975318 w 2850439"/>
                <a:gd name="connsiteY85" fmla="*/ 367965 h 5764546"/>
                <a:gd name="connsiteX86" fmla="*/ 875123 w 2850439"/>
                <a:gd name="connsiteY86" fmla="*/ 367965 h 5764546"/>
                <a:gd name="connsiteX87" fmla="*/ 860315 w 2850439"/>
                <a:gd name="connsiteY87" fmla="*/ 367965 h 5764546"/>
                <a:gd name="connsiteX88" fmla="*/ 845508 w 2850439"/>
                <a:gd name="connsiteY88" fmla="*/ 366484 h 5764546"/>
                <a:gd name="connsiteX89" fmla="*/ 817373 w 2850439"/>
                <a:gd name="connsiteY89" fmla="*/ 359080 h 5764546"/>
                <a:gd name="connsiteX90" fmla="*/ 792201 w 2850439"/>
                <a:gd name="connsiteY90" fmla="*/ 344273 h 5764546"/>
                <a:gd name="connsiteX91" fmla="*/ 769989 w 2850439"/>
                <a:gd name="connsiteY91" fmla="*/ 326504 h 5764546"/>
                <a:gd name="connsiteX92" fmla="*/ 752220 w 2850439"/>
                <a:gd name="connsiteY92" fmla="*/ 304293 h 5764546"/>
                <a:gd name="connsiteX93" fmla="*/ 737413 w 2850439"/>
                <a:gd name="connsiteY93" fmla="*/ 279120 h 5764546"/>
                <a:gd name="connsiteX94" fmla="*/ 730009 w 2850439"/>
                <a:gd name="connsiteY94" fmla="*/ 250986 h 5764546"/>
                <a:gd name="connsiteX95" fmla="*/ 728529 w 2850439"/>
                <a:gd name="connsiteY95" fmla="*/ 236178 h 5764546"/>
                <a:gd name="connsiteX96" fmla="*/ 728529 w 2850439"/>
                <a:gd name="connsiteY96" fmla="*/ 221371 h 5764546"/>
                <a:gd name="connsiteX97" fmla="*/ 725567 w 2850439"/>
                <a:gd name="connsiteY97" fmla="*/ 209525 h 5764546"/>
                <a:gd name="connsiteX98" fmla="*/ 722606 w 2850439"/>
                <a:gd name="connsiteY98" fmla="*/ 199160 h 5764546"/>
                <a:gd name="connsiteX99" fmla="*/ 718163 w 2850439"/>
                <a:gd name="connsiteY99" fmla="*/ 188794 h 5764546"/>
                <a:gd name="connsiteX100" fmla="*/ 710760 w 2850439"/>
                <a:gd name="connsiteY100" fmla="*/ 181391 h 5764546"/>
                <a:gd name="connsiteX101" fmla="*/ 703356 w 2850439"/>
                <a:gd name="connsiteY101" fmla="*/ 173987 h 5764546"/>
                <a:gd name="connsiteX102" fmla="*/ 692991 w 2850439"/>
                <a:gd name="connsiteY102" fmla="*/ 169545 h 5764546"/>
                <a:gd name="connsiteX103" fmla="*/ 682625 w 2850439"/>
                <a:gd name="connsiteY103" fmla="*/ 166583 h 5764546"/>
                <a:gd name="connsiteX104" fmla="*/ 673741 w 2850439"/>
                <a:gd name="connsiteY104" fmla="*/ 166583 h 5764546"/>
                <a:gd name="connsiteX105" fmla="*/ 459032 w 2850439"/>
                <a:gd name="connsiteY105" fmla="*/ 166583 h 5764546"/>
                <a:gd name="connsiteX106" fmla="*/ 439782 w 2850439"/>
                <a:gd name="connsiteY106" fmla="*/ 0 h 5764546"/>
                <a:gd name="connsiteX107" fmla="*/ 2412138 w 2850439"/>
                <a:gd name="connsiteY107" fmla="*/ 0 h 5764546"/>
                <a:gd name="connsiteX108" fmla="*/ 2456560 w 2850439"/>
                <a:gd name="connsiteY108" fmla="*/ 2962 h 5764546"/>
                <a:gd name="connsiteX109" fmla="*/ 2500982 w 2850439"/>
                <a:gd name="connsiteY109" fmla="*/ 8885 h 5764546"/>
                <a:gd name="connsiteX110" fmla="*/ 2543924 w 2850439"/>
                <a:gd name="connsiteY110" fmla="*/ 20731 h 5764546"/>
                <a:gd name="connsiteX111" fmla="*/ 2583904 w 2850439"/>
                <a:gd name="connsiteY111" fmla="*/ 32577 h 5764546"/>
                <a:gd name="connsiteX112" fmla="*/ 2620923 w 2850439"/>
                <a:gd name="connsiteY112" fmla="*/ 53307 h 5764546"/>
                <a:gd name="connsiteX113" fmla="*/ 2656461 w 2850439"/>
                <a:gd name="connsiteY113" fmla="*/ 75518 h 5764546"/>
                <a:gd name="connsiteX114" fmla="*/ 2690518 w 2850439"/>
                <a:gd name="connsiteY114" fmla="*/ 100691 h 5764546"/>
                <a:gd name="connsiteX115" fmla="*/ 2720133 w 2850439"/>
                <a:gd name="connsiteY115" fmla="*/ 127344 h 5764546"/>
                <a:gd name="connsiteX116" fmla="*/ 2751229 w 2850439"/>
                <a:gd name="connsiteY116" fmla="*/ 159921 h 5764546"/>
                <a:gd name="connsiteX117" fmla="*/ 2774921 w 2850439"/>
                <a:gd name="connsiteY117" fmla="*/ 192497 h 5764546"/>
                <a:gd name="connsiteX118" fmla="*/ 2798613 w 2850439"/>
                <a:gd name="connsiteY118" fmla="*/ 229516 h 5764546"/>
                <a:gd name="connsiteX119" fmla="*/ 2814901 w 2850439"/>
                <a:gd name="connsiteY119" fmla="*/ 266535 h 5764546"/>
                <a:gd name="connsiteX120" fmla="*/ 2829708 w 2850439"/>
                <a:gd name="connsiteY120" fmla="*/ 306515 h 5764546"/>
                <a:gd name="connsiteX121" fmla="*/ 2840074 w 2850439"/>
                <a:gd name="connsiteY121" fmla="*/ 349456 h 5764546"/>
                <a:gd name="connsiteX122" fmla="*/ 2847478 w 2850439"/>
                <a:gd name="connsiteY122" fmla="*/ 392398 h 5764546"/>
                <a:gd name="connsiteX123" fmla="*/ 2850439 w 2850439"/>
                <a:gd name="connsiteY123" fmla="*/ 436820 h 5764546"/>
                <a:gd name="connsiteX124" fmla="*/ 2850439 w 2850439"/>
                <a:gd name="connsiteY124" fmla="*/ 5329207 h 5764546"/>
                <a:gd name="connsiteX125" fmla="*/ 2847478 w 2850439"/>
                <a:gd name="connsiteY125" fmla="*/ 5373629 h 5764546"/>
                <a:gd name="connsiteX126" fmla="*/ 2840074 w 2850439"/>
                <a:gd name="connsiteY126" fmla="*/ 5416571 h 5764546"/>
                <a:gd name="connsiteX127" fmla="*/ 2829708 w 2850439"/>
                <a:gd name="connsiteY127" fmla="*/ 5458032 h 5764546"/>
                <a:gd name="connsiteX128" fmla="*/ 2814901 w 2850439"/>
                <a:gd name="connsiteY128" fmla="*/ 5498012 h 5764546"/>
                <a:gd name="connsiteX129" fmla="*/ 2798613 w 2850439"/>
                <a:gd name="connsiteY129" fmla="*/ 5535031 h 5764546"/>
                <a:gd name="connsiteX130" fmla="*/ 2774921 w 2850439"/>
                <a:gd name="connsiteY130" fmla="*/ 5573530 h 5764546"/>
                <a:gd name="connsiteX131" fmla="*/ 2751229 w 2850439"/>
                <a:gd name="connsiteY131" fmla="*/ 5606106 h 5764546"/>
                <a:gd name="connsiteX132" fmla="*/ 2720133 w 2850439"/>
                <a:gd name="connsiteY132" fmla="*/ 5637202 h 5764546"/>
                <a:gd name="connsiteX133" fmla="*/ 2690518 w 2850439"/>
                <a:gd name="connsiteY133" fmla="*/ 5665336 h 5764546"/>
                <a:gd name="connsiteX134" fmla="*/ 2656461 w 2850439"/>
                <a:gd name="connsiteY134" fmla="*/ 5690509 h 5764546"/>
                <a:gd name="connsiteX135" fmla="*/ 2620923 w 2850439"/>
                <a:gd name="connsiteY135" fmla="*/ 5712720 h 5764546"/>
                <a:gd name="connsiteX136" fmla="*/ 2583904 w 2850439"/>
                <a:gd name="connsiteY136" fmla="*/ 5730489 h 5764546"/>
                <a:gd name="connsiteX137" fmla="*/ 2543924 w 2850439"/>
                <a:gd name="connsiteY137" fmla="*/ 5745297 h 5764546"/>
                <a:gd name="connsiteX138" fmla="*/ 2500982 w 2850439"/>
                <a:gd name="connsiteY138" fmla="*/ 5754181 h 5764546"/>
                <a:gd name="connsiteX139" fmla="*/ 2456560 w 2850439"/>
                <a:gd name="connsiteY139" fmla="*/ 5763066 h 5764546"/>
                <a:gd name="connsiteX140" fmla="*/ 2412138 w 2850439"/>
                <a:gd name="connsiteY140" fmla="*/ 5764546 h 5764546"/>
                <a:gd name="connsiteX141" fmla="*/ 439782 w 2850439"/>
                <a:gd name="connsiteY141" fmla="*/ 5764546 h 5764546"/>
                <a:gd name="connsiteX142" fmla="*/ 393879 w 2850439"/>
                <a:gd name="connsiteY142" fmla="*/ 5763066 h 5764546"/>
                <a:gd name="connsiteX143" fmla="*/ 352418 w 2850439"/>
                <a:gd name="connsiteY143" fmla="*/ 5754181 h 5764546"/>
                <a:gd name="connsiteX144" fmla="*/ 309476 w 2850439"/>
                <a:gd name="connsiteY144" fmla="*/ 5745297 h 5764546"/>
                <a:gd name="connsiteX145" fmla="*/ 269496 w 2850439"/>
                <a:gd name="connsiteY145" fmla="*/ 5730489 h 5764546"/>
                <a:gd name="connsiteX146" fmla="*/ 229516 w 2850439"/>
                <a:gd name="connsiteY146" fmla="*/ 5712720 h 5764546"/>
                <a:gd name="connsiteX147" fmla="*/ 195459 w 2850439"/>
                <a:gd name="connsiteY147" fmla="*/ 5690509 h 5764546"/>
                <a:gd name="connsiteX148" fmla="*/ 159921 w 2850439"/>
                <a:gd name="connsiteY148" fmla="*/ 5665336 h 5764546"/>
                <a:gd name="connsiteX149" fmla="*/ 130306 w 2850439"/>
                <a:gd name="connsiteY149" fmla="*/ 5637202 h 5764546"/>
                <a:gd name="connsiteX150" fmla="*/ 100691 w 2850439"/>
                <a:gd name="connsiteY150" fmla="*/ 5606106 h 5764546"/>
                <a:gd name="connsiteX151" fmla="*/ 75518 w 2850439"/>
                <a:gd name="connsiteY151" fmla="*/ 5573530 h 5764546"/>
                <a:gd name="connsiteX152" fmla="*/ 54788 w 2850439"/>
                <a:gd name="connsiteY152" fmla="*/ 5535031 h 5764546"/>
                <a:gd name="connsiteX153" fmla="*/ 35538 w 2850439"/>
                <a:gd name="connsiteY153" fmla="*/ 5498012 h 5764546"/>
                <a:gd name="connsiteX154" fmla="*/ 20731 w 2850439"/>
                <a:gd name="connsiteY154" fmla="*/ 5458032 h 5764546"/>
                <a:gd name="connsiteX155" fmla="*/ 10365 w 2850439"/>
                <a:gd name="connsiteY155" fmla="*/ 5416571 h 5764546"/>
                <a:gd name="connsiteX156" fmla="*/ 2962 w 2850439"/>
                <a:gd name="connsiteY156" fmla="*/ 5373629 h 5764546"/>
                <a:gd name="connsiteX157" fmla="*/ 0 w 2850439"/>
                <a:gd name="connsiteY157" fmla="*/ 5329207 h 5764546"/>
                <a:gd name="connsiteX158" fmla="*/ 0 w 2850439"/>
                <a:gd name="connsiteY158" fmla="*/ 436820 h 5764546"/>
                <a:gd name="connsiteX159" fmla="*/ 2962 w 2850439"/>
                <a:gd name="connsiteY159" fmla="*/ 392398 h 5764546"/>
                <a:gd name="connsiteX160" fmla="*/ 10365 w 2850439"/>
                <a:gd name="connsiteY160" fmla="*/ 349456 h 5764546"/>
                <a:gd name="connsiteX161" fmla="*/ 20731 w 2850439"/>
                <a:gd name="connsiteY161" fmla="*/ 306515 h 5764546"/>
                <a:gd name="connsiteX162" fmla="*/ 35538 w 2850439"/>
                <a:gd name="connsiteY162" fmla="*/ 266535 h 5764546"/>
                <a:gd name="connsiteX163" fmla="*/ 54788 w 2850439"/>
                <a:gd name="connsiteY163" fmla="*/ 229516 h 5764546"/>
                <a:gd name="connsiteX164" fmla="*/ 75518 w 2850439"/>
                <a:gd name="connsiteY164" fmla="*/ 192497 h 5764546"/>
                <a:gd name="connsiteX165" fmla="*/ 100691 w 2850439"/>
                <a:gd name="connsiteY165" fmla="*/ 159921 h 5764546"/>
                <a:gd name="connsiteX166" fmla="*/ 130306 w 2850439"/>
                <a:gd name="connsiteY166" fmla="*/ 127344 h 5764546"/>
                <a:gd name="connsiteX167" fmla="*/ 159921 w 2850439"/>
                <a:gd name="connsiteY167" fmla="*/ 100691 h 5764546"/>
                <a:gd name="connsiteX168" fmla="*/ 195459 w 2850439"/>
                <a:gd name="connsiteY168" fmla="*/ 75518 h 5764546"/>
                <a:gd name="connsiteX169" fmla="*/ 229516 w 2850439"/>
                <a:gd name="connsiteY169" fmla="*/ 53307 h 5764546"/>
                <a:gd name="connsiteX170" fmla="*/ 269496 w 2850439"/>
                <a:gd name="connsiteY170" fmla="*/ 32577 h 5764546"/>
                <a:gd name="connsiteX171" fmla="*/ 309476 w 2850439"/>
                <a:gd name="connsiteY171" fmla="*/ 20731 h 5764546"/>
                <a:gd name="connsiteX172" fmla="*/ 352418 w 2850439"/>
                <a:gd name="connsiteY172" fmla="*/ 8885 h 5764546"/>
                <a:gd name="connsiteX173" fmla="*/ 393879 w 2850439"/>
                <a:gd name="connsiteY173" fmla="*/ 2962 h 5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850439" h="5764546">
                  <a:moveTo>
                    <a:pt x="429418" y="166583"/>
                  </a:moveTo>
                  <a:lnTo>
                    <a:pt x="401283" y="172506"/>
                  </a:lnTo>
                  <a:lnTo>
                    <a:pt x="374630" y="179910"/>
                  </a:lnTo>
                  <a:lnTo>
                    <a:pt x="346496" y="188794"/>
                  </a:lnTo>
                  <a:lnTo>
                    <a:pt x="321323" y="202121"/>
                  </a:lnTo>
                  <a:lnTo>
                    <a:pt x="297631" y="216929"/>
                  </a:lnTo>
                  <a:lnTo>
                    <a:pt x="275420" y="231736"/>
                  </a:lnTo>
                  <a:lnTo>
                    <a:pt x="254689" y="250986"/>
                  </a:lnTo>
                  <a:lnTo>
                    <a:pt x="235440" y="271716"/>
                  </a:lnTo>
                  <a:lnTo>
                    <a:pt x="217671" y="293927"/>
                  </a:lnTo>
                  <a:lnTo>
                    <a:pt x="204344" y="319100"/>
                  </a:lnTo>
                  <a:lnTo>
                    <a:pt x="192498" y="344273"/>
                  </a:lnTo>
                  <a:lnTo>
                    <a:pt x="182133" y="370926"/>
                  </a:lnTo>
                  <a:lnTo>
                    <a:pt x="174729" y="399060"/>
                  </a:lnTo>
                  <a:lnTo>
                    <a:pt x="170287" y="428675"/>
                  </a:lnTo>
                  <a:lnTo>
                    <a:pt x="167325" y="458290"/>
                  </a:lnTo>
                  <a:lnTo>
                    <a:pt x="167325" y="5306255"/>
                  </a:lnTo>
                  <a:lnTo>
                    <a:pt x="170287" y="5335870"/>
                  </a:lnTo>
                  <a:lnTo>
                    <a:pt x="174729" y="5365485"/>
                  </a:lnTo>
                  <a:lnTo>
                    <a:pt x="182133" y="5393619"/>
                  </a:lnTo>
                  <a:lnTo>
                    <a:pt x="192498" y="5420272"/>
                  </a:lnTo>
                  <a:lnTo>
                    <a:pt x="204344" y="5445445"/>
                  </a:lnTo>
                  <a:lnTo>
                    <a:pt x="217671" y="5467656"/>
                  </a:lnTo>
                  <a:lnTo>
                    <a:pt x="235440" y="5489867"/>
                  </a:lnTo>
                  <a:lnTo>
                    <a:pt x="254689" y="5512079"/>
                  </a:lnTo>
                  <a:lnTo>
                    <a:pt x="275420" y="5529848"/>
                  </a:lnTo>
                  <a:lnTo>
                    <a:pt x="297631" y="5547617"/>
                  </a:lnTo>
                  <a:lnTo>
                    <a:pt x="321323" y="5562424"/>
                  </a:lnTo>
                  <a:lnTo>
                    <a:pt x="346496" y="5574270"/>
                  </a:lnTo>
                  <a:lnTo>
                    <a:pt x="374630" y="5584635"/>
                  </a:lnTo>
                  <a:lnTo>
                    <a:pt x="401283" y="5592039"/>
                  </a:lnTo>
                  <a:lnTo>
                    <a:pt x="429418" y="5595001"/>
                  </a:lnTo>
                  <a:lnTo>
                    <a:pt x="459032" y="5596481"/>
                  </a:lnTo>
                  <a:lnTo>
                    <a:pt x="2391408" y="5596481"/>
                  </a:lnTo>
                  <a:lnTo>
                    <a:pt x="2422504" y="5595001"/>
                  </a:lnTo>
                  <a:lnTo>
                    <a:pt x="2449157" y="5592039"/>
                  </a:lnTo>
                  <a:lnTo>
                    <a:pt x="2478772" y="5584635"/>
                  </a:lnTo>
                  <a:lnTo>
                    <a:pt x="2503944" y="5574270"/>
                  </a:lnTo>
                  <a:lnTo>
                    <a:pt x="2532079" y="5562424"/>
                  </a:lnTo>
                  <a:lnTo>
                    <a:pt x="2554290" y="5547617"/>
                  </a:lnTo>
                  <a:lnTo>
                    <a:pt x="2576501" y="5529848"/>
                  </a:lnTo>
                  <a:lnTo>
                    <a:pt x="2598712" y="5512079"/>
                  </a:lnTo>
                  <a:lnTo>
                    <a:pt x="2616481" y="5489867"/>
                  </a:lnTo>
                  <a:lnTo>
                    <a:pt x="2634250" y="5467656"/>
                  </a:lnTo>
                  <a:lnTo>
                    <a:pt x="2649058" y="5445445"/>
                  </a:lnTo>
                  <a:lnTo>
                    <a:pt x="2660904" y="5420272"/>
                  </a:lnTo>
                  <a:lnTo>
                    <a:pt x="2671269" y="5393619"/>
                  </a:lnTo>
                  <a:lnTo>
                    <a:pt x="2675711" y="5365485"/>
                  </a:lnTo>
                  <a:lnTo>
                    <a:pt x="2680154" y="5335870"/>
                  </a:lnTo>
                  <a:lnTo>
                    <a:pt x="2683115" y="5306255"/>
                  </a:lnTo>
                  <a:lnTo>
                    <a:pt x="2683115" y="458290"/>
                  </a:lnTo>
                  <a:lnTo>
                    <a:pt x="2680154" y="428675"/>
                  </a:lnTo>
                  <a:lnTo>
                    <a:pt x="2675711" y="399060"/>
                  </a:lnTo>
                  <a:lnTo>
                    <a:pt x="2671269" y="370926"/>
                  </a:lnTo>
                  <a:lnTo>
                    <a:pt x="2660904" y="344273"/>
                  </a:lnTo>
                  <a:lnTo>
                    <a:pt x="2649058" y="319100"/>
                  </a:lnTo>
                  <a:lnTo>
                    <a:pt x="2634250" y="293927"/>
                  </a:lnTo>
                  <a:lnTo>
                    <a:pt x="2616481" y="271716"/>
                  </a:lnTo>
                  <a:lnTo>
                    <a:pt x="2598712" y="250986"/>
                  </a:lnTo>
                  <a:lnTo>
                    <a:pt x="2576501" y="231736"/>
                  </a:lnTo>
                  <a:lnTo>
                    <a:pt x="2554290" y="216929"/>
                  </a:lnTo>
                  <a:lnTo>
                    <a:pt x="2532079" y="202121"/>
                  </a:lnTo>
                  <a:lnTo>
                    <a:pt x="2503944" y="188794"/>
                  </a:lnTo>
                  <a:lnTo>
                    <a:pt x="2478772" y="179910"/>
                  </a:lnTo>
                  <a:lnTo>
                    <a:pt x="2449157" y="172506"/>
                  </a:lnTo>
                  <a:lnTo>
                    <a:pt x="2422504" y="166583"/>
                  </a:lnTo>
                  <a:lnTo>
                    <a:pt x="2391408" y="166583"/>
                  </a:lnTo>
                  <a:lnTo>
                    <a:pt x="2179661" y="166583"/>
                  </a:lnTo>
                  <a:lnTo>
                    <a:pt x="2167815" y="166583"/>
                  </a:lnTo>
                  <a:lnTo>
                    <a:pt x="2157450" y="169545"/>
                  </a:lnTo>
                  <a:lnTo>
                    <a:pt x="2147084" y="173987"/>
                  </a:lnTo>
                  <a:lnTo>
                    <a:pt x="2139681" y="181391"/>
                  </a:lnTo>
                  <a:lnTo>
                    <a:pt x="2132277" y="188794"/>
                  </a:lnTo>
                  <a:lnTo>
                    <a:pt x="2127835" y="199160"/>
                  </a:lnTo>
                  <a:lnTo>
                    <a:pt x="2124873" y="209525"/>
                  </a:lnTo>
                  <a:lnTo>
                    <a:pt x="2124873" y="221371"/>
                  </a:lnTo>
                  <a:lnTo>
                    <a:pt x="2123392" y="236178"/>
                  </a:lnTo>
                  <a:lnTo>
                    <a:pt x="2123392" y="250986"/>
                  </a:lnTo>
                  <a:lnTo>
                    <a:pt x="2113027" y="279120"/>
                  </a:lnTo>
                  <a:lnTo>
                    <a:pt x="2101181" y="304293"/>
                  </a:lnTo>
                  <a:lnTo>
                    <a:pt x="2080451" y="326504"/>
                  </a:lnTo>
                  <a:lnTo>
                    <a:pt x="2058240" y="344273"/>
                  </a:lnTo>
                  <a:lnTo>
                    <a:pt x="2033067" y="359080"/>
                  </a:lnTo>
                  <a:lnTo>
                    <a:pt x="2006413" y="366484"/>
                  </a:lnTo>
                  <a:lnTo>
                    <a:pt x="1991606" y="367965"/>
                  </a:lnTo>
                  <a:lnTo>
                    <a:pt x="1975318" y="367965"/>
                  </a:lnTo>
                  <a:lnTo>
                    <a:pt x="875123" y="367965"/>
                  </a:lnTo>
                  <a:lnTo>
                    <a:pt x="860315" y="367965"/>
                  </a:lnTo>
                  <a:lnTo>
                    <a:pt x="845508" y="366484"/>
                  </a:lnTo>
                  <a:lnTo>
                    <a:pt x="817373" y="359080"/>
                  </a:lnTo>
                  <a:lnTo>
                    <a:pt x="792201" y="344273"/>
                  </a:lnTo>
                  <a:lnTo>
                    <a:pt x="769989" y="326504"/>
                  </a:lnTo>
                  <a:lnTo>
                    <a:pt x="752220" y="304293"/>
                  </a:lnTo>
                  <a:lnTo>
                    <a:pt x="737413" y="279120"/>
                  </a:lnTo>
                  <a:lnTo>
                    <a:pt x="730009" y="250986"/>
                  </a:lnTo>
                  <a:lnTo>
                    <a:pt x="728529" y="236178"/>
                  </a:lnTo>
                  <a:lnTo>
                    <a:pt x="728529" y="221371"/>
                  </a:lnTo>
                  <a:lnTo>
                    <a:pt x="725567" y="209525"/>
                  </a:lnTo>
                  <a:lnTo>
                    <a:pt x="722606" y="199160"/>
                  </a:lnTo>
                  <a:lnTo>
                    <a:pt x="718163" y="188794"/>
                  </a:lnTo>
                  <a:lnTo>
                    <a:pt x="710760" y="181391"/>
                  </a:lnTo>
                  <a:lnTo>
                    <a:pt x="703356" y="173987"/>
                  </a:lnTo>
                  <a:lnTo>
                    <a:pt x="692991" y="169545"/>
                  </a:lnTo>
                  <a:lnTo>
                    <a:pt x="682625" y="166583"/>
                  </a:lnTo>
                  <a:lnTo>
                    <a:pt x="673741" y="166583"/>
                  </a:lnTo>
                  <a:lnTo>
                    <a:pt x="459032" y="166583"/>
                  </a:lnTo>
                  <a:close/>
                  <a:moveTo>
                    <a:pt x="439782" y="0"/>
                  </a:moveTo>
                  <a:lnTo>
                    <a:pt x="2412138" y="0"/>
                  </a:lnTo>
                  <a:lnTo>
                    <a:pt x="2456560" y="2962"/>
                  </a:lnTo>
                  <a:lnTo>
                    <a:pt x="2500982" y="8885"/>
                  </a:lnTo>
                  <a:lnTo>
                    <a:pt x="2543924" y="20731"/>
                  </a:lnTo>
                  <a:lnTo>
                    <a:pt x="2583904" y="32577"/>
                  </a:lnTo>
                  <a:lnTo>
                    <a:pt x="2620923" y="53307"/>
                  </a:lnTo>
                  <a:lnTo>
                    <a:pt x="2656461" y="75518"/>
                  </a:lnTo>
                  <a:lnTo>
                    <a:pt x="2690518" y="100691"/>
                  </a:lnTo>
                  <a:lnTo>
                    <a:pt x="2720133" y="127344"/>
                  </a:lnTo>
                  <a:lnTo>
                    <a:pt x="2751229" y="159921"/>
                  </a:lnTo>
                  <a:lnTo>
                    <a:pt x="2774921" y="192497"/>
                  </a:lnTo>
                  <a:lnTo>
                    <a:pt x="2798613" y="229516"/>
                  </a:lnTo>
                  <a:lnTo>
                    <a:pt x="2814901" y="266535"/>
                  </a:lnTo>
                  <a:lnTo>
                    <a:pt x="2829708" y="306515"/>
                  </a:lnTo>
                  <a:lnTo>
                    <a:pt x="2840074" y="349456"/>
                  </a:lnTo>
                  <a:lnTo>
                    <a:pt x="2847478" y="392398"/>
                  </a:lnTo>
                  <a:lnTo>
                    <a:pt x="2850439" y="436820"/>
                  </a:lnTo>
                  <a:lnTo>
                    <a:pt x="2850439" y="5329207"/>
                  </a:lnTo>
                  <a:lnTo>
                    <a:pt x="2847478" y="5373629"/>
                  </a:lnTo>
                  <a:lnTo>
                    <a:pt x="2840074" y="5416571"/>
                  </a:lnTo>
                  <a:lnTo>
                    <a:pt x="2829708" y="5458032"/>
                  </a:lnTo>
                  <a:lnTo>
                    <a:pt x="2814901" y="5498012"/>
                  </a:lnTo>
                  <a:lnTo>
                    <a:pt x="2798613" y="5535031"/>
                  </a:lnTo>
                  <a:lnTo>
                    <a:pt x="2774921" y="5573530"/>
                  </a:lnTo>
                  <a:lnTo>
                    <a:pt x="2751229" y="5606106"/>
                  </a:lnTo>
                  <a:lnTo>
                    <a:pt x="2720133" y="5637202"/>
                  </a:lnTo>
                  <a:lnTo>
                    <a:pt x="2690518" y="5665336"/>
                  </a:lnTo>
                  <a:lnTo>
                    <a:pt x="2656461" y="5690509"/>
                  </a:lnTo>
                  <a:lnTo>
                    <a:pt x="2620923" y="5712720"/>
                  </a:lnTo>
                  <a:lnTo>
                    <a:pt x="2583904" y="5730489"/>
                  </a:lnTo>
                  <a:lnTo>
                    <a:pt x="2543924" y="5745297"/>
                  </a:lnTo>
                  <a:lnTo>
                    <a:pt x="2500982" y="5754181"/>
                  </a:lnTo>
                  <a:lnTo>
                    <a:pt x="2456560" y="5763066"/>
                  </a:lnTo>
                  <a:lnTo>
                    <a:pt x="2412138" y="5764546"/>
                  </a:lnTo>
                  <a:lnTo>
                    <a:pt x="439782" y="5764546"/>
                  </a:lnTo>
                  <a:lnTo>
                    <a:pt x="393879" y="5763066"/>
                  </a:lnTo>
                  <a:lnTo>
                    <a:pt x="352418" y="5754181"/>
                  </a:lnTo>
                  <a:lnTo>
                    <a:pt x="309476" y="5745297"/>
                  </a:lnTo>
                  <a:lnTo>
                    <a:pt x="269496" y="5730489"/>
                  </a:lnTo>
                  <a:lnTo>
                    <a:pt x="229516" y="5712720"/>
                  </a:lnTo>
                  <a:lnTo>
                    <a:pt x="195459" y="5690509"/>
                  </a:lnTo>
                  <a:lnTo>
                    <a:pt x="159921" y="5665336"/>
                  </a:lnTo>
                  <a:lnTo>
                    <a:pt x="130306" y="5637202"/>
                  </a:lnTo>
                  <a:lnTo>
                    <a:pt x="100691" y="5606106"/>
                  </a:lnTo>
                  <a:lnTo>
                    <a:pt x="75518" y="5573530"/>
                  </a:lnTo>
                  <a:lnTo>
                    <a:pt x="54788" y="5535031"/>
                  </a:lnTo>
                  <a:lnTo>
                    <a:pt x="35538" y="5498012"/>
                  </a:lnTo>
                  <a:lnTo>
                    <a:pt x="20731" y="5458032"/>
                  </a:lnTo>
                  <a:lnTo>
                    <a:pt x="10365" y="5416571"/>
                  </a:lnTo>
                  <a:lnTo>
                    <a:pt x="2962" y="5373629"/>
                  </a:lnTo>
                  <a:lnTo>
                    <a:pt x="0" y="5329207"/>
                  </a:lnTo>
                  <a:lnTo>
                    <a:pt x="0" y="436820"/>
                  </a:lnTo>
                  <a:lnTo>
                    <a:pt x="2962" y="392398"/>
                  </a:lnTo>
                  <a:lnTo>
                    <a:pt x="10365" y="349456"/>
                  </a:lnTo>
                  <a:lnTo>
                    <a:pt x="20731" y="306515"/>
                  </a:lnTo>
                  <a:lnTo>
                    <a:pt x="35538" y="266535"/>
                  </a:lnTo>
                  <a:lnTo>
                    <a:pt x="54788" y="229516"/>
                  </a:lnTo>
                  <a:lnTo>
                    <a:pt x="75518" y="192497"/>
                  </a:lnTo>
                  <a:lnTo>
                    <a:pt x="100691" y="159921"/>
                  </a:lnTo>
                  <a:lnTo>
                    <a:pt x="130306" y="127344"/>
                  </a:lnTo>
                  <a:lnTo>
                    <a:pt x="159921" y="100691"/>
                  </a:lnTo>
                  <a:lnTo>
                    <a:pt x="195459" y="75518"/>
                  </a:lnTo>
                  <a:lnTo>
                    <a:pt x="229516" y="53307"/>
                  </a:lnTo>
                  <a:lnTo>
                    <a:pt x="269496" y="32577"/>
                  </a:lnTo>
                  <a:lnTo>
                    <a:pt x="309476" y="20731"/>
                  </a:lnTo>
                  <a:lnTo>
                    <a:pt x="352418" y="8885"/>
                  </a:lnTo>
                  <a:lnTo>
                    <a:pt x="393879" y="29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7" name="Freeform 90">
              <a:extLst>
                <a:ext uri="{FF2B5EF4-FFF2-40B4-BE49-F238E27FC236}">
                  <a16:creationId xmlns:a16="http://schemas.microsoft.com/office/drawing/2014/main" id="{17FBC7C0-0417-639C-E95E-EB6809526E71}"/>
                </a:ext>
              </a:extLst>
            </p:cNvPr>
            <p:cNvSpPr>
              <a:spLocks/>
            </p:cNvSpPr>
            <p:nvPr/>
          </p:nvSpPr>
          <p:spPr bwMode="auto">
            <a:xfrm>
              <a:off x="9336447" y="577823"/>
              <a:ext cx="321323" cy="5703835"/>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Freeform 91">
              <a:extLst>
                <a:ext uri="{FF2B5EF4-FFF2-40B4-BE49-F238E27FC236}">
                  <a16:creationId xmlns:a16="http://schemas.microsoft.com/office/drawing/2014/main" id="{855C95C6-95BD-1501-4571-9157DCEA1AA7}"/>
                </a:ext>
              </a:extLst>
            </p:cNvPr>
            <p:cNvSpPr>
              <a:spLocks/>
            </p:cNvSpPr>
            <p:nvPr/>
          </p:nvSpPr>
          <p:spPr bwMode="auto">
            <a:xfrm>
              <a:off x="6838427" y="574862"/>
              <a:ext cx="336130" cy="5709758"/>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92">
              <a:extLst>
                <a:ext uri="{FF2B5EF4-FFF2-40B4-BE49-F238E27FC236}">
                  <a16:creationId xmlns:a16="http://schemas.microsoft.com/office/drawing/2014/main" id="{15298FF7-B6C9-0749-A573-FDC2E49FC1CD}"/>
                </a:ext>
              </a:extLst>
            </p:cNvPr>
            <p:cNvSpPr>
              <a:spLocks/>
            </p:cNvSpPr>
            <p:nvPr/>
          </p:nvSpPr>
          <p:spPr bwMode="auto">
            <a:xfrm>
              <a:off x="6900618" y="567458"/>
              <a:ext cx="2684596" cy="214708"/>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93">
              <a:extLst>
                <a:ext uri="{FF2B5EF4-FFF2-40B4-BE49-F238E27FC236}">
                  <a16:creationId xmlns:a16="http://schemas.microsoft.com/office/drawing/2014/main" id="{72E1233E-4BD0-E3BB-4E4E-8624D2F73172}"/>
                </a:ext>
              </a:extLst>
            </p:cNvPr>
            <p:cNvSpPr>
              <a:spLocks noChangeArrowheads="1"/>
            </p:cNvSpPr>
            <p:nvPr/>
          </p:nvSpPr>
          <p:spPr bwMode="auto">
            <a:xfrm>
              <a:off x="6817696" y="1112372"/>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1" name="Freeform 94">
              <a:extLst>
                <a:ext uri="{FF2B5EF4-FFF2-40B4-BE49-F238E27FC236}">
                  <a16:creationId xmlns:a16="http://schemas.microsoft.com/office/drawing/2014/main" id="{A16F0AA8-8FF0-6B01-A4DB-E6E74B451278}"/>
                </a:ext>
              </a:extLst>
            </p:cNvPr>
            <p:cNvSpPr>
              <a:spLocks noChangeArrowheads="1"/>
            </p:cNvSpPr>
            <p:nvPr/>
          </p:nvSpPr>
          <p:spPr bwMode="auto">
            <a:xfrm>
              <a:off x="6817696" y="5717493"/>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2" name="Freeform 95">
              <a:extLst>
                <a:ext uri="{FF2B5EF4-FFF2-40B4-BE49-F238E27FC236}">
                  <a16:creationId xmlns:a16="http://schemas.microsoft.com/office/drawing/2014/main" id="{2995F1F7-DE00-BBAF-F421-6DFD64332692}"/>
                </a:ext>
              </a:extLst>
            </p:cNvPr>
            <p:cNvSpPr>
              <a:spLocks/>
            </p:cNvSpPr>
            <p:nvPr/>
          </p:nvSpPr>
          <p:spPr bwMode="auto">
            <a:xfrm>
              <a:off x="6868042" y="594111"/>
              <a:ext cx="2749748" cy="5668297"/>
            </a:xfrm>
            <a:custGeom>
              <a:avLst/>
              <a:gdLst>
                <a:gd name="connsiteX0" fmla="*/ 379072 w 2749748"/>
                <a:gd name="connsiteY0" fmla="*/ 119199 h 5668297"/>
                <a:gd name="connsiteX1" fmla="*/ 350937 w 2749748"/>
                <a:gd name="connsiteY1" fmla="*/ 125122 h 5668297"/>
                <a:gd name="connsiteX2" fmla="*/ 324284 w 2749748"/>
                <a:gd name="connsiteY2" fmla="*/ 132526 h 5668297"/>
                <a:gd name="connsiteX3" fmla="*/ 296150 w 2749748"/>
                <a:gd name="connsiteY3" fmla="*/ 141410 h 5668297"/>
                <a:gd name="connsiteX4" fmla="*/ 270977 w 2749748"/>
                <a:gd name="connsiteY4" fmla="*/ 154737 h 5668297"/>
                <a:gd name="connsiteX5" fmla="*/ 247285 w 2749748"/>
                <a:gd name="connsiteY5" fmla="*/ 169544 h 5668297"/>
                <a:gd name="connsiteX6" fmla="*/ 225074 w 2749748"/>
                <a:gd name="connsiteY6" fmla="*/ 184352 h 5668297"/>
                <a:gd name="connsiteX7" fmla="*/ 204343 w 2749748"/>
                <a:gd name="connsiteY7" fmla="*/ 203602 h 5668297"/>
                <a:gd name="connsiteX8" fmla="*/ 185094 w 2749748"/>
                <a:gd name="connsiteY8" fmla="*/ 224332 h 5668297"/>
                <a:gd name="connsiteX9" fmla="*/ 167325 w 2749748"/>
                <a:gd name="connsiteY9" fmla="*/ 246543 h 5668297"/>
                <a:gd name="connsiteX10" fmla="*/ 153998 w 2749748"/>
                <a:gd name="connsiteY10" fmla="*/ 271716 h 5668297"/>
                <a:gd name="connsiteX11" fmla="*/ 142152 w 2749748"/>
                <a:gd name="connsiteY11" fmla="*/ 296889 h 5668297"/>
                <a:gd name="connsiteX12" fmla="*/ 131787 w 2749748"/>
                <a:gd name="connsiteY12" fmla="*/ 323542 h 5668297"/>
                <a:gd name="connsiteX13" fmla="*/ 124383 w 2749748"/>
                <a:gd name="connsiteY13" fmla="*/ 351676 h 5668297"/>
                <a:gd name="connsiteX14" fmla="*/ 119941 w 2749748"/>
                <a:gd name="connsiteY14" fmla="*/ 381291 h 5668297"/>
                <a:gd name="connsiteX15" fmla="*/ 116979 w 2749748"/>
                <a:gd name="connsiteY15" fmla="*/ 410906 h 5668297"/>
                <a:gd name="connsiteX16" fmla="*/ 116979 w 2749748"/>
                <a:gd name="connsiteY16" fmla="*/ 5258871 h 5668297"/>
                <a:gd name="connsiteX17" fmla="*/ 119941 w 2749748"/>
                <a:gd name="connsiteY17" fmla="*/ 5288486 h 5668297"/>
                <a:gd name="connsiteX18" fmla="*/ 124383 w 2749748"/>
                <a:gd name="connsiteY18" fmla="*/ 5318101 h 5668297"/>
                <a:gd name="connsiteX19" fmla="*/ 131787 w 2749748"/>
                <a:gd name="connsiteY19" fmla="*/ 5346235 h 5668297"/>
                <a:gd name="connsiteX20" fmla="*/ 142152 w 2749748"/>
                <a:gd name="connsiteY20" fmla="*/ 5372888 h 5668297"/>
                <a:gd name="connsiteX21" fmla="*/ 153998 w 2749748"/>
                <a:gd name="connsiteY21" fmla="*/ 5398061 h 5668297"/>
                <a:gd name="connsiteX22" fmla="*/ 167325 w 2749748"/>
                <a:gd name="connsiteY22" fmla="*/ 5420272 h 5668297"/>
                <a:gd name="connsiteX23" fmla="*/ 185094 w 2749748"/>
                <a:gd name="connsiteY23" fmla="*/ 5442483 h 5668297"/>
                <a:gd name="connsiteX24" fmla="*/ 204343 w 2749748"/>
                <a:gd name="connsiteY24" fmla="*/ 5464695 h 5668297"/>
                <a:gd name="connsiteX25" fmla="*/ 225074 w 2749748"/>
                <a:gd name="connsiteY25" fmla="*/ 5482464 h 5668297"/>
                <a:gd name="connsiteX26" fmla="*/ 247285 w 2749748"/>
                <a:gd name="connsiteY26" fmla="*/ 5500233 h 5668297"/>
                <a:gd name="connsiteX27" fmla="*/ 270977 w 2749748"/>
                <a:gd name="connsiteY27" fmla="*/ 5515040 h 5668297"/>
                <a:gd name="connsiteX28" fmla="*/ 296150 w 2749748"/>
                <a:gd name="connsiteY28" fmla="*/ 5526886 h 5668297"/>
                <a:gd name="connsiteX29" fmla="*/ 324284 w 2749748"/>
                <a:gd name="connsiteY29" fmla="*/ 5537251 h 5668297"/>
                <a:gd name="connsiteX30" fmla="*/ 350937 w 2749748"/>
                <a:gd name="connsiteY30" fmla="*/ 5544655 h 5668297"/>
                <a:gd name="connsiteX31" fmla="*/ 379072 w 2749748"/>
                <a:gd name="connsiteY31" fmla="*/ 5547617 h 5668297"/>
                <a:gd name="connsiteX32" fmla="*/ 408686 w 2749748"/>
                <a:gd name="connsiteY32" fmla="*/ 5549097 h 5668297"/>
                <a:gd name="connsiteX33" fmla="*/ 2341062 w 2749748"/>
                <a:gd name="connsiteY33" fmla="*/ 5549097 h 5668297"/>
                <a:gd name="connsiteX34" fmla="*/ 2372158 w 2749748"/>
                <a:gd name="connsiteY34" fmla="*/ 5547617 h 5668297"/>
                <a:gd name="connsiteX35" fmla="*/ 2398811 w 2749748"/>
                <a:gd name="connsiteY35" fmla="*/ 5544655 h 5668297"/>
                <a:gd name="connsiteX36" fmla="*/ 2428426 w 2749748"/>
                <a:gd name="connsiteY36" fmla="*/ 5537251 h 5668297"/>
                <a:gd name="connsiteX37" fmla="*/ 2453598 w 2749748"/>
                <a:gd name="connsiteY37" fmla="*/ 5526886 h 5668297"/>
                <a:gd name="connsiteX38" fmla="*/ 2481733 w 2749748"/>
                <a:gd name="connsiteY38" fmla="*/ 5515040 h 5668297"/>
                <a:gd name="connsiteX39" fmla="*/ 2503944 w 2749748"/>
                <a:gd name="connsiteY39" fmla="*/ 5500233 h 5668297"/>
                <a:gd name="connsiteX40" fmla="*/ 2526155 w 2749748"/>
                <a:gd name="connsiteY40" fmla="*/ 5482464 h 5668297"/>
                <a:gd name="connsiteX41" fmla="*/ 2548366 w 2749748"/>
                <a:gd name="connsiteY41" fmla="*/ 5464695 h 5668297"/>
                <a:gd name="connsiteX42" fmla="*/ 2566135 w 2749748"/>
                <a:gd name="connsiteY42" fmla="*/ 5442483 h 5668297"/>
                <a:gd name="connsiteX43" fmla="*/ 2583904 w 2749748"/>
                <a:gd name="connsiteY43" fmla="*/ 5420272 h 5668297"/>
                <a:gd name="connsiteX44" fmla="*/ 2598712 w 2749748"/>
                <a:gd name="connsiteY44" fmla="*/ 5398061 h 5668297"/>
                <a:gd name="connsiteX45" fmla="*/ 2610558 w 2749748"/>
                <a:gd name="connsiteY45" fmla="*/ 5372888 h 5668297"/>
                <a:gd name="connsiteX46" fmla="*/ 2620923 w 2749748"/>
                <a:gd name="connsiteY46" fmla="*/ 5346235 h 5668297"/>
                <a:gd name="connsiteX47" fmla="*/ 2625365 w 2749748"/>
                <a:gd name="connsiteY47" fmla="*/ 5318101 h 5668297"/>
                <a:gd name="connsiteX48" fmla="*/ 2629808 w 2749748"/>
                <a:gd name="connsiteY48" fmla="*/ 5288486 h 5668297"/>
                <a:gd name="connsiteX49" fmla="*/ 2632769 w 2749748"/>
                <a:gd name="connsiteY49" fmla="*/ 5258871 h 5668297"/>
                <a:gd name="connsiteX50" fmla="*/ 2632769 w 2749748"/>
                <a:gd name="connsiteY50" fmla="*/ 410906 h 5668297"/>
                <a:gd name="connsiteX51" fmla="*/ 2629808 w 2749748"/>
                <a:gd name="connsiteY51" fmla="*/ 381291 h 5668297"/>
                <a:gd name="connsiteX52" fmla="*/ 2625365 w 2749748"/>
                <a:gd name="connsiteY52" fmla="*/ 351676 h 5668297"/>
                <a:gd name="connsiteX53" fmla="*/ 2620923 w 2749748"/>
                <a:gd name="connsiteY53" fmla="*/ 323542 h 5668297"/>
                <a:gd name="connsiteX54" fmla="*/ 2610558 w 2749748"/>
                <a:gd name="connsiteY54" fmla="*/ 296889 h 5668297"/>
                <a:gd name="connsiteX55" fmla="*/ 2598712 w 2749748"/>
                <a:gd name="connsiteY55" fmla="*/ 271716 h 5668297"/>
                <a:gd name="connsiteX56" fmla="*/ 2583904 w 2749748"/>
                <a:gd name="connsiteY56" fmla="*/ 246543 h 5668297"/>
                <a:gd name="connsiteX57" fmla="*/ 2566135 w 2749748"/>
                <a:gd name="connsiteY57" fmla="*/ 224332 h 5668297"/>
                <a:gd name="connsiteX58" fmla="*/ 2548366 w 2749748"/>
                <a:gd name="connsiteY58" fmla="*/ 203602 h 5668297"/>
                <a:gd name="connsiteX59" fmla="*/ 2526155 w 2749748"/>
                <a:gd name="connsiteY59" fmla="*/ 184352 h 5668297"/>
                <a:gd name="connsiteX60" fmla="*/ 2503944 w 2749748"/>
                <a:gd name="connsiteY60" fmla="*/ 169544 h 5668297"/>
                <a:gd name="connsiteX61" fmla="*/ 2481733 w 2749748"/>
                <a:gd name="connsiteY61" fmla="*/ 154737 h 5668297"/>
                <a:gd name="connsiteX62" fmla="*/ 2453598 w 2749748"/>
                <a:gd name="connsiteY62" fmla="*/ 141410 h 5668297"/>
                <a:gd name="connsiteX63" fmla="*/ 2428426 w 2749748"/>
                <a:gd name="connsiteY63" fmla="*/ 132526 h 5668297"/>
                <a:gd name="connsiteX64" fmla="*/ 2398811 w 2749748"/>
                <a:gd name="connsiteY64" fmla="*/ 125122 h 5668297"/>
                <a:gd name="connsiteX65" fmla="*/ 2372158 w 2749748"/>
                <a:gd name="connsiteY65" fmla="*/ 119199 h 5668297"/>
                <a:gd name="connsiteX66" fmla="*/ 2341062 w 2749748"/>
                <a:gd name="connsiteY66" fmla="*/ 119199 h 5668297"/>
                <a:gd name="connsiteX67" fmla="*/ 2129315 w 2749748"/>
                <a:gd name="connsiteY67" fmla="*/ 119199 h 5668297"/>
                <a:gd name="connsiteX68" fmla="*/ 2117469 w 2749748"/>
                <a:gd name="connsiteY68" fmla="*/ 119199 h 5668297"/>
                <a:gd name="connsiteX69" fmla="*/ 2107104 w 2749748"/>
                <a:gd name="connsiteY69" fmla="*/ 122161 h 5668297"/>
                <a:gd name="connsiteX70" fmla="*/ 2096738 w 2749748"/>
                <a:gd name="connsiteY70" fmla="*/ 126603 h 5668297"/>
                <a:gd name="connsiteX71" fmla="*/ 2089335 w 2749748"/>
                <a:gd name="connsiteY71" fmla="*/ 134007 h 5668297"/>
                <a:gd name="connsiteX72" fmla="*/ 2081931 w 2749748"/>
                <a:gd name="connsiteY72" fmla="*/ 141410 h 5668297"/>
                <a:gd name="connsiteX73" fmla="*/ 2077489 w 2749748"/>
                <a:gd name="connsiteY73" fmla="*/ 151776 h 5668297"/>
                <a:gd name="connsiteX74" fmla="*/ 2074527 w 2749748"/>
                <a:gd name="connsiteY74" fmla="*/ 162141 h 5668297"/>
                <a:gd name="connsiteX75" fmla="*/ 2074527 w 2749748"/>
                <a:gd name="connsiteY75" fmla="*/ 173987 h 5668297"/>
                <a:gd name="connsiteX76" fmla="*/ 2073046 w 2749748"/>
                <a:gd name="connsiteY76" fmla="*/ 188794 h 5668297"/>
                <a:gd name="connsiteX77" fmla="*/ 2073046 w 2749748"/>
                <a:gd name="connsiteY77" fmla="*/ 203602 h 5668297"/>
                <a:gd name="connsiteX78" fmla="*/ 2062681 w 2749748"/>
                <a:gd name="connsiteY78" fmla="*/ 231736 h 5668297"/>
                <a:gd name="connsiteX79" fmla="*/ 2050835 w 2749748"/>
                <a:gd name="connsiteY79" fmla="*/ 256909 h 5668297"/>
                <a:gd name="connsiteX80" fmla="*/ 2030105 w 2749748"/>
                <a:gd name="connsiteY80" fmla="*/ 279120 h 5668297"/>
                <a:gd name="connsiteX81" fmla="*/ 2007894 w 2749748"/>
                <a:gd name="connsiteY81" fmla="*/ 296889 h 5668297"/>
                <a:gd name="connsiteX82" fmla="*/ 1982721 w 2749748"/>
                <a:gd name="connsiteY82" fmla="*/ 311696 h 5668297"/>
                <a:gd name="connsiteX83" fmla="*/ 1956067 w 2749748"/>
                <a:gd name="connsiteY83" fmla="*/ 319100 h 5668297"/>
                <a:gd name="connsiteX84" fmla="*/ 1941260 w 2749748"/>
                <a:gd name="connsiteY84" fmla="*/ 320581 h 5668297"/>
                <a:gd name="connsiteX85" fmla="*/ 1924972 w 2749748"/>
                <a:gd name="connsiteY85" fmla="*/ 320581 h 5668297"/>
                <a:gd name="connsiteX86" fmla="*/ 824777 w 2749748"/>
                <a:gd name="connsiteY86" fmla="*/ 320581 h 5668297"/>
                <a:gd name="connsiteX87" fmla="*/ 809969 w 2749748"/>
                <a:gd name="connsiteY87" fmla="*/ 320581 h 5668297"/>
                <a:gd name="connsiteX88" fmla="*/ 795162 w 2749748"/>
                <a:gd name="connsiteY88" fmla="*/ 319100 h 5668297"/>
                <a:gd name="connsiteX89" fmla="*/ 767027 w 2749748"/>
                <a:gd name="connsiteY89" fmla="*/ 311696 h 5668297"/>
                <a:gd name="connsiteX90" fmla="*/ 741855 w 2749748"/>
                <a:gd name="connsiteY90" fmla="*/ 296889 h 5668297"/>
                <a:gd name="connsiteX91" fmla="*/ 719643 w 2749748"/>
                <a:gd name="connsiteY91" fmla="*/ 279120 h 5668297"/>
                <a:gd name="connsiteX92" fmla="*/ 701874 w 2749748"/>
                <a:gd name="connsiteY92" fmla="*/ 256909 h 5668297"/>
                <a:gd name="connsiteX93" fmla="*/ 687067 w 2749748"/>
                <a:gd name="connsiteY93" fmla="*/ 231736 h 5668297"/>
                <a:gd name="connsiteX94" fmla="*/ 679663 w 2749748"/>
                <a:gd name="connsiteY94" fmla="*/ 203602 h 5668297"/>
                <a:gd name="connsiteX95" fmla="*/ 678183 w 2749748"/>
                <a:gd name="connsiteY95" fmla="*/ 188794 h 5668297"/>
                <a:gd name="connsiteX96" fmla="*/ 678183 w 2749748"/>
                <a:gd name="connsiteY96" fmla="*/ 173987 h 5668297"/>
                <a:gd name="connsiteX97" fmla="*/ 675221 w 2749748"/>
                <a:gd name="connsiteY97" fmla="*/ 162141 h 5668297"/>
                <a:gd name="connsiteX98" fmla="*/ 672260 w 2749748"/>
                <a:gd name="connsiteY98" fmla="*/ 151776 h 5668297"/>
                <a:gd name="connsiteX99" fmla="*/ 667817 w 2749748"/>
                <a:gd name="connsiteY99" fmla="*/ 141410 h 5668297"/>
                <a:gd name="connsiteX100" fmla="*/ 660414 w 2749748"/>
                <a:gd name="connsiteY100" fmla="*/ 134007 h 5668297"/>
                <a:gd name="connsiteX101" fmla="*/ 653010 w 2749748"/>
                <a:gd name="connsiteY101" fmla="*/ 126603 h 5668297"/>
                <a:gd name="connsiteX102" fmla="*/ 642645 w 2749748"/>
                <a:gd name="connsiteY102" fmla="*/ 122161 h 5668297"/>
                <a:gd name="connsiteX103" fmla="*/ 632279 w 2749748"/>
                <a:gd name="connsiteY103" fmla="*/ 119199 h 5668297"/>
                <a:gd name="connsiteX104" fmla="*/ 623395 w 2749748"/>
                <a:gd name="connsiteY104" fmla="*/ 119199 h 5668297"/>
                <a:gd name="connsiteX105" fmla="*/ 408686 w 2749748"/>
                <a:gd name="connsiteY105" fmla="*/ 119199 h 5668297"/>
                <a:gd name="connsiteX106" fmla="*/ 389437 w 2749748"/>
                <a:gd name="connsiteY106" fmla="*/ 0 h 5668297"/>
                <a:gd name="connsiteX107" fmla="*/ 2361792 w 2749748"/>
                <a:gd name="connsiteY107" fmla="*/ 0 h 5668297"/>
                <a:gd name="connsiteX108" fmla="*/ 2401772 w 2749748"/>
                <a:gd name="connsiteY108" fmla="*/ 2962 h 5668297"/>
                <a:gd name="connsiteX109" fmla="*/ 2441752 w 2749748"/>
                <a:gd name="connsiteY109" fmla="*/ 10365 h 5668297"/>
                <a:gd name="connsiteX110" fmla="*/ 2478771 w 2749748"/>
                <a:gd name="connsiteY110" fmla="*/ 17769 h 5668297"/>
                <a:gd name="connsiteX111" fmla="*/ 2512828 w 2749748"/>
                <a:gd name="connsiteY111" fmla="*/ 32577 h 5668297"/>
                <a:gd name="connsiteX112" fmla="*/ 2548366 w 2749748"/>
                <a:gd name="connsiteY112" fmla="*/ 47384 h 5668297"/>
                <a:gd name="connsiteX113" fmla="*/ 2577981 w 2749748"/>
                <a:gd name="connsiteY113" fmla="*/ 68114 h 5668297"/>
                <a:gd name="connsiteX114" fmla="*/ 2607596 w 2749748"/>
                <a:gd name="connsiteY114" fmla="*/ 90326 h 5668297"/>
                <a:gd name="connsiteX115" fmla="*/ 2635730 w 2749748"/>
                <a:gd name="connsiteY115" fmla="*/ 115498 h 5668297"/>
                <a:gd name="connsiteX116" fmla="*/ 2660903 w 2749748"/>
                <a:gd name="connsiteY116" fmla="*/ 142152 h 5668297"/>
                <a:gd name="connsiteX117" fmla="*/ 2683114 w 2749748"/>
                <a:gd name="connsiteY117" fmla="*/ 173247 h 5668297"/>
                <a:gd name="connsiteX118" fmla="*/ 2702364 w 2749748"/>
                <a:gd name="connsiteY118" fmla="*/ 204343 h 5668297"/>
                <a:gd name="connsiteX119" fmla="*/ 2720133 w 2749748"/>
                <a:gd name="connsiteY119" fmla="*/ 239881 h 5668297"/>
                <a:gd name="connsiteX120" fmla="*/ 2731979 w 2749748"/>
                <a:gd name="connsiteY120" fmla="*/ 273938 h 5668297"/>
                <a:gd name="connsiteX121" fmla="*/ 2742344 w 2749748"/>
                <a:gd name="connsiteY121" fmla="*/ 312438 h 5668297"/>
                <a:gd name="connsiteX122" fmla="*/ 2748267 w 2749748"/>
                <a:gd name="connsiteY122" fmla="*/ 349456 h 5668297"/>
                <a:gd name="connsiteX123" fmla="*/ 2749748 w 2749748"/>
                <a:gd name="connsiteY123" fmla="*/ 389436 h 5668297"/>
                <a:gd name="connsiteX124" fmla="*/ 2749748 w 2749748"/>
                <a:gd name="connsiteY124" fmla="*/ 5281822 h 5668297"/>
                <a:gd name="connsiteX125" fmla="*/ 2748267 w 2749748"/>
                <a:gd name="connsiteY125" fmla="*/ 5321803 h 5668297"/>
                <a:gd name="connsiteX126" fmla="*/ 2742344 w 2749748"/>
                <a:gd name="connsiteY126" fmla="*/ 5358821 h 5668297"/>
                <a:gd name="connsiteX127" fmla="*/ 2731979 w 2749748"/>
                <a:gd name="connsiteY127" fmla="*/ 5395840 h 5668297"/>
                <a:gd name="connsiteX128" fmla="*/ 2720133 w 2749748"/>
                <a:gd name="connsiteY128" fmla="*/ 5431378 h 5668297"/>
                <a:gd name="connsiteX129" fmla="*/ 2702364 w 2749748"/>
                <a:gd name="connsiteY129" fmla="*/ 5465435 h 5668297"/>
                <a:gd name="connsiteX130" fmla="*/ 2683114 w 2749748"/>
                <a:gd name="connsiteY130" fmla="*/ 5498011 h 5668297"/>
                <a:gd name="connsiteX131" fmla="*/ 2660903 w 2749748"/>
                <a:gd name="connsiteY131" fmla="*/ 5527626 h 5668297"/>
                <a:gd name="connsiteX132" fmla="*/ 2635730 w 2749748"/>
                <a:gd name="connsiteY132" fmla="*/ 5555761 h 5668297"/>
                <a:gd name="connsiteX133" fmla="*/ 2607596 w 2749748"/>
                <a:gd name="connsiteY133" fmla="*/ 5580933 h 5668297"/>
                <a:gd name="connsiteX134" fmla="*/ 2577981 w 2749748"/>
                <a:gd name="connsiteY134" fmla="*/ 5603144 h 5668297"/>
                <a:gd name="connsiteX135" fmla="*/ 2548366 w 2749748"/>
                <a:gd name="connsiteY135" fmla="*/ 5622394 h 5668297"/>
                <a:gd name="connsiteX136" fmla="*/ 2512828 w 2749748"/>
                <a:gd name="connsiteY136" fmla="*/ 5637202 h 5668297"/>
                <a:gd name="connsiteX137" fmla="*/ 2478771 w 2749748"/>
                <a:gd name="connsiteY137" fmla="*/ 5650528 h 5668297"/>
                <a:gd name="connsiteX138" fmla="*/ 2441752 w 2749748"/>
                <a:gd name="connsiteY138" fmla="*/ 5660894 h 5668297"/>
                <a:gd name="connsiteX139" fmla="*/ 2401772 w 2749748"/>
                <a:gd name="connsiteY139" fmla="*/ 5668297 h 5668297"/>
                <a:gd name="connsiteX140" fmla="*/ 2361792 w 2749748"/>
                <a:gd name="connsiteY140" fmla="*/ 5668297 h 5668297"/>
                <a:gd name="connsiteX141" fmla="*/ 389437 w 2749748"/>
                <a:gd name="connsiteY141" fmla="*/ 5668297 h 5668297"/>
                <a:gd name="connsiteX142" fmla="*/ 349457 w 2749748"/>
                <a:gd name="connsiteY142" fmla="*/ 5668297 h 5668297"/>
                <a:gd name="connsiteX143" fmla="*/ 310957 w 2749748"/>
                <a:gd name="connsiteY143" fmla="*/ 5660894 h 5668297"/>
                <a:gd name="connsiteX144" fmla="*/ 273939 w 2749748"/>
                <a:gd name="connsiteY144" fmla="*/ 5650528 h 5668297"/>
                <a:gd name="connsiteX145" fmla="*/ 236920 w 2749748"/>
                <a:gd name="connsiteY145" fmla="*/ 5637202 h 5668297"/>
                <a:gd name="connsiteX146" fmla="*/ 204343 w 2749748"/>
                <a:gd name="connsiteY146" fmla="*/ 5622394 h 5668297"/>
                <a:gd name="connsiteX147" fmla="*/ 171767 w 2749748"/>
                <a:gd name="connsiteY147" fmla="*/ 5603144 h 5668297"/>
                <a:gd name="connsiteX148" fmla="*/ 142152 w 2749748"/>
                <a:gd name="connsiteY148" fmla="*/ 5580933 h 5668297"/>
                <a:gd name="connsiteX149" fmla="*/ 115499 w 2749748"/>
                <a:gd name="connsiteY149" fmla="*/ 5555761 h 5668297"/>
                <a:gd name="connsiteX150" fmla="*/ 90326 w 2749748"/>
                <a:gd name="connsiteY150" fmla="*/ 5527626 h 5668297"/>
                <a:gd name="connsiteX151" fmla="*/ 68115 w 2749748"/>
                <a:gd name="connsiteY151" fmla="*/ 5498011 h 5668297"/>
                <a:gd name="connsiteX152" fmla="*/ 47384 w 2749748"/>
                <a:gd name="connsiteY152" fmla="*/ 5465435 h 5668297"/>
                <a:gd name="connsiteX153" fmla="*/ 29615 w 2749748"/>
                <a:gd name="connsiteY153" fmla="*/ 5431378 h 5668297"/>
                <a:gd name="connsiteX154" fmla="*/ 17769 w 2749748"/>
                <a:gd name="connsiteY154" fmla="*/ 5395840 h 5668297"/>
                <a:gd name="connsiteX155" fmla="*/ 7404 w 2749748"/>
                <a:gd name="connsiteY155" fmla="*/ 5358821 h 5668297"/>
                <a:gd name="connsiteX156" fmla="*/ 2962 w 2749748"/>
                <a:gd name="connsiteY156" fmla="*/ 5321803 h 5668297"/>
                <a:gd name="connsiteX157" fmla="*/ 0 w 2749748"/>
                <a:gd name="connsiteY157" fmla="*/ 5281822 h 5668297"/>
                <a:gd name="connsiteX158" fmla="*/ 0 w 2749748"/>
                <a:gd name="connsiteY158" fmla="*/ 389436 h 5668297"/>
                <a:gd name="connsiteX159" fmla="*/ 2962 w 2749748"/>
                <a:gd name="connsiteY159" fmla="*/ 349456 h 5668297"/>
                <a:gd name="connsiteX160" fmla="*/ 7404 w 2749748"/>
                <a:gd name="connsiteY160" fmla="*/ 312438 h 5668297"/>
                <a:gd name="connsiteX161" fmla="*/ 17769 w 2749748"/>
                <a:gd name="connsiteY161" fmla="*/ 273938 h 5668297"/>
                <a:gd name="connsiteX162" fmla="*/ 29615 w 2749748"/>
                <a:gd name="connsiteY162" fmla="*/ 239881 h 5668297"/>
                <a:gd name="connsiteX163" fmla="*/ 47384 w 2749748"/>
                <a:gd name="connsiteY163" fmla="*/ 204343 h 5668297"/>
                <a:gd name="connsiteX164" fmla="*/ 68115 w 2749748"/>
                <a:gd name="connsiteY164" fmla="*/ 173247 h 5668297"/>
                <a:gd name="connsiteX165" fmla="*/ 90326 w 2749748"/>
                <a:gd name="connsiteY165" fmla="*/ 142152 h 5668297"/>
                <a:gd name="connsiteX166" fmla="*/ 115499 w 2749748"/>
                <a:gd name="connsiteY166" fmla="*/ 115498 h 5668297"/>
                <a:gd name="connsiteX167" fmla="*/ 142152 w 2749748"/>
                <a:gd name="connsiteY167" fmla="*/ 90326 h 5668297"/>
                <a:gd name="connsiteX168" fmla="*/ 171767 w 2749748"/>
                <a:gd name="connsiteY168" fmla="*/ 68114 h 5668297"/>
                <a:gd name="connsiteX169" fmla="*/ 204343 w 2749748"/>
                <a:gd name="connsiteY169" fmla="*/ 47384 h 5668297"/>
                <a:gd name="connsiteX170" fmla="*/ 236920 w 2749748"/>
                <a:gd name="connsiteY170" fmla="*/ 32577 h 5668297"/>
                <a:gd name="connsiteX171" fmla="*/ 273939 w 2749748"/>
                <a:gd name="connsiteY171" fmla="*/ 17769 h 5668297"/>
                <a:gd name="connsiteX172" fmla="*/ 310957 w 2749748"/>
                <a:gd name="connsiteY172" fmla="*/ 10365 h 5668297"/>
                <a:gd name="connsiteX173" fmla="*/ 349457 w 2749748"/>
                <a:gd name="connsiteY173" fmla="*/ 2962 h 56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749748" h="5668297">
                  <a:moveTo>
                    <a:pt x="379072" y="119199"/>
                  </a:moveTo>
                  <a:lnTo>
                    <a:pt x="350937" y="125122"/>
                  </a:lnTo>
                  <a:lnTo>
                    <a:pt x="324284" y="132526"/>
                  </a:lnTo>
                  <a:lnTo>
                    <a:pt x="296150" y="141410"/>
                  </a:lnTo>
                  <a:lnTo>
                    <a:pt x="270977" y="154737"/>
                  </a:lnTo>
                  <a:lnTo>
                    <a:pt x="247285" y="169544"/>
                  </a:lnTo>
                  <a:lnTo>
                    <a:pt x="225074" y="184352"/>
                  </a:lnTo>
                  <a:lnTo>
                    <a:pt x="204343" y="203602"/>
                  </a:lnTo>
                  <a:lnTo>
                    <a:pt x="185094" y="224332"/>
                  </a:lnTo>
                  <a:lnTo>
                    <a:pt x="167325" y="246543"/>
                  </a:lnTo>
                  <a:lnTo>
                    <a:pt x="153998" y="271716"/>
                  </a:lnTo>
                  <a:lnTo>
                    <a:pt x="142152" y="296889"/>
                  </a:lnTo>
                  <a:lnTo>
                    <a:pt x="131787" y="323542"/>
                  </a:lnTo>
                  <a:lnTo>
                    <a:pt x="124383" y="351676"/>
                  </a:lnTo>
                  <a:lnTo>
                    <a:pt x="119941" y="381291"/>
                  </a:lnTo>
                  <a:lnTo>
                    <a:pt x="116979" y="410906"/>
                  </a:lnTo>
                  <a:lnTo>
                    <a:pt x="116979" y="5258871"/>
                  </a:lnTo>
                  <a:lnTo>
                    <a:pt x="119941" y="5288486"/>
                  </a:lnTo>
                  <a:lnTo>
                    <a:pt x="124383" y="5318101"/>
                  </a:lnTo>
                  <a:lnTo>
                    <a:pt x="131787" y="5346235"/>
                  </a:lnTo>
                  <a:lnTo>
                    <a:pt x="142152" y="5372888"/>
                  </a:lnTo>
                  <a:lnTo>
                    <a:pt x="153998" y="5398061"/>
                  </a:lnTo>
                  <a:lnTo>
                    <a:pt x="167325" y="5420272"/>
                  </a:lnTo>
                  <a:lnTo>
                    <a:pt x="185094" y="5442483"/>
                  </a:lnTo>
                  <a:lnTo>
                    <a:pt x="204343" y="5464695"/>
                  </a:lnTo>
                  <a:lnTo>
                    <a:pt x="225074" y="5482464"/>
                  </a:lnTo>
                  <a:lnTo>
                    <a:pt x="247285" y="5500233"/>
                  </a:lnTo>
                  <a:lnTo>
                    <a:pt x="270977" y="5515040"/>
                  </a:lnTo>
                  <a:lnTo>
                    <a:pt x="296150" y="5526886"/>
                  </a:lnTo>
                  <a:lnTo>
                    <a:pt x="324284" y="5537251"/>
                  </a:lnTo>
                  <a:lnTo>
                    <a:pt x="350937" y="5544655"/>
                  </a:lnTo>
                  <a:lnTo>
                    <a:pt x="379072" y="5547617"/>
                  </a:lnTo>
                  <a:lnTo>
                    <a:pt x="408686" y="5549097"/>
                  </a:lnTo>
                  <a:lnTo>
                    <a:pt x="2341062" y="5549097"/>
                  </a:lnTo>
                  <a:lnTo>
                    <a:pt x="2372158" y="5547617"/>
                  </a:lnTo>
                  <a:lnTo>
                    <a:pt x="2398811" y="5544655"/>
                  </a:lnTo>
                  <a:lnTo>
                    <a:pt x="2428426" y="5537251"/>
                  </a:lnTo>
                  <a:lnTo>
                    <a:pt x="2453598" y="5526886"/>
                  </a:lnTo>
                  <a:lnTo>
                    <a:pt x="2481733" y="5515040"/>
                  </a:lnTo>
                  <a:lnTo>
                    <a:pt x="2503944" y="5500233"/>
                  </a:lnTo>
                  <a:lnTo>
                    <a:pt x="2526155" y="5482464"/>
                  </a:lnTo>
                  <a:lnTo>
                    <a:pt x="2548366" y="5464695"/>
                  </a:lnTo>
                  <a:lnTo>
                    <a:pt x="2566135" y="5442483"/>
                  </a:lnTo>
                  <a:lnTo>
                    <a:pt x="2583904" y="5420272"/>
                  </a:lnTo>
                  <a:lnTo>
                    <a:pt x="2598712" y="5398061"/>
                  </a:lnTo>
                  <a:lnTo>
                    <a:pt x="2610558" y="5372888"/>
                  </a:lnTo>
                  <a:lnTo>
                    <a:pt x="2620923" y="5346235"/>
                  </a:lnTo>
                  <a:lnTo>
                    <a:pt x="2625365" y="5318101"/>
                  </a:lnTo>
                  <a:lnTo>
                    <a:pt x="2629808" y="5288486"/>
                  </a:lnTo>
                  <a:lnTo>
                    <a:pt x="2632769" y="5258871"/>
                  </a:lnTo>
                  <a:lnTo>
                    <a:pt x="2632769" y="410906"/>
                  </a:lnTo>
                  <a:lnTo>
                    <a:pt x="2629808" y="381291"/>
                  </a:lnTo>
                  <a:lnTo>
                    <a:pt x="2625365" y="351676"/>
                  </a:lnTo>
                  <a:lnTo>
                    <a:pt x="2620923" y="323542"/>
                  </a:lnTo>
                  <a:lnTo>
                    <a:pt x="2610558" y="296889"/>
                  </a:lnTo>
                  <a:lnTo>
                    <a:pt x="2598712" y="271716"/>
                  </a:lnTo>
                  <a:lnTo>
                    <a:pt x="2583904" y="246543"/>
                  </a:lnTo>
                  <a:lnTo>
                    <a:pt x="2566135" y="224332"/>
                  </a:lnTo>
                  <a:lnTo>
                    <a:pt x="2548366" y="203602"/>
                  </a:lnTo>
                  <a:lnTo>
                    <a:pt x="2526155" y="184352"/>
                  </a:lnTo>
                  <a:lnTo>
                    <a:pt x="2503944" y="169544"/>
                  </a:lnTo>
                  <a:lnTo>
                    <a:pt x="2481733" y="154737"/>
                  </a:lnTo>
                  <a:lnTo>
                    <a:pt x="2453598" y="141410"/>
                  </a:lnTo>
                  <a:lnTo>
                    <a:pt x="2428426" y="132526"/>
                  </a:lnTo>
                  <a:lnTo>
                    <a:pt x="2398811" y="125122"/>
                  </a:lnTo>
                  <a:lnTo>
                    <a:pt x="2372158" y="119199"/>
                  </a:lnTo>
                  <a:lnTo>
                    <a:pt x="2341062" y="119199"/>
                  </a:lnTo>
                  <a:lnTo>
                    <a:pt x="2129315" y="119199"/>
                  </a:lnTo>
                  <a:lnTo>
                    <a:pt x="2117469" y="119199"/>
                  </a:lnTo>
                  <a:lnTo>
                    <a:pt x="2107104" y="122161"/>
                  </a:lnTo>
                  <a:lnTo>
                    <a:pt x="2096738" y="126603"/>
                  </a:lnTo>
                  <a:lnTo>
                    <a:pt x="2089335" y="134007"/>
                  </a:lnTo>
                  <a:lnTo>
                    <a:pt x="2081931" y="141410"/>
                  </a:lnTo>
                  <a:lnTo>
                    <a:pt x="2077489" y="151776"/>
                  </a:lnTo>
                  <a:lnTo>
                    <a:pt x="2074527" y="162141"/>
                  </a:lnTo>
                  <a:lnTo>
                    <a:pt x="2074527" y="173987"/>
                  </a:lnTo>
                  <a:lnTo>
                    <a:pt x="2073046" y="188794"/>
                  </a:lnTo>
                  <a:lnTo>
                    <a:pt x="2073046" y="203602"/>
                  </a:lnTo>
                  <a:lnTo>
                    <a:pt x="2062681" y="231736"/>
                  </a:lnTo>
                  <a:lnTo>
                    <a:pt x="2050835" y="256909"/>
                  </a:lnTo>
                  <a:lnTo>
                    <a:pt x="2030105" y="279120"/>
                  </a:lnTo>
                  <a:lnTo>
                    <a:pt x="2007894" y="296889"/>
                  </a:lnTo>
                  <a:lnTo>
                    <a:pt x="1982721" y="311696"/>
                  </a:lnTo>
                  <a:lnTo>
                    <a:pt x="1956067" y="319100"/>
                  </a:lnTo>
                  <a:lnTo>
                    <a:pt x="1941260" y="320581"/>
                  </a:lnTo>
                  <a:lnTo>
                    <a:pt x="1924972" y="320581"/>
                  </a:lnTo>
                  <a:lnTo>
                    <a:pt x="824777" y="320581"/>
                  </a:lnTo>
                  <a:lnTo>
                    <a:pt x="809969" y="320581"/>
                  </a:lnTo>
                  <a:lnTo>
                    <a:pt x="795162" y="319100"/>
                  </a:lnTo>
                  <a:lnTo>
                    <a:pt x="767027" y="311696"/>
                  </a:lnTo>
                  <a:lnTo>
                    <a:pt x="741855" y="296889"/>
                  </a:lnTo>
                  <a:lnTo>
                    <a:pt x="719643" y="279120"/>
                  </a:lnTo>
                  <a:lnTo>
                    <a:pt x="701874" y="256909"/>
                  </a:lnTo>
                  <a:lnTo>
                    <a:pt x="687067" y="231736"/>
                  </a:lnTo>
                  <a:lnTo>
                    <a:pt x="679663" y="203602"/>
                  </a:lnTo>
                  <a:lnTo>
                    <a:pt x="678183" y="188794"/>
                  </a:lnTo>
                  <a:lnTo>
                    <a:pt x="678183" y="173987"/>
                  </a:lnTo>
                  <a:lnTo>
                    <a:pt x="675221" y="162141"/>
                  </a:lnTo>
                  <a:lnTo>
                    <a:pt x="672260" y="151776"/>
                  </a:lnTo>
                  <a:lnTo>
                    <a:pt x="667817" y="141410"/>
                  </a:lnTo>
                  <a:lnTo>
                    <a:pt x="660414" y="134007"/>
                  </a:lnTo>
                  <a:lnTo>
                    <a:pt x="653010" y="126603"/>
                  </a:lnTo>
                  <a:lnTo>
                    <a:pt x="642645" y="122161"/>
                  </a:lnTo>
                  <a:lnTo>
                    <a:pt x="632279" y="119199"/>
                  </a:lnTo>
                  <a:lnTo>
                    <a:pt x="623395" y="119199"/>
                  </a:lnTo>
                  <a:lnTo>
                    <a:pt x="408686" y="119199"/>
                  </a:lnTo>
                  <a:close/>
                  <a:moveTo>
                    <a:pt x="389437" y="0"/>
                  </a:moveTo>
                  <a:lnTo>
                    <a:pt x="2361792" y="0"/>
                  </a:lnTo>
                  <a:lnTo>
                    <a:pt x="2401772" y="2962"/>
                  </a:lnTo>
                  <a:lnTo>
                    <a:pt x="2441752" y="10365"/>
                  </a:lnTo>
                  <a:lnTo>
                    <a:pt x="2478771" y="17769"/>
                  </a:lnTo>
                  <a:lnTo>
                    <a:pt x="2512828" y="32577"/>
                  </a:lnTo>
                  <a:lnTo>
                    <a:pt x="2548366" y="47384"/>
                  </a:lnTo>
                  <a:lnTo>
                    <a:pt x="2577981" y="68114"/>
                  </a:lnTo>
                  <a:lnTo>
                    <a:pt x="2607596" y="90326"/>
                  </a:lnTo>
                  <a:lnTo>
                    <a:pt x="2635730" y="115498"/>
                  </a:lnTo>
                  <a:lnTo>
                    <a:pt x="2660903" y="142152"/>
                  </a:lnTo>
                  <a:lnTo>
                    <a:pt x="2683114" y="173247"/>
                  </a:lnTo>
                  <a:lnTo>
                    <a:pt x="2702364" y="204343"/>
                  </a:lnTo>
                  <a:lnTo>
                    <a:pt x="2720133" y="239881"/>
                  </a:lnTo>
                  <a:lnTo>
                    <a:pt x="2731979" y="273938"/>
                  </a:lnTo>
                  <a:lnTo>
                    <a:pt x="2742344" y="312438"/>
                  </a:lnTo>
                  <a:lnTo>
                    <a:pt x="2748267" y="349456"/>
                  </a:lnTo>
                  <a:lnTo>
                    <a:pt x="2749748" y="389436"/>
                  </a:lnTo>
                  <a:lnTo>
                    <a:pt x="2749748" y="5281822"/>
                  </a:lnTo>
                  <a:lnTo>
                    <a:pt x="2748267" y="5321803"/>
                  </a:lnTo>
                  <a:lnTo>
                    <a:pt x="2742344" y="5358821"/>
                  </a:lnTo>
                  <a:lnTo>
                    <a:pt x="2731979" y="5395840"/>
                  </a:lnTo>
                  <a:lnTo>
                    <a:pt x="2720133" y="5431378"/>
                  </a:lnTo>
                  <a:lnTo>
                    <a:pt x="2702364" y="5465435"/>
                  </a:lnTo>
                  <a:lnTo>
                    <a:pt x="2683114" y="5498011"/>
                  </a:lnTo>
                  <a:lnTo>
                    <a:pt x="2660903" y="5527626"/>
                  </a:lnTo>
                  <a:lnTo>
                    <a:pt x="2635730" y="5555761"/>
                  </a:lnTo>
                  <a:lnTo>
                    <a:pt x="2607596" y="5580933"/>
                  </a:lnTo>
                  <a:lnTo>
                    <a:pt x="2577981" y="5603144"/>
                  </a:lnTo>
                  <a:lnTo>
                    <a:pt x="2548366" y="5622394"/>
                  </a:lnTo>
                  <a:lnTo>
                    <a:pt x="2512828" y="5637202"/>
                  </a:lnTo>
                  <a:lnTo>
                    <a:pt x="2478771" y="5650528"/>
                  </a:lnTo>
                  <a:lnTo>
                    <a:pt x="2441752" y="5660894"/>
                  </a:lnTo>
                  <a:lnTo>
                    <a:pt x="2401772" y="5668297"/>
                  </a:lnTo>
                  <a:lnTo>
                    <a:pt x="2361792" y="5668297"/>
                  </a:lnTo>
                  <a:lnTo>
                    <a:pt x="389437" y="5668297"/>
                  </a:lnTo>
                  <a:lnTo>
                    <a:pt x="349457" y="5668297"/>
                  </a:lnTo>
                  <a:lnTo>
                    <a:pt x="310957" y="5660894"/>
                  </a:lnTo>
                  <a:lnTo>
                    <a:pt x="273939" y="5650528"/>
                  </a:lnTo>
                  <a:lnTo>
                    <a:pt x="236920" y="5637202"/>
                  </a:lnTo>
                  <a:lnTo>
                    <a:pt x="204343" y="5622394"/>
                  </a:lnTo>
                  <a:lnTo>
                    <a:pt x="171767" y="5603144"/>
                  </a:lnTo>
                  <a:lnTo>
                    <a:pt x="142152" y="5580933"/>
                  </a:lnTo>
                  <a:lnTo>
                    <a:pt x="115499" y="5555761"/>
                  </a:lnTo>
                  <a:lnTo>
                    <a:pt x="90326" y="5527626"/>
                  </a:lnTo>
                  <a:lnTo>
                    <a:pt x="68115" y="5498011"/>
                  </a:lnTo>
                  <a:lnTo>
                    <a:pt x="47384" y="5465435"/>
                  </a:lnTo>
                  <a:lnTo>
                    <a:pt x="29615" y="5431378"/>
                  </a:lnTo>
                  <a:lnTo>
                    <a:pt x="17769" y="5395840"/>
                  </a:lnTo>
                  <a:lnTo>
                    <a:pt x="7404" y="5358821"/>
                  </a:lnTo>
                  <a:lnTo>
                    <a:pt x="2962" y="5321803"/>
                  </a:lnTo>
                  <a:lnTo>
                    <a:pt x="0" y="5281822"/>
                  </a:lnTo>
                  <a:lnTo>
                    <a:pt x="0" y="389436"/>
                  </a:lnTo>
                  <a:lnTo>
                    <a:pt x="2962" y="349456"/>
                  </a:lnTo>
                  <a:lnTo>
                    <a:pt x="7404" y="312438"/>
                  </a:lnTo>
                  <a:lnTo>
                    <a:pt x="17769" y="273938"/>
                  </a:lnTo>
                  <a:lnTo>
                    <a:pt x="29615" y="239881"/>
                  </a:lnTo>
                  <a:lnTo>
                    <a:pt x="47384" y="204343"/>
                  </a:lnTo>
                  <a:lnTo>
                    <a:pt x="68115" y="173247"/>
                  </a:lnTo>
                  <a:lnTo>
                    <a:pt x="90326" y="142152"/>
                  </a:lnTo>
                  <a:lnTo>
                    <a:pt x="115499" y="115498"/>
                  </a:lnTo>
                  <a:lnTo>
                    <a:pt x="142152" y="90326"/>
                  </a:lnTo>
                  <a:lnTo>
                    <a:pt x="171767" y="68114"/>
                  </a:lnTo>
                  <a:lnTo>
                    <a:pt x="204343" y="47384"/>
                  </a:lnTo>
                  <a:lnTo>
                    <a:pt x="236920" y="32577"/>
                  </a:lnTo>
                  <a:lnTo>
                    <a:pt x="273939" y="17769"/>
                  </a:lnTo>
                  <a:lnTo>
                    <a:pt x="310957" y="10365"/>
                  </a:lnTo>
                  <a:lnTo>
                    <a:pt x="349457" y="2962"/>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3" name="Freeform 96">
              <a:extLst>
                <a:ext uri="{FF2B5EF4-FFF2-40B4-BE49-F238E27FC236}">
                  <a16:creationId xmlns:a16="http://schemas.microsoft.com/office/drawing/2014/main" id="{45ADA04E-3B80-3453-FE28-8DDE35517E19}"/>
                </a:ext>
              </a:extLst>
            </p:cNvPr>
            <p:cNvSpPr>
              <a:spLocks/>
            </p:cNvSpPr>
            <p:nvPr/>
          </p:nvSpPr>
          <p:spPr bwMode="auto">
            <a:xfrm>
              <a:off x="9354216" y="647418"/>
              <a:ext cx="233958" cy="5564645"/>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4" name="Freeform 97">
              <a:extLst>
                <a:ext uri="{FF2B5EF4-FFF2-40B4-BE49-F238E27FC236}">
                  <a16:creationId xmlns:a16="http://schemas.microsoft.com/office/drawing/2014/main" id="{807CC2F8-84B0-E7FE-BD9D-2664EEF84FCA}"/>
                </a:ext>
              </a:extLst>
            </p:cNvPr>
            <p:cNvSpPr>
              <a:spLocks/>
            </p:cNvSpPr>
            <p:nvPr/>
          </p:nvSpPr>
          <p:spPr bwMode="auto">
            <a:xfrm>
              <a:off x="6897657" y="647418"/>
              <a:ext cx="236919" cy="5564645"/>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5" name="Freeform 98">
              <a:extLst>
                <a:ext uri="{FF2B5EF4-FFF2-40B4-BE49-F238E27FC236}">
                  <a16:creationId xmlns:a16="http://schemas.microsoft.com/office/drawing/2014/main" id="{F7B42C57-6D77-90B7-21BD-574BB662196D}"/>
                </a:ext>
              </a:extLst>
            </p:cNvPr>
            <p:cNvSpPr>
              <a:spLocks/>
            </p:cNvSpPr>
            <p:nvPr/>
          </p:nvSpPr>
          <p:spPr bwMode="auto">
            <a:xfrm>
              <a:off x="6912459" y="6077314"/>
              <a:ext cx="2690518" cy="214708"/>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nvGrpSpPr>
            <p:cNvPr id="16" name="Group 97">
              <a:extLst>
                <a:ext uri="{FF2B5EF4-FFF2-40B4-BE49-F238E27FC236}">
                  <a16:creationId xmlns:a16="http://schemas.microsoft.com/office/drawing/2014/main" id="{C331333C-3458-71D0-8983-AD384F74313F}"/>
                </a:ext>
              </a:extLst>
            </p:cNvPr>
            <p:cNvGrpSpPr/>
            <p:nvPr/>
          </p:nvGrpSpPr>
          <p:grpSpPr>
            <a:xfrm>
              <a:off x="6936156" y="674071"/>
              <a:ext cx="2615000" cy="5509858"/>
              <a:chOff x="6936156" y="674071"/>
              <a:chExt cx="2615000" cy="5509858"/>
            </a:xfrm>
          </p:grpSpPr>
          <p:sp>
            <p:nvSpPr>
              <p:cNvPr id="21" name="Freeform 104">
                <a:extLst>
                  <a:ext uri="{FF2B5EF4-FFF2-40B4-BE49-F238E27FC236}">
                    <a16:creationId xmlns:a16="http://schemas.microsoft.com/office/drawing/2014/main" id="{C0D7809B-240A-E9BF-DC1C-B7ABEA0DD401}"/>
                  </a:ext>
                </a:extLst>
              </p:cNvPr>
              <p:cNvSpPr>
                <a:spLocks/>
              </p:cNvSpPr>
              <p:nvPr/>
            </p:nvSpPr>
            <p:spPr bwMode="auto">
              <a:xfrm>
                <a:off x="6936156" y="674071"/>
                <a:ext cx="2615000" cy="5509858"/>
              </a:xfrm>
              <a:custGeom>
                <a:avLst/>
                <a:gdLst>
                  <a:gd name="connsiteX0" fmla="*/ 310957 w 2615000"/>
                  <a:gd name="connsiteY0" fmla="*/ 39981 h 5509858"/>
                  <a:gd name="connsiteX1" fmla="*/ 282822 w 2615000"/>
                  <a:gd name="connsiteY1" fmla="*/ 45904 h 5509858"/>
                  <a:gd name="connsiteX2" fmla="*/ 256169 w 2615000"/>
                  <a:gd name="connsiteY2" fmla="*/ 53308 h 5509858"/>
                  <a:gd name="connsiteX3" fmla="*/ 228035 w 2615000"/>
                  <a:gd name="connsiteY3" fmla="*/ 62192 h 5509858"/>
                  <a:gd name="connsiteX4" fmla="*/ 202862 w 2615000"/>
                  <a:gd name="connsiteY4" fmla="*/ 75519 h 5509858"/>
                  <a:gd name="connsiteX5" fmla="*/ 179170 w 2615000"/>
                  <a:gd name="connsiteY5" fmla="*/ 90327 h 5509858"/>
                  <a:gd name="connsiteX6" fmla="*/ 156959 w 2615000"/>
                  <a:gd name="connsiteY6" fmla="*/ 105134 h 5509858"/>
                  <a:gd name="connsiteX7" fmla="*/ 136228 w 2615000"/>
                  <a:gd name="connsiteY7" fmla="*/ 124384 h 5509858"/>
                  <a:gd name="connsiteX8" fmla="*/ 116979 w 2615000"/>
                  <a:gd name="connsiteY8" fmla="*/ 145114 h 5509858"/>
                  <a:gd name="connsiteX9" fmla="*/ 99210 w 2615000"/>
                  <a:gd name="connsiteY9" fmla="*/ 167325 h 5509858"/>
                  <a:gd name="connsiteX10" fmla="*/ 85883 w 2615000"/>
                  <a:gd name="connsiteY10" fmla="*/ 192498 h 5509858"/>
                  <a:gd name="connsiteX11" fmla="*/ 74037 w 2615000"/>
                  <a:gd name="connsiteY11" fmla="*/ 217671 h 5509858"/>
                  <a:gd name="connsiteX12" fmla="*/ 63672 w 2615000"/>
                  <a:gd name="connsiteY12" fmla="*/ 244324 h 5509858"/>
                  <a:gd name="connsiteX13" fmla="*/ 56268 w 2615000"/>
                  <a:gd name="connsiteY13" fmla="*/ 272458 h 5509858"/>
                  <a:gd name="connsiteX14" fmla="*/ 51826 w 2615000"/>
                  <a:gd name="connsiteY14" fmla="*/ 302073 h 5509858"/>
                  <a:gd name="connsiteX15" fmla="*/ 48864 w 2615000"/>
                  <a:gd name="connsiteY15" fmla="*/ 331688 h 5509858"/>
                  <a:gd name="connsiteX16" fmla="*/ 48864 w 2615000"/>
                  <a:gd name="connsiteY16" fmla="*/ 5179653 h 5509858"/>
                  <a:gd name="connsiteX17" fmla="*/ 51826 w 2615000"/>
                  <a:gd name="connsiteY17" fmla="*/ 5209268 h 5509858"/>
                  <a:gd name="connsiteX18" fmla="*/ 56268 w 2615000"/>
                  <a:gd name="connsiteY18" fmla="*/ 5238883 h 5509858"/>
                  <a:gd name="connsiteX19" fmla="*/ 63672 w 2615000"/>
                  <a:gd name="connsiteY19" fmla="*/ 5267017 h 5509858"/>
                  <a:gd name="connsiteX20" fmla="*/ 74037 w 2615000"/>
                  <a:gd name="connsiteY20" fmla="*/ 5293670 h 5509858"/>
                  <a:gd name="connsiteX21" fmla="*/ 85883 w 2615000"/>
                  <a:gd name="connsiteY21" fmla="*/ 5318843 h 5509858"/>
                  <a:gd name="connsiteX22" fmla="*/ 99210 w 2615000"/>
                  <a:gd name="connsiteY22" fmla="*/ 5341054 h 5509858"/>
                  <a:gd name="connsiteX23" fmla="*/ 116979 w 2615000"/>
                  <a:gd name="connsiteY23" fmla="*/ 5363265 h 5509858"/>
                  <a:gd name="connsiteX24" fmla="*/ 136228 w 2615000"/>
                  <a:gd name="connsiteY24" fmla="*/ 5385477 h 5509858"/>
                  <a:gd name="connsiteX25" fmla="*/ 156959 w 2615000"/>
                  <a:gd name="connsiteY25" fmla="*/ 5403246 h 5509858"/>
                  <a:gd name="connsiteX26" fmla="*/ 179170 w 2615000"/>
                  <a:gd name="connsiteY26" fmla="*/ 5421015 h 5509858"/>
                  <a:gd name="connsiteX27" fmla="*/ 202862 w 2615000"/>
                  <a:gd name="connsiteY27" fmla="*/ 5435822 h 5509858"/>
                  <a:gd name="connsiteX28" fmla="*/ 228035 w 2615000"/>
                  <a:gd name="connsiteY28" fmla="*/ 5447668 h 5509858"/>
                  <a:gd name="connsiteX29" fmla="*/ 256169 w 2615000"/>
                  <a:gd name="connsiteY29" fmla="*/ 5458033 h 5509858"/>
                  <a:gd name="connsiteX30" fmla="*/ 282822 w 2615000"/>
                  <a:gd name="connsiteY30" fmla="*/ 5465437 h 5509858"/>
                  <a:gd name="connsiteX31" fmla="*/ 310957 w 2615000"/>
                  <a:gd name="connsiteY31" fmla="*/ 5468399 h 5509858"/>
                  <a:gd name="connsiteX32" fmla="*/ 340571 w 2615000"/>
                  <a:gd name="connsiteY32" fmla="*/ 5469879 h 5509858"/>
                  <a:gd name="connsiteX33" fmla="*/ 2272947 w 2615000"/>
                  <a:gd name="connsiteY33" fmla="*/ 5469879 h 5509858"/>
                  <a:gd name="connsiteX34" fmla="*/ 2304042 w 2615000"/>
                  <a:gd name="connsiteY34" fmla="*/ 5468399 h 5509858"/>
                  <a:gd name="connsiteX35" fmla="*/ 2330696 w 2615000"/>
                  <a:gd name="connsiteY35" fmla="*/ 5465437 h 5509858"/>
                  <a:gd name="connsiteX36" fmla="*/ 2360311 w 2615000"/>
                  <a:gd name="connsiteY36" fmla="*/ 5458033 h 5509858"/>
                  <a:gd name="connsiteX37" fmla="*/ 2385484 w 2615000"/>
                  <a:gd name="connsiteY37" fmla="*/ 5447668 h 5509858"/>
                  <a:gd name="connsiteX38" fmla="*/ 2413618 w 2615000"/>
                  <a:gd name="connsiteY38" fmla="*/ 5435822 h 5509858"/>
                  <a:gd name="connsiteX39" fmla="*/ 2435829 w 2615000"/>
                  <a:gd name="connsiteY39" fmla="*/ 5421015 h 5509858"/>
                  <a:gd name="connsiteX40" fmla="*/ 2458040 w 2615000"/>
                  <a:gd name="connsiteY40" fmla="*/ 5403246 h 5509858"/>
                  <a:gd name="connsiteX41" fmla="*/ 2480252 w 2615000"/>
                  <a:gd name="connsiteY41" fmla="*/ 5385477 h 5509858"/>
                  <a:gd name="connsiteX42" fmla="*/ 2498020 w 2615000"/>
                  <a:gd name="connsiteY42" fmla="*/ 5363265 h 5509858"/>
                  <a:gd name="connsiteX43" fmla="*/ 2515789 w 2615000"/>
                  <a:gd name="connsiteY43" fmla="*/ 5341054 h 5509858"/>
                  <a:gd name="connsiteX44" fmla="*/ 2530597 w 2615000"/>
                  <a:gd name="connsiteY44" fmla="*/ 5318843 h 5509858"/>
                  <a:gd name="connsiteX45" fmla="*/ 2542443 w 2615000"/>
                  <a:gd name="connsiteY45" fmla="*/ 5293670 h 5509858"/>
                  <a:gd name="connsiteX46" fmla="*/ 2552808 w 2615000"/>
                  <a:gd name="connsiteY46" fmla="*/ 5267017 h 5509858"/>
                  <a:gd name="connsiteX47" fmla="*/ 2557250 w 2615000"/>
                  <a:gd name="connsiteY47" fmla="*/ 5238883 h 5509858"/>
                  <a:gd name="connsiteX48" fmla="*/ 2561692 w 2615000"/>
                  <a:gd name="connsiteY48" fmla="*/ 5209268 h 5509858"/>
                  <a:gd name="connsiteX49" fmla="*/ 2564654 w 2615000"/>
                  <a:gd name="connsiteY49" fmla="*/ 5179653 h 5509858"/>
                  <a:gd name="connsiteX50" fmla="*/ 2564654 w 2615000"/>
                  <a:gd name="connsiteY50" fmla="*/ 331688 h 5509858"/>
                  <a:gd name="connsiteX51" fmla="*/ 2561692 w 2615000"/>
                  <a:gd name="connsiteY51" fmla="*/ 302073 h 5509858"/>
                  <a:gd name="connsiteX52" fmla="*/ 2557250 w 2615000"/>
                  <a:gd name="connsiteY52" fmla="*/ 272458 h 5509858"/>
                  <a:gd name="connsiteX53" fmla="*/ 2552808 w 2615000"/>
                  <a:gd name="connsiteY53" fmla="*/ 244324 h 5509858"/>
                  <a:gd name="connsiteX54" fmla="*/ 2542443 w 2615000"/>
                  <a:gd name="connsiteY54" fmla="*/ 217671 h 5509858"/>
                  <a:gd name="connsiteX55" fmla="*/ 2530597 w 2615000"/>
                  <a:gd name="connsiteY55" fmla="*/ 192498 h 5509858"/>
                  <a:gd name="connsiteX56" fmla="*/ 2515789 w 2615000"/>
                  <a:gd name="connsiteY56" fmla="*/ 167325 h 5509858"/>
                  <a:gd name="connsiteX57" fmla="*/ 2498020 w 2615000"/>
                  <a:gd name="connsiteY57" fmla="*/ 145114 h 5509858"/>
                  <a:gd name="connsiteX58" fmla="*/ 2480252 w 2615000"/>
                  <a:gd name="connsiteY58" fmla="*/ 124384 h 5509858"/>
                  <a:gd name="connsiteX59" fmla="*/ 2458040 w 2615000"/>
                  <a:gd name="connsiteY59" fmla="*/ 105134 h 5509858"/>
                  <a:gd name="connsiteX60" fmla="*/ 2435829 w 2615000"/>
                  <a:gd name="connsiteY60" fmla="*/ 90327 h 5509858"/>
                  <a:gd name="connsiteX61" fmla="*/ 2413618 w 2615000"/>
                  <a:gd name="connsiteY61" fmla="*/ 75519 h 5509858"/>
                  <a:gd name="connsiteX62" fmla="*/ 2385484 w 2615000"/>
                  <a:gd name="connsiteY62" fmla="*/ 62192 h 5509858"/>
                  <a:gd name="connsiteX63" fmla="*/ 2360311 w 2615000"/>
                  <a:gd name="connsiteY63" fmla="*/ 53308 h 5509858"/>
                  <a:gd name="connsiteX64" fmla="*/ 2330696 w 2615000"/>
                  <a:gd name="connsiteY64" fmla="*/ 45904 h 5509858"/>
                  <a:gd name="connsiteX65" fmla="*/ 2304042 w 2615000"/>
                  <a:gd name="connsiteY65" fmla="*/ 39981 h 5509858"/>
                  <a:gd name="connsiteX66" fmla="*/ 2272947 w 2615000"/>
                  <a:gd name="connsiteY66" fmla="*/ 39981 h 5509858"/>
                  <a:gd name="connsiteX67" fmla="*/ 2061200 w 2615000"/>
                  <a:gd name="connsiteY67" fmla="*/ 39981 h 5509858"/>
                  <a:gd name="connsiteX68" fmla="*/ 2049354 w 2615000"/>
                  <a:gd name="connsiteY68" fmla="*/ 39981 h 5509858"/>
                  <a:gd name="connsiteX69" fmla="*/ 2038989 w 2615000"/>
                  <a:gd name="connsiteY69" fmla="*/ 42943 h 5509858"/>
                  <a:gd name="connsiteX70" fmla="*/ 2028623 w 2615000"/>
                  <a:gd name="connsiteY70" fmla="*/ 47385 h 5509858"/>
                  <a:gd name="connsiteX71" fmla="*/ 2021220 w 2615000"/>
                  <a:gd name="connsiteY71" fmla="*/ 54789 h 5509858"/>
                  <a:gd name="connsiteX72" fmla="*/ 2013816 w 2615000"/>
                  <a:gd name="connsiteY72" fmla="*/ 62192 h 5509858"/>
                  <a:gd name="connsiteX73" fmla="*/ 2009374 w 2615000"/>
                  <a:gd name="connsiteY73" fmla="*/ 72558 h 5509858"/>
                  <a:gd name="connsiteX74" fmla="*/ 2006412 w 2615000"/>
                  <a:gd name="connsiteY74" fmla="*/ 82923 h 5509858"/>
                  <a:gd name="connsiteX75" fmla="*/ 2006412 w 2615000"/>
                  <a:gd name="connsiteY75" fmla="*/ 94769 h 5509858"/>
                  <a:gd name="connsiteX76" fmla="*/ 2004932 w 2615000"/>
                  <a:gd name="connsiteY76" fmla="*/ 109576 h 5509858"/>
                  <a:gd name="connsiteX77" fmla="*/ 2004932 w 2615000"/>
                  <a:gd name="connsiteY77" fmla="*/ 124384 h 5509858"/>
                  <a:gd name="connsiteX78" fmla="*/ 1994566 w 2615000"/>
                  <a:gd name="connsiteY78" fmla="*/ 152518 h 5509858"/>
                  <a:gd name="connsiteX79" fmla="*/ 1982720 w 2615000"/>
                  <a:gd name="connsiteY79" fmla="*/ 177691 h 5509858"/>
                  <a:gd name="connsiteX80" fmla="*/ 1961990 w 2615000"/>
                  <a:gd name="connsiteY80" fmla="*/ 199902 h 5509858"/>
                  <a:gd name="connsiteX81" fmla="*/ 1939778 w 2615000"/>
                  <a:gd name="connsiteY81" fmla="*/ 217671 h 5509858"/>
                  <a:gd name="connsiteX82" fmla="*/ 1914606 w 2615000"/>
                  <a:gd name="connsiteY82" fmla="*/ 232478 h 5509858"/>
                  <a:gd name="connsiteX83" fmla="*/ 1887952 w 2615000"/>
                  <a:gd name="connsiteY83" fmla="*/ 239882 h 5509858"/>
                  <a:gd name="connsiteX84" fmla="*/ 1873145 w 2615000"/>
                  <a:gd name="connsiteY84" fmla="*/ 241363 h 5509858"/>
                  <a:gd name="connsiteX85" fmla="*/ 1856857 w 2615000"/>
                  <a:gd name="connsiteY85" fmla="*/ 241363 h 5509858"/>
                  <a:gd name="connsiteX86" fmla="*/ 756662 w 2615000"/>
                  <a:gd name="connsiteY86" fmla="*/ 241363 h 5509858"/>
                  <a:gd name="connsiteX87" fmla="*/ 741854 w 2615000"/>
                  <a:gd name="connsiteY87" fmla="*/ 241363 h 5509858"/>
                  <a:gd name="connsiteX88" fmla="*/ 727047 w 2615000"/>
                  <a:gd name="connsiteY88" fmla="*/ 239882 h 5509858"/>
                  <a:gd name="connsiteX89" fmla="*/ 698912 w 2615000"/>
                  <a:gd name="connsiteY89" fmla="*/ 232478 h 5509858"/>
                  <a:gd name="connsiteX90" fmla="*/ 673740 w 2615000"/>
                  <a:gd name="connsiteY90" fmla="*/ 217671 h 5509858"/>
                  <a:gd name="connsiteX91" fmla="*/ 651528 w 2615000"/>
                  <a:gd name="connsiteY91" fmla="*/ 199902 h 5509858"/>
                  <a:gd name="connsiteX92" fmla="*/ 633759 w 2615000"/>
                  <a:gd name="connsiteY92" fmla="*/ 177691 h 5509858"/>
                  <a:gd name="connsiteX93" fmla="*/ 618952 w 2615000"/>
                  <a:gd name="connsiteY93" fmla="*/ 152518 h 5509858"/>
                  <a:gd name="connsiteX94" fmla="*/ 611548 w 2615000"/>
                  <a:gd name="connsiteY94" fmla="*/ 124384 h 5509858"/>
                  <a:gd name="connsiteX95" fmla="*/ 610068 w 2615000"/>
                  <a:gd name="connsiteY95" fmla="*/ 109576 h 5509858"/>
                  <a:gd name="connsiteX96" fmla="*/ 610068 w 2615000"/>
                  <a:gd name="connsiteY96" fmla="*/ 94769 h 5509858"/>
                  <a:gd name="connsiteX97" fmla="*/ 607106 w 2615000"/>
                  <a:gd name="connsiteY97" fmla="*/ 82923 h 5509858"/>
                  <a:gd name="connsiteX98" fmla="*/ 604145 w 2615000"/>
                  <a:gd name="connsiteY98" fmla="*/ 72558 h 5509858"/>
                  <a:gd name="connsiteX99" fmla="*/ 599702 w 2615000"/>
                  <a:gd name="connsiteY99" fmla="*/ 62192 h 5509858"/>
                  <a:gd name="connsiteX100" fmla="*/ 592299 w 2615000"/>
                  <a:gd name="connsiteY100" fmla="*/ 54789 h 5509858"/>
                  <a:gd name="connsiteX101" fmla="*/ 584895 w 2615000"/>
                  <a:gd name="connsiteY101" fmla="*/ 47385 h 5509858"/>
                  <a:gd name="connsiteX102" fmla="*/ 574530 w 2615000"/>
                  <a:gd name="connsiteY102" fmla="*/ 42943 h 5509858"/>
                  <a:gd name="connsiteX103" fmla="*/ 564164 w 2615000"/>
                  <a:gd name="connsiteY103" fmla="*/ 39981 h 5509858"/>
                  <a:gd name="connsiteX104" fmla="*/ 555280 w 2615000"/>
                  <a:gd name="connsiteY104" fmla="*/ 39981 h 5509858"/>
                  <a:gd name="connsiteX105" fmla="*/ 340571 w 2615000"/>
                  <a:gd name="connsiteY105" fmla="*/ 39981 h 5509858"/>
                  <a:gd name="connsiteX106" fmla="*/ 315399 w 2615000"/>
                  <a:gd name="connsiteY106" fmla="*/ 0 h 5509858"/>
                  <a:gd name="connsiteX107" fmla="*/ 350937 w 2615000"/>
                  <a:gd name="connsiteY107" fmla="*/ 0 h 5509858"/>
                  <a:gd name="connsiteX108" fmla="*/ 2264063 w 2615000"/>
                  <a:gd name="connsiteY108" fmla="*/ 0 h 5509858"/>
                  <a:gd name="connsiteX109" fmla="*/ 2301082 w 2615000"/>
                  <a:gd name="connsiteY109" fmla="*/ 0 h 5509858"/>
                  <a:gd name="connsiteX110" fmla="*/ 2335139 w 2615000"/>
                  <a:gd name="connsiteY110" fmla="*/ 5923 h 5509858"/>
                  <a:gd name="connsiteX111" fmla="*/ 2367715 w 2615000"/>
                  <a:gd name="connsiteY111" fmla="*/ 14808 h 5509858"/>
                  <a:gd name="connsiteX112" fmla="*/ 2400292 w 2615000"/>
                  <a:gd name="connsiteY112" fmla="*/ 28134 h 5509858"/>
                  <a:gd name="connsiteX113" fmla="*/ 2429906 w 2615000"/>
                  <a:gd name="connsiteY113" fmla="*/ 42942 h 5509858"/>
                  <a:gd name="connsiteX114" fmla="*/ 2461002 w 2615000"/>
                  <a:gd name="connsiteY114" fmla="*/ 60711 h 5509858"/>
                  <a:gd name="connsiteX115" fmla="*/ 2487656 w 2615000"/>
                  <a:gd name="connsiteY115" fmla="*/ 79960 h 5509858"/>
                  <a:gd name="connsiteX116" fmla="*/ 2512828 w 2615000"/>
                  <a:gd name="connsiteY116" fmla="*/ 102172 h 5509858"/>
                  <a:gd name="connsiteX117" fmla="*/ 2535040 w 2615000"/>
                  <a:gd name="connsiteY117" fmla="*/ 127344 h 5509858"/>
                  <a:gd name="connsiteX118" fmla="*/ 2554289 w 2615000"/>
                  <a:gd name="connsiteY118" fmla="*/ 155479 h 5509858"/>
                  <a:gd name="connsiteX119" fmla="*/ 2572058 w 2615000"/>
                  <a:gd name="connsiteY119" fmla="*/ 182132 h 5509858"/>
                  <a:gd name="connsiteX120" fmla="*/ 2586866 w 2615000"/>
                  <a:gd name="connsiteY120" fmla="*/ 214708 h 5509858"/>
                  <a:gd name="connsiteX121" fmla="*/ 2600192 w 2615000"/>
                  <a:gd name="connsiteY121" fmla="*/ 244323 h 5509858"/>
                  <a:gd name="connsiteX122" fmla="*/ 2607596 w 2615000"/>
                  <a:gd name="connsiteY122" fmla="*/ 279861 h 5509858"/>
                  <a:gd name="connsiteX123" fmla="*/ 2612038 w 2615000"/>
                  <a:gd name="connsiteY123" fmla="*/ 313918 h 5509858"/>
                  <a:gd name="connsiteX124" fmla="*/ 2615000 w 2615000"/>
                  <a:gd name="connsiteY124" fmla="*/ 349456 h 5509858"/>
                  <a:gd name="connsiteX125" fmla="*/ 2615000 w 2615000"/>
                  <a:gd name="connsiteY125" fmla="*/ 5161883 h 5509858"/>
                  <a:gd name="connsiteX126" fmla="*/ 2612038 w 2615000"/>
                  <a:gd name="connsiteY126" fmla="*/ 5195940 h 5509858"/>
                  <a:gd name="connsiteX127" fmla="*/ 2607596 w 2615000"/>
                  <a:gd name="connsiteY127" fmla="*/ 5231478 h 5509858"/>
                  <a:gd name="connsiteX128" fmla="*/ 2600192 w 2615000"/>
                  <a:gd name="connsiteY128" fmla="*/ 5264054 h 5509858"/>
                  <a:gd name="connsiteX129" fmla="*/ 2586866 w 2615000"/>
                  <a:gd name="connsiteY129" fmla="*/ 5296631 h 5509858"/>
                  <a:gd name="connsiteX130" fmla="*/ 2572058 w 2615000"/>
                  <a:gd name="connsiteY130" fmla="*/ 5329207 h 5509858"/>
                  <a:gd name="connsiteX131" fmla="*/ 2554289 w 2615000"/>
                  <a:gd name="connsiteY131" fmla="*/ 5355861 h 5509858"/>
                  <a:gd name="connsiteX132" fmla="*/ 2535040 w 2615000"/>
                  <a:gd name="connsiteY132" fmla="*/ 5383995 h 5509858"/>
                  <a:gd name="connsiteX133" fmla="*/ 2512828 w 2615000"/>
                  <a:gd name="connsiteY133" fmla="*/ 5407687 h 5509858"/>
                  <a:gd name="connsiteX134" fmla="*/ 2487656 w 2615000"/>
                  <a:gd name="connsiteY134" fmla="*/ 5431379 h 5509858"/>
                  <a:gd name="connsiteX135" fmla="*/ 2461002 w 2615000"/>
                  <a:gd name="connsiteY135" fmla="*/ 5450628 h 5509858"/>
                  <a:gd name="connsiteX136" fmla="*/ 2429906 w 2615000"/>
                  <a:gd name="connsiteY136" fmla="*/ 5468397 h 5509858"/>
                  <a:gd name="connsiteX137" fmla="*/ 2400292 w 2615000"/>
                  <a:gd name="connsiteY137" fmla="*/ 5483205 h 5509858"/>
                  <a:gd name="connsiteX138" fmla="*/ 2367715 w 2615000"/>
                  <a:gd name="connsiteY138" fmla="*/ 5495051 h 5509858"/>
                  <a:gd name="connsiteX139" fmla="*/ 2335139 w 2615000"/>
                  <a:gd name="connsiteY139" fmla="*/ 5502455 h 5509858"/>
                  <a:gd name="connsiteX140" fmla="*/ 2301082 w 2615000"/>
                  <a:gd name="connsiteY140" fmla="*/ 5508378 h 5509858"/>
                  <a:gd name="connsiteX141" fmla="*/ 2264063 w 2615000"/>
                  <a:gd name="connsiteY141" fmla="*/ 5509858 h 5509858"/>
                  <a:gd name="connsiteX142" fmla="*/ 350937 w 2615000"/>
                  <a:gd name="connsiteY142" fmla="*/ 5509858 h 5509858"/>
                  <a:gd name="connsiteX143" fmla="*/ 315399 w 2615000"/>
                  <a:gd name="connsiteY143" fmla="*/ 5508378 h 5509858"/>
                  <a:gd name="connsiteX144" fmla="*/ 281342 w 2615000"/>
                  <a:gd name="connsiteY144" fmla="*/ 5502455 h 5509858"/>
                  <a:gd name="connsiteX145" fmla="*/ 245804 w 2615000"/>
                  <a:gd name="connsiteY145" fmla="*/ 5495051 h 5509858"/>
                  <a:gd name="connsiteX146" fmla="*/ 213228 w 2615000"/>
                  <a:gd name="connsiteY146" fmla="*/ 5483205 h 5509858"/>
                  <a:gd name="connsiteX147" fmla="*/ 183613 w 2615000"/>
                  <a:gd name="connsiteY147" fmla="*/ 5468397 h 5509858"/>
                  <a:gd name="connsiteX148" fmla="*/ 153998 w 2615000"/>
                  <a:gd name="connsiteY148" fmla="*/ 5450628 h 5509858"/>
                  <a:gd name="connsiteX149" fmla="*/ 128825 w 2615000"/>
                  <a:gd name="connsiteY149" fmla="*/ 5431379 h 5509858"/>
                  <a:gd name="connsiteX150" fmla="*/ 103653 w 2615000"/>
                  <a:gd name="connsiteY150" fmla="*/ 5407687 h 5509858"/>
                  <a:gd name="connsiteX151" fmla="*/ 78480 w 2615000"/>
                  <a:gd name="connsiteY151" fmla="*/ 5383995 h 5509858"/>
                  <a:gd name="connsiteX152" fmla="*/ 59230 w 2615000"/>
                  <a:gd name="connsiteY152" fmla="*/ 5355861 h 5509858"/>
                  <a:gd name="connsiteX153" fmla="*/ 41461 w 2615000"/>
                  <a:gd name="connsiteY153" fmla="*/ 5329207 h 5509858"/>
                  <a:gd name="connsiteX154" fmla="*/ 26654 w 2615000"/>
                  <a:gd name="connsiteY154" fmla="*/ 5296631 h 5509858"/>
                  <a:gd name="connsiteX155" fmla="*/ 16288 w 2615000"/>
                  <a:gd name="connsiteY155" fmla="*/ 5264054 h 5509858"/>
                  <a:gd name="connsiteX156" fmla="*/ 7404 w 2615000"/>
                  <a:gd name="connsiteY156" fmla="*/ 5231478 h 5509858"/>
                  <a:gd name="connsiteX157" fmla="*/ 1481 w 2615000"/>
                  <a:gd name="connsiteY157" fmla="*/ 5195940 h 5509858"/>
                  <a:gd name="connsiteX158" fmla="*/ 0 w 2615000"/>
                  <a:gd name="connsiteY158" fmla="*/ 5161883 h 5509858"/>
                  <a:gd name="connsiteX159" fmla="*/ 0 w 2615000"/>
                  <a:gd name="connsiteY159" fmla="*/ 349456 h 5509858"/>
                  <a:gd name="connsiteX160" fmla="*/ 1481 w 2615000"/>
                  <a:gd name="connsiteY160" fmla="*/ 313918 h 5509858"/>
                  <a:gd name="connsiteX161" fmla="*/ 7404 w 2615000"/>
                  <a:gd name="connsiteY161" fmla="*/ 279861 h 5509858"/>
                  <a:gd name="connsiteX162" fmla="*/ 16288 w 2615000"/>
                  <a:gd name="connsiteY162" fmla="*/ 244323 h 5509858"/>
                  <a:gd name="connsiteX163" fmla="*/ 26654 w 2615000"/>
                  <a:gd name="connsiteY163" fmla="*/ 214708 h 5509858"/>
                  <a:gd name="connsiteX164" fmla="*/ 41461 w 2615000"/>
                  <a:gd name="connsiteY164" fmla="*/ 182132 h 5509858"/>
                  <a:gd name="connsiteX165" fmla="*/ 59230 w 2615000"/>
                  <a:gd name="connsiteY165" fmla="*/ 155479 h 5509858"/>
                  <a:gd name="connsiteX166" fmla="*/ 78480 w 2615000"/>
                  <a:gd name="connsiteY166" fmla="*/ 127344 h 5509858"/>
                  <a:gd name="connsiteX167" fmla="*/ 103653 w 2615000"/>
                  <a:gd name="connsiteY167" fmla="*/ 102172 h 5509858"/>
                  <a:gd name="connsiteX168" fmla="*/ 128825 w 2615000"/>
                  <a:gd name="connsiteY168" fmla="*/ 79960 h 5509858"/>
                  <a:gd name="connsiteX169" fmla="*/ 153998 w 2615000"/>
                  <a:gd name="connsiteY169" fmla="*/ 60711 h 5509858"/>
                  <a:gd name="connsiteX170" fmla="*/ 183613 w 2615000"/>
                  <a:gd name="connsiteY170" fmla="*/ 42942 h 5509858"/>
                  <a:gd name="connsiteX171" fmla="*/ 213228 w 2615000"/>
                  <a:gd name="connsiteY171" fmla="*/ 28134 h 5509858"/>
                  <a:gd name="connsiteX172" fmla="*/ 245804 w 2615000"/>
                  <a:gd name="connsiteY172" fmla="*/ 14808 h 5509858"/>
                  <a:gd name="connsiteX173" fmla="*/ 281342 w 2615000"/>
                  <a:gd name="connsiteY173" fmla="*/ 5923 h 550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5000" h="5509858">
                    <a:moveTo>
                      <a:pt x="310957" y="39981"/>
                    </a:moveTo>
                    <a:lnTo>
                      <a:pt x="282822" y="45904"/>
                    </a:lnTo>
                    <a:lnTo>
                      <a:pt x="256169" y="53308"/>
                    </a:lnTo>
                    <a:lnTo>
                      <a:pt x="228035" y="62192"/>
                    </a:lnTo>
                    <a:lnTo>
                      <a:pt x="202862" y="75519"/>
                    </a:lnTo>
                    <a:lnTo>
                      <a:pt x="179170" y="90327"/>
                    </a:lnTo>
                    <a:lnTo>
                      <a:pt x="156959" y="105134"/>
                    </a:lnTo>
                    <a:lnTo>
                      <a:pt x="136228" y="124384"/>
                    </a:lnTo>
                    <a:lnTo>
                      <a:pt x="116979" y="145114"/>
                    </a:lnTo>
                    <a:lnTo>
                      <a:pt x="99210" y="167325"/>
                    </a:lnTo>
                    <a:lnTo>
                      <a:pt x="85883" y="192498"/>
                    </a:lnTo>
                    <a:lnTo>
                      <a:pt x="74037" y="217671"/>
                    </a:lnTo>
                    <a:lnTo>
                      <a:pt x="63672" y="244324"/>
                    </a:lnTo>
                    <a:lnTo>
                      <a:pt x="56268" y="272458"/>
                    </a:lnTo>
                    <a:lnTo>
                      <a:pt x="51826" y="302073"/>
                    </a:lnTo>
                    <a:lnTo>
                      <a:pt x="48864" y="331688"/>
                    </a:lnTo>
                    <a:lnTo>
                      <a:pt x="48864" y="5179653"/>
                    </a:lnTo>
                    <a:lnTo>
                      <a:pt x="51826" y="5209268"/>
                    </a:lnTo>
                    <a:lnTo>
                      <a:pt x="56268" y="5238883"/>
                    </a:lnTo>
                    <a:lnTo>
                      <a:pt x="63672" y="5267017"/>
                    </a:lnTo>
                    <a:lnTo>
                      <a:pt x="74037" y="5293670"/>
                    </a:lnTo>
                    <a:lnTo>
                      <a:pt x="85883" y="5318843"/>
                    </a:lnTo>
                    <a:lnTo>
                      <a:pt x="99210" y="5341054"/>
                    </a:lnTo>
                    <a:lnTo>
                      <a:pt x="116979" y="5363265"/>
                    </a:lnTo>
                    <a:lnTo>
                      <a:pt x="136228" y="5385477"/>
                    </a:lnTo>
                    <a:lnTo>
                      <a:pt x="156959" y="5403246"/>
                    </a:lnTo>
                    <a:lnTo>
                      <a:pt x="179170" y="5421015"/>
                    </a:lnTo>
                    <a:lnTo>
                      <a:pt x="202862" y="5435822"/>
                    </a:lnTo>
                    <a:lnTo>
                      <a:pt x="228035" y="5447668"/>
                    </a:lnTo>
                    <a:lnTo>
                      <a:pt x="256169" y="5458033"/>
                    </a:lnTo>
                    <a:lnTo>
                      <a:pt x="282822" y="5465437"/>
                    </a:lnTo>
                    <a:lnTo>
                      <a:pt x="310957" y="5468399"/>
                    </a:lnTo>
                    <a:lnTo>
                      <a:pt x="340571" y="5469879"/>
                    </a:lnTo>
                    <a:lnTo>
                      <a:pt x="2272947" y="5469879"/>
                    </a:lnTo>
                    <a:lnTo>
                      <a:pt x="2304042" y="5468399"/>
                    </a:lnTo>
                    <a:lnTo>
                      <a:pt x="2330696" y="5465437"/>
                    </a:lnTo>
                    <a:lnTo>
                      <a:pt x="2360311" y="5458033"/>
                    </a:lnTo>
                    <a:lnTo>
                      <a:pt x="2385484" y="5447668"/>
                    </a:lnTo>
                    <a:lnTo>
                      <a:pt x="2413618" y="5435822"/>
                    </a:lnTo>
                    <a:lnTo>
                      <a:pt x="2435829" y="5421015"/>
                    </a:lnTo>
                    <a:lnTo>
                      <a:pt x="2458040" y="5403246"/>
                    </a:lnTo>
                    <a:lnTo>
                      <a:pt x="2480252" y="5385477"/>
                    </a:lnTo>
                    <a:lnTo>
                      <a:pt x="2498020" y="5363265"/>
                    </a:lnTo>
                    <a:lnTo>
                      <a:pt x="2515789" y="5341054"/>
                    </a:lnTo>
                    <a:lnTo>
                      <a:pt x="2530597" y="5318843"/>
                    </a:lnTo>
                    <a:lnTo>
                      <a:pt x="2542443" y="5293670"/>
                    </a:lnTo>
                    <a:lnTo>
                      <a:pt x="2552808" y="5267017"/>
                    </a:lnTo>
                    <a:lnTo>
                      <a:pt x="2557250" y="5238883"/>
                    </a:lnTo>
                    <a:lnTo>
                      <a:pt x="2561692" y="5209268"/>
                    </a:lnTo>
                    <a:lnTo>
                      <a:pt x="2564654" y="5179653"/>
                    </a:lnTo>
                    <a:lnTo>
                      <a:pt x="2564654" y="331688"/>
                    </a:lnTo>
                    <a:lnTo>
                      <a:pt x="2561692" y="302073"/>
                    </a:lnTo>
                    <a:lnTo>
                      <a:pt x="2557250" y="272458"/>
                    </a:lnTo>
                    <a:lnTo>
                      <a:pt x="2552808" y="244324"/>
                    </a:lnTo>
                    <a:lnTo>
                      <a:pt x="2542443" y="217671"/>
                    </a:lnTo>
                    <a:lnTo>
                      <a:pt x="2530597" y="192498"/>
                    </a:lnTo>
                    <a:lnTo>
                      <a:pt x="2515789" y="167325"/>
                    </a:lnTo>
                    <a:lnTo>
                      <a:pt x="2498020" y="145114"/>
                    </a:lnTo>
                    <a:lnTo>
                      <a:pt x="2480252" y="124384"/>
                    </a:lnTo>
                    <a:lnTo>
                      <a:pt x="2458040" y="105134"/>
                    </a:lnTo>
                    <a:lnTo>
                      <a:pt x="2435829" y="90327"/>
                    </a:lnTo>
                    <a:lnTo>
                      <a:pt x="2413618" y="75519"/>
                    </a:lnTo>
                    <a:lnTo>
                      <a:pt x="2385484" y="62192"/>
                    </a:lnTo>
                    <a:lnTo>
                      <a:pt x="2360311" y="53308"/>
                    </a:lnTo>
                    <a:lnTo>
                      <a:pt x="2330696" y="45904"/>
                    </a:lnTo>
                    <a:lnTo>
                      <a:pt x="2304042" y="39981"/>
                    </a:lnTo>
                    <a:lnTo>
                      <a:pt x="2272947" y="39981"/>
                    </a:lnTo>
                    <a:lnTo>
                      <a:pt x="2061200" y="39981"/>
                    </a:lnTo>
                    <a:lnTo>
                      <a:pt x="2049354" y="39981"/>
                    </a:lnTo>
                    <a:lnTo>
                      <a:pt x="2038989" y="42943"/>
                    </a:lnTo>
                    <a:lnTo>
                      <a:pt x="2028623" y="47385"/>
                    </a:lnTo>
                    <a:lnTo>
                      <a:pt x="2021220" y="54789"/>
                    </a:lnTo>
                    <a:lnTo>
                      <a:pt x="2013816" y="62192"/>
                    </a:lnTo>
                    <a:lnTo>
                      <a:pt x="2009374" y="72558"/>
                    </a:lnTo>
                    <a:lnTo>
                      <a:pt x="2006412" y="82923"/>
                    </a:lnTo>
                    <a:lnTo>
                      <a:pt x="2006412" y="94769"/>
                    </a:lnTo>
                    <a:lnTo>
                      <a:pt x="2004932" y="109576"/>
                    </a:lnTo>
                    <a:lnTo>
                      <a:pt x="2004932" y="124384"/>
                    </a:lnTo>
                    <a:lnTo>
                      <a:pt x="1994566" y="152518"/>
                    </a:lnTo>
                    <a:lnTo>
                      <a:pt x="1982720" y="177691"/>
                    </a:lnTo>
                    <a:lnTo>
                      <a:pt x="1961990" y="199902"/>
                    </a:lnTo>
                    <a:lnTo>
                      <a:pt x="1939778" y="217671"/>
                    </a:lnTo>
                    <a:lnTo>
                      <a:pt x="1914606" y="232478"/>
                    </a:lnTo>
                    <a:lnTo>
                      <a:pt x="1887952" y="239882"/>
                    </a:lnTo>
                    <a:lnTo>
                      <a:pt x="1873145" y="241363"/>
                    </a:lnTo>
                    <a:lnTo>
                      <a:pt x="1856857" y="241363"/>
                    </a:lnTo>
                    <a:lnTo>
                      <a:pt x="756662" y="241363"/>
                    </a:lnTo>
                    <a:lnTo>
                      <a:pt x="741854" y="241363"/>
                    </a:lnTo>
                    <a:lnTo>
                      <a:pt x="727047" y="239882"/>
                    </a:lnTo>
                    <a:lnTo>
                      <a:pt x="698912" y="232478"/>
                    </a:lnTo>
                    <a:lnTo>
                      <a:pt x="673740" y="217671"/>
                    </a:lnTo>
                    <a:lnTo>
                      <a:pt x="651528" y="199902"/>
                    </a:lnTo>
                    <a:lnTo>
                      <a:pt x="633759" y="177691"/>
                    </a:lnTo>
                    <a:lnTo>
                      <a:pt x="618952" y="152518"/>
                    </a:lnTo>
                    <a:lnTo>
                      <a:pt x="611548" y="124384"/>
                    </a:lnTo>
                    <a:lnTo>
                      <a:pt x="610068" y="109576"/>
                    </a:lnTo>
                    <a:lnTo>
                      <a:pt x="610068" y="94769"/>
                    </a:lnTo>
                    <a:lnTo>
                      <a:pt x="607106" y="82923"/>
                    </a:lnTo>
                    <a:lnTo>
                      <a:pt x="604145" y="72558"/>
                    </a:lnTo>
                    <a:lnTo>
                      <a:pt x="599702" y="62192"/>
                    </a:lnTo>
                    <a:lnTo>
                      <a:pt x="592299" y="54789"/>
                    </a:lnTo>
                    <a:lnTo>
                      <a:pt x="584895" y="47385"/>
                    </a:lnTo>
                    <a:lnTo>
                      <a:pt x="574530" y="42943"/>
                    </a:lnTo>
                    <a:lnTo>
                      <a:pt x="564164" y="39981"/>
                    </a:lnTo>
                    <a:lnTo>
                      <a:pt x="555280" y="39981"/>
                    </a:lnTo>
                    <a:lnTo>
                      <a:pt x="340571" y="39981"/>
                    </a:lnTo>
                    <a:close/>
                    <a:moveTo>
                      <a:pt x="315399" y="0"/>
                    </a:moveTo>
                    <a:lnTo>
                      <a:pt x="350937" y="0"/>
                    </a:lnTo>
                    <a:lnTo>
                      <a:pt x="2264063" y="0"/>
                    </a:lnTo>
                    <a:lnTo>
                      <a:pt x="2301082" y="0"/>
                    </a:lnTo>
                    <a:lnTo>
                      <a:pt x="2335139" y="5923"/>
                    </a:lnTo>
                    <a:lnTo>
                      <a:pt x="2367715" y="14808"/>
                    </a:lnTo>
                    <a:lnTo>
                      <a:pt x="2400292" y="28134"/>
                    </a:lnTo>
                    <a:lnTo>
                      <a:pt x="2429906" y="42942"/>
                    </a:lnTo>
                    <a:lnTo>
                      <a:pt x="2461002" y="60711"/>
                    </a:lnTo>
                    <a:lnTo>
                      <a:pt x="2487656" y="79960"/>
                    </a:lnTo>
                    <a:lnTo>
                      <a:pt x="2512828" y="102172"/>
                    </a:lnTo>
                    <a:lnTo>
                      <a:pt x="2535040" y="127344"/>
                    </a:lnTo>
                    <a:lnTo>
                      <a:pt x="2554289" y="155479"/>
                    </a:lnTo>
                    <a:lnTo>
                      <a:pt x="2572058" y="182132"/>
                    </a:lnTo>
                    <a:lnTo>
                      <a:pt x="2586866" y="214708"/>
                    </a:lnTo>
                    <a:lnTo>
                      <a:pt x="2600192" y="244323"/>
                    </a:lnTo>
                    <a:lnTo>
                      <a:pt x="2607596" y="279861"/>
                    </a:lnTo>
                    <a:lnTo>
                      <a:pt x="2612038" y="313918"/>
                    </a:lnTo>
                    <a:lnTo>
                      <a:pt x="2615000" y="349456"/>
                    </a:lnTo>
                    <a:lnTo>
                      <a:pt x="2615000" y="5161883"/>
                    </a:lnTo>
                    <a:lnTo>
                      <a:pt x="2612038" y="5195940"/>
                    </a:lnTo>
                    <a:lnTo>
                      <a:pt x="2607596" y="5231478"/>
                    </a:lnTo>
                    <a:lnTo>
                      <a:pt x="2600192" y="5264054"/>
                    </a:lnTo>
                    <a:lnTo>
                      <a:pt x="2586866" y="5296631"/>
                    </a:lnTo>
                    <a:lnTo>
                      <a:pt x="2572058" y="5329207"/>
                    </a:lnTo>
                    <a:lnTo>
                      <a:pt x="2554289" y="5355861"/>
                    </a:lnTo>
                    <a:lnTo>
                      <a:pt x="2535040" y="5383995"/>
                    </a:lnTo>
                    <a:lnTo>
                      <a:pt x="2512828" y="5407687"/>
                    </a:lnTo>
                    <a:lnTo>
                      <a:pt x="2487656" y="5431379"/>
                    </a:lnTo>
                    <a:lnTo>
                      <a:pt x="2461002" y="5450628"/>
                    </a:lnTo>
                    <a:lnTo>
                      <a:pt x="2429906" y="5468397"/>
                    </a:lnTo>
                    <a:lnTo>
                      <a:pt x="2400292" y="5483205"/>
                    </a:lnTo>
                    <a:lnTo>
                      <a:pt x="2367715" y="5495051"/>
                    </a:lnTo>
                    <a:lnTo>
                      <a:pt x="2335139" y="5502455"/>
                    </a:lnTo>
                    <a:lnTo>
                      <a:pt x="2301082" y="5508378"/>
                    </a:lnTo>
                    <a:lnTo>
                      <a:pt x="2264063" y="5509858"/>
                    </a:lnTo>
                    <a:lnTo>
                      <a:pt x="350937" y="5509858"/>
                    </a:lnTo>
                    <a:lnTo>
                      <a:pt x="315399" y="5508378"/>
                    </a:lnTo>
                    <a:lnTo>
                      <a:pt x="281342" y="5502455"/>
                    </a:lnTo>
                    <a:lnTo>
                      <a:pt x="245804" y="5495051"/>
                    </a:lnTo>
                    <a:lnTo>
                      <a:pt x="213228" y="5483205"/>
                    </a:lnTo>
                    <a:lnTo>
                      <a:pt x="183613" y="5468397"/>
                    </a:lnTo>
                    <a:lnTo>
                      <a:pt x="153998" y="5450628"/>
                    </a:lnTo>
                    <a:lnTo>
                      <a:pt x="128825" y="5431379"/>
                    </a:lnTo>
                    <a:lnTo>
                      <a:pt x="103653" y="5407687"/>
                    </a:lnTo>
                    <a:lnTo>
                      <a:pt x="78480" y="5383995"/>
                    </a:lnTo>
                    <a:lnTo>
                      <a:pt x="59230" y="5355861"/>
                    </a:lnTo>
                    <a:lnTo>
                      <a:pt x="41461" y="5329207"/>
                    </a:lnTo>
                    <a:lnTo>
                      <a:pt x="26654" y="5296631"/>
                    </a:lnTo>
                    <a:lnTo>
                      <a:pt x="16288" y="5264054"/>
                    </a:lnTo>
                    <a:lnTo>
                      <a:pt x="7404" y="5231478"/>
                    </a:lnTo>
                    <a:lnTo>
                      <a:pt x="1481" y="5195940"/>
                    </a:lnTo>
                    <a:lnTo>
                      <a:pt x="0" y="5161883"/>
                    </a:lnTo>
                    <a:lnTo>
                      <a:pt x="0" y="349456"/>
                    </a:lnTo>
                    <a:lnTo>
                      <a:pt x="1481" y="313918"/>
                    </a:lnTo>
                    <a:lnTo>
                      <a:pt x="7404" y="279861"/>
                    </a:lnTo>
                    <a:lnTo>
                      <a:pt x="16288" y="244323"/>
                    </a:lnTo>
                    <a:lnTo>
                      <a:pt x="26654" y="214708"/>
                    </a:lnTo>
                    <a:lnTo>
                      <a:pt x="41461" y="182132"/>
                    </a:lnTo>
                    <a:lnTo>
                      <a:pt x="59230" y="155479"/>
                    </a:lnTo>
                    <a:lnTo>
                      <a:pt x="78480" y="127344"/>
                    </a:lnTo>
                    <a:lnTo>
                      <a:pt x="103653" y="102172"/>
                    </a:lnTo>
                    <a:lnTo>
                      <a:pt x="128825" y="79960"/>
                    </a:lnTo>
                    <a:lnTo>
                      <a:pt x="153998" y="60711"/>
                    </a:lnTo>
                    <a:lnTo>
                      <a:pt x="183613" y="42942"/>
                    </a:lnTo>
                    <a:lnTo>
                      <a:pt x="213228" y="28134"/>
                    </a:lnTo>
                    <a:lnTo>
                      <a:pt x="245804" y="14808"/>
                    </a:lnTo>
                    <a:lnTo>
                      <a:pt x="281342" y="59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22" name="Freeform 105">
                <a:extLst>
                  <a:ext uri="{FF2B5EF4-FFF2-40B4-BE49-F238E27FC236}">
                    <a16:creationId xmlns:a16="http://schemas.microsoft.com/office/drawing/2014/main" id="{D69F9590-B88F-89E3-9789-71B420050F5B}"/>
                  </a:ext>
                </a:extLst>
              </p:cNvPr>
              <p:cNvSpPr>
                <a:spLocks/>
              </p:cNvSpPr>
              <p:nvPr/>
            </p:nvSpPr>
            <p:spPr bwMode="auto">
              <a:xfrm>
                <a:off x="8086696" y="764397"/>
                <a:ext cx="347976" cy="37019"/>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3" name="Freeform 106">
                <a:extLst>
                  <a:ext uri="{FF2B5EF4-FFF2-40B4-BE49-F238E27FC236}">
                    <a16:creationId xmlns:a16="http://schemas.microsoft.com/office/drawing/2014/main" id="{9C1C24BB-1406-3890-842A-0A8F858529B7}"/>
                  </a:ext>
                </a:extLst>
              </p:cNvPr>
              <p:cNvSpPr>
                <a:spLocks/>
              </p:cNvSpPr>
              <p:nvPr/>
            </p:nvSpPr>
            <p:spPr bwMode="auto">
              <a:xfrm>
                <a:off x="8517594" y="742185"/>
                <a:ext cx="81442" cy="81442"/>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4" name="Freeform 107">
                <a:extLst>
                  <a:ext uri="{FF2B5EF4-FFF2-40B4-BE49-F238E27FC236}">
                    <a16:creationId xmlns:a16="http://schemas.microsoft.com/office/drawing/2014/main" id="{B271D472-0D89-CFA3-D66A-12626F4C9508}"/>
                  </a:ext>
                </a:extLst>
              </p:cNvPr>
              <p:cNvSpPr>
                <a:spLocks/>
              </p:cNvSpPr>
              <p:nvPr/>
            </p:nvSpPr>
            <p:spPr bwMode="auto">
              <a:xfrm>
                <a:off x="8564978" y="761435"/>
                <a:ext cx="26653" cy="29615"/>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5" name="Freeform 108">
                <a:extLst>
                  <a:ext uri="{FF2B5EF4-FFF2-40B4-BE49-F238E27FC236}">
                    <a16:creationId xmlns:a16="http://schemas.microsoft.com/office/drawing/2014/main" id="{8A354B82-1FE7-F664-7AA4-50CA33ED8288}"/>
                  </a:ext>
                </a:extLst>
              </p:cNvPr>
              <p:cNvSpPr>
                <a:spLocks/>
              </p:cNvSpPr>
              <p:nvPr/>
            </p:nvSpPr>
            <p:spPr bwMode="auto">
              <a:xfrm>
                <a:off x="8562017" y="764397"/>
                <a:ext cx="25173" cy="22212"/>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6" name="Freeform 109">
                <a:extLst>
                  <a:ext uri="{FF2B5EF4-FFF2-40B4-BE49-F238E27FC236}">
                    <a16:creationId xmlns:a16="http://schemas.microsoft.com/office/drawing/2014/main" id="{E8DF48CC-B874-905D-274A-03304BD8F256}"/>
                  </a:ext>
                </a:extLst>
              </p:cNvPr>
              <p:cNvSpPr>
                <a:spLocks/>
              </p:cNvSpPr>
              <p:nvPr/>
            </p:nvSpPr>
            <p:spPr bwMode="auto">
              <a:xfrm>
                <a:off x="8566458" y="768839"/>
                <a:ext cx="10366" cy="13327"/>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7" name="Freeform 110">
                <a:extLst>
                  <a:ext uri="{FF2B5EF4-FFF2-40B4-BE49-F238E27FC236}">
                    <a16:creationId xmlns:a16="http://schemas.microsoft.com/office/drawing/2014/main" id="{EB5127BF-8FEB-8B93-B2B3-E1C0EA6845F8}"/>
                  </a:ext>
                </a:extLst>
              </p:cNvPr>
              <p:cNvSpPr>
                <a:spLocks/>
              </p:cNvSpPr>
              <p:nvPr/>
            </p:nvSpPr>
            <p:spPr bwMode="auto">
              <a:xfrm>
                <a:off x="8529440" y="767359"/>
                <a:ext cx="22212" cy="29615"/>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8" name="Freeform 111">
                <a:extLst>
                  <a:ext uri="{FF2B5EF4-FFF2-40B4-BE49-F238E27FC236}">
                    <a16:creationId xmlns:a16="http://schemas.microsoft.com/office/drawing/2014/main" id="{019ED96E-05A4-6305-88A4-6C03C1C7B26A}"/>
                  </a:ext>
                </a:extLst>
              </p:cNvPr>
              <p:cNvSpPr>
                <a:spLocks/>
              </p:cNvSpPr>
              <p:nvPr/>
            </p:nvSpPr>
            <p:spPr bwMode="auto">
              <a:xfrm>
                <a:off x="8533882" y="771800"/>
                <a:ext cx="16288" cy="19250"/>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9" name="Freeform 112">
                <a:extLst>
                  <a:ext uri="{FF2B5EF4-FFF2-40B4-BE49-F238E27FC236}">
                    <a16:creationId xmlns:a16="http://schemas.microsoft.com/office/drawing/2014/main" id="{4A812EB7-3EDB-8DCB-342A-264E4FAF820C}"/>
                  </a:ext>
                </a:extLst>
              </p:cNvPr>
              <p:cNvSpPr>
                <a:spLocks/>
              </p:cNvSpPr>
              <p:nvPr/>
            </p:nvSpPr>
            <p:spPr bwMode="auto">
              <a:xfrm>
                <a:off x="8539805" y="774762"/>
                <a:ext cx="7404" cy="11846"/>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17" name="Freeform 100">
              <a:extLst>
                <a:ext uri="{FF2B5EF4-FFF2-40B4-BE49-F238E27FC236}">
                  <a16:creationId xmlns:a16="http://schemas.microsoft.com/office/drawing/2014/main" id="{12A7CEEE-EE57-4DBD-B877-E52FC0BC3DFD}"/>
                </a:ext>
              </a:extLst>
            </p:cNvPr>
            <p:cNvSpPr>
              <a:spLocks/>
            </p:cNvSpPr>
            <p:nvPr/>
          </p:nvSpPr>
          <p:spPr bwMode="auto">
            <a:xfrm>
              <a:off x="6798446" y="1324120"/>
              <a:ext cx="28135" cy="217670"/>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8" name="Freeform 101">
              <a:extLst>
                <a:ext uri="{FF2B5EF4-FFF2-40B4-BE49-F238E27FC236}">
                  <a16:creationId xmlns:a16="http://schemas.microsoft.com/office/drawing/2014/main" id="{526B3136-9E01-862B-55FC-35F6B91BEC55}"/>
                </a:ext>
              </a:extLst>
            </p:cNvPr>
            <p:cNvSpPr>
              <a:spLocks/>
            </p:cNvSpPr>
            <p:nvPr/>
          </p:nvSpPr>
          <p:spPr bwMode="auto">
            <a:xfrm>
              <a:off x="6798446" y="1746132"/>
              <a:ext cx="28135" cy="402763"/>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9" name="Freeform 102">
              <a:extLst>
                <a:ext uri="{FF2B5EF4-FFF2-40B4-BE49-F238E27FC236}">
                  <a16:creationId xmlns:a16="http://schemas.microsoft.com/office/drawing/2014/main" id="{1847CF42-C3F1-1A3F-F1A9-509AF4620DF3}"/>
                </a:ext>
              </a:extLst>
            </p:cNvPr>
            <p:cNvSpPr>
              <a:spLocks/>
            </p:cNvSpPr>
            <p:nvPr/>
          </p:nvSpPr>
          <p:spPr bwMode="auto">
            <a:xfrm>
              <a:off x="9668134" y="1877918"/>
              <a:ext cx="22212" cy="667817"/>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0" name="Freeform 103">
              <a:extLst>
                <a:ext uri="{FF2B5EF4-FFF2-40B4-BE49-F238E27FC236}">
                  <a16:creationId xmlns:a16="http://schemas.microsoft.com/office/drawing/2014/main" id="{D5E163C2-A61C-7173-92F0-E8C0F8C04EC8}"/>
                </a:ext>
              </a:extLst>
            </p:cNvPr>
            <p:cNvSpPr>
              <a:spLocks/>
            </p:cNvSpPr>
            <p:nvPr/>
          </p:nvSpPr>
          <p:spPr bwMode="auto">
            <a:xfrm>
              <a:off x="6798446" y="2265874"/>
              <a:ext cx="28135" cy="413128"/>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grpSp>
        <p:nvGrpSpPr>
          <p:cNvPr id="30" name="Group 111">
            <a:extLst>
              <a:ext uri="{FF2B5EF4-FFF2-40B4-BE49-F238E27FC236}">
                <a16:creationId xmlns:a16="http://schemas.microsoft.com/office/drawing/2014/main" id="{D6FB2019-4522-CF1C-675D-F4FEB2095D92}"/>
              </a:ext>
            </a:extLst>
          </p:cNvPr>
          <p:cNvGrpSpPr>
            <a:grpSpLocks noChangeAspect="1"/>
          </p:cNvGrpSpPr>
          <p:nvPr/>
        </p:nvGrpSpPr>
        <p:grpSpPr>
          <a:xfrm>
            <a:off x="878566" y="788541"/>
            <a:ext cx="2041335" cy="4069080"/>
            <a:chOff x="6798446" y="546727"/>
            <a:chExt cx="2891900" cy="5764546"/>
          </a:xfrm>
        </p:grpSpPr>
        <p:sp>
          <p:nvSpPr>
            <p:cNvPr id="31" name="Freeform 89">
              <a:extLst>
                <a:ext uri="{FF2B5EF4-FFF2-40B4-BE49-F238E27FC236}">
                  <a16:creationId xmlns:a16="http://schemas.microsoft.com/office/drawing/2014/main" id="{9C61A424-4EB4-E290-F1D3-D16E70CC9D75}"/>
                </a:ext>
              </a:extLst>
            </p:cNvPr>
            <p:cNvSpPr>
              <a:spLocks/>
            </p:cNvSpPr>
            <p:nvPr/>
          </p:nvSpPr>
          <p:spPr bwMode="auto">
            <a:xfrm>
              <a:off x="6817696" y="546727"/>
              <a:ext cx="2850439" cy="5764546"/>
            </a:xfrm>
            <a:custGeom>
              <a:avLst/>
              <a:gdLst>
                <a:gd name="connsiteX0" fmla="*/ 429418 w 2850439"/>
                <a:gd name="connsiteY0" fmla="*/ 166583 h 5764546"/>
                <a:gd name="connsiteX1" fmla="*/ 401283 w 2850439"/>
                <a:gd name="connsiteY1" fmla="*/ 172506 h 5764546"/>
                <a:gd name="connsiteX2" fmla="*/ 374630 w 2850439"/>
                <a:gd name="connsiteY2" fmla="*/ 179910 h 5764546"/>
                <a:gd name="connsiteX3" fmla="*/ 346496 w 2850439"/>
                <a:gd name="connsiteY3" fmla="*/ 188794 h 5764546"/>
                <a:gd name="connsiteX4" fmla="*/ 321323 w 2850439"/>
                <a:gd name="connsiteY4" fmla="*/ 202121 h 5764546"/>
                <a:gd name="connsiteX5" fmla="*/ 297631 w 2850439"/>
                <a:gd name="connsiteY5" fmla="*/ 216929 h 5764546"/>
                <a:gd name="connsiteX6" fmla="*/ 275420 w 2850439"/>
                <a:gd name="connsiteY6" fmla="*/ 231736 h 5764546"/>
                <a:gd name="connsiteX7" fmla="*/ 254689 w 2850439"/>
                <a:gd name="connsiteY7" fmla="*/ 250986 h 5764546"/>
                <a:gd name="connsiteX8" fmla="*/ 235440 w 2850439"/>
                <a:gd name="connsiteY8" fmla="*/ 271716 h 5764546"/>
                <a:gd name="connsiteX9" fmla="*/ 217671 w 2850439"/>
                <a:gd name="connsiteY9" fmla="*/ 293927 h 5764546"/>
                <a:gd name="connsiteX10" fmla="*/ 204344 w 2850439"/>
                <a:gd name="connsiteY10" fmla="*/ 319100 h 5764546"/>
                <a:gd name="connsiteX11" fmla="*/ 192498 w 2850439"/>
                <a:gd name="connsiteY11" fmla="*/ 344273 h 5764546"/>
                <a:gd name="connsiteX12" fmla="*/ 182133 w 2850439"/>
                <a:gd name="connsiteY12" fmla="*/ 370926 h 5764546"/>
                <a:gd name="connsiteX13" fmla="*/ 174729 w 2850439"/>
                <a:gd name="connsiteY13" fmla="*/ 399060 h 5764546"/>
                <a:gd name="connsiteX14" fmla="*/ 170287 w 2850439"/>
                <a:gd name="connsiteY14" fmla="*/ 428675 h 5764546"/>
                <a:gd name="connsiteX15" fmla="*/ 167325 w 2850439"/>
                <a:gd name="connsiteY15" fmla="*/ 458290 h 5764546"/>
                <a:gd name="connsiteX16" fmla="*/ 167325 w 2850439"/>
                <a:gd name="connsiteY16" fmla="*/ 5306255 h 5764546"/>
                <a:gd name="connsiteX17" fmla="*/ 170287 w 2850439"/>
                <a:gd name="connsiteY17" fmla="*/ 5335870 h 5764546"/>
                <a:gd name="connsiteX18" fmla="*/ 174729 w 2850439"/>
                <a:gd name="connsiteY18" fmla="*/ 5365485 h 5764546"/>
                <a:gd name="connsiteX19" fmla="*/ 182133 w 2850439"/>
                <a:gd name="connsiteY19" fmla="*/ 5393619 h 5764546"/>
                <a:gd name="connsiteX20" fmla="*/ 192498 w 2850439"/>
                <a:gd name="connsiteY20" fmla="*/ 5420272 h 5764546"/>
                <a:gd name="connsiteX21" fmla="*/ 204344 w 2850439"/>
                <a:gd name="connsiteY21" fmla="*/ 5445445 h 5764546"/>
                <a:gd name="connsiteX22" fmla="*/ 217671 w 2850439"/>
                <a:gd name="connsiteY22" fmla="*/ 5467656 h 5764546"/>
                <a:gd name="connsiteX23" fmla="*/ 235440 w 2850439"/>
                <a:gd name="connsiteY23" fmla="*/ 5489867 h 5764546"/>
                <a:gd name="connsiteX24" fmla="*/ 254689 w 2850439"/>
                <a:gd name="connsiteY24" fmla="*/ 5512079 h 5764546"/>
                <a:gd name="connsiteX25" fmla="*/ 275420 w 2850439"/>
                <a:gd name="connsiteY25" fmla="*/ 5529848 h 5764546"/>
                <a:gd name="connsiteX26" fmla="*/ 297631 w 2850439"/>
                <a:gd name="connsiteY26" fmla="*/ 5547617 h 5764546"/>
                <a:gd name="connsiteX27" fmla="*/ 321323 w 2850439"/>
                <a:gd name="connsiteY27" fmla="*/ 5562424 h 5764546"/>
                <a:gd name="connsiteX28" fmla="*/ 346496 w 2850439"/>
                <a:gd name="connsiteY28" fmla="*/ 5574270 h 5764546"/>
                <a:gd name="connsiteX29" fmla="*/ 374630 w 2850439"/>
                <a:gd name="connsiteY29" fmla="*/ 5584635 h 5764546"/>
                <a:gd name="connsiteX30" fmla="*/ 401283 w 2850439"/>
                <a:gd name="connsiteY30" fmla="*/ 5592039 h 5764546"/>
                <a:gd name="connsiteX31" fmla="*/ 429418 w 2850439"/>
                <a:gd name="connsiteY31" fmla="*/ 5595001 h 5764546"/>
                <a:gd name="connsiteX32" fmla="*/ 459032 w 2850439"/>
                <a:gd name="connsiteY32" fmla="*/ 5596481 h 5764546"/>
                <a:gd name="connsiteX33" fmla="*/ 2391408 w 2850439"/>
                <a:gd name="connsiteY33" fmla="*/ 5596481 h 5764546"/>
                <a:gd name="connsiteX34" fmla="*/ 2422504 w 2850439"/>
                <a:gd name="connsiteY34" fmla="*/ 5595001 h 5764546"/>
                <a:gd name="connsiteX35" fmla="*/ 2449157 w 2850439"/>
                <a:gd name="connsiteY35" fmla="*/ 5592039 h 5764546"/>
                <a:gd name="connsiteX36" fmla="*/ 2478772 w 2850439"/>
                <a:gd name="connsiteY36" fmla="*/ 5584635 h 5764546"/>
                <a:gd name="connsiteX37" fmla="*/ 2503944 w 2850439"/>
                <a:gd name="connsiteY37" fmla="*/ 5574270 h 5764546"/>
                <a:gd name="connsiteX38" fmla="*/ 2532079 w 2850439"/>
                <a:gd name="connsiteY38" fmla="*/ 5562424 h 5764546"/>
                <a:gd name="connsiteX39" fmla="*/ 2554290 w 2850439"/>
                <a:gd name="connsiteY39" fmla="*/ 5547617 h 5764546"/>
                <a:gd name="connsiteX40" fmla="*/ 2576501 w 2850439"/>
                <a:gd name="connsiteY40" fmla="*/ 5529848 h 5764546"/>
                <a:gd name="connsiteX41" fmla="*/ 2598712 w 2850439"/>
                <a:gd name="connsiteY41" fmla="*/ 5512079 h 5764546"/>
                <a:gd name="connsiteX42" fmla="*/ 2616481 w 2850439"/>
                <a:gd name="connsiteY42" fmla="*/ 5489867 h 5764546"/>
                <a:gd name="connsiteX43" fmla="*/ 2634250 w 2850439"/>
                <a:gd name="connsiteY43" fmla="*/ 5467656 h 5764546"/>
                <a:gd name="connsiteX44" fmla="*/ 2649058 w 2850439"/>
                <a:gd name="connsiteY44" fmla="*/ 5445445 h 5764546"/>
                <a:gd name="connsiteX45" fmla="*/ 2660904 w 2850439"/>
                <a:gd name="connsiteY45" fmla="*/ 5420272 h 5764546"/>
                <a:gd name="connsiteX46" fmla="*/ 2671269 w 2850439"/>
                <a:gd name="connsiteY46" fmla="*/ 5393619 h 5764546"/>
                <a:gd name="connsiteX47" fmla="*/ 2675711 w 2850439"/>
                <a:gd name="connsiteY47" fmla="*/ 5365485 h 5764546"/>
                <a:gd name="connsiteX48" fmla="*/ 2680154 w 2850439"/>
                <a:gd name="connsiteY48" fmla="*/ 5335870 h 5764546"/>
                <a:gd name="connsiteX49" fmla="*/ 2683115 w 2850439"/>
                <a:gd name="connsiteY49" fmla="*/ 5306255 h 5764546"/>
                <a:gd name="connsiteX50" fmla="*/ 2683115 w 2850439"/>
                <a:gd name="connsiteY50" fmla="*/ 458290 h 5764546"/>
                <a:gd name="connsiteX51" fmla="*/ 2680154 w 2850439"/>
                <a:gd name="connsiteY51" fmla="*/ 428675 h 5764546"/>
                <a:gd name="connsiteX52" fmla="*/ 2675711 w 2850439"/>
                <a:gd name="connsiteY52" fmla="*/ 399060 h 5764546"/>
                <a:gd name="connsiteX53" fmla="*/ 2671269 w 2850439"/>
                <a:gd name="connsiteY53" fmla="*/ 370926 h 5764546"/>
                <a:gd name="connsiteX54" fmla="*/ 2660904 w 2850439"/>
                <a:gd name="connsiteY54" fmla="*/ 344273 h 5764546"/>
                <a:gd name="connsiteX55" fmla="*/ 2649058 w 2850439"/>
                <a:gd name="connsiteY55" fmla="*/ 319100 h 5764546"/>
                <a:gd name="connsiteX56" fmla="*/ 2634250 w 2850439"/>
                <a:gd name="connsiteY56" fmla="*/ 293927 h 5764546"/>
                <a:gd name="connsiteX57" fmla="*/ 2616481 w 2850439"/>
                <a:gd name="connsiteY57" fmla="*/ 271716 h 5764546"/>
                <a:gd name="connsiteX58" fmla="*/ 2598712 w 2850439"/>
                <a:gd name="connsiteY58" fmla="*/ 250986 h 5764546"/>
                <a:gd name="connsiteX59" fmla="*/ 2576501 w 2850439"/>
                <a:gd name="connsiteY59" fmla="*/ 231736 h 5764546"/>
                <a:gd name="connsiteX60" fmla="*/ 2554290 w 2850439"/>
                <a:gd name="connsiteY60" fmla="*/ 216929 h 5764546"/>
                <a:gd name="connsiteX61" fmla="*/ 2532079 w 2850439"/>
                <a:gd name="connsiteY61" fmla="*/ 202121 h 5764546"/>
                <a:gd name="connsiteX62" fmla="*/ 2503944 w 2850439"/>
                <a:gd name="connsiteY62" fmla="*/ 188794 h 5764546"/>
                <a:gd name="connsiteX63" fmla="*/ 2478772 w 2850439"/>
                <a:gd name="connsiteY63" fmla="*/ 179910 h 5764546"/>
                <a:gd name="connsiteX64" fmla="*/ 2449157 w 2850439"/>
                <a:gd name="connsiteY64" fmla="*/ 172506 h 5764546"/>
                <a:gd name="connsiteX65" fmla="*/ 2422504 w 2850439"/>
                <a:gd name="connsiteY65" fmla="*/ 166583 h 5764546"/>
                <a:gd name="connsiteX66" fmla="*/ 2391408 w 2850439"/>
                <a:gd name="connsiteY66" fmla="*/ 166583 h 5764546"/>
                <a:gd name="connsiteX67" fmla="*/ 2179661 w 2850439"/>
                <a:gd name="connsiteY67" fmla="*/ 166583 h 5764546"/>
                <a:gd name="connsiteX68" fmla="*/ 2167815 w 2850439"/>
                <a:gd name="connsiteY68" fmla="*/ 166583 h 5764546"/>
                <a:gd name="connsiteX69" fmla="*/ 2157450 w 2850439"/>
                <a:gd name="connsiteY69" fmla="*/ 169545 h 5764546"/>
                <a:gd name="connsiteX70" fmla="*/ 2147084 w 2850439"/>
                <a:gd name="connsiteY70" fmla="*/ 173987 h 5764546"/>
                <a:gd name="connsiteX71" fmla="*/ 2139681 w 2850439"/>
                <a:gd name="connsiteY71" fmla="*/ 181391 h 5764546"/>
                <a:gd name="connsiteX72" fmla="*/ 2132277 w 2850439"/>
                <a:gd name="connsiteY72" fmla="*/ 188794 h 5764546"/>
                <a:gd name="connsiteX73" fmla="*/ 2127835 w 2850439"/>
                <a:gd name="connsiteY73" fmla="*/ 199160 h 5764546"/>
                <a:gd name="connsiteX74" fmla="*/ 2124873 w 2850439"/>
                <a:gd name="connsiteY74" fmla="*/ 209525 h 5764546"/>
                <a:gd name="connsiteX75" fmla="*/ 2124873 w 2850439"/>
                <a:gd name="connsiteY75" fmla="*/ 221371 h 5764546"/>
                <a:gd name="connsiteX76" fmla="*/ 2123392 w 2850439"/>
                <a:gd name="connsiteY76" fmla="*/ 236178 h 5764546"/>
                <a:gd name="connsiteX77" fmla="*/ 2123392 w 2850439"/>
                <a:gd name="connsiteY77" fmla="*/ 250986 h 5764546"/>
                <a:gd name="connsiteX78" fmla="*/ 2113027 w 2850439"/>
                <a:gd name="connsiteY78" fmla="*/ 279120 h 5764546"/>
                <a:gd name="connsiteX79" fmla="*/ 2101181 w 2850439"/>
                <a:gd name="connsiteY79" fmla="*/ 304293 h 5764546"/>
                <a:gd name="connsiteX80" fmla="*/ 2080451 w 2850439"/>
                <a:gd name="connsiteY80" fmla="*/ 326504 h 5764546"/>
                <a:gd name="connsiteX81" fmla="*/ 2058240 w 2850439"/>
                <a:gd name="connsiteY81" fmla="*/ 344273 h 5764546"/>
                <a:gd name="connsiteX82" fmla="*/ 2033067 w 2850439"/>
                <a:gd name="connsiteY82" fmla="*/ 359080 h 5764546"/>
                <a:gd name="connsiteX83" fmla="*/ 2006413 w 2850439"/>
                <a:gd name="connsiteY83" fmla="*/ 366484 h 5764546"/>
                <a:gd name="connsiteX84" fmla="*/ 1991606 w 2850439"/>
                <a:gd name="connsiteY84" fmla="*/ 367965 h 5764546"/>
                <a:gd name="connsiteX85" fmla="*/ 1975318 w 2850439"/>
                <a:gd name="connsiteY85" fmla="*/ 367965 h 5764546"/>
                <a:gd name="connsiteX86" fmla="*/ 875123 w 2850439"/>
                <a:gd name="connsiteY86" fmla="*/ 367965 h 5764546"/>
                <a:gd name="connsiteX87" fmla="*/ 860315 w 2850439"/>
                <a:gd name="connsiteY87" fmla="*/ 367965 h 5764546"/>
                <a:gd name="connsiteX88" fmla="*/ 845508 w 2850439"/>
                <a:gd name="connsiteY88" fmla="*/ 366484 h 5764546"/>
                <a:gd name="connsiteX89" fmla="*/ 817373 w 2850439"/>
                <a:gd name="connsiteY89" fmla="*/ 359080 h 5764546"/>
                <a:gd name="connsiteX90" fmla="*/ 792201 w 2850439"/>
                <a:gd name="connsiteY90" fmla="*/ 344273 h 5764546"/>
                <a:gd name="connsiteX91" fmla="*/ 769989 w 2850439"/>
                <a:gd name="connsiteY91" fmla="*/ 326504 h 5764546"/>
                <a:gd name="connsiteX92" fmla="*/ 752220 w 2850439"/>
                <a:gd name="connsiteY92" fmla="*/ 304293 h 5764546"/>
                <a:gd name="connsiteX93" fmla="*/ 737413 w 2850439"/>
                <a:gd name="connsiteY93" fmla="*/ 279120 h 5764546"/>
                <a:gd name="connsiteX94" fmla="*/ 730009 w 2850439"/>
                <a:gd name="connsiteY94" fmla="*/ 250986 h 5764546"/>
                <a:gd name="connsiteX95" fmla="*/ 728529 w 2850439"/>
                <a:gd name="connsiteY95" fmla="*/ 236178 h 5764546"/>
                <a:gd name="connsiteX96" fmla="*/ 728529 w 2850439"/>
                <a:gd name="connsiteY96" fmla="*/ 221371 h 5764546"/>
                <a:gd name="connsiteX97" fmla="*/ 725567 w 2850439"/>
                <a:gd name="connsiteY97" fmla="*/ 209525 h 5764546"/>
                <a:gd name="connsiteX98" fmla="*/ 722606 w 2850439"/>
                <a:gd name="connsiteY98" fmla="*/ 199160 h 5764546"/>
                <a:gd name="connsiteX99" fmla="*/ 718163 w 2850439"/>
                <a:gd name="connsiteY99" fmla="*/ 188794 h 5764546"/>
                <a:gd name="connsiteX100" fmla="*/ 710760 w 2850439"/>
                <a:gd name="connsiteY100" fmla="*/ 181391 h 5764546"/>
                <a:gd name="connsiteX101" fmla="*/ 703356 w 2850439"/>
                <a:gd name="connsiteY101" fmla="*/ 173987 h 5764546"/>
                <a:gd name="connsiteX102" fmla="*/ 692991 w 2850439"/>
                <a:gd name="connsiteY102" fmla="*/ 169545 h 5764546"/>
                <a:gd name="connsiteX103" fmla="*/ 682625 w 2850439"/>
                <a:gd name="connsiteY103" fmla="*/ 166583 h 5764546"/>
                <a:gd name="connsiteX104" fmla="*/ 673741 w 2850439"/>
                <a:gd name="connsiteY104" fmla="*/ 166583 h 5764546"/>
                <a:gd name="connsiteX105" fmla="*/ 459032 w 2850439"/>
                <a:gd name="connsiteY105" fmla="*/ 166583 h 5764546"/>
                <a:gd name="connsiteX106" fmla="*/ 439782 w 2850439"/>
                <a:gd name="connsiteY106" fmla="*/ 0 h 5764546"/>
                <a:gd name="connsiteX107" fmla="*/ 2412138 w 2850439"/>
                <a:gd name="connsiteY107" fmla="*/ 0 h 5764546"/>
                <a:gd name="connsiteX108" fmla="*/ 2456560 w 2850439"/>
                <a:gd name="connsiteY108" fmla="*/ 2962 h 5764546"/>
                <a:gd name="connsiteX109" fmla="*/ 2500982 w 2850439"/>
                <a:gd name="connsiteY109" fmla="*/ 8885 h 5764546"/>
                <a:gd name="connsiteX110" fmla="*/ 2543924 w 2850439"/>
                <a:gd name="connsiteY110" fmla="*/ 20731 h 5764546"/>
                <a:gd name="connsiteX111" fmla="*/ 2583904 w 2850439"/>
                <a:gd name="connsiteY111" fmla="*/ 32577 h 5764546"/>
                <a:gd name="connsiteX112" fmla="*/ 2620923 w 2850439"/>
                <a:gd name="connsiteY112" fmla="*/ 53307 h 5764546"/>
                <a:gd name="connsiteX113" fmla="*/ 2656461 w 2850439"/>
                <a:gd name="connsiteY113" fmla="*/ 75518 h 5764546"/>
                <a:gd name="connsiteX114" fmla="*/ 2690518 w 2850439"/>
                <a:gd name="connsiteY114" fmla="*/ 100691 h 5764546"/>
                <a:gd name="connsiteX115" fmla="*/ 2720133 w 2850439"/>
                <a:gd name="connsiteY115" fmla="*/ 127344 h 5764546"/>
                <a:gd name="connsiteX116" fmla="*/ 2751229 w 2850439"/>
                <a:gd name="connsiteY116" fmla="*/ 159921 h 5764546"/>
                <a:gd name="connsiteX117" fmla="*/ 2774921 w 2850439"/>
                <a:gd name="connsiteY117" fmla="*/ 192497 h 5764546"/>
                <a:gd name="connsiteX118" fmla="*/ 2798613 w 2850439"/>
                <a:gd name="connsiteY118" fmla="*/ 229516 h 5764546"/>
                <a:gd name="connsiteX119" fmla="*/ 2814901 w 2850439"/>
                <a:gd name="connsiteY119" fmla="*/ 266535 h 5764546"/>
                <a:gd name="connsiteX120" fmla="*/ 2829708 w 2850439"/>
                <a:gd name="connsiteY120" fmla="*/ 306515 h 5764546"/>
                <a:gd name="connsiteX121" fmla="*/ 2840074 w 2850439"/>
                <a:gd name="connsiteY121" fmla="*/ 349456 h 5764546"/>
                <a:gd name="connsiteX122" fmla="*/ 2847478 w 2850439"/>
                <a:gd name="connsiteY122" fmla="*/ 392398 h 5764546"/>
                <a:gd name="connsiteX123" fmla="*/ 2850439 w 2850439"/>
                <a:gd name="connsiteY123" fmla="*/ 436820 h 5764546"/>
                <a:gd name="connsiteX124" fmla="*/ 2850439 w 2850439"/>
                <a:gd name="connsiteY124" fmla="*/ 5329207 h 5764546"/>
                <a:gd name="connsiteX125" fmla="*/ 2847478 w 2850439"/>
                <a:gd name="connsiteY125" fmla="*/ 5373629 h 5764546"/>
                <a:gd name="connsiteX126" fmla="*/ 2840074 w 2850439"/>
                <a:gd name="connsiteY126" fmla="*/ 5416571 h 5764546"/>
                <a:gd name="connsiteX127" fmla="*/ 2829708 w 2850439"/>
                <a:gd name="connsiteY127" fmla="*/ 5458032 h 5764546"/>
                <a:gd name="connsiteX128" fmla="*/ 2814901 w 2850439"/>
                <a:gd name="connsiteY128" fmla="*/ 5498012 h 5764546"/>
                <a:gd name="connsiteX129" fmla="*/ 2798613 w 2850439"/>
                <a:gd name="connsiteY129" fmla="*/ 5535031 h 5764546"/>
                <a:gd name="connsiteX130" fmla="*/ 2774921 w 2850439"/>
                <a:gd name="connsiteY130" fmla="*/ 5573530 h 5764546"/>
                <a:gd name="connsiteX131" fmla="*/ 2751229 w 2850439"/>
                <a:gd name="connsiteY131" fmla="*/ 5606106 h 5764546"/>
                <a:gd name="connsiteX132" fmla="*/ 2720133 w 2850439"/>
                <a:gd name="connsiteY132" fmla="*/ 5637202 h 5764546"/>
                <a:gd name="connsiteX133" fmla="*/ 2690518 w 2850439"/>
                <a:gd name="connsiteY133" fmla="*/ 5665336 h 5764546"/>
                <a:gd name="connsiteX134" fmla="*/ 2656461 w 2850439"/>
                <a:gd name="connsiteY134" fmla="*/ 5690509 h 5764546"/>
                <a:gd name="connsiteX135" fmla="*/ 2620923 w 2850439"/>
                <a:gd name="connsiteY135" fmla="*/ 5712720 h 5764546"/>
                <a:gd name="connsiteX136" fmla="*/ 2583904 w 2850439"/>
                <a:gd name="connsiteY136" fmla="*/ 5730489 h 5764546"/>
                <a:gd name="connsiteX137" fmla="*/ 2543924 w 2850439"/>
                <a:gd name="connsiteY137" fmla="*/ 5745297 h 5764546"/>
                <a:gd name="connsiteX138" fmla="*/ 2500982 w 2850439"/>
                <a:gd name="connsiteY138" fmla="*/ 5754181 h 5764546"/>
                <a:gd name="connsiteX139" fmla="*/ 2456560 w 2850439"/>
                <a:gd name="connsiteY139" fmla="*/ 5763066 h 5764546"/>
                <a:gd name="connsiteX140" fmla="*/ 2412138 w 2850439"/>
                <a:gd name="connsiteY140" fmla="*/ 5764546 h 5764546"/>
                <a:gd name="connsiteX141" fmla="*/ 439782 w 2850439"/>
                <a:gd name="connsiteY141" fmla="*/ 5764546 h 5764546"/>
                <a:gd name="connsiteX142" fmla="*/ 393879 w 2850439"/>
                <a:gd name="connsiteY142" fmla="*/ 5763066 h 5764546"/>
                <a:gd name="connsiteX143" fmla="*/ 352418 w 2850439"/>
                <a:gd name="connsiteY143" fmla="*/ 5754181 h 5764546"/>
                <a:gd name="connsiteX144" fmla="*/ 309476 w 2850439"/>
                <a:gd name="connsiteY144" fmla="*/ 5745297 h 5764546"/>
                <a:gd name="connsiteX145" fmla="*/ 269496 w 2850439"/>
                <a:gd name="connsiteY145" fmla="*/ 5730489 h 5764546"/>
                <a:gd name="connsiteX146" fmla="*/ 229516 w 2850439"/>
                <a:gd name="connsiteY146" fmla="*/ 5712720 h 5764546"/>
                <a:gd name="connsiteX147" fmla="*/ 195459 w 2850439"/>
                <a:gd name="connsiteY147" fmla="*/ 5690509 h 5764546"/>
                <a:gd name="connsiteX148" fmla="*/ 159921 w 2850439"/>
                <a:gd name="connsiteY148" fmla="*/ 5665336 h 5764546"/>
                <a:gd name="connsiteX149" fmla="*/ 130306 w 2850439"/>
                <a:gd name="connsiteY149" fmla="*/ 5637202 h 5764546"/>
                <a:gd name="connsiteX150" fmla="*/ 100691 w 2850439"/>
                <a:gd name="connsiteY150" fmla="*/ 5606106 h 5764546"/>
                <a:gd name="connsiteX151" fmla="*/ 75518 w 2850439"/>
                <a:gd name="connsiteY151" fmla="*/ 5573530 h 5764546"/>
                <a:gd name="connsiteX152" fmla="*/ 54788 w 2850439"/>
                <a:gd name="connsiteY152" fmla="*/ 5535031 h 5764546"/>
                <a:gd name="connsiteX153" fmla="*/ 35538 w 2850439"/>
                <a:gd name="connsiteY153" fmla="*/ 5498012 h 5764546"/>
                <a:gd name="connsiteX154" fmla="*/ 20731 w 2850439"/>
                <a:gd name="connsiteY154" fmla="*/ 5458032 h 5764546"/>
                <a:gd name="connsiteX155" fmla="*/ 10365 w 2850439"/>
                <a:gd name="connsiteY155" fmla="*/ 5416571 h 5764546"/>
                <a:gd name="connsiteX156" fmla="*/ 2962 w 2850439"/>
                <a:gd name="connsiteY156" fmla="*/ 5373629 h 5764546"/>
                <a:gd name="connsiteX157" fmla="*/ 0 w 2850439"/>
                <a:gd name="connsiteY157" fmla="*/ 5329207 h 5764546"/>
                <a:gd name="connsiteX158" fmla="*/ 0 w 2850439"/>
                <a:gd name="connsiteY158" fmla="*/ 436820 h 5764546"/>
                <a:gd name="connsiteX159" fmla="*/ 2962 w 2850439"/>
                <a:gd name="connsiteY159" fmla="*/ 392398 h 5764546"/>
                <a:gd name="connsiteX160" fmla="*/ 10365 w 2850439"/>
                <a:gd name="connsiteY160" fmla="*/ 349456 h 5764546"/>
                <a:gd name="connsiteX161" fmla="*/ 20731 w 2850439"/>
                <a:gd name="connsiteY161" fmla="*/ 306515 h 5764546"/>
                <a:gd name="connsiteX162" fmla="*/ 35538 w 2850439"/>
                <a:gd name="connsiteY162" fmla="*/ 266535 h 5764546"/>
                <a:gd name="connsiteX163" fmla="*/ 54788 w 2850439"/>
                <a:gd name="connsiteY163" fmla="*/ 229516 h 5764546"/>
                <a:gd name="connsiteX164" fmla="*/ 75518 w 2850439"/>
                <a:gd name="connsiteY164" fmla="*/ 192497 h 5764546"/>
                <a:gd name="connsiteX165" fmla="*/ 100691 w 2850439"/>
                <a:gd name="connsiteY165" fmla="*/ 159921 h 5764546"/>
                <a:gd name="connsiteX166" fmla="*/ 130306 w 2850439"/>
                <a:gd name="connsiteY166" fmla="*/ 127344 h 5764546"/>
                <a:gd name="connsiteX167" fmla="*/ 159921 w 2850439"/>
                <a:gd name="connsiteY167" fmla="*/ 100691 h 5764546"/>
                <a:gd name="connsiteX168" fmla="*/ 195459 w 2850439"/>
                <a:gd name="connsiteY168" fmla="*/ 75518 h 5764546"/>
                <a:gd name="connsiteX169" fmla="*/ 229516 w 2850439"/>
                <a:gd name="connsiteY169" fmla="*/ 53307 h 5764546"/>
                <a:gd name="connsiteX170" fmla="*/ 269496 w 2850439"/>
                <a:gd name="connsiteY170" fmla="*/ 32577 h 5764546"/>
                <a:gd name="connsiteX171" fmla="*/ 309476 w 2850439"/>
                <a:gd name="connsiteY171" fmla="*/ 20731 h 5764546"/>
                <a:gd name="connsiteX172" fmla="*/ 352418 w 2850439"/>
                <a:gd name="connsiteY172" fmla="*/ 8885 h 5764546"/>
                <a:gd name="connsiteX173" fmla="*/ 393879 w 2850439"/>
                <a:gd name="connsiteY173" fmla="*/ 2962 h 5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850439" h="5764546">
                  <a:moveTo>
                    <a:pt x="429418" y="166583"/>
                  </a:moveTo>
                  <a:lnTo>
                    <a:pt x="401283" y="172506"/>
                  </a:lnTo>
                  <a:lnTo>
                    <a:pt x="374630" y="179910"/>
                  </a:lnTo>
                  <a:lnTo>
                    <a:pt x="346496" y="188794"/>
                  </a:lnTo>
                  <a:lnTo>
                    <a:pt x="321323" y="202121"/>
                  </a:lnTo>
                  <a:lnTo>
                    <a:pt x="297631" y="216929"/>
                  </a:lnTo>
                  <a:lnTo>
                    <a:pt x="275420" y="231736"/>
                  </a:lnTo>
                  <a:lnTo>
                    <a:pt x="254689" y="250986"/>
                  </a:lnTo>
                  <a:lnTo>
                    <a:pt x="235440" y="271716"/>
                  </a:lnTo>
                  <a:lnTo>
                    <a:pt x="217671" y="293927"/>
                  </a:lnTo>
                  <a:lnTo>
                    <a:pt x="204344" y="319100"/>
                  </a:lnTo>
                  <a:lnTo>
                    <a:pt x="192498" y="344273"/>
                  </a:lnTo>
                  <a:lnTo>
                    <a:pt x="182133" y="370926"/>
                  </a:lnTo>
                  <a:lnTo>
                    <a:pt x="174729" y="399060"/>
                  </a:lnTo>
                  <a:lnTo>
                    <a:pt x="170287" y="428675"/>
                  </a:lnTo>
                  <a:lnTo>
                    <a:pt x="167325" y="458290"/>
                  </a:lnTo>
                  <a:lnTo>
                    <a:pt x="167325" y="5306255"/>
                  </a:lnTo>
                  <a:lnTo>
                    <a:pt x="170287" y="5335870"/>
                  </a:lnTo>
                  <a:lnTo>
                    <a:pt x="174729" y="5365485"/>
                  </a:lnTo>
                  <a:lnTo>
                    <a:pt x="182133" y="5393619"/>
                  </a:lnTo>
                  <a:lnTo>
                    <a:pt x="192498" y="5420272"/>
                  </a:lnTo>
                  <a:lnTo>
                    <a:pt x="204344" y="5445445"/>
                  </a:lnTo>
                  <a:lnTo>
                    <a:pt x="217671" y="5467656"/>
                  </a:lnTo>
                  <a:lnTo>
                    <a:pt x="235440" y="5489867"/>
                  </a:lnTo>
                  <a:lnTo>
                    <a:pt x="254689" y="5512079"/>
                  </a:lnTo>
                  <a:lnTo>
                    <a:pt x="275420" y="5529848"/>
                  </a:lnTo>
                  <a:lnTo>
                    <a:pt x="297631" y="5547617"/>
                  </a:lnTo>
                  <a:lnTo>
                    <a:pt x="321323" y="5562424"/>
                  </a:lnTo>
                  <a:lnTo>
                    <a:pt x="346496" y="5574270"/>
                  </a:lnTo>
                  <a:lnTo>
                    <a:pt x="374630" y="5584635"/>
                  </a:lnTo>
                  <a:lnTo>
                    <a:pt x="401283" y="5592039"/>
                  </a:lnTo>
                  <a:lnTo>
                    <a:pt x="429418" y="5595001"/>
                  </a:lnTo>
                  <a:lnTo>
                    <a:pt x="459032" y="5596481"/>
                  </a:lnTo>
                  <a:lnTo>
                    <a:pt x="2391408" y="5596481"/>
                  </a:lnTo>
                  <a:lnTo>
                    <a:pt x="2422504" y="5595001"/>
                  </a:lnTo>
                  <a:lnTo>
                    <a:pt x="2449157" y="5592039"/>
                  </a:lnTo>
                  <a:lnTo>
                    <a:pt x="2478772" y="5584635"/>
                  </a:lnTo>
                  <a:lnTo>
                    <a:pt x="2503944" y="5574270"/>
                  </a:lnTo>
                  <a:lnTo>
                    <a:pt x="2532079" y="5562424"/>
                  </a:lnTo>
                  <a:lnTo>
                    <a:pt x="2554290" y="5547617"/>
                  </a:lnTo>
                  <a:lnTo>
                    <a:pt x="2576501" y="5529848"/>
                  </a:lnTo>
                  <a:lnTo>
                    <a:pt x="2598712" y="5512079"/>
                  </a:lnTo>
                  <a:lnTo>
                    <a:pt x="2616481" y="5489867"/>
                  </a:lnTo>
                  <a:lnTo>
                    <a:pt x="2634250" y="5467656"/>
                  </a:lnTo>
                  <a:lnTo>
                    <a:pt x="2649058" y="5445445"/>
                  </a:lnTo>
                  <a:lnTo>
                    <a:pt x="2660904" y="5420272"/>
                  </a:lnTo>
                  <a:lnTo>
                    <a:pt x="2671269" y="5393619"/>
                  </a:lnTo>
                  <a:lnTo>
                    <a:pt x="2675711" y="5365485"/>
                  </a:lnTo>
                  <a:lnTo>
                    <a:pt x="2680154" y="5335870"/>
                  </a:lnTo>
                  <a:lnTo>
                    <a:pt x="2683115" y="5306255"/>
                  </a:lnTo>
                  <a:lnTo>
                    <a:pt x="2683115" y="458290"/>
                  </a:lnTo>
                  <a:lnTo>
                    <a:pt x="2680154" y="428675"/>
                  </a:lnTo>
                  <a:lnTo>
                    <a:pt x="2675711" y="399060"/>
                  </a:lnTo>
                  <a:lnTo>
                    <a:pt x="2671269" y="370926"/>
                  </a:lnTo>
                  <a:lnTo>
                    <a:pt x="2660904" y="344273"/>
                  </a:lnTo>
                  <a:lnTo>
                    <a:pt x="2649058" y="319100"/>
                  </a:lnTo>
                  <a:lnTo>
                    <a:pt x="2634250" y="293927"/>
                  </a:lnTo>
                  <a:lnTo>
                    <a:pt x="2616481" y="271716"/>
                  </a:lnTo>
                  <a:lnTo>
                    <a:pt x="2598712" y="250986"/>
                  </a:lnTo>
                  <a:lnTo>
                    <a:pt x="2576501" y="231736"/>
                  </a:lnTo>
                  <a:lnTo>
                    <a:pt x="2554290" y="216929"/>
                  </a:lnTo>
                  <a:lnTo>
                    <a:pt x="2532079" y="202121"/>
                  </a:lnTo>
                  <a:lnTo>
                    <a:pt x="2503944" y="188794"/>
                  </a:lnTo>
                  <a:lnTo>
                    <a:pt x="2478772" y="179910"/>
                  </a:lnTo>
                  <a:lnTo>
                    <a:pt x="2449157" y="172506"/>
                  </a:lnTo>
                  <a:lnTo>
                    <a:pt x="2422504" y="166583"/>
                  </a:lnTo>
                  <a:lnTo>
                    <a:pt x="2391408" y="166583"/>
                  </a:lnTo>
                  <a:lnTo>
                    <a:pt x="2179661" y="166583"/>
                  </a:lnTo>
                  <a:lnTo>
                    <a:pt x="2167815" y="166583"/>
                  </a:lnTo>
                  <a:lnTo>
                    <a:pt x="2157450" y="169545"/>
                  </a:lnTo>
                  <a:lnTo>
                    <a:pt x="2147084" y="173987"/>
                  </a:lnTo>
                  <a:lnTo>
                    <a:pt x="2139681" y="181391"/>
                  </a:lnTo>
                  <a:lnTo>
                    <a:pt x="2132277" y="188794"/>
                  </a:lnTo>
                  <a:lnTo>
                    <a:pt x="2127835" y="199160"/>
                  </a:lnTo>
                  <a:lnTo>
                    <a:pt x="2124873" y="209525"/>
                  </a:lnTo>
                  <a:lnTo>
                    <a:pt x="2124873" y="221371"/>
                  </a:lnTo>
                  <a:lnTo>
                    <a:pt x="2123392" y="236178"/>
                  </a:lnTo>
                  <a:lnTo>
                    <a:pt x="2123392" y="250986"/>
                  </a:lnTo>
                  <a:lnTo>
                    <a:pt x="2113027" y="279120"/>
                  </a:lnTo>
                  <a:lnTo>
                    <a:pt x="2101181" y="304293"/>
                  </a:lnTo>
                  <a:lnTo>
                    <a:pt x="2080451" y="326504"/>
                  </a:lnTo>
                  <a:lnTo>
                    <a:pt x="2058240" y="344273"/>
                  </a:lnTo>
                  <a:lnTo>
                    <a:pt x="2033067" y="359080"/>
                  </a:lnTo>
                  <a:lnTo>
                    <a:pt x="2006413" y="366484"/>
                  </a:lnTo>
                  <a:lnTo>
                    <a:pt x="1991606" y="367965"/>
                  </a:lnTo>
                  <a:lnTo>
                    <a:pt x="1975318" y="367965"/>
                  </a:lnTo>
                  <a:lnTo>
                    <a:pt x="875123" y="367965"/>
                  </a:lnTo>
                  <a:lnTo>
                    <a:pt x="860315" y="367965"/>
                  </a:lnTo>
                  <a:lnTo>
                    <a:pt x="845508" y="366484"/>
                  </a:lnTo>
                  <a:lnTo>
                    <a:pt x="817373" y="359080"/>
                  </a:lnTo>
                  <a:lnTo>
                    <a:pt x="792201" y="344273"/>
                  </a:lnTo>
                  <a:lnTo>
                    <a:pt x="769989" y="326504"/>
                  </a:lnTo>
                  <a:lnTo>
                    <a:pt x="752220" y="304293"/>
                  </a:lnTo>
                  <a:lnTo>
                    <a:pt x="737413" y="279120"/>
                  </a:lnTo>
                  <a:lnTo>
                    <a:pt x="730009" y="250986"/>
                  </a:lnTo>
                  <a:lnTo>
                    <a:pt x="728529" y="236178"/>
                  </a:lnTo>
                  <a:lnTo>
                    <a:pt x="728529" y="221371"/>
                  </a:lnTo>
                  <a:lnTo>
                    <a:pt x="725567" y="209525"/>
                  </a:lnTo>
                  <a:lnTo>
                    <a:pt x="722606" y="199160"/>
                  </a:lnTo>
                  <a:lnTo>
                    <a:pt x="718163" y="188794"/>
                  </a:lnTo>
                  <a:lnTo>
                    <a:pt x="710760" y="181391"/>
                  </a:lnTo>
                  <a:lnTo>
                    <a:pt x="703356" y="173987"/>
                  </a:lnTo>
                  <a:lnTo>
                    <a:pt x="692991" y="169545"/>
                  </a:lnTo>
                  <a:lnTo>
                    <a:pt x="682625" y="166583"/>
                  </a:lnTo>
                  <a:lnTo>
                    <a:pt x="673741" y="166583"/>
                  </a:lnTo>
                  <a:lnTo>
                    <a:pt x="459032" y="166583"/>
                  </a:lnTo>
                  <a:close/>
                  <a:moveTo>
                    <a:pt x="439782" y="0"/>
                  </a:moveTo>
                  <a:lnTo>
                    <a:pt x="2412138" y="0"/>
                  </a:lnTo>
                  <a:lnTo>
                    <a:pt x="2456560" y="2962"/>
                  </a:lnTo>
                  <a:lnTo>
                    <a:pt x="2500982" y="8885"/>
                  </a:lnTo>
                  <a:lnTo>
                    <a:pt x="2543924" y="20731"/>
                  </a:lnTo>
                  <a:lnTo>
                    <a:pt x="2583904" y="32577"/>
                  </a:lnTo>
                  <a:lnTo>
                    <a:pt x="2620923" y="53307"/>
                  </a:lnTo>
                  <a:lnTo>
                    <a:pt x="2656461" y="75518"/>
                  </a:lnTo>
                  <a:lnTo>
                    <a:pt x="2690518" y="100691"/>
                  </a:lnTo>
                  <a:lnTo>
                    <a:pt x="2720133" y="127344"/>
                  </a:lnTo>
                  <a:lnTo>
                    <a:pt x="2751229" y="159921"/>
                  </a:lnTo>
                  <a:lnTo>
                    <a:pt x="2774921" y="192497"/>
                  </a:lnTo>
                  <a:lnTo>
                    <a:pt x="2798613" y="229516"/>
                  </a:lnTo>
                  <a:lnTo>
                    <a:pt x="2814901" y="266535"/>
                  </a:lnTo>
                  <a:lnTo>
                    <a:pt x="2829708" y="306515"/>
                  </a:lnTo>
                  <a:lnTo>
                    <a:pt x="2840074" y="349456"/>
                  </a:lnTo>
                  <a:lnTo>
                    <a:pt x="2847478" y="392398"/>
                  </a:lnTo>
                  <a:lnTo>
                    <a:pt x="2850439" y="436820"/>
                  </a:lnTo>
                  <a:lnTo>
                    <a:pt x="2850439" y="5329207"/>
                  </a:lnTo>
                  <a:lnTo>
                    <a:pt x="2847478" y="5373629"/>
                  </a:lnTo>
                  <a:lnTo>
                    <a:pt x="2840074" y="5416571"/>
                  </a:lnTo>
                  <a:lnTo>
                    <a:pt x="2829708" y="5458032"/>
                  </a:lnTo>
                  <a:lnTo>
                    <a:pt x="2814901" y="5498012"/>
                  </a:lnTo>
                  <a:lnTo>
                    <a:pt x="2798613" y="5535031"/>
                  </a:lnTo>
                  <a:lnTo>
                    <a:pt x="2774921" y="5573530"/>
                  </a:lnTo>
                  <a:lnTo>
                    <a:pt x="2751229" y="5606106"/>
                  </a:lnTo>
                  <a:lnTo>
                    <a:pt x="2720133" y="5637202"/>
                  </a:lnTo>
                  <a:lnTo>
                    <a:pt x="2690518" y="5665336"/>
                  </a:lnTo>
                  <a:lnTo>
                    <a:pt x="2656461" y="5690509"/>
                  </a:lnTo>
                  <a:lnTo>
                    <a:pt x="2620923" y="5712720"/>
                  </a:lnTo>
                  <a:lnTo>
                    <a:pt x="2583904" y="5730489"/>
                  </a:lnTo>
                  <a:lnTo>
                    <a:pt x="2543924" y="5745297"/>
                  </a:lnTo>
                  <a:lnTo>
                    <a:pt x="2500982" y="5754181"/>
                  </a:lnTo>
                  <a:lnTo>
                    <a:pt x="2456560" y="5763066"/>
                  </a:lnTo>
                  <a:lnTo>
                    <a:pt x="2412138" y="5764546"/>
                  </a:lnTo>
                  <a:lnTo>
                    <a:pt x="439782" y="5764546"/>
                  </a:lnTo>
                  <a:lnTo>
                    <a:pt x="393879" y="5763066"/>
                  </a:lnTo>
                  <a:lnTo>
                    <a:pt x="352418" y="5754181"/>
                  </a:lnTo>
                  <a:lnTo>
                    <a:pt x="309476" y="5745297"/>
                  </a:lnTo>
                  <a:lnTo>
                    <a:pt x="269496" y="5730489"/>
                  </a:lnTo>
                  <a:lnTo>
                    <a:pt x="229516" y="5712720"/>
                  </a:lnTo>
                  <a:lnTo>
                    <a:pt x="195459" y="5690509"/>
                  </a:lnTo>
                  <a:lnTo>
                    <a:pt x="159921" y="5665336"/>
                  </a:lnTo>
                  <a:lnTo>
                    <a:pt x="130306" y="5637202"/>
                  </a:lnTo>
                  <a:lnTo>
                    <a:pt x="100691" y="5606106"/>
                  </a:lnTo>
                  <a:lnTo>
                    <a:pt x="75518" y="5573530"/>
                  </a:lnTo>
                  <a:lnTo>
                    <a:pt x="54788" y="5535031"/>
                  </a:lnTo>
                  <a:lnTo>
                    <a:pt x="35538" y="5498012"/>
                  </a:lnTo>
                  <a:lnTo>
                    <a:pt x="20731" y="5458032"/>
                  </a:lnTo>
                  <a:lnTo>
                    <a:pt x="10365" y="5416571"/>
                  </a:lnTo>
                  <a:lnTo>
                    <a:pt x="2962" y="5373629"/>
                  </a:lnTo>
                  <a:lnTo>
                    <a:pt x="0" y="5329207"/>
                  </a:lnTo>
                  <a:lnTo>
                    <a:pt x="0" y="436820"/>
                  </a:lnTo>
                  <a:lnTo>
                    <a:pt x="2962" y="392398"/>
                  </a:lnTo>
                  <a:lnTo>
                    <a:pt x="10365" y="349456"/>
                  </a:lnTo>
                  <a:lnTo>
                    <a:pt x="20731" y="306515"/>
                  </a:lnTo>
                  <a:lnTo>
                    <a:pt x="35538" y="266535"/>
                  </a:lnTo>
                  <a:lnTo>
                    <a:pt x="54788" y="229516"/>
                  </a:lnTo>
                  <a:lnTo>
                    <a:pt x="75518" y="192497"/>
                  </a:lnTo>
                  <a:lnTo>
                    <a:pt x="100691" y="159921"/>
                  </a:lnTo>
                  <a:lnTo>
                    <a:pt x="130306" y="127344"/>
                  </a:lnTo>
                  <a:lnTo>
                    <a:pt x="159921" y="100691"/>
                  </a:lnTo>
                  <a:lnTo>
                    <a:pt x="195459" y="75518"/>
                  </a:lnTo>
                  <a:lnTo>
                    <a:pt x="229516" y="53307"/>
                  </a:lnTo>
                  <a:lnTo>
                    <a:pt x="269496" y="32577"/>
                  </a:lnTo>
                  <a:lnTo>
                    <a:pt x="309476" y="20731"/>
                  </a:lnTo>
                  <a:lnTo>
                    <a:pt x="352418" y="8885"/>
                  </a:lnTo>
                  <a:lnTo>
                    <a:pt x="393879" y="29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2" name="Freeform 90">
              <a:extLst>
                <a:ext uri="{FF2B5EF4-FFF2-40B4-BE49-F238E27FC236}">
                  <a16:creationId xmlns:a16="http://schemas.microsoft.com/office/drawing/2014/main" id="{6A6509CE-072E-0EA1-D6A6-882DD8833E94}"/>
                </a:ext>
              </a:extLst>
            </p:cNvPr>
            <p:cNvSpPr>
              <a:spLocks/>
            </p:cNvSpPr>
            <p:nvPr/>
          </p:nvSpPr>
          <p:spPr bwMode="auto">
            <a:xfrm>
              <a:off x="9336447" y="577823"/>
              <a:ext cx="321323" cy="5703835"/>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3" name="Freeform 91">
              <a:extLst>
                <a:ext uri="{FF2B5EF4-FFF2-40B4-BE49-F238E27FC236}">
                  <a16:creationId xmlns:a16="http://schemas.microsoft.com/office/drawing/2014/main" id="{219AC127-065A-48A0-A8D2-770E4A6ABB2F}"/>
                </a:ext>
              </a:extLst>
            </p:cNvPr>
            <p:cNvSpPr>
              <a:spLocks/>
            </p:cNvSpPr>
            <p:nvPr/>
          </p:nvSpPr>
          <p:spPr bwMode="auto">
            <a:xfrm>
              <a:off x="6838427" y="574862"/>
              <a:ext cx="336130" cy="5709758"/>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4" name="Freeform 92">
              <a:extLst>
                <a:ext uri="{FF2B5EF4-FFF2-40B4-BE49-F238E27FC236}">
                  <a16:creationId xmlns:a16="http://schemas.microsoft.com/office/drawing/2014/main" id="{FCDDD2A8-111D-E10B-5EA8-6AFA003643D8}"/>
                </a:ext>
              </a:extLst>
            </p:cNvPr>
            <p:cNvSpPr>
              <a:spLocks/>
            </p:cNvSpPr>
            <p:nvPr/>
          </p:nvSpPr>
          <p:spPr bwMode="auto">
            <a:xfrm>
              <a:off x="6900618" y="567458"/>
              <a:ext cx="2684596" cy="214708"/>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5" name="Freeform 93">
              <a:extLst>
                <a:ext uri="{FF2B5EF4-FFF2-40B4-BE49-F238E27FC236}">
                  <a16:creationId xmlns:a16="http://schemas.microsoft.com/office/drawing/2014/main" id="{6ECEC81F-1214-95B9-4B65-1DEC114CB92B}"/>
                </a:ext>
              </a:extLst>
            </p:cNvPr>
            <p:cNvSpPr>
              <a:spLocks noChangeArrowheads="1"/>
            </p:cNvSpPr>
            <p:nvPr/>
          </p:nvSpPr>
          <p:spPr bwMode="auto">
            <a:xfrm>
              <a:off x="6817696" y="1112372"/>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6" name="Freeform 94">
              <a:extLst>
                <a:ext uri="{FF2B5EF4-FFF2-40B4-BE49-F238E27FC236}">
                  <a16:creationId xmlns:a16="http://schemas.microsoft.com/office/drawing/2014/main" id="{61A66B4C-7473-CE76-7062-E8B90C62D9AC}"/>
                </a:ext>
              </a:extLst>
            </p:cNvPr>
            <p:cNvSpPr>
              <a:spLocks noChangeArrowheads="1"/>
            </p:cNvSpPr>
            <p:nvPr/>
          </p:nvSpPr>
          <p:spPr bwMode="auto">
            <a:xfrm>
              <a:off x="6817696" y="5717493"/>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7" name="Freeform 95">
              <a:extLst>
                <a:ext uri="{FF2B5EF4-FFF2-40B4-BE49-F238E27FC236}">
                  <a16:creationId xmlns:a16="http://schemas.microsoft.com/office/drawing/2014/main" id="{BC23C2C9-7C6C-83B6-ACE0-DCEFE5AE22DE}"/>
                </a:ext>
              </a:extLst>
            </p:cNvPr>
            <p:cNvSpPr>
              <a:spLocks/>
            </p:cNvSpPr>
            <p:nvPr/>
          </p:nvSpPr>
          <p:spPr bwMode="auto">
            <a:xfrm>
              <a:off x="6868042" y="594111"/>
              <a:ext cx="2749748" cy="5668297"/>
            </a:xfrm>
            <a:custGeom>
              <a:avLst/>
              <a:gdLst>
                <a:gd name="connsiteX0" fmla="*/ 379072 w 2749748"/>
                <a:gd name="connsiteY0" fmla="*/ 119199 h 5668297"/>
                <a:gd name="connsiteX1" fmla="*/ 350937 w 2749748"/>
                <a:gd name="connsiteY1" fmla="*/ 125122 h 5668297"/>
                <a:gd name="connsiteX2" fmla="*/ 324284 w 2749748"/>
                <a:gd name="connsiteY2" fmla="*/ 132526 h 5668297"/>
                <a:gd name="connsiteX3" fmla="*/ 296150 w 2749748"/>
                <a:gd name="connsiteY3" fmla="*/ 141410 h 5668297"/>
                <a:gd name="connsiteX4" fmla="*/ 270977 w 2749748"/>
                <a:gd name="connsiteY4" fmla="*/ 154737 h 5668297"/>
                <a:gd name="connsiteX5" fmla="*/ 247285 w 2749748"/>
                <a:gd name="connsiteY5" fmla="*/ 169544 h 5668297"/>
                <a:gd name="connsiteX6" fmla="*/ 225074 w 2749748"/>
                <a:gd name="connsiteY6" fmla="*/ 184352 h 5668297"/>
                <a:gd name="connsiteX7" fmla="*/ 204343 w 2749748"/>
                <a:gd name="connsiteY7" fmla="*/ 203602 h 5668297"/>
                <a:gd name="connsiteX8" fmla="*/ 185094 w 2749748"/>
                <a:gd name="connsiteY8" fmla="*/ 224332 h 5668297"/>
                <a:gd name="connsiteX9" fmla="*/ 167325 w 2749748"/>
                <a:gd name="connsiteY9" fmla="*/ 246543 h 5668297"/>
                <a:gd name="connsiteX10" fmla="*/ 153998 w 2749748"/>
                <a:gd name="connsiteY10" fmla="*/ 271716 h 5668297"/>
                <a:gd name="connsiteX11" fmla="*/ 142152 w 2749748"/>
                <a:gd name="connsiteY11" fmla="*/ 296889 h 5668297"/>
                <a:gd name="connsiteX12" fmla="*/ 131787 w 2749748"/>
                <a:gd name="connsiteY12" fmla="*/ 323542 h 5668297"/>
                <a:gd name="connsiteX13" fmla="*/ 124383 w 2749748"/>
                <a:gd name="connsiteY13" fmla="*/ 351676 h 5668297"/>
                <a:gd name="connsiteX14" fmla="*/ 119941 w 2749748"/>
                <a:gd name="connsiteY14" fmla="*/ 381291 h 5668297"/>
                <a:gd name="connsiteX15" fmla="*/ 116979 w 2749748"/>
                <a:gd name="connsiteY15" fmla="*/ 410906 h 5668297"/>
                <a:gd name="connsiteX16" fmla="*/ 116979 w 2749748"/>
                <a:gd name="connsiteY16" fmla="*/ 5258871 h 5668297"/>
                <a:gd name="connsiteX17" fmla="*/ 119941 w 2749748"/>
                <a:gd name="connsiteY17" fmla="*/ 5288486 h 5668297"/>
                <a:gd name="connsiteX18" fmla="*/ 124383 w 2749748"/>
                <a:gd name="connsiteY18" fmla="*/ 5318101 h 5668297"/>
                <a:gd name="connsiteX19" fmla="*/ 131787 w 2749748"/>
                <a:gd name="connsiteY19" fmla="*/ 5346235 h 5668297"/>
                <a:gd name="connsiteX20" fmla="*/ 142152 w 2749748"/>
                <a:gd name="connsiteY20" fmla="*/ 5372888 h 5668297"/>
                <a:gd name="connsiteX21" fmla="*/ 153998 w 2749748"/>
                <a:gd name="connsiteY21" fmla="*/ 5398061 h 5668297"/>
                <a:gd name="connsiteX22" fmla="*/ 167325 w 2749748"/>
                <a:gd name="connsiteY22" fmla="*/ 5420272 h 5668297"/>
                <a:gd name="connsiteX23" fmla="*/ 185094 w 2749748"/>
                <a:gd name="connsiteY23" fmla="*/ 5442483 h 5668297"/>
                <a:gd name="connsiteX24" fmla="*/ 204343 w 2749748"/>
                <a:gd name="connsiteY24" fmla="*/ 5464695 h 5668297"/>
                <a:gd name="connsiteX25" fmla="*/ 225074 w 2749748"/>
                <a:gd name="connsiteY25" fmla="*/ 5482464 h 5668297"/>
                <a:gd name="connsiteX26" fmla="*/ 247285 w 2749748"/>
                <a:gd name="connsiteY26" fmla="*/ 5500233 h 5668297"/>
                <a:gd name="connsiteX27" fmla="*/ 270977 w 2749748"/>
                <a:gd name="connsiteY27" fmla="*/ 5515040 h 5668297"/>
                <a:gd name="connsiteX28" fmla="*/ 296150 w 2749748"/>
                <a:gd name="connsiteY28" fmla="*/ 5526886 h 5668297"/>
                <a:gd name="connsiteX29" fmla="*/ 324284 w 2749748"/>
                <a:gd name="connsiteY29" fmla="*/ 5537251 h 5668297"/>
                <a:gd name="connsiteX30" fmla="*/ 350937 w 2749748"/>
                <a:gd name="connsiteY30" fmla="*/ 5544655 h 5668297"/>
                <a:gd name="connsiteX31" fmla="*/ 379072 w 2749748"/>
                <a:gd name="connsiteY31" fmla="*/ 5547617 h 5668297"/>
                <a:gd name="connsiteX32" fmla="*/ 408686 w 2749748"/>
                <a:gd name="connsiteY32" fmla="*/ 5549097 h 5668297"/>
                <a:gd name="connsiteX33" fmla="*/ 2341062 w 2749748"/>
                <a:gd name="connsiteY33" fmla="*/ 5549097 h 5668297"/>
                <a:gd name="connsiteX34" fmla="*/ 2372158 w 2749748"/>
                <a:gd name="connsiteY34" fmla="*/ 5547617 h 5668297"/>
                <a:gd name="connsiteX35" fmla="*/ 2398811 w 2749748"/>
                <a:gd name="connsiteY35" fmla="*/ 5544655 h 5668297"/>
                <a:gd name="connsiteX36" fmla="*/ 2428426 w 2749748"/>
                <a:gd name="connsiteY36" fmla="*/ 5537251 h 5668297"/>
                <a:gd name="connsiteX37" fmla="*/ 2453598 w 2749748"/>
                <a:gd name="connsiteY37" fmla="*/ 5526886 h 5668297"/>
                <a:gd name="connsiteX38" fmla="*/ 2481733 w 2749748"/>
                <a:gd name="connsiteY38" fmla="*/ 5515040 h 5668297"/>
                <a:gd name="connsiteX39" fmla="*/ 2503944 w 2749748"/>
                <a:gd name="connsiteY39" fmla="*/ 5500233 h 5668297"/>
                <a:gd name="connsiteX40" fmla="*/ 2526155 w 2749748"/>
                <a:gd name="connsiteY40" fmla="*/ 5482464 h 5668297"/>
                <a:gd name="connsiteX41" fmla="*/ 2548366 w 2749748"/>
                <a:gd name="connsiteY41" fmla="*/ 5464695 h 5668297"/>
                <a:gd name="connsiteX42" fmla="*/ 2566135 w 2749748"/>
                <a:gd name="connsiteY42" fmla="*/ 5442483 h 5668297"/>
                <a:gd name="connsiteX43" fmla="*/ 2583904 w 2749748"/>
                <a:gd name="connsiteY43" fmla="*/ 5420272 h 5668297"/>
                <a:gd name="connsiteX44" fmla="*/ 2598712 w 2749748"/>
                <a:gd name="connsiteY44" fmla="*/ 5398061 h 5668297"/>
                <a:gd name="connsiteX45" fmla="*/ 2610558 w 2749748"/>
                <a:gd name="connsiteY45" fmla="*/ 5372888 h 5668297"/>
                <a:gd name="connsiteX46" fmla="*/ 2620923 w 2749748"/>
                <a:gd name="connsiteY46" fmla="*/ 5346235 h 5668297"/>
                <a:gd name="connsiteX47" fmla="*/ 2625365 w 2749748"/>
                <a:gd name="connsiteY47" fmla="*/ 5318101 h 5668297"/>
                <a:gd name="connsiteX48" fmla="*/ 2629808 w 2749748"/>
                <a:gd name="connsiteY48" fmla="*/ 5288486 h 5668297"/>
                <a:gd name="connsiteX49" fmla="*/ 2632769 w 2749748"/>
                <a:gd name="connsiteY49" fmla="*/ 5258871 h 5668297"/>
                <a:gd name="connsiteX50" fmla="*/ 2632769 w 2749748"/>
                <a:gd name="connsiteY50" fmla="*/ 410906 h 5668297"/>
                <a:gd name="connsiteX51" fmla="*/ 2629808 w 2749748"/>
                <a:gd name="connsiteY51" fmla="*/ 381291 h 5668297"/>
                <a:gd name="connsiteX52" fmla="*/ 2625365 w 2749748"/>
                <a:gd name="connsiteY52" fmla="*/ 351676 h 5668297"/>
                <a:gd name="connsiteX53" fmla="*/ 2620923 w 2749748"/>
                <a:gd name="connsiteY53" fmla="*/ 323542 h 5668297"/>
                <a:gd name="connsiteX54" fmla="*/ 2610558 w 2749748"/>
                <a:gd name="connsiteY54" fmla="*/ 296889 h 5668297"/>
                <a:gd name="connsiteX55" fmla="*/ 2598712 w 2749748"/>
                <a:gd name="connsiteY55" fmla="*/ 271716 h 5668297"/>
                <a:gd name="connsiteX56" fmla="*/ 2583904 w 2749748"/>
                <a:gd name="connsiteY56" fmla="*/ 246543 h 5668297"/>
                <a:gd name="connsiteX57" fmla="*/ 2566135 w 2749748"/>
                <a:gd name="connsiteY57" fmla="*/ 224332 h 5668297"/>
                <a:gd name="connsiteX58" fmla="*/ 2548366 w 2749748"/>
                <a:gd name="connsiteY58" fmla="*/ 203602 h 5668297"/>
                <a:gd name="connsiteX59" fmla="*/ 2526155 w 2749748"/>
                <a:gd name="connsiteY59" fmla="*/ 184352 h 5668297"/>
                <a:gd name="connsiteX60" fmla="*/ 2503944 w 2749748"/>
                <a:gd name="connsiteY60" fmla="*/ 169544 h 5668297"/>
                <a:gd name="connsiteX61" fmla="*/ 2481733 w 2749748"/>
                <a:gd name="connsiteY61" fmla="*/ 154737 h 5668297"/>
                <a:gd name="connsiteX62" fmla="*/ 2453598 w 2749748"/>
                <a:gd name="connsiteY62" fmla="*/ 141410 h 5668297"/>
                <a:gd name="connsiteX63" fmla="*/ 2428426 w 2749748"/>
                <a:gd name="connsiteY63" fmla="*/ 132526 h 5668297"/>
                <a:gd name="connsiteX64" fmla="*/ 2398811 w 2749748"/>
                <a:gd name="connsiteY64" fmla="*/ 125122 h 5668297"/>
                <a:gd name="connsiteX65" fmla="*/ 2372158 w 2749748"/>
                <a:gd name="connsiteY65" fmla="*/ 119199 h 5668297"/>
                <a:gd name="connsiteX66" fmla="*/ 2341062 w 2749748"/>
                <a:gd name="connsiteY66" fmla="*/ 119199 h 5668297"/>
                <a:gd name="connsiteX67" fmla="*/ 2129315 w 2749748"/>
                <a:gd name="connsiteY67" fmla="*/ 119199 h 5668297"/>
                <a:gd name="connsiteX68" fmla="*/ 2117469 w 2749748"/>
                <a:gd name="connsiteY68" fmla="*/ 119199 h 5668297"/>
                <a:gd name="connsiteX69" fmla="*/ 2107104 w 2749748"/>
                <a:gd name="connsiteY69" fmla="*/ 122161 h 5668297"/>
                <a:gd name="connsiteX70" fmla="*/ 2096738 w 2749748"/>
                <a:gd name="connsiteY70" fmla="*/ 126603 h 5668297"/>
                <a:gd name="connsiteX71" fmla="*/ 2089335 w 2749748"/>
                <a:gd name="connsiteY71" fmla="*/ 134007 h 5668297"/>
                <a:gd name="connsiteX72" fmla="*/ 2081931 w 2749748"/>
                <a:gd name="connsiteY72" fmla="*/ 141410 h 5668297"/>
                <a:gd name="connsiteX73" fmla="*/ 2077489 w 2749748"/>
                <a:gd name="connsiteY73" fmla="*/ 151776 h 5668297"/>
                <a:gd name="connsiteX74" fmla="*/ 2074527 w 2749748"/>
                <a:gd name="connsiteY74" fmla="*/ 162141 h 5668297"/>
                <a:gd name="connsiteX75" fmla="*/ 2074527 w 2749748"/>
                <a:gd name="connsiteY75" fmla="*/ 173987 h 5668297"/>
                <a:gd name="connsiteX76" fmla="*/ 2073046 w 2749748"/>
                <a:gd name="connsiteY76" fmla="*/ 188794 h 5668297"/>
                <a:gd name="connsiteX77" fmla="*/ 2073046 w 2749748"/>
                <a:gd name="connsiteY77" fmla="*/ 203602 h 5668297"/>
                <a:gd name="connsiteX78" fmla="*/ 2062681 w 2749748"/>
                <a:gd name="connsiteY78" fmla="*/ 231736 h 5668297"/>
                <a:gd name="connsiteX79" fmla="*/ 2050835 w 2749748"/>
                <a:gd name="connsiteY79" fmla="*/ 256909 h 5668297"/>
                <a:gd name="connsiteX80" fmla="*/ 2030105 w 2749748"/>
                <a:gd name="connsiteY80" fmla="*/ 279120 h 5668297"/>
                <a:gd name="connsiteX81" fmla="*/ 2007894 w 2749748"/>
                <a:gd name="connsiteY81" fmla="*/ 296889 h 5668297"/>
                <a:gd name="connsiteX82" fmla="*/ 1982721 w 2749748"/>
                <a:gd name="connsiteY82" fmla="*/ 311696 h 5668297"/>
                <a:gd name="connsiteX83" fmla="*/ 1956067 w 2749748"/>
                <a:gd name="connsiteY83" fmla="*/ 319100 h 5668297"/>
                <a:gd name="connsiteX84" fmla="*/ 1941260 w 2749748"/>
                <a:gd name="connsiteY84" fmla="*/ 320581 h 5668297"/>
                <a:gd name="connsiteX85" fmla="*/ 1924972 w 2749748"/>
                <a:gd name="connsiteY85" fmla="*/ 320581 h 5668297"/>
                <a:gd name="connsiteX86" fmla="*/ 824777 w 2749748"/>
                <a:gd name="connsiteY86" fmla="*/ 320581 h 5668297"/>
                <a:gd name="connsiteX87" fmla="*/ 809969 w 2749748"/>
                <a:gd name="connsiteY87" fmla="*/ 320581 h 5668297"/>
                <a:gd name="connsiteX88" fmla="*/ 795162 w 2749748"/>
                <a:gd name="connsiteY88" fmla="*/ 319100 h 5668297"/>
                <a:gd name="connsiteX89" fmla="*/ 767027 w 2749748"/>
                <a:gd name="connsiteY89" fmla="*/ 311696 h 5668297"/>
                <a:gd name="connsiteX90" fmla="*/ 741855 w 2749748"/>
                <a:gd name="connsiteY90" fmla="*/ 296889 h 5668297"/>
                <a:gd name="connsiteX91" fmla="*/ 719643 w 2749748"/>
                <a:gd name="connsiteY91" fmla="*/ 279120 h 5668297"/>
                <a:gd name="connsiteX92" fmla="*/ 701874 w 2749748"/>
                <a:gd name="connsiteY92" fmla="*/ 256909 h 5668297"/>
                <a:gd name="connsiteX93" fmla="*/ 687067 w 2749748"/>
                <a:gd name="connsiteY93" fmla="*/ 231736 h 5668297"/>
                <a:gd name="connsiteX94" fmla="*/ 679663 w 2749748"/>
                <a:gd name="connsiteY94" fmla="*/ 203602 h 5668297"/>
                <a:gd name="connsiteX95" fmla="*/ 678183 w 2749748"/>
                <a:gd name="connsiteY95" fmla="*/ 188794 h 5668297"/>
                <a:gd name="connsiteX96" fmla="*/ 678183 w 2749748"/>
                <a:gd name="connsiteY96" fmla="*/ 173987 h 5668297"/>
                <a:gd name="connsiteX97" fmla="*/ 675221 w 2749748"/>
                <a:gd name="connsiteY97" fmla="*/ 162141 h 5668297"/>
                <a:gd name="connsiteX98" fmla="*/ 672260 w 2749748"/>
                <a:gd name="connsiteY98" fmla="*/ 151776 h 5668297"/>
                <a:gd name="connsiteX99" fmla="*/ 667817 w 2749748"/>
                <a:gd name="connsiteY99" fmla="*/ 141410 h 5668297"/>
                <a:gd name="connsiteX100" fmla="*/ 660414 w 2749748"/>
                <a:gd name="connsiteY100" fmla="*/ 134007 h 5668297"/>
                <a:gd name="connsiteX101" fmla="*/ 653010 w 2749748"/>
                <a:gd name="connsiteY101" fmla="*/ 126603 h 5668297"/>
                <a:gd name="connsiteX102" fmla="*/ 642645 w 2749748"/>
                <a:gd name="connsiteY102" fmla="*/ 122161 h 5668297"/>
                <a:gd name="connsiteX103" fmla="*/ 632279 w 2749748"/>
                <a:gd name="connsiteY103" fmla="*/ 119199 h 5668297"/>
                <a:gd name="connsiteX104" fmla="*/ 623395 w 2749748"/>
                <a:gd name="connsiteY104" fmla="*/ 119199 h 5668297"/>
                <a:gd name="connsiteX105" fmla="*/ 408686 w 2749748"/>
                <a:gd name="connsiteY105" fmla="*/ 119199 h 5668297"/>
                <a:gd name="connsiteX106" fmla="*/ 389437 w 2749748"/>
                <a:gd name="connsiteY106" fmla="*/ 0 h 5668297"/>
                <a:gd name="connsiteX107" fmla="*/ 2361792 w 2749748"/>
                <a:gd name="connsiteY107" fmla="*/ 0 h 5668297"/>
                <a:gd name="connsiteX108" fmla="*/ 2401772 w 2749748"/>
                <a:gd name="connsiteY108" fmla="*/ 2962 h 5668297"/>
                <a:gd name="connsiteX109" fmla="*/ 2441752 w 2749748"/>
                <a:gd name="connsiteY109" fmla="*/ 10365 h 5668297"/>
                <a:gd name="connsiteX110" fmla="*/ 2478771 w 2749748"/>
                <a:gd name="connsiteY110" fmla="*/ 17769 h 5668297"/>
                <a:gd name="connsiteX111" fmla="*/ 2512828 w 2749748"/>
                <a:gd name="connsiteY111" fmla="*/ 32577 h 5668297"/>
                <a:gd name="connsiteX112" fmla="*/ 2548366 w 2749748"/>
                <a:gd name="connsiteY112" fmla="*/ 47384 h 5668297"/>
                <a:gd name="connsiteX113" fmla="*/ 2577981 w 2749748"/>
                <a:gd name="connsiteY113" fmla="*/ 68114 h 5668297"/>
                <a:gd name="connsiteX114" fmla="*/ 2607596 w 2749748"/>
                <a:gd name="connsiteY114" fmla="*/ 90326 h 5668297"/>
                <a:gd name="connsiteX115" fmla="*/ 2635730 w 2749748"/>
                <a:gd name="connsiteY115" fmla="*/ 115498 h 5668297"/>
                <a:gd name="connsiteX116" fmla="*/ 2660903 w 2749748"/>
                <a:gd name="connsiteY116" fmla="*/ 142152 h 5668297"/>
                <a:gd name="connsiteX117" fmla="*/ 2683114 w 2749748"/>
                <a:gd name="connsiteY117" fmla="*/ 173247 h 5668297"/>
                <a:gd name="connsiteX118" fmla="*/ 2702364 w 2749748"/>
                <a:gd name="connsiteY118" fmla="*/ 204343 h 5668297"/>
                <a:gd name="connsiteX119" fmla="*/ 2720133 w 2749748"/>
                <a:gd name="connsiteY119" fmla="*/ 239881 h 5668297"/>
                <a:gd name="connsiteX120" fmla="*/ 2731979 w 2749748"/>
                <a:gd name="connsiteY120" fmla="*/ 273938 h 5668297"/>
                <a:gd name="connsiteX121" fmla="*/ 2742344 w 2749748"/>
                <a:gd name="connsiteY121" fmla="*/ 312438 h 5668297"/>
                <a:gd name="connsiteX122" fmla="*/ 2748267 w 2749748"/>
                <a:gd name="connsiteY122" fmla="*/ 349456 h 5668297"/>
                <a:gd name="connsiteX123" fmla="*/ 2749748 w 2749748"/>
                <a:gd name="connsiteY123" fmla="*/ 389436 h 5668297"/>
                <a:gd name="connsiteX124" fmla="*/ 2749748 w 2749748"/>
                <a:gd name="connsiteY124" fmla="*/ 5281822 h 5668297"/>
                <a:gd name="connsiteX125" fmla="*/ 2748267 w 2749748"/>
                <a:gd name="connsiteY125" fmla="*/ 5321803 h 5668297"/>
                <a:gd name="connsiteX126" fmla="*/ 2742344 w 2749748"/>
                <a:gd name="connsiteY126" fmla="*/ 5358821 h 5668297"/>
                <a:gd name="connsiteX127" fmla="*/ 2731979 w 2749748"/>
                <a:gd name="connsiteY127" fmla="*/ 5395840 h 5668297"/>
                <a:gd name="connsiteX128" fmla="*/ 2720133 w 2749748"/>
                <a:gd name="connsiteY128" fmla="*/ 5431378 h 5668297"/>
                <a:gd name="connsiteX129" fmla="*/ 2702364 w 2749748"/>
                <a:gd name="connsiteY129" fmla="*/ 5465435 h 5668297"/>
                <a:gd name="connsiteX130" fmla="*/ 2683114 w 2749748"/>
                <a:gd name="connsiteY130" fmla="*/ 5498011 h 5668297"/>
                <a:gd name="connsiteX131" fmla="*/ 2660903 w 2749748"/>
                <a:gd name="connsiteY131" fmla="*/ 5527626 h 5668297"/>
                <a:gd name="connsiteX132" fmla="*/ 2635730 w 2749748"/>
                <a:gd name="connsiteY132" fmla="*/ 5555761 h 5668297"/>
                <a:gd name="connsiteX133" fmla="*/ 2607596 w 2749748"/>
                <a:gd name="connsiteY133" fmla="*/ 5580933 h 5668297"/>
                <a:gd name="connsiteX134" fmla="*/ 2577981 w 2749748"/>
                <a:gd name="connsiteY134" fmla="*/ 5603144 h 5668297"/>
                <a:gd name="connsiteX135" fmla="*/ 2548366 w 2749748"/>
                <a:gd name="connsiteY135" fmla="*/ 5622394 h 5668297"/>
                <a:gd name="connsiteX136" fmla="*/ 2512828 w 2749748"/>
                <a:gd name="connsiteY136" fmla="*/ 5637202 h 5668297"/>
                <a:gd name="connsiteX137" fmla="*/ 2478771 w 2749748"/>
                <a:gd name="connsiteY137" fmla="*/ 5650528 h 5668297"/>
                <a:gd name="connsiteX138" fmla="*/ 2441752 w 2749748"/>
                <a:gd name="connsiteY138" fmla="*/ 5660894 h 5668297"/>
                <a:gd name="connsiteX139" fmla="*/ 2401772 w 2749748"/>
                <a:gd name="connsiteY139" fmla="*/ 5668297 h 5668297"/>
                <a:gd name="connsiteX140" fmla="*/ 2361792 w 2749748"/>
                <a:gd name="connsiteY140" fmla="*/ 5668297 h 5668297"/>
                <a:gd name="connsiteX141" fmla="*/ 389437 w 2749748"/>
                <a:gd name="connsiteY141" fmla="*/ 5668297 h 5668297"/>
                <a:gd name="connsiteX142" fmla="*/ 349457 w 2749748"/>
                <a:gd name="connsiteY142" fmla="*/ 5668297 h 5668297"/>
                <a:gd name="connsiteX143" fmla="*/ 310957 w 2749748"/>
                <a:gd name="connsiteY143" fmla="*/ 5660894 h 5668297"/>
                <a:gd name="connsiteX144" fmla="*/ 273939 w 2749748"/>
                <a:gd name="connsiteY144" fmla="*/ 5650528 h 5668297"/>
                <a:gd name="connsiteX145" fmla="*/ 236920 w 2749748"/>
                <a:gd name="connsiteY145" fmla="*/ 5637202 h 5668297"/>
                <a:gd name="connsiteX146" fmla="*/ 204343 w 2749748"/>
                <a:gd name="connsiteY146" fmla="*/ 5622394 h 5668297"/>
                <a:gd name="connsiteX147" fmla="*/ 171767 w 2749748"/>
                <a:gd name="connsiteY147" fmla="*/ 5603144 h 5668297"/>
                <a:gd name="connsiteX148" fmla="*/ 142152 w 2749748"/>
                <a:gd name="connsiteY148" fmla="*/ 5580933 h 5668297"/>
                <a:gd name="connsiteX149" fmla="*/ 115499 w 2749748"/>
                <a:gd name="connsiteY149" fmla="*/ 5555761 h 5668297"/>
                <a:gd name="connsiteX150" fmla="*/ 90326 w 2749748"/>
                <a:gd name="connsiteY150" fmla="*/ 5527626 h 5668297"/>
                <a:gd name="connsiteX151" fmla="*/ 68115 w 2749748"/>
                <a:gd name="connsiteY151" fmla="*/ 5498011 h 5668297"/>
                <a:gd name="connsiteX152" fmla="*/ 47384 w 2749748"/>
                <a:gd name="connsiteY152" fmla="*/ 5465435 h 5668297"/>
                <a:gd name="connsiteX153" fmla="*/ 29615 w 2749748"/>
                <a:gd name="connsiteY153" fmla="*/ 5431378 h 5668297"/>
                <a:gd name="connsiteX154" fmla="*/ 17769 w 2749748"/>
                <a:gd name="connsiteY154" fmla="*/ 5395840 h 5668297"/>
                <a:gd name="connsiteX155" fmla="*/ 7404 w 2749748"/>
                <a:gd name="connsiteY155" fmla="*/ 5358821 h 5668297"/>
                <a:gd name="connsiteX156" fmla="*/ 2962 w 2749748"/>
                <a:gd name="connsiteY156" fmla="*/ 5321803 h 5668297"/>
                <a:gd name="connsiteX157" fmla="*/ 0 w 2749748"/>
                <a:gd name="connsiteY157" fmla="*/ 5281822 h 5668297"/>
                <a:gd name="connsiteX158" fmla="*/ 0 w 2749748"/>
                <a:gd name="connsiteY158" fmla="*/ 389436 h 5668297"/>
                <a:gd name="connsiteX159" fmla="*/ 2962 w 2749748"/>
                <a:gd name="connsiteY159" fmla="*/ 349456 h 5668297"/>
                <a:gd name="connsiteX160" fmla="*/ 7404 w 2749748"/>
                <a:gd name="connsiteY160" fmla="*/ 312438 h 5668297"/>
                <a:gd name="connsiteX161" fmla="*/ 17769 w 2749748"/>
                <a:gd name="connsiteY161" fmla="*/ 273938 h 5668297"/>
                <a:gd name="connsiteX162" fmla="*/ 29615 w 2749748"/>
                <a:gd name="connsiteY162" fmla="*/ 239881 h 5668297"/>
                <a:gd name="connsiteX163" fmla="*/ 47384 w 2749748"/>
                <a:gd name="connsiteY163" fmla="*/ 204343 h 5668297"/>
                <a:gd name="connsiteX164" fmla="*/ 68115 w 2749748"/>
                <a:gd name="connsiteY164" fmla="*/ 173247 h 5668297"/>
                <a:gd name="connsiteX165" fmla="*/ 90326 w 2749748"/>
                <a:gd name="connsiteY165" fmla="*/ 142152 h 5668297"/>
                <a:gd name="connsiteX166" fmla="*/ 115499 w 2749748"/>
                <a:gd name="connsiteY166" fmla="*/ 115498 h 5668297"/>
                <a:gd name="connsiteX167" fmla="*/ 142152 w 2749748"/>
                <a:gd name="connsiteY167" fmla="*/ 90326 h 5668297"/>
                <a:gd name="connsiteX168" fmla="*/ 171767 w 2749748"/>
                <a:gd name="connsiteY168" fmla="*/ 68114 h 5668297"/>
                <a:gd name="connsiteX169" fmla="*/ 204343 w 2749748"/>
                <a:gd name="connsiteY169" fmla="*/ 47384 h 5668297"/>
                <a:gd name="connsiteX170" fmla="*/ 236920 w 2749748"/>
                <a:gd name="connsiteY170" fmla="*/ 32577 h 5668297"/>
                <a:gd name="connsiteX171" fmla="*/ 273939 w 2749748"/>
                <a:gd name="connsiteY171" fmla="*/ 17769 h 5668297"/>
                <a:gd name="connsiteX172" fmla="*/ 310957 w 2749748"/>
                <a:gd name="connsiteY172" fmla="*/ 10365 h 5668297"/>
                <a:gd name="connsiteX173" fmla="*/ 349457 w 2749748"/>
                <a:gd name="connsiteY173" fmla="*/ 2962 h 56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749748" h="5668297">
                  <a:moveTo>
                    <a:pt x="379072" y="119199"/>
                  </a:moveTo>
                  <a:lnTo>
                    <a:pt x="350937" y="125122"/>
                  </a:lnTo>
                  <a:lnTo>
                    <a:pt x="324284" y="132526"/>
                  </a:lnTo>
                  <a:lnTo>
                    <a:pt x="296150" y="141410"/>
                  </a:lnTo>
                  <a:lnTo>
                    <a:pt x="270977" y="154737"/>
                  </a:lnTo>
                  <a:lnTo>
                    <a:pt x="247285" y="169544"/>
                  </a:lnTo>
                  <a:lnTo>
                    <a:pt x="225074" y="184352"/>
                  </a:lnTo>
                  <a:lnTo>
                    <a:pt x="204343" y="203602"/>
                  </a:lnTo>
                  <a:lnTo>
                    <a:pt x="185094" y="224332"/>
                  </a:lnTo>
                  <a:lnTo>
                    <a:pt x="167325" y="246543"/>
                  </a:lnTo>
                  <a:lnTo>
                    <a:pt x="153998" y="271716"/>
                  </a:lnTo>
                  <a:lnTo>
                    <a:pt x="142152" y="296889"/>
                  </a:lnTo>
                  <a:lnTo>
                    <a:pt x="131787" y="323542"/>
                  </a:lnTo>
                  <a:lnTo>
                    <a:pt x="124383" y="351676"/>
                  </a:lnTo>
                  <a:lnTo>
                    <a:pt x="119941" y="381291"/>
                  </a:lnTo>
                  <a:lnTo>
                    <a:pt x="116979" y="410906"/>
                  </a:lnTo>
                  <a:lnTo>
                    <a:pt x="116979" y="5258871"/>
                  </a:lnTo>
                  <a:lnTo>
                    <a:pt x="119941" y="5288486"/>
                  </a:lnTo>
                  <a:lnTo>
                    <a:pt x="124383" y="5318101"/>
                  </a:lnTo>
                  <a:lnTo>
                    <a:pt x="131787" y="5346235"/>
                  </a:lnTo>
                  <a:lnTo>
                    <a:pt x="142152" y="5372888"/>
                  </a:lnTo>
                  <a:lnTo>
                    <a:pt x="153998" y="5398061"/>
                  </a:lnTo>
                  <a:lnTo>
                    <a:pt x="167325" y="5420272"/>
                  </a:lnTo>
                  <a:lnTo>
                    <a:pt x="185094" y="5442483"/>
                  </a:lnTo>
                  <a:lnTo>
                    <a:pt x="204343" y="5464695"/>
                  </a:lnTo>
                  <a:lnTo>
                    <a:pt x="225074" y="5482464"/>
                  </a:lnTo>
                  <a:lnTo>
                    <a:pt x="247285" y="5500233"/>
                  </a:lnTo>
                  <a:lnTo>
                    <a:pt x="270977" y="5515040"/>
                  </a:lnTo>
                  <a:lnTo>
                    <a:pt x="296150" y="5526886"/>
                  </a:lnTo>
                  <a:lnTo>
                    <a:pt x="324284" y="5537251"/>
                  </a:lnTo>
                  <a:lnTo>
                    <a:pt x="350937" y="5544655"/>
                  </a:lnTo>
                  <a:lnTo>
                    <a:pt x="379072" y="5547617"/>
                  </a:lnTo>
                  <a:lnTo>
                    <a:pt x="408686" y="5549097"/>
                  </a:lnTo>
                  <a:lnTo>
                    <a:pt x="2341062" y="5549097"/>
                  </a:lnTo>
                  <a:lnTo>
                    <a:pt x="2372158" y="5547617"/>
                  </a:lnTo>
                  <a:lnTo>
                    <a:pt x="2398811" y="5544655"/>
                  </a:lnTo>
                  <a:lnTo>
                    <a:pt x="2428426" y="5537251"/>
                  </a:lnTo>
                  <a:lnTo>
                    <a:pt x="2453598" y="5526886"/>
                  </a:lnTo>
                  <a:lnTo>
                    <a:pt x="2481733" y="5515040"/>
                  </a:lnTo>
                  <a:lnTo>
                    <a:pt x="2503944" y="5500233"/>
                  </a:lnTo>
                  <a:lnTo>
                    <a:pt x="2526155" y="5482464"/>
                  </a:lnTo>
                  <a:lnTo>
                    <a:pt x="2548366" y="5464695"/>
                  </a:lnTo>
                  <a:lnTo>
                    <a:pt x="2566135" y="5442483"/>
                  </a:lnTo>
                  <a:lnTo>
                    <a:pt x="2583904" y="5420272"/>
                  </a:lnTo>
                  <a:lnTo>
                    <a:pt x="2598712" y="5398061"/>
                  </a:lnTo>
                  <a:lnTo>
                    <a:pt x="2610558" y="5372888"/>
                  </a:lnTo>
                  <a:lnTo>
                    <a:pt x="2620923" y="5346235"/>
                  </a:lnTo>
                  <a:lnTo>
                    <a:pt x="2625365" y="5318101"/>
                  </a:lnTo>
                  <a:lnTo>
                    <a:pt x="2629808" y="5288486"/>
                  </a:lnTo>
                  <a:lnTo>
                    <a:pt x="2632769" y="5258871"/>
                  </a:lnTo>
                  <a:lnTo>
                    <a:pt x="2632769" y="410906"/>
                  </a:lnTo>
                  <a:lnTo>
                    <a:pt x="2629808" y="381291"/>
                  </a:lnTo>
                  <a:lnTo>
                    <a:pt x="2625365" y="351676"/>
                  </a:lnTo>
                  <a:lnTo>
                    <a:pt x="2620923" y="323542"/>
                  </a:lnTo>
                  <a:lnTo>
                    <a:pt x="2610558" y="296889"/>
                  </a:lnTo>
                  <a:lnTo>
                    <a:pt x="2598712" y="271716"/>
                  </a:lnTo>
                  <a:lnTo>
                    <a:pt x="2583904" y="246543"/>
                  </a:lnTo>
                  <a:lnTo>
                    <a:pt x="2566135" y="224332"/>
                  </a:lnTo>
                  <a:lnTo>
                    <a:pt x="2548366" y="203602"/>
                  </a:lnTo>
                  <a:lnTo>
                    <a:pt x="2526155" y="184352"/>
                  </a:lnTo>
                  <a:lnTo>
                    <a:pt x="2503944" y="169544"/>
                  </a:lnTo>
                  <a:lnTo>
                    <a:pt x="2481733" y="154737"/>
                  </a:lnTo>
                  <a:lnTo>
                    <a:pt x="2453598" y="141410"/>
                  </a:lnTo>
                  <a:lnTo>
                    <a:pt x="2428426" y="132526"/>
                  </a:lnTo>
                  <a:lnTo>
                    <a:pt x="2398811" y="125122"/>
                  </a:lnTo>
                  <a:lnTo>
                    <a:pt x="2372158" y="119199"/>
                  </a:lnTo>
                  <a:lnTo>
                    <a:pt x="2341062" y="119199"/>
                  </a:lnTo>
                  <a:lnTo>
                    <a:pt x="2129315" y="119199"/>
                  </a:lnTo>
                  <a:lnTo>
                    <a:pt x="2117469" y="119199"/>
                  </a:lnTo>
                  <a:lnTo>
                    <a:pt x="2107104" y="122161"/>
                  </a:lnTo>
                  <a:lnTo>
                    <a:pt x="2096738" y="126603"/>
                  </a:lnTo>
                  <a:lnTo>
                    <a:pt x="2089335" y="134007"/>
                  </a:lnTo>
                  <a:lnTo>
                    <a:pt x="2081931" y="141410"/>
                  </a:lnTo>
                  <a:lnTo>
                    <a:pt x="2077489" y="151776"/>
                  </a:lnTo>
                  <a:lnTo>
                    <a:pt x="2074527" y="162141"/>
                  </a:lnTo>
                  <a:lnTo>
                    <a:pt x="2074527" y="173987"/>
                  </a:lnTo>
                  <a:lnTo>
                    <a:pt x="2073046" y="188794"/>
                  </a:lnTo>
                  <a:lnTo>
                    <a:pt x="2073046" y="203602"/>
                  </a:lnTo>
                  <a:lnTo>
                    <a:pt x="2062681" y="231736"/>
                  </a:lnTo>
                  <a:lnTo>
                    <a:pt x="2050835" y="256909"/>
                  </a:lnTo>
                  <a:lnTo>
                    <a:pt x="2030105" y="279120"/>
                  </a:lnTo>
                  <a:lnTo>
                    <a:pt x="2007894" y="296889"/>
                  </a:lnTo>
                  <a:lnTo>
                    <a:pt x="1982721" y="311696"/>
                  </a:lnTo>
                  <a:lnTo>
                    <a:pt x="1956067" y="319100"/>
                  </a:lnTo>
                  <a:lnTo>
                    <a:pt x="1941260" y="320581"/>
                  </a:lnTo>
                  <a:lnTo>
                    <a:pt x="1924972" y="320581"/>
                  </a:lnTo>
                  <a:lnTo>
                    <a:pt x="824777" y="320581"/>
                  </a:lnTo>
                  <a:lnTo>
                    <a:pt x="809969" y="320581"/>
                  </a:lnTo>
                  <a:lnTo>
                    <a:pt x="795162" y="319100"/>
                  </a:lnTo>
                  <a:lnTo>
                    <a:pt x="767027" y="311696"/>
                  </a:lnTo>
                  <a:lnTo>
                    <a:pt x="741855" y="296889"/>
                  </a:lnTo>
                  <a:lnTo>
                    <a:pt x="719643" y="279120"/>
                  </a:lnTo>
                  <a:lnTo>
                    <a:pt x="701874" y="256909"/>
                  </a:lnTo>
                  <a:lnTo>
                    <a:pt x="687067" y="231736"/>
                  </a:lnTo>
                  <a:lnTo>
                    <a:pt x="679663" y="203602"/>
                  </a:lnTo>
                  <a:lnTo>
                    <a:pt x="678183" y="188794"/>
                  </a:lnTo>
                  <a:lnTo>
                    <a:pt x="678183" y="173987"/>
                  </a:lnTo>
                  <a:lnTo>
                    <a:pt x="675221" y="162141"/>
                  </a:lnTo>
                  <a:lnTo>
                    <a:pt x="672260" y="151776"/>
                  </a:lnTo>
                  <a:lnTo>
                    <a:pt x="667817" y="141410"/>
                  </a:lnTo>
                  <a:lnTo>
                    <a:pt x="660414" y="134007"/>
                  </a:lnTo>
                  <a:lnTo>
                    <a:pt x="653010" y="126603"/>
                  </a:lnTo>
                  <a:lnTo>
                    <a:pt x="642645" y="122161"/>
                  </a:lnTo>
                  <a:lnTo>
                    <a:pt x="632279" y="119199"/>
                  </a:lnTo>
                  <a:lnTo>
                    <a:pt x="623395" y="119199"/>
                  </a:lnTo>
                  <a:lnTo>
                    <a:pt x="408686" y="119199"/>
                  </a:lnTo>
                  <a:close/>
                  <a:moveTo>
                    <a:pt x="389437" y="0"/>
                  </a:moveTo>
                  <a:lnTo>
                    <a:pt x="2361792" y="0"/>
                  </a:lnTo>
                  <a:lnTo>
                    <a:pt x="2401772" y="2962"/>
                  </a:lnTo>
                  <a:lnTo>
                    <a:pt x="2441752" y="10365"/>
                  </a:lnTo>
                  <a:lnTo>
                    <a:pt x="2478771" y="17769"/>
                  </a:lnTo>
                  <a:lnTo>
                    <a:pt x="2512828" y="32577"/>
                  </a:lnTo>
                  <a:lnTo>
                    <a:pt x="2548366" y="47384"/>
                  </a:lnTo>
                  <a:lnTo>
                    <a:pt x="2577981" y="68114"/>
                  </a:lnTo>
                  <a:lnTo>
                    <a:pt x="2607596" y="90326"/>
                  </a:lnTo>
                  <a:lnTo>
                    <a:pt x="2635730" y="115498"/>
                  </a:lnTo>
                  <a:lnTo>
                    <a:pt x="2660903" y="142152"/>
                  </a:lnTo>
                  <a:lnTo>
                    <a:pt x="2683114" y="173247"/>
                  </a:lnTo>
                  <a:lnTo>
                    <a:pt x="2702364" y="204343"/>
                  </a:lnTo>
                  <a:lnTo>
                    <a:pt x="2720133" y="239881"/>
                  </a:lnTo>
                  <a:lnTo>
                    <a:pt x="2731979" y="273938"/>
                  </a:lnTo>
                  <a:lnTo>
                    <a:pt x="2742344" y="312438"/>
                  </a:lnTo>
                  <a:lnTo>
                    <a:pt x="2748267" y="349456"/>
                  </a:lnTo>
                  <a:lnTo>
                    <a:pt x="2749748" y="389436"/>
                  </a:lnTo>
                  <a:lnTo>
                    <a:pt x="2749748" y="5281822"/>
                  </a:lnTo>
                  <a:lnTo>
                    <a:pt x="2748267" y="5321803"/>
                  </a:lnTo>
                  <a:lnTo>
                    <a:pt x="2742344" y="5358821"/>
                  </a:lnTo>
                  <a:lnTo>
                    <a:pt x="2731979" y="5395840"/>
                  </a:lnTo>
                  <a:lnTo>
                    <a:pt x="2720133" y="5431378"/>
                  </a:lnTo>
                  <a:lnTo>
                    <a:pt x="2702364" y="5465435"/>
                  </a:lnTo>
                  <a:lnTo>
                    <a:pt x="2683114" y="5498011"/>
                  </a:lnTo>
                  <a:lnTo>
                    <a:pt x="2660903" y="5527626"/>
                  </a:lnTo>
                  <a:lnTo>
                    <a:pt x="2635730" y="5555761"/>
                  </a:lnTo>
                  <a:lnTo>
                    <a:pt x="2607596" y="5580933"/>
                  </a:lnTo>
                  <a:lnTo>
                    <a:pt x="2577981" y="5603144"/>
                  </a:lnTo>
                  <a:lnTo>
                    <a:pt x="2548366" y="5622394"/>
                  </a:lnTo>
                  <a:lnTo>
                    <a:pt x="2512828" y="5637202"/>
                  </a:lnTo>
                  <a:lnTo>
                    <a:pt x="2478771" y="5650528"/>
                  </a:lnTo>
                  <a:lnTo>
                    <a:pt x="2441752" y="5660894"/>
                  </a:lnTo>
                  <a:lnTo>
                    <a:pt x="2401772" y="5668297"/>
                  </a:lnTo>
                  <a:lnTo>
                    <a:pt x="2361792" y="5668297"/>
                  </a:lnTo>
                  <a:lnTo>
                    <a:pt x="389437" y="5668297"/>
                  </a:lnTo>
                  <a:lnTo>
                    <a:pt x="349457" y="5668297"/>
                  </a:lnTo>
                  <a:lnTo>
                    <a:pt x="310957" y="5660894"/>
                  </a:lnTo>
                  <a:lnTo>
                    <a:pt x="273939" y="5650528"/>
                  </a:lnTo>
                  <a:lnTo>
                    <a:pt x="236920" y="5637202"/>
                  </a:lnTo>
                  <a:lnTo>
                    <a:pt x="204343" y="5622394"/>
                  </a:lnTo>
                  <a:lnTo>
                    <a:pt x="171767" y="5603144"/>
                  </a:lnTo>
                  <a:lnTo>
                    <a:pt x="142152" y="5580933"/>
                  </a:lnTo>
                  <a:lnTo>
                    <a:pt x="115499" y="5555761"/>
                  </a:lnTo>
                  <a:lnTo>
                    <a:pt x="90326" y="5527626"/>
                  </a:lnTo>
                  <a:lnTo>
                    <a:pt x="68115" y="5498011"/>
                  </a:lnTo>
                  <a:lnTo>
                    <a:pt x="47384" y="5465435"/>
                  </a:lnTo>
                  <a:lnTo>
                    <a:pt x="29615" y="5431378"/>
                  </a:lnTo>
                  <a:lnTo>
                    <a:pt x="17769" y="5395840"/>
                  </a:lnTo>
                  <a:lnTo>
                    <a:pt x="7404" y="5358821"/>
                  </a:lnTo>
                  <a:lnTo>
                    <a:pt x="2962" y="5321803"/>
                  </a:lnTo>
                  <a:lnTo>
                    <a:pt x="0" y="5281822"/>
                  </a:lnTo>
                  <a:lnTo>
                    <a:pt x="0" y="389436"/>
                  </a:lnTo>
                  <a:lnTo>
                    <a:pt x="2962" y="349456"/>
                  </a:lnTo>
                  <a:lnTo>
                    <a:pt x="7404" y="312438"/>
                  </a:lnTo>
                  <a:lnTo>
                    <a:pt x="17769" y="273938"/>
                  </a:lnTo>
                  <a:lnTo>
                    <a:pt x="29615" y="239881"/>
                  </a:lnTo>
                  <a:lnTo>
                    <a:pt x="47384" y="204343"/>
                  </a:lnTo>
                  <a:lnTo>
                    <a:pt x="68115" y="173247"/>
                  </a:lnTo>
                  <a:lnTo>
                    <a:pt x="90326" y="142152"/>
                  </a:lnTo>
                  <a:lnTo>
                    <a:pt x="115499" y="115498"/>
                  </a:lnTo>
                  <a:lnTo>
                    <a:pt x="142152" y="90326"/>
                  </a:lnTo>
                  <a:lnTo>
                    <a:pt x="171767" y="68114"/>
                  </a:lnTo>
                  <a:lnTo>
                    <a:pt x="204343" y="47384"/>
                  </a:lnTo>
                  <a:lnTo>
                    <a:pt x="236920" y="32577"/>
                  </a:lnTo>
                  <a:lnTo>
                    <a:pt x="273939" y="17769"/>
                  </a:lnTo>
                  <a:lnTo>
                    <a:pt x="310957" y="10365"/>
                  </a:lnTo>
                  <a:lnTo>
                    <a:pt x="349457" y="2962"/>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8" name="Freeform 96">
              <a:extLst>
                <a:ext uri="{FF2B5EF4-FFF2-40B4-BE49-F238E27FC236}">
                  <a16:creationId xmlns:a16="http://schemas.microsoft.com/office/drawing/2014/main" id="{B08D745C-9684-AAB6-1266-96411542F58D}"/>
                </a:ext>
              </a:extLst>
            </p:cNvPr>
            <p:cNvSpPr>
              <a:spLocks/>
            </p:cNvSpPr>
            <p:nvPr/>
          </p:nvSpPr>
          <p:spPr bwMode="auto">
            <a:xfrm>
              <a:off x="9354216" y="647418"/>
              <a:ext cx="233958" cy="5564645"/>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9" name="Freeform 97">
              <a:extLst>
                <a:ext uri="{FF2B5EF4-FFF2-40B4-BE49-F238E27FC236}">
                  <a16:creationId xmlns:a16="http://schemas.microsoft.com/office/drawing/2014/main" id="{3B3DA205-93E7-2E24-5ED0-9257306B381F}"/>
                </a:ext>
              </a:extLst>
            </p:cNvPr>
            <p:cNvSpPr>
              <a:spLocks/>
            </p:cNvSpPr>
            <p:nvPr/>
          </p:nvSpPr>
          <p:spPr bwMode="auto">
            <a:xfrm>
              <a:off x="6897657" y="647418"/>
              <a:ext cx="236919" cy="5564645"/>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0" name="Freeform 98">
              <a:extLst>
                <a:ext uri="{FF2B5EF4-FFF2-40B4-BE49-F238E27FC236}">
                  <a16:creationId xmlns:a16="http://schemas.microsoft.com/office/drawing/2014/main" id="{8A946433-9CEA-ED75-58EC-CD6BE711A61E}"/>
                </a:ext>
              </a:extLst>
            </p:cNvPr>
            <p:cNvSpPr>
              <a:spLocks/>
            </p:cNvSpPr>
            <p:nvPr/>
          </p:nvSpPr>
          <p:spPr bwMode="auto">
            <a:xfrm>
              <a:off x="6912459" y="6077314"/>
              <a:ext cx="2690518" cy="214708"/>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nvGrpSpPr>
            <p:cNvPr id="41" name="Group 122">
              <a:extLst>
                <a:ext uri="{FF2B5EF4-FFF2-40B4-BE49-F238E27FC236}">
                  <a16:creationId xmlns:a16="http://schemas.microsoft.com/office/drawing/2014/main" id="{30A9C7DC-8F11-A1D1-2A76-436E2AEDCAD4}"/>
                </a:ext>
              </a:extLst>
            </p:cNvPr>
            <p:cNvGrpSpPr/>
            <p:nvPr/>
          </p:nvGrpSpPr>
          <p:grpSpPr>
            <a:xfrm>
              <a:off x="6936156" y="674071"/>
              <a:ext cx="2615000" cy="5509858"/>
              <a:chOff x="6936156" y="674071"/>
              <a:chExt cx="2615000" cy="5509858"/>
            </a:xfrm>
          </p:grpSpPr>
          <p:sp>
            <p:nvSpPr>
              <p:cNvPr id="46" name="Freeform 104">
                <a:extLst>
                  <a:ext uri="{FF2B5EF4-FFF2-40B4-BE49-F238E27FC236}">
                    <a16:creationId xmlns:a16="http://schemas.microsoft.com/office/drawing/2014/main" id="{B7D7CDB1-5F5F-7037-CABD-B6CEFAFA9304}"/>
                  </a:ext>
                </a:extLst>
              </p:cNvPr>
              <p:cNvSpPr>
                <a:spLocks/>
              </p:cNvSpPr>
              <p:nvPr/>
            </p:nvSpPr>
            <p:spPr bwMode="auto">
              <a:xfrm>
                <a:off x="6936156" y="674071"/>
                <a:ext cx="2615000" cy="5509858"/>
              </a:xfrm>
              <a:custGeom>
                <a:avLst/>
                <a:gdLst>
                  <a:gd name="connsiteX0" fmla="*/ 310957 w 2615000"/>
                  <a:gd name="connsiteY0" fmla="*/ 39981 h 5509858"/>
                  <a:gd name="connsiteX1" fmla="*/ 282822 w 2615000"/>
                  <a:gd name="connsiteY1" fmla="*/ 45904 h 5509858"/>
                  <a:gd name="connsiteX2" fmla="*/ 256169 w 2615000"/>
                  <a:gd name="connsiteY2" fmla="*/ 53308 h 5509858"/>
                  <a:gd name="connsiteX3" fmla="*/ 228035 w 2615000"/>
                  <a:gd name="connsiteY3" fmla="*/ 62192 h 5509858"/>
                  <a:gd name="connsiteX4" fmla="*/ 202862 w 2615000"/>
                  <a:gd name="connsiteY4" fmla="*/ 75519 h 5509858"/>
                  <a:gd name="connsiteX5" fmla="*/ 179170 w 2615000"/>
                  <a:gd name="connsiteY5" fmla="*/ 90327 h 5509858"/>
                  <a:gd name="connsiteX6" fmla="*/ 156959 w 2615000"/>
                  <a:gd name="connsiteY6" fmla="*/ 105134 h 5509858"/>
                  <a:gd name="connsiteX7" fmla="*/ 136228 w 2615000"/>
                  <a:gd name="connsiteY7" fmla="*/ 124384 h 5509858"/>
                  <a:gd name="connsiteX8" fmla="*/ 116979 w 2615000"/>
                  <a:gd name="connsiteY8" fmla="*/ 145114 h 5509858"/>
                  <a:gd name="connsiteX9" fmla="*/ 99210 w 2615000"/>
                  <a:gd name="connsiteY9" fmla="*/ 167325 h 5509858"/>
                  <a:gd name="connsiteX10" fmla="*/ 85883 w 2615000"/>
                  <a:gd name="connsiteY10" fmla="*/ 192498 h 5509858"/>
                  <a:gd name="connsiteX11" fmla="*/ 74037 w 2615000"/>
                  <a:gd name="connsiteY11" fmla="*/ 217671 h 5509858"/>
                  <a:gd name="connsiteX12" fmla="*/ 63672 w 2615000"/>
                  <a:gd name="connsiteY12" fmla="*/ 244324 h 5509858"/>
                  <a:gd name="connsiteX13" fmla="*/ 56268 w 2615000"/>
                  <a:gd name="connsiteY13" fmla="*/ 272458 h 5509858"/>
                  <a:gd name="connsiteX14" fmla="*/ 51826 w 2615000"/>
                  <a:gd name="connsiteY14" fmla="*/ 302073 h 5509858"/>
                  <a:gd name="connsiteX15" fmla="*/ 48864 w 2615000"/>
                  <a:gd name="connsiteY15" fmla="*/ 331688 h 5509858"/>
                  <a:gd name="connsiteX16" fmla="*/ 48864 w 2615000"/>
                  <a:gd name="connsiteY16" fmla="*/ 5179653 h 5509858"/>
                  <a:gd name="connsiteX17" fmla="*/ 51826 w 2615000"/>
                  <a:gd name="connsiteY17" fmla="*/ 5209268 h 5509858"/>
                  <a:gd name="connsiteX18" fmla="*/ 56268 w 2615000"/>
                  <a:gd name="connsiteY18" fmla="*/ 5238883 h 5509858"/>
                  <a:gd name="connsiteX19" fmla="*/ 63672 w 2615000"/>
                  <a:gd name="connsiteY19" fmla="*/ 5267017 h 5509858"/>
                  <a:gd name="connsiteX20" fmla="*/ 74037 w 2615000"/>
                  <a:gd name="connsiteY20" fmla="*/ 5293670 h 5509858"/>
                  <a:gd name="connsiteX21" fmla="*/ 85883 w 2615000"/>
                  <a:gd name="connsiteY21" fmla="*/ 5318843 h 5509858"/>
                  <a:gd name="connsiteX22" fmla="*/ 99210 w 2615000"/>
                  <a:gd name="connsiteY22" fmla="*/ 5341054 h 5509858"/>
                  <a:gd name="connsiteX23" fmla="*/ 116979 w 2615000"/>
                  <a:gd name="connsiteY23" fmla="*/ 5363265 h 5509858"/>
                  <a:gd name="connsiteX24" fmla="*/ 136228 w 2615000"/>
                  <a:gd name="connsiteY24" fmla="*/ 5385477 h 5509858"/>
                  <a:gd name="connsiteX25" fmla="*/ 156959 w 2615000"/>
                  <a:gd name="connsiteY25" fmla="*/ 5403246 h 5509858"/>
                  <a:gd name="connsiteX26" fmla="*/ 179170 w 2615000"/>
                  <a:gd name="connsiteY26" fmla="*/ 5421015 h 5509858"/>
                  <a:gd name="connsiteX27" fmla="*/ 202862 w 2615000"/>
                  <a:gd name="connsiteY27" fmla="*/ 5435822 h 5509858"/>
                  <a:gd name="connsiteX28" fmla="*/ 228035 w 2615000"/>
                  <a:gd name="connsiteY28" fmla="*/ 5447668 h 5509858"/>
                  <a:gd name="connsiteX29" fmla="*/ 256169 w 2615000"/>
                  <a:gd name="connsiteY29" fmla="*/ 5458033 h 5509858"/>
                  <a:gd name="connsiteX30" fmla="*/ 282822 w 2615000"/>
                  <a:gd name="connsiteY30" fmla="*/ 5465437 h 5509858"/>
                  <a:gd name="connsiteX31" fmla="*/ 310957 w 2615000"/>
                  <a:gd name="connsiteY31" fmla="*/ 5468399 h 5509858"/>
                  <a:gd name="connsiteX32" fmla="*/ 340571 w 2615000"/>
                  <a:gd name="connsiteY32" fmla="*/ 5469879 h 5509858"/>
                  <a:gd name="connsiteX33" fmla="*/ 2272947 w 2615000"/>
                  <a:gd name="connsiteY33" fmla="*/ 5469879 h 5509858"/>
                  <a:gd name="connsiteX34" fmla="*/ 2304042 w 2615000"/>
                  <a:gd name="connsiteY34" fmla="*/ 5468399 h 5509858"/>
                  <a:gd name="connsiteX35" fmla="*/ 2330696 w 2615000"/>
                  <a:gd name="connsiteY35" fmla="*/ 5465437 h 5509858"/>
                  <a:gd name="connsiteX36" fmla="*/ 2360311 w 2615000"/>
                  <a:gd name="connsiteY36" fmla="*/ 5458033 h 5509858"/>
                  <a:gd name="connsiteX37" fmla="*/ 2385484 w 2615000"/>
                  <a:gd name="connsiteY37" fmla="*/ 5447668 h 5509858"/>
                  <a:gd name="connsiteX38" fmla="*/ 2413618 w 2615000"/>
                  <a:gd name="connsiteY38" fmla="*/ 5435822 h 5509858"/>
                  <a:gd name="connsiteX39" fmla="*/ 2435829 w 2615000"/>
                  <a:gd name="connsiteY39" fmla="*/ 5421015 h 5509858"/>
                  <a:gd name="connsiteX40" fmla="*/ 2458040 w 2615000"/>
                  <a:gd name="connsiteY40" fmla="*/ 5403246 h 5509858"/>
                  <a:gd name="connsiteX41" fmla="*/ 2480252 w 2615000"/>
                  <a:gd name="connsiteY41" fmla="*/ 5385477 h 5509858"/>
                  <a:gd name="connsiteX42" fmla="*/ 2498020 w 2615000"/>
                  <a:gd name="connsiteY42" fmla="*/ 5363265 h 5509858"/>
                  <a:gd name="connsiteX43" fmla="*/ 2515789 w 2615000"/>
                  <a:gd name="connsiteY43" fmla="*/ 5341054 h 5509858"/>
                  <a:gd name="connsiteX44" fmla="*/ 2530597 w 2615000"/>
                  <a:gd name="connsiteY44" fmla="*/ 5318843 h 5509858"/>
                  <a:gd name="connsiteX45" fmla="*/ 2542443 w 2615000"/>
                  <a:gd name="connsiteY45" fmla="*/ 5293670 h 5509858"/>
                  <a:gd name="connsiteX46" fmla="*/ 2552808 w 2615000"/>
                  <a:gd name="connsiteY46" fmla="*/ 5267017 h 5509858"/>
                  <a:gd name="connsiteX47" fmla="*/ 2557250 w 2615000"/>
                  <a:gd name="connsiteY47" fmla="*/ 5238883 h 5509858"/>
                  <a:gd name="connsiteX48" fmla="*/ 2561692 w 2615000"/>
                  <a:gd name="connsiteY48" fmla="*/ 5209268 h 5509858"/>
                  <a:gd name="connsiteX49" fmla="*/ 2564654 w 2615000"/>
                  <a:gd name="connsiteY49" fmla="*/ 5179653 h 5509858"/>
                  <a:gd name="connsiteX50" fmla="*/ 2564654 w 2615000"/>
                  <a:gd name="connsiteY50" fmla="*/ 331688 h 5509858"/>
                  <a:gd name="connsiteX51" fmla="*/ 2561692 w 2615000"/>
                  <a:gd name="connsiteY51" fmla="*/ 302073 h 5509858"/>
                  <a:gd name="connsiteX52" fmla="*/ 2557250 w 2615000"/>
                  <a:gd name="connsiteY52" fmla="*/ 272458 h 5509858"/>
                  <a:gd name="connsiteX53" fmla="*/ 2552808 w 2615000"/>
                  <a:gd name="connsiteY53" fmla="*/ 244324 h 5509858"/>
                  <a:gd name="connsiteX54" fmla="*/ 2542443 w 2615000"/>
                  <a:gd name="connsiteY54" fmla="*/ 217671 h 5509858"/>
                  <a:gd name="connsiteX55" fmla="*/ 2530597 w 2615000"/>
                  <a:gd name="connsiteY55" fmla="*/ 192498 h 5509858"/>
                  <a:gd name="connsiteX56" fmla="*/ 2515789 w 2615000"/>
                  <a:gd name="connsiteY56" fmla="*/ 167325 h 5509858"/>
                  <a:gd name="connsiteX57" fmla="*/ 2498020 w 2615000"/>
                  <a:gd name="connsiteY57" fmla="*/ 145114 h 5509858"/>
                  <a:gd name="connsiteX58" fmla="*/ 2480252 w 2615000"/>
                  <a:gd name="connsiteY58" fmla="*/ 124384 h 5509858"/>
                  <a:gd name="connsiteX59" fmla="*/ 2458040 w 2615000"/>
                  <a:gd name="connsiteY59" fmla="*/ 105134 h 5509858"/>
                  <a:gd name="connsiteX60" fmla="*/ 2435829 w 2615000"/>
                  <a:gd name="connsiteY60" fmla="*/ 90327 h 5509858"/>
                  <a:gd name="connsiteX61" fmla="*/ 2413618 w 2615000"/>
                  <a:gd name="connsiteY61" fmla="*/ 75519 h 5509858"/>
                  <a:gd name="connsiteX62" fmla="*/ 2385484 w 2615000"/>
                  <a:gd name="connsiteY62" fmla="*/ 62192 h 5509858"/>
                  <a:gd name="connsiteX63" fmla="*/ 2360311 w 2615000"/>
                  <a:gd name="connsiteY63" fmla="*/ 53308 h 5509858"/>
                  <a:gd name="connsiteX64" fmla="*/ 2330696 w 2615000"/>
                  <a:gd name="connsiteY64" fmla="*/ 45904 h 5509858"/>
                  <a:gd name="connsiteX65" fmla="*/ 2304042 w 2615000"/>
                  <a:gd name="connsiteY65" fmla="*/ 39981 h 5509858"/>
                  <a:gd name="connsiteX66" fmla="*/ 2272947 w 2615000"/>
                  <a:gd name="connsiteY66" fmla="*/ 39981 h 5509858"/>
                  <a:gd name="connsiteX67" fmla="*/ 2061200 w 2615000"/>
                  <a:gd name="connsiteY67" fmla="*/ 39981 h 5509858"/>
                  <a:gd name="connsiteX68" fmla="*/ 2049354 w 2615000"/>
                  <a:gd name="connsiteY68" fmla="*/ 39981 h 5509858"/>
                  <a:gd name="connsiteX69" fmla="*/ 2038989 w 2615000"/>
                  <a:gd name="connsiteY69" fmla="*/ 42943 h 5509858"/>
                  <a:gd name="connsiteX70" fmla="*/ 2028623 w 2615000"/>
                  <a:gd name="connsiteY70" fmla="*/ 47385 h 5509858"/>
                  <a:gd name="connsiteX71" fmla="*/ 2021220 w 2615000"/>
                  <a:gd name="connsiteY71" fmla="*/ 54789 h 5509858"/>
                  <a:gd name="connsiteX72" fmla="*/ 2013816 w 2615000"/>
                  <a:gd name="connsiteY72" fmla="*/ 62192 h 5509858"/>
                  <a:gd name="connsiteX73" fmla="*/ 2009374 w 2615000"/>
                  <a:gd name="connsiteY73" fmla="*/ 72558 h 5509858"/>
                  <a:gd name="connsiteX74" fmla="*/ 2006412 w 2615000"/>
                  <a:gd name="connsiteY74" fmla="*/ 82923 h 5509858"/>
                  <a:gd name="connsiteX75" fmla="*/ 2006412 w 2615000"/>
                  <a:gd name="connsiteY75" fmla="*/ 94769 h 5509858"/>
                  <a:gd name="connsiteX76" fmla="*/ 2004932 w 2615000"/>
                  <a:gd name="connsiteY76" fmla="*/ 109576 h 5509858"/>
                  <a:gd name="connsiteX77" fmla="*/ 2004932 w 2615000"/>
                  <a:gd name="connsiteY77" fmla="*/ 124384 h 5509858"/>
                  <a:gd name="connsiteX78" fmla="*/ 1994566 w 2615000"/>
                  <a:gd name="connsiteY78" fmla="*/ 152518 h 5509858"/>
                  <a:gd name="connsiteX79" fmla="*/ 1982720 w 2615000"/>
                  <a:gd name="connsiteY79" fmla="*/ 177691 h 5509858"/>
                  <a:gd name="connsiteX80" fmla="*/ 1961990 w 2615000"/>
                  <a:gd name="connsiteY80" fmla="*/ 199902 h 5509858"/>
                  <a:gd name="connsiteX81" fmla="*/ 1939778 w 2615000"/>
                  <a:gd name="connsiteY81" fmla="*/ 217671 h 5509858"/>
                  <a:gd name="connsiteX82" fmla="*/ 1914606 w 2615000"/>
                  <a:gd name="connsiteY82" fmla="*/ 232478 h 5509858"/>
                  <a:gd name="connsiteX83" fmla="*/ 1887952 w 2615000"/>
                  <a:gd name="connsiteY83" fmla="*/ 239882 h 5509858"/>
                  <a:gd name="connsiteX84" fmla="*/ 1873145 w 2615000"/>
                  <a:gd name="connsiteY84" fmla="*/ 241363 h 5509858"/>
                  <a:gd name="connsiteX85" fmla="*/ 1856857 w 2615000"/>
                  <a:gd name="connsiteY85" fmla="*/ 241363 h 5509858"/>
                  <a:gd name="connsiteX86" fmla="*/ 756662 w 2615000"/>
                  <a:gd name="connsiteY86" fmla="*/ 241363 h 5509858"/>
                  <a:gd name="connsiteX87" fmla="*/ 741854 w 2615000"/>
                  <a:gd name="connsiteY87" fmla="*/ 241363 h 5509858"/>
                  <a:gd name="connsiteX88" fmla="*/ 727047 w 2615000"/>
                  <a:gd name="connsiteY88" fmla="*/ 239882 h 5509858"/>
                  <a:gd name="connsiteX89" fmla="*/ 698912 w 2615000"/>
                  <a:gd name="connsiteY89" fmla="*/ 232478 h 5509858"/>
                  <a:gd name="connsiteX90" fmla="*/ 673740 w 2615000"/>
                  <a:gd name="connsiteY90" fmla="*/ 217671 h 5509858"/>
                  <a:gd name="connsiteX91" fmla="*/ 651528 w 2615000"/>
                  <a:gd name="connsiteY91" fmla="*/ 199902 h 5509858"/>
                  <a:gd name="connsiteX92" fmla="*/ 633759 w 2615000"/>
                  <a:gd name="connsiteY92" fmla="*/ 177691 h 5509858"/>
                  <a:gd name="connsiteX93" fmla="*/ 618952 w 2615000"/>
                  <a:gd name="connsiteY93" fmla="*/ 152518 h 5509858"/>
                  <a:gd name="connsiteX94" fmla="*/ 611548 w 2615000"/>
                  <a:gd name="connsiteY94" fmla="*/ 124384 h 5509858"/>
                  <a:gd name="connsiteX95" fmla="*/ 610068 w 2615000"/>
                  <a:gd name="connsiteY95" fmla="*/ 109576 h 5509858"/>
                  <a:gd name="connsiteX96" fmla="*/ 610068 w 2615000"/>
                  <a:gd name="connsiteY96" fmla="*/ 94769 h 5509858"/>
                  <a:gd name="connsiteX97" fmla="*/ 607106 w 2615000"/>
                  <a:gd name="connsiteY97" fmla="*/ 82923 h 5509858"/>
                  <a:gd name="connsiteX98" fmla="*/ 604145 w 2615000"/>
                  <a:gd name="connsiteY98" fmla="*/ 72558 h 5509858"/>
                  <a:gd name="connsiteX99" fmla="*/ 599702 w 2615000"/>
                  <a:gd name="connsiteY99" fmla="*/ 62192 h 5509858"/>
                  <a:gd name="connsiteX100" fmla="*/ 592299 w 2615000"/>
                  <a:gd name="connsiteY100" fmla="*/ 54789 h 5509858"/>
                  <a:gd name="connsiteX101" fmla="*/ 584895 w 2615000"/>
                  <a:gd name="connsiteY101" fmla="*/ 47385 h 5509858"/>
                  <a:gd name="connsiteX102" fmla="*/ 574530 w 2615000"/>
                  <a:gd name="connsiteY102" fmla="*/ 42943 h 5509858"/>
                  <a:gd name="connsiteX103" fmla="*/ 564164 w 2615000"/>
                  <a:gd name="connsiteY103" fmla="*/ 39981 h 5509858"/>
                  <a:gd name="connsiteX104" fmla="*/ 555280 w 2615000"/>
                  <a:gd name="connsiteY104" fmla="*/ 39981 h 5509858"/>
                  <a:gd name="connsiteX105" fmla="*/ 340571 w 2615000"/>
                  <a:gd name="connsiteY105" fmla="*/ 39981 h 5509858"/>
                  <a:gd name="connsiteX106" fmla="*/ 315399 w 2615000"/>
                  <a:gd name="connsiteY106" fmla="*/ 0 h 5509858"/>
                  <a:gd name="connsiteX107" fmla="*/ 350937 w 2615000"/>
                  <a:gd name="connsiteY107" fmla="*/ 0 h 5509858"/>
                  <a:gd name="connsiteX108" fmla="*/ 2264063 w 2615000"/>
                  <a:gd name="connsiteY108" fmla="*/ 0 h 5509858"/>
                  <a:gd name="connsiteX109" fmla="*/ 2301082 w 2615000"/>
                  <a:gd name="connsiteY109" fmla="*/ 0 h 5509858"/>
                  <a:gd name="connsiteX110" fmla="*/ 2335139 w 2615000"/>
                  <a:gd name="connsiteY110" fmla="*/ 5923 h 5509858"/>
                  <a:gd name="connsiteX111" fmla="*/ 2367715 w 2615000"/>
                  <a:gd name="connsiteY111" fmla="*/ 14808 h 5509858"/>
                  <a:gd name="connsiteX112" fmla="*/ 2400292 w 2615000"/>
                  <a:gd name="connsiteY112" fmla="*/ 28134 h 5509858"/>
                  <a:gd name="connsiteX113" fmla="*/ 2429906 w 2615000"/>
                  <a:gd name="connsiteY113" fmla="*/ 42942 h 5509858"/>
                  <a:gd name="connsiteX114" fmla="*/ 2461002 w 2615000"/>
                  <a:gd name="connsiteY114" fmla="*/ 60711 h 5509858"/>
                  <a:gd name="connsiteX115" fmla="*/ 2487656 w 2615000"/>
                  <a:gd name="connsiteY115" fmla="*/ 79960 h 5509858"/>
                  <a:gd name="connsiteX116" fmla="*/ 2512828 w 2615000"/>
                  <a:gd name="connsiteY116" fmla="*/ 102172 h 5509858"/>
                  <a:gd name="connsiteX117" fmla="*/ 2535040 w 2615000"/>
                  <a:gd name="connsiteY117" fmla="*/ 127344 h 5509858"/>
                  <a:gd name="connsiteX118" fmla="*/ 2554289 w 2615000"/>
                  <a:gd name="connsiteY118" fmla="*/ 155479 h 5509858"/>
                  <a:gd name="connsiteX119" fmla="*/ 2572058 w 2615000"/>
                  <a:gd name="connsiteY119" fmla="*/ 182132 h 5509858"/>
                  <a:gd name="connsiteX120" fmla="*/ 2586866 w 2615000"/>
                  <a:gd name="connsiteY120" fmla="*/ 214708 h 5509858"/>
                  <a:gd name="connsiteX121" fmla="*/ 2600192 w 2615000"/>
                  <a:gd name="connsiteY121" fmla="*/ 244323 h 5509858"/>
                  <a:gd name="connsiteX122" fmla="*/ 2607596 w 2615000"/>
                  <a:gd name="connsiteY122" fmla="*/ 279861 h 5509858"/>
                  <a:gd name="connsiteX123" fmla="*/ 2612038 w 2615000"/>
                  <a:gd name="connsiteY123" fmla="*/ 313918 h 5509858"/>
                  <a:gd name="connsiteX124" fmla="*/ 2615000 w 2615000"/>
                  <a:gd name="connsiteY124" fmla="*/ 349456 h 5509858"/>
                  <a:gd name="connsiteX125" fmla="*/ 2615000 w 2615000"/>
                  <a:gd name="connsiteY125" fmla="*/ 5161883 h 5509858"/>
                  <a:gd name="connsiteX126" fmla="*/ 2612038 w 2615000"/>
                  <a:gd name="connsiteY126" fmla="*/ 5195940 h 5509858"/>
                  <a:gd name="connsiteX127" fmla="*/ 2607596 w 2615000"/>
                  <a:gd name="connsiteY127" fmla="*/ 5231478 h 5509858"/>
                  <a:gd name="connsiteX128" fmla="*/ 2600192 w 2615000"/>
                  <a:gd name="connsiteY128" fmla="*/ 5264054 h 5509858"/>
                  <a:gd name="connsiteX129" fmla="*/ 2586866 w 2615000"/>
                  <a:gd name="connsiteY129" fmla="*/ 5296631 h 5509858"/>
                  <a:gd name="connsiteX130" fmla="*/ 2572058 w 2615000"/>
                  <a:gd name="connsiteY130" fmla="*/ 5329207 h 5509858"/>
                  <a:gd name="connsiteX131" fmla="*/ 2554289 w 2615000"/>
                  <a:gd name="connsiteY131" fmla="*/ 5355861 h 5509858"/>
                  <a:gd name="connsiteX132" fmla="*/ 2535040 w 2615000"/>
                  <a:gd name="connsiteY132" fmla="*/ 5383995 h 5509858"/>
                  <a:gd name="connsiteX133" fmla="*/ 2512828 w 2615000"/>
                  <a:gd name="connsiteY133" fmla="*/ 5407687 h 5509858"/>
                  <a:gd name="connsiteX134" fmla="*/ 2487656 w 2615000"/>
                  <a:gd name="connsiteY134" fmla="*/ 5431379 h 5509858"/>
                  <a:gd name="connsiteX135" fmla="*/ 2461002 w 2615000"/>
                  <a:gd name="connsiteY135" fmla="*/ 5450628 h 5509858"/>
                  <a:gd name="connsiteX136" fmla="*/ 2429906 w 2615000"/>
                  <a:gd name="connsiteY136" fmla="*/ 5468397 h 5509858"/>
                  <a:gd name="connsiteX137" fmla="*/ 2400292 w 2615000"/>
                  <a:gd name="connsiteY137" fmla="*/ 5483205 h 5509858"/>
                  <a:gd name="connsiteX138" fmla="*/ 2367715 w 2615000"/>
                  <a:gd name="connsiteY138" fmla="*/ 5495051 h 5509858"/>
                  <a:gd name="connsiteX139" fmla="*/ 2335139 w 2615000"/>
                  <a:gd name="connsiteY139" fmla="*/ 5502455 h 5509858"/>
                  <a:gd name="connsiteX140" fmla="*/ 2301082 w 2615000"/>
                  <a:gd name="connsiteY140" fmla="*/ 5508378 h 5509858"/>
                  <a:gd name="connsiteX141" fmla="*/ 2264063 w 2615000"/>
                  <a:gd name="connsiteY141" fmla="*/ 5509858 h 5509858"/>
                  <a:gd name="connsiteX142" fmla="*/ 350937 w 2615000"/>
                  <a:gd name="connsiteY142" fmla="*/ 5509858 h 5509858"/>
                  <a:gd name="connsiteX143" fmla="*/ 315399 w 2615000"/>
                  <a:gd name="connsiteY143" fmla="*/ 5508378 h 5509858"/>
                  <a:gd name="connsiteX144" fmla="*/ 281342 w 2615000"/>
                  <a:gd name="connsiteY144" fmla="*/ 5502455 h 5509858"/>
                  <a:gd name="connsiteX145" fmla="*/ 245804 w 2615000"/>
                  <a:gd name="connsiteY145" fmla="*/ 5495051 h 5509858"/>
                  <a:gd name="connsiteX146" fmla="*/ 213228 w 2615000"/>
                  <a:gd name="connsiteY146" fmla="*/ 5483205 h 5509858"/>
                  <a:gd name="connsiteX147" fmla="*/ 183613 w 2615000"/>
                  <a:gd name="connsiteY147" fmla="*/ 5468397 h 5509858"/>
                  <a:gd name="connsiteX148" fmla="*/ 153998 w 2615000"/>
                  <a:gd name="connsiteY148" fmla="*/ 5450628 h 5509858"/>
                  <a:gd name="connsiteX149" fmla="*/ 128825 w 2615000"/>
                  <a:gd name="connsiteY149" fmla="*/ 5431379 h 5509858"/>
                  <a:gd name="connsiteX150" fmla="*/ 103653 w 2615000"/>
                  <a:gd name="connsiteY150" fmla="*/ 5407687 h 5509858"/>
                  <a:gd name="connsiteX151" fmla="*/ 78480 w 2615000"/>
                  <a:gd name="connsiteY151" fmla="*/ 5383995 h 5509858"/>
                  <a:gd name="connsiteX152" fmla="*/ 59230 w 2615000"/>
                  <a:gd name="connsiteY152" fmla="*/ 5355861 h 5509858"/>
                  <a:gd name="connsiteX153" fmla="*/ 41461 w 2615000"/>
                  <a:gd name="connsiteY153" fmla="*/ 5329207 h 5509858"/>
                  <a:gd name="connsiteX154" fmla="*/ 26654 w 2615000"/>
                  <a:gd name="connsiteY154" fmla="*/ 5296631 h 5509858"/>
                  <a:gd name="connsiteX155" fmla="*/ 16288 w 2615000"/>
                  <a:gd name="connsiteY155" fmla="*/ 5264054 h 5509858"/>
                  <a:gd name="connsiteX156" fmla="*/ 7404 w 2615000"/>
                  <a:gd name="connsiteY156" fmla="*/ 5231478 h 5509858"/>
                  <a:gd name="connsiteX157" fmla="*/ 1481 w 2615000"/>
                  <a:gd name="connsiteY157" fmla="*/ 5195940 h 5509858"/>
                  <a:gd name="connsiteX158" fmla="*/ 0 w 2615000"/>
                  <a:gd name="connsiteY158" fmla="*/ 5161883 h 5509858"/>
                  <a:gd name="connsiteX159" fmla="*/ 0 w 2615000"/>
                  <a:gd name="connsiteY159" fmla="*/ 349456 h 5509858"/>
                  <a:gd name="connsiteX160" fmla="*/ 1481 w 2615000"/>
                  <a:gd name="connsiteY160" fmla="*/ 313918 h 5509858"/>
                  <a:gd name="connsiteX161" fmla="*/ 7404 w 2615000"/>
                  <a:gd name="connsiteY161" fmla="*/ 279861 h 5509858"/>
                  <a:gd name="connsiteX162" fmla="*/ 16288 w 2615000"/>
                  <a:gd name="connsiteY162" fmla="*/ 244323 h 5509858"/>
                  <a:gd name="connsiteX163" fmla="*/ 26654 w 2615000"/>
                  <a:gd name="connsiteY163" fmla="*/ 214708 h 5509858"/>
                  <a:gd name="connsiteX164" fmla="*/ 41461 w 2615000"/>
                  <a:gd name="connsiteY164" fmla="*/ 182132 h 5509858"/>
                  <a:gd name="connsiteX165" fmla="*/ 59230 w 2615000"/>
                  <a:gd name="connsiteY165" fmla="*/ 155479 h 5509858"/>
                  <a:gd name="connsiteX166" fmla="*/ 78480 w 2615000"/>
                  <a:gd name="connsiteY166" fmla="*/ 127344 h 5509858"/>
                  <a:gd name="connsiteX167" fmla="*/ 103653 w 2615000"/>
                  <a:gd name="connsiteY167" fmla="*/ 102172 h 5509858"/>
                  <a:gd name="connsiteX168" fmla="*/ 128825 w 2615000"/>
                  <a:gd name="connsiteY168" fmla="*/ 79960 h 5509858"/>
                  <a:gd name="connsiteX169" fmla="*/ 153998 w 2615000"/>
                  <a:gd name="connsiteY169" fmla="*/ 60711 h 5509858"/>
                  <a:gd name="connsiteX170" fmla="*/ 183613 w 2615000"/>
                  <a:gd name="connsiteY170" fmla="*/ 42942 h 5509858"/>
                  <a:gd name="connsiteX171" fmla="*/ 213228 w 2615000"/>
                  <a:gd name="connsiteY171" fmla="*/ 28134 h 5509858"/>
                  <a:gd name="connsiteX172" fmla="*/ 245804 w 2615000"/>
                  <a:gd name="connsiteY172" fmla="*/ 14808 h 5509858"/>
                  <a:gd name="connsiteX173" fmla="*/ 281342 w 2615000"/>
                  <a:gd name="connsiteY173" fmla="*/ 5923 h 550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5000" h="5509858">
                    <a:moveTo>
                      <a:pt x="310957" y="39981"/>
                    </a:moveTo>
                    <a:lnTo>
                      <a:pt x="282822" y="45904"/>
                    </a:lnTo>
                    <a:lnTo>
                      <a:pt x="256169" y="53308"/>
                    </a:lnTo>
                    <a:lnTo>
                      <a:pt x="228035" y="62192"/>
                    </a:lnTo>
                    <a:lnTo>
                      <a:pt x="202862" y="75519"/>
                    </a:lnTo>
                    <a:lnTo>
                      <a:pt x="179170" y="90327"/>
                    </a:lnTo>
                    <a:lnTo>
                      <a:pt x="156959" y="105134"/>
                    </a:lnTo>
                    <a:lnTo>
                      <a:pt x="136228" y="124384"/>
                    </a:lnTo>
                    <a:lnTo>
                      <a:pt x="116979" y="145114"/>
                    </a:lnTo>
                    <a:lnTo>
                      <a:pt x="99210" y="167325"/>
                    </a:lnTo>
                    <a:lnTo>
                      <a:pt x="85883" y="192498"/>
                    </a:lnTo>
                    <a:lnTo>
                      <a:pt x="74037" y="217671"/>
                    </a:lnTo>
                    <a:lnTo>
                      <a:pt x="63672" y="244324"/>
                    </a:lnTo>
                    <a:lnTo>
                      <a:pt x="56268" y="272458"/>
                    </a:lnTo>
                    <a:lnTo>
                      <a:pt x="51826" y="302073"/>
                    </a:lnTo>
                    <a:lnTo>
                      <a:pt x="48864" y="331688"/>
                    </a:lnTo>
                    <a:lnTo>
                      <a:pt x="48864" y="5179653"/>
                    </a:lnTo>
                    <a:lnTo>
                      <a:pt x="51826" y="5209268"/>
                    </a:lnTo>
                    <a:lnTo>
                      <a:pt x="56268" y="5238883"/>
                    </a:lnTo>
                    <a:lnTo>
                      <a:pt x="63672" y="5267017"/>
                    </a:lnTo>
                    <a:lnTo>
                      <a:pt x="74037" y="5293670"/>
                    </a:lnTo>
                    <a:lnTo>
                      <a:pt x="85883" y="5318843"/>
                    </a:lnTo>
                    <a:lnTo>
                      <a:pt x="99210" y="5341054"/>
                    </a:lnTo>
                    <a:lnTo>
                      <a:pt x="116979" y="5363265"/>
                    </a:lnTo>
                    <a:lnTo>
                      <a:pt x="136228" y="5385477"/>
                    </a:lnTo>
                    <a:lnTo>
                      <a:pt x="156959" y="5403246"/>
                    </a:lnTo>
                    <a:lnTo>
                      <a:pt x="179170" y="5421015"/>
                    </a:lnTo>
                    <a:lnTo>
                      <a:pt x="202862" y="5435822"/>
                    </a:lnTo>
                    <a:lnTo>
                      <a:pt x="228035" y="5447668"/>
                    </a:lnTo>
                    <a:lnTo>
                      <a:pt x="256169" y="5458033"/>
                    </a:lnTo>
                    <a:lnTo>
                      <a:pt x="282822" y="5465437"/>
                    </a:lnTo>
                    <a:lnTo>
                      <a:pt x="310957" y="5468399"/>
                    </a:lnTo>
                    <a:lnTo>
                      <a:pt x="340571" y="5469879"/>
                    </a:lnTo>
                    <a:lnTo>
                      <a:pt x="2272947" y="5469879"/>
                    </a:lnTo>
                    <a:lnTo>
                      <a:pt x="2304042" y="5468399"/>
                    </a:lnTo>
                    <a:lnTo>
                      <a:pt x="2330696" y="5465437"/>
                    </a:lnTo>
                    <a:lnTo>
                      <a:pt x="2360311" y="5458033"/>
                    </a:lnTo>
                    <a:lnTo>
                      <a:pt x="2385484" y="5447668"/>
                    </a:lnTo>
                    <a:lnTo>
                      <a:pt x="2413618" y="5435822"/>
                    </a:lnTo>
                    <a:lnTo>
                      <a:pt x="2435829" y="5421015"/>
                    </a:lnTo>
                    <a:lnTo>
                      <a:pt x="2458040" y="5403246"/>
                    </a:lnTo>
                    <a:lnTo>
                      <a:pt x="2480252" y="5385477"/>
                    </a:lnTo>
                    <a:lnTo>
                      <a:pt x="2498020" y="5363265"/>
                    </a:lnTo>
                    <a:lnTo>
                      <a:pt x="2515789" y="5341054"/>
                    </a:lnTo>
                    <a:lnTo>
                      <a:pt x="2530597" y="5318843"/>
                    </a:lnTo>
                    <a:lnTo>
                      <a:pt x="2542443" y="5293670"/>
                    </a:lnTo>
                    <a:lnTo>
                      <a:pt x="2552808" y="5267017"/>
                    </a:lnTo>
                    <a:lnTo>
                      <a:pt x="2557250" y="5238883"/>
                    </a:lnTo>
                    <a:lnTo>
                      <a:pt x="2561692" y="5209268"/>
                    </a:lnTo>
                    <a:lnTo>
                      <a:pt x="2564654" y="5179653"/>
                    </a:lnTo>
                    <a:lnTo>
                      <a:pt x="2564654" y="331688"/>
                    </a:lnTo>
                    <a:lnTo>
                      <a:pt x="2561692" y="302073"/>
                    </a:lnTo>
                    <a:lnTo>
                      <a:pt x="2557250" y="272458"/>
                    </a:lnTo>
                    <a:lnTo>
                      <a:pt x="2552808" y="244324"/>
                    </a:lnTo>
                    <a:lnTo>
                      <a:pt x="2542443" y="217671"/>
                    </a:lnTo>
                    <a:lnTo>
                      <a:pt x="2530597" y="192498"/>
                    </a:lnTo>
                    <a:lnTo>
                      <a:pt x="2515789" y="167325"/>
                    </a:lnTo>
                    <a:lnTo>
                      <a:pt x="2498020" y="145114"/>
                    </a:lnTo>
                    <a:lnTo>
                      <a:pt x="2480252" y="124384"/>
                    </a:lnTo>
                    <a:lnTo>
                      <a:pt x="2458040" y="105134"/>
                    </a:lnTo>
                    <a:lnTo>
                      <a:pt x="2435829" y="90327"/>
                    </a:lnTo>
                    <a:lnTo>
                      <a:pt x="2413618" y="75519"/>
                    </a:lnTo>
                    <a:lnTo>
                      <a:pt x="2385484" y="62192"/>
                    </a:lnTo>
                    <a:lnTo>
                      <a:pt x="2360311" y="53308"/>
                    </a:lnTo>
                    <a:lnTo>
                      <a:pt x="2330696" y="45904"/>
                    </a:lnTo>
                    <a:lnTo>
                      <a:pt x="2304042" y="39981"/>
                    </a:lnTo>
                    <a:lnTo>
                      <a:pt x="2272947" y="39981"/>
                    </a:lnTo>
                    <a:lnTo>
                      <a:pt x="2061200" y="39981"/>
                    </a:lnTo>
                    <a:lnTo>
                      <a:pt x="2049354" y="39981"/>
                    </a:lnTo>
                    <a:lnTo>
                      <a:pt x="2038989" y="42943"/>
                    </a:lnTo>
                    <a:lnTo>
                      <a:pt x="2028623" y="47385"/>
                    </a:lnTo>
                    <a:lnTo>
                      <a:pt x="2021220" y="54789"/>
                    </a:lnTo>
                    <a:lnTo>
                      <a:pt x="2013816" y="62192"/>
                    </a:lnTo>
                    <a:lnTo>
                      <a:pt x="2009374" y="72558"/>
                    </a:lnTo>
                    <a:lnTo>
                      <a:pt x="2006412" y="82923"/>
                    </a:lnTo>
                    <a:lnTo>
                      <a:pt x="2006412" y="94769"/>
                    </a:lnTo>
                    <a:lnTo>
                      <a:pt x="2004932" y="109576"/>
                    </a:lnTo>
                    <a:lnTo>
                      <a:pt x="2004932" y="124384"/>
                    </a:lnTo>
                    <a:lnTo>
                      <a:pt x="1994566" y="152518"/>
                    </a:lnTo>
                    <a:lnTo>
                      <a:pt x="1982720" y="177691"/>
                    </a:lnTo>
                    <a:lnTo>
                      <a:pt x="1961990" y="199902"/>
                    </a:lnTo>
                    <a:lnTo>
                      <a:pt x="1939778" y="217671"/>
                    </a:lnTo>
                    <a:lnTo>
                      <a:pt x="1914606" y="232478"/>
                    </a:lnTo>
                    <a:lnTo>
                      <a:pt x="1887952" y="239882"/>
                    </a:lnTo>
                    <a:lnTo>
                      <a:pt x="1873145" y="241363"/>
                    </a:lnTo>
                    <a:lnTo>
                      <a:pt x="1856857" y="241363"/>
                    </a:lnTo>
                    <a:lnTo>
                      <a:pt x="756662" y="241363"/>
                    </a:lnTo>
                    <a:lnTo>
                      <a:pt x="741854" y="241363"/>
                    </a:lnTo>
                    <a:lnTo>
                      <a:pt x="727047" y="239882"/>
                    </a:lnTo>
                    <a:lnTo>
                      <a:pt x="698912" y="232478"/>
                    </a:lnTo>
                    <a:lnTo>
                      <a:pt x="673740" y="217671"/>
                    </a:lnTo>
                    <a:lnTo>
                      <a:pt x="651528" y="199902"/>
                    </a:lnTo>
                    <a:lnTo>
                      <a:pt x="633759" y="177691"/>
                    </a:lnTo>
                    <a:lnTo>
                      <a:pt x="618952" y="152518"/>
                    </a:lnTo>
                    <a:lnTo>
                      <a:pt x="611548" y="124384"/>
                    </a:lnTo>
                    <a:lnTo>
                      <a:pt x="610068" y="109576"/>
                    </a:lnTo>
                    <a:lnTo>
                      <a:pt x="610068" y="94769"/>
                    </a:lnTo>
                    <a:lnTo>
                      <a:pt x="607106" y="82923"/>
                    </a:lnTo>
                    <a:lnTo>
                      <a:pt x="604145" y="72558"/>
                    </a:lnTo>
                    <a:lnTo>
                      <a:pt x="599702" y="62192"/>
                    </a:lnTo>
                    <a:lnTo>
                      <a:pt x="592299" y="54789"/>
                    </a:lnTo>
                    <a:lnTo>
                      <a:pt x="584895" y="47385"/>
                    </a:lnTo>
                    <a:lnTo>
                      <a:pt x="574530" y="42943"/>
                    </a:lnTo>
                    <a:lnTo>
                      <a:pt x="564164" y="39981"/>
                    </a:lnTo>
                    <a:lnTo>
                      <a:pt x="555280" y="39981"/>
                    </a:lnTo>
                    <a:lnTo>
                      <a:pt x="340571" y="39981"/>
                    </a:lnTo>
                    <a:close/>
                    <a:moveTo>
                      <a:pt x="315399" y="0"/>
                    </a:moveTo>
                    <a:lnTo>
                      <a:pt x="350937" y="0"/>
                    </a:lnTo>
                    <a:lnTo>
                      <a:pt x="2264063" y="0"/>
                    </a:lnTo>
                    <a:lnTo>
                      <a:pt x="2301082" y="0"/>
                    </a:lnTo>
                    <a:lnTo>
                      <a:pt x="2335139" y="5923"/>
                    </a:lnTo>
                    <a:lnTo>
                      <a:pt x="2367715" y="14808"/>
                    </a:lnTo>
                    <a:lnTo>
                      <a:pt x="2400292" y="28134"/>
                    </a:lnTo>
                    <a:lnTo>
                      <a:pt x="2429906" y="42942"/>
                    </a:lnTo>
                    <a:lnTo>
                      <a:pt x="2461002" y="60711"/>
                    </a:lnTo>
                    <a:lnTo>
                      <a:pt x="2487656" y="79960"/>
                    </a:lnTo>
                    <a:lnTo>
                      <a:pt x="2512828" y="102172"/>
                    </a:lnTo>
                    <a:lnTo>
                      <a:pt x="2535040" y="127344"/>
                    </a:lnTo>
                    <a:lnTo>
                      <a:pt x="2554289" y="155479"/>
                    </a:lnTo>
                    <a:lnTo>
                      <a:pt x="2572058" y="182132"/>
                    </a:lnTo>
                    <a:lnTo>
                      <a:pt x="2586866" y="214708"/>
                    </a:lnTo>
                    <a:lnTo>
                      <a:pt x="2600192" y="244323"/>
                    </a:lnTo>
                    <a:lnTo>
                      <a:pt x="2607596" y="279861"/>
                    </a:lnTo>
                    <a:lnTo>
                      <a:pt x="2612038" y="313918"/>
                    </a:lnTo>
                    <a:lnTo>
                      <a:pt x="2615000" y="349456"/>
                    </a:lnTo>
                    <a:lnTo>
                      <a:pt x="2615000" y="5161883"/>
                    </a:lnTo>
                    <a:lnTo>
                      <a:pt x="2612038" y="5195940"/>
                    </a:lnTo>
                    <a:lnTo>
                      <a:pt x="2607596" y="5231478"/>
                    </a:lnTo>
                    <a:lnTo>
                      <a:pt x="2600192" y="5264054"/>
                    </a:lnTo>
                    <a:lnTo>
                      <a:pt x="2586866" y="5296631"/>
                    </a:lnTo>
                    <a:lnTo>
                      <a:pt x="2572058" y="5329207"/>
                    </a:lnTo>
                    <a:lnTo>
                      <a:pt x="2554289" y="5355861"/>
                    </a:lnTo>
                    <a:lnTo>
                      <a:pt x="2535040" y="5383995"/>
                    </a:lnTo>
                    <a:lnTo>
                      <a:pt x="2512828" y="5407687"/>
                    </a:lnTo>
                    <a:lnTo>
                      <a:pt x="2487656" y="5431379"/>
                    </a:lnTo>
                    <a:lnTo>
                      <a:pt x="2461002" y="5450628"/>
                    </a:lnTo>
                    <a:lnTo>
                      <a:pt x="2429906" y="5468397"/>
                    </a:lnTo>
                    <a:lnTo>
                      <a:pt x="2400292" y="5483205"/>
                    </a:lnTo>
                    <a:lnTo>
                      <a:pt x="2367715" y="5495051"/>
                    </a:lnTo>
                    <a:lnTo>
                      <a:pt x="2335139" y="5502455"/>
                    </a:lnTo>
                    <a:lnTo>
                      <a:pt x="2301082" y="5508378"/>
                    </a:lnTo>
                    <a:lnTo>
                      <a:pt x="2264063" y="5509858"/>
                    </a:lnTo>
                    <a:lnTo>
                      <a:pt x="350937" y="5509858"/>
                    </a:lnTo>
                    <a:lnTo>
                      <a:pt x="315399" y="5508378"/>
                    </a:lnTo>
                    <a:lnTo>
                      <a:pt x="281342" y="5502455"/>
                    </a:lnTo>
                    <a:lnTo>
                      <a:pt x="245804" y="5495051"/>
                    </a:lnTo>
                    <a:lnTo>
                      <a:pt x="213228" y="5483205"/>
                    </a:lnTo>
                    <a:lnTo>
                      <a:pt x="183613" y="5468397"/>
                    </a:lnTo>
                    <a:lnTo>
                      <a:pt x="153998" y="5450628"/>
                    </a:lnTo>
                    <a:lnTo>
                      <a:pt x="128825" y="5431379"/>
                    </a:lnTo>
                    <a:lnTo>
                      <a:pt x="103653" y="5407687"/>
                    </a:lnTo>
                    <a:lnTo>
                      <a:pt x="78480" y="5383995"/>
                    </a:lnTo>
                    <a:lnTo>
                      <a:pt x="59230" y="5355861"/>
                    </a:lnTo>
                    <a:lnTo>
                      <a:pt x="41461" y="5329207"/>
                    </a:lnTo>
                    <a:lnTo>
                      <a:pt x="26654" y="5296631"/>
                    </a:lnTo>
                    <a:lnTo>
                      <a:pt x="16288" y="5264054"/>
                    </a:lnTo>
                    <a:lnTo>
                      <a:pt x="7404" y="5231478"/>
                    </a:lnTo>
                    <a:lnTo>
                      <a:pt x="1481" y="5195940"/>
                    </a:lnTo>
                    <a:lnTo>
                      <a:pt x="0" y="5161883"/>
                    </a:lnTo>
                    <a:lnTo>
                      <a:pt x="0" y="349456"/>
                    </a:lnTo>
                    <a:lnTo>
                      <a:pt x="1481" y="313918"/>
                    </a:lnTo>
                    <a:lnTo>
                      <a:pt x="7404" y="279861"/>
                    </a:lnTo>
                    <a:lnTo>
                      <a:pt x="16288" y="244323"/>
                    </a:lnTo>
                    <a:lnTo>
                      <a:pt x="26654" y="214708"/>
                    </a:lnTo>
                    <a:lnTo>
                      <a:pt x="41461" y="182132"/>
                    </a:lnTo>
                    <a:lnTo>
                      <a:pt x="59230" y="155479"/>
                    </a:lnTo>
                    <a:lnTo>
                      <a:pt x="78480" y="127344"/>
                    </a:lnTo>
                    <a:lnTo>
                      <a:pt x="103653" y="102172"/>
                    </a:lnTo>
                    <a:lnTo>
                      <a:pt x="128825" y="79960"/>
                    </a:lnTo>
                    <a:lnTo>
                      <a:pt x="153998" y="60711"/>
                    </a:lnTo>
                    <a:lnTo>
                      <a:pt x="183613" y="42942"/>
                    </a:lnTo>
                    <a:lnTo>
                      <a:pt x="213228" y="28134"/>
                    </a:lnTo>
                    <a:lnTo>
                      <a:pt x="245804" y="14808"/>
                    </a:lnTo>
                    <a:lnTo>
                      <a:pt x="281342" y="59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47" name="Freeform 105">
                <a:extLst>
                  <a:ext uri="{FF2B5EF4-FFF2-40B4-BE49-F238E27FC236}">
                    <a16:creationId xmlns:a16="http://schemas.microsoft.com/office/drawing/2014/main" id="{17F84F7C-2909-23F3-0F4B-E4A1B079241E}"/>
                  </a:ext>
                </a:extLst>
              </p:cNvPr>
              <p:cNvSpPr>
                <a:spLocks/>
              </p:cNvSpPr>
              <p:nvPr/>
            </p:nvSpPr>
            <p:spPr bwMode="auto">
              <a:xfrm>
                <a:off x="8086696" y="764397"/>
                <a:ext cx="347976" cy="37019"/>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8" name="Freeform 106">
                <a:extLst>
                  <a:ext uri="{FF2B5EF4-FFF2-40B4-BE49-F238E27FC236}">
                    <a16:creationId xmlns:a16="http://schemas.microsoft.com/office/drawing/2014/main" id="{AF11564C-83A0-8AA4-A1A2-994582681399}"/>
                  </a:ext>
                </a:extLst>
              </p:cNvPr>
              <p:cNvSpPr>
                <a:spLocks/>
              </p:cNvSpPr>
              <p:nvPr/>
            </p:nvSpPr>
            <p:spPr bwMode="auto">
              <a:xfrm>
                <a:off x="8517594" y="742185"/>
                <a:ext cx="81442" cy="81442"/>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9" name="Freeform 107">
                <a:extLst>
                  <a:ext uri="{FF2B5EF4-FFF2-40B4-BE49-F238E27FC236}">
                    <a16:creationId xmlns:a16="http://schemas.microsoft.com/office/drawing/2014/main" id="{0054202E-879A-01DF-EF89-A0C7E76D581D}"/>
                  </a:ext>
                </a:extLst>
              </p:cNvPr>
              <p:cNvSpPr>
                <a:spLocks/>
              </p:cNvSpPr>
              <p:nvPr/>
            </p:nvSpPr>
            <p:spPr bwMode="auto">
              <a:xfrm>
                <a:off x="8564978" y="761435"/>
                <a:ext cx="26653" cy="29615"/>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0" name="Freeform 108">
                <a:extLst>
                  <a:ext uri="{FF2B5EF4-FFF2-40B4-BE49-F238E27FC236}">
                    <a16:creationId xmlns:a16="http://schemas.microsoft.com/office/drawing/2014/main" id="{34831D9A-70D4-5ED9-2CD6-70DB41D3E24A}"/>
                  </a:ext>
                </a:extLst>
              </p:cNvPr>
              <p:cNvSpPr>
                <a:spLocks/>
              </p:cNvSpPr>
              <p:nvPr/>
            </p:nvSpPr>
            <p:spPr bwMode="auto">
              <a:xfrm>
                <a:off x="8562017" y="764397"/>
                <a:ext cx="25173" cy="22212"/>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1" name="Freeform 109">
                <a:extLst>
                  <a:ext uri="{FF2B5EF4-FFF2-40B4-BE49-F238E27FC236}">
                    <a16:creationId xmlns:a16="http://schemas.microsoft.com/office/drawing/2014/main" id="{8B281796-1D13-00CA-9EC4-F45ABDC7F249}"/>
                  </a:ext>
                </a:extLst>
              </p:cNvPr>
              <p:cNvSpPr>
                <a:spLocks/>
              </p:cNvSpPr>
              <p:nvPr/>
            </p:nvSpPr>
            <p:spPr bwMode="auto">
              <a:xfrm>
                <a:off x="8566458" y="768839"/>
                <a:ext cx="10366" cy="13327"/>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2" name="Freeform 110">
                <a:extLst>
                  <a:ext uri="{FF2B5EF4-FFF2-40B4-BE49-F238E27FC236}">
                    <a16:creationId xmlns:a16="http://schemas.microsoft.com/office/drawing/2014/main" id="{88B38E43-41A3-6D1F-EA83-CE1BD78C5FF9}"/>
                  </a:ext>
                </a:extLst>
              </p:cNvPr>
              <p:cNvSpPr>
                <a:spLocks/>
              </p:cNvSpPr>
              <p:nvPr/>
            </p:nvSpPr>
            <p:spPr bwMode="auto">
              <a:xfrm>
                <a:off x="8529440" y="767359"/>
                <a:ext cx="22212" cy="29615"/>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3" name="Freeform 111">
                <a:extLst>
                  <a:ext uri="{FF2B5EF4-FFF2-40B4-BE49-F238E27FC236}">
                    <a16:creationId xmlns:a16="http://schemas.microsoft.com/office/drawing/2014/main" id="{F0176588-8A91-B50A-16E1-0819F620303D}"/>
                  </a:ext>
                </a:extLst>
              </p:cNvPr>
              <p:cNvSpPr>
                <a:spLocks/>
              </p:cNvSpPr>
              <p:nvPr/>
            </p:nvSpPr>
            <p:spPr bwMode="auto">
              <a:xfrm>
                <a:off x="8533882" y="771800"/>
                <a:ext cx="16288" cy="19250"/>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4" name="Freeform 112">
                <a:extLst>
                  <a:ext uri="{FF2B5EF4-FFF2-40B4-BE49-F238E27FC236}">
                    <a16:creationId xmlns:a16="http://schemas.microsoft.com/office/drawing/2014/main" id="{7F9AE6E1-22B1-076F-464A-8F944F11BCA9}"/>
                  </a:ext>
                </a:extLst>
              </p:cNvPr>
              <p:cNvSpPr>
                <a:spLocks/>
              </p:cNvSpPr>
              <p:nvPr/>
            </p:nvSpPr>
            <p:spPr bwMode="auto">
              <a:xfrm>
                <a:off x="8539805" y="774762"/>
                <a:ext cx="7404" cy="11846"/>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42" name="Freeform 100">
              <a:extLst>
                <a:ext uri="{FF2B5EF4-FFF2-40B4-BE49-F238E27FC236}">
                  <a16:creationId xmlns:a16="http://schemas.microsoft.com/office/drawing/2014/main" id="{C74112EC-660C-50ED-DC43-64AB9F634663}"/>
                </a:ext>
              </a:extLst>
            </p:cNvPr>
            <p:cNvSpPr>
              <a:spLocks/>
            </p:cNvSpPr>
            <p:nvPr/>
          </p:nvSpPr>
          <p:spPr bwMode="auto">
            <a:xfrm>
              <a:off x="6798446" y="1324120"/>
              <a:ext cx="28135" cy="217670"/>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3" name="Freeform 101">
              <a:extLst>
                <a:ext uri="{FF2B5EF4-FFF2-40B4-BE49-F238E27FC236}">
                  <a16:creationId xmlns:a16="http://schemas.microsoft.com/office/drawing/2014/main" id="{13952B84-FECF-244B-F1E7-684A7252A7B6}"/>
                </a:ext>
              </a:extLst>
            </p:cNvPr>
            <p:cNvSpPr>
              <a:spLocks/>
            </p:cNvSpPr>
            <p:nvPr/>
          </p:nvSpPr>
          <p:spPr bwMode="auto">
            <a:xfrm>
              <a:off x="6798446" y="1746132"/>
              <a:ext cx="28135" cy="402763"/>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4" name="Freeform 102">
              <a:extLst>
                <a:ext uri="{FF2B5EF4-FFF2-40B4-BE49-F238E27FC236}">
                  <a16:creationId xmlns:a16="http://schemas.microsoft.com/office/drawing/2014/main" id="{623EBE88-1EF5-E7D1-33FA-3B392C548B96}"/>
                </a:ext>
              </a:extLst>
            </p:cNvPr>
            <p:cNvSpPr>
              <a:spLocks/>
            </p:cNvSpPr>
            <p:nvPr/>
          </p:nvSpPr>
          <p:spPr bwMode="auto">
            <a:xfrm>
              <a:off x="9668134" y="1877918"/>
              <a:ext cx="22212" cy="667817"/>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5" name="Freeform 103">
              <a:extLst>
                <a:ext uri="{FF2B5EF4-FFF2-40B4-BE49-F238E27FC236}">
                  <a16:creationId xmlns:a16="http://schemas.microsoft.com/office/drawing/2014/main" id="{28FD4D34-339D-4906-9109-E6E5CE8D3C88}"/>
                </a:ext>
              </a:extLst>
            </p:cNvPr>
            <p:cNvSpPr>
              <a:spLocks/>
            </p:cNvSpPr>
            <p:nvPr/>
          </p:nvSpPr>
          <p:spPr bwMode="auto">
            <a:xfrm>
              <a:off x="6798446" y="2265874"/>
              <a:ext cx="28135" cy="413128"/>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Tree>
    <p:extLst>
      <p:ext uri="{BB962C8B-B14F-4D97-AF65-F5344CB8AC3E}">
        <p14:creationId xmlns:p14="http://schemas.microsoft.com/office/powerpoint/2010/main" val="46089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Forma 4">
            <a:extLst>
              <a:ext uri="{FF2B5EF4-FFF2-40B4-BE49-F238E27FC236}">
                <a16:creationId xmlns:a16="http://schemas.microsoft.com/office/drawing/2014/main" id="{6BA59F3C-F77A-0989-5461-C045B6BDCB75}"/>
              </a:ext>
            </a:extLst>
          </p:cNvPr>
          <p:cNvSpPr/>
          <p:nvPr/>
        </p:nvSpPr>
        <p:spPr>
          <a:xfrm>
            <a:off x="239210" y="3429000"/>
            <a:ext cx="11713580" cy="3428999"/>
          </a:xfrm>
          <a:custGeom>
            <a:avLst/>
            <a:gdLst>
              <a:gd name="connsiteX0" fmla="*/ 233720 w 11713580"/>
              <a:gd name="connsiteY0" fmla="*/ 0 h 3428999"/>
              <a:gd name="connsiteX1" fmla="*/ 11479860 w 11713580"/>
              <a:gd name="connsiteY1" fmla="*/ 0 h 3428999"/>
              <a:gd name="connsiteX2" fmla="*/ 11713580 w 11713580"/>
              <a:gd name="connsiteY2" fmla="*/ 233720 h 3428999"/>
              <a:gd name="connsiteX3" fmla="*/ 11713580 w 11713580"/>
              <a:gd name="connsiteY3" fmla="*/ 3428999 h 3428999"/>
              <a:gd name="connsiteX4" fmla="*/ 0 w 11713580"/>
              <a:gd name="connsiteY4" fmla="*/ 3428999 h 3428999"/>
              <a:gd name="connsiteX5" fmla="*/ 0 w 11713580"/>
              <a:gd name="connsiteY5" fmla="*/ 233720 h 3428999"/>
              <a:gd name="connsiteX6" fmla="*/ 233720 w 11713580"/>
              <a:gd name="connsiteY6" fmla="*/ 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13580" h="3428999">
                <a:moveTo>
                  <a:pt x="233720" y="0"/>
                </a:moveTo>
                <a:lnTo>
                  <a:pt x="11479860" y="0"/>
                </a:lnTo>
                <a:cubicBezTo>
                  <a:pt x="11608940" y="0"/>
                  <a:pt x="11713580" y="104640"/>
                  <a:pt x="11713580" y="233720"/>
                </a:cubicBezTo>
                <a:lnTo>
                  <a:pt x="11713580" y="3428999"/>
                </a:lnTo>
                <a:lnTo>
                  <a:pt x="0" y="3428999"/>
                </a:lnTo>
                <a:lnTo>
                  <a:pt x="0" y="233720"/>
                </a:lnTo>
                <a:cubicBezTo>
                  <a:pt x="0" y="104640"/>
                  <a:pt x="104640" y="0"/>
                  <a:pt x="233720"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6" name="Title 1">
            <a:extLst>
              <a:ext uri="{FF2B5EF4-FFF2-40B4-BE49-F238E27FC236}">
                <a16:creationId xmlns:a16="http://schemas.microsoft.com/office/drawing/2014/main" id="{2CF88C36-82A3-A0D5-C121-32B28A2CD763}"/>
              </a:ext>
            </a:extLst>
          </p:cNvPr>
          <p:cNvSpPr txBox="1">
            <a:spLocks/>
          </p:cNvSpPr>
          <p:nvPr/>
        </p:nvSpPr>
        <p:spPr>
          <a:xfrm>
            <a:off x="0" y="1067816"/>
            <a:ext cx="1219200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pPr algn="ctr"/>
            <a:r>
              <a:rPr lang="pt-BR" sz="6600" dirty="0">
                <a:latin typeface="Poppins Black" panose="00000A00000000000000" pitchFamily="2" charset="0"/>
                <a:cs typeface="Poppins Black" panose="00000A00000000000000" pitchFamily="2" charset="0"/>
              </a:rPr>
              <a:t>DEPOIMENTOS</a:t>
            </a:r>
          </a:p>
        </p:txBody>
      </p:sp>
      <p:sp>
        <p:nvSpPr>
          <p:cNvPr id="8" name="Text Placeholder 17">
            <a:extLst>
              <a:ext uri="{FF2B5EF4-FFF2-40B4-BE49-F238E27FC236}">
                <a16:creationId xmlns:a16="http://schemas.microsoft.com/office/drawing/2014/main" id="{D857D886-34D8-570F-23A3-91C8F2AE77CA}"/>
              </a:ext>
            </a:extLst>
          </p:cNvPr>
          <p:cNvSpPr txBox="1">
            <a:spLocks/>
          </p:cNvSpPr>
          <p:nvPr/>
        </p:nvSpPr>
        <p:spPr>
          <a:xfrm>
            <a:off x="1401485" y="4737845"/>
            <a:ext cx="2903815" cy="136354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a:t>
            </a:r>
          </a:p>
          <a:p>
            <a:pPr defTabSz="914354">
              <a:lnSpc>
                <a:spcPct val="100000"/>
              </a:lnSpc>
              <a:spcBef>
                <a:spcPts val="0"/>
              </a:spcBef>
            </a:pPr>
            <a:endParaRPr lang="pt-BR" b="1" dirty="0">
              <a:solidFill>
                <a:sysClr val="window" lastClr="FFFFFF"/>
              </a:solidFill>
              <a:latin typeface="Poppins" pitchFamily="2" charset="77"/>
              <a:cs typeface="Poppins" pitchFamily="2" charset="77"/>
            </a:endParaRPr>
          </a:p>
          <a:p>
            <a:pPr defTabSz="914354">
              <a:lnSpc>
                <a:spcPct val="100000"/>
              </a:lnSpc>
              <a:spcBef>
                <a:spcPts val="0"/>
              </a:spcBef>
            </a:pPr>
            <a:r>
              <a:rPr lang="pt-BR" b="1" dirty="0">
                <a:solidFill>
                  <a:sysClr val="window" lastClr="FFFFFF"/>
                </a:solidFill>
                <a:latin typeface="Poppins" pitchFamily="2" charset="77"/>
                <a:cs typeface="Poppins" pitchFamily="2" charset="77"/>
              </a:rPr>
              <a:t>NOME SOBRENOME - EMPRESA</a:t>
            </a:r>
          </a:p>
        </p:txBody>
      </p:sp>
      <p:sp>
        <p:nvSpPr>
          <p:cNvPr id="15" name="Text Placeholder 17">
            <a:extLst>
              <a:ext uri="{FF2B5EF4-FFF2-40B4-BE49-F238E27FC236}">
                <a16:creationId xmlns:a16="http://schemas.microsoft.com/office/drawing/2014/main" id="{BA56ED22-2BC5-42AD-1BC4-13A19B9D3D31}"/>
              </a:ext>
            </a:extLst>
          </p:cNvPr>
          <p:cNvSpPr txBox="1">
            <a:spLocks/>
          </p:cNvSpPr>
          <p:nvPr/>
        </p:nvSpPr>
        <p:spPr>
          <a:xfrm>
            <a:off x="4906685" y="4737845"/>
            <a:ext cx="2903815" cy="136354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a:t>
            </a:r>
          </a:p>
          <a:p>
            <a:pPr defTabSz="914354">
              <a:lnSpc>
                <a:spcPct val="100000"/>
              </a:lnSpc>
              <a:spcBef>
                <a:spcPts val="0"/>
              </a:spcBef>
            </a:pPr>
            <a:endParaRPr lang="pt-BR" b="1" dirty="0">
              <a:solidFill>
                <a:sysClr val="window" lastClr="FFFFFF"/>
              </a:solidFill>
              <a:latin typeface="Poppins" pitchFamily="2" charset="77"/>
              <a:cs typeface="Poppins" pitchFamily="2" charset="77"/>
            </a:endParaRPr>
          </a:p>
          <a:p>
            <a:pPr defTabSz="914354">
              <a:lnSpc>
                <a:spcPct val="100000"/>
              </a:lnSpc>
              <a:spcBef>
                <a:spcPts val="0"/>
              </a:spcBef>
            </a:pPr>
            <a:r>
              <a:rPr lang="pt-BR" b="1" dirty="0">
                <a:solidFill>
                  <a:sysClr val="window" lastClr="FFFFFF"/>
                </a:solidFill>
                <a:latin typeface="Poppins" pitchFamily="2" charset="77"/>
                <a:cs typeface="Poppins" pitchFamily="2" charset="77"/>
              </a:rPr>
              <a:t>NOME SOBRENOME - EMPRESA</a:t>
            </a:r>
          </a:p>
        </p:txBody>
      </p:sp>
      <p:sp>
        <p:nvSpPr>
          <p:cNvPr id="16" name="Text Placeholder 17">
            <a:extLst>
              <a:ext uri="{FF2B5EF4-FFF2-40B4-BE49-F238E27FC236}">
                <a16:creationId xmlns:a16="http://schemas.microsoft.com/office/drawing/2014/main" id="{24D9C83E-B1A9-9435-F428-5E354AFD4039}"/>
              </a:ext>
            </a:extLst>
          </p:cNvPr>
          <p:cNvSpPr txBox="1">
            <a:spLocks/>
          </p:cNvSpPr>
          <p:nvPr/>
        </p:nvSpPr>
        <p:spPr>
          <a:xfrm>
            <a:off x="8497610" y="4737845"/>
            <a:ext cx="2903815" cy="136354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Poppins" pitchFamily="2" charset="77"/>
                <a:cs typeface="Poppins" pitchFamily="2" charset="77"/>
              </a:rPr>
              <a:t>“Texto do slide escrito aqui texto do slide escrito aqui texto do slide escrito aqui texto do slide escrito aqui texto do slide escrito aqui texto do slide escrito aqui texto do slide escrito aqui”</a:t>
            </a:r>
          </a:p>
          <a:p>
            <a:pPr defTabSz="914354">
              <a:lnSpc>
                <a:spcPct val="100000"/>
              </a:lnSpc>
              <a:spcBef>
                <a:spcPts val="0"/>
              </a:spcBef>
            </a:pPr>
            <a:endParaRPr lang="pt-BR" b="1" dirty="0">
              <a:solidFill>
                <a:sysClr val="window" lastClr="FFFFFF"/>
              </a:solidFill>
              <a:latin typeface="Poppins" pitchFamily="2" charset="77"/>
              <a:cs typeface="Poppins" pitchFamily="2" charset="77"/>
            </a:endParaRPr>
          </a:p>
          <a:p>
            <a:pPr defTabSz="914354">
              <a:lnSpc>
                <a:spcPct val="100000"/>
              </a:lnSpc>
              <a:spcBef>
                <a:spcPts val="0"/>
              </a:spcBef>
            </a:pPr>
            <a:r>
              <a:rPr lang="pt-BR" b="1" dirty="0">
                <a:solidFill>
                  <a:sysClr val="window" lastClr="FFFFFF"/>
                </a:solidFill>
                <a:latin typeface="Poppins" pitchFamily="2" charset="77"/>
                <a:cs typeface="Poppins" pitchFamily="2" charset="77"/>
              </a:rPr>
              <a:t>NOME SOBRENOME - EMPRESA</a:t>
            </a:r>
          </a:p>
        </p:txBody>
      </p:sp>
      <p:sp>
        <p:nvSpPr>
          <p:cNvPr id="3" name="CaixaDeTexto 5">
            <a:extLst>
              <a:ext uri="{FF2B5EF4-FFF2-40B4-BE49-F238E27FC236}">
                <a16:creationId xmlns:a16="http://schemas.microsoft.com/office/drawing/2014/main" id="{125B2C08-46FE-736F-A81D-640218CF9594}"/>
              </a:ext>
            </a:extLst>
          </p:cNvPr>
          <p:cNvSpPr txBox="1"/>
          <p:nvPr/>
        </p:nvSpPr>
        <p:spPr>
          <a:xfrm>
            <a:off x="4804023" y="-583915"/>
            <a:ext cx="2583951" cy="1862048"/>
          </a:xfrm>
          <a:prstGeom prst="rect">
            <a:avLst/>
          </a:prstGeom>
          <a:noFill/>
        </p:spPr>
        <p:txBody>
          <a:bodyPr wrap="square" rtlCol="0">
            <a:spAutoFit/>
          </a:bodyPr>
          <a:lstStyle/>
          <a:p>
            <a:pPr algn="ctr"/>
            <a:r>
              <a:rPr lang="pt-BR" sz="11500" dirty="0">
                <a:solidFill>
                  <a:schemeClr val="accent2"/>
                </a:solidFill>
                <a:latin typeface="Poppins Black" panose="00000A00000000000000" pitchFamily="2" charset="0"/>
                <a:cs typeface="Poppins Black" panose="00000A00000000000000" pitchFamily="2" charset="0"/>
              </a:rPr>
              <a:t>#</a:t>
            </a:r>
          </a:p>
        </p:txBody>
      </p:sp>
      <p:sp>
        <p:nvSpPr>
          <p:cNvPr id="2" name="Espaço Reservado para Imagem 1">
            <a:extLst>
              <a:ext uri="{FF2B5EF4-FFF2-40B4-BE49-F238E27FC236}">
                <a16:creationId xmlns:a16="http://schemas.microsoft.com/office/drawing/2014/main" id="{6C61E64B-9360-9D99-5B80-2CB2150873E6}"/>
              </a:ext>
            </a:extLst>
          </p:cNvPr>
          <p:cNvSpPr>
            <a:spLocks noGrp="1"/>
          </p:cNvSpPr>
          <p:nvPr>
            <p:ph type="pic" sz="quarter" idx="34"/>
          </p:nvPr>
        </p:nvSpPr>
        <p:spPr/>
        <p:txBody>
          <a:bodyPr/>
          <a:lstStyle/>
          <a:p>
            <a:endParaRPr lang="pt-BR"/>
          </a:p>
        </p:txBody>
      </p:sp>
      <p:sp>
        <p:nvSpPr>
          <p:cNvPr id="4" name="Espaço Reservado para Imagem 3">
            <a:extLst>
              <a:ext uri="{FF2B5EF4-FFF2-40B4-BE49-F238E27FC236}">
                <a16:creationId xmlns:a16="http://schemas.microsoft.com/office/drawing/2014/main" id="{588EFFF6-BBB1-7269-A52B-FCE728ECC0FC}"/>
              </a:ext>
            </a:extLst>
          </p:cNvPr>
          <p:cNvSpPr>
            <a:spLocks noGrp="1"/>
          </p:cNvSpPr>
          <p:nvPr>
            <p:ph type="pic" sz="quarter" idx="36"/>
          </p:nvPr>
        </p:nvSpPr>
        <p:spPr/>
        <p:txBody>
          <a:bodyPr/>
          <a:lstStyle/>
          <a:p>
            <a:endParaRPr lang="pt-BR"/>
          </a:p>
        </p:txBody>
      </p:sp>
      <p:sp>
        <p:nvSpPr>
          <p:cNvPr id="11" name="Espaço Reservado para Imagem 10">
            <a:extLst>
              <a:ext uri="{FF2B5EF4-FFF2-40B4-BE49-F238E27FC236}">
                <a16:creationId xmlns:a16="http://schemas.microsoft.com/office/drawing/2014/main" id="{EE583FB8-A287-5145-0F10-42E3EF139463}"/>
              </a:ext>
            </a:extLst>
          </p:cNvPr>
          <p:cNvSpPr>
            <a:spLocks noGrp="1"/>
          </p:cNvSpPr>
          <p:nvPr>
            <p:ph type="pic" sz="quarter" idx="37"/>
          </p:nvPr>
        </p:nvSpPr>
        <p:spPr/>
        <p:txBody>
          <a:bodyPr/>
          <a:lstStyle/>
          <a:p>
            <a:endParaRPr lang="pt-BR"/>
          </a:p>
        </p:txBody>
      </p:sp>
    </p:spTree>
    <p:extLst>
      <p:ext uri="{BB962C8B-B14F-4D97-AF65-F5344CB8AC3E}">
        <p14:creationId xmlns:p14="http://schemas.microsoft.com/office/powerpoint/2010/main" val="127069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53E3-0266-14F1-DE87-621A6B5321D8}"/>
              </a:ext>
            </a:extLst>
          </p:cNvPr>
          <p:cNvSpPr txBox="1">
            <a:spLocks/>
          </p:cNvSpPr>
          <p:nvPr/>
        </p:nvSpPr>
        <p:spPr>
          <a:xfrm>
            <a:off x="1" y="495300"/>
            <a:ext cx="12192000" cy="987552"/>
          </a:xfrm>
          <a:prstGeom prst="rect">
            <a:avLst/>
          </a:prstGeom>
        </p:spPr>
        <p:txBody>
          <a:bodyPr vert="horz" lIns="91440" tIns="45720" rIns="91440" bIns="45720" rtlCol="0" anchor="t">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lvl="0" algn="ctr">
              <a:lnSpc>
                <a:spcPts val="7000"/>
              </a:lnSpc>
              <a:defRPr/>
            </a:pPr>
            <a:r>
              <a:rPr lang="pt-BR" sz="6600" dirty="0">
                <a:latin typeface="Poppins Black" panose="00000A00000000000000" pitchFamily="2" charset="0"/>
                <a:cs typeface="Poppins Black" panose="00000A00000000000000" pitchFamily="2" charset="0"/>
              </a:rPr>
              <a:t>DEPOIMENTOS</a:t>
            </a:r>
          </a:p>
        </p:txBody>
      </p:sp>
      <p:sp>
        <p:nvSpPr>
          <p:cNvPr id="3" name="Text Placeholder 38">
            <a:extLst>
              <a:ext uri="{FF2B5EF4-FFF2-40B4-BE49-F238E27FC236}">
                <a16:creationId xmlns:a16="http://schemas.microsoft.com/office/drawing/2014/main" id="{E6A47053-26E8-37ED-2822-14F68E635CC2}"/>
              </a:ext>
            </a:extLst>
          </p:cNvPr>
          <p:cNvSpPr txBox="1">
            <a:spLocks/>
          </p:cNvSpPr>
          <p:nvPr/>
        </p:nvSpPr>
        <p:spPr>
          <a:xfrm>
            <a:off x="2615746" y="2189069"/>
            <a:ext cx="6960508" cy="1176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Aft>
                <a:spcPts val="1200"/>
              </a:spcAft>
              <a:buNone/>
            </a:pPr>
            <a:r>
              <a:rPr lang="pt-BR" sz="1800" dirty="0">
                <a:solidFill>
                  <a:schemeClr val="tx2"/>
                </a:solidFill>
                <a:latin typeface="Poppins" pitchFamily="2" charset="77"/>
                <a:cs typeface="Poppins" pitchFamily="2" charset="77"/>
              </a:rPr>
              <a:t>Texto do slide escrito aqui texto do slide escrito aqui texto do slide escrito aqui texto do slide escrito aqui texto do slide escrito aqui texto do slide escrito aqui texto do slide</a:t>
            </a:r>
          </a:p>
        </p:txBody>
      </p:sp>
      <p:pic>
        <p:nvPicPr>
          <p:cNvPr id="5" name="Gráfico 4" descr="Aspas de abertura com preenchimento sólido">
            <a:extLst>
              <a:ext uri="{FF2B5EF4-FFF2-40B4-BE49-F238E27FC236}">
                <a16:creationId xmlns:a16="http://schemas.microsoft.com/office/drawing/2014/main" id="{00EFCC02-3720-1DBE-A420-1403B6F7CC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491989"/>
            <a:ext cx="914400" cy="914400"/>
          </a:xfrm>
          <a:prstGeom prst="rect">
            <a:avLst/>
          </a:prstGeom>
        </p:spPr>
      </p:pic>
      <p:grpSp>
        <p:nvGrpSpPr>
          <p:cNvPr id="18" name="Group 17">
            <a:extLst>
              <a:ext uri="{FF2B5EF4-FFF2-40B4-BE49-F238E27FC236}">
                <a16:creationId xmlns:a16="http://schemas.microsoft.com/office/drawing/2014/main" id="{885C2B0E-0C7E-D089-78F2-59BD34F7225E}"/>
              </a:ext>
            </a:extLst>
          </p:cNvPr>
          <p:cNvGrpSpPr/>
          <p:nvPr/>
        </p:nvGrpSpPr>
        <p:grpSpPr>
          <a:xfrm>
            <a:off x="1241387" y="3492369"/>
            <a:ext cx="9709227" cy="2291787"/>
            <a:chOff x="165904" y="3429000"/>
            <a:chExt cx="9709227" cy="2291787"/>
          </a:xfrm>
        </p:grpSpPr>
        <p:grpSp>
          <p:nvGrpSpPr>
            <p:cNvPr id="13" name="Group 12">
              <a:extLst>
                <a:ext uri="{FF2B5EF4-FFF2-40B4-BE49-F238E27FC236}">
                  <a16:creationId xmlns:a16="http://schemas.microsoft.com/office/drawing/2014/main" id="{3867A120-4401-865B-9A64-A063BCD4D01F}"/>
                </a:ext>
              </a:extLst>
            </p:cNvPr>
            <p:cNvGrpSpPr/>
            <p:nvPr/>
          </p:nvGrpSpPr>
          <p:grpSpPr>
            <a:xfrm>
              <a:off x="165904" y="3429000"/>
              <a:ext cx="4626014" cy="2291787"/>
              <a:chOff x="12192000" y="2492281"/>
              <a:chExt cx="4626014" cy="2291787"/>
            </a:xfrm>
          </p:grpSpPr>
          <p:sp>
            <p:nvSpPr>
              <p:cNvPr id="4" name="Rounded Rectangle 3">
                <a:extLst>
                  <a:ext uri="{FF2B5EF4-FFF2-40B4-BE49-F238E27FC236}">
                    <a16:creationId xmlns:a16="http://schemas.microsoft.com/office/drawing/2014/main" id="{9607341B-0877-1415-D7F1-ED667E494AEB}"/>
                  </a:ext>
                </a:extLst>
              </p:cNvPr>
              <p:cNvSpPr/>
              <p:nvPr/>
            </p:nvSpPr>
            <p:spPr>
              <a:xfrm>
                <a:off x="12649199" y="2949481"/>
                <a:ext cx="4168815" cy="1834587"/>
              </a:xfrm>
              <a:prstGeom prst="roundRect">
                <a:avLst>
                  <a:gd name="adj" fmla="val 9096"/>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9" name="Text Placeholder 17">
                <a:extLst>
                  <a:ext uri="{FF2B5EF4-FFF2-40B4-BE49-F238E27FC236}">
                    <a16:creationId xmlns:a16="http://schemas.microsoft.com/office/drawing/2014/main" id="{0C6E9123-3D6A-132B-28EC-C43D0FEAEA99}"/>
                  </a:ext>
                </a:extLst>
              </p:cNvPr>
              <p:cNvSpPr txBox="1">
                <a:spLocks/>
              </p:cNvSpPr>
              <p:nvPr/>
            </p:nvSpPr>
            <p:spPr>
              <a:xfrm>
                <a:off x="12974360" y="3243025"/>
                <a:ext cx="3689310" cy="1173085"/>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chemeClr val="tx2"/>
                    </a:solidFill>
                    <a:latin typeface="Poppins" pitchFamily="2" charset="77"/>
                    <a:cs typeface="Poppins" pitchFamily="2" charset="77"/>
                  </a:rPr>
                  <a:t>“Texto do slide escrito aqui texto do slide escrito aqui texto do slide escrito aqui texto do slide escrito aqui texto do slide escrito aqui texto do slide escrito aqui texto do slide”</a:t>
                </a:r>
              </a:p>
              <a:p>
                <a:pPr defTabSz="914354">
                  <a:lnSpc>
                    <a:spcPct val="100000"/>
                  </a:lnSpc>
                  <a:spcBef>
                    <a:spcPts val="0"/>
                  </a:spcBef>
                </a:pPr>
                <a:endParaRPr lang="pt-BR" b="1" dirty="0">
                  <a:solidFill>
                    <a:schemeClr val="accent1"/>
                  </a:solidFill>
                  <a:latin typeface="Poppins" pitchFamily="2" charset="77"/>
                  <a:cs typeface="Poppins" pitchFamily="2" charset="77"/>
                </a:endParaRPr>
              </a:p>
              <a:p>
                <a:pPr defTabSz="914354">
                  <a:lnSpc>
                    <a:spcPct val="100000"/>
                  </a:lnSpc>
                  <a:spcBef>
                    <a:spcPts val="0"/>
                  </a:spcBef>
                </a:pPr>
                <a:r>
                  <a:rPr lang="pt-BR" b="1" dirty="0">
                    <a:solidFill>
                      <a:schemeClr val="accent1"/>
                    </a:solidFill>
                    <a:latin typeface="Poppins" pitchFamily="2" charset="77"/>
                    <a:cs typeface="Poppins" pitchFamily="2" charset="77"/>
                  </a:rPr>
                  <a:t>Nome Sobrenome - Empresa</a:t>
                </a:r>
              </a:p>
            </p:txBody>
          </p:sp>
          <p:pic>
            <p:nvPicPr>
              <p:cNvPr id="11" name="Gráfico 10" descr="Aspas de abertura com preenchimento sólido">
                <a:extLst>
                  <a:ext uri="{FF2B5EF4-FFF2-40B4-BE49-F238E27FC236}">
                    <a16:creationId xmlns:a16="http://schemas.microsoft.com/office/drawing/2014/main" id="{6DE61C8E-EE18-A5E4-A770-7D82083F21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92000" y="2492281"/>
                <a:ext cx="914400" cy="914400"/>
              </a:xfrm>
              <a:prstGeom prst="rect">
                <a:avLst/>
              </a:prstGeom>
            </p:spPr>
          </p:pic>
        </p:grpSp>
        <p:grpSp>
          <p:nvGrpSpPr>
            <p:cNvPr id="14" name="Group 13">
              <a:extLst>
                <a:ext uri="{FF2B5EF4-FFF2-40B4-BE49-F238E27FC236}">
                  <a16:creationId xmlns:a16="http://schemas.microsoft.com/office/drawing/2014/main" id="{852E685D-9A2F-6733-8EB0-1E5885C3E313}"/>
                </a:ext>
              </a:extLst>
            </p:cNvPr>
            <p:cNvGrpSpPr/>
            <p:nvPr/>
          </p:nvGrpSpPr>
          <p:grpSpPr>
            <a:xfrm>
              <a:off x="5249117" y="3429000"/>
              <a:ext cx="4626014" cy="2291787"/>
              <a:chOff x="12192000" y="2492281"/>
              <a:chExt cx="4626014" cy="2291787"/>
            </a:xfrm>
          </p:grpSpPr>
          <p:sp>
            <p:nvSpPr>
              <p:cNvPr id="15" name="Rounded Rectangle 14">
                <a:extLst>
                  <a:ext uri="{FF2B5EF4-FFF2-40B4-BE49-F238E27FC236}">
                    <a16:creationId xmlns:a16="http://schemas.microsoft.com/office/drawing/2014/main" id="{8EA63FBA-4FA2-F605-19B7-DC9311F78F23}"/>
                  </a:ext>
                </a:extLst>
              </p:cNvPr>
              <p:cNvSpPr/>
              <p:nvPr/>
            </p:nvSpPr>
            <p:spPr>
              <a:xfrm>
                <a:off x="12649199" y="2949481"/>
                <a:ext cx="4168815" cy="1834587"/>
              </a:xfrm>
              <a:prstGeom prst="roundRect">
                <a:avLst>
                  <a:gd name="adj" fmla="val 9096"/>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 name="Text Placeholder 17">
                <a:extLst>
                  <a:ext uri="{FF2B5EF4-FFF2-40B4-BE49-F238E27FC236}">
                    <a16:creationId xmlns:a16="http://schemas.microsoft.com/office/drawing/2014/main" id="{BC560256-4E62-1438-860E-9E592361CB23}"/>
                  </a:ext>
                </a:extLst>
              </p:cNvPr>
              <p:cNvSpPr txBox="1">
                <a:spLocks/>
              </p:cNvSpPr>
              <p:nvPr/>
            </p:nvSpPr>
            <p:spPr>
              <a:xfrm>
                <a:off x="12974360" y="3243025"/>
                <a:ext cx="3689310" cy="1173085"/>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chemeClr val="tx2"/>
                    </a:solidFill>
                    <a:latin typeface="Poppins" pitchFamily="2" charset="77"/>
                    <a:cs typeface="Poppins" pitchFamily="2" charset="77"/>
                  </a:rPr>
                  <a:t>“Texto do slide escrito aqui texto do slide escrito aqui texto do slide escrito aqui texto do slide escrito aqui texto do slide escrito aqui texto do slide escrito aqui texto do slide”</a:t>
                </a:r>
              </a:p>
              <a:p>
                <a:pPr defTabSz="914354">
                  <a:lnSpc>
                    <a:spcPct val="100000"/>
                  </a:lnSpc>
                  <a:spcBef>
                    <a:spcPts val="0"/>
                  </a:spcBef>
                </a:pPr>
                <a:endParaRPr lang="pt-BR" b="1" dirty="0">
                  <a:solidFill>
                    <a:schemeClr val="accent1"/>
                  </a:solidFill>
                  <a:latin typeface="Poppins" pitchFamily="2" charset="77"/>
                  <a:cs typeface="Poppins" pitchFamily="2" charset="77"/>
                </a:endParaRPr>
              </a:p>
              <a:p>
                <a:pPr defTabSz="914354">
                  <a:lnSpc>
                    <a:spcPct val="100000"/>
                  </a:lnSpc>
                  <a:spcBef>
                    <a:spcPts val="0"/>
                  </a:spcBef>
                </a:pPr>
                <a:r>
                  <a:rPr lang="pt-BR" b="1" dirty="0">
                    <a:solidFill>
                      <a:schemeClr val="accent1"/>
                    </a:solidFill>
                    <a:latin typeface="Poppins" pitchFamily="2" charset="77"/>
                    <a:cs typeface="Poppins" pitchFamily="2" charset="77"/>
                  </a:rPr>
                  <a:t>Nome Sobrenome - Empresa</a:t>
                </a:r>
              </a:p>
            </p:txBody>
          </p:sp>
          <p:pic>
            <p:nvPicPr>
              <p:cNvPr id="17" name="Gráfico 10" descr="Aspas de abertura com preenchimento sólido">
                <a:extLst>
                  <a:ext uri="{FF2B5EF4-FFF2-40B4-BE49-F238E27FC236}">
                    <a16:creationId xmlns:a16="http://schemas.microsoft.com/office/drawing/2014/main" id="{DFDB3928-F91E-46E9-5513-D3AA11B5BCE0}"/>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12192000" y="2492281"/>
                <a:ext cx="914400" cy="914400"/>
              </a:xfrm>
              <a:prstGeom prst="rect">
                <a:avLst/>
              </a:prstGeom>
            </p:spPr>
          </p:pic>
        </p:grpSp>
      </p:grpSp>
      <p:sp>
        <p:nvSpPr>
          <p:cNvPr id="19" name="Retângulo: Cantos Arredondados 7">
            <a:extLst>
              <a:ext uri="{FF2B5EF4-FFF2-40B4-BE49-F238E27FC236}">
                <a16:creationId xmlns:a16="http://schemas.microsoft.com/office/drawing/2014/main" id="{79058365-A190-64C8-F49C-16E2A0BFEDB4}"/>
              </a:ext>
            </a:extLst>
          </p:cNvPr>
          <p:cNvSpPr/>
          <p:nvPr/>
        </p:nvSpPr>
        <p:spPr>
          <a:xfrm rot="5400000">
            <a:off x="5949950" y="637267"/>
            <a:ext cx="292100" cy="12149366"/>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37536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Cantos Arredondados 2">
            <a:extLst>
              <a:ext uri="{FF2B5EF4-FFF2-40B4-BE49-F238E27FC236}">
                <a16:creationId xmlns:a16="http://schemas.microsoft.com/office/drawing/2014/main" id="{2C1C5035-258D-C7B3-0E1D-073360542A8F}"/>
              </a:ext>
            </a:extLst>
          </p:cNvPr>
          <p:cNvSpPr/>
          <p:nvPr/>
        </p:nvSpPr>
        <p:spPr>
          <a:xfrm>
            <a:off x="367645" y="361094"/>
            <a:ext cx="11456710" cy="6135812"/>
          </a:xfrm>
          <a:prstGeom prst="roundRect">
            <a:avLst>
              <a:gd name="adj" fmla="val 540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Group 6">
            <a:extLst>
              <a:ext uri="{FF2B5EF4-FFF2-40B4-BE49-F238E27FC236}">
                <a16:creationId xmlns:a16="http://schemas.microsoft.com/office/drawing/2014/main" id="{9F2DBED5-7E3D-EB9A-FBC2-D4E0C9303075}"/>
              </a:ext>
            </a:extLst>
          </p:cNvPr>
          <p:cNvGrpSpPr/>
          <p:nvPr/>
        </p:nvGrpSpPr>
        <p:grpSpPr>
          <a:xfrm>
            <a:off x="2571750" y="1652985"/>
            <a:ext cx="7048500" cy="3552031"/>
            <a:chOff x="2571750" y="1624510"/>
            <a:chExt cx="7048500" cy="3552031"/>
          </a:xfrm>
        </p:grpSpPr>
        <p:pic>
          <p:nvPicPr>
            <p:cNvPr id="4" name="Gráfico 3" descr="Aspas de abertura com preenchimento sólido">
              <a:extLst>
                <a:ext uri="{FF2B5EF4-FFF2-40B4-BE49-F238E27FC236}">
                  <a16:creationId xmlns:a16="http://schemas.microsoft.com/office/drawing/2014/main" id="{D9C5BA4A-E59F-23E6-8FD6-E0B0D6054F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624510"/>
              <a:ext cx="914400" cy="914400"/>
            </a:xfrm>
            <a:prstGeom prst="rect">
              <a:avLst/>
            </a:prstGeom>
          </p:spPr>
        </p:pic>
        <p:grpSp>
          <p:nvGrpSpPr>
            <p:cNvPr id="6" name="Group 5">
              <a:extLst>
                <a:ext uri="{FF2B5EF4-FFF2-40B4-BE49-F238E27FC236}">
                  <a16:creationId xmlns:a16="http://schemas.microsoft.com/office/drawing/2014/main" id="{3C6FF310-DA79-182F-D7D8-64C587917FF0}"/>
                </a:ext>
              </a:extLst>
            </p:cNvPr>
            <p:cNvGrpSpPr/>
            <p:nvPr/>
          </p:nvGrpSpPr>
          <p:grpSpPr>
            <a:xfrm>
              <a:off x="2571750" y="2538910"/>
              <a:ext cx="7048500" cy="2637631"/>
              <a:chOff x="2571750" y="2538910"/>
              <a:chExt cx="7048500" cy="2637631"/>
            </a:xfrm>
          </p:grpSpPr>
          <p:sp>
            <p:nvSpPr>
              <p:cNvPr id="3" name="Text Placeholder 38">
                <a:extLst>
                  <a:ext uri="{FF2B5EF4-FFF2-40B4-BE49-F238E27FC236}">
                    <a16:creationId xmlns:a16="http://schemas.microsoft.com/office/drawing/2014/main" id="{19DFB5BD-A819-6442-08BD-89FD505F2007}"/>
                  </a:ext>
                </a:extLst>
              </p:cNvPr>
              <p:cNvSpPr txBox="1">
                <a:spLocks/>
              </p:cNvSpPr>
              <p:nvPr/>
            </p:nvSpPr>
            <p:spPr>
              <a:xfrm>
                <a:off x="2571750" y="2538910"/>
                <a:ext cx="7048500" cy="189419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Aft>
                    <a:spcPts val="1200"/>
                  </a:spcAft>
                  <a:buNone/>
                </a:pPr>
                <a:r>
                  <a:rPr lang="pt-BR" sz="2400" dirty="0">
                    <a:solidFill>
                      <a:schemeClr val="bg1"/>
                    </a:solidFill>
                    <a:latin typeface="Poppins" pitchFamily="2" charset="77"/>
                    <a:cs typeface="Poppins" pitchFamily="2" charset="77"/>
                  </a:rPr>
                  <a:t>Texto do slide escrito aqui texto do slide escrito aqui texto do slide escrito aqui texto do slide escrito aqui texto do slide escrito aqui texto do slide escrito aqui texto</a:t>
                </a:r>
              </a:p>
            </p:txBody>
          </p:sp>
          <p:sp>
            <p:nvSpPr>
              <p:cNvPr id="9" name="CaixaDeTexto 8">
                <a:extLst>
                  <a:ext uri="{FF2B5EF4-FFF2-40B4-BE49-F238E27FC236}">
                    <a16:creationId xmlns:a16="http://schemas.microsoft.com/office/drawing/2014/main" id="{D79595BB-9CC6-56B4-804A-2A0F0D44D797}"/>
                  </a:ext>
                </a:extLst>
              </p:cNvPr>
              <p:cNvSpPr txBox="1"/>
              <p:nvPr/>
            </p:nvSpPr>
            <p:spPr>
              <a:xfrm>
                <a:off x="5086350" y="4714876"/>
                <a:ext cx="2019300" cy="461665"/>
              </a:xfrm>
              <a:prstGeom prst="rect">
                <a:avLst/>
              </a:prstGeom>
              <a:noFill/>
            </p:spPr>
            <p:txBody>
              <a:bodyPr wrap="square">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pt-BR" sz="1200" b="1" u="none" strike="noStrike" kern="1200" cap="none" spc="0" normalizeH="0" baseline="0" noProof="0" dirty="0">
                    <a:ln>
                      <a:noFill/>
                    </a:ln>
                    <a:solidFill>
                      <a:schemeClr val="bg1"/>
                    </a:solidFill>
                    <a:effectLst/>
                    <a:uLnTx/>
                    <a:uFillTx/>
                    <a:latin typeface="Poppins" pitchFamily="2" charset="77"/>
                    <a:cs typeface="Poppins" pitchFamily="2" charset="77"/>
                  </a:rPr>
                  <a:t>NOME SOBRENOME</a:t>
                </a:r>
              </a:p>
              <a:p>
                <a:pPr marL="0" marR="0" lvl="0" indent="0" algn="ctr" defTabSz="914354" rtl="0" eaLnBrk="1" fontAlgn="auto" latinLnBrk="0" hangingPunct="1">
                  <a:lnSpc>
                    <a:spcPct val="100000"/>
                  </a:lnSpc>
                  <a:spcBef>
                    <a:spcPts val="0"/>
                  </a:spcBef>
                  <a:spcAft>
                    <a:spcPts val="0"/>
                  </a:spcAft>
                  <a:buClrTx/>
                  <a:buSzTx/>
                  <a:buFontTx/>
                  <a:buNone/>
                  <a:tabLst/>
                  <a:defRPr/>
                </a:pPr>
                <a:r>
                  <a:rPr kumimoji="0" lang="pt-BR" sz="1200" i="0" u="none" strike="noStrike" kern="1200" cap="none" spc="0" normalizeH="0" baseline="0" noProof="0" dirty="0">
                    <a:ln>
                      <a:noFill/>
                    </a:ln>
                    <a:solidFill>
                      <a:schemeClr val="bg1"/>
                    </a:solidFill>
                    <a:effectLst/>
                    <a:uLnTx/>
                    <a:uFillTx/>
                    <a:latin typeface="Poppins" pitchFamily="2" charset="77"/>
                    <a:cs typeface="Poppins" pitchFamily="2" charset="77"/>
                  </a:rPr>
                  <a:t>Cargo - Empresa</a:t>
                </a:r>
              </a:p>
            </p:txBody>
          </p:sp>
        </p:grpSp>
      </p:grpSp>
      <p:sp>
        <p:nvSpPr>
          <p:cNvPr id="10" name="CaixaDeTexto 5">
            <a:extLst>
              <a:ext uri="{FF2B5EF4-FFF2-40B4-BE49-F238E27FC236}">
                <a16:creationId xmlns:a16="http://schemas.microsoft.com/office/drawing/2014/main" id="{D524B5B4-2A3F-9740-44EA-64751C601F59}"/>
              </a:ext>
            </a:extLst>
          </p:cNvPr>
          <p:cNvSpPr txBox="1"/>
          <p:nvPr/>
        </p:nvSpPr>
        <p:spPr>
          <a:xfrm>
            <a:off x="10253620" y="0"/>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spTree>
    <p:extLst>
      <p:ext uri="{BB962C8B-B14F-4D97-AF65-F5344CB8AC3E}">
        <p14:creationId xmlns:p14="http://schemas.microsoft.com/office/powerpoint/2010/main" val="3480750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25">
            <a:extLst>
              <a:ext uri="{FF2B5EF4-FFF2-40B4-BE49-F238E27FC236}">
                <a16:creationId xmlns:a16="http://schemas.microsoft.com/office/drawing/2014/main" id="{9299FE68-D4E2-5514-D31A-0EB97F58D87A}"/>
              </a:ext>
            </a:extLst>
          </p:cNvPr>
          <p:cNvSpPr/>
          <p:nvPr/>
        </p:nvSpPr>
        <p:spPr>
          <a:xfrm>
            <a:off x="425303" y="357653"/>
            <a:ext cx="6425934" cy="6140370"/>
          </a:xfrm>
          <a:prstGeom prst="roundRect">
            <a:avLst>
              <a:gd name="adj" fmla="val 540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Title 1">
            <a:extLst>
              <a:ext uri="{FF2B5EF4-FFF2-40B4-BE49-F238E27FC236}">
                <a16:creationId xmlns:a16="http://schemas.microsoft.com/office/drawing/2014/main" id="{80B48C1D-2B32-90E0-B9C2-1DF32149EC5C}"/>
              </a:ext>
            </a:extLst>
          </p:cNvPr>
          <p:cNvSpPr txBox="1">
            <a:spLocks/>
          </p:cNvSpPr>
          <p:nvPr/>
        </p:nvSpPr>
        <p:spPr>
          <a:xfrm>
            <a:off x="1190501" y="1206528"/>
            <a:ext cx="4895539" cy="2767244"/>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lvl="0" algn="ctr">
              <a:lnSpc>
                <a:spcPts val="7000"/>
              </a:lnSpc>
              <a:defRPr/>
            </a:pPr>
            <a:r>
              <a:rPr lang="pt-BR" sz="6600" dirty="0">
                <a:solidFill>
                  <a:schemeClr val="bg1"/>
                </a:solidFill>
                <a:latin typeface="Poppins Black" panose="00000A00000000000000" pitchFamily="2" charset="0"/>
                <a:cs typeface="Poppins Black" panose="00000A00000000000000" pitchFamily="2" charset="0"/>
              </a:rPr>
              <a:t>ENTRE EM CONTATO COMIGO!</a:t>
            </a:r>
          </a:p>
        </p:txBody>
      </p:sp>
      <p:sp>
        <p:nvSpPr>
          <p:cNvPr id="12" name="Text Placeholder 10">
            <a:extLst>
              <a:ext uri="{FF2B5EF4-FFF2-40B4-BE49-F238E27FC236}">
                <a16:creationId xmlns:a16="http://schemas.microsoft.com/office/drawing/2014/main" id="{A807F6A8-6756-F3E4-C69F-CDB5F677C8B3}"/>
              </a:ext>
            </a:extLst>
          </p:cNvPr>
          <p:cNvSpPr txBox="1">
            <a:spLocks/>
          </p:cNvSpPr>
          <p:nvPr/>
        </p:nvSpPr>
        <p:spPr>
          <a:xfrm>
            <a:off x="2915821" y="4300241"/>
            <a:ext cx="1745202" cy="338328"/>
          </a:xfrm>
          <a:prstGeom prst="rect">
            <a:avLst/>
          </a:prstGeom>
        </p:spPr>
        <p:txBody>
          <a:bodyPr anchor="ct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1"/>
                </a:solidFill>
                <a:latin typeface="Poppins" pitchFamily="2" charset="77"/>
                <a:cs typeface="Poppins" pitchFamily="2" charset="77"/>
              </a:rPr>
              <a:t>11 9 9999 9999</a:t>
            </a:r>
          </a:p>
        </p:txBody>
      </p:sp>
      <p:sp>
        <p:nvSpPr>
          <p:cNvPr id="14" name="Graphic 6146" descr="Receiver">
            <a:extLst>
              <a:ext uri="{FF2B5EF4-FFF2-40B4-BE49-F238E27FC236}">
                <a16:creationId xmlns:a16="http://schemas.microsoft.com/office/drawing/2014/main" id="{9460E55D-AB91-D9AF-9A74-5BEC5BAB2EB3}"/>
              </a:ext>
            </a:extLst>
          </p:cNvPr>
          <p:cNvSpPr/>
          <p:nvPr/>
        </p:nvSpPr>
        <p:spPr>
          <a:xfrm>
            <a:off x="2615518" y="4354491"/>
            <a:ext cx="229134" cy="229829"/>
          </a:xfrm>
          <a:custGeom>
            <a:avLst/>
            <a:gdLst>
              <a:gd name="connsiteX0" fmla="*/ 748817 w 760271"/>
              <a:gd name="connsiteY0" fmla="*/ 596456 h 762571"/>
              <a:gd name="connsiteX1" fmla="*/ 617372 w 760271"/>
              <a:gd name="connsiteY1" fmla="*/ 465011 h 762571"/>
              <a:gd name="connsiteX2" fmla="*/ 558818 w 760271"/>
              <a:gd name="connsiteY2" fmla="*/ 464509 h 762571"/>
              <a:gd name="connsiteX3" fmla="*/ 558317 w 760271"/>
              <a:gd name="connsiteY3" fmla="*/ 465011 h 762571"/>
              <a:gd name="connsiteX4" fmla="*/ 487832 w 760271"/>
              <a:gd name="connsiteY4" fmla="*/ 538353 h 762571"/>
              <a:gd name="connsiteX5" fmla="*/ 459257 w 760271"/>
              <a:gd name="connsiteY5" fmla="*/ 538353 h 762571"/>
              <a:gd name="connsiteX6" fmla="*/ 223037 w 760271"/>
              <a:gd name="connsiteY6" fmla="*/ 303000 h 762571"/>
              <a:gd name="connsiteX7" fmla="*/ 223037 w 760271"/>
              <a:gd name="connsiteY7" fmla="*/ 274425 h 762571"/>
              <a:gd name="connsiteX8" fmla="*/ 296379 w 760271"/>
              <a:gd name="connsiteY8" fmla="*/ 202035 h 762571"/>
              <a:gd name="connsiteX9" fmla="*/ 296854 w 760271"/>
              <a:gd name="connsiteY9" fmla="*/ 143454 h 762571"/>
              <a:gd name="connsiteX10" fmla="*/ 296379 w 760271"/>
              <a:gd name="connsiteY10" fmla="*/ 142980 h 762571"/>
              <a:gd name="connsiteX11" fmla="*/ 164934 w 760271"/>
              <a:gd name="connsiteY11" fmla="*/ 12383 h 762571"/>
              <a:gd name="connsiteX12" fmla="*/ 136359 w 760271"/>
              <a:gd name="connsiteY12" fmla="*/ 0 h 762571"/>
              <a:gd name="connsiteX13" fmla="*/ 106832 w 760271"/>
              <a:gd name="connsiteY13" fmla="*/ 12383 h 762571"/>
              <a:gd name="connsiteX14" fmla="*/ 31584 w 760271"/>
              <a:gd name="connsiteY14" fmla="*/ 87630 h 762571"/>
              <a:gd name="connsiteX15" fmla="*/ 152 w 760271"/>
              <a:gd name="connsiteY15" fmla="*/ 155258 h 762571"/>
              <a:gd name="connsiteX16" fmla="*/ 22059 w 760271"/>
              <a:gd name="connsiteY16" fmla="*/ 279083 h 762571"/>
              <a:gd name="connsiteX17" fmla="*/ 79209 w 760271"/>
              <a:gd name="connsiteY17" fmla="*/ 379095 h 762571"/>
              <a:gd name="connsiteX18" fmla="*/ 369722 w 760271"/>
              <a:gd name="connsiteY18" fmla="*/ 679342 h 762571"/>
              <a:gd name="connsiteX19" fmla="*/ 429729 w 760271"/>
              <a:gd name="connsiteY19" fmla="*/ 717442 h 762571"/>
              <a:gd name="connsiteX20" fmla="*/ 582129 w 760271"/>
              <a:gd name="connsiteY20" fmla="*/ 762210 h 762571"/>
              <a:gd name="connsiteX21" fmla="*/ 591283 w 760271"/>
              <a:gd name="connsiteY21" fmla="*/ 762572 h 762571"/>
              <a:gd name="connsiteX22" fmla="*/ 679294 w 760271"/>
              <a:gd name="connsiteY22" fmla="*/ 724090 h 762571"/>
              <a:gd name="connsiteX23" fmla="*/ 747874 w 760271"/>
              <a:gd name="connsiteY23" fmla="*/ 655511 h 762571"/>
              <a:gd name="connsiteX24" fmla="*/ 760257 w 760271"/>
              <a:gd name="connsiteY24" fmla="*/ 625983 h 762571"/>
              <a:gd name="connsiteX25" fmla="*/ 748817 w 760271"/>
              <a:gd name="connsiteY25" fmla="*/ 596456 h 762571"/>
              <a:gd name="connsiteX26" fmla="*/ 120272 w 760271"/>
              <a:gd name="connsiteY26" fmla="*/ 25908 h 762571"/>
              <a:gd name="connsiteX27" fmla="*/ 136359 w 760271"/>
              <a:gd name="connsiteY27" fmla="*/ 19050 h 762571"/>
              <a:gd name="connsiteX28" fmla="*/ 151514 w 760271"/>
              <a:gd name="connsiteY28" fmla="*/ 25908 h 762571"/>
              <a:gd name="connsiteX29" fmla="*/ 282959 w 760271"/>
              <a:gd name="connsiteY29" fmla="*/ 156401 h 762571"/>
              <a:gd name="connsiteX30" fmla="*/ 283446 w 760271"/>
              <a:gd name="connsiteY30" fmla="*/ 188039 h 762571"/>
              <a:gd name="connsiteX31" fmla="*/ 283044 w 760271"/>
              <a:gd name="connsiteY31" fmla="*/ 188443 h 762571"/>
              <a:gd name="connsiteX32" fmla="*/ 256184 w 760271"/>
              <a:gd name="connsiteY32" fmla="*/ 214941 h 762571"/>
              <a:gd name="connsiteX33" fmla="*/ 93716 w 760271"/>
              <a:gd name="connsiteY33" fmla="*/ 52483 h 762571"/>
              <a:gd name="connsiteX34" fmla="*/ 665854 w 760271"/>
              <a:gd name="connsiteY34" fmla="*/ 710651 h 762571"/>
              <a:gd name="connsiteX35" fmla="*/ 665597 w 760271"/>
              <a:gd name="connsiteY35" fmla="*/ 710908 h 762571"/>
              <a:gd name="connsiteX36" fmla="*/ 665359 w 760271"/>
              <a:gd name="connsiteY36" fmla="*/ 711165 h 762571"/>
              <a:gd name="connsiteX37" fmla="*/ 591312 w 760271"/>
              <a:gd name="connsiteY37" fmla="*/ 743550 h 762571"/>
              <a:gd name="connsiteX38" fmla="*/ 583492 w 760271"/>
              <a:gd name="connsiteY38" fmla="*/ 743236 h 762571"/>
              <a:gd name="connsiteX39" fmla="*/ 438578 w 760271"/>
              <a:gd name="connsiteY39" fmla="*/ 700564 h 762571"/>
              <a:gd name="connsiteX40" fmla="*/ 381152 w 760271"/>
              <a:gd name="connsiteY40" fmla="*/ 664102 h 762571"/>
              <a:gd name="connsiteX41" fmla="*/ 380952 w 760271"/>
              <a:gd name="connsiteY41" fmla="*/ 663950 h 762571"/>
              <a:gd name="connsiteX42" fmla="*/ 380733 w 760271"/>
              <a:gd name="connsiteY42" fmla="*/ 663797 h 762571"/>
              <a:gd name="connsiteX43" fmla="*/ 94849 w 760271"/>
              <a:gd name="connsiteY43" fmla="*/ 368332 h 762571"/>
              <a:gd name="connsiteX44" fmla="*/ 39795 w 760271"/>
              <a:gd name="connsiteY44" fmla="*/ 272186 h 762571"/>
              <a:gd name="connsiteX45" fmla="*/ 19202 w 760271"/>
              <a:gd name="connsiteY45" fmla="*/ 156591 h 762571"/>
              <a:gd name="connsiteX46" fmla="*/ 19202 w 760271"/>
              <a:gd name="connsiteY46" fmla="*/ 156305 h 762571"/>
              <a:gd name="connsiteX47" fmla="*/ 19202 w 760271"/>
              <a:gd name="connsiteY47" fmla="*/ 156029 h 762571"/>
              <a:gd name="connsiteX48" fmla="*/ 44719 w 760271"/>
              <a:gd name="connsiteY48" fmla="*/ 101489 h 762571"/>
              <a:gd name="connsiteX49" fmla="*/ 44900 w 760271"/>
              <a:gd name="connsiteY49" fmla="*/ 101317 h 762571"/>
              <a:gd name="connsiteX50" fmla="*/ 45072 w 760271"/>
              <a:gd name="connsiteY50" fmla="*/ 101146 h 762571"/>
              <a:gd name="connsiteX51" fmla="*/ 80257 w 760271"/>
              <a:gd name="connsiteY51" fmla="*/ 65951 h 762571"/>
              <a:gd name="connsiteX52" fmla="*/ 242630 w 760271"/>
              <a:gd name="connsiteY52" fmla="*/ 228324 h 762571"/>
              <a:gd name="connsiteX53" fmla="*/ 209578 w 760271"/>
              <a:gd name="connsiteY53" fmla="*/ 260985 h 762571"/>
              <a:gd name="connsiteX54" fmla="*/ 209578 w 760271"/>
              <a:gd name="connsiteY54" fmla="*/ 316535 h 762571"/>
              <a:gd name="connsiteX55" fmla="*/ 445798 w 760271"/>
              <a:gd name="connsiteY55" fmla="*/ 551802 h 762571"/>
              <a:gd name="connsiteX56" fmla="*/ 501586 w 760271"/>
              <a:gd name="connsiteY56" fmla="*/ 551536 h 762571"/>
              <a:gd name="connsiteX57" fmla="*/ 533066 w 760271"/>
              <a:gd name="connsiteY57" fmla="*/ 518770 h 762571"/>
              <a:gd name="connsiteX58" fmla="*/ 695401 w 760271"/>
              <a:gd name="connsiteY58" fmla="*/ 681095 h 762571"/>
              <a:gd name="connsiteX59" fmla="*/ 734434 w 760271"/>
              <a:gd name="connsiteY59" fmla="*/ 642071 h 762571"/>
              <a:gd name="connsiteX60" fmla="*/ 708869 w 760271"/>
              <a:gd name="connsiteY60" fmla="*/ 667645 h 762571"/>
              <a:gd name="connsiteX61" fmla="*/ 546268 w 760271"/>
              <a:gd name="connsiteY61" fmla="*/ 505035 h 762571"/>
              <a:gd name="connsiteX62" fmla="*/ 571823 w 760271"/>
              <a:gd name="connsiteY62" fmla="*/ 478441 h 762571"/>
              <a:gd name="connsiteX63" fmla="*/ 603421 w 760271"/>
              <a:gd name="connsiteY63" fmla="*/ 477929 h 762571"/>
              <a:gd name="connsiteX64" fmla="*/ 603932 w 760271"/>
              <a:gd name="connsiteY64" fmla="*/ 478441 h 762571"/>
              <a:gd name="connsiteX65" fmla="*/ 735377 w 760271"/>
              <a:gd name="connsiteY65" fmla="*/ 609886 h 762571"/>
              <a:gd name="connsiteX66" fmla="*/ 734425 w 760271"/>
              <a:gd name="connsiteY66" fmla="*/ 642014 h 76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760271" h="762571">
                <a:moveTo>
                  <a:pt x="748817" y="596456"/>
                </a:moveTo>
                <a:lnTo>
                  <a:pt x="617372" y="465011"/>
                </a:lnTo>
                <a:cubicBezTo>
                  <a:pt x="601341" y="448703"/>
                  <a:pt x="575126" y="448479"/>
                  <a:pt x="558818" y="464509"/>
                </a:cubicBezTo>
                <a:cubicBezTo>
                  <a:pt x="558649" y="464675"/>
                  <a:pt x="558483" y="464842"/>
                  <a:pt x="558317" y="465011"/>
                </a:cubicBezTo>
                <a:lnTo>
                  <a:pt x="487832" y="538353"/>
                </a:lnTo>
                <a:cubicBezTo>
                  <a:pt x="479831" y="545973"/>
                  <a:pt x="467258" y="545973"/>
                  <a:pt x="459257" y="538353"/>
                </a:cubicBezTo>
                <a:lnTo>
                  <a:pt x="223037" y="303000"/>
                </a:lnTo>
                <a:cubicBezTo>
                  <a:pt x="215412" y="295001"/>
                  <a:pt x="215412" y="282424"/>
                  <a:pt x="223037" y="274425"/>
                </a:cubicBezTo>
                <a:lnTo>
                  <a:pt x="296379" y="202035"/>
                </a:lnTo>
                <a:cubicBezTo>
                  <a:pt x="312687" y="185989"/>
                  <a:pt x="312900" y="159762"/>
                  <a:pt x="296854" y="143454"/>
                </a:cubicBezTo>
                <a:cubicBezTo>
                  <a:pt x="296697" y="143295"/>
                  <a:pt x="296539" y="143137"/>
                  <a:pt x="296379" y="142980"/>
                </a:cubicBezTo>
                <a:lnTo>
                  <a:pt x="164934" y="12383"/>
                </a:lnTo>
                <a:cubicBezTo>
                  <a:pt x="157393" y="4681"/>
                  <a:pt x="147136" y="237"/>
                  <a:pt x="136359" y="0"/>
                </a:cubicBezTo>
                <a:cubicBezTo>
                  <a:pt x="125301" y="224"/>
                  <a:pt x="114742" y="4652"/>
                  <a:pt x="106832" y="12383"/>
                </a:cubicBezTo>
                <a:lnTo>
                  <a:pt x="31584" y="87630"/>
                </a:lnTo>
                <a:cubicBezTo>
                  <a:pt x="12620" y="105162"/>
                  <a:pt x="1327" y="129458"/>
                  <a:pt x="152" y="155258"/>
                </a:cubicBezTo>
                <a:cubicBezTo>
                  <a:pt x="-1182" y="197603"/>
                  <a:pt x="6278" y="239765"/>
                  <a:pt x="22059" y="279083"/>
                </a:cubicBezTo>
                <a:cubicBezTo>
                  <a:pt x="37730" y="314241"/>
                  <a:pt x="56874" y="347745"/>
                  <a:pt x="79209" y="379095"/>
                </a:cubicBezTo>
                <a:cubicBezTo>
                  <a:pt x="156826" y="496137"/>
                  <a:pt x="255300" y="597912"/>
                  <a:pt x="369722" y="679342"/>
                </a:cubicBezTo>
                <a:cubicBezTo>
                  <a:pt x="388775" y="693480"/>
                  <a:pt x="408830" y="706213"/>
                  <a:pt x="429729" y="717442"/>
                </a:cubicBezTo>
                <a:cubicBezTo>
                  <a:pt x="477055" y="742329"/>
                  <a:pt x="528862" y="757548"/>
                  <a:pt x="582129" y="762210"/>
                </a:cubicBezTo>
                <a:cubicBezTo>
                  <a:pt x="585184" y="762445"/>
                  <a:pt x="588235" y="762565"/>
                  <a:pt x="591283" y="762572"/>
                </a:cubicBezTo>
                <a:cubicBezTo>
                  <a:pt x="624678" y="762458"/>
                  <a:pt x="656536" y="748529"/>
                  <a:pt x="679294" y="724090"/>
                </a:cubicBezTo>
                <a:lnTo>
                  <a:pt x="747874" y="655511"/>
                </a:lnTo>
                <a:cubicBezTo>
                  <a:pt x="755755" y="647700"/>
                  <a:pt x="760209" y="637079"/>
                  <a:pt x="760257" y="625983"/>
                </a:cubicBezTo>
                <a:cubicBezTo>
                  <a:pt x="760557" y="615004"/>
                  <a:pt x="756435" y="604366"/>
                  <a:pt x="748817" y="596456"/>
                </a:cubicBezTo>
                <a:close/>
                <a:moveTo>
                  <a:pt x="120272" y="25908"/>
                </a:moveTo>
                <a:cubicBezTo>
                  <a:pt x="124615" y="21732"/>
                  <a:pt x="130339" y="19292"/>
                  <a:pt x="136359" y="19050"/>
                </a:cubicBezTo>
                <a:cubicBezTo>
                  <a:pt x="142100" y="19321"/>
                  <a:pt x="147521" y="21775"/>
                  <a:pt x="151514" y="25908"/>
                </a:cubicBezTo>
                <a:lnTo>
                  <a:pt x="282959" y="156401"/>
                </a:lnTo>
                <a:cubicBezTo>
                  <a:pt x="291830" y="165003"/>
                  <a:pt x="292048" y="179167"/>
                  <a:pt x="283446" y="188039"/>
                </a:cubicBezTo>
                <a:cubicBezTo>
                  <a:pt x="283314" y="188175"/>
                  <a:pt x="283180" y="188309"/>
                  <a:pt x="283044" y="188443"/>
                </a:cubicBezTo>
                <a:lnTo>
                  <a:pt x="256184" y="214941"/>
                </a:lnTo>
                <a:lnTo>
                  <a:pt x="93716" y="52483"/>
                </a:lnTo>
                <a:close/>
                <a:moveTo>
                  <a:pt x="665854" y="710651"/>
                </a:moveTo>
                <a:lnTo>
                  <a:pt x="665597" y="710908"/>
                </a:lnTo>
                <a:lnTo>
                  <a:pt x="665359" y="711165"/>
                </a:lnTo>
                <a:cubicBezTo>
                  <a:pt x="646230" y="731753"/>
                  <a:pt x="619415" y="743482"/>
                  <a:pt x="591312" y="743550"/>
                </a:cubicBezTo>
                <a:cubicBezTo>
                  <a:pt x="588759" y="743550"/>
                  <a:pt x="586187" y="743445"/>
                  <a:pt x="583492" y="743236"/>
                </a:cubicBezTo>
                <a:cubicBezTo>
                  <a:pt x="532831" y="738784"/>
                  <a:pt x="483567" y="724276"/>
                  <a:pt x="438578" y="700564"/>
                </a:cubicBezTo>
                <a:cubicBezTo>
                  <a:pt x="418582" y="689810"/>
                  <a:pt x="399390" y="677625"/>
                  <a:pt x="381152" y="664102"/>
                </a:cubicBezTo>
                <a:lnTo>
                  <a:pt x="380952" y="663950"/>
                </a:lnTo>
                <a:lnTo>
                  <a:pt x="380733" y="663797"/>
                </a:lnTo>
                <a:cubicBezTo>
                  <a:pt x="268076" y="583732"/>
                  <a:pt x="171159" y="483566"/>
                  <a:pt x="94849" y="368332"/>
                </a:cubicBezTo>
                <a:cubicBezTo>
                  <a:pt x="73343" y="338197"/>
                  <a:pt x="54900" y="305988"/>
                  <a:pt x="39795" y="272186"/>
                </a:cubicBezTo>
                <a:cubicBezTo>
                  <a:pt x="28632" y="240849"/>
                  <a:pt x="16344" y="199511"/>
                  <a:pt x="19202" y="156591"/>
                </a:cubicBezTo>
                <a:lnTo>
                  <a:pt x="19202" y="156305"/>
                </a:lnTo>
                <a:lnTo>
                  <a:pt x="19202" y="156029"/>
                </a:lnTo>
                <a:cubicBezTo>
                  <a:pt x="20219" y="135205"/>
                  <a:pt x="29384" y="115614"/>
                  <a:pt x="44719" y="101489"/>
                </a:cubicBezTo>
                <a:lnTo>
                  <a:pt x="44900" y="101317"/>
                </a:lnTo>
                <a:lnTo>
                  <a:pt x="45072" y="101146"/>
                </a:lnTo>
                <a:lnTo>
                  <a:pt x="80257" y="65951"/>
                </a:lnTo>
                <a:lnTo>
                  <a:pt x="242630" y="228324"/>
                </a:lnTo>
                <a:lnTo>
                  <a:pt x="209578" y="260985"/>
                </a:lnTo>
                <a:cubicBezTo>
                  <a:pt x="194497" y="276431"/>
                  <a:pt x="194497" y="301089"/>
                  <a:pt x="209578" y="316535"/>
                </a:cubicBezTo>
                <a:lnTo>
                  <a:pt x="445798" y="551802"/>
                </a:lnTo>
                <a:cubicBezTo>
                  <a:pt x="461346" y="566965"/>
                  <a:pt x="486184" y="566847"/>
                  <a:pt x="501586" y="551536"/>
                </a:cubicBezTo>
                <a:lnTo>
                  <a:pt x="533066" y="518770"/>
                </a:lnTo>
                <a:lnTo>
                  <a:pt x="695401" y="681095"/>
                </a:lnTo>
                <a:close/>
                <a:moveTo>
                  <a:pt x="734434" y="642071"/>
                </a:moveTo>
                <a:lnTo>
                  <a:pt x="708869" y="667645"/>
                </a:lnTo>
                <a:lnTo>
                  <a:pt x="546268" y="505035"/>
                </a:lnTo>
                <a:lnTo>
                  <a:pt x="571823" y="478441"/>
                </a:lnTo>
                <a:cubicBezTo>
                  <a:pt x="580407" y="469574"/>
                  <a:pt x="594554" y="469345"/>
                  <a:pt x="603421" y="477929"/>
                </a:cubicBezTo>
                <a:cubicBezTo>
                  <a:pt x="603594" y="478097"/>
                  <a:pt x="603765" y="478267"/>
                  <a:pt x="603932" y="478441"/>
                </a:cubicBezTo>
                <a:lnTo>
                  <a:pt x="735377" y="609886"/>
                </a:lnTo>
                <a:cubicBezTo>
                  <a:pt x="743536" y="619187"/>
                  <a:pt x="743121" y="633212"/>
                  <a:pt x="734425" y="642014"/>
                </a:cubicBezTo>
                <a:close/>
              </a:path>
            </a:pathLst>
          </a:custGeom>
          <a:solidFill>
            <a:schemeClr val="accent2"/>
          </a:solidFill>
          <a:ln w="9525" cap="flat">
            <a:solidFill>
              <a:schemeClr val="accent2"/>
            </a:solidFill>
            <a:prstDash val="solid"/>
            <a:miter/>
          </a:ln>
        </p:spPr>
        <p:txBody>
          <a:bodyPr rtlCol="0" anchor="ctr"/>
          <a:lstStyle/>
          <a:p>
            <a:pPr defTabSz="685800"/>
            <a:endParaRPr lang="pt-BR" sz="1350">
              <a:solidFill>
                <a:schemeClr val="accent2"/>
              </a:solidFill>
              <a:latin typeface="Poppins" panose="00000500000000000000" pitchFamily="2" charset="0"/>
              <a:cs typeface="Poppins" panose="00000500000000000000" pitchFamily="2" charset="0"/>
            </a:endParaRPr>
          </a:p>
        </p:txBody>
      </p:sp>
      <p:sp>
        <p:nvSpPr>
          <p:cNvPr id="13" name="Text Placeholder 10">
            <a:extLst>
              <a:ext uri="{FF2B5EF4-FFF2-40B4-BE49-F238E27FC236}">
                <a16:creationId xmlns:a16="http://schemas.microsoft.com/office/drawing/2014/main" id="{3E3820D4-C9CA-A413-5AA1-957BE486A165}"/>
              </a:ext>
            </a:extLst>
          </p:cNvPr>
          <p:cNvSpPr txBox="1">
            <a:spLocks/>
          </p:cNvSpPr>
          <p:nvPr/>
        </p:nvSpPr>
        <p:spPr>
          <a:xfrm>
            <a:off x="2640562" y="4781220"/>
            <a:ext cx="2373268" cy="338328"/>
          </a:xfrm>
          <a:prstGeom prst="rect">
            <a:avLst/>
          </a:prstGeom>
        </p:spPr>
        <p:txBody>
          <a:bodyPr anchor="ct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1"/>
                </a:solidFill>
                <a:latin typeface="Poppins" pitchFamily="2" charset="77"/>
                <a:cs typeface="Poppins" pitchFamily="2" charset="77"/>
              </a:rPr>
              <a:t>email@email.com.br</a:t>
            </a:r>
          </a:p>
        </p:txBody>
      </p:sp>
      <p:sp>
        <p:nvSpPr>
          <p:cNvPr id="15" name="Graphic 19" descr="Envelope">
            <a:extLst>
              <a:ext uri="{FF2B5EF4-FFF2-40B4-BE49-F238E27FC236}">
                <a16:creationId xmlns:a16="http://schemas.microsoft.com/office/drawing/2014/main" id="{1367640C-7B9A-AEA1-B376-0DDFB3E2A6A3}"/>
              </a:ext>
            </a:extLst>
          </p:cNvPr>
          <p:cNvSpPr/>
          <p:nvPr/>
        </p:nvSpPr>
        <p:spPr>
          <a:xfrm>
            <a:off x="2262710" y="4845909"/>
            <a:ext cx="298503" cy="208951"/>
          </a:xfrm>
          <a:custGeom>
            <a:avLst/>
            <a:gdLst>
              <a:gd name="connsiteX0" fmla="*/ 0 w 762000"/>
              <a:gd name="connsiteY0" fmla="*/ 0 h 533400"/>
              <a:gd name="connsiteX1" fmla="*/ 0 w 762000"/>
              <a:gd name="connsiteY1" fmla="*/ 533400 h 533400"/>
              <a:gd name="connsiteX2" fmla="*/ 762000 w 762000"/>
              <a:gd name="connsiteY2" fmla="*/ 533400 h 533400"/>
              <a:gd name="connsiteX3" fmla="*/ 762000 w 762000"/>
              <a:gd name="connsiteY3" fmla="*/ 0 h 533400"/>
              <a:gd name="connsiteX4" fmla="*/ 0 w 762000"/>
              <a:gd name="connsiteY4" fmla="*/ 0 h 533400"/>
              <a:gd name="connsiteX5" fmla="*/ 394335 w 762000"/>
              <a:gd name="connsiteY5" fmla="*/ 332423 h 533400"/>
              <a:gd name="connsiteX6" fmla="*/ 367665 w 762000"/>
              <a:gd name="connsiteY6" fmla="*/ 332423 h 533400"/>
              <a:gd name="connsiteX7" fmla="*/ 85725 w 762000"/>
              <a:gd name="connsiteY7" fmla="*/ 57150 h 533400"/>
              <a:gd name="connsiteX8" fmla="*/ 677228 w 762000"/>
              <a:gd name="connsiteY8" fmla="*/ 57150 h 533400"/>
              <a:gd name="connsiteX9" fmla="*/ 394335 w 762000"/>
              <a:gd name="connsiteY9" fmla="*/ 332423 h 533400"/>
              <a:gd name="connsiteX10" fmla="*/ 242888 w 762000"/>
              <a:gd name="connsiteY10" fmla="*/ 263843 h 533400"/>
              <a:gd name="connsiteX11" fmla="*/ 57150 w 762000"/>
              <a:gd name="connsiteY11" fmla="*/ 450533 h 533400"/>
              <a:gd name="connsiteX12" fmla="*/ 57150 w 762000"/>
              <a:gd name="connsiteY12" fmla="*/ 81915 h 533400"/>
              <a:gd name="connsiteX13" fmla="*/ 242888 w 762000"/>
              <a:gd name="connsiteY13" fmla="*/ 263843 h 533400"/>
              <a:gd name="connsiteX14" fmla="*/ 270510 w 762000"/>
              <a:gd name="connsiteY14" fmla="*/ 290513 h 533400"/>
              <a:gd name="connsiteX15" fmla="*/ 341948 w 762000"/>
              <a:gd name="connsiteY15" fmla="*/ 360045 h 533400"/>
              <a:gd name="connsiteX16" fmla="*/ 381953 w 762000"/>
              <a:gd name="connsiteY16" fmla="*/ 376238 h 533400"/>
              <a:gd name="connsiteX17" fmla="*/ 421958 w 762000"/>
              <a:gd name="connsiteY17" fmla="*/ 360045 h 533400"/>
              <a:gd name="connsiteX18" fmla="*/ 493395 w 762000"/>
              <a:gd name="connsiteY18" fmla="*/ 290513 h 533400"/>
              <a:gd name="connsiteX19" fmla="*/ 678180 w 762000"/>
              <a:gd name="connsiteY19" fmla="*/ 476250 h 533400"/>
              <a:gd name="connsiteX20" fmla="*/ 84773 w 762000"/>
              <a:gd name="connsiteY20" fmla="*/ 476250 h 533400"/>
              <a:gd name="connsiteX21" fmla="*/ 270510 w 762000"/>
              <a:gd name="connsiteY21" fmla="*/ 290513 h 533400"/>
              <a:gd name="connsiteX22" fmla="*/ 519113 w 762000"/>
              <a:gd name="connsiteY22" fmla="*/ 263843 h 533400"/>
              <a:gd name="connsiteX23" fmla="*/ 704850 w 762000"/>
              <a:gd name="connsiteY23" fmla="*/ 82868 h 533400"/>
              <a:gd name="connsiteX24" fmla="*/ 704850 w 762000"/>
              <a:gd name="connsiteY24" fmla="*/ 449580 h 533400"/>
              <a:gd name="connsiteX25" fmla="*/ 519113 w 762000"/>
              <a:gd name="connsiteY25" fmla="*/ 263843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 h="533400">
                <a:moveTo>
                  <a:pt x="0" y="0"/>
                </a:moveTo>
                <a:lnTo>
                  <a:pt x="0" y="533400"/>
                </a:lnTo>
                <a:lnTo>
                  <a:pt x="762000" y="533400"/>
                </a:lnTo>
                <a:lnTo>
                  <a:pt x="762000" y="0"/>
                </a:lnTo>
                <a:lnTo>
                  <a:pt x="0" y="0"/>
                </a:lnTo>
                <a:close/>
                <a:moveTo>
                  <a:pt x="394335" y="332423"/>
                </a:moveTo>
                <a:cubicBezTo>
                  <a:pt x="386715" y="340043"/>
                  <a:pt x="375285" y="340043"/>
                  <a:pt x="367665" y="332423"/>
                </a:cubicBezTo>
                <a:lnTo>
                  <a:pt x="85725" y="57150"/>
                </a:lnTo>
                <a:lnTo>
                  <a:pt x="677228" y="57150"/>
                </a:lnTo>
                <a:lnTo>
                  <a:pt x="394335" y="332423"/>
                </a:lnTo>
                <a:close/>
                <a:moveTo>
                  <a:pt x="242888" y="263843"/>
                </a:moveTo>
                <a:lnTo>
                  <a:pt x="57150" y="450533"/>
                </a:lnTo>
                <a:lnTo>
                  <a:pt x="57150" y="81915"/>
                </a:lnTo>
                <a:lnTo>
                  <a:pt x="242888" y="263843"/>
                </a:lnTo>
                <a:close/>
                <a:moveTo>
                  <a:pt x="270510" y="290513"/>
                </a:moveTo>
                <a:lnTo>
                  <a:pt x="341948" y="360045"/>
                </a:lnTo>
                <a:cubicBezTo>
                  <a:pt x="353378" y="370523"/>
                  <a:pt x="367665" y="376238"/>
                  <a:pt x="381953" y="376238"/>
                </a:cubicBezTo>
                <a:cubicBezTo>
                  <a:pt x="396240" y="376238"/>
                  <a:pt x="410528" y="370523"/>
                  <a:pt x="421958" y="360045"/>
                </a:cubicBezTo>
                <a:lnTo>
                  <a:pt x="493395" y="290513"/>
                </a:lnTo>
                <a:lnTo>
                  <a:pt x="678180" y="476250"/>
                </a:lnTo>
                <a:lnTo>
                  <a:pt x="84773" y="476250"/>
                </a:lnTo>
                <a:lnTo>
                  <a:pt x="270510" y="290513"/>
                </a:lnTo>
                <a:close/>
                <a:moveTo>
                  <a:pt x="519113" y="263843"/>
                </a:moveTo>
                <a:lnTo>
                  <a:pt x="704850" y="82868"/>
                </a:lnTo>
                <a:lnTo>
                  <a:pt x="704850" y="449580"/>
                </a:lnTo>
                <a:lnTo>
                  <a:pt x="519113" y="263843"/>
                </a:lnTo>
                <a:close/>
              </a:path>
            </a:pathLst>
          </a:custGeom>
          <a:solidFill>
            <a:schemeClr val="accent2"/>
          </a:solidFill>
          <a:ln w="9525" cap="flat">
            <a:solidFill>
              <a:schemeClr val="accent2"/>
            </a:solidFill>
            <a:prstDash val="solid"/>
            <a:miter/>
          </a:ln>
        </p:spPr>
        <p:txBody>
          <a:bodyPr rtlCol="0" anchor="ctr"/>
          <a:lstStyle/>
          <a:p>
            <a:pPr defTabSz="685800"/>
            <a:endParaRPr lang="pt-BR" sz="1350">
              <a:solidFill>
                <a:schemeClr val="accent2"/>
              </a:solidFill>
              <a:latin typeface="Calibri" panose="020F0502020204030204"/>
            </a:endParaRPr>
          </a:p>
        </p:txBody>
      </p:sp>
      <p:pic>
        <p:nvPicPr>
          <p:cNvPr id="16" name="Gráfico 15">
            <a:extLst>
              <a:ext uri="{FF2B5EF4-FFF2-40B4-BE49-F238E27FC236}">
                <a16:creationId xmlns:a16="http://schemas.microsoft.com/office/drawing/2014/main" id="{FD774776-34D8-1AF7-EE0D-6CA7B6ACA9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7131" y="5345758"/>
            <a:ext cx="268454" cy="268454"/>
          </a:xfrm>
          <a:prstGeom prst="rect">
            <a:avLst/>
          </a:prstGeom>
        </p:spPr>
      </p:pic>
      <p:sp>
        <p:nvSpPr>
          <p:cNvPr id="17" name="Text Placeholder 10">
            <a:extLst>
              <a:ext uri="{FF2B5EF4-FFF2-40B4-BE49-F238E27FC236}">
                <a16:creationId xmlns:a16="http://schemas.microsoft.com/office/drawing/2014/main" id="{FBAED4AA-A7CA-932D-5669-7ED249A3E468}"/>
              </a:ext>
            </a:extLst>
          </p:cNvPr>
          <p:cNvSpPr txBox="1">
            <a:spLocks/>
          </p:cNvSpPr>
          <p:nvPr/>
        </p:nvSpPr>
        <p:spPr>
          <a:xfrm>
            <a:off x="2747689" y="5310821"/>
            <a:ext cx="2101720" cy="338328"/>
          </a:xfrm>
          <a:prstGeom prst="rect">
            <a:avLst/>
          </a:prstGeom>
        </p:spPr>
        <p:txBody>
          <a:bodyPr anchor="ct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1"/>
                </a:solidFill>
                <a:latin typeface="Poppins" pitchFamily="2" charset="77"/>
                <a:cs typeface="Poppins" pitchFamily="2" charset="77"/>
              </a:rPr>
              <a:t>@perfilinstagram</a:t>
            </a:r>
          </a:p>
        </p:txBody>
      </p:sp>
      <p:sp>
        <p:nvSpPr>
          <p:cNvPr id="8" name="CaixaDeTexto 5">
            <a:extLst>
              <a:ext uri="{FF2B5EF4-FFF2-40B4-BE49-F238E27FC236}">
                <a16:creationId xmlns:a16="http://schemas.microsoft.com/office/drawing/2014/main" id="{3281FE2A-6D5D-62AF-B854-ACDB48307ADF}"/>
              </a:ext>
            </a:extLst>
          </p:cNvPr>
          <p:cNvSpPr txBox="1"/>
          <p:nvPr/>
        </p:nvSpPr>
        <p:spPr>
          <a:xfrm>
            <a:off x="9709523" y="76131"/>
            <a:ext cx="2583951" cy="2215991"/>
          </a:xfrm>
          <a:prstGeom prst="rect">
            <a:avLst/>
          </a:prstGeom>
          <a:noFill/>
        </p:spPr>
        <p:txBody>
          <a:bodyPr wrap="square" rtlCol="0">
            <a:spAutoFit/>
          </a:bodyPr>
          <a:lstStyle/>
          <a:p>
            <a:pPr algn="ctr"/>
            <a:r>
              <a:rPr lang="pt-BR" sz="13800" dirty="0">
                <a:solidFill>
                  <a:schemeClr val="accent2"/>
                </a:solidFill>
                <a:latin typeface="Poppins Black" panose="00000A00000000000000" pitchFamily="2" charset="0"/>
                <a:cs typeface="Poppins Black" panose="00000A00000000000000" pitchFamily="2" charset="0"/>
              </a:rPr>
              <a:t>#</a:t>
            </a:r>
            <a:endParaRPr lang="pt-BR" sz="7200" dirty="0">
              <a:solidFill>
                <a:schemeClr val="accent2"/>
              </a:solidFill>
              <a:latin typeface="Poppins Black" panose="00000A00000000000000" pitchFamily="2" charset="0"/>
              <a:cs typeface="Poppins Black" panose="00000A00000000000000" pitchFamily="2" charset="0"/>
            </a:endParaRPr>
          </a:p>
        </p:txBody>
      </p:sp>
      <p:sp>
        <p:nvSpPr>
          <p:cNvPr id="5" name="Espaço Reservado para Imagem 4">
            <a:extLst>
              <a:ext uri="{FF2B5EF4-FFF2-40B4-BE49-F238E27FC236}">
                <a16:creationId xmlns:a16="http://schemas.microsoft.com/office/drawing/2014/main" id="{37378A17-098C-BABD-2514-E6B80675A510}"/>
              </a:ext>
            </a:extLst>
          </p:cNvPr>
          <p:cNvSpPr>
            <a:spLocks noGrp="1"/>
          </p:cNvSpPr>
          <p:nvPr>
            <p:ph type="pic" sz="quarter" idx="34"/>
          </p:nvPr>
        </p:nvSpPr>
        <p:spPr/>
        <p:txBody>
          <a:bodyPr/>
          <a:lstStyle/>
          <a:p>
            <a:endParaRPr lang="pt-BR"/>
          </a:p>
        </p:txBody>
      </p:sp>
    </p:spTree>
    <p:extLst>
      <p:ext uri="{BB962C8B-B14F-4D97-AF65-F5344CB8AC3E}">
        <p14:creationId xmlns:p14="http://schemas.microsoft.com/office/powerpoint/2010/main" val="6697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tângulo: Cantos Arredondados 25">
            <a:extLst>
              <a:ext uri="{FF2B5EF4-FFF2-40B4-BE49-F238E27FC236}">
                <a16:creationId xmlns:a16="http://schemas.microsoft.com/office/drawing/2014/main" id="{BE5D5BC9-53BE-6E81-7D41-75F1637BE4E2}"/>
              </a:ext>
            </a:extLst>
          </p:cNvPr>
          <p:cNvSpPr/>
          <p:nvPr/>
        </p:nvSpPr>
        <p:spPr>
          <a:xfrm>
            <a:off x="367645" y="361094"/>
            <a:ext cx="11456710" cy="6135812"/>
          </a:xfrm>
          <a:prstGeom prst="roundRect">
            <a:avLst>
              <a:gd name="adj" fmla="val 540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ABB77537-039D-7A50-14B6-7D68A8001CE6}"/>
              </a:ext>
            </a:extLst>
          </p:cNvPr>
          <p:cNvSpPr txBox="1"/>
          <p:nvPr/>
        </p:nvSpPr>
        <p:spPr>
          <a:xfrm>
            <a:off x="2081921" y="649049"/>
            <a:ext cx="1212916" cy="923330"/>
          </a:xfrm>
          <a:prstGeom prst="rect">
            <a:avLst/>
          </a:prstGeom>
          <a:noFill/>
        </p:spPr>
        <p:txBody>
          <a:bodyPr wrap="square" rtlCol="0">
            <a:spAutoFit/>
          </a:bodyPr>
          <a:lstStyle/>
          <a:p>
            <a:r>
              <a:rPr lang="pt-BR" sz="5400" dirty="0">
                <a:solidFill>
                  <a:schemeClr val="accent2"/>
                </a:solidFill>
                <a:latin typeface="Poppins Black" panose="00000A00000000000000" pitchFamily="2" charset="0"/>
                <a:cs typeface="Poppins Black" panose="00000A00000000000000" pitchFamily="2" charset="0"/>
              </a:rPr>
              <a:t>#</a:t>
            </a:r>
          </a:p>
        </p:txBody>
      </p:sp>
      <p:sp>
        <p:nvSpPr>
          <p:cNvPr id="4" name="Title 1">
            <a:extLst>
              <a:ext uri="{FF2B5EF4-FFF2-40B4-BE49-F238E27FC236}">
                <a16:creationId xmlns:a16="http://schemas.microsoft.com/office/drawing/2014/main" id="{710C0C65-A260-03CA-A746-66FA86A5F196}"/>
              </a:ext>
            </a:extLst>
          </p:cNvPr>
          <p:cNvSpPr txBox="1">
            <a:spLocks/>
          </p:cNvSpPr>
          <p:nvPr/>
        </p:nvSpPr>
        <p:spPr>
          <a:xfrm>
            <a:off x="2460825" y="1050370"/>
            <a:ext cx="8018490"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solidFill>
                  <a:schemeClr val="bg1"/>
                </a:solidFill>
                <a:latin typeface="Poppins Black" panose="00000A00000000000000" pitchFamily="2" charset="0"/>
                <a:cs typeface="Poppins Black" panose="00000A00000000000000" pitchFamily="2" charset="0"/>
              </a:rPr>
              <a:t>RESUMO RÁPIDO</a:t>
            </a:r>
          </a:p>
        </p:txBody>
      </p:sp>
      <p:sp>
        <p:nvSpPr>
          <p:cNvPr id="11" name="Text Placeholder 17">
            <a:extLst>
              <a:ext uri="{FF2B5EF4-FFF2-40B4-BE49-F238E27FC236}">
                <a16:creationId xmlns:a16="http://schemas.microsoft.com/office/drawing/2014/main" id="{3714AF51-5A4A-0D76-6154-DB191A74CD8D}"/>
              </a:ext>
            </a:extLst>
          </p:cNvPr>
          <p:cNvSpPr txBox="1">
            <a:spLocks/>
          </p:cNvSpPr>
          <p:nvPr/>
        </p:nvSpPr>
        <p:spPr>
          <a:xfrm>
            <a:off x="883873" y="5630395"/>
            <a:ext cx="3125396" cy="397025"/>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lnSpc>
                <a:spcPct val="100000"/>
              </a:lnSpc>
              <a:spcBef>
                <a:spcPts val="0"/>
              </a:spcBef>
            </a:pPr>
            <a:r>
              <a:rPr lang="pt-BR" dirty="0">
                <a:solidFill>
                  <a:sysClr val="window" lastClr="FFFFFF"/>
                </a:solidFill>
                <a:latin typeface="+mj-lt"/>
              </a:rPr>
              <a:t>Nome da Cidade e Estado</a:t>
            </a:r>
          </a:p>
        </p:txBody>
      </p:sp>
      <p:sp>
        <p:nvSpPr>
          <p:cNvPr id="16" name="Text Placeholder 26">
            <a:extLst>
              <a:ext uri="{FF2B5EF4-FFF2-40B4-BE49-F238E27FC236}">
                <a16:creationId xmlns:a16="http://schemas.microsoft.com/office/drawing/2014/main" id="{5D8A0DBF-A4BA-D55D-A2B1-2452FA192FD7}"/>
              </a:ext>
            </a:extLst>
          </p:cNvPr>
          <p:cNvSpPr txBox="1">
            <a:spLocks/>
          </p:cNvSpPr>
          <p:nvPr/>
        </p:nvSpPr>
        <p:spPr>
          <a:xfrm>
            <a:off x="883873" y="5294237"/>
            <a:ext cx="1536192"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r>
              <a:rPr lang="pt-BR" sz="2400" dirty="0">
                <a:solidFill>
                  <a:schemeClr val="accent2"/>
                </a:solidFill>
                <a:latin typeface="Poppins Black" panose="00000A00000000000000" pitchFamily="2" charset="0"/>
                <a:cs typeface="Poppins Black" panose="00000A00000000000000" pitchFamily="2" charset="0"/>
              </a:rPr>
              <a:t>Nasci </a:t>
            </a:r>
          </a:p>
        </p:txBody>
      </p:sp>
      <p:sp>
        <p:nvSpPr>
          <p:cNvPr id="33" name="Text Placeholder 17">
            <a:extLst>
              <a:ext uri="{FF2B5EF4-FFF2-40B4-BE49-F238E27FC236}">
                <a16:creationId xmlns:a16="http://schemas.microsoft.com/office/drawing/2014/main" id="{E4C589C6-72C4-92FE-D893-A991F1BC3C42}"/>
              </a:ext>
            </a:extLst>
          </p:cNvPr>
          <p:cNvSpPr txBox="1">
            <a:spLocks/>
          </p:cNvSpPr>
          <p:nvPr/>
        </p:nvSpPr>
        <p:spPr>
          <a:xfrm>
            <a:off x="4438745" y="5630395"/>
            <a:ext cx="3125396" cy="397025"/>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lnSpc>
                <a:spcPct val="100000"/>
              </a:lnSpc>
              <a:spcBef>
                <a:spcPts val="0"/>
              </a:spcBef>
            </a:pPr>
            <a:r>
              <a:rPr lang="pt-BR" dirty="0">
                <a:solidFill>
                  <a:sysClr val="window" lastClr="FFFFFF"/>
                </a:solidFill>
                <a:latin typeface="+mj-lt"/>
              </a:rPr>
              <a:t>Nome da instituição e curso</a:t>
            </a:r>
          </a:p>
        </p:txBody>
      </p:sp>
      <p:sp>
        <p:nvSpPr>
          <p:cNvPr id="34" name="Text Placeholder 26">
            <a:extLst>
              <a:ext uri="{FF2B5EF4-FFF2-40B4-BE49-F238E27FC236}">
                <a16:creationId xmlns:a16="http://schemas.microsoft.com/office/drawing/2014/main" id="{0008D288-0E20-AFA9-9E99-2F2A094F13A2}"/>
              </a:ext>
            </a:extLst>
          </p:cNvPr>
          <p:cNvSpPr txBox="1">
            <a:spLocks/>
          </p:cNvSpPr>
          <p:nvPr/>
        </p:nvSpPr>
        <p:spPr>
          <a:xfrm>
            <a:off x="4438745" y="5294237"/>
            <a:ext cx="1536192"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r>
              <a:rPr lang="pt-BR" sz="2400" dirty="0">
                <a:solidFill>
                  <a:schemeClr val="accent2"/>
                </a:solidFill>
                <a:latin typeface="Poppins Black" panose="00000A00000000000000" pitchFamily="2" charset="0"/>
                <a:cs typeface="Poppins Black" panose="00000A00000000000000" pitchFamily="2" charset="0"/>
              </a:rPr>
              <a:t>Estudei </a:t>
            </a:r>
          </a:p>
        </p:txBody>
      </p:sp>
      <p:sp>
        <p:nvSpPr>
          <p:cNvPr id="35" name="Text Placeholder 17">
            <a:extLst>
              <a:ext uri="{FF2B5EF4-FFF2-40B4-BE49-F238E27FC236}">
                <a16:creationId xmlns:a16="http://schemas.microsoft.com/office/drawing/2014/main" id="{4182DEC6-EA06-77ED-2694-73CE139EE2C2}"/>
              </a:ext>
            </a:extLst>
          </p:cNvPr>
          <p:cNvSpPr txBox="1">
            <a:spLocks/>
          </p:cNvSpPr>
          <p:nvPr/>
        </p:nvSpPr>
        <p:spPr>
          <a:xfrm>
            <a:off x="7993617" y="5630395"/>
            <a:ext cx="3125396" cy="397025"/>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lnSpc>
                <a:spcPct val="100000"/>
              </a:lnSpc>
              <a:spcBef>
                <a:spcPts val="0"/>
              </a:spcBef>
            </a:pPr>
            <a:r>
              <a:rPr lang="pt-BR" dirty="0">
                <a:solidFill>
                  <a:sysClr val="window" lastClr="FFFFFF"/>
                </a:solidFill>
                <a:latin typeface="+mj-lt"/>
              </a:rPr>
              <a:t>Nome empresa - 2004 – 2010</a:t>
            </a:r>
          </a:p>
        </p:txBody>
      </p:sp>
      <p:sp>
        <p:nvSpPr>
          <p:cNvPr id="36" name="Text Placeholder 26">
            <a:extLst>
              <a:ext uri="{FF2B5EF4-FFF2-40B4-BE49-F238E27FC236}">
                <a16:creationId xmlns:a16="http://schemas.microsoft.com/office/drawing/2014/main" id="{7B407337-DA35-FB1B-CB4E-AE49E1E5339C}"/>
              </a:ext>
            </a:extLst>
          </p:cNvPr>
          <p:cNvSpPr txBox="1">
            <a:spLocks/>
          </p:cNvSpPr>
          <p:nvPr/>
        </p:nvSpPr>
        <p:spPr>
          <a:xfrm>
            <a:off x="7993617" y="5294237"/>
            <a:ext cx="2547936"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r>
              <a:rPr lang="pt-BR" sz="2400" dirty="0">
                <a:solidFill>
                  <a:schemeClr val="accent2"/>
                </a:solidFill>
                <a:latin typeface="Poppins Black" panose="00000A00000000000000" pitchFamily="2" charset="0"/>
                <a:cs typeface="Poppins Black" panose="00000A00000000000000" pitchFamily="2" charset="0"/>
              </a:rPr>
              <a:t>Trabalhei </a:t>
            </a:r>
          </a:p>
        </p:txBody>
      </p:sp>
      <p:sp>
        <p:nvSpPr>
          <p:cNvPr id="3" name="Espaço Reservado para Imagem 2">
            <a:extLst>
              <a:ext uri="{FF2B5EF4-FFF2-40B4-BE49-F238E27FC236}">
                <a16:creationId xmlns:a16="http://schemas.microsoft.com/office/drawing/2014/main" id="{080D4B71-280A-E2CE-7BD4-23183A824520}"/>
              </a:ext>
            </a:extLst>
          </p:cNvPr>
          <p:cNvSpPr>
            <a:spLocks noGrp="1"/>
          </p:cNvSpPr>
          <p:nvPr>
            <p:ph type="pic" sz="quarter" idx="16"/>
          </p:nvPr>
        </p:nvSpPr>
        <p:spPr/>
        <p:txBody>
          <a:bodyPr/>
          <a:lstStyle/>
          <a:p>
            <a:endParaRPr lang="pt-BR"/>
          </a:p>
        </p:txBody>
      </p:sp>
      <p:sp>
        <p:nvSpPr>
          <p:cNvPr id="5" name="Espaço Reservado para Imagem 4">
            <a:extLst>
              <a:ext uri="{FF2B5EF4-FFF2-40B4-BE49-F238E27FC236}">
                <a16:creationId xmlns:a16="http://schemas.microsoft.com/office/drawing/2014/main" id="{8877983F-140E-99A4-CFBC-07525512B660}"/>
              </a:ext>
            </a:extLst>
          </p:cNvPr>
          <p:cNvSpPr>
            <a:spLocks noGrp="1"/>
          </p:cNvSpPr>
          <p:nvPr>
            <p:ph type="pic" sz="quarter" idx="17"/>
          </p:nvPr>
        </p:nvSpPr>
        <p:spPr/>
        <p:txBody>
          <a:bodyPr/>
          <a:lstStyle/>
          <a:p>
            <a:endParaRPr lang="pt-BR"/>
          </a:p>
        </p:txBody>
      </p:sp>
      <p:sp>
        <p:nvSpPr>
          <p:cNvPr id="6" name="Espaço Reservado para Imagem 5">
            <a:extLst>
              <a:ext uri="{FF2B5EF4-FFF2-40B4-BE49-F238E27FC236}">
                <a16:creationId xmlns:a16="http://schemas.microsoft.com/office/drawing/2014/main" id="{0A8BA3AC-ABD6-3AF0-3F66-75D8DC85180B}"/>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318619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id="{93B14C9F-E5AF-8CFD-583A-E9602C67DF59}"/>
              </a:ext>
            </a:extLst>
          </p:cNvPr>
          <p:cNvSpPr>
            <a:spLocks noGrp="1"/>
          </p:cNvSpPr>
          <p:nvPr>
            <p:ph type="pic" sz="quarter" idx="16"/>
          </p:nvPr>
        </p:nvSpPr>
        <p:spPr/>
        <p:txBody>
          <a:bodyPr/>
          <a:lstStyle/>
          <a:p>
            <a:endParaRPr lang="pt-BR"/>
          </a:p>
        </p:txBody>
      </p:sp>
      <p:sp>
        <p:nvSpPr>
          <p:cNvPr id="48" name="Rectangle 29">
            <a:extLst>
              <a:ext uri="{FF2B5EF4-FFF2-40B4-BE49-F238E27FC236}">
                <a16:creationId xmlns:a16="http://schemas.microsoft.com/office/drawing/2014/main" id="{B605E938-F07A-EAA6-1833-B7DC4B17DD96}"/>
              </a:ext>
            </a:extLst>
          </p:cNvPr>
          <p:cNvSpPr/>
          <p:nvPr/>
        </p:nvSpPr>
        <p:spPr>
          <a:xfrm>
            <a:off x="5802084" y="4863323"/>
            <a:ext cx="484704" cy="484704"/>
          </a:xfrm>
          <a:prstGeom prst="rect">
            <a:avLst/>
          </a:prstGeom>
          <a:solidFill>
            <a:schemeClr val="accent2"/>
          </a:solidFill>
          <a:ln w="12700" cap="flat" cmpd="sng" algn="ctr">
            <a:noFill/>
            <a:prstDash val="solid"/>
            <a:miter lim="800000"/>
          </a:ln>
          <a:effectLst/>
        </p:spPr>
        <p:txBody>
          <a:bodyPr rtlCol="0" anchor="ctr"/>
          <a:lstStyle/>
          <a:p>
            <a:pPr algn="ctr" defTabSz="914354"/>
            <a:endParaRPr lang="pt-BR" sz="1351" kern="0">
              <a:solidFill>
                <a:schemeClr val="accent1"/>
              </a:solidFill>
              <a:latin typeface="+mj-lt"/>
            </a:endParaRPr>
          </a:p>
        </p:txBody>
      </p:sp>
      <p:sp>
        <p:nvSpPr>
          <p:cNvPr id="50" name="Rectangle 30">
            <a:extLst>
              <a:ext uri="{FF2B5EF4-FFF2-40B4-BE49-F238E27FC236}">
                <a16:creationId xmlns:a16="http://schemas.microsoft.com/office/drawing/2014/main" id="{67F984CD-E6C1-3854-5366-C7BE92FF0682}"/>
              </a:ext>
            </a:extLst>
          </p:cNvPr>
          <p:cNvSpPr/>
          <p:nvPr/>
        </p:nvSpPr>
        <p:spPr>
          <a:xfrm>
            <a:off x="8808697" y="4863323"/>
            <a:ext cx="484704" cy="484704"/>
          </a:xfrm>
          <a:prstGeom prst="rect">
            <a:avLst/>
          </a:prstGeom>
          <a:solidFill>
            <a:schemeClr val="accent2"/>
          </a:solidFill>
          <a:ln w="12700" cap="flat" cmpd="sng" algn="ctr">
            <a:noFill/>
            <a:prstDash val="solid"/>
            <a:miter lim="800000"/>
          </a:ln>
          <a:effectLst/>
        </p:spPr>
        <p:txBody>
          <a:bodyPr rtlCol="0" anchor="ctr"/>
          <a:lstStyle/>
          <a:p>
            <a:pPr algn="ctr" defTabSz="914354"/>
            <a:endParaRPr lang="pt-BR" sz="1351" kern="0">
              <a:solidFill>
                <a:schemeClr val="accent1"/>
              </a:solidFill>
              <a:latin typeface="+mj-lt"/>
            </a:endParaRPr>
          </a:p>
        </p:txBody>
      </p:sp>
      <p:grpSp>
        <p:nvGrpSpPr>
          <p:cNvPr id="51" name="Group 15">
            <a:extLst>
              <a:ext uri="{FF2B5EF4-FFF2-40B4-BE49-F238E27FC236}">
                <a16:creationId xmlns:a16="http://schemas.microsoft.com/office/drawing/2014/main" id="{2B63063D-AC2D-7688-F550-3F5605F98A03}"/>
              </a:ext>
            </a:extLst>
          </p:cNvPr>
          <p:cNvGrpSpPr/>
          <p:nvPr/>
        </p:nvGrpSpPr>
        <p:grpSpPr>
          <a:xfrm>
            <a:off x="8903191" y="4957818"/>
            <a:ext cx="295716" cy="295716"/>
            <a:chOff x="8820283" y="873369"/>
            <a:chExt cx="248253" cy="248253"/>
          </a:xfrm>
          <a:solidFill>
            <a:schemeClr val="accent1"/>
          </a:solidFill>
        </p:grpSpPr>
        <p:sp>
          <p:nvSpPr>
            <p:cNvPr id="52" name="Freeform: Shape 16">
              <a:extLst>
                <a:ext uri="{FF2B5EF4-FFF2-40B4-BE49-F238E27FC236}">
                  <a16:creationId xmlns:a16="http://schemas.microsoft.com/office/drawing/2014/main" id="{D881062D-D3CE-C23C-4683-54A038AC8D27}"/>
                </a:ext>
              </a:extLst>
            </p:cNvPr>
            <p:cNvSpPr/>
            <p:nvPr/>
          </p:nvSpPr>
          <p:spPr>
            <a:xfrm>
              <a:off x="8820283" y="873369"/>
              <a:ext cx="248253" cy="248253"/>
            </a:xfrm>
            <a:custGeom>
              <a:avLst/>
              <a:gdLst>
                <a:gd name="connsiteX0" fmla="*/ 125174 w 248253"/>
                <a:gd name="connsiteY0" fmla="*/ 250348 h 248253"/>
                <a:gd name="connsiteX1" fmla="*/ 0 w 248253"/>
                <a:gd name="connsiteY1" fmla="*/ 125174 h 248253"/>
                <a:gd name="connsiteX2" fmla="*/ 125174 w 248253"/>
                <a:gd name="connsiteY2" fmla="*/ 0 h 248253"/>
                <a:gd name="connsiteX3" fmla="*/ 213692 w 248253"/>
                <a:gd name="connsiteY3" fmla="*/ 36656 h 248253"/>
                <a:gd name="connsiteX4" fmla="*/ 250348 w 248253"/>
                <a:gd name="connsiteY4" fmla="*/ 125174 h 248253"/>
                <a:gd name="connsiteX5" fmla="*/ 213692 w 248253"/>
                <a:gd name="connsiteY5" fmla="*/ 213692 h 248253"/>
                <a:gd name="connsiteX6" fmla="*/ 125174 w 248253"/>
                <a:gd name="connsiteY6" fmla="*/ 250348 h 248253"/>
                <a:gd name="connsiteX7" fmla="*/ 125174 w 248253"/>
                <a:gd name="connsiteY7" fmla="*/ 15516 h 248253"/>
                <a:gd name="connsiteX8" fmla="*/ 15516 w 248253"/>
                <a:gd name="connsiteY8" fmla="*/ 125174 h 248253"/>
                <a:gd name="connsiteX9" fmla="*/ 125174 w 248253"/>
                <a:gd name="connsiteY9" fmla="*/ 234832 h 248253"/>
                <a:gd name="connsiteX10" fmla="*/ 202714 w 248253"/>
                <a:gd name="connsiteY10" fmla="*/ 202714 h 248253"/>
                <a:gd name="connsiteX11" fmla="*/ 234832 w 248253"/>
                <a:gd name="connsiteY11" fmla="*/ 125174 h 248253"/>
                <a:gd name="connsiteX12" fmla="*/ 202714 w 248253"/>
                <a:gd name="connsiteY12" fmla="*/ 47633 h 248253"/>
                <a:gd name="connsiteX13" fmla="*/ 125174 w 248253"/>
                <a:gd name="connsiteY13" fmla="*/ 15516 h 24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253" h="248253">
                  <a:moveTo>
                    <a:pt x="125174" y="250348"/>
                  </a:moveTo>
                  <a:cubicBezTo>
                    <a:pt x="56167" y="250348"/>
                    <a:pt x="0" y="194180"/>
                    <a:pt x="0" y="125174"/>
                  </a:cubicBezTo>
                  <a:cubicBezTo>
                    <a:pt x="0" y="56167"/>
                    <a:pt x="56167" y="0"/>
                    <a:pt x="125174" y="0"/>
                  </a:cubicBezTo>
                  <a:cubicBezTo>
                    <a:pt x="158611" y="0"/>
                    <a:pt x="190030" y="13033"/>
                    <a:pt x="213692" y="36656"/>
                  </a:cubicBezTo>
                  <a:cubicBezTo>
                    <a:pt x="237354" y="60318"/>
                    <a:pt x="250348" y="91737"/>
                    <a:pt x="250348" y="125174"/>
                  </a:cubicBezTo>
                  <a:cubicBezTo>
                    <a:pt x="250348" y="158610"/>
                    <a:pt x="237315" y="190030"/>
                    <a:pt x="213692" y="213692"/>
                  </a:cubicBezTo>
                  <a:cubicBezTo>
                    <a:pt x="190030" y="237314"/>
                    <a:pt x="158611" y="250348"/>
                    <a:pt x="125174" y="250348"/>
                  </a:cubicBezTo>
                  <a:close/>
                  <a:moveTo>
                    <a:pt x="125174" y="15516"/>
                  </a:moveTo>
                  <a:cubicBezTo>
                    <a:pt x="64701" y="15516"/>
                    <a:pt x="15516" y="64701"/>
                    <a:pt x="15516" y="125174"/>
                  </a:cubicBezTo>
                  <a:cubicBezTo>
                    <a:pt x="15516" y="185647"/>
                    <a:pt x="64701" y="234832"/>
                    <a:pt x="125174" y="234832"/>
                  </a:cubicBezTo>
                  <a:cubicBezTo>
                    <a:pt x="154460" y="234832"/>
                    <a:pt x="182001" y="223428"/>
                    <a:pt x="202714" y="202714"/>
                  </a:cubicBezTo>
                  <a:cubicBezTo>
                    <a:pt x="223428" y="182000"/>
                    <a:pt x="234832" y="154460"/>
                    <a:pt x="234832" y="125174"/>
                  </a:cubicBezTo>
                  <a:cubicBezTo>
                    <a:pt x="234832" y="95888"/>
                    <a:pt x="223428" y="68347"/>
                    <a:pt x="202714" y="47633"/>
                  </a:cubicBezTo>
                  <a:cubicBezTo>
                    <a:pt x="182001" y="26920"/>
                    <a:pt x="154460" y="15516"/>
                    <a:pt x="125174" y="15516"/>
                  </a:cubicBezTo>
                  <a:close/>
                </a:path>
              </a:pathLst>
            </a:custGeom>
            <a:grpFill/>
            <a:ln w="3867" cap="flat">
              <a:noFill/>
              <a:prstDash val="solid"/>
              <a:miter/>
            </a:ln>
          </p:spPr>
          <p:txBody>
            <a:bodyPr rtlCol="0" anchor="ctr"/>
            <a:lstStyle/>
            <a:p>
              <a:pPr defTabSz="914354"/>
              <a:endParaRPr lang="pt-BR" sz="1200" kern="0">
                <a:solidFill>
                  <a:schemeClr val="accent1"/>
                </a:solidFill>
                <a:latin typeface="+mj-lt"/>
              </a:endParaRPr>
            </a:p>
          </p:txBody>
        </p:sp>
        <p:sp>
          <p:nvSpPr>
            <p:cNvPr id="53" name="Freeform: Shape 17">
              <a:extLst>
                <a:ext uri="{FF2B5EF4-FFF2-40B4-BE49-F238E27FC236}">
                  <a16:creationId xmlns:a16="http://schemas.microsoft.com/office/drawing/2014/main" id="{778E5C3B-3873-172D-5E9E-5DB13C727978}"/>
                </a:ext>
              </a:extLst>
            </p:cNvPr>
            <p:cNvSpPr/>
            <p:nvPr/>
          </p:nvSpPr>
          <p:spPr>
            <a:xfrm>
              <a:off x="8870516" y="877248"/>
              <a:ext cx="147400" cy="240495"/>
            </a:xfrm>
            <a:custGeom>
              <a:avLst/>
              <a:gdLst>
                <a:gd name="connsiteX0" fmla="*/ 74942 w 147400"/>
                <a:gd name="connsiteY0" fmla="*/ 242590 h 240495"/>
                <a:gd name="connsiteX1" fmla="*/ 0 w 147400"/>
                <a:gd name="connsiteY1" fmla="*/ 121295 h 240495"/>
                <a:gd name="connsiteX2" fmla="*/ 74942 w 147400"/>
                <a:gd name="connsiteY2" fmla="*/ 0 h 240495"/>
                <a:gd name="connsiteX3" fmla="*/ 149883 w 147400"/>
                <a:gd name="connsiteY3" fmla="*/ 121295 h 240495"/>
                <a:gd name="connsiteX4" fmla="*/ 74942 w 147400"/>
                <a:gd name="connsiteY4" fmla="*/ 242590 h 240495"/>
                <a:gd name="connsiteX5" fmla="*/ 74942 w 147400"/>
                <a:gd name="connsiteY5" fmla="*/ 7758 h 240495"/>
                <a:gd name="connsiteX6" fmla="*/ 7758 w 147400"/>
                <a:gd name="connsiteY6" fmla="*/ 121295 h 240495"/>
                <a:gd name="connsiteX7" fmla="*/ 74942 w 147400"/>
                <a:gd name="connsiteY7" fmla="*/ 234832 h 240495"/>
                <a:gd name="connsiteX8" fmla="*/ 142125 w 147400"/>
                <a:gd name="connsiteY8" fmla="*/ 121295 h 240495"/>
                <a:gd name="connsiteX9" fmla="*/ 74942 w 147400"/>
                <a:gd name="connsiteY9" fmla="*/ 7758 h 24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400" h="240495">
                  <a:moveTo>
                    <a:pt x="74942" y="242590"/>
                  </a:moveTo>
                  <a:cubicBezTo>
                    <a:pt x="33631" y="242590"/>
                    <a:pt x="0" y="188168"/>
                    <a:pt x="0" y="121295"/>
                  </a:cubicBezTo>
                  <a:cubicBezTo>
                    <a:pt x="0" y="54422"/>
                    <a:pt x="33631" y="0"/>
                    <a:pt x="74942" y="0"/>
                  </a:cubicBezTo>
                  <a:cubicBezTo>
                    <a:pt x="116253" y="0"/>
                    <a:pt x="149883" y="54422"/>
                    <a:pt x="149883" y="121295"/>
                  </a:cubicBezTo>
                  <a:cubicBezTo>
                    <a:pt x="149883" y="188168"/>
                    <a:pt x="116253" y="242590"/>
                    <a:pt x="74942" y="242590"/>
                  </a:cubicBezTo>
                  <a:close/>
                  <a:moveTo>
                    <a:pt x="74942" y="7758"/>
                  </a:moveTo>
                  <a:cubicBezTo>
                    <a:pt x="37898" y="7758"/>
                    <a:pt x="7758" y="58689"/>
                    <a:pt x="7758" y="121295"/>
                  </a:cubicBezTo>
                  <a:cubicBezTo>
                    <a:pt x="7758" y="183902"/>
                    <a:pt x="37898" y="234832"/>
                    <a:pt x="74942" y="234832"/>
                  </a:cubicBezTo>
                  <a:cubicBezTo>
                    <a:pt x="111986" y="234832"/>
                    <a:pt x="142125" y="183902"/>
                    <a:pt x="142125" y="121295"/>
                  </a:cubicBezTo>
                  <a:cubicBezTo>
                    <a:pt x="142125" y="58689"/>
                    <a:pt x="111986" y="7758"/>
                    <a:pt x="74942" y="7758"/>
                  </a:cubicBezTo>
                  <a:close/>
                </a:path>
              </a:pathLst>
            </a:custGeom>
            <a:grpFill/>
            <a:ln w="3867" cap="flat">
              <a:noFill/>
              <a:prstDash val="solid"/>
              <a:miter/>
            </a:ln>
          </p:spPr>
          <p:txBody>
            <a:bodyPr rtlCol="0" anchor="ctr"/>
            <a:lstStyle/>
            <a:p>
              <a:pPr defTabSz="914354"/>
              <a:endParaRPr lang="pt-BR" sz="1200" kern="0">
                <a:solidFill>
                  <a:schemeClr val="accent1"/>
                </a:solidFill>
                <a:latin typeface="+mj-lt"/>
              </a:endParaRPr>
            </a:p>
          </p:txBody>
        </p:sp>
        <p:sp>
          <p:nvSpPr>
            <p:cNvPr id="54" name="Freeform: Shape 18">
              <a:extLst>
                <a:ext uri="{FF2B5EF4-FFF2-40B4-BE49-F238E27FC236}">
                  <a16:creationId xmlns:a16="http://schemas.microsoft.com/office/drawing/2014/main" id="{BF6D19AF-9116-947E-D211-FC239F54D9F2}"/>
                </a:ext>
              </a:extLst>
            </p:cNvPr>
            <p:cNvSpPr/>
            <p:nvPr/>
          </p:nvSpPr>
          <p:spPr>
            <a:xfrm>
              <a:off x="8850384" y="922787"/>
              <a:ext cx="190069" cy="46548"/>
            </a:xfrm>
            <a:custGeom>
              <a:avLst/>
              <a:gdLst>
                <a:gd name="connsiteX0" fmla="*/ 95073 w 190068"/>
                <a:gd name="connsiteY0" fmla="*/ 47556 h 46547"/>
                <a:gd name="connsiteX1" fmla="*/ 0 w 190068"/>
                <a:gd name="connsiteY1" fmla="*/ 3879 h 46547"/>
                <a:gd name="connsiteX2" fmla="*/ 3879 w 190068"/>
                <a:gd name="connsiteY2" fmla="*/ 0 h 46547"/>
                <a:gd name="connsiteX3" fmla="*/ 7758 w 190068"/>
                <a:gd name="connsiteY3" fmla="*/ 3879 h 46547"/>
                <a:gd name="connsiteX4" fmla="*/ 95073 w 190068"/>
                <a:gd name="connsiteY4" fmla="*/ 39798 h 46547"/>
                <a:gd name="connsiteX5" fmla="*/ 182389 w 190068"/>
                <a:gd name="connsiteY5" fmla="*/ 3879 h 46547"/>
                <a:gd name="connsiteX6" fmla="*/ 186268 w 190068"/>
                <a:gd name="connsiteY6" fmla="*/ 0 h 46547"/>
                <a:gd name="connsiteX7" fmla="*/ 190147 w 190068"/>
                <a:gd name="connsiteY7" fmla="*/ 3879 h 46547"/>
                <a:gd name="connsiteX8" fmla="*/ 95073 w 190068"/>
                <a:gd name="connsiteY8" fmla="*/ 47556 h 4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068" h="46547">
                  <a:moveTo>
                    <a:pt x="95073" y="47556"/>
                  </a:moveTo>
                  <a:cubicBezTo>
                    <a:pt x="41776" y="47556"/>
                    <a:pt x="0" y="28355"/>
                    <a:pt x="0" y="3879"/>
                  </a:cubicBezTo>
                  <a:cubicBezTo>
                    <a:pt x="0" y="1746"/>
                    <a:pt x="1746" y="0"/>
                    <a:pt x="3879" y="0"/>
                  </a:cubicBezTo>
                  <a:cubicBezTo>
                    <a:pt x="6012" y="0"/>
                    <a:pt x="7758" y="1746"/>
                    <a:pt x="7758" y="3879"/>
                  </a:cubicBezTo>
                  <a:cubicBezTo>
                    <a:pt x="7758" y="23351"/>
                    <a:pt x="47750" y="39798"/>
                    <a:pt x="95073" y="39798"/>
                  </a:cubicBezTo>
                  <a:cubicBezTo>
                    <a:pt x="142397" y="39798"/>
                    <a:pt x="182389" y="23351"/>
                    <a:pt x="182389" y="3879"/>
                  </a:cubicBezTo>
                  <a:cubicBezTo>
                    <a:pt x="182389" y="1746"/>
                    <a:pt x="184134" y="0"/>
                    <a:pt x="186268" y="0"/>
                  </a:cubicBezTo>
                  <a:cubicBezTo>
                    <a:pt x="188401" y="0"/>
                    <a:pt x="190147" y="1746"/>
                    <a:pt x="190147" y="3879"/>
                  </a:cubicBezTo>
                  <a:cubicBezTo>
                    <a:pt x="190108" y="28394"/>
                    <a:pt x="148370" y="47556"/>
                    <a:pt x="95073" y="47556"/>
                  </a:cubicBezTo>
                  <a:close/>
                </a:path>
              </a:pathLst>
            </a:custGeom>
            <a:grpFill/>
            <a:ln w="3867" cap="flat">
              <a:noFill/>
              <a:prstDash val="solid"/>
              <a:miter/>
            </a:ln>
          </p:spPr>
          <p:txBody>
            <a:bodyPr rtlCol="0" anchor="ctr"/>
            <a:lstStyle/>
            <a:p>
              <a:pPr defTabSz="914354"/>
              <a:endParaRPr lang="pt-BR" sz="1200" kern="0">
                <a:solidFill>
                  <a:schemeClr val="accent1"/>
                </a:solidFill>
                <a:latin typeface="+mj-lt"/>
              </a:endParaRPr>
            </a:p>
          </p:txBody>
        </p:sp>
        <p:sp>
          <p:nvSpPr>
            <p:cNvPr id="55" name="Freeform: Shape 19">
              <a:extLst>
                <a:ext uri="{FF2B5EF4-FFF2-40B4-BE49-F238E27FC236}">
                  <a16:creationId xmlns:a16="http://schemas.microsoft.com/office/drawing/2014/main" id="{AD4A82CD-28B5-CD04-D7D5-F73739F5BBF4}"/>
                </a:ext>
              </a:extLst>
            </p:cNvPr>
            <p:cNvSpPr/>
            <p:nvPr/>
          </p:nvSpPr>
          <p:spPr>
            <a:xfrm>
              <a:off x="8850345" y="1031398"/>
              <a:ext cx="190069" cy="46548"/>
            </a:xfrm>
            <a:custGeom>
              <a:avLst/>
              <a:gdLst>
                <a:gd name="connsiteX0" fmla="*/ 186268 w 190068"/>
                <a:gd name="connsiteY0" fmla="*/ 47556 h 46547"/>
                <a:gd name="connsiteX1" fmla="*/ 182389 w 190068"/>
                <a:gd name="connsiteY1" fmla="*/ 43677 h 46547"/>
                <a:gd name="connsiteX2" fmla="*/ 95073 w 190068"/>
                <a:gd name="connsiteY2" fmla="*/ 7758 h 46547"/>
                <a:gd name="connsiteX3" fmla="*/ 7758 w 190068"/>
                <a:gd name="connsiteY3" fmla="*/ 43677 h 46547"/>
                <a:gd name="connsiteX4" fmla="*/ 3879 w 190068"/>
                <a:gd name="connsiteY4" fmla="*/ 47556 h 46547"/>
                <a:gd name="connsiteX5" fmla="*/ 0 w 190068"/>
                <a:gd name="connsiteY5" fmla="*/ 43677 h 46547"/>
                <a:gd name="connsiteX6" fmla="*/ 95073 w 190068"/>
                <a:gd name="connsiteY6" fmla="*/ 0 h 46547"/>
                <a:gd name="connsiteX7" fmla="*/ 190147 w 190068"/>
                <a:gd name="connsiteY7" fmla="*/ 43677 h 46547"/>
                <a:gd name="connsiteX8" fmla="*/ 186268 w 190068"/>
                <a:gd name="connsiteY8" fmla="*/ 47556 h 4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068" h="46547">
                  <a:moveTo>
                    <a:pt x="186268" y="47556"/>
                  </a:moveTo>
                  <a:cubicBezTo>
                    <a:pt x="184134" y="47556"/>
                    <a:pt x="182389" y="45810"/>
                    <a:pt x="182389" y="43677"/>
                  </a:cubicBezTo>
                  <a:cubicBezTo>
                    <a:pt x="182389" y="24205"/>
                    <a:pt x="142397" y="7758"/>
                    <a:pt x="95073" y="7758"/>
                  </a:cubicBezTo>
                  <a:cubicBezTo>
                    <a:pt x="47750" y="7758"/>
                    <a:pt x="7758" y="24205"/>
                    <a:pt x="7758" y="43677"/>
                  </a:cubicBezTo>
                  <a:cubicBezTo>
                    <a:pt x="7758" y="45810"/>
                    <a:pt x="6013" y="47556"/>
                    <a:pt x="3879" y="47556"/>
                  </a:cubicBezTo>
                  <a:cubicBezTo>
                    <a:pt x="1746" y="47556"/>
                    <a:pt x="0" y="45810"/>
                    <a:pt x="0" y="43677"/>
                  </a:cubicBezTo>
                  <a:cubicBezTo>
                    <a:pt x="0" y="19201"/>
                    <a:pt x="41738" y="0"/>
                    <a:pt x="95073" y="0"/>
                  </a:cubicBezTo>
                  <a:cubicBezTo>
                    <a:pt x="148370" y="0"/>
                    <a:pt x="190147" y="19201"/>
                    <a:pt x="190147" y="43677"/>
                  </a:cubicBezTo>
                  <a:cubicBezTo>
                    <a:pt x="190147" y="45849"/>
                    <a:pt x="188440" y="47556"/>
                    <a:pt x="186268" y="47556"/>
                  </a:cubicBezTo>
                  <a:close/>
                </a:path>
              </a:pathLst>
            </a:custGeom>
            <a:grpFill/>
            <a:ln w="3867" cap="flat">
              <a:noFill/>
              <a:prstDash val="solid"/>
              <a:miter/>
            </a:ln>
          </p:spPr>
          <p:txBody>
            <a:bodyPr rtlCol="0" anchor="ctr"/>
            <a:lstStyle/>
            <a:p>
              <a:pPr defTabSz="914354"/>
              <a:endParaRPr lang="pt-BR" sz="1200" kern="0">
                <a:solidFill>
                  <a:schemeClr val="accent1"/>
                </a:solidFill>
                <a:latin typeface="+mj-lt"/>
              </a:endParaRPr>
            </a:p>
          </p:txBody>
        </p:sp>
        <p:sp>
          <p:nvSpPr>
            <p:cNvPr id="56" name="Freeform: Shape 20">
              <a:extLst>
                <a:ext uri="{FF2B5EF4-FFF2-40B4-BE49-F238E27FC236}">
                  <a16:creationId xmlns:a16="http://schemas.microsoft.com/office/drawing/2014/main" id="{A280D259-0EC3-BCF0-C7EA-7F8946F1EA39}"/>
                </a:ext>
              </a:extLst>
            </p:cNvPr>
            <p:cNvSpPr/>
            <p:nvPr/>
          </p:nvSpPr>
          <p:spPr>
            <a:xfrm>
              <a:off x="8942354" y="875541"/>
              <a:ext cx="7758" cy="240495"/>
            </a:xfrm>
            <a:custGeom>
              <a:avLst/>
              <a:gdLst>
                <a:gd name="connsiteX0" fmla="*/ 3879 w 7757"/>
                <a:gd name="connsiteY0" fmla="*/ 244374 h 240495"/>
                <a:gd name="connsiteX1" fmla="*/ 0 w 7757"/>
                <a:gd name="connsiteY1" fmla="*/ 240495 h 240495"/>
                <a:gd name="connsiteX2" fmla="*/ 0 w 7757"/>
                <a:gd name="connsiteY2" fmla="*/ 3879 h 240495"/>
                <a:gd name="connsiteX3" fmla="*/ 3879 w 7757"/>
                <a:gd name="connsiteY3" fmla="*/ 0 h 240495"/>
                <a:gd name="connsiteX4" fmla="*/ 7758 w 7757"/>
                <a:gd name="connsiteY4" fmla="*/ 3879 h 240495"/>
                <a:gd name="connsiteX5" fmla="*/ 7758 w 7757"/>
                <a:gd name="connsiteY5" fmla="*/ 240495 h 240495"/>
                <a:gd name="connsiteX6" fmla="*/ 3879 w 7757"/>
                <a:gd name="connsiteY6" fmla="*/ 244374 h 24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7" h="240495">
                  <a:moveTo>
                    <a:pt x="3879" y="244374"/>
                  </a:moveTo>
                  <a:cubicBezTo>
                    <a:pt x="1746" y="244374"/>
                    <a:pt x="0" y="242629"/>
                    <a:pt x="0" y="240495"/>
                  </a:cubicBezTo>
                  <a:lnTo>
                    <a:pt x="0" y="3879"/>
                  </a:lnTo>
                  <a:cubicBezTo>
                    <a:pt x="0" y="1745"/>
                    <a:pt x="1746" y="0"/>
                    <a:pt x="3879" y="0"/>
                  </a:cubicBezTo>
                  <a:cubicBezTo>
                    <a:pt x="6012" y="0"/>
                    <a:pt x="7758" y="1745"/>
                    <a:pt x="7758" y="3879"/>
                  </a:cubicBezTo>
                  <a:lnTo>
                    <a:pt x="7758" y="240495"/>
                  </a:lnTo>
                  <a:cubicBezTo>
                    <a:pt x="7758" y="242629"/>
                    <a:pt x="6012" y="244374"/>
                    <a:pt x="3879" y="244374"/>
                  </a:cubicBezTo>
                  <a:close/>
                </a:path>
              </a:pathLst>
            </a:custGeom>
            <a:grpFill/>
            <a:ln w="3867" cap="flat">
              <a:noFill/>
              <a:prstDash val="solid"/>
              <a:miter/>
            </a:ln>
          </p:spPr>
          <p:txBody>
            <a:bodyPr rtlCol="0" anchor="ctr"/>
            <a:lstStyle/>
            <a:p>
              <a:pPr defTabSz="914354"/>
              <a:endParaRPr lang="pt-BR" sz="1200" kern="0">
                <a:solidFill>
                  <a:schemeClr val="accent1"/>
                </a:solidFill>
                <a:latin typeface="+mj-lt"/>
              </a:endParaRPr>
            </a:p>
          </p:txBody>
        </p:sp>
        <p:sp>
          <p:nvSpPr>
            <p:cNvPr id="57" name="Freeform: Shape 21">
              <a:extLst>
                <a:ext uri="{FF2B5EF4-FFF2-40B4-BE49-F238E27FC236}">
                  <a16:creationId xmlns:a16="http://schemas.microsoft.com/office/drawing/2014/main" id="{95294D60-736A-11AD-B29A-52A874F0126E}"/>
                </a:ext>
              </a:extLst>
            </p:cNvPr>
            <p:cNvSpPr/>
            <p:nvPr/>
          </p:nvSpPr>
          <p:spPr>
            <a:xfrm>
              <a:off x="8904030" y="997380"/>
              <a:ext cx="162916" cy="7758"/>
            </a:xfrm>
            <a:custGeom>
              <a:avLst/>
              <a:gdLst>
                <a:gd name="connsiteX0" fmla="*/ 159037 w 162916"/>
                <a:gd name="connsiteY0" fmla="*/ 7758 h 7757"/>
                <a:gd name="connsiteX1" fmla="*/ 3879 w 162916"/>
                <a:gd name="connsiteY1" fmla="*/ 7758 h 7757"/>
                <a:gd name="connsiteX2" fmla="*/ 0 w 162916"/>
                <a:gd name="connsiteY2" fmla="*/ 3879 h 7757"/>
                <a:gd name="connsiteX3" fmla="*/ 3879 w 162916"/>
                <a:gd name="connsiteY3" fmla="*/ 0 h 7757"/>
                <a:gd name="connsiteX4" fmla="*/ 159037 w 162916"/>
                <a:gd name="connsiteY4" fmla="*/ 0 h 7757"/>
                <a:gd name="connsiteX5" fmla="*/ 162916 w 162916"/>
                <a:gd name="connsiteY5" fmla="*/ 3879 h 7757"/>
                <a:gd name="connsiteX6" fmla="*/ 159037 w 162916"/>
                <a:gd name="connsiteY6" fmla="*/ 7758 h 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916" h="7757">
                  <a:moveTo>
                    <a:pt x="159037" y="7758"/>
                  </a:moveTo>
                  <a:lnTo>
                    <a:pt x="3879" y="7758"/>
                  </a:lnTo>
                  <a:cubicBezTo>
                    <a:pt x="1746" y="7758"/>
                    <a:pt x="0" y="6012"/>
                    <a:pt x="0" y="3879"/>
                  </a:cubicBezTo>
                  <a:cubicBezTo>
                    <a:pt x="0" y="1746"/>
                    <a:pt x="1746" y="0"/>
                    <a:pt x="3879" y="0"/>
                  </a:cubicBezTo>
                  <a:lnTo>
                    <a:pt x="159037" y="0"/>
                  </a:lnTo>
                  <a:cubicBezTo>
                    <a:pt x="161171" y="0"/>
                    <a:pt x="162916" y="1746"/>
                    <a:pt x="162916" y="3879"/>
                  </a:cubicBezTo>
                  <a:cubicBezTo>
                    <a:pt x="162916" y="6051"/>
                    <a:pt x="161171" y="7758"/>
                    <a:pt x="159037" y="7758"/>
                  </a:cubicBezTo>
                  <a:close/>
                </a:path>
              </a:pathLst>
            </a:custGeom>
            <a:grpFill/>
            <a:ln w="3867" cap="flat">
              <a:noFill/>
              <a:prstDash val="solid"/>
              <a:miter/>
            </a:ln>
          </p:spPr>
          <p:txBody>
            <a:bodyPr rtlCol="0" anchor="ctr"/>
            <a:lstStyle/>
            <a:p>
              <a:pPr defTabSz="914354"/>
              <a:endParaRPr lang="pt-BR" sz="1200" kern="0">
                <a:solidFill>
                  <a:schemeClr val="accent1"/>
                </a:solidFill>
                <a:latin typeface="+mj-lt"/>
              </a:endParaRPr>
            </a:p>
          </p:txBody>
        </p:sp>
        <p:sp>
          <p:nvSpPr>
            <p:cNvPr id="58" name="Freeform: Shape 22">
              <a:extLst>
                <a:ext uri="{FF2B5EF4-FFF2-40B4-BE49-F238E27FC236}">
                  <a16:creationId xmlns:a16="http://schemas.microsoft.com/office/drawing/2014/main" id="{53CAD629-352F-E4D4-9697-141219852BBF}"/>
                </a:ext>
              </a:extLst>
            </p:cNvPr>
            <p:cNvSpPr/>
            <p:nvPr/>
          </p:nvSpPr>
          <p:spPr>
            <a:xfrm>
              <a:off x="8826451" y="997380"/>
              <a:ext cx="65942" cy="7758"/>
            </a:xfrm>
            <a:custGeom>
              <a:avLst/>
              <a:gdLst>
                <a:gd name="connsiteX0" fmla="*/ 62063 w 65942"/>
                <a:gd name="connsiteY0" fmla="*/ 7758 h 7757"/>
                <a:gd name="connsiteX1" fmla="*/ 3879 w 65942"/>
                <a:gd name="connsiteY1" fmla="*/ 7758 h 7757"/>
                <a:gd name="connsiteX2" fmla="*/ 0 w 65942"/>
                <a:gd name="connsiteY2" fmla="*/ 3879 h 7757"/>
                <a:gd name="connsiteX3" fmla="*/ 3879 w 65942"/>
                <a:gd name="connsiteY3" fmla="*/ 0 h 7757"/>
                <a:gd name="connsiteX4" fmla="*/ 62063 w 65942"/>
                <a:gd name="connsiteY4" fmla="*/ 0 h 7757"/>
                <a:gd name="connsiteX5" fmla="*/ 65942 w 65942"/>
                <a:gd name="connsiteY5" fmla="*/ 3879 h 7757"/>
                <a:gd name="connsiteX6" fmla="*/ 62063 w 65942"/>
                <a:gd name="connsiteY6" fmla="*/ 7758 h 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42" h="7757">
                  <a:moveTo>
                    <a:pt x="62063" y="7758"/>
                  </a:moveTo>
                  <a:lnTo>
                    <a:pt x="3879" y="7758"/>
                  </a:lnTo>
                  <a:cubicBezTo>
                    <a:pt x="1746" y="7758"/>
                    <a:pt x="0" y="6012"/>
                    <a:pt x="0" y="3879"/>
                  </a:cubicBezTo>
                  <a:cubicBezTo>
                    <a:pt x="0" y="1746"/>
                    <a:pt x="1746" y="0"/>
                    <a:pt x="3879" y="0"/>
                  </a:cubicBezTo>
                  <a:lnTo>
                    <a:pt x="62063" y="0"/>
                  </a:lnTo>
                  <a:cubicBezTo>
                    <a:pt x="64197" y="0"/>
                    <a:pt x="65942" y="1746"/>
                    <a:pt x="65942" y="3879"/>
                  </a:cubicBezTo>
                  <a:cubicBezTo>
                    <a:pt x="65942" y="6051"/>
                    <a:pt x="64197" y="7758"/>
                    <a:pt x="62063" y="7758"/>
                  </a:cubicBezTo>
                  <a:close/>
                </a:path>
              </a:pathLst>
            </a:custGeom>
            <a:grpFill/>
            <a:ln w="3867" cap="flat">
              <a:noFill/>
              <a:prstDash val="solid"/>
              <a:miter/>
            </a:ln>
          </p:spPr>
          <p:txBody>
            <a:bodyPr rtlCol="0" anchor="ctr"/>
            <a:lstStyle/>
            <a:p>
              <a:pPr defTabSz="914354"/>
              <a:endParaRPr lang="pt-BR" sz="1200" kern="0">
                <a:solidFill>
                  <a:schemeClr val="accent1"/>
                </a:solidFill>
                <a:latin typeface="+mj-lt"/>
              </a:endParaRPr>
            </a:p>
          </p:txBody>
        </p:sp>
      </p:grpSp>
      <p:sp>
        <p:nvSpPr>
          <p:cNvPr id="60" name="Text Placeholder 2">
            <a:extLst>
              <a:ext uri="{FF2B5EF4-FFF2-40B4-BE49-F238E27FC236}">
                <a16:creationId xmlns:a16="http://schemas.microsoft.com/office/drawing/2014/main" id="{5B9F3598-3940-9F0C-3318-4CAF561A0A8E}"/>
              </a:ext>
            </a:extLst>
          </p:cNvPr>
          <p:cNvSpPr txBox="1">
            <a:spLocks/>
          </p:cNvSpPr>
          <p:nvPr/>
        </p:nvSpPr>
        <p:spPr>
          <a:xfrm>
            <a:off x="5722727" y="3045892"/>
            <a:ext cx="4907174" cy="1467308"/>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dirty="0">
                <a:solidFill>
                  <a:schemeClr val="tx1">
                    <a:lumMod val="50000"/>
                    <a:lumOff val="50000"/>
                  </a:schemeClr>
                </a:solidFill>
                <a:latin typeface="+mj-lt"/>
              </a:rPr>
              <a:t>Texto do slide aqui texto do slide aqui texto do slide aqui texto do slide aqui texto do slide aqui texto do slide aqui texto do slide aqui texto do slide aqui texto do slide aqui.</a:t>
            </a:r>
          </a:p>
          <a:p>
            <a:pPr defTabSz="914354">
              <a:defRPr/>
            </a:pPr>
            <a:r>
              <a:rPr lang="pt-BR" dirty="0">
                <a:solidFill>
                  <a:schemeClr val="tx1">
                    <a:lumMod val="50000"/>
                    <a:lumOff val="50000"/>
                  </a:schemeClr>
                </a:solidFill>
                <a:latin typeface="+mj-lt"/>
              </a:rPr>
              <a:t>Texto do slide aqui texto do slide aqui texto do slide aqui texto do slide aqui texto do slide aqui texto do slide aqui texto.</a:t>
            </a:r>
          </a:p>
        </p:txBody>
      </p:sp>
      <p:sp>
        <p:nvSpPr>
          <p:cNvPr id="61" name="Text Placeholder 5">
            <a:extLst>
              <a:ext uri="{FF2B5EF4-FFF2-40B4-BE49-F238E27FC236}">
                <a16:creationId xmlns:a16="http://schemas.microsoft.com/office/drawing/2014/main" id="{ACEE2A53-0823-F9D3-FA5D-A044EDB02336}"/>
              </a:ext>
            </a:extLst>
          </p:cNvPr>
          <p:cNvSpPr txBox="1">
            <a:spLocks/>
          </p:cNvSpPr>
          <p:nvPr/>
        </p:nvSpPr>
        <p:spPr>
          <a:xfrm>
            <a:off x="6466723" y="5059981"/>
            <a:ext cx="1781853"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accent1"/>
                </a:solidFill>
                <a:latin typeface="+mj-lt"/>
              </a:rPr>
              <a:t>@seuinstagram</a:t>
            </a:r>
          </a:p>
        </p:txBody>
      </p:sp>
      <p:sp>
        <p:nvSpPr>
          <p:cNvPr id="62" name="Text Placeholder 8">
            <a:extLst>
              <a:ext uri="{FF2B5EF4-FFF2-40B4-BE49-F238E27FC236}">
                <a16:creationId xmlns:a16="http://schemas.microsoft.com/office/drawing/2014/main" id="{064C70C9-EB1C-9017-CCED-DCC43B4FDA59}"/>
              </a:ext>
            </a:extLst>
          </p:cNvPr>
          <p:cNvSpPr txBox="1">
            <a:spLocks/>
          </p:cNvSpPr>
          <p:nvPr/>
        </p:nvSpPr>
        <p:spPr>
          <a:xfrm>
            <a:off x="6466724" y="4811935"/>
            <a:ext cx="1536192"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accent1"/>
                </a:solidFill>
                <a:latin typeface="+mj-lt"/>
              </a:rPr>
              <a:t>Instagram</a:t>
            </a:r>
          </a:p>
        </p:txBody>
      </p:sp>
      <p:sp>
        <p:nvSpPr>
          <p:cNvPr id="63" name="Text Placeholder 13">
            <a:extLst>
              <a:ext uri="{FF2B5EF4-FFF2-40B4-BE49-F238E27FC236}">
                <a16:creationId xmlns:a16="http://schemas.microsoft.com/office/drawing/2014/main" id="{B5B5F746-61AF-A294-D427-018D6804A0E1}"/>
              </a:ext>
            </a:extLst>
          </p:cNvPr>
          <p:cNvSpPr txBox="1">
            <a:spLocks/>
          </p:cNvSpPr>
          <p:nvPr/>
        </p:nvSpPr>
        <p:spPr>
          <a:xfrm>
            <a:off x="9444043" y="5059981"/>
            <a:ext cx="2422180"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accent1"/>
                </a:solidFill>
                <a:latin typeface="+mj-lt"/>
              </a:rPr>
              <a:t>seusite.com.br</a:t>
            </a:r>
          </a:p>
        </p:txBody>
      </p:sp>
      <p:sp>
        <p:nvSpPr>
          <p:cNvPr id="64" name="Text Placeholder 14">
            <a:extLst>
              <a:ext uri="{FF2B5EF4-FFF2-40B4-BE49-F238E27FC236}">
                <a16:creationId xmlns:a16="http://schemas.microsoft.com/office/drawing/2014/main" id="{1483DAE4-498C-9BF7-4430-29590F73EF3B}"/>
              </a:ext>
            </a:extLst>
          </p:cNvPr>
          <p:cNvSpPr txBox="1">
            <a:spLocks/>
          </p:cNvSpPr>
          <p:nvPr/>
        </p:nvSpPr>
        <p:spPr>
          <a:xfrm>
            <a:off x="9444043" y="4811935"/>
            <a:ext cx="1740189"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a:solidFill>
                  <a:schemeClr val="accent1"/>
                </a:solidFill>
                <a:latin typeface="+mj-lt"/>
              </a:rPr>
              <a:t>Site</a:t>
            </a:r>
          </a:p>
        </p:txBody>
      </p:sp>
      <p:pic>
        <p:nvPicPr>
          <p:cNvPr id="3" name="Gráfico 2">
            <a:extLst>
              <a:ext uri="{FF2B5EF4-FFF2-40B4-BE49-F238E27FC236}">
                <a16:creationId xmlns:a16="http://schemas.microsoft.com/office/drawing/2014/main" id="{963E9D62-FFFC-1D9E-18E0-47CEBC6BF9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6133" y="4973649"/>
            <a:ext cx="276606" cy="276606"/>
          </a:xfrm>
          <a:prstGeom prst="rect">
            <a:avLst/>
          </a:prstGeom>
        </p:spPr>
      </p:pic>
      <p:sp>
        <p:nvSpPr>
          <p:cNvPr id="9" name="CaixaDeTexto 8">
            <a:extLst>
              <a:ext uri="{FF2B5EF4-FFF2-40B4-BE49-F238E27FC236}">
                <a16:creationId xmlns:a16="http://schemas.microsoft.com/office/drawing/2014/main" id="{8509BD7E-7187-189C-CA7F-2BC1EB3F4AD6}"/>
              </a:ext>
            </a:extLst>
          </p:cNvPr>
          <p:cNvSpPr txBox="1"/>
          <p:nvPr/>
        </p:nvSpPr>
        <p:spPr>
          <a:xfrm>
            <a:off x="5242457" y="916076"/>
            <a:ext cx="1212916" cy="923330"/>
          </a:xfrm>
          <a:prstGeom prst="rect">
            <a:avLst/>
          </a:prstGeom>
          <a:noFill/>
        </p:spPr>
        <p:txBody>
          <a:bodyPr wrap="square" rtlCol="0">
            <a:spAutoFit/>
          </a:bodyPr>
          <a:lstStyle/>
          <a:p>
            <a:r>
              <a:rPr lang="pt-BR" sz="5400" dirty="0">
                <a:solidFill>
                  <a:schemeClr val="accent2"/>
                </a:solidFill>
                <a:latin typeface="Poppins Black" panose="00000A00000000000000" pitchFamily="2" charset="0"/>
                <a:cs typeface="Poppins Black" panose="00000A00000000000000" pitchFamily="2" charset="0"/>
              </a:rPr>
              <a:t>#</a:t>
            </a:r>
          </a:p>
        </p:txBody>
      </p:sp>
      <p:sp>
        <p:nvSpPr>
          <p:cNvPr id="10" name="Title 1">
            <a:extLst>
              <a:ext uri="{FF2B5EF4-FFF2-40B4-BE49-F238E27FC236}">
                <a16:creationId xmlns:a16="http://schemas.microsoft.com/office/drawing/2014/main" id="{61DA1BBF-CEA4-993A-2C6F-69FC23120DA7}"/>
              </a:ext>
            </a:extLst>
          </p:cNvPr>
          <p:cNvSpPr txBox="1">
            <a:spLocks/>
          </p:cNvSpPr>
          <p:nvPr/>
        </p:nvSpPr>
        <p:spPr>
          <a:xfrm>
            <a:off x="5621361" y="1317397"/>
            <a:ext cx="5783239"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15 ANOS DE</a:t>
            </a:r>
          </a:p>
        </p:txBody>
      </p:sp>
      <p:sp>
        <p:nvSpPr>
          <p:cNvPr id="11" name="Title 1">
            <a:extLst>
              <a:ext uri="{FF2B5EF4-FFF2-40B4-BE49-F238E27FC236}">
                <a16:creationId xmlns:a16="http://schemas.microsoft.com/office/drawing/2014/main" id="{332A4C39-BBD9-EAE3-8DF4-FEEA78C78531}"/>
              </a:ext>
            </a:extLst>
          </p:cNvPr>
          <p:cNvSpPr txBox="1">
            <a:spLocks/>
          </p:cNvSpPr>
          <p:nvPr/>
        </p:nvSpPr>
        <p:spPr>
          <a:xfrm>
            <a:off x="5672160" y="1984212"/>
            <a:ext cx="6049939"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EXPERIÊNCIA</a:t>
            </a:r>
          </a:p>
        </p:txBody>
      </p:sp>
      <p:sp>
        <p:nvSpPr>
          <p:cNvPr id="6" name="Retângulo: Cantos Arredondados 5">
            <a:extLst>
              <a:ext uri="{FF2B5EF4-FFF2-40B4-BE49-F238E27FC236}">
                <a16:creationId xmlns:a16="http://schemas.microsoft.com/office/drawing/2014/main" id="{21A15211-7ADB-7A50-A971-A6F4829E42C6}"/>
              </a:ext>
            </a:extLst>
          </p:cNvPr>
          <p:cNvSpPr/>
          <p:nvPr/>
        </p:nvSpPr>
        <p:spPr>
          <a:xfrm>
            <a:off x="0" y="0"/>
            <a:ext cx="292100" cy="685800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9317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0D337999-AABE-A1B3-C764-03FA115B81ED}"/>
              </a:ext>
            </a:extLst>
          </p:cNvPr>
          <p:cNvSpPr>
            <a:spLocks noGrp="1"/>
          </p:cNvSpPr>
          <p:nvPr>
            <p:ph type="pic" sz="quarter" idx="16"/>
          </p:nvPr>
        </p:nvSpPr>
        <p:spPr/>
        <p:txBody>
          <a:bodyPr/>
          <a:lstStyle/>
          <a:p>
            <a:endParaRPr lang="pt-BR"/>
          </a:p>
        </p:txBody>
      </p:sp>
      <p:sp>
        <p:nvSpPr>
          <p:cNvPr id="8" name="Retângulo: Cantos Arredondados 7">
            <a:extLst>
              <a:ext uri="{FF2B5EF4-FFF2-40B4-BE49-F238E27FC236}">
                <a16:creationId xmlns:a16="http://schemas.microsoft.com/office/drawing/2014/main" id="{3B0F0BA5-C9B9-2FA9-F5C4-A95D6805A1D5}"/>
              </a:ext>
            </a:extLst>
          </p:cNvPr>
          <p:cNvSpPr/>
          <p:nvPr/>
        </p:nvSpPr>
        <p:spPr>
          <a:xfrm>
            <a:off x="0" y="0"/>
            <a:ext cx="292100" cy="685800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002D6F4-7915-8EA1-0699-4D08CE97DBA7}"/>
              </a:ext>
            </a:extLst>
          </p:cNvPr>
          <p:cNvSpPr txBox="1"/>
          <p:nvPr/>
        </p:nvSpPr>
        <p:spPr>
          <a:xfrm>
            <a:off x="911757" y="379501"/>
            <a:ext cx="1212916" cy="923330"/>
          </a:xfrm>
          <a:prstGeom prst="rect">
            <a:avLst/>
          </a:prstGeom>
          <a:noFill/>
        </p:spPr>
        <p:txBody>
          <a:bodyPr wrap="square" rtlCol="0">
            <a:spAutoFit/>
          </a:bodyPr>
          <a:lstStyle/>
          <a:p>
            <a:r>
              <a:rPr lang="pt-BR" sz="5400" dirty="0">
                <a:solidFill>
                  <a:schemeClr val="accent2"/>
                </a:solidFill>
                <a:latin typeface="Poppins Black" panose="00000A00000000000000" pitchFamily="2" charset="0"/>
                <a:cs typeface="Poppins Black" panose="00000A00000000000000" pitchFamily="2" charset="0"/>
              </a:rPr>
              <a:t>#</a:t>
            </a:r>
          </a:p>
        </p:txBody>
      </p:sp>
      <p:sp>
        <p:nvSpPr>
          <p:cNvPr id="10" name="Title 1">
            <a:extLst>
              <a:ext uri="{FF2B5EF4-FFF2-40B4-BE49-F238E27FC236}">
                <a16:creationId xmlns:a16="http://schemas.microsoft.com/office/drawing/2014/main" id="{90C10972-99AB-27CF-C7AF-0A1BB3A10F6D}"/>
              </a:ext>
            </a:extLst>
          </p:cNvPr>
          <p:cNvSpPr txBox="1">
            <a:spLocks/>
          </p:cNvSpPr>
          <p:nvPr/>
        </p:nvSpPr>
        <p:spPr>
          <a:xfrm>
            <a:off x="1290660" y="780822"/>
            <a:ext cx="6075339"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EDUCAÇÃO</a:t>
            </a:r>
          </a:p>
        </p:txBody>
      </p:sp>
      <p:cxnSp>
        <p:nvCxnSpPr>
          <p:cNvPr id="14" name="Conector reto 13">
            <a:extLst>
              <a:ext uri="{FF2B5EF4-FFF2-40B4-BE49-F238E27FC236}">
                <a16:creationId xmlns:a16="http://schemas.microsoft.com/office/drawing/2014/main" id="{F4ECD04B-D87B-FAA7-E1D2-D727A34E2FF4}"/>
              </a:ext>
            </a:extLst>
          </p:cNvPr>
          <p:cNvCxnSpPr>
            <a:cxnSpLocks/>
          </p:cNvCxnSpPr>
          <p:nvPr/>
        </p:nvCxnSpPr>
        <p:spPr>
          <a:xfrm>
            <a:off x="1466850" y="2069364"/>
            <a:ext cx="0" cy="330273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Rectangle: Rounded Corners 8">
            <a:extLst>
              <a:ext uri="{FF2B5EF4-FFF2-40B4-BE49-F238E27FC236}">
                <a16:creationId xmlns:a16="http://schemas.microsoft.com/office/drawing/2014/main" id="{342CF248-8020-8303-2B01-5E160174E6C5}"/>
              </a:ext>
            </a:extLst>
          </p:cNvPr>
          <p:cNvSpPr/>
          <p:nvPr/>
        </p:nvSpPr>
        <p:spPr>
          <a:xfrm>
            <a:off x="1680828" y="1960661"/>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mj-lt"/>
              </a:rPr>
              <a:t>1999 - 2003</a:t>
            </a:r>
          </a:p>
        </p:txBody>
      </p:sp>
      <p:sp>
        <p:nvSpPr>
          <p:cNvPr id="21" name="Text Placeholder 5">
            <a:extLst>
              <a:ext uri="{FF2B5EF4-FFF2-40B4-BE49-F238E27FC236}">
                <a16:creationId xmlns:a16="http://schemas.microsoft.com/office/drawing/2014/main" id="{846BC19C-6552-4FEB-84A5-C34CC76FD1F4}"/>
              </a:ext>
            </a:extLst>
          </p:cNvPr>
          <p:cNvSpPr txBox="1">
            <a:spLocks/>
          </p:cNvSpPr>
          <p:nvPr/>
        </p:nvSpPr>
        <p:spPr>
          <a:xfrm>
            <a:off x="1654431" y="2567141"/>
            <a:ext cx="5444866" cy="553884"/>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sz="1200" dirty="0">
                <a:solidFill>
                  <a:schemeClr val="tx1">
                    <a:lumMod val="50000"/>
                    <a:lumOff val="50000"/>
                  </a:schemeClr>
                </a:solidFill>
                <a:latin typeface="+mj-lt"/>
              </a:rPr>
              <a:t>Descrição do curso descrição do curso descrição do curso descrição do curso descrição do curso do curso descrição </a:t>
            </a:r>
          </a:p>
        </p:txBody>
      </p:sp>
      <p:sp>
        <p:nvSpPr>
          <p:cNvPr id="23" name="Text Placeholder 9">
            <a:extLst>
              <a:ext uri="{FF2B5EF4-FFF2-40B4-BE49-F238E27FC236}">
                <a16:creationId xmlns:a16="http://schemas.microsoft.com/office/drawing/2014/main" id="{1D3E7A37-BEFD-25A9-DA30-FDCE1066F198}"/>
              </a:ext>
            </a:extLst>
          </p:cNvPr>
          <p:cNvSpPr txBox="1">
            <a:spLocks/>
          </p:cNvSpPr>
          <p:nvPr/>
        </p:nvSpPr>
        <p:spPr>
          <a:xfrm>
            <a:off x="1680828" y="2333252"/>
            <a:ext cx="3634122" cy="257975"/>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b="1" dirty="0">
                <a:solidFill>
                  <a:schemeClr val="accent1"/>
                </a:solidFill>
              </a:rPr>
              <a:t>Nome instituição de ensino</a:t>
            </a:r>
          </a:p>
        </p:txBody>
      </p:sp>
      <p:sp>
        <p:nvSpPr>
          <p:cNvPr id="16" name="Elipse 15">
            <a:extLst>
              <a:ext uri="{FF2B5EF4-FFF2-40B4-BE49-F238E27FC236}">
                <a16:creationId xmlns:a16="http://schemas.microsoft.com/office/drawing/2014/main" id="{1C7DC3FF-1D06-BF9D-6983-1789ABE9BC4E}"/>
              </a:ext>
            </a:extLst>
          </p:cNvPr>
          <p:cNvSpPr/>
          <p:nvPr/>
        </p:nvSpPr>
        <p:spPr>
          <a:xfrm>
            <a:off x="1372388" y="2020088"/>
            <a:ext cx="188925" cy="18892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ctangle: Rounded Corners 8">
            <a:extLst>
              <a:ext uri="{FF2B5EF4-FFF2-40B4-BE49-F238E27FC236}">
                <a16:creationId xmlns:a16="http://schemas.microsoft.com/office/drawing/2014/main" id="{1DDB49E4-D1D4-6025-AAB2-242FFE948A6E}"/>
              </a:ext>
            </a:extLst>
          </p:cNvPr>
          <p:cNvSpPr/>
          <p:nvPr/>
        </p:nvSpPr>
        <p:spPr>
          <a:xfrm>
            <a:off x="1680828" y="3570386"/>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mj-lt"/>
              </a:rPr>
              <a:t>2003 - 2005</a:t>
            </a:r>
          </a:p>
        </p:txBody>
      </p:sp>
      <p:sp>
        <p:nvSpPr>
          <p:cNvPr id="31" name="Text Placeholder 5">
            <a:extLst>
              <a:ext uri="{FF2B5EF4-FFF2-40B4-BE49-F238E27FC236}">
                <a16:creationId xmlns:a16="http://schemas.microsoft.com/office/drawing/2014/main" id="{147EDC92-CB4E-A94C-F36C-228B36E23164}"/>
              </a:ext>
            </a:extLst>
          </p:cNvPr>
          <p:cNvSpPr txBox="1">
            <a:spLocks/>
          </p:cNvSpPr>
          <p:nvPr/>
        </p:nvSpPr>
        <p:spPr>
          <a:xfrm>
            <a:off x="1654431" y="4176866"/>
            <a:ext cx="5444866" cy="553884"/>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sz="1200" dirty="0">
                <a:solidFill>
                  <a:schemeClr val="tx1">
                    <a:lumMod val="50000"/>
                    <a:lumOff val="50000"/>
                  </a:schemeClr>
                </a:solidFill>
                <a:latin typeface="+mj-lt"/>
              </a:rPr>
              <a:t>Descrição do curso descrição do curso descrição do curso descrição do curso descrição do curso do curso descrição </a:t>
            </a:r>
          </a:p>
        </p:txBody>
      </p:sp>
      <p:sp>
        <p:nvSpPr>
          <p:cNvPr id="32" name="Text Placeholder 9">
            <a:extLst>
              <a:ext uri="{FF2B5EF4-FFF2-40B4-BE49-F238E27FC236}">
                <a16:creationId xmlns:a16="http://schemas.microsoft.com/office/drawing/2014/main" id="{4CD19DCF-5CAB-4145-F560-A19763E6D4D5}"/>
              </a:ext>
            </a:extLst>
          </p:cNvPr>
          <p:cNvSpPr txBox="1">
            <a:spLocks/>
          </p:cNvSpPr>
          <p:nvPr/>
        </p:nvSpPr>
        <p:spPr>
          <a:xfrm>
            <a:off x="1680828" y="3942977"/>
            <a:ext cx="3634122" cy="257975"/>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b="1" dirty="0">
                <a:solidFill>
                  <a:schemeClr val="accent1"/>
                </a:solidFill>
              </a:rPr>
              <a:t>Nome instituição de ensino</a:t>
            </a:r>
          </a:p>
        </p:txBody>
      </p:sp>
      <p:sp>
        <p:nvSpPr>
          <p:cNvPr id="29" name="Elipse 28">
            <a:extLst>
              <a:ext uri="{FF2B5EF4-FFF2-40B4-BE49-F238E27FC236}">
                <a16:creationId xmlns:a16="http://schemas.microsoft.com/office/drawing/2014/main" id="{5EAE0F95-616C-BD2D-1F84-6F7D50E2BB4A}"/>
              </a:ext>
            </a:extLst>
          </p:cNvPr>
          <p:cNvSpPr/>
          <p:nvPr/>
        </p:nvSpPr>
        <p:spPr>
          <a:xfrm>
            <a:off x="1372388" y="3629813"/>
            <a:ext cx="188925" cy="18892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ctangle: Rounded Corners 8">
            <a:extLst>
              <a:ext uri="{FF2B5EF4-FFF2-40B4-BE49-F238E27FC236}">
                <a16:creationId xmlns:a16="http://schemas.microsoft.com/office/drawing/2014/main" id="{D4BEE3A6-4B05-5CE7-0F4E-052EE559943F}"/>
              </a:ext>
            </a:extLst>
          </p:cNvPr>
          <p:cNvSpPr/>
          <p:nvPr/>
        </p:nvSpPr>
        <p:spPr>
          <a:xfrm>
            <a:off x="1680828" y="5180111"/>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mj-lt"/>
              </a:rPr>
              <a:t>2005 - 2012</a:t>
            </a:r>
          </a:p>
        </p:txBody>
      </p:sp>
      <p:sp>
        <p:nvSpPr>
          <p:cNvPr id="37" name="Text Placeholder 5">
            <a:extLst>
              <a:ext uri="{FF2B5EF4-FFF2-40B4-BE49-F238E27FC236}">
                <a16:creationId xmlns:a16="http://schemas.microsoft.com/office/drawing/2014/main" id="{3CD2A34A-507B-3CE9-E0FA-73D5EFAC8DD6}"/>
              </a:ext>
            </a:extLst>
          </p:cNvPr>
          <p:cNvSpPr txBox="1">
            <a:spLocks/>
          </p:cNvSpPr>
          <p:nvPr/>
        </p:nvSpPr>
        <p:spPr>
          <a:xfrm>
            <a:off x="1654431" y="5786591"/>
            <a:ext cx="5444866" cy="553884"/>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sz="1200" dirty="0">
                <a:solidFill>
                  <a:schemeClr val="tx1">
                    <a:lumMod val="50000"/>
                    <a:lumOff val="50000"/>
                  </a:schemeClr>
                </a:solidFill>
                <a:latin typeface="+mj-lt"/>
              </a:rPr>
              <a:t>Descrição do curso descrição do curso descrição do curso descrição do curso descrição do curso do curso descrição </a:t>
            </a:r>
          </a:p>
        </p:txBody>
      </p:sp>
      <p:sp>
        <p:nvSpPr>
          <p:cNvPr id="38" name="Text Placeholder 9">
            <a:extLst>
              <a:ext uri="{FF2B5EF4-FFF2-40B4-BE49-F238E27FC236}">
                <a16:creationId xmlns:a16="http://schemas.microsoft.com/office/drawing/2014/main" id="{92DBFE56-835E-5888-CB09-3006EAFACB18}"/>
              </a:ext>
            </a:extLst>
          </p:cNvPr>
          <p:cNvSpPr txBox="1">
            <a:spLocks/>
          </p:cNvSpPr>
          <p:nvPr/>
        </p:nvSpPr>
        <p:spPr>
          <a:xfrm>
            <a:off x="1680828" y="5552702"/>
            <a:ext cx="3634122" cy="257975"/>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b="1" dirty="0">
                <a:solidFill>
                  <a:schemeClr val="accent1"/>
                </a:solidFill>
              </a:rPr>
              <a:t>Nome instituição de ensino</a:t>
            </a:r>
          </a:p>
        </p:txBody>
      </p:sp>
      <p:sp>
        <p:nvSpPr>
          <p:cNvPr id="35" name="Elipse 34">
            <a:extLst>
              <a:ext uri="{FF2B5EF4-FFF2-40B4-BE49-F238E27FC236}">
                <a16:creationId xmlns:a16="http://schemas.microsoft.com/office/drawing/2014/main" id="{BF7A78CF-916E-5580-0EFE-14CCBC6421AB}"/>
              </a:ext>
            </a:extLst>
          </p:cNvPr>
          <p:cNvSpPr/>
          <p:nvPr/>
        </p:nvSpPr>
        <p:spPr>
          <a:xfrm>
            <a:off x="1372388" y="5239538"/>
            <a:ext cx="188925" cy="18892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880824A2-3AEC-3CDE-B530-AF449D379896}"/>
              </a:ext>
            </a:extLst>
          </p:cNvPr>
          <p:cNvSpPr txBox="1"/>
          <p:nvPr/>
        </p:nvSpPr>
        <p:spPr>
          <a:xfrm>
            <a:off x="10998732" y="5932576"/>
            <a:ext cx="1212916" cy="923330"/>
          </a:xfrm>
          <a:prstGeom prst="rect">
            <a:avLst/>
          </a:prstGeom>
          <a:noFill/>
        </p:spPr>
        <p:txBody>
          <a:bodyPr wrap="square" rtlCol="0">
            <a:spAutoFit/>
          </a:bodyPr>
          <a:lstStyle/>
          <a:p>
            <a:r>
              <a:rPr lang="pt-BR" sz="5400" dirty="0">
                <a:solidFill>
                  <a:schemeClr val="accent2"/>
                </a:solidFill>
                <a:latin typeface="Poppins Black" panose="00000A00000000000000" pitchFamily="2" charset="0"/>
                <a:cs typeface="Poppins Black" panose="00000A00000000000000" pitchFamily="2" charset="0"/>
              </a:rPr>
              <a:t>#</a:t>
            </a:r>
          </a:p>
        </p:txBody>
      </p:sp>
    </p:spTree>
    <p:extLst>
      <p:ext uri="{BB962C8B-B14F-4D97-AF65-F5344CB8AC3E}">
        <p14:creationId xmlns:p14="http://schemas.microsoft.com/office/powerpoint/2010/main" val="333656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4CAE306-0751-70E9-32CA-87693EF4B533}"/>
              </a:ext>
            </a:extLst>
          </p:cNvPr>
          <p:cNvSpPr txBox="1"/>
          <p:nvPr/>
        </p:nvSpPr>
        <p:spPr>
          <a:xfrm>
            <a:off x="467257" y="1199105"/>
            <a:ext cx="1212916" cy="923330"/>
          </a:xfrm>
          <a:prstGeom prst="rect">
            <a:avLst/>
          </a:prstGeom>
          <a:noFill/>
        </p:spPr>
        <p:txBody>
          <a:bodyPr wrap="square" rtlCol="0">
            <a:spAutoFit/>
          </a:bodyPr>
          <a:lstStyle/>
          <a:p>
            <a:r>
              <a:rPr lang="pt-BR" sz="5400" dirty="0">
                <a:solidFill>
                  <a:schemeClr val="accent2"/>
                </a:solidFill>
                <a:latin typeface="Poppins Black" panose="00000A00000000000000" pitchFamily="2" charset="0"/>
                <a:cs typeface="Poppins Black" panose="00000A00000000000000" pitchFamily="2" charset="0"/>
              </a:rPr>
              <a:t>#</a:t>
            </a:r>
          </a:p>
        </p:txBody>
      </p:sp>
      <p:sp>
        <p:nvSpPr>
          <p:cNvPr id="6" name="Title 1">
            <a:extLst>
              <a:ext uri="{FF2B5EF4-FFF2-40B4-BE49-F238E27FC236}">
                <a16:creationId xmlns:a16="http://schemas.microsoft.com/office/drawing/2014/main" id="{D581907F-E9D4-FDE9-E30B-9578980B01FD}"/>
              </a:ext>
            </a:extLst>
          </p:cNvPr>
          <p:cNvSpPr txBox="1">
            <a:spLocks/>
          </p:cNvSpPr>
          <p:nvPr/>
        </p:nvSpPr>
        <p:spPr>
          <a:xfrm>
            <a:off x="846161" y="1600426"/>
            <a:ext cx="5062220"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MINHA</a:t>
            </a:r>
          </a:p>
        </p:txBody>
      </p:sp>
      <p:sp>
        <p:nvSpPr>
          <p:cNvPr id="7" name="Title 1">
            <a:extLst>
              <a:ext uri="{FF2B5EF4-FFF2-40B4-BE49-F238E27FC236}">
                <a16:creationId xmlns:a16="http://schemas.microsoft.com/office/drawing/2014/main" id="{DE05C41D-F13B-2CC0-D76E-78A31CD963AA}"/>
              </a:ext>
            </a:extLst>
          </p:cNvPr>
          <p:cNvSpPr txBox="1">
            <a:spLocks/>
          </p:cNvSpPr>
          <p:nvPr/>
        </p:nvSpPr>
        <p:spPr>
          <a:xfrm>
            <a:off x="846161" y="2203741"/>
            <a:ext cx="5168140"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JORNADA</a:t>
            </a:r>
          </a:p>
        </p:txBody>
      </p:sp>
      <p:sp>
        <p:nvSpPr>
          <p:cNvPr id="8" name="Retângulo: Cantos Arredondados 7">
            <a:extLst>
              <a:ext uri="{FF2B5EF4-FFF2-40B4-BE49-F238E27FC236}">
                <a16:creationId xmlns:a16="http://schemas.microsoft.com/office/drawing/2014/main" id="{37524693-5DEC-76F1-8A53-F8B92C12917F}"/>
              </a:ext>
            </a:extLst>
          </p:cNvPr>
          <p:cNvSpPr/>
          <p:nvPr/>
        </p:nvSpPr>
        <p:spPr>
          <a:xfrm rot="5400000">
            <a:off x="5949950" y="-5928633"/>
            <a:ext cx="292100" cy="12149366"/>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0C63F049-B5CD-DA24-C7C0-32A4A348A23F}"/>
              </a:ext>
            </a:extLst>
          </p:cNvPr>
          <p:cNvCxnSpPr>
            <a:cxnSpLocks/>
          </p:cNvCxnSpPr>
          <p:nvPr/>
        </p:nvCxnSpPr>
        <p:spPr>
          <a:xfrm flipH="1">
            <a:off x="957943" y="4079815"/>
            <a:ext cx="11219543"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Agrupar 15">
            <a:extLst>
              <a:ext uri="{FF2B5EF4-FFF2-40B4-BE49-F238E27FC236}">
                <a16:creationId xmlns:a16="http://schemas.microsoft.com/office/drawing/2014/main" id="{485E67CE-7C99-E716-6ECC-E7D2F2C6E768}"/>
              </a:ext>
            </a:extLst>
          </p:cNvPr>
          <p:cNvGrpSpPr/>
          <p:nvPr/>
        </p:nvGrpSpPr>
        <p:grpSpPr>
          <a:xfrm>
            <a:off x="848329" y="3901554"/>
            <a:ext cx="3482371" cy="1791674"/>
            <a:chOff x="848329" y="3262925"/>
            <a:chExt cx="3482371" cy="1791674"/>
          </a:xfrm>
        </p:grpSpPr>
        <p:sp>
          <p:nvSpPr>
            <p:cNvPr id="12" name="Elipse 11">
              <a:extLst>
                <a:ext uri="{FF2B5EF4-FFF2-40B4-BE49-F238E27FC236}">
                  <a16:creationId xmlns:a16="http://schemas.microsoft.com/office/drawing/2014/main" id="{A02C74BE-D4A0-BE6A-F8DB-7D391DA31D71}"/>
                </a:ext>
              </a:extLst>
            </p:cNvPr>
            <p:cNvSpPr/>
            <p:nvPr/>
          </p:nvSpPr>
          <p:spPr>
            <a:xfrm>
              <a:off x="848329" y="3310314"/>
              <a:ext cx="261745" cy="26174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ctangle: Rounded Corners 8">
              <a:extLst>
                <a:ext uri="{FF2B5EF4-FFF2-40B4-BE49-F238E27FC236}">
                  <a16:creationId xmlns:a16="http://schemas.microsoft.com/office/drawing/2014/main" id="{37748011-84E5-EF3A-A0CC-786B95C82BE1}"/>
                </a:ext>
              </a:extLst>
            </p:cNvPr>
            <p:cNvSpPr/>
            <p:nvPr/>
          </p:nvSpPr>
          <p:spPr>
            <a:xfrm>
              <a:off x="1322884" y="3262925"/>
              <a:ext cx="1737816" cy="336601"/>
            </a:xfrm>
            <a:prstGeom prst="roundRect">
              <a:avLst>
                <a:gd name="adj" fmla="val 50000"/>
              </a:avLst>
            </a:prstGeom>
            <a:solidFill>
              <a:schemeClr val="accent2"/>
            </a:solidFill>
            <a:ln w="12700" cap="flat" cmpd="sng" algn="ctr">
              <a:noFill/>
              <a:prstDash val="solid"/>
              <a:miter lim="800000"/>
            </a:ln>
            <a:effectLst/>
          </p:spPr>
          <p:txBody>
            <a:bodyPr rtlCol="0" anchor="ctr"/>
            <a:lstStyle/>
            <a:p>
              <a:pPr algn="ctr" defTabSz="914354">
                <a:defRPr/>
              </a:pPr>
              <a:r>
                <a:rPr lang="pt-BR" sz="1200" kern="0" dirty="0">
                  <a:solidFill>
                    <a:schemeClr val="accent1"/>
                  </a:solidFill>
                  <a:latin typeface="+mj-lt"/>
                </a:rPr>
                <a:t>Nome da empresa</a:t>
              </a:r>
            </a:p>
          </p:txBody>
        </p:sp>
        <p:sp>
          <p:nvSpPr>
            <p:cNvPr id="14" name="Text Placeholder 5">
              <a:extLst>
                <a:ext uri="{FF2B5EF4-FFF2-40B4-BE49-F238E27FC236}">
                  <a16:creationId xmlns:a16="http://schemas.microsoft.com/office/drawing/2014/main" id="{173B8C1C-E617-BE7C-6203-FB91F34728C1}"/>
                </a:ext>
              </a:extLst>
            </p:cNvPr>
            <p:cNvSpPr txBox="1">
              <a:spLocks/>
            </p:cNvSpPr>
            <p:nvPr/>
          </p:nvSpPr>
          <p:spPr>
            <a:xfrm>
              <a:off x="1296487" y="3912118"/>
              <a:ext cx="3034213" cy="1142481"/>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sz="1200" dirty="0">
                  <a:solidFill>
                    <a:schemeClr val="tx1">
                      <a:lumMod val="50000"/>
                      <a:lumOff val="50000"/>
                    </a:schemeClr>
                  </a:solidFill>
                  <a:latin typeface="+mj-lt"/>
                </a:rPr>
                <a:t>Descrição do trabalho descrição do trabalho descrição do trabalho descrição do trabalho descrição </a:t>
              </a:r>
            </a:p>
            <a:p>
              <a:pPr defTabSz="914354">
                <a:lnSpc>
                  <a:spcPct val="120000"/>
                </a:lnSpc>
                <a:defRPr/>
              </a:pPr>
              <a:r>
                <a:rPr lang="pt-BR" b="1" dirty="0">
                  <a:solidFill>
                    <a:schemeClr val="tx1">
                      <a:lumMod val="50000"/>
                      <a:lumOff val="50000"/>
                    </a:schemeClr>
                  </a:solidFill>
                  <a:latin typeface="+mj-lt"/>
                </a:rPr>
                <a:t>2010 - 2011</a:t>
              </a:r>
              <a:endParaRPr lang="pt-BR" sz="1200" b="1" dirty="0">
                <a:solidFill>
                  <a:schemeClr val="tx1">
                    <a:lumMod val="50000"/>
                    <a:lumOff val="50000"/>
                  </a:schemeClr>
                </a:solidFill>
                <a:latin typeface="+mj-lt"/>
              </a:endParaRPr>
            </a:p>
          </p:txBody>
        </p:sp>
        <p:sp>
          <p:nvSpPr>
            <p:cNvPr id="15" name="Text Placeholder 9">
              <a:extLst>
                <a:ext uri="{FF2B5EF4-FFF2-40B4-BE49-F238E27FC236}">
                  <a16:creationId xmlns:a16="http://schemas.microsoft.com/office/drawing/2014/main" id="{B1B1E3F4-531F-05E4-C001-653CF158EC62}"/>
                </a:ext>
              </a:extLst>
            </p:cNvPr>
            <p:cNvSpPr txBox="1">
              <a:spLocks/>
            </p:cNvSpPr>
            <p:nvPr/>
          </p:nvSpPr>
          <p:spPr>
            <a:xfrm>
              <a:off x="1322884" y="3678230"/>
              <a:ext cx="1998166" cy="257975"/>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b="1" dirty="0">
                  <a:solidFill>
                    <a:schemeClr val="accent1"/>
                  </a:solidFill>
                </a:rPr>
                <a:t>JUNIOR</a:t>
              </a:r>
            </a:p>
          </p:txBody>
        </p:sp>
      </p:grpSp>
      <p:grpSp>
        <p:nvGrpSpPr>
          <p:cNvPr id="17" name="Agrupar 16">
            <a:extLst>
              <a:ext uri="{FF2B5EF4-FFF2-40B4-BE49-F238E27FC236}">
                <a16:creationId xmlns:a16="http://schemas.microsoft.com/office/drawing/2014/main" id="{8CC55704-F744-1AAB-DBA3-52B7260E47E0}"/>
              </a:ext>
            </a:extLst>
          </p:cNvPr>
          <p:cNvGrpSpPr/>
          <p:nvPr/>
        </p:nvGrpSpPr>
        <p:grpSpPr>
          <a:xfrm>
            <a:off x="4614786" y="3901554"/>
            <a:ext cx="3482371" cy="1791674"/>
            <a:chOff x="848329" y="3262925"/>
            <a:chExt cx="3482371" cy="1791674"/>
          </a:xfrm>
        </p:grpSpPr>
        <p:sp>
          <p:nvSpPr>
            <p:cNvPr id="18" name="Elipse 17">
              <a:extLst>
                <a:ext uri="{FF2B5EF4-FFF2-40B4-BE49-F238E27FC236}">
                  <a16:creationId xmlns:a16="http://schemas.microsoft.com/office/drawing/2014/main" id="{C4BBCBA1-D10F-CFFC-11FB-F0AB97D0E739}"/>
                </a:ext>
              </a:extLst>
            </p:cNvPr>
            <p:cNvSpPr/>
            <p:nvPr/>
          </p:nvSpPr>
          <p:spPr>
            <a:xfrm>
              <a:off x="848329" y="3310314"/>
              <a:ext cx="261745" cy="26174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ctangle: Rounded Corners 8">
              <a:extLst>
                <a:ext uri="{FF2B5EF4-FFF2-40B4-BE49-F238E27FC236}">
                  <a16:creationId xmlns:a16="http://schemas.microsoft.com/office/drawing/2014/main" id="{9D20EB53-9A21-48E1-D030-0BA190A6BFFD}"/>
                </a:ext>
              </a:extLst>
            </p:cNvPr>
            <p:cNvSpPr/>
            <p:nvPr/>
          </p:nvSpPr>
          <p:spPr>
            <a:xfrm>
              <a:off x="1322884" y="3262925"/>
              <a:ext cx="1737816" cy="336601"/>
            </a:xfrm>
            <a:prstGeom prst="roundRect">
              <a:avLst>
                <a:gd name="adj" fmla="val 50000"/>
              </a:avLst>
            </a:prstGeom>
            <a:solidFill>
              <a:schemeClr val="accent2"/>
            </a:solidFill>
            <a:ln w="12700" cap="flat" cmpd="sng" algn="ctr">
              <a:noFill/>
              <a:prstDash val="solid"/>
              <a:miter lim="800000"/>
            </a:ln>
            <a:effectLst/>
          </p:spPr>
          <p:txBody>
            <a:bodyPr rtlCol="0" anchor="ctr"/>
            <a:lstStyle/>
            <a:p>
              <a:pPr algn="ctr" defTabSz="914354">
                <a:defRPr/>
              </a:pPr>
              <a:r>
                <a:rPr lang="pt-BR" sz="1200" kern="0" dirty="0">
                  <a:solidFill>
                    <a:schemeClr val="accent1"/>
                  </a:solidFill>
                  <a:latin typeface="+mj-lt"/>
                </a:rPr>
                <a:t>Nome da empresa</a:t>
              </a:r>
            </a:p>
          </p:txBody>
        </p:sp>
        <p:sp>
          <p:nvSpPr>
            <p:cNvPr id="20" name="Text Placeholder 5">
              <a:extLst>
                <a:ext uri="{FF2B5EF4-FFF2-40B4-BE49-F238E27FC236}">
                  <a16:creationId xmlns:a16="http://schemas.microsoft.com/office/drawing/2014/main" id="{0105549E-D0AF-9994-BBC4-4DCA51D3B2F4}"/>
                </a:ext>
              </a:extLst>
            </p:cNvPr>
            <p:cNvSpPr txBox="1">
              <a:spLocks/>
            </p:cNvSpPr>
            <p:nvPr/>
          </p:nvSpPr>
          <p:spPr>
            <a:xfrm>
              <a:off x="1296487" y="3912118"/>
              <a:ext cx="3034213" cy="1142481"/>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sz="1200" dirty="0">
                  <a:solidFill>
                    <a:schemeClr val="tx1">
                      <a:lumMod val="50000"/>
                      <a:lumOff val="50000"/>
                    </a:schemeClr>
                  </a:solidFill>
                  <a:latin typeface="+mj-lt"/>
                </a:rPr>
                <a:t>Descrição do trabalho descrição do trabalho descrição do trabalho descrição do trabalho descrição </a:t>
              </a:r>
            </a:p>
            <a:p>
              <a:pPr defTabSz="914354">
                <a:lnSpc>
                  <a:spcPct val="120000"/>
                </a:lnSpc>
                <a:defRPr/>
              </a:pPr>
              <a:r>
                <a:rPr lang="pt-BR" b="1" dirty="0">
                  <a:solidFill>
                    <a:schemeClr val="tx1">
                      <a:lumMod val="50000"/>
                      <a:lumOff val="50000"/>
                    </a:schemeClr>
                  </a:solidFill>
                  <a:latin typeface="+mj-lt"/>
                </a:rPr>
                <a:t>2010 - 2011</a:t>
              </a:r>
              <a:endParaRPr lang="pt-BR" sz="1200" b="1" dirty="0">
                <a:solidFill>
                  <a:schemeClr val="tx1">
                    <a:lumMod val="50000"/>
                    <a:lumOff val="50000"/>
                  </a:schemeClr>
                </a:solidFill>
                <a:latin typeface="+mj-lt"/>
              </a:endParaRPr>
            </a:p>
          </p:txBody>
        </p:sp>
        <p:sp>
          <p:nvSpPr>
            <p:cNvPr id="21" name="Text Placeholder 9">
              <a:extLst>
                <a:ext uri="{FF2B5EF4-FFF2-40B4-BE49-F238E27FC236}">
                  <a16:creationId xmlns:a16="http://schemas.microsoft.com/office/drawing/2014/main" id="{192F40C6-A628-2572-2047-1DE052D6EB08}"/>
                </a:ext>
              </a:extLst>
            </p:cNvPr>
            <p:cNvSpPr txBox="1">
              <a:spLocks/>
            </p:cNvSpPr>
            <p:nvPr/>
          </p:nvSpPr>
          <p:spPr>
            <a:xfrm>
              <a:off x="1322884" y="3678230"/>
              <a:ext cx="1998166" cy="257975"/>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b="1" dirty="0">
                  <a:solidFill>
                    <a:schemeClr val="accent1"/>
                  </a:solidFill>
                </a:rPr>
                <a:t>PLENO</a:t>
              </a:r>
            </a:p>
          </p:txBody>
        </p:sp>
      </p:grpSp>
      <p:grpSp>
        <p:nvGrpSpPr>
          <p:cNvPr id="22" name="Agrupar 21">
            <a:extLst>
              <a:ext uri="{FF2B5EF4-FFF2-40B4-BE49-F238E27FC236}">
                <a16:creationId xmlns:a16="http://schemas.microsoft.com/office/drawing/2014/main" id="{DC568A3C-93C9-E3DE-35E7-A9A8A606636C}"/>
              </a:ext>
            </a:extLst>
          </p:cNvPr>
          <p:cNvGrpSpPr/>
          <p:nvPr/>
        </p:nvGrpSpPr>
        <p:grpSpPr>
          <a:xfrm>
            <a:off x="8381243" y="3901554"/>
            <a:ext cx="3482371" cy="1791674"/>
            <a:chOff x="848329" y="3262925"/>
            <a:chExt cx="3482371" cy="1791674"/>
          </a:xfrm>
        </p:grpSpPr>
        <p:sp>
          <p:nvSpPr>
            <p:cNvPr id="23" name="Elipse 22">
              <a:extLst>
                <a:ext uri="{FF2B5EF4-FFF2-40B4-BE49-F238E27FC236}">
                  <a16:creationId xmlns:a16="http://schemas.microsoft.com/office/drawing/2014/main" id="{7C6F536E-F359-20B8-244C-A9EE6A327123}"/>
                </a:ext>
              </a:extLst>
            </p:cNvPr>
            <p:cNvSpPr/>
            <p:nvPr/>
          </p:nvSpPr>
          <p:spPr>
            <a:xfrm>
              <a:off x="848329" y="3310314"/>
              <a:ext cx="261745" cy="26174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ctangle: Rounded Corners 8">
              <a:extLst>
                <a:ext uri="{FF2B5EF4-FFF2-40B4-BE49-F238E27FC236}">
                  <a16:creationId xmlns:a16="http://schemas.microsoft.com/office/drawing/2014/main" id="{1FCDE44D-75BF-0CEC-99A7-276897EBAF48}"/>
                </a:ext>
              </a:extLst>
            </p:cNvPr>
            <p:cNvSpPr/>
            <p:nvPr/>
          </p:nvSpPr>
          <p:spPr>
            <a:xfrm>
              <a:off x="1322884" y="3262925"/>
              <a:ext cx="1737816" cy="336601"/>
            </a:xfrm>
            <a:prstGeom prst="roundRect">
              <a:avLst>
                <a:gd name="adj" fmla="val 50000"/>
              </a:avLst>
            </a:prstGeom>
            <a:solidFill>
              <a:schemeClr val="accent2"/>
            </a:solidFill>
            <a:ln w="12700" cap="flat" cmpd="sng" algn="ctr">
              <a:noFill/>
              <a:prstDash val="solid"/>
              <a:miter lim="800000"/>
            </a:ln>
            <a:effectLst/>
          </p:spPr>
          <p:txBody>
            <a:bodyPr rtlCol="0" anchor="ctr"/>
            <a:lstStyle/>
            <a:p>
              <a:pPr algn="ctr" defTabSz="914354">
                <a:defRPr/>
              </a:pPr>
              <a:r>
                <a:rPr lang="pt-BR" sz="1200" kern="0" dirty="0">
                  <a:solidFill>
                    <a:schemeClr val="accent1"/>
                  </a:solidFill>
                  <a:latin typeface="+mj-lt"/>
                </a:rPr>
                <a:t>Nome da empresa</a:t>
              </a:r>
            </a:p>
          </p:txBody>
        </p:sp>
        <p:sp>
          <p:nvSpPr>
            <p:cNvPr id="25" name="Text Placeholder 5">
              <a:extLst>
                <a:ext uri="{FF2B5EF4-FFF2-40B4-BE49-F238E27FC236}">
                  <a16:creationId xmlns:a16="http://schemas.microsoft.com/office/drawing/2014/main" id="{228B2178-0128-D1C2-D47D-598452DD4E67}"/>
                </a:ext>
              </a:extLst>
            </p:cNvPr>
            <p:cNvSpPr txBox="1">
              <a:spLocks/>
            </p:cNvSpPr>
            <p:nvPr/>
          </p:nvSpPr>
          <p:spPr>
            <a:xfrm>
              <a:off x="1296487" y="3912118"/>
              <a:ext cx="3034213" cy="1142481"/>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sz="1200" dirty="0">
                  <a:solidFill>
                    <a:schemeClr val="tx1">
                      <a:lumMod val="50000"/>
                      <a:lumOff val="50000"/>
                    </a:schemeClr>
                  </a:solidFill>
                  <a:latin typeface="+mj-lt"/>
                </a:rPr>
                <a:t>Descrição do trabalho descrição do trabalho descrição do trabalho descrição do trabalho descrição </a:t>
              </a:r>
            </a:p>
            <a:p>
              <a:pPr defTabSz="914354">
                <a:lnSpc>
                  <a:spcPct val="120000"/>
                </a:lnSpc>
                <a:defRPr/>
              </a:pPr>
              <a:r>
                <a:rPr lang="pt-BR" b="1" dirty="0">
                  <a:solidFill>
                    <a:schemeClr val="tx1">
                      <a:lumMod val="50000"/>
                      <a:lumOff val="50000"/>
                    </a:schemeClr>
                  </a:solidFill>
                  <a:latin typeface="+mj-lt"/>
                </a:rPr>
                <a:t>2010 - 2011</a:t>
              </a:r>
              <a:endParaRPr lang="pt-BR" sz="1200" b="1" dirty="0">
                <a:solidFill>
                  <a:schemeClr val="tx1">
                    <a:lumMod val="50000"/>
                    <a:lumOff val="50000"/>
                  </a:schemeClr>
                </a:solidFill>
                <a:latin typeface="+mj-lt"/>
              </a:endParaRPr>
            </a:p>
          </p:txBody>
        </p:sp>
        <p:sp>
          <p:nvSpPr>
            <p:cNvPr id="26" name="Text Placeholder 9">
              <a:extLst>
                <a:ext uri="{FF2B5EF4-FFF2-40B4-BE49-F238E27FC236}">
                  <a16:creationId xmlns:a16="http://schemas.microsoft.com/office/drawing/2014/main" id="{45AC9B65-2614-A759-DAB0-7FFF4688E353}"/>
                </a:ext>
              </a:extLst>
            </p:cNvPr>
            <p:cNvSpPr txBox="1">
              <a:spLocks/>
            </p:cNvSpPr>
            <p:nvPr/>
          </p:nvSpPr>
          <p:spPr>
            <a:xfrm>
              <a:off x="1322884" y="3678230"/>
              <a:ext cx="1998166" cy="257975"/>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b="1" dirty="0">
                  <a:solidFill>
                    <a:schemeClr val="accent1"/>
                  </a:solidFill>
                </a:rPr>
                <a:t>SÊNIOR</a:t>
              </a:r>
            </a:p>
          </p:txBody>
        </p:sp>
      </p:grpSp>
    </p:spTree>
    <p:extLst>
      <p:ext uri="{BB962C8B-B14F-4D97-AF65-F5344CB8AC3E}">
        <p14:creationId xmlns:p14="http://schemas.microsoft.com/office/powerpoint/2010/main" val="11279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Cantos Arredondados 5">
            <a:extLst>
              <a:ext uri="{FF2B5EF4-FFF2-40B4-BE49-F238E27FC236}">
                <a16:creationId xmlns:a16="http://schemas.microsoft.com/office/drawing/2014/main" id="{7484EB4B-7099-6EC8-7D3C-B9A4853BBD38}"/>
              </a:ext>
            </a:extLst>
          </p:cNvPr>
          <p:cNvSpPr/>
          <p:nvPr/>
        </p:nvSpPr>
        <p:spPr>
          <a:xfrm>
            <a:off x="551544" y="2365829"/>
            <a:ext cx="11088914" cy="3974183"/>
          </a:xfrm>
          <a:prstGeom prst="roundRect">
            <a:avLst>
              <a:gd name="adj" fmla="val 644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E131E59C-6302-C837-DD8F-9A2D3327AA73}"/>
              </a:ext>
            </a:extLst>
          </p:cNvPr>
          <p:cNvSpPr txBox="1"/>
          <p:nvPr/>
        </p:nvSpPr>
        <p:spPr>
          <a:xfrm>
            <a:off x="3036286" y="618533"/>
            <a:ext cx="1212916" cy="923330"/>
          </a:xfrm>
          <a:prstGeom prst="rect">
            <a:avLst/>
          </a:prstGeom>
          <a:noFill/>
        </p:spPr>
        <p:txBody>
          <a:bodyPr wrap="square" rtlCol="0">
            <a:spAutoFit/>
          </a:bodyPr>
          <a:lstStyle/>
          <a:p>
            <a:r>
              <a:rPr lang="pt-BR" sz="5400" dirty="0">
                <a:solidFill>
                  <a:schemeClr val="accent2"/>
                </a:solidFill>
                <a:latin typeface="Poppins Black" panose="00000A00000000000000" pitchFamily="2" charset="0"/>
                <a:cs typeface="Poppins Black" panose="00000A00000000000000" pitchFamily="2" charset="0"/>
              </a:rPr>
              <a:t>#</a:t>
            </a:r>
          </a:p>
        </p:txBody>
      </p:sp>
      <p:sp>
        <p:nvSpPr>
          <p:cNvPr id="5" name="Title 1">
            <a:extLst>
              <a:ext uri="{FF2B5EF4-FFF2-40B4-BE49-F238E27FC236}">
                <a16:creationId xmlns:a16="http://schemas.microsoft.com/office/drawing/2014/main" id="{36D34C29-8FE0-D3F7-7E13-7A8846B1451E}"/>
              </a:ext>
            </a:extLst>
          </p:cNvPr>
          <p:cNvSpPr txBox="1">
            <a:spLocks/>
          </p:cNvSpPr>
          <p:nvPr/>
        </p:nvSpPr>
        <p:spPr>
          <a:xfrm>
            <a:off x="3415190" y="1019854"/>
            <a:ext cx="7543096" cy="850392"/>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6600" dirty="0">
                <a:latin typeface="Poppins Black" panose="00000A00000000000000" pitchFamily="2" charset="0"/>
                <a:cs typeface="Poppins Black" panose="00000A00000000000000" pitchFamily="2" charset="0"/>
              </a:rPr>
              <a:t>EXPERIÊNCIA</a:t>
            </a:r>
          </a:p>
        </p:txBody>
      </p:sp>
      <p:grpSp>
        <p:nvGrpSpPr>
          <p:cNvPr id="36" name="Agrupar 35">
            <a:extLst>
              <a:ext uri="{FF2B5EF4-FFF2-40B4-BE49-F238E27FC236}">
                <a16:creationId xmlns:a16="http://schemas.microsoft.com/office/drawing/2014/main" id="{48811336-38A6-083F-B394-E7A0EE07732A}"/>
              </a:ext>
            </a:extLst>
          </p:cNvPr>
          <p:cNvGrpSpPr/>
          <p:nvPr/>
        </p:nvGrpSpPr>
        <p:grpSpPr>
          <a:xfrm>
            <a:off x="1076234" y="2239765"/>
            <a:ext cx="3168470" cy="3551667"/>
            <a:chOff x="1035229" y="2239765"/>
            <a:chExt cx="3168470" cy="3551667"/>
          </a:xfrm>
        </p:grpSpPr>
        <p:sp>
          <p:nvSpPr>
            <p:cNvPr id="7" name="Retângulo: Cantos Arredondados 6">
              <a:extLst>
                <a:ext uri="{FF2B5EF4-FFF2-40B4-BE49-F238E27FC236}">
                  <a16:creationId xmlns:a16="http://schemas.microsoft.com/office/drawing/2014/main" id="{4FB0D7BB-B272-0BD2-7FF5-D44114B13FB3}"/>
                </a:ext>
              </a:extLst>
            </p:cNvPr>
            <p:cNvSpPr/>
            <p:nvPr/>
          </p:nvSpPr>
          <p:spPr>
            <a:xfrm>
              <a:off x="1393007" y="2239765"/>
              <a:ext cx="2452914" cy="51321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accent1"/>
                  </a:solidFill>
                </a:rPr>
                <a:t>JUNIOR</a:t>
              </a:r>
            </a:p>
          </p:txBody>
        </p:sp>
        <p:grpSp>
          <p:nvGrpSpPr>
            <p:cNvPr id="35" name="Agrupar 34">
              <a:extLst>
                <a:ext uri="{FF2B5EF4-FFF2-40B4-BE49-F238E27FC236}">
                  <a16:creationId xmlns:a16="http://schemas.microsoft.com/office/drawing/2014/main" id="{E07AC9A8-ECCF-B708-CE6C-12E529682D81}"/>
                </a:ext>
              </a:extLst>
            </p:cNvPr>
            <p:cNvGrpSpPr/>
            <p:nvPr/>
          </p:nvGrpSpPr>
          <p:grpSpPr>
            <a:xfrm>
              <a:off x="1035229" y="3111730"/>
              <a:ext cx="3168470" cy="2679702"/>
              <a:chOff x="1035229" y="3111730"/>
              <a:chExt cx="3168470" cy="2679702"/>
            </a:xfrm>
          </p:grpSpPr>
          <p:sp>
            <p:nvSpPr>
              <p:cNvPr id="11" name="Retângulo: Cantos Arredondados 10">
                <a:extLst>
                  <a:ext uri="{FF2B5EF4-FFF2-40B4-BE49-F238E27FC236}">
                    <a16:creationId xmlns:a16="http://schemas.microsoft.com/office/drawing/2014/main" id="{9A3D83FB-CF2A-054F-48BB-940AE2FB1E4F}"/>
                  </a:ext>
                </a:extLst>
              </p:cNvPr>
              <p:cNvSpPr/>
              <p:nvPr/>
            </p:nvSpPr>
            <p:spPr>
              <a:xfrm>
                <a:off x="1109980" y="3111730"/>
                <a:ext cx="3018968" cy="2679702"/>
              </a:xfrm>
              <a:prstGeom prst="roundRect">
                <a:avLst>
                  <a:gd name="adj" fmla="val 583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lumMod val="85000"/>
                      <a:lumOff val="15000"/>
                    </a:schemeClr>
                  </a:solidFill>
                </a:endParaRPr>
              </a:p>
            </p:txBody>
          </p:sp>
          <p:sp>
            <p:nvSpPr>
              <p:cNvPr id="8" name="Text Placeholder 5">
                <a:extLst>
                  <a:ext uri="{FF2B5EF4-FFF2-40B4-BE49-F238E27FC236}">
                    <a16:creationId xmlns:a16="http://schemas.microsoft.com/office/drawing/2014/main" id="{F08821F1-01C1-579D-03DF-84CCECC116A0}"/>
                  </a:ext>
                </a:extLst>
              </p:cNvPr>
              <p:cNvSpPr txBox="1">
                <a:spLocks/>
              </p:cNvSpPr>
              <p:nvPr/>
            </p:nvSpPr>
            <p:spPr>
              <a:xfrm>
                <a:off x="1225729" y="3965070"/>
                <a:ext cx="2787470" cy="1597530"/>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54">
                  <a:defRPr/>
                </a:pPr>
                <a:r>
                  <a:rPr lang="pt-BR" sz="1200" dirty="0">
                    <a:solidFill>
                      <a:schemeClr val="tx1">
                        <a:lumMod val="50000"/>
                        <a:lumOff val="50000"/>
                      </a:schemeClr>
                    </a:solidFill>
                    <a:latin typeface="+mj-lt"/>
                  </a:rPr>
                  <a:t>Descrição do trabalho descrição do trabalho descrição do trabalho descrição do trabalho descrição do trabalho descrição do trabalho descrição.</a:t>
                </a:r>
              </a:p>
              <a:p>
                <a:pPr algn="ctr" defTabSz="914354">
                  <a:lnSpc>
                    <a:spcPct val="120000"/>
                  </a:lnSpc>
                  <a:defRPr/>
                </a:pPr>
                <a:r>
                  <a:rPr lang="pt-BR" b="1" dirty="0">
                    <a:solidFill>
                      <a:schemeClr val="tx1">
                        <a:lumMod val="50000"/>
                        <a:lumOff val="50000"/>
                      </a:schemeClr>
                    </a:solidFill>
                    <a:latin typeface="+mj-lt"/>
                  </a:rPr>
                  <a:t>2010 - 2011</a:t>
                </a:r>
                <a:endParaRPr lang="pt-BR" sz="1200" b="1" dirty="0">
                  <a:solidFill>
                    <a:schemeClr val="tx1">
                      <a:lumMod val="50000"/>
                      <a:lumOff val="50000"/>
                    </a:schemeClr>
                  </a:solidFill>
                  <a:latin typeface="+mj-lt"/>
                </a:endParaRPr>
              </a:p>
            </p:txBody>
          </p:sp>
          <p:sp>
            <p:nvSpPr>
              <p:cNvPr id="9" name="Text Placeholder 9">
                <a:extLst>
                  <a:ext uri="{FF2B5EF4-FFF2-40B4-BE49-F238E27FC236}">
                    <a16:creationId xmlns:a16="http://schemas.microsoft.com/office/drawing/2014/main" id="{C211B750-3F63-FB2F-15DA-D37277DADC72}"/>
                  </a:ext>
                </a:extLst>
              </p:cNvPr>
              <p:cNvSpPr txBox="1">
                <a:spLocks/>
              </p:cNvSpPr>
              <p:nvPr/>
            </p:nvSpPr>
            <p:spPr>
              <a:xfrm>
                <a:off x="1035229" y="3556000"/>
                <a:ext cx="3168470" cy="409070"/>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54">
                  <a:defRPr/>
                </a:pPr>
                <a:r>
                  <a:rPr lang="pt-BR" b="1" dirty="0">
                    <a:solidFill>
                      <a:schemeClr val="accent1"/>
                    </a:solidFill>
                  </a:rPr>
                  <a:t>Nome Da Empresa</a:t>
                </a:r>
              </a:p>
            </p:txBody>
          </p:sp>
        </p:grpSp>
      </p:grpSp>
      <p:grpSp>
        <p:nvGrpSpPr>
          <p:cNvPr id="37" name="Agrupar 36">
            <a:extLst>
              <a:ext uri="{FF2B5EF4-FFF2-40B4-BE49-F238E27FC236}">
                <a16:creationId xmlns:a16="http://schemas.microsoft.com/office/drawing/2014/main" id="{724106E5-394A-5846-CE31-643D9C6D71BB}"/>
              </a:ext>
            </a:extLst>
          </p:cNvPr>
          <p:cNvGrpSpPr/>
          <p:nvPr/>
        </p:nvGrpSpPr>
        <p:grpSpPr>
          <a:xfrm>
            <a:off x="4511766" y="2239765"/>
            <a:ext cx="3168470" cy="3551667"/>
            <a:chOff x="1035229" y="2239765"/>
            <a:chExt cx="3168470" cy="3551667"/>
          </a:xfrm>
        </p:grpSpPr>
        <p:sp>
          <p:nvSpPr>
            <p:cNvPr id="38" name="Retângulo: Cantos Arredondados 37">
              <a:extLst>
                <a:ext uri="{FF2B5EF4-FFF2-40B4-BE49-F238E27FC236}">
                  <a16:creationId xmlns:a16="http://schemas.microsoft.com/office/drawing/2014/main" id="{049B4B2B-3FB2-8AAC-9DA5-438EB137F854}"/>
                </a:ext>
              </a:extLst>
            </p:cNvPr>
            <p:cNvSpPr/>
            <p:nvPr/>
          </p:nvSpPr>
          <p:spPr>
            <a:xfrm>
              <a:off x="1393007" y="2239765"/>
              <a:ext cx="2452914" cy="51321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accent1"/>
                  </a:solidFill>
                </a:rPr>
                <a:t>PLENO</a:t>
              </a:r>
            </a:p>
          </p:txBody>
        </p:sp>
        <p:grpSp>
          <p:nvGrpSpPr>
            <p:cNvPr id="39" name="Agrupar 38">
              <a:extLst>
                <a:ext uri="{FF2B5EF4-FFF2-40B4-BE49-F238E27FC236}">
                  <a16:creationId xmlns:a16="http://schemas.microsoft.com/office/drawing/2014/main" id="{61804940-0146-6F69-F9E6-F20B0004A7D2}"/>
                </a:ext>
              </a:extLst>
            </p:cNvPr>
            <p:cNvGrpSpPr/>
            <p:nvPr/>
          </p:nvGrpSpPr>
          <p:grpSpPr>
            <a:xfrm>
              <a:off x="1035229" y="3111730"/>
              <a:ext cx="3168470" cy="2679702"/>
              <a:chOff x="1035229" y="3111730"/>
              <a:chExt cx="3168470" cy="2679702"/>
            </a:xfrm>
          </p:grpSpPr>
          <p:sp>
            <p:nvSpPr>
              <p:cNvPr id="40" name="Retângulo: Cantos Arredondados 39">
                <a:extLst>
                  <a:ext uri="{FF2B5EF4-FFF2-40B4-BE49-F238E27FC236}">
                    <a16:creationId xmlns:a16="http://schemas.microsoft.com/office/drawing/2014/main" id="{4D57497C-66BC-C583-FA79-9BCB68AAE9D2}"/>
                  </a:ext>
                </a:extLst>
              </p:cNvPr>
              <p:cNvSpPr/>
              <p:nvPr/>
            </p:nvSpPr>
            <p:spPr>
              <a:xfrm>
                <a:off x="1109980" y="3111730"/>
                <a:ext cx="3018968" cy="2679702"/>
              </a:xfrm>
              <a:prstGeom prst="roundRect">
                <a:avLst>
                  <a:gd name="adj" fmla="val 583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lumMod val="85000"/>
                      <a:lumOff val="15000"/>
                    </a:schemeClr>
                  </a:solidFill>
                </a:endParaRPr>
              </a:p>
            </p:txBody>
          </p:sp>
          <p:sp>
            <p:nvSpPr>
              <p:cNvPr id="41" name="Text Placeholder 5">
                <a:extLst>
                  <a:ext uri="{FF2B5EF4-FFF2-40B4-BE49-F238E27FC236}">
                    <a16:creationId xmlns:a16="http://schemas.microsoft.com/office/drawing/2014/main" id="{B3CB8E42-7F49-25AA-91CF-0EDAA932FAA7}"/>
                  </a:ext>
                </a:extLst>
              </p:cNvPr>
              <p:cNvSpPr txBox="1">
                <a:spLocks/>
              </p:cNvSpPr>
              <p:nvPr/>
            </p:nvSpPr>
            <p:spPr>
              <a:xfrm>
                <a:off x="1225729" y="3965070"/>
                <a:ext cx="2787470" cy="1597530"/>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54">
                  <a:defRPr/>
                </a:pPr>
                <a:r>
                  <a:rPr lang="pt-BR" sz="1200" dirty="0">
                    <a:solidFill>
                      <a:schemeClr val="tx1">
                        <a:lumMod val="50000"/>
                        <a:lumOff val="50000"/>
                      </a:schemeClr>
                    </a:solidFill>
                    <a:latin typeface="+mj-lt"/>
                  </a:rPr>
                  <a:t>Descrição do trabalho descrição do trabalho descrição do trabalho descrição do trabalho descrição do trabalho descrição do trabalho descrição.</a:t>
                </a:r>
              </a:p>
              <a:p>
                <a:pPr algn="ctr" defTabSz="914354">
                  <a:lnSpc>
                    <a:spcPct val="120000"/>
                  </a:lnSpc>
                  <a:defRPr/>
                </a:pPr>
                <a:r>
                  <a:rPr lang="pt-BR" b="1" dirty="0">
                    <a:solidFill>
                      <a:schemeClr val="tx1">
                        <a:lumMod val="50000"/>
                        <a:lumOff val="50000"/>
                      </a:schemeClr>
                    </a:solidFill>
                    <a:latin typeface="+mj-lt"/>
                  </a:rPr>
                  <a:t>2010 - 2011</a:t>
                </a:r>
                <a:endParaRPr lang="pt-BR" sz="1200" b="1" dirty="0">
                  <a:solidFill>
                    <a:schemeClr val="tx1">
                      <a:lumMod val="50000"/>
                      <a:lumOff val="50000"/>
                    </a:schemeClr>
                  </a:solidFill>
                  <a:latin typeface="+mj-lt"/>
                </a:endParaRPr>
              </a:p>
            </p:txBody>
          </p:sp>
          <p:sp>
            <p:nvSpPr>
              <p:cNvPr id="42" name="Text Placeholder 9">
                <a:extLst>
                  <a:ext uri="{FF2B5EF4-FFF2-40B4-BE49-F238E27FC236}">
                    <a16:creationId xmlns:a16="http://schemas.microsoft.com/office/drawing/2014/main" id="{F72288BB-0241-E874-76DC-B780BB854603}"/>
                  </a:ext>
                </a:extLst>
              </p:cNvPr>
              <p:cNvSpPr txBox="1">
                <a:spLocks/>
              </p:cNvSpPr>
              <p:nvPr/>
            </p:nvSpPr>
            <p:spPr>
              <a:xfrm>
                <a:off x="1035229" y="3556000"/>
                <a:ext cx="3168470" cy="409070"/>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54">
                  <a:defRPr/>
                </a:pPr>
                <a:r>
                  <a:rPr lang="pt-BR" b="1" dirty="0">
                    <a:solidFill>
                      <a:schemeClr val="accent1"/>
                    </a:solidFill>
                  </a:rPr>
                  <a:t>Nome Da Empresa</a:t>
                </a:r>
              </a:p>
            </p:txBody>
          </p:sp>
        </p:grpSp>
      </p:grpSp>
      <p:grpSp>
        <p:nvGrpSpPr>
          <p:cNvPr id="43" name="Agrupar 42">
            <a:extLst>
              <a:ext uri="{FF2B5EF4-FFF2-40B4-BE49-F238E27FC236}">
                <a16:creationId xmlns:a16="http://schemas.microsoft.com/office/drawing/2014/main" id="{ADC4A612-5AE0-37C5-3AC4-0AF80AA38CD4}"/>
              </a:ext>
            </a:extLst>
          </p:cNvPr>
          <p:cNvGrpSpPr/>
          <p:nvPr/>
        </p:nvGrpSpPr>
        <p:grpSpPr>
          <a:xfrm>
            <a:off x="7947298" y="2239765"/>
            <a:ext cx="3168470" cy="3551667"/>
            <a:chOff x="1035229" y="2239765"/>
            <a:chExt cx="3168470" cy="3551667"/>
          </a:xfrm>
        </p:grpSpPr>
        <p:sp>
          <p:nvSpPr>
            <p:cNvPr id="44" name="Retângulo: Cantos Arredondados 43">
              <a:extLst>
                <a:ext uri="{FF2B5EF4-FFF2-40B4-BE49-F238E27FC236}">
                  <a16:creationId xmlns:a16="http://schemas.microsoft.com/office/drawing/2014/main" id="{272735B0-4D91-E4BF-1F38-F329AE9A8ED1}"/>
                </a:ext>
              </a:extLst>
            </p:cNvPr>
            <p:cNvSpPr/>
            <p:nvPr/>
          </p:nvSpPr>
          <p:spPr>
            <a:xfrm>
              <a:off x="1393007" y="2239765"/>
              <a:ext cx="2452914" cy="51321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accent1"/>
                  </a:solidFill>
                </a:rPr>
                <a:t>SÊNIOR</a:t>
              </a:r>
            </a:p>
          </p:txBody>
        </p:sp>
        <p:grpSp>
          <p:nvGrpSpPr>
            <p:cNvPr id="45" name="Agrupar 44">
              <a:extLst>
                <a:ext uri="{FF2B5EF4-FFF2-40B4-BE49-F238E27FC236}">
                  <a16:creationId xmlns:a16="http://schemas.microsoft.com/office/drawing/2014/main" id="{5D9D8E89-9056-7FFB-0DA6-1D593B9421DA}"/>
                </a:ext>
              </a:extLst>
            </p:cNvPr>
            <p:cNvGrpSpPr/>
            <p:nvPr/>
          </p:nvGrpSpPr>
          <p:grpSpPr>
            <a:xfrm>
              <a:off x="1035229" y="3111730"/>
              <a:ext cx="3168470" cy="2679702"/>
              <a:chOff x="1035229" y="3111730"/>
              <a:chExt cx="3168470" cy="2679702"/>
            </a:xfrm>
          </p:grpSpPr>
          <p:sp>
            <p:nvSpPr>
              <p:cNvPr id="46" name="Retângulo: Cantos Arredondados 45">
                <a:extLst>
                  <a:ext uri="{FF2B5EF4-FFF2-40B4-BE49-F238E27FC236}">
                    <a16:creationId xmlns:a16="http://schemas.microsoft.com/office/drawing/2014/main" id="{6362C37B-4295-452C-4501-5D67269CBA73}"/>
                  </a:ext>
                </a:extLst>
              </p:cNvPr>
              <p:cNvSpPr/>
              <p:nvPr/>
            </p:nvSpPr>
            <p:spPr>
              <a:xfrm>
                <a:off x="1109980" y="3111730"/>
                <a:ext cx="3018968" cy="2679702"/>
              </a:xfrm>
              <a:prstGeom prst="roundRect">
                <a:avLst>
                  <a:gd name="adj" fmla="val 583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lumMod val="85000"/>
                      <a:lumOff val="15000"/>
                    </a:schemeClr>
                  </a:solidFill>
                </a:endParaRPr>
              </a:p>
            </p:txBody>
          </p:sp>
          <p:sp>
            <p:nvSpPr>
              <p:cNvPr id="47" name="Text Placeholder 5">
                <a:extLst>
                  <a:ext uri="{FF2B5EF4-FFF2-40B4-BE49-F238E27FC236}">
                    <a16:creationId xmlns:a16="http://schemas.microsoft.com/office/drawing/2014/main" id="{CED6016F-2AE4-CD2F-FDE5-03F4FC80E824}"/>
                  </a:ext>
                </a:extLst>
              </p:cNvPr>
              <p:cNvSpPr txBox="1">
                <a:spLocks/>
              </p:cNvSpPr>
              <p:nvPr/>
            </p:nvSpPr>
            <p:spPr>
              <a:xfrm>
                <a:off x="1225729" y="3965070"/>
                <a:ext cx="2787470" cy="1597530"/>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54">
                  <a:defRPr/>
                </a:pPr>
                <a:r>
                  <a:rPr lang="pt-BR" sz="1200" dirty="0">
                    <a:solidFill>
                      <a:schemeClr val="tx1">
                        <a:lumMod val="50000"/>
                        <a:lumOff val="50000"/>
                      </a:schemeClr>
                    </a:solidFill>
                    <a:latin typeface="+mj-lt"/>
                  </a:rPr>
                  <a:t>Descrição do trabalho descrição do trabalho descrição do trabalho descrição do trabalho descrição do trabalho descrição do trabalho descrição.</a:t>
                </a:r>
              </a:p>
              <a:p>
                <a:pPr algn="ctr" defTabSz="914354">
                  <a:lnSpc>
                    <a:spcPct val="120000"/>
                  </a:lnSpc>
                  <a:defRPr/>
                </a:pPr>
                <a:r>
                  <a:rPr lang="pt-BR" b="1" dirty="0">
                    <a:solidFill>
                      <a:schemeClr val="tx1">
                        <a:lumMod val="50000"/>
                        <a:lumOff val="50000"/>
                      </a:schemeClr>
                    </a:solidFill>
                    <a:latin typeface="+mj-lt"/>
                  </a:rPr>
                  <a:t>2010 - 2011</a:t>
                </a:r>
                <a:endParaRPr lang="pt-BR" sz="1200" b="1" dirty="0">
                  <a:solidFill>
                    <a:schemeClr val="tx1">
                      <a:lumMod val="50000"/>
                      <a:lumOff val="50000"/>
                    </a:schemeClr>
                  </a:solidFill>
                  <a:latin typeface="+mj-lt"/>
                </a:endParaRPr>
              </a:p>
            </p:txBody>
          </p:sp>
          <p:sp>
            <p:nvSpPr>
              <p:cNvPr id="48" name="Text Placeholder 9">
                <a:extLst>
                  <a:ext uri="{FF2B5EF4-FFF2-40B4-BE49-F238E27FC236}">
                    <a16:creationId xmlns:a16="http://schemas.microsoft.com/office/drawing/2014/main" id="{01483CCB-A2B6-6FAA-FC0B-FFF27C967FEA}"/>
                  </a:ext>
                </a:extLst>
              </p:cNvPr>
              <p:cNvSpPr txBox="1">
                <a:spLocks/>
              </p:cNvSpPr>
              <p:nvPr/>
            </p:nvSpPr>
            <p:spPr>
              <a:xfrm>
                <a:off x="1035229" y="3556000"/>
                <a:ext cx="3168470" cy="409070"/>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54">
                  <a:defRPr/>
                </a:pPr>
                <a:r>
                  <a:rPr lang="pt-BR" b="1" dirty="0">
                    <a:solidFill>
                      <a:schemeClr val="accent1"/>
                    </a:solidFill>
                  </a:rPr>
                  <a:t>Nome Da Empresa</a:t>
                </a:r>
              </a:p>
            </p:txBody>
          </p:sp>
        </p:grpSp>
      </p:grpSp>
    </p:spTree>
    <p:extLst>
      <p:ext uri="{BB962C8B-B14F-4D97-AF65-F5344CB8AC3E}">
        <p14:creationId xmlns:p14="http://schemas.microsoft.com/office/powerpoint/2010/main" val="176564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rma Livre: Forma 16">
            <a:extLst>
              <a:ext uri="{FF2B5EF4-FFF2-40B4-BE49-F238E27FC236}">
                <a16:creationId xmlns:a16="http://schemas.microsoft.com/office/drawing/2014/main" id="{13FC803F-F8F7-C3BE-64F3-30F6525F9DC3}"/>
              </a:ext>
            </a:extLst>
          </p:cNvPr>
          <p:cNvSpPr/>
          <p:nvPr/>
        </p:nvSpPr>
        <p:spPr>
          <a:xfrm>
            <a:off x="7049360" y="180474"/>
            <a:ext cx="5142640" cy="6497052"/>
          </a:xfrm>
          <a:custGeom>
            <a:avLst/>
            <a:gdLst>
              <a:gd name="connsiteX0" fmla="*/ 225094 w 5142640"/>
              <a:gd name="connsiteY0" fmla="*/ 0 h 6497052"/>
              <a:gd name="connsiteX1" fmla="*/ 5142640 w 5142640"/>
              <a:gd name="connsiteY1" fmla="*/ 0 h 6497052"/>
              <a:gd name="connsiteX2" fmla="*/ 5142640 w 5142640"/>
              <a:gd name="connsiteY2" fmla="*/ 6497052 h 6497052"/>
              <a:gd name="connsiteX3" fmla="*/ 225094 w 5142640"/>
              <a:gd name="connsiteY3" fmla="*/ 6497052 h 6497052"/>
              <a:gd name="connsiteX4" fmla="*/ 0 w 5142640"/>
              <a:gd name="connsiteY4" fmla="*/ 6271958 h 6497052"/>
              <a:gd name="connsiteX5" fmla="*/ 0 w 5142640"/>
              <a:gd name="connsiteY5" fmla="*/ 225094 h 6497052"/>
              <a:gd name="connsiteX6" fmla="*/ 225094 w 5142640"/>
              <a:gd name="connsiteY6" fmla="*/ 0 h 649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2640" h="6497052">
                <a:moveTo>
                  <a:pt x="225094" y="0"/>
                </a:moveTo>
                <a:lnTo>
                  <a:pt x="5142640" y="0"/>
                </a:lnTo>
                <a:lnTo>
                  <a:pt x="5142640" y="6497052"/>
                </a:lnTo>
                <a:lnTo>
                  <a:pt x="225094" y="6497052"/>
                </a:lnTo>
                <a:cubicBezTo>
                  <a:pt x="100778" y="6497052"/>
                  <a:pt x="0" y="6396274"/>
                  <a:pt x="0" y="6271958"/>
                </a:cubicBezTo>
                <a:lnTo>
                  <a:pt x="0" y="225094"/>
                </a:lnTo>
                <a:cubicBezTo>
                  <a:pt x="0" y="100778"/>
                  <a:pt x="100778" y="0"/>
                  <a:pt x="225094"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noProof="0" dirty="0"/>
          </a:p>
        </p:txBody>
      </p:sp>
      <p:sp>
        <p:nvSpPr>
          <p:cNvPr id="4" name="CaixaDeTexto 5">
            <a:extLst>
              <a:ext uri="{FF2B5EF4-FFF2-40B4-BE49-F238E27FC236}">
                <a16:creationId xmlns:a16="http://schemas.microsoft.com/office/drawing/2014/main" id="{CC5888A3-26DD-6A9C-3E78-BDA517DE18C3}"/>
              </a:ext>
            </a:extLst>
          </p:cNvPr>
          <p:cNvSpPr txBox="1"/>
          <p:nvPr/>
        </p:nvSpPr>
        <p:spPr>
          <a:xfrm>
            <a:off x="243167" y="1128248"/>
            <a:ext cx="2583951" cy="1446550"/>
          </a:xfrm>
          <a:prstGeom prst="rect">
            <a:avLst/>
          </a:prstGeom>
          <a:noFill/>
        </p:spPr>
        <p:txBody>
          <a:bodyPr wrap="square" rtlCol="0">
            <a:spAutoFit/>
          </a:bodyPr>
          <a:lstStyle/>
          <a:p>
            <a:r>
              <a:rPr lang="pt-BR" sz="8800" dirty="0">
                <a:solidFill>
                  <a:schemeClr val="accent2"/>
                </a:solidFill>
                <a:latin typeface="Poppins Black" panose="00000A00000000000000" pitchFamily="2" charset="0"/>
                <a:cs typeface="Poppins Black" panose="00000A00000000000000" pitchFamily="2" charset="0"/>
              </a:rPr>
              <a:t>#</a:t>
            </a:r>
          </a:p>
        </p:txBody>
      </p:sp>
      <p:sp>
        <p:nvSpPr>
          <p:cNvPr id="98" name="Title 1">
            <a:extLst>
              <a:ext uri="{FF2B5EF4-FFF2-40B4-BE49-F238E27FC236}">
                <a16:creationId xmlns:a16="http://schemas.microsoft.com/office/drawing/2014/main" id="{A258CC97-C2A9-B48E-02EF-4339B85EAB2C}"/>
              </a:ext>
            </a:extLst>
          </p:cNvPr>
          <p:cNvSpPr txBox="1">
            <a:spLocks/>
          </p:cNvSpPr>
          <p:nvPr/>
        </p:nvSpPr>
        <p:spPr>
          <a:xfrm>
            <a:off x="546986" y="1675085"/>
            <a:ext cx="6223669" cy="1679354"/>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latin typeface="Poppins Black" panose="00000A00000000000000" pitchFamily="2" charset="0"/>
                <a:cs typeface="Poppins Black" panose="00000A00000000000000" pitchFamily="2" charset="0"/>
              </a:rPr>
              <a:t>PROCESSO </a:t>
            </a:r>
          </a:p>
          <a:p>
            <a:r>
              <a:rPr lang="pt-BR" sz="6600" dirty="0">
                <a:latin typeface="Poppins Black" panose="00000A00000000000000" pitchFamily="2" charset="0"/>
                <a:cs typeface="Poppins Black" panose="00000A00000000000000" pitchFamily="2" charset="0"/>
              </a:rPr>
              <a:t>DE TRABALHO</a:t>
            </a:r>
          </a:p>
        </p:txBody>
      </p:sp>
      <p:sp>
        <p:nvSpPr>
          <p:cNvPr id="107" name="Text Placeholder 43">
            <a:extLst>
              <a:ext uri="{FF2B5EF4-FFF2-40B4-BE49-F238E27FC236}">
                <a16:creationId xmlns:a16="http://schemas.microsoft.com/office/drawing/2014/main" id="{A7860D27-24BB-8DB1-B191-D59F4BEA7748}"/>
              </a:ext>
            </a:extLst>
          </p:cNvPr>
          <p:cNvSpPr txBox="1">
            <a:spLocks/>
          </p:cNvSpPr>
          <p:nvPr/>
        </p:nvSpPr>
        <p:spPr>
          <a:xfrm>
            <a:off x="589812" y="3563676"/>
            <a:ext cx="5763363" cy="1973573"/>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mj-lt"/>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a:p>
            <a:pPr defTabSz="914354">
              <a:lnSpc>
                <a:spcPct val="120000"/>
              </a:lnSpc>
              <a:defRPr/>
            </a:pPr>
            <a:r>
              <a:rPr lang="pt-BR" dirty="0">
                <a:solidFill>
                  <a:schemeClr val="tx1">
                    <a:lumMod val="50000"/>
                    <a:lumOff val="50000"/>
                  </a:schemeClr>
                </a:solidFill>
                <a:latin typeface="+mj-lt"/>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p:txBody>
      </p:sp>
      <p:sp>
        <p:nvSpPr>
          <p:cNvPr id="99" name="Text Placeholder 2">
            <a:extLst>
              <a:ext uri="{FF2B5EF4-FFF2-40B4-BE49-F238E27FC236}">
                <a16:creationId xmlns:a16="http://schemas.microsoft.com/office/drawing/2014/main" id="{38EDC59B-7D33-E17E-5701-4FD8D4950B5A}"/>
              </a:ext>
            </a:extLst>
          </p:cNvPr>
          <p:cNvSpPr txBox="1">
            <a:spLocks/>
          </p:cNvSpPr>
          <p:nvPr/>
        </p:nvSpPr>
        <p:spPr>
          <a:xfrm>
            <a:off x="8628085" y="906872"/>
            <a:ext cx="3001940" cy="843039"/>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000" b="0" i="0" u="none" strike="noStrike" kern="1200" cap="none" spc="0" normalizeH="0" baseline="0" noProof="0" dirty="0">
                <a:ln>
                  <a:noFill/>
                </a:ln>
                <a:solidFill>
                  <a:schemeClr val="bg1"/>
                </a:solidFill>
                <a:effectLst/>
                <a:uLnTx/>
                <a:uFillTx/>
                <a:latin typeface="Poppins" pitchFamily="2" charset="77"/>
                <a:cs typeface="Poppins" pitchFamily="2" charset="77"/>
              </a:rPr>
              <a:t>Descrição do trabalho descrição do trabalho descrição do trabalho descrição do trabalho descrição do trabalho descrição do trabalho descrição</a:t>
            </a:r>
          </a:p>
        </p:txBody>
      </p:sp>
      <p:pic>
        <p:nvPicPr>
          <p:cNvPr id="6" name="Gráfico 5" descr="Lápis estrutura de tópicos">
            <a:extLst>
              <a:ext uri="{FF2B5EF4-FFF2-40B4-BE49-F238E27FC236}">
                <a16:creationId xmlns:a16="http://schemas.microsoft.com/office/drawing/2014/main" id="{BA7CA5A9-0F71-5131-854C-05ACAE378E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7548" y="813545"/>
            <a:ext cx="687004" cy="687004"/>
          </a:xfrm>
          <a:prstGeom prst="rect">
            <a:avLst/>
          </a:prstGeom>
        </p:spPr>
      </p:pic>
      <p:sp>
        <p:nvSpPr>
          <p:cNvPr id="12" name="Retângulo: Cantos Arredondados 11">
            <a:extLst>
              <a:ext uri="{FF2B5EF4-FFF2-40B4-BE49-F238E27FC236}">
                <a16:creationId xmlns:a16="http://schemas.microsoft.com/office/drawing/2014/main" id="{091CE3CC-A614-B421-18F7-35971ECE89DD}"/>
              </a:ext>
            </a:extLst>
          </p:cNvPr>
          <p:cNvSpPr/>
          <p:nvPr/>
        </p:nvSpPr>
        <p:spPr>
          <a:xfrm>
            <a:off x="8708920" y="577285"/>
            <a:ext cx="1168505" cy="307571"/>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accent1"/>
                </a:solidFill>
              </a:rPr>
              <a:t>Etapa 1</a:t>
            </a:r>
          </a:p>
        </p:txBody>
      </p:sp>
      <p:pic>
        <p:nvPicPr>
          <p:cNvPr id="7" name="Gráfico 6" descr="Pesquisa de Pasta estrutura de tópicos">
            <a:extLst>
              <a:ext uri="{FF2B5EF4-FFF2-40B4-BE49-F238E27FC236}">
                <a16:creationId xmlns:a16="http://schemas.microsoft.com/office/drawing/2014/main" id="{C0B89F03-9D8D-0B20-9A06-343F16B0B3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1566" y="2233738"/>
            <a:ext cx="755704" cy="755704"/>
          </a:xfrm>
          <a:prstGeom prst="rect">
            <a:avLst/>
          </a:prstGeom>
        </p:spPr>
      </p:pic>
      <p:sp>
        <p:nvSpPr>
          <p:cNvPr id="24" name="Text Placeholder 2">
            <a:extLst>
              <a:ext uri="{FF2B5EF4-FFF2-40B4-BE49-F238E27FC236}">
                <a16:creationId xmlns:a16="http://schemas.microsoft.com/office/drawing/2014/main" id="{DB4B0F7C-E7D2-2F18-98AB-9E6BF27601AE}"/>
              </a:ext>
            </a:extLst>
          </p:cNvPr>
          <p:cNvSpPr txBox="1">
            <a:spLocks/>
          </p:cNvSpPr>
          <p:nvPr/>
        </p:nvSpPr>
        <p:spPr>
          <a:xfrm>
            <a:off x="8628085" y="2436315"/>
            <a:ext cx="3001940" cy="843039"/>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000" b="0" i="0" u="none" strike="noStrike" kern="1200" cap="none" spc="0" normalizeH="0" baseline="0" noProof="0" dirty="0">
                <a:ln>
                  <a:noFill/>
                </a:ln>
                <a:solidFill>
                  <a:schemeClr val="bg1"/>
                </a:solidFill>
                <a:effectLst/>
                <a:uLnTx/>
                <a:uFillTx/>
                <a:latin typeface="Poppins" pitchFamily="2" charset="77"/>
                <a:cs typeface="Poppins" pitchFamily="2" charset="77"/>
              </a:rPr>
              <a:t>Descrição do trabalho descrição do trabalho descrição do trabalho descrição do trabalho descrição do trabalho descrição do trabalho descrição</a:t>
            </a:r>
          </a:p>
        </p:txBody>
      </p:sp>
      <p:sp>
        <p:nvSpPr>
          <p:cNvPr id="13" name="Retângulo: Cantos Arredondados 12">
            <a:extLst>
              <a:ext uri="{FF2B5EF4-FFF2-40B4-BE49-F238E27FC236}">
                <a16:creationId xmlns:a16="http://schemas.microsoft.com/office/drawing/2014/main" id="{F44A5E4E-0DA4-2B26-D48A-EF9112B8E9E4}"/>
              </a:ext>
            </a:extLst>
          </p:cNvPr>
          <p:cNvSpPr/>
          <p:nvPr/>
        </p:nvSpPr>
        <p:spPr>
          <a:xfrm>
            <a:off x="8708920" y="2116790"/>
            <a:ext cx="1168505" cy="307571"/>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accent1"/>
                </a:solidFill>
              </a:rPr>
              <a:t>Etapa 2</a:t>
            </a:r>
          </a:p>
        </p:txBody>
      </p:sp>
      <p:pic>
        <p:nvPicPr>
          <p:cNvPr id="3" name="Gráfico 2" descr="Laptop estrutura de tópicos">
            <a:extLst>
              <a:ext uri="{FF2B5EF4-FFF2-40B4-BE49-F238E27FC236}">
                <a16:creationId xmlns:a16="http://schemas.microsoft.com/office/drawing/2014/main" id="{F93D7F2A-67AA-701C-1045-7A402F5150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8196" y="3867204"/>
            <a:ext cx="755704" cy="755704"/>
          </a:xfrm>
          <a:prstGeom prst="rect">
            <a:avLst/>
          </a:prstGeom>
        </p:spPr>
      </p:pic>
      <p:sp>
        <p:nvSpPr>
          <p:cNvPr id="28" name="Text Placeholder 2">
            <a:extLst>
              <a:ext uri="{FF2B5EF4-FFF2-40B4-BE49-F238E27FC236}">
                <a16:creationId xmlns:a16="http://schemas.microsoft.com/office/drawing/2014/main" id="{D1E913FB-601D-D19F-DCB5-3A02486C6C6C}"/>
              </a:ext>
            </a:extLst>
          </p:cNvPr>
          <p:cNvSpPr txBox="1">
            <a:spLocks/>
          </p:cNvSpPr>
          <p:nvPr/>
        </p:nvSpPr>
        <p:spPr>
          <a:xfrm>
            <a:off x="8628085" y="3965523"/>
            <a:ext cx="3001940" cy="843039"/>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000" b="0" i="0" u="none" strike="noStrike" kern="1200" cap="none" spc="0" normalizeH="0" baseline="0" noProof="0" dirty="0">
                <a:ln>
                  <a:noFill/>
                </a:ln>
                <a:solidFill>
                  <a:schemeClr val="bg1"/>
                </a:solidFill>
                <a:effectLst/>
                <a:uLnTx/>
                <a:uFillTx/>
                <a:latin typeface="Poppins" pitchFamily="2" charset="77"/>
                <a:cs typeface="Poppins" pitchFamily="2" charset="77"/>
              </a:rPr>
              <a:t>Descrição do trabalho descrição do trabalho descrição do trabalho descrição do trabalho descrição do trabalho descrição do trabalho descrição</a:t>
            </a:r>
          </a:p>
        </p:txBody>
      </p:sp>
      <p:sp>
        <p:nvSpPr>
          <p:cNvPr id="14" name="Retângulo: Cantos Arredondados 13">
            <a:extLst>
              <a:ext uri="{FF2B5EF4-FFF2-40B4-BE49-F238E27FC236}">
                <a16:creationId xmlns:a16="http://schemas.microsoft.com/office/drawing/2014/main" id="{0EB42646-83C5-C35D-621E-2DB4A3523511}"/>
              </a:ext>
            </a:extLst>
          </p:cNvPr>
          <p:cNvSpPr/>
          <p:nvPr/>
        </p:nvSpPr>
        <p:spPr>
          <a:xfrm>
            <a:off x="8708920" y="3646233"/>
            <a:ext cx="1168505" cy="307571"/>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accent1"/>
                </a:solidFill>
              </a:rPr>
              <a:t>Etapa 3</a:t>
            </a:r>
          </a:p>
        </p:txBody>
      </p:sp>
      <p:pic>
        <p:nvPicPr>
          <p:cNvPr id="10" name="Gráfico 9" descr="Enviar estrutura de tópicos">
            <a:extLst>
              <a:ext uri="{FF2B5EF4-FFF2-40B4-BE49-F238E27FC236}">
                <a16:creationId xmlns:a16="http://schemas.microsoft.com/office/drawing/2014/main" id="{9FF82E57-8775-E721-6299-33CDB17F17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7549" y="5325686"/>
            <a:ext cx="687003" cy="687003"/>
          </a:xfrm>
          <a:prstGeom prst="rect">
            <a:avLst/>
          </a:prstGeom>
        </p:spPr>
      </p:pic>
      <p:sp>
        <p:nvSpPr>
          <p:cNvPr id="32" name="Text Placeholder 2">
            <a:extLst>
              <a:ext uri="{FF2B5EF4-FFF2-40B4-BE49-F238E27FC236}">
                <a16:creationId xmlns:a16="http://schemas.microsoft.com/office/drawing/2014/main" id="{17800225-135B-9425-69AA-8C2CC107C798}"/>
              </a:ext>
            </a:extLst>
          </p:cNvPr>
          <p:cNvSpPr txBox="1">
            <a:spLocks/>
          </p:cNvSpPr>
          <p:nvPr/>
        </p:nvSpPr>
        <p:spPr>
          <a:xfrm>
            <a:off x="8637038" y="5494022"/>
            <a:ext cx="3001940" cy="843039"/>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000" b="0" i="0" u="none" strike="noStrike" kern="1200" cap="none" spc="0" normalizeH="0" baseline="0" noProof="0" dirty="0">
                <a:ln>
                  <a:noFill/>
                </a:ln>
                <a:solidFill>
                  <a:schemeClr val="bg1"/>
                </a:solidFill>
                <a:effectLst/>
                <a:uLnTx/>
                <a:uFillTx/>
                <a:latin typeface="Poppins" pitchFamily="2" charset="77"/>
                <a:cs typeface="Poppins" pitchFamily="2" charset="77"/>
              </a:rPr>
              <a:t>Descrição do trabalho descrição do trabalho descrição do trabalho descrição do trabalho descrição do trabalho descrição do trabalho descrição</a:t>
            </a:r>
          </a:p>
        </p:txBody>
      </p:sp>
      <p:sp>
        <p:nvSpPr>
          <p:cNvPr id="15" name="Retângulo: Cantos Arredondados 14">
            <a:extLst>
              <a:ext uri="{FF2B5EF4-FFF2-40B4-BE49-F238E27FC236}">
                <a16:creationId xmlns:a16="http://schemas.microsoft.com/office/drawing/2014/main" id="{89BAD148-463A-6155-EA0E-A627DBEB52C2}"/>
              </a:ext>
            </a:extLst>
          </p:cNvPr>
          <p:cNvSpPr/>
          <p:nvPr/>
        </p:nvSpPr>
        <p:spPr>
          <a:xfrm>
            <a:off x="8708920" y="5175441"/>
            <a:ext cx="1168505" cy="307571"/>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accent1"/>
                </a:solidFill>
              </a:rPr>
              <a:t>Etapa 4</a:t>
            </a:r>
          </a:p>
        </p:txBody>
      </p:sp>
    </p:spTree>
    <p:extLst>
      <p:ext uri="{BB962C8B-B14F-4D97-AF65-F5344CB8AC3E}">
        <p14:creationId xmlns:p14="http://schemas.microsoft.com/office/powerpoint/2010/main" val="52182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id="{A8CD6FCF-E8EA-8CD6-7BE7-C651C95621D6}"/>
              </a:ext>
            </a:extLst>
          </p:cNvPr>
          <p:cNvSpPr>
            <a:spLocks noGrp="1"/>
          </p:cNvSpPr>
          <p:nvPr>
            <p:ph type="pic" sz="quarter" idx="16"/>
          </p:nvPr>
        </p:nvSpPr>
        <p:spPr/>
        <p:txBody>
          <a:bodyPr/>
          <a:lstStyle/>
          <a:p>
            <a:endParaRPr lang="pt-BR"/>
          </a:p>
        </p:txBody>
      </p:sp>
      <p:grpSp>
        <p:nvGrpSpPr>
          <p:cNvPr id="3" name="Group 2">
            <a:extLst>
              <a:ext uri="{FF2B5EF4-FFF2-40B4-BE49-F238E27FC236}">
                <a16:creationId xmlns:a16="http://schemas.microsoft.com/office/drawing/2014/main" id="{6ACA9C1B-19C7-B8F5-0CD1-A8E8FC188C78}"/>
              </a:ext>
            </a:extLst>
          </p:cNvPr>
          <p:cNvGrpSpPr/>
          <p:nvPr/>
        </p:nvGrpSpPr>
        <p:grpSpPr>
          <a:xfrm>
            <a:off x="5605963" y="994358"/>
            <a:ext cx="5973131" cy="4869285"/>
            <a:chOff x="552700" y="902915"/>
            <a:chExt cx="5973131" cy="4869285"/>
          </a:xfrm>
        </p:grpSpPr>
        <p:sp>
          <p:nvSpPr>
            <p:cNvPr id="43" name="Text Placeholder 3">
              <a:extLst>
                <a:ext uri="{FF2B5EF4-FFF2-40B4-BE49-F238E27FC236}">
                  <a16:creationId xmlns:a16="http://schemas.microsoft.com/office/drawing/2014/main" id="{BBACE7F3-A9FD-6380-ED6D-5AE6E597BF3B}"/>
                </a:ext>
              </a:extLst>
            </p:cNvPr>
            <p:cNvSpPr txBox="1">
              <a:spLocks/>
            </p:cNvSpPr>
            <p:nvPr/>
          </p:nvSpPr>
          <p:spPr>
            <a:xfrm>
              <a:off x="566690" y="1767764"/>
              <a:ext cx="5788152"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mj-lt"/>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p:txBody>
        </p:sp>
        <p:sp>
          <p:nvSpPr>
            <p:cNvPr id="44" name="TextBox 14">
              <a:extLst>
                <a:ext uri="{FF2B5EF4-FFF2-40B4-BE49-F238E27FC236}">
                  <a16:creationId xmlns:a16="http://schemas.microsoft.com/office/drawing/2014/main" id="{657A54D5-0F1B-C7C3-3595-F233C8AFFE46}"/>
                </a:ext>
              </a:extLst>
            </p:cNvPr>
            <p:cNvSpPr txBox="1"/>
            <p:nvPr/>
          </p:nvSpPr>
          <p:spPr>
            <a:xfrm>
              <a:off x="649050" y="3414548"/>
              <a:ext cx="2033191" cy="184666"/>
            </a:xfrm>
            <a:prstGeom prst="rect">
              <a:avLst/>
            </a:prstGeom>
            <a:noFill/>
          </p:spPr>
          <p:txBody>
            <a:bodyPr wrap="square" lIns="0" tIns="0" rIns="0" bIns="0">
              <a:spAutoFit/>
            </a:bodyPr>
            <a:lstStyle/>
            <a:p>
              <a:pPr defTabSz="914377"/>
              <a:r>
                <a:rPr lang="pt-BR" sz="1200" b="1" dirty="0">
                  <a:solidFill>
                    <a:prstClr val="black"/>
                  </a:solidFill>
                  <a:latin typeface="Poppins SemiBold" pitchFamily="2" charset="77"/>
                  <a:cs typeface="Poppins SemiBold" pitchFamily="2" charset="77"/>
                </a:rPr>
                <a:t>Nome habilidade</a:t>
              </a:r>
            </a:p>
          </p:txBody>
        </p:sp>
        <p:sp>
          <p:nvSpPr>
            <p:cNvPr id="45" name="TextBox 15">
              <a:extLst>
                <a:ext uri="{FF2B5EF4-FFF2-40B4-BE49-F238E27FC236}">
                  <a16:creationId xmlns:a16="http://schemas.microsoft.com/office/drawing/2014/main" id="{D29E9A83-276D-A81D-6857-8CC5A472A217}"/>
                </a:ext>
              </a:extLst>
            </p:cNvPr>
            <p:cNvSpPr txBox="1"/>
            <p:nvPr/>
          </p:nvSpPr>
          <p:spPr>
            <a:xfrm>
              <a:off x="5827626" y="3401242"/>
              <a:ext cx="616991" cy="184666"/>
            </a:xfrm>
            <a:prstGeom prst="rect">
              <a:avLst/>
            </a:prstGeom>
            <a:noFill/>
          </p:spPr>
          <p:txBody>
            <a:bodyPr wrap="square" lIns="0" tIns="0" rIns="0" bIns="0">
              <a:spAutoFit/>
            </a:bodyPr>
            <a:lstStyle/>
            <a:p>
              <a:pPr algn="r" defTabSz="914377"/>
              <a:r>
                <a:rPr lang="pt-BR" sz="1200" b="1" dirty="0">
                  <a:solidFill>
                    <a:prstClr val="black"/>
                  </a:solidFill>
                  <a:latin typeface="Poppins SemiBold" pitchFamily="2" charset="77"/>
                  <a:cs typeface="Poppins SemiBold" pitchFamily="2" charset="77"/>
                </a:rPr>
                <a:t>80%</a:t>
              </a:r>
            </a:p>
          </p:txBody>
        </p:sp>
        <p:sp>
          <p:nvSpPr>
            <p:cNvPr id="46" name="Rectangle 13">
              <a:extLst>
                <a:ext uri="{FF2B5EF4-FFF2-40B4-BE49-F238E27FC236}">
                  <a16:creationId xmlns:a16="http://schemas.microsoft.com/office/drawing/2014/main" id="{A45E8054-1A64-691D-7076-E014AF8D845A}"/>
                </a:ext>
              </a:extLst>
            </p:cNvPr>
            <p:cNvSpPr/>
            <p:nvPr/>
          </p:nvSpPr>
          <p:spPr>
            <a:xfrm>
              <a:off x="654211" y="3134545"/>
              <a:ext cx="5790404" cy="209335"/>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47" name="Rectangle 12">
              <a:extLst>
                <a:ext uri="{FF2B5EF4-FFF2-40B4-BE49-F238E27FC236}">
                  <a16:creationId xmlns:a16="http://schemas.microsoft.com/office/drawing/2014/main" id="{F10E15DD-9E5A-F39B-490C-078FF72B36D1}"/>
                </a:ext>
              </a:extLst>
            </p:cNvPr>
            <p:cNvSpPr/>
            <p:nvPr/>
          </p:nvSpPr>
          <p:spPr>
            <a:xfrm>
              <a:off x="654211" y="3134545"/>
              <a:ext cx="5079236" cy="209335"/>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48" name="TextBox 20">
              <a:extLst>
                <a:ext uri="{FF2B5EF4-FFF2-40B4-BE49-F238E27FC236}">
                  <a16:creationId xmlns:a16="http://schemas.microsoft.com/office/drawing/2014/main" id="{FA6D23BC-7079-45FB-51C1-999D12FF2879}"/>
                </a:ext>
              </a:extLst>
            </p:cNvPr>
            <p:cNvSpPr txBox="1"/>
            <p:nvPr/>
          </p:nvSpPr>
          <p:spPr>
            <a:xfrm>
              <a:off x="653415" y="4138908"/>
              <a:ext cx="2033191" cy="184666"/>
            </a:xfrm>
            <a:prstGeom prst="rect">
              <a:avLst/>
            </a:prstGeom>
            <a:noFill/>
          </p:spPr>
          <p:txBody>
            <a:bodyPr wrap="square" lIns="0" tIns="0" rIns="0" bIns="0">
              <a:spAutoFit/>
            </a:bodyPr>
            <a:lstStyle/>
            <a:p>
              <a:pPr defTabSz="914377"/>
              <a:r>
                <a:rPr lang="pt-BR" sz="1200" b="1" dirty="0">
                  <a:solidFill>
                    <a:prstClr val="black"/>
                  </a:solidFill>
                  <a:latin typeface="Poppins SemiBold" pitchFamily="2" charset="77"/>
                  <a:cs typeface="Poppins SemiBold" pitchFamily="2" charset="77"/>
                </a:rPr>
                <a:t>Nome habilidade</a:t>
              </a:r>
            </a:p>
          </p:txBody>
        </p:sp>
        <p:sp>
          <p:nvSpPr>
            <p:cNvPr id="49" name="TextBox 21">
              <a:extLst>
                <a:ext uri="{FF2B5EF4-FFF2-40B4-BE49-F238E27FC236}">
                  <a16:creationId xmlns:a16="http://schemas.microsoft.com/office/drawing/2014/main" id="{B83A9D72-EAF3-9929-D7B1-12749134BFB9}"/>
                </a:ext>
              </a:extLst>
            </p:cNvPr>
            <p:cNvSpPr txBox="1"/>
            <p:nvPr/>
          </p:nvSpPr>
          <p:spPr>
            <a:xfrm>
              <a:off x="5827626" y="4125602"/>
              <a:ext cx="616991" cy="184666"/>
            </a:xfrm>
            <a:prstGeom prst="rect">
              <a:avLst/>
            </a:prstGeom>
            <a:noFill/>
          </p:spPr>
          <p:txBody>
            <a:bodyPr wrap="square" lIns="0" tIns="0" rIns="0" bIns="0">
              <a:spAutoFit/>
            </a:bodyPr>
            <a:lstStyle/>
            <a:p>
              <a:pPr algn="r" defTabSz="914377"/>
              <a:r>
                <a:rPr lang="pt-BR" sz="1200" b="1">
                  <a:solidFill>
                    <a:prstClr val="black"/>
                  </a:solidFill>
                  <a:latin typeface="Poppins SemiBold" pitchFamily="2" charset="77"/>
                  <a:cs typeface="Poppins SemiBold" pitchFamily="2" charset="77"/>
                </a:rPr>
                <a:t>70%</a:t>
              </a:r>
            </a:p>
          </p:txBody>
        </p:sp>
        <p:sp>
          <p:nvSpPr>
            <p:cNvPr id="50" name="Rectangle 18">
              <a:extLst>
                <a:ext uri="{FF2B5EF4-FFF2-40B4-BE49-F238E27FC236}">
                  <a16:creationId xmlns:a16="http://schemas.microsoft.com/office/drawing/2014/main" id="{B3406794-2198-1CC7-633A-19C083F44C3F}"/>
                </a:ext>
              </a:extLst>
            </p:cNvPr>
            <p:cNvSpPr/>
            <p:nvPr/>
          </p:nvSpPr>
          <p:spPr>
            <a:xfrm>
              <a:off x="654211" y="3854096"/>
              <a:ext cx="5790404" cy="223457"/>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51" name="Rectangle 19">
              <a:extLst>
                <a:ext uri="{FF2B5EF4-FFF2-40B4-BE49-F238E27FC236}">
                  <a16:creationId xmlns:a16="http://schemas.microsoft.com/office/drawing/2014/main" id="{8AB1B2F0-4341-936C-E7CA-3B7B8FED14C3}"/>
                </a:ext>
              </a:extLst>
            </p:cNvPr>
            <p:cNvSpPr/>
            <p:nvPr/>
          </p:nvSpPr>
          <p:spPr>
            <a:xfrm>
              <a:off x="654213" y="3854096"/>
              <a:ext cx="4604495" cy="223457"/>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52" name="TextBox 25">
              <a:extLst>
                <a:ext uri="{FF2B5EF4-FFF2-40B4-BE49-F238E27FC236}">
                  <a16:creationId xmlns:a16="http://schemas.microsoft.com/office/drawing/2014/main" id="{B16AC134-42FB-1717-8146-57F67BC3E586}"/>
                </a:ext>
              </a:extLst>
            </p:cNvPr>
            <p:cNvSpPr txBox="1"/>
            <p:nvPr/>
          </p:nvSpPr>
          <p:spPr>
            <a:xfrm>
              <a:off x="658577" y="4863272"/>
              <a:ext cx="2033191" cy="184666"/>
            </a:xfrm>
            <a:prstGeom prst="rect">
              <a:avLst/>
            </a:prstGeom>
            <a:noFill/>
          </p:spPr>
          <p:txBody>
            <a:bodyPr wrap="square" lIns="0" tIns="0" rIns="0" bIns="0">
              <a:spAutoFit/>
            </a:bodyPr>
            <a:lstStyle/>
            <a:p>
              <a:pPr defTabSz="914377"/>
              <a:r>
                <a:rPr lang="pt-BR" sz="1200" b="1" dirty="0">
                  <a:solidFill>
                    <a:prstClr val="black"/>
                  </a:solidFill>
                  <a:latin typeface="Poppins SemiBold" pitchFamily="2" charset="77"/>
                  <a:cs typeface="Poppins SemiBold" pitchFamily="2" charset="77"/>
                </a:rPr>
                <a:t>Nome habilidade</a:t>
              </a:r>
            </a:p>
          </p:txBody>
        </p:sp>
        <p:sp>
          <p:nvSpPr>
            <p:cNvPr id="53" name="TextBox 26">
              <a:extLst>
                <a:ext uri="{FF2B5EF4-FFF2-40B4-BE49-F238E27FC236}">
                  <a16:creationId xmlns:a16="http://schemas.microsoft.com/office/drawing/2014/main" id="{C7AEF2D9-352E-0355-2B91-FC661FDD0712}"/>
                </a:ext>
              </a:extLst>
            </p:cNvPr>
            <p:cNvSpPr txBox="1"/>
            <p:nvPr/>
          </p:nvSpPr>
          <p:spPr>
            <a:xfrm>
              <a:off x="5827626" y="4849964"/>
              <a:ext cx="616991" cy="184666"/>
            </a:xfrm>
            <a:prstGeom prst="rect">
              <a:avLst/>
            </a:prstGeom>
            <a:noFill/>
          </p:spPr>
          <p:txBody>
            <a:bodyPr wrap="square" lIns="0" tIns="0" rIns="0" bIns="0">
              <a:spAutoFit/>
            </a:bodyPr>
            <a:lstStyle/>
            <a:p>
              <a:pPr algn="r" defTabSz="914377"/>
              <a:r>
                <a:rPr lang="pt-BR" sz="1200" b="1">
                  <a:solidFill>
                    <a:prstClr val="black"/>
                  </a:solidFill>
                  <a:latin typeface="Poppins SemiBold" pitchFamily="2" charset="77"/>
                  <a:cs typeface="Poppins SemiBold" pitchFamily="2" charset="77"/>
                </a:rPr>
                <a:t>65%</a:t>
              </a:r>
            </a:p>
          </p:txBody>
        </p:sp>
        <p:sp>
          <p:nvSpPr>
            <p:cNvPr id="54" name="Rectangle 23">
              <a:extLst>
                <a:ext uri="{FF2B5EF4-FFF2-40B4-BE49-F238E27FC236}">
                  <a16:creationId xmlns:a16="http://schemas.microsoft.com/office/drawing/2014/main" id="{7C4832E6-909E-5CF8-2934-33520D4F7A6D}"/>
                </a:ext>
              </a:extLst>
            </p:cNvPr>
            <p:cNvSpPr/>
            <p:nvPr/>
          </p:nvSpPr>
          <p:spPr>
            <a:xfrm>
              <a:off x="654211" y="4578455"/>
              <a:ext cx="5790404" cy="223461"/>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55" name="Rectangle 24">
              <a:extLst>
                <a:ext uri="{FF2B5EF4-FFF2-40B4-BE49-F238E27FC236}">
                  <a16:creationId xmlns:a16="http://schemas.microsoft.com/office/drawing/2014/main" id="{BDD2D11B-AA56-AA54-B498-AA2AB3C10E18}"/>
                </a:ext>
              </a:extLst>
            </p:cNvPr>
            <p:cNvSpPr/>
            <p:nvPr/>
          </p:nvSpPr>
          <p:spPr>
            <a:xfrm>
              <a:off x="654211" y="4578455"/>
              <a:ext cx="4252680" cy="223461"/>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56" name="Rectangle 28">
              <a:extLst>
                <a:ext uri="{FF2B5EF4-FFF2-40B4-BE49-F238E27FC236}">
                  <a16:creationId xmlns:a16="http://schemas.microsoft.com/office/drawing/2014/main" id="{97CD6E21-BCF8-C93B-378B-42611DFEC372}"/>
                </a:ext>
              </a:extLst>
            </p:cNvPr>
            <p:cNvSpPr/>
            <p:nvPr/>
          </p:nvSpPr>
          <p:spPr>
            <a:xfrm>
              <a:off x="654211" y="5302818"/>
              <a:ext cx="5790404" cy="223164"/>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57" name="Rectangle 29">
              <a:extLst>
                <a:ext uri="{FF2B5EF4-FFF2-40B4-BE49-F238E27FC236}">
                  <a16:creationId xmlns:a16="http://schemas.microsoft.com/office/drawing/2014/main" id="{6A1271C3-E44D-C4A3-C301-32CB0808870C}"/>
                </a:ext>
              </a:extLst>
            </p:cNvPr>
            <p:cNvSpPr/>
            <p:nvPr/>
          </p:nvSpPr>
          <p:spPr>
            <a:xfrm>
              <a:off x="654211" y="5302818"/>
              <a:ext cx="5356387" cy="223164"/>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58" name="TextBox 30">
              <a:extLst>
                <a:ext uri="{FF2B5EF4-FFF2-40B4-BE49-F238E27FC236}">
                  <a16:creationId xmlns:a16="http://schemas.microsoft.com/office/drawing/2014/main" id="{AF6CE36E-6E08-1404-9C8E-8335EB49568D}"/>
                </a:ext>
              </a:extLst>
            </p:cNvPr>
            <p:cNvSpPr txBox="1"/>
            <p:nvPr/>
          </p:nvSpPr>
          <p:spPr>
            <a:xfrm>
              <a:off x="663738" y="5587534"/>
              <a:ext cx="2033191" cy="184666"/>
            </a:xfrm>
            <a:prstGeom prst="rect">
              <a:avLst/>
            </a:prstGeom>
            <a:noFill/>
          </p:spPr>
          <p:txBody>
            <a:bodyPr wrap="square" lIns="0" tIns="0" rIns="0" bIns="0">
              <a:spAutoFit/>
            </a:bodyPr>
            <a:lstStyle/>
            <a:p>
              <a:pPr defTabSz="914377"/>
              <a:r>
                <a:rPr lang="pt-BR" sz="1200" b="1" dirty="0">
                  <a:solidFill>
                    <a:prstClr val="black"/>
                  </a:solidFill>
                  <a:latin typeface="Poppins SemiBold" pitchFamily="2" charset="77"/>
                  <a:cs typeface="Poppins SemiBold" pitchFamily="2" charset="77"/>
                </a:rPr>
                <a:t>Nome habilidade</a:t>
              </a:r>
            </a:p>
          </p:txBody>
        </p:sp>
        <p:sp>
          <p:nvSpPr>
            <p:cNvPr id="59" name="TextBox 31">
              <a:extLst>
                <a:ext uri="{FF2B5EF4-FFF2-40B4-BE49-F238E27FC236}">
                  <a16:creationId xmlns:a16="http://schemas.microsoft.com/office/drawing/2014/main" id="{784D3DBF-320C-B5CC-1857-D9D765664059}"/>
                </a:ext>
              </a:extLst>
            </p:cNvPr>
            <p:cNvSpPr txBox="1"/>
            <p:nvPr/>
          </p:nvSpPr>
          <p:spPr>
            <a:xfrm>
              <a:off x="5827626" y="5574226"/>
              <a:ext cx="616991" cy="184666"/>
            </a:xfrm>
            <a:prstGeom prst="rect">
              <a:avLst/>
            </a:prstGeom>
            <a:noFill/>
          </p:spPr>
          <p:txBody>
            <a:bodyPr wrap="square" lIns="0" tIns="0" rIns="0" bIns="0">
              <a:spAutoFit/>
            </a:bodyPr>
            <a:lstStyle/>
            <a:p>
              <a:pPr algn="r" defTabSz="914377"/>
              <a:r>
                <a:rPr lang="pt-BR" sz="1200" b="1">
                  <a:solidFill>
                    <a:prstClr val="black"/>
                  </a:solidFill>
                  <a:latin typeface="Poppins SemiBold" pitchFamily="2" charset="77"/>
                  <a:cs typeface="Poppins SemiBold" pitchFamily="2" charset="77"/>
                </a:rPr>
                <a:t>90%</a:t>
              </a:r>
            </a:p>
          </p:txBody>
        </p:sp>
        <p:sp>
          <p:nvSpPr>
            <p:cNvPr id="60" name="Title 1">
              <a:extLst>
                <a:ext uri="{FF2B5EF4-FFF2-40B4-BE49-F238E27FC236}">
                  <a16:creationId xmlns:a16="http://schemas.microsoft.com/office/drawing/2014/main" id="{7900FBD1-BC70-3AD7-3B8B-E484FE7FE5DC}"/>
                </a:ext>
              </a:extLst>
            </p:cNvPr>
            <p:cNvSpPr txBox="1">
              <a:spLocks/>
            </p:cNvSpPr>
            <p:nvPr/>
          </p:nvSpPr>
          <p:spPr>
            <a:xfrm>
              <a:off x="552700" y="902915"/>
              <a:ext cx="5973131"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6600" dirty="0">
                  <a:latin typeface="Poppins Black" panose="00000A00000000000000" pitchFamily="2" charset="0"/>
                  <a:cs typeface="Poppins Black" panose="00000A00000000000000" pitchFamily="2" charset="0"/>
                </a:rPr>
                <a:t>HABILIDADES</a:t>
              </a:r>
            </a:p>
          </p:txBody>
        </p:sp>
      </p:grpSp>
      <p:sp>
        <p:nvSpPr>
          <p:cNvPr id="5" name="CaixaDeTexto 5">
            <a:extLst>
              <a:ext uri="{FF2B5EF4-FFF2-40B4-BE49-F238E27FC236}">
                <a16:creationId xmlns:a16="http://schemas.microsoft.com/office/drawing/2014/main" id="{EFB2AA16-3F21-6346-791D-3F082CF725F7}"/>
              </a:ext>
            </a:extLst>
          </p:cNvPr>
          <p:cNvSpPr txBox="1"/>
          <p:nvPr/>
        </p:nvSpPr>
        <p:spPr>
          <a:xfrm>
            <a:off x="3715481" y="235749"/>
            <a:ext cx="2583951" cy="1446550"/>
          </a:xfrm>
          <a:prstGeom prst="rect">
            <a:avLst/>
          </a:prstGeom>
          <a:noFill/>
        </p:spPr>
        <p:txBody>
          <a:bodyPr wrap="square" rtlCol="0">
            <a:spAutoFit/>
          </a:bodyPr>
          <a:lstStyle/>
          <a:p>
            <a:pPr algn="ctr"/>
            <a:r>
              <a:rPr lang="pt-BR" sz="8800" dirty="0">
                <a:solidFill>
                  <a:schemeClr val="accent2"/>
                </a:solidFill>
                <a:latin typeface="Poppins Black" panose="00000A00000000000000" pitchFamily="2" charset="0"/>
                <a:cs typeface="Poppins Black" panose="00000A00000000000000" pitchFamily="2" charset="0"/>
              </a:rPr>
              <a:t>#</a:t>
            </a:r>
          </a:p>
        </p:txBody>
      </p:sp>
    </p:spTree>
    <p:extLst>
      <p:ext uri="{BB962C8B-B14F-4D97-AF65-F5344CB8AC3E}">
        <p14:creationId xmlns:p14="http://schemas.microsoft.com/office/powerpoint/2010/main" val="3005798242"/>
      </p:ext>
    </p:extLst>
  </p:cSld>
  <p:clrMapOvr>
    <a:masterClrMapping/>
  </p:clrMapOvr>
</p:sld>
</file>

<file path=ppt/theme/theme1.xml><?xml version="1.0" encoding="utf-8"?>
<a:theme xmlns:a="http://schemas.openxmlformats.org/drawingml/2006/main" name="Tema do Office">
  <a:themeElements>
    <a:clrScheme name="Apresentação Resultados 03">
      <a:dk1>
        <a:sysClr val="windowText" lastClr="000000"/>
      </a:dk1>
      <a:lt1>
        <a:sysClr val="window" lastClr="FFFFFF"/>
      </a:lt1>
      <a:dk2>
        <a:srgbClr val="364F6B"/>
      </a:dk2>
      <a:lt2>
        <a:srgbClr val="E7E6E6"/>
      </a:lt2>
      <a:accent1>
        <a:srgbClr val="003AC8"/>
      </a:accent1>
      <a:accent2>
        <a:srgbClr val="AFFF03"/>
      </a:accent2>
      <a:accent3>
        <a:srgbClr val="DAE0CC"/>
      </a:accent3>
      <a:accent4>
        <a:srgbClr val="0070A9"/>
      </a:accent4>
      <a:accent5>
        <a:srgbClr val="00B0A5"/>
      </a:accent5>
      <a:accent6>
        <a:srgbClr val="64BD99"/>
      </a:accent6>
      <a:hlink>
        <a:srgbClr val="0563C1"/>
      </a:hlink>
      <a:folHlink>
        <a:srgbClr val="954F72"/>
      </a:folHlink>
    </a:clrScheme>
    <a:fontScheme name="Poppins">
      <a:majorFont>
        <a:latin typeface="Poppins"/>
        <a:ea typeface=""/>
        <a:cs typeface=""/>
      </a:majorFont>
      <a:minorFont>
        <a:latin typeface="Poppins"/>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err="1" smtClean="0">
            <a:latin typeface="Montserrat" panose="00000500000000000000" pitchFamily="2" charset="0"/>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530</TotalTime>
  <Words>2335</Words>
  <Application>Microsoft Office PowerPoint</Application>
  <PresentationFormat>Widescreen</PresentationFormat>
  <Paragraphs>233</Paragraphs>
  <Slides>24</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Poppins</vt:lpstr>
      <vt:lpstr>Montserrat</vt:lpstr>
      <vt:lpstr>Calibri</vt:lpstr>
      <vt:lpstr>Poppins SemiBold</vt:lpstr>
      <vt:lpstr>Heebo</vt:lpstr>
      <vt:lpstr>Poppins Black</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78</cp:revision>
  <dcterms:created xsi:type="dcterms:W3CDTF">2021-03-22T18:09:14Z</dcterms:created>
  <dcterms:modified xsi:type="dcterms:W3CDTF">2025-02-17T19:37:26Z</dcterms:modified>
</cp:coreProperties>
</file>