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95" r:id="rId1"/>
  </p:sldMasterIdLst>
  <p:notesMasterIdLst>
    <p:notesMasterId r:id="rId37"/>
  </p:notesMasterIdLst>
  <p:sldIdLst>
    <p:sldId id="298" r:id="rId2"/>
    <p:sldId id="273" r:id="rId3"/>
    <p:sldId id="258" r:id="rId4"/>
    <p:sldId id="266" r:id="rId5"/>
    <p:sldId id="269" r:id="rId6"/>
    <p:sldId id="263" r:id="rId7"/>
    <p:sldId id="276" r:id="rId8"/>
    <p:sldId id="270" r:id="rId9"/>
    <p:sldId id="306" r:id="rId10"/>
    <p:sldId id="262" r:id="rId11"/>
    <p:sldId id="309" r:id="rId12"/>
    <p:sldId id="275" r:id="rId13"/>
    <p:sldId id="307" r:id="rId14"/>
    <p:sldId id="297" r:id="rId15"/>
    <p:sldId id="257" r:id="rId16"/>
    <p:sldId id="274" r:id="rId17"/>
    <p:sldId id="278" r:id="rId18"/>
    <p:sldId id="261" r:id="rId19"/>
    <p:sldId id="283" r:id="rId20"/>
    <p:sldId id="286" r:id="rId21"/>
    <p:sldId id="279" r:id="rId22"/>
    <p:sldId id="400" r:id="rId23"/>
    <p:sldId id="280" r:id="rId24"/>
    <p:sldId id="281" r:id="rId25"/>
    <p:sldId id="305" r:id="rId26"/>
    <p:sldId id="272" r:id="rId27"/>
    <p:sldId id="308" r:id="rId28"/>
    <p:sldId id="267" r:id="rId29"/>
    <p:sldId id="277" r:id="rId30"/>
    <p:sldId id="284" r:id="rId31"/>
    <p:sldId id="268" r:id="rId32"/>
    <p:sldId id="265" r:id="rId33"/>
    <p:sldId id="282" r:id="rId34"/>
    <p:sldId id="285" r:id="rId35"/>
    <p:sldId id="271" r:id="rId36"/>
  </p:sldIdLst>
  <p:sldSz cx="9144000" cy="5143500" type="screen16x9"/>
  <p:notesSz cx="6858000" cy="9144000"/>
  <p:embeddedFontLst>
    <p:embeddedFont>
      <p:font typeface="Heebo" pitchFamily="2" charset="-79"/>
      <p:regular r:id="rId38"/>
      <p:bold r:id="rId39"/>
    </p:embeddedFont>
    <p:embeddedFont>
      <p:font typeface="Work Sans" pitchFamily="2" charset="0"/>
      <p:regular r:id="rId40"/>
      <p:bold r:id="rId41"/>
      <p:italic r:id="rId42"/>
      <p:boldItalic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971"/>
    <a:srgbClr val="1B5BB1"/>
    <a:srgbClr val="35D8B9"/>
    <a:srgbClr val="FF2122"/>
    <a:srgbClr val="009E9A"/>
    <a:srgbClr val="218EAB"/>
    <a:srgbClr val="4E77A3"/>
    <a:srgbClr val="1794A4"/>
    <a:srgbClr val="2D85B1"/>
    <a:srgbClr val="0593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137" autoAdjust="0"/>
    <p:restoredTop sz="92162" autoAdjust="0"/>
  </p:normalViewPr>
  <p:slideViewPr>
    <p:cSldViewPr snapToGrid="0">
      <p:cViewPr>
        <p:scale>
          <a:sx n="120" d="100"/>
          <a:sy n="120" d="100"/>
        </p:scale>
        <p:origin x="1410" y="35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a:solidFill>
                <a:schemeClr val="accent3"/>
              </a:solidFill>
              <a:round/>
            </a:ln>
            <a:effectLst/>
          </c:spPr>
          <c:marker>
            <c:symbol val="none"/>
          </c:marker>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extLst>
            <c:ext xmlns:c16="http://schemas.microsoft.com/office/drawing/2014/chart" uri="{C3380CC4-5D6E-409C-BE32-E72D297353CC}">
              <c16:uniqueId val="{00000000-D70E-431A-9593-E0B58F77C002}"/>
            </c:ext>
          </c:extLst>
        </c:ser>
        <c:ser>
          <c:idx val="1"/>
          <c:order val="1"/>
          <c:tx>
            <c:strRef>
              <c:f>Sheet1!$C$1</c:f>
              <c:strCache>
                <c:ptCount val="1"/>
                <c:pt idx="0">
                  <c:v>Series 2</c:v>
                </c:pt>
              </c:strCache>
            </c:strRef>
          </c:tx>
          <c:spPr>
            <a:ln w="28575" cap="rnd">
              <a:solidFill>
                <a:schemeClr val="accent1"/>
              </a:solidFill>
              <a:round/>
            </a:ln>
            <a:effectLst/>
          </c:spPr>
          <c:marker>
            <c:symbol val="none"/>
          </c:marker>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4.4000000000000004</c:v>
                </c:pt>
                <c:pt idx="2">
                  <c:v>1.8</c:v>
                </c:pt>
                <c:pt idx="3">
                  <c:v>2.8</c:v>
                </c:pt>
              </c:numCache>
            </c:numRef>
          </c:yVal>
          <c:smooth val="1"/>
          <c:extLst>
            <c:ext xmlns:c16="http://schemas.microsoft.com/office/drawing/2014/chart" uri="{C3380CC4-5D6E-409C-BE32-E72D297353CC}">
              <c16:uniqueId val="{00000001-D70E-431A-9593-E0B58F77C002}"/>
            </c:ext>
          </c:extLst>
        </c:ser>
        <c:ser>
          <c:idx val="2"/>
          <c:order val="2"/>
          <c:tx>
            <c:strRef>
              <c:f>Sheet1!$D$1</c:f>
              <c:strCache>
                <c:ptCount val="1"/>
                <c:pt idx="0">
                  <c:v>Series 3</c:v>
                </c:pt>
              </c:strCache>
            </c:strRef>
          </c:tx>
          <c:spPr>
            <a:ln w="28575" cap="rnd">
              <a:solidFill>
                <a:schemeClr val="accent2"/>
              </a:solidFill>
              <a:round/>
            </a:ln>
            <a:effectLst/>
          </c:spPr>
          <c:marker>
            <c:symbol val="none"/>
          </c:marker>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c:v>
                </c:pt>
                <c:pt idx="1">
                  <c:v>2</c:v>
                </c:pt>
                <c:pt idx="2">
                  <c:v>3</c:v>
                </c:pt>
                <c:pt idx="3">
                  <c:v>5</c:v>
                </c:pt>
              </c:numCache>
            </c:numRef>
          </c:yVal>
          <c:smooth val="1"/>
          <c:extLst>
            <c:ext xmlns:c16="http://schemas.microsoft.com/office/drawing/2014/chart" uri="{C3380CC4-5D6E-409C-BE32-E72D297353CC}">
              <c16:uniqueId val="{00000002-D70E-431A-9593-E0B58F77C002}"/>
            </c:ext>
          </c:extLst>
        </c:ser>
        <c:dLbls>
          <c:showLegendKey val="0"/>
          <c:showVal val="0"/>
          <c:showCatName val="0"/>
          <c:showSerName val="0"/>
          <c:showPercent val="0"/>
          <c:showBubbleSize val="0"/>
        </c:dLbls>
        <c:axId val="719419919"/>
        <c:axId val="750335807"/>
      </c:scatterChart>
      <c:valAx>
        <c:axId val="719419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Work Sans" pitchFamily="2" charset="0"/>
                <a:ea typeface="Open Sans" panose="020B0606030504020204" pitchFamily="34" charset="0"/>
                <a:cs typeface="Open Sans" panose="020B0606030504020204" pitchFamily="34" charset="0"/>
              </a:defRPr>
            </a:pPr>
            <a:endParaRPr lang="pt-BR"/>
          </a:p>
        </c:txPr>
        <c:crossAx val="750335807"/>
        <c:crosses val="autoZero"/>
        <c:crossBetween val="midCat"/>
      </c:valAx>
      <c:valAx>
        <c:axId val="750335807"/>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Work Sans" pitchFamily="2" charset="0"/>
                <a:ea typeface="Open Sans" panose="020B0606030504020204" pitchFamily="34" charset="0"/>
                <a:cs typeface="Open Sans" panose="020B0606030504020204" pitchFamily="34" charset="0"/>
              </a:defRPr>
            </a:pPr>
            <a:endParaRPr lang="pt-BR"/>
          </a:p>
        </c:txPr>
        <c:crossAx val="719419919"/>
        <c:crosses val="autoZero"/>
        <c:crossBetween val="midCat"/>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Work Sans" pitchFamily="2" charset="0"/>
                <a:ea typeface="Open Sans" panose="020B0606030504020204" pitchFamily="34" charset="0"/>
                <a:cs typeface="Open Sans" panose="020B0606030504020204" pitchFamily="34" charset="0"/>
              </a:defRPr>
            </a:pPr>
            <a:endParaRPr lang="pt-BR"/>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Work Sans" pitchFamily="2" charset="0"/>
          <a:ea typeface="Open Sans" panose="020B0606030504020204" pitchFamily="34" charset="0"/>
          <a:cs typeface="Open Sans" panose="020B0606030504020204" pitchFamily="34" charset="0"/>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1"/>
            </a:solidFill>
            <a:ln>
              <a:noFill/>
            </a:ln>
            <a:effectLst/>
          </c:spPr>
          <c:invertIfNegative val="0"/>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9B9-43A3-A4E9-EAC1270F869C}"/>
            </c:ext>
          </c:extLst>
        </c:ser>
        <c:ser>
          <c:idx val="1"/>
          <c:order val="1"/>
          <c:tx>
            <c:strRef>
              <c:f>Sheet1!$C$1</c:f>
              <c:strCache>
                <c:ptCount val="1"/>
                <c:pt idx="0">
                  <c:v>Série 2</c:v>
                </c:pt>
              </c:strCache>
            </c:strRef>
          </c:tx>
          <c:spPr>
            <a:solidFill>
              <a:schemeClr val="accent2"/>
            </a:solidFill>
            <a:ln>
              <a:noFill/>
            </a:ln>
            <a:effectLst/>
          </c:spPr>
          <c:invertIfNegative val="0"/>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9B9-43A3-A4E9-EAC1270F869C}"/>
            </c:ext>
          </c:extLst>
        </c:ser>
        <c:ser>
          <c:idx val="2"/>
          <c:order val="2"/>
          <c:tx>
            <c:strRef>
              <c:f>Sheet1!$D$1</c:f>
              <c:strCache>
                <c:ptCount val="1"/>
                <c:pt idx="0">
                  <c:v>Série 3</c:v>
                </c:pt>
              </c:strCache>
            </c:strRef>
          </c:tx>
          <c:spPr>
            <a:solidFill>
              <a:schemeClr val="accent3"/>
            </a:solidFill>
            <a:ln>
              <a:noFill/>
            </a:ln>
            <a:effectLst/>
          </c:spPr>
          <c:invertIfNegative val="0"/>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9B9-43A3-A4E9-EAC1270F869C}"/>
            </c:ext>
          </c:extLst>
        </c:ser>
        <c:dLbls>
          <c:showLegendKey val="0"/>
          <c:showVal val="0"/>
          <c:showCatName val="0"/>
          <c:showSerName val="0"/>
          <c:showPercent val="0"/>
          <c:showBubbleSize val="0"/>
        </c:dLbls>
        <c:gapWidth val="150"/>
        <c:axId val="719419919"/>
        <c:axId val="750335807"/>
      </c:barChart>
      <c:catAx>
        <c:axId val="719419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pt-BR" sz="800" b="0" i="0" u="none" strike="noStrike" kern="1200" baseline="0" noProof="0">
                <a:solidFill>
                  <a:schemeClr val="tx1">
                    <a:lumMod val="65000"/>
                    <a:lumOff val="35000"/>
                  </a:schemeClr>
                </a:solidFill>
                <a:latin typeface="Work Sans" pitchFamily="2" charset="0"/>
                <a:ea typeface="Open Sans" panose="020B0606030504020204" pitchFamily="34" charset="0"/>
                <a:cs typeface="Open Sans" panose="020B0606030504020204" pitchFamily="34" charset="0"/>
              </a:defRPr>
            </a:pPr>
            <a:endParaRPr lang="pt-BR"/>
          </a:p>
        </c:txPr>
        <c:crossAx val="750335807"/>
        <c:crosses val="autoZero"/>
        <c:auto val="1"/>
        <c:lblAlgn val="ctr"/>
        <c:lblOffset val="100"/>
        <c:noMultiLvlLbl val="0"/>
      </c:catAx>
      <c:valAx>
        <c:axId val="750335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pt-BR" sz="800" b="0" i="0" u="none" strike="noStrike" kern="1200" baseline="0" noProof="0">
                <a:solidFill>
                  <a:schemeClr val="tx1">
                    <a:lumMod val="65000"/>
                    <a:lumOff val="35000"/>
                  </a:schemeClr>
                </a:solidFill>
                <a:latin typeface="Work Sans" pitchFamily="2" charset="0"/>
                <a:ea typeface="Open Sans" panose="020B0606030504020204" pitchFamily="34" charset="0"/>
                <a:cs typeface="Open Sans" panose="020B0606030504020204" pitchFamily="34" charset="0"/>
              </a:defRPr>
            </a:pPr>
            <a:endParaRPr lang="pt-BR"/>
          </a:p>
        </c:txPr>
        <c:crossAx val="71941991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lang="pt-BR" sz="800" b="0" i="0" u="none" strike="noStrike" kern="1200" baseline="0" noProof="0">
                <a:solidFill>
                  <a:schemeClr val="tx1">
                    <a:lumMod val="65000"/>
                    <a:lumOff val="35000"/>
                  </a:schemeClr>
                </a:solidFill>
                <a:latin typeface="Work Sans" pitchFamily="2" charset="0"/>
                <a:ea typeface="Open Sans" panose="020B0606030504020204" pitchFamily="34" charset="0"/>
                <a:cs typeface="Open Sans" panose="020B0606030504020204" pitchFamily="34" charset="0"/>
              </a:defRPr>
            </a:pPr>
            <a:endParaRPr lang="pt-BR"/>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pt-BR" sz="800" noProof="0">
          <a:latin typeface="Work Sans" pitchFamily="2" charset="0"/>
          <a:ea typeface="Open Sans" panose="020B0606030504020204" pitchFamily="34" charset="0"/>
          <a:cs typeface="Open Sans" panose="020B0606030504020204" pitchFamily="34" charset="0"/>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Work Sans" pitchFamily="2" charset="0"/>
              </a:defRPr>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Work Sans" pitchFamily="2" charset="0"/>
              </a:defRPr>
            </a:lvl1pPr>
          </a:lstStyle>
          <a:p>
            <a:fld id="{C6B53FF2-BBA9-4B3C-A170-B506CDA2EBF9}" type="datetimeFigureOut">
              <a:rPr lang="pt-BR" smtClean="0"/>
              <a:pPr/>
              <a:t>19/06/2023</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Work Sans" pitchFamily="2" charset="0"/>
              </a:defRPr>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Work Sans" pitchFamily="2" charset="0"/>
              </a:defRPr>
            </a:lvl1pPr>
          </a:lstStyle>
          <a:p>
            <a:fld id="{7BBE7F7C-3F4B-44CD-8123-AF5DC7B208B8}" type="slidenum">
              <a:rPr lang="pt-BR" smtClean="0"/>
              <a:pPr/>
              <a:t>‹nº›</a:t>
            </a:fld>
            <a:endParaRPr lang="pt-BR" dirty="0"/>
          </a:p>
        </p:txBody>
      </p:sp>
    </p:spTree>
    <p:extLst>
      <p:ext uri="{BB962C8B-B14F-4D97-AF65-F5344CB8AC3E}">
        <p14:creationId xmlns:p14="http://schemas.microsoft.com/office/powerpoint/2010/main" val="244004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Work Sans" pitchFamily="2" charset="0"/>
        <a:ea typeface="+mn-ea"/>
        <a:cs typeface="+mn-cs"/>
      </a:defRPr>
    </a:lvl1pPr>
    <a:lvl2pPr marL="457200" algn="l" defTabSz="914400" rtl="0" eaLnBrk="1" latinLnBrk="0" hangingPunct="1">
      <a:defRPr sz="1200" kern="1200">
        <a:solidFill>
          <a:schemeClr val="tx1"/>
        </a:solidFill>
        <a:latin typeface="Work Sans" pitchFamily="2" charset="0"/>
        <a:ea typeface="+mn-ea"/>
        <a:cs typeface="+mn-cs"/>
      </a:defRPr>
    </a:lvl2pPr>
    <a:lvl3pPr marL="914400" algn="l" defTabSz="914400" rtl="0" eaLnBrk="1" latinLnBrk="0" hangingPunct="1">
      <a:defRPr sz="1200" kern="1200">
        <a:solidFill>
          <a:schemeClr val="tx1"/>
        </a:solidFill>
        <a:latin typeface="Work Sans" pitchFamily="2" charset="0"/>
        <a:ea typeface="+mn-ea"/>
        <a:cs typeface="+mn-cs"/>
      </a:defRPr>
    </a:lvl3pPr>
    <a:lvl4pPr marL="1371600" algn="l" defTabSz="914400" rtl="0" eaLnBrk="1" latinLnBrk="0" hangingPunct="1">
      <a:defRPr sz="1200" kern="1200">
        <a:solidFill>
          <a:schemeClr val="tx1"/>
        </a:solidFill>
        <a:latin typeface="Work Sans" pitchFamily="2" charset="0"/>
        <a:ea typeface="+mn-ea"/>
        <a:cs typeface="+mn-cs"/>
      </a:defRPr>
    </a:lvl4pPr>
    <a:lvl5pPr marL="1828800" algn="l" defTabSz="914400" rtl="0" eaLnBrk="1" latinLnBrk="0" hangingPunct="1">
      <a:defRPr sz="1200" kern="1200">
        <a:solidFill>
          <a:schemeClr val="tx1"/>
        </a:solidFill>
        <a:latin typeface="Work San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BBE7F7C-3F4B-44CD-8123-AF5DC7B208B8}" type="slidenum">
              <a:rPr lang="pt-BR" smtClean="0"/>
              <a:t>1</a:t>
            </a:fld>
            <a:endParaRPr lang="pt-BR"/>
          </a:p>
        </p:txBody>
      </p:sp>
    </p:spTree>
    <p:extLst>
      <p:ext uri="{BB962C8B-B14F-4D97-AF65-F5344CB8AC3E}">
        <p14:creationId xmlns:p14="http://schemas.microsoft.com/office/powerpoint/2010/main" val="353976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5"/>
          </p:nvPr>
        </p:nvSpPr>
        <p:spPr/>
        <p:txBody>
          <a:bodyPr/>
          <a:lstStyle/>
          <a:p>
            <a:fld id="{7BBE7F7C-3F4B-44CD-8123-AF5DC7B208B8}" type="slidenum">
              <a:rPr lang="pt-BR" smtClean="0"/>
              <a:t>23</a:t>
            </a:fld>
            <a:endParaRPr lang="pt-BR"/>
          </a:p>
        </p:txBody>
      </p:sp>
    </p:spTree>
    <p:extLst>
      <p:ext uri="{BB962C8B-B14F-4D97-AF65-F5344CB8AC3E}">
        <p14:creationId xmlns:p14="http://schemas.microsoft.com/office/powerpoint/2010/main" val="211768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BBE7F7C-3F4B-44CD-8123-AF5DC7B208B8}" type="slidenum">
              <a:rPr lang="pt-BR" smtClean="0"/>
              <a:t>29</a:t>
            </a:fld>
            <a:endParaRPr lang="pt-BR"/>
          </a:p>
        </p:txBody>
      </p:sp>
    </p:spTree>
    <p:extLst>
      <p:ext uri="{BB962C8B-B14F-4D97-AF65-F5344CB8AC3E}">
        <p14:creationId xmlns:p14="http://schemas.microsoft.com/office/powerpoint/2010/main" val="2123100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62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74DE0D7F-E0C9-D57D-B1BA-49E032F44DE3}"/>
              </a:ext>
            </a:extLst>
          </p:cNvPr>
          <p:cNvSpPr>
            <a:spLocks noGrp="1"/>
          </p:cNvSpPr>
          <p:nvPr>
            <p:ph type="pic" sz="quarter" idx="17" hasCustomPrompt="1"/>
          </p:nvPr>
        </p:nvSpPr>
        <p:spPr>
          <a:xfrm>
            <a:off x="2" y="0"/>
            <a:ext cx="4327862" cy="5143500"/>
          </a:xfrm>
          <a:custGeom>
            <a:avLst/>
            <a:gdLst>
              <a:gd name="connsiteX0" fmla="*/ 0 w 4327862"/>
              <a:gd name="connsiteY0" fmla="*/ 0 h 5143500"/>
              <a:gd name="connsiteX1" fmla="*/ 2163930 w 4327862"/>
              <a:gd name="connsiteY1" fmla="*/ 0 h 5143500"/>
              <a:gd name="connsiteX2" fmla="*/ 4327862 w 4327862"/>
              <a:gd name="connsiteY2" fmla="*/ 2571750 h 5143500"/>
              <a:gd name="connsiteX3" fmla="*/ 2163930 w 4327862"/>
              <a:gd name="connsiteY3" fmla="*/ 5143500 h 5143500"/>
              <a:gd name="connsiteX4" fmla="*/ 0 w 4327862"/>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7862" h="5143500">
                <a:moveTo>
                  <a:pt x="0" y="0"/>
                </a:moveTo>
                <a:lnTo>
                  <a:pt x="2163930" y="0"/>
                </a:lnTo>
                <a:cubicBezTo>
                  <a:pt x="3359037" y="0"/>
                  <a:pt x="4327862" y="1151412"/>
                  <a:pt x="4327862" y="2571750"/>
                </a:cubicBezTo>
                <a:cubicBezTo>
                  <a:pt x="4327862" y="3992088"/>
                  <a:pt x="3359037" y="5143500"/>
                  <a:pt x="2163930" y="5143500"/>
                </a:cubicBez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86696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EA5F5446-B387-C383-93A8-D8E6602309A3}"/>
              </a:ext>
            </a:extLst>
          </p:cNvPr>
          <p:cNvSpPr>
            <a:spLocks noGrp="1"/>
          </p:cNvSpPr>
          <p:nvPr>
            <p:ph type="pic" sz="quarter" idx="17" hasCustomPrompt="1"/>
          </p:nvPr>
        </p:nvSpPr>
        <p:spPr>
          <a:xfrm>
            <a:off x="2" y="0"/>
            <a:ext cx="9143998" cy="2571750"/>
          </a:xfrm>
          <a:custGeom>
            <a:avLst/>
            <a:gdLst>
              <a:gd name="connsiteX0" fmla="*/ 0 w 9143998"/>
              <a:gd name="connsiteY0" fmla="*/ 0 h 2571750"/>
              <a:gd name="connsiteX1" fmla="*/ 9143998 w 9143998"/>
              <a:gd name="connsiteY1" fmla="*/ 0 h 2571750"/>
              <a:gd name="connsiteX2" fmla="*/ 9143998 w 9143998"/>
              <a:gd name="connsiteY2" fmla="*/ 2571750 h 2571750"/>
              <a:gd name="connsiteX3" fmla="*/ 0 w 9143998"/>
              <a:gd name="connsiteY3" fmla="*/ 2571750 h 2571750"/>
            </a:gdLst>
            <a:ahLst/>
            <a:cxnLst>
              <a:cxn ang="0">
                <a:pos x="connsiteX0" y="connsiteY0"/>
              </a:cxn>
              <a:cxn ang="0">
                <a:pos x="connsiteX1" y="connsiteY1"/>
              </a:cxn>
              <a:cxn ang="0">
                <a:pos x="connsiteX2" y="connsiteY2"/>
              </a:cxn>
              <a:cxn ang="0">
                <a:pos x="connsiteX3" y="connsiteY3"/>
              </a:cxn>
            </a:cxnLst>
            <a:rect l="l" t="t" r="r" b="b"/>
            <a:pathLst>
              <a:path w="9143998" h="2571750">
                <a:moveTo>
                  <a:pt x="0" y="0"/>
                </a:moveTo>
                <a:lnTo>
                  <a:pt x="9143998" y="0"/>
                </a:lnTo>
                <a:lnTo>
                  <a:pt x="9143998" y="2571750"/>
                </a:lnTo>
                <a:lnTo>
                  <a:pt x="0" y="257175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85895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DA851939-74DF-2657-0ED1-05B49FBFE248}"/>
              </a:ext>
            </a:extLst>
          </p:cNvPr>
          <p:cNvSpPr>
            <a:spLocks noGrp="1"/>
          </p:cNvSpPr>
          <p:nvPr>
            <p:ph type="pic" sz="quarter" idx="17" hasCustomPrompt="1"/>
          </p:nvPr>
        </p:nvSpPr>
        <p:spPr>
          <a:xfrm>
            <a:off x="2" y="0"/>
            <a:ext cx="4571998" cy="2571750"/>
          </a:xfrm>
          <a:custGeom>
            <a:avLst/>
            <a:gdLst>
              <a:gd name="connsiteX0" fmla="*/ 0 w 4571998"/>
              <a:gd name="connsiteY0" fmla="*/ 0 h 2571750"/>
              <a:gd name="connsiteX1" fmla="*/ 4571998 w 4571998"/>
              <a:gd name="connsiteY1" fmla="*/ 0 h 2571750"/>
              <a:gd name="connsiteX2" fmla="*/ 4571998 w 4571998"/>
              <a:gd name="connsiteY2" fmla="*/ 2571750 h 2571750"/>
              <a:gd name="connsiteX3" fmla="*/ 0 w 4571998"/>
              <a:gd name="connsiteY3" fmla="*/ 2571750 h 2571750"/>
            </a:gdLst>
            <a:ahLst/>
            <a:cxnLst>
              <a:cxn ang="0">
                <a:pos x="connsiteX0" y="connsiteY0"/>
              </a:cxn>
              <a:cxn ang="0">
                <a:pos x="connsiteX1" y="connsiteY1"/>
              </a:cxn>
              <a:cxn ang="0">
                <a:pos x="connsiteX2" y="connsiteY2"/>
              </a:cxn>
              <a:cxn ang="0">
                <a:pos x="connsiteX3" y="connsiteY3"/>
              </a:cxn>
            </a:cxnLst>
            <a:rect l="l" t="t" r="r" b="b"/>
            <a:pathLst>
              <a:path w="4571998" h="2571750">
                <a:moveTo>
                  <a:pt x="0" y="0"/>
                </a:moveTo>
                <a:lnTo>
                  <a:pt x="4571998" y="0"/>
                </a:lnTo>
                <a:lnTo>
                  <a:pt x="4571998" y="2571750"/>
                </a:lnTo>
                <a:lnTo>
                  <a:pt x="0" y="257175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65BCD89E-E44A-766E-6BCE-3325A2DAE5B9}"/>
              </a:ext>
            </a:extLst>
          </p:cNvPr>
          <p:cNvSpPr>
            <a:spLocks noGrp="1"/>
          </p:cNvSpPr>
          <p:nvPr>
            <p:ph type="pic" sz="quarter" idx="18" hasCustomPrompt="1"/>
          </p:nvPr>
        </p:nvSpPr>
        <p:spPr>
          <a:xfrm>
            <a:off x="4572000" y="2571750"/>
            <a:ext cx="4572000" cy="2571750"/>
          </a:xfrm>
          <a:custGeom>
            <a:avLst/>
            <a:gdLst>
              <a:gd name="connsiteX0" fmla="*/ 0 w 4572000"/>
              <a:gd name="connsiteY0" fmla="*/ 0 h 2571750"/>
              <a:gd name="connsiteX1" fmla="*/ 4572000 w 4572000"/>
              <a:gd name="connsiteY1" fmla="*/ 0 h 2571750"/>
              <a:gd name="connsiteX2" fmla="*/ 4572000 w 4572000"/>
              <a:gd name="connsiteY2" fmla="*/ 2571750 h 2571750"/>
              <a:gd name="connsiteX3" fmla="*/ 0 w 4572000"/>
              <a:gd name="connsiteY3" fmla="*/ 2571750 h 2571750"/>
            </a:gdLst>
            <a:ahLst/>
            <a:cxnLst>
              <a:cxn ang="0">
                <a:pos x="connsiteX0" y="connsiteY0"/>
              </a:cxn>
              <a:cxn ang="0">
                <a:pos x="connsiteX1" y="connsiteY1"/>
              </a:cxn>
              <a:cxn ang="0">
                <a:pos x="connsiteX2" y="connsiteY2"/>
              </a:cxn>
              <a:cxn ang="0">
                <a:pos x="connsiteX3" y="connsiteY3"/>
              </a:cxn>
            </a:cxnLst>
            <a:rect l="l" t="t" r="r" b="b"/>
            <a:pathLst>
              <a:path w="4572000" h="2571750">
                <a:moveTo>
                  <a:pt x="0" y="0"/>
                </a:moveTo>
                <a:lnTo>
                  <a:pt x="4572000" y="0"/>
                </a:lnTo>
                <a:lnTo>
                  <a:pt x="4572000" y="2571750"/>
                </a:lnTo>
                <a:lnTo>
                  <a:pt x="0" y="257175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116676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A7AAA980-6EAC-25FC-6C61-FDDAF524038E}"/>
              </a:ext>
            </a:extLst>
          </p:cNvPr>
          <p:cNvSpPr>
            <a:spLocks noGrp="1"/>
          </p:cNvSpPr>
          <p:nvPr>
            <p:ph type="pic" sz="quarter" idx="17" hasCustomPrompt="1"/>
          </p:nvPr>
        </p:nvSpPr>
        <p:spPr>
          <a:xfrm>
            <a:off x="1535906" y="925118"/>
            <a:ext cx="2232422" cy="4218383"/>
          </a:xfrm>
          <a:custGeom>
            <a:avLst/>
            <a:gdLst>
              <a:gd name="connsiteX0" fmla="*/ 232572 w 2232422"/>
              <a:gd name="connsiteY0" fmla="*/ 0 h 4218383"/>
              <a:gd name="connsiteX1" fmla="*/ 258851 w 2232422"/>
              <a:gd name="connsiteY1" fmla="*/ 0 h 4218383"/>
              <a:gd name="connsiteX2" fmla="*/ 449376 w 2232422"/>
              <a:gd name="connsiteY2" fmla="*/ 0 h 4218383"/>
              <a:gd name="connsiteX3" fmla="*/ 457260 w 2232422"/>
              <a:gd name="connsiteY3" fmla="*/ 0 h 4218383"/>
              <a:gd name="connsiteX4" fmla="*/ 466457 w 2232422"/>
              <a:gd name="connsiteY4" fmla="*/ 2584 h 4218383"/>
              <a:gd name="connsiteX5" fmla="*/ 475656 w 2232422"/>
              <a:gd name="connsiteY5" fmla="*/ 6459 h 4218383"/>
              <a:gd name="connsiteX6" fmla="*/ 482225 w 2232422"/>
              <a:gd name="connsiteY6" fmla="*/ 12917 h 4218383"/>
              <a:gd name="connsiteX7" fmla="*/ 488794 w 2232422"/>
              <a:gd name="connsiteY7" fmla="*/ 19375 h 4218383"/>
              <a:gd name="connsiteX8" fmla="*/ 492736 w 2232422"/>
              <a:gd name="connsiteY8" fmla="*/ 28415 h 4218383"/>
              <a:gd name="connsiteX9" fmla="*/ 495365 w 2232422"/>
              <a:gd name="connsiteY9" fmla="*/ 37457 h 4218383"/>
              <a:gd name="connsiteX10" fmla="*/ 497993 w 2232422"/>
              <a:gd name="connsiteY10" fmla="*/ 47790 h 4218383"/>
              <a:gd name="connsiteX11" fmla="*/ 497993 w 2232422"/>
              <a:gd name="connsiteY11" fmla="*/ 60706 h 4218383"/>
              <a:gd name="connsiteX12" fmla="*/ 499307 w 2232422"/>
              <a:gd name="connsiteY12" fmla="*/ 73622 h 4218383"/>
              <a:gd name="connsiteX13" fmla="*/ 505876 w 2232422"/>
              <a:gd name="connsiteY13" fmla="*/ 98162 h 4218383"/>
              <a:gd name="connsiteX14" fmla="*/ 519015 w 2232422"/>
              <a:gd name="connsiteY14" fmla="*/ 120120 h 4218383"/>
              <a:gd name="connsiteX15" fmla="*/ 534784 w 2232422"/>
              <a:gd name="connsiteY15" fmla="*/ 139494 h 4218383"/>
              <a:gd name="connsiteX16" fmla="*/ 554493 w 2232422"/>
              <a:gd name="connsiteY16" fmla="*/ 154994 h 4218383"/>
              <a:gd name="connsiteX17" fmla="*/ 576830 w 2232422"/>
              <a:gd name="connsiteY17" fmla="*/ 167909 h 4218383"/>
              <a:gd name="connsiteX18" fmla="*/ 601795 w 2232422"/>
              <a:gd name="connsiteY18" fmla="*/ 174367 h 4218383"/>
              <a:gd name="connsiteX19" fmla="*/ 614935 w 2232422"/>
              <a:gd name="connsiteY19" fmla="*/ 175659 h 4218383"/>
              <a:gd name="connsiteX20" fmla="*/ 628075 w 2232422"/>
              <a:gd name="connsiteY20" fmla="*/ 175659 h 4218383"/>
              <a:gd name="connsiteX21" fmla="*/ 1604349 w 2232422"/>
              <a:gd name="connsiteY21" fmla="*/ 175659 h 4218383"/>
              <a:gd name="connsiteX22" fmla="*/ 1618802 w 2232422"/>
              <a:gd name="connsiteY22" fmla="*/ 175659 h 4218383"/>
              <a:gd name="connsiteX23" fmla="*/ 1631942 w 2232422"/>
              <a:gd name="connsiteY23" fmla="*/ 174367 h 4218383"/>
              <a:gd name="connsiteX24" fmla="*/ 1655594 w 2232422"/>
              <a:gd name="connsiteY24" fmla="*/ 167909 h 4218383"/>
              <a:gd name="connsiteX25" fmla="*/ 1677930 w 2232422"/>
              <a:gd name="connsiteY25" fmla="*/ 154994 h 4218383"/>
              <a:gd name="connsiteX26" fmla="*/ 1697641 w 2232422"/>
              <a:gd name="connsiteY26" fmla="*/ 139494 h 4218383"/>
              <a:gd name="connsiteX27" fmla="*/ 1716036 w 2232422"/>
              <a:gd name="connsiteY27" fmla="*/ 120120 h 4218383"/>
              <a:gd name="connsiteX28" fmla="*/ 1726547 w 2232422"/>
              <a:gd name="connsiteY28" fmla="*/ 98162 h 4218383"/>
              <a:gd name="connsiteX29" fmla="*/ 1735745 w 2232422"/>
              <a:gd name="connsiteY29" fmla="*/ 73622 h 4218383"/>
              <a:gd name="connsiteX30" fmla="*/ 1735745 w 2232422"/>
              <a:gd name="connsiteY30" fmla="*/ 60706 h 4218383"/>
              <a:gd name="connsiteX31" fmla="*/ 1737058 w 2232422"/>
              <a:gd name="connsiteY31" fmla="*/ 47790 h 4218383"/>
              <a:gd name="connsiteX32" fmla="*/ 1737058 w 2232422"/>
              <a:gd name="connsiteY32" fmla="*/ 37457 h 4218383"/>
              <a:gd name="connsiteX33" fmla="*/ 1739687 w 2232422"/>
              <a:gd name="connsiteY33" fmla="*/ 28415 h 4218383"/>
              <a:gd name="connsiteX34" fmla="*/ 1743628 w 2232422"/>
              <a:gd name="connsiteY34" fmla="*/ 19375 h 4218383"/>
              <a:gd name="connsiteX35" fmla="*/ 1750197 w 2232422"/>
              <a:gd name="connsiteY35" fmla="*/ 12917 h 4218383"/>
              <a:gd name="connsiteX36" fmla="*/ 1756768 w 2232422"/>
              <a:gd name="connsiteY36" fmla="*/ 6459 h 4218383"/>
              <a:gd name="connsiteX37" fmla="*/ 1765966 w 2232422"/>
              <a:gd name="connsiteY37" fmla="*/ 2584 h 4218383"/>
              <a:gd name="connsiteX38" fmla="*/ 1775164 w 2232422"/>
              <a:gd name="connsiteY38" fmla="*/ 0 h 4218383"/>
              <a:gd name="connsiteX39" fmla="*/ 1785676 w 2232422"/>
              <a:gd name="connsiteY39" fmla="*/ 0 h 4218383"/>
              <a:gd name="connsiteX40" fmla="*/ 1973571 w 2232422"/>
              <a:gd name="connsiteY40" fmla="*/ 0 h 4218383"/>
              <a:gd name="connsiteX41" fmla="*/ 2001165 w 2232422"/>
              <a:gd name="connsiteY41" fmla="*/ 0 h 4218383"/>
              <a:gd name="connsiteX42" fmla="*/ 2024816 w 2232422"/>
              <a:gd name="connsiteY42" fmla="*/ 5167 h 4218383"/>
              <a:gd name="connsiteX43" fmla="*/ 2051096 w 2232422"/>
              <a:gd name="connsiteY43" fmla="*/ 11625 h 4218383"/>
              <a:gd name="connsiteX44" fmla="*/ 2073433 w 2232422"/>
              <a:gd name="connsiteY44" fmla="*/ 19375 h 4218383"/>
              <a:gd name="connsiteX45" fmla="*/ 2098399 w 2232422"/>
              <a:gd name="connsiteY45" fmla="*/ 30999 h 4218383"/>
              <a:gd name="connsiteX46" fmla="*/ 2118108 w 2232422"/>
              <a:gd name="connsiteY46" fmla="*/ 43915 h 4218383"/>
              <a:gd name="connsiteX47" fmla="*/ 2137817 w 2232422"/>
              <a:gd name="connsiteY47" fmla="*/ 56832 h 4218383"/>
              <a:gd name="connsiteX48" fmla="*/ 2157527 w 2232422"/>
              <a:gd name="connsiteY48" fmla="*/ 73622 h 4218383"/>
              <a:gd name="connsiteX49" fmla="*/ 2173294 w 2232422"/>
              <a:gd name="connsiteY49" fmla="*/ 91705 h 4218383"/>
              <a:gd name="connsiteX50" fmla="*/ 2189063 w 2232422"/>
              <a:gd name="connsiteY50" fmla="*/ 111079 h 4218383"/>
              <a:gd name="connsiteX51" fmla="*/ 2202201 w 2232422"/>
              <a:gd name="connsiteY51" fmla="*/ 133034 h 4218383"/>
              <a:gd name="connsiteX52" fmla="*/ 2212713 w 2232422"/>
              <a:gd name="connsiteY52" fmla="*/ 154994 h 4218383"/>
              <a:gd name="connsiteX53" fmla="*/ 2221911 w 2232422"/>
              <a:gd name="connsiteY53" fmla="*/ 178242 h 4218383"/>
              <a:gd name="connsiteX54" fmla="*/ 2225852 w 2232422"/>
              <a:gd name="connsiteY54" fmla="*/ 202782 h 4218383"/>
              <a:gd name="connsiteX55" fmla="*/ 2229795 w 2232422"/>
              <a:gd name="connsiteY55" fmla="*/ 228614 h 4218383"/>
              <a:gd name="connsiteX56" fmla="*/ 2232422 w 2232422"/>
              <a:gd name="connsiteY56" fmla="*/ 254447 h 4218383"/>
              <a:gd name="connsiteX57" fmla="*/ 2232422 w 2232422"/>
              <a:gd name="connsiteY57" fmla="*/ 4218383 h 4218383"/>
              <a:gd name="connsiteX58" fmla="*/ 0 w 2232422"/>
              <a:gd name="connsiteY58" fmla="*/ 4218383 h 4218383"/>
              <a:gd name="connsiteX59" fmla="*/ 0 w 2232422"/>
              <a:gd name="connsiteY59" fmla="*/ 254447 h 4218383"/>
              <a:gd name="connsiteX60" fmla="*/ 2629 w 2232422"/>
              <a:gd name="connsiteY60" fmla="*/ 228614 h 4218383"/>
              <a:gd name="connsiteX61" fmla="*/ 6571 w 2232422"/>
              <a:gd name="connsiteY61" fmla="*/ 202782 h 4218383"/>
              <a:gd name="connsiteX62" fmla="*/ 13140 w 2232422"/>
              <a:gd name="connsiteY62" fmla="*/ 178242 h 4218383"/>
              <a:gd name="connsiteX63" fmla="*/ 22338 w 2232422"/>
              <a:gd name="connsiteY63" fmla="*/ 154994 h 4218383"/>
              <a:gd name="connsiteX64" fmla="*/ 32850 w 2232422"/>
              <a:gd name="connsiteY64" fmla="*/ 133034 h 4218383"/>
              <a:gd name="connsiteX65" fmla="*/ 44675 w 2232422"/>
              <a:gd name="connsiteY65" fmla="*/ 111079 h 4218383"/>
              <a:gd name="connsiteX66" fmla="*/ 60443 w 2232422"/>
              <a:gd name="connsiteY66" fmla="*/ 91705 h 4218383"/>
              <a:gd name="connsiteX67" fmla="*/ 77524 w 2232422"/>
              <a:gd name="connsiteY67" fmla="*/ 73622 h 4218383"/>
              <a:gd name="connsiteX68" fmla="*/ 95920 w 2232422"/>
              <a:gd name="connsiteY68" fmla="*/ 56832 h 4218383"/>
              <a:gd name="connsiteX69" fmla="*/ 115629 w 2232422"/>
              <a:gd name="connsiteY69" fmla="*/ 43915 h 4218383"/>
              <a:gd name="connsiteX70" fmla="*/ 136652 w 2232422"/>
              <a:gd name="connsiteY70" fmla="*/ 30999 h 4218383"/>
              <a:gd name="connsiteX71" fmla="*/ 158991 w 2232422"/>
              <a:gd name="connsiteY71" fmla="*/ 19375 h 4218383"/>
              <a:gd name="connsiteX72" fmla="*/ 183956 w 2232422"/>
              <a:gd name="connsiteY72" fmla="*/ 11625 h 4218383"/>
              <a:gd name="connsiteX73" fmla="*/ 207607 w 2232422"/>
              <a:gd name="connsiteY73" fmla="*/ 5167 h 421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2232422" h="4218383">
                <a:moveTo>
                  <a:pt x="232572" y="0"/>
                </a:moveTo>
                <a:lnTo>
                  <a:pt x="258851" y="0"/>
                </a:lnTo>
                <a:lnTo>
                  <a:pt x="449376" y="0"/>
                </a:lnTo>
                <a:lnTo>
                  <a:pt x="457260" y="0"/>
                </a:lnTo>
                <a:lnTo>
                  <a:pt x="466457" y="2584"/>
                </a:lnTo>
                <a:lnTo>
                  <a:pt x="475656" y="6459"/>
                </a:lnTo>
                <a:lnTo>
                  <a:pt x="482225" y="12917"/>
                </a:lnTo>
                <a:lnTo>
                  <a:pt x="488794" y="19375"/>
                </a:lnTo>
                <a:lnTo>
                  <a:pt x="492736" y="28415"/>
                </a:lnTo>
                <a:lnTo>
                  <a:pt x="495365" y="37457"/>
                </a:lnTo>
                <a:lnTo>
                  <a:pt x="497993" y="47790"/>
                </a:lnTo>
                <a:lnTo>
                  <a:pt x="497993" y="60706"/>
                </a:lnTo>
                <a:lnTo>
                  <a:pt x="499307" y="73622"/>
                </a:lnTo>
                <a:lnTo>
                  <a:pt x="505876" y="98162"/>
                </a:lnTo>
                <a:lnTo>
                  <a:pt x="519015" y="120120"/>
                </a:lnTo>
                <a:lnTo>
                  <a:pt x="534784" y="139494"/>
                </a:lnTo>
                <a:lnTo>
                  <a:pt x="554493" y="154994"/>
                </a:lnTo>
                <a:lnTo>
                  <a:pt x="576830" y="167909"/>
                </a:lnTo>
                <a:lnTo>
                  <a:pt x="601795" y="174367"/>
                </a:lnTo>
                <a:lnTo>
                  <a:pt x="614935" y="175659"/>
                </a:lnTo>
                <a:lnTo>
                  <a:pt x="628075" y="175659"/>
                </a:lnTo>
                <a:lnTo>
                  <a:pt x="1604349" y="175659"/>
                </a:lnTo>
                <a:lnTo>
                  <a:pt x="1618802" y="175659"/>
                </a:lnTo>
                <a:lnTo>
                  <a:pt x="1631942" y="174367"/>
                </a:lnTo>
                <a:lnTo>
                  <a:pt x="1655594" y="167909"/>
                </a:lnTo>
                <a:lnTo>
                  <a:pt x="1677930" y="154994"/>
                </a:lnTo>
                <a:lnTo>
                  <a:pt x="1697641" y="139494"/>
                </a:lnTo>
                <a:lnTo>
                  <a:pt x="1716036" y="120120"/>
                </a:lnTo>
                <a:lnTo>
                  <a:pt x="1726547" y="98162"/>
                </a:lnTo>
                <a:lnTo>
                  <a:pt x="1735745" y="73622"/>
                </a:lnTo>
                <a:lnTo>
                  <a:pt x="1735745" y="60706"/>
                </a:lnTo>
                <a:lnTo>
                  <a:pt x="1737058" y="47790"/>
                </a:lnTo>
                <a:lnTo>
                  <a:pt x="1737058" y="37457"/>
                </a:lnTo>
                <a:lnTo>
                  <a:pt x="1739687" y="28415"/>
                </a:lnTo>
                <a:lnTo>
                  <a:pt x="1743628" y="19375"/>
                </a:lnTo>
                <a:lnTo>
                  <a:pt x="1750197" y="12917"/>
                </a:lnTo>
                <a:lnTo>
                  <a:pt x="1756768" y="6459"/>
                </a:lnTo>
                <a:lnTo>
                  <a:pt x="1765966" y="2584"/>
                </a:lnTo>
                <a:lnTo>
                  <a:pt x="1775164" y="0"/>
                </a:lnTo>
                <a:lnTo>
                  <a:pt x="1785676" y="0"/>
                </a:lnTo>
                <a:lnTo>
                  <a:pt x="1973571" y="0"/>
                </a:lnTo>
                <a:lnTo>
                  <a:pt x="2001165" y="0"/>
                </a:lnTo>
                <a:lnTo>
                  <a:pt x="2024816" y="5167"/>
                </a:lnTo>
                <a:lnTo>
                  <a:pt x="2051096" y="11625"/>
                </a:lnTo>
                <a:lnTo>
                  <a:pt x="2073433" y="19375"/>
                </a:lnTo>
                <a:lnTo>
                  <a:pt x="2098399" y="30999"/>
                </a:lnTo>
                <a:lnTo>
                  <a:pt x="2118108" y="43915"/>
                </a:lnTo>
                <a:lnTo>
                  <a:pt x="2137817" y="56832"/>
                </a:lnTo>
                <a:lnTo>
                  <a:pt x="2157527" y="73622"/>
                </a:lnTo>
                <a:lnTo>
                  <a:pt x="2173294" y="91705"/>
                </a:lnTo>
                <a:lnTo>
                  <a:pt x="2189063" y="111079"/>
                </a:lnTo>
                <a:lnTo>
                  <a:pt x="2202201" y="133034"/>
                </a:lnTo>
                <a:lnTo>
                  <a:pt x="2212713" y="154994"/>
                </a:lnTo>
                <a:lnTo>
                  <a:pt x="2221911" y="178242"/>
                </a:lnTo>
                <a:lnTo>
                  <a:pt x="2225852" y="202782"/>
                </a:lnTo>
                <a:lnTo>
                  <a:pt x="2229795" y="228614"/>
                </a:lnTo>
                <a:lnTo>
                  <a:pt x="2232422" y="254447"/>
                </a:lnTo>
                <a:lnTo>
                  <a:pt x="2232422" y="4218383"/>
                </a:lnTo>
                <a:lnTo>
                  <a:pt x="0" y="4218383"/>
                </a:lnTo>
                <a:lnTo>
                  <a:pt x="0" y="254447"/>
                </a:lnTo>
                <a:lnTo>
                  <a:pt x="2629" y="228614"/>
                </a:lnTo>
                <a:lnTo>
                  <a:pt x="6571" y="202782"/>
                </a:lnTo>
                <a:lnTo>
                  <a:pt x="13140" y="178242"/>
                </a:lnTo>
                <a:lnTo>
                  <a:pt x="22338" y="154994"/>
                </a:lnTo>
                <a:lnTo>
                  <a:pt x="32850" y="133034"/>
                </a:lnTo>
                <a:lnTo>
                  <a:pt x="44675" y="111079"/>
                </a:lnTo>
                <a:lnTo>
                  <a:pt x="60443" y="91705"/>
                </a:lnTo>
                <a:lnTo>
                  <a:pt x="77524" y="73622"/>
                </a:lnTo>
                <a:lnTo>
                  <a:pt x="95920" y="56832"/>
                </a:lnTo>
                <a:lnTo>
                  <a:pt x="115629" y="43915"/>
                </a:lnTo>
                <a:lnTo>
                  <a:pt x="136652" y="30999"/>
                </a:lnTo>
                <a:lnTo>
                  <a:pt x="158991" y="19375"/>
                </a:lnTo>
                <a:lnTo>
                  <a:pt x="183956" y="11625"/>
                </a:lnTo>
                <a:lnTo>
                  <a:pt x="207607" y="51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75691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A4D00EF-4156-7F39-258D-38F570E77783}"/>
              </a:ext>
            </a:extLst>
          </p:cNvPr>
          <p:cNvSpPr>
            <a:spLocks noGrp="1"/>
          </p:cNvSpPr>
          <p:nvPr>
            <p:ph type="pic" sz="quarter" idx="17" hasCustomPrompt="1"/>
          </p:nvPr>
        </p:nvSpPr>
        <p:spPr>
          <a:xfrm>
            <a:off x="5045870" y="1201341"/>
            <a:ext cx="4098131" cy="2740819"/>
          </a:xfrm>
          <a:custGeom>
            <a:avLst/>
            <a:gdLst>
              <a:gd name="connsiteX0" fmla="*/ 0 w 4098131"/>
              <a:gd name="connsiteY0" fmla="*/ 0 h 2740819"/>
              <a:gd name="connsiteX1" fmla="*/ 4098131 w 4098131"/>
              <a:gd name="connsiteY1" fmla="*/ 0 h 2740819"/>
              <a:gd name="connsiteX2" fmla="*/ 4098131 w 4098131"/>
              <a:gd name="connsiteY2" fmla="*/ 2740819 h 2740819"/>
              <a:gd name="connsiteX3" fmla="*/ 0 w 4098131"/>
              <a:gd name="connsiteY3" fmla="*/ 2740819 h 2740819"/>
            </a:gdLst>
            <a:ahLst/>
            <a:cxnLst>
              <a:cxn ang="0">
                <a:pos x="connsiteX0" y="connsiteY0"/>
              </a:cxn>
              <a:cxn ang="0">
                <a:pos x="connsiteX1" y="connsiteY1"/>
              </a:cxn>
              <a:cxn ang="0">
                <a:pos x="connsiteX2" y="connsiteY2"/>
              </a:cxn>
              <a:cxn ang="0">
                <a:pos x="connsiteX3" y="connsiteY3"/>
              </a:cxn>
            </a:cxnLst>
            <a:rect l="l" t="t" r="r" b="b"/>
            <a:pathLst>
              <a:path w="4098131" h="2740819">
                <a:moveTo>
                  <a:pt x="0" y="0"/>
                </a:moveTo>
                <a:lnTo>
                  <a:pt x="4098131" y="0"/>
                </a:lnTo>
                <a:lnTo>
                  <a:pt x="4098131" y="2740819"/>
                </a:lnTo>
                <a:lnTo>
                  <a:pt x="0" y="2740819"/>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9654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CBA66657-C86B-FEF5-4652-87027BC87E32}"/>
              </a:ext>
            </a:extLst>
          </p:cNvPr>
          <p:cNvSpPr>
            <a:spLocks noGrp="1"/>
          </p:cNvSpPr>
          <p:nvPr>
            <p:ph type="pic" sz="quarter" idx="17" hasCustomPrompt="1"/>
          </p:nvPr>
        </p:nvSpPr>
        <p:spPr>
          <a:xfrm>
            <a:off x="6913961" y="2680097"/>
            <a:ext cx="1477565" cy="1622822"/>
          </a:xfrm>
          <a:custGeom>
            <a:avLst/>
            <a:gdLst>
              <a:gd name="connsiteX0" fmla="*/ 0 w 1477565"/>
              <a:gd name="connsiteY0" fmla="*/ 0 h 1622822"/>
              <a:gd name="connsiteX1" fmla="*/ 1477565 w 1477565"/>
              <a:gd name="connsiteY1" fmla="*/ 0 h 1622822"/>
              <a:gd name="connsiteX2" fmla="*/ 1477565 w 1477565"/>
              <a:gd name="connsiteY2" fmla="*/ 1622822 h 1622822"/>
              <a:gd name="connsiteX3" fmla="*/ 0 w 1477565"/>
              <a:gd name="connsiteY3" fmla="*/ 1622822 h 1622822"/>
            </a:gdLst>
            <a:ahLst/>
            <a:cxnLst>
              <a:cxn ang="0">
                <a:pos x="connsiteX0" y="connsiteY0"/>
              </a:cxn>
              <a:cxn ang="0">
                <a:pos x="connsiteX1" y="connsiteY1"/>
              </a:cxn>
              <a:cxn ang="0">
                <a:pos x="connsiteX2" y="connsiteY2"/>
              </a:cxn>
              <a:cxn ang="0">
                <a:pos x="connsiteX3" y="connsiteY3"/>
              </a:cxn>
            </a:cxnLst>
            <a:rect l="l" t="t" r="r" b="b"/>
            <a:pathLst>
              <a:path w="1477565" h="1622822">
                <a:moveTo>
                  <a:pt x="0" y="0"/>
                </a:moveTo>
                <a:lnTo>
                  <a:pt x="1477565" y="0"/>
                </a:lnTo>
                <a:lnTo>
                  <a:pt x="1477565" y="1622822"/>
                </a:lnTo>
                <a:lnTo>
                  <a:pt x="0" y="162282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CC0A0C61-FBA2-2B77-BB4B-27A586AE002C}"/>
              </a:ext>
            </a:extLst>
          </p:cNvPr>
          <p:cNvSpPr>
            <a:spLocks noGrp="1"/>
          </p:cNvSpPr>
          <p:nvPr>
            <p:ph type="pic" sz="quarter" idx="18" hasCustomPrompt="1"/>
          </p:nvPr>
        </p:nvSpPr>
        <p:spPr>
          <a:xfrm>
            <a:off x="5329240" y="2680097"/>
            <a:ext cx="1477565" cy="1622822"/>
          </a:xfrm>
          <a:custGeom>
            <a:avLst/>
            <a:gdLst>
              <a:gd name="connsiteX0" fmla="*/ 0 w 1477565"/>
              <a:gd name="connsiteY0" fmla="*/ 0 h 1622822"/>
              <a:gd name="connsiteX1" fmla="*/ 1477565 w 1477565"/>
              <a:gd name="connsiteY1" fmla="*/ 0 h 1622822"/>
              <a:gd name="connsiteX2" fmla="*/ 1477565 w 1477565"/>
              <a:gd name="connsiteY2" fmla="*/ 1622822 h 1622822"/>
              <a:gd name="connsiteX3" fmla="*/ 0 w 1477565"/>
              <a:gd name="connsiteY3" fmla="*/ 1622822 h 1622822"/>
            </a:gdLst>
            <a:ahLst/>
            <a:cxnLst>
              <a:cxn ang="0">
                <a:pos x="connsiteX0" y="connsiteY0"/>
              </a:cxn>
              <a:cxn ang="0">
                <a:pos x="connsiteX1" y="connsiteY1"/>
              </a:cxn>
              <a:cxn ang="0">
                <a:pos x="connsiteX2" y="connsiteY2"/>
              </a:cxn>
              <a:cxn ang="0">
                <a:pos x="connsiteX3" y="connsiteY3"/>
              </a:cxn>
            </a:cxnLst>
            <a:rect l="l" t="t" r="r" b="b"/>
            <a:pathLst>
              <a:path w="1477565" h="1622822">
                <a:moveTo>
                  <a:pt x="0" y="0"/>
                </a:moveTo>
                <a:lnTo>
                  <a:pt x="1477565" y="0"/>
                </a:lnTo>
                <a:lnTo>
                  <a:pt x="1477565" y="1622822"/>
                </a:lnTo>
                <a:lnTo>
                  <a:pt x="0" y="162282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7" name="Espaço Reservado para Imagem 6">
            <a:extLst>
              <a:ext uri="{FF2B5EF4-FFF2-40B4-BE49-F238E27FC236}">
                <a16:creationId xmlns:a16="http://schemas.microsoft.com/office/drawing/2014/main" id="{F8C1D89C-C657-A42D-25E3-E90DF1C769B9}"/>
              </a:ext>
            </a:extLst>
          </p:cNvPr>
          <p:cNvSpPr>
            <a:spLocks noGrp="1"/>
          </p:cNvSpPr>
          <p:nvPr>
            <p:ph type="pic" sz="quarter" idx="19" hasCustomPrompt="1"/>
          </p:nvPr>
        </p:nvSpPr>
        <p:spPr>
          <a:xfrm>
            <a:off x="6913961" y="941785"/>
            <a:ext cx="1477565" cy="1622822"/>
          </a:xfrm>
          <a:custGeom>
            <a:avLst/>
            <a:gdLst>
              <a:gd name="connsiteX0" fmla="*/ 0 w 1477565"/>
              <a:gd name="connsiteY0" fmla="*/ 0 h 1622822"/>
              <a:gd name="connsiteX1" fmla="*/ 1477565 w 1477565"/>
              <a:gd name="connsiteY1" fmla="*/ 0 h 1622822"/>
              <a:gd name="connsiteX2" fmla="*/ 1477565 w 1477565"/>
              <a:gd name="connsiteY2" fmla="*/ 1622822 h 1622822"/>
              <a:gd name="connsiteX3" fmla="*/ 0 w 1477565"/>
              <a:gd name="connsiteY3" fmla="*/ 1622822 h 1622822"/>
            </a:gdLst>
            <a:ahLst/>
            <a:cxnLst>
              <a:cxn ang="0">
                <a:pos x="connsiteX0" y="connsiteY0"/>
              </a:cxn>
              <a:cxn ang="0">
                <a:pos x="connsiteX1" y="connsiteY1"/>
              </a:cxn>
              <a:cxn ang="0">
                <a:pos x="connsiteX2" y="connsiteY2"/>
              </a:cxn>
              <a:cxn ang="0">
                <a:pos x="connsiteX3" y="connsiteY3"/>
              </a:cxn>
            </a:cxnLst>
            <a:rect l="l" t="t" r="r" b="b"/>
            <a:pathLst>
              <a:path w="1477565" h="1622822">
                <a:moveTo>
                  <a:pt x="0" y="0"/>
                </a:moveTo>
                <a:lnTo>
                  <a:pt x="1477565" y="0"/>
                </a:lnTo>
                <a:lnTo>
                  <a:pt x="1477565" y="1622822"/>
                </a:lnTo>
                <a:lnTo>
                  <a:pt x="0" y="162282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2C94423D-2884-0F11-2C1B-B30489DF0605}"/>
              </a:ext>
            </a:extLst>
          </p:cNvPr>
          <p:cNvSpPr>
            <a:spLocks noGrp="1"/>
          </p:cNvSpPr>
          <p:nvPr>
            <p:ph type="pic" sz="quarter" idx="20" hasCustomPrompt="1"/>
          </p:nvPr>
        </p:nvSpPr>
        <p:spPr>
          <a:xfrm>
            <a:off x="5329240" y="941785"/>
            <a:ext cx="1477565" cy="1622822"/>
          </a:xfrm>
          <a:custGeom>
            <a:avLst/>
            <a:gdLst>
              <a:gd name="connsiteX0" fmla="*/ 0 w 1477565"/>
              <a:gd name="connsiteY0" fmla="*/ 0 h 1622822"/>
              <a:gd name="connsiteX1" fmla="*/ 1477565 w 1477565"/>
              <a:gd name="connsiteY1" fmla="*/ 0 h 1622822"/>
              <a:gd name="connsiteX2" fmla="*/ 1477565 w 1477565"/>
              <a:gd name="connsiteY2" fmla="*/ 1622822 h 1622822"/>
              <a:gd name="connsiteX3" fmla="*/ 0 w 1477565"/>
              <a:gd name="connsiteY3" fmla="*/ 1622822 h 1622822"/>
            </a:gdLst>
            <a:ahLst/>
            <a:cxnLst>
              <a:cxn ang="0">
                <a:pos x="connsiteX0" y="connsiteY0"/>
              </a:cxn>
              <a:cxn ang="0">
                <a:pos x="connsiteX1" y="connsiteY1"/>
              </a:cxn>
              <a:cxn ang="0">
                <a:pos x="connsiteX2" y="connsiteY2"/>
              </a:cxn>
              <a:cxn ang="0">
                <a:pos x="connsiteX3" y="connsiteY3"/>
              </a:cxn>
            </a:cxnLst>
            <a:rect l="l" t="t" r="r" b="b"/>
            <a:pathLst>
              <a:path w="1477565" h="1622822">
                <a:moveTo>
                  <a:pt x="0" y="0"/>
                </a:moveTo>
                <a:lnTo>
                  <a:pt x="1477565" y="0"/>
                </a:lnTo>
                <a:lnTo>
                  <a:pt x="1477565" y="1622822"/>
                </a:lnTo>
                <a:lnTo>
                  <a:pt x="0" y="162282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39953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737F38A-99CD-C095-2D25-A7B153736879}"/>
              </a:ext>
            </a:extLst>
          </p:cNvPr>
          <p:cNvSpPr>
            <a:spLocks noGrp="1"/>
          </p:cNvSpPr>
          <p:nvPr>
            <p:ph type="pic" sz="quarter" idx="17" hasCustomPrompt="1"/>
          </p:nvPr>
        </p:nvSpPr>
        <p:spPr>
          <a:xfrm>
            <a:off x="3780235" y="1627585"/>
            <a:ext cx="1583532" cy="1557338"/>
          </a:xfrm>
          <a:custGeom>
            <a:avLst/>
            <a:gdLst>
              <a:gd name="connsiteX0" fmla="*/ 791766 w 1583532"/>
              <a:gd name="connsiteY0" fmla="*/ 0 h 1557338"/>
              <a:gd name="connsiteX1" fmla="*/ 1583532 w 1583532"/>
              <a:gd name="connsiteY1" fmla="*/ 778669 h 1557338"/>
              <a:gd name="connsiteX2" fmla="*/ 791766 w 1583532"/>
              <a:gd name="connsiteY2" fmla="*/ 1557338 h 1557338"/>
              <a:gd name="connsiteX3" fmla="*/ 0 w 1583532"/>
              <a:gd name="connsiteY3" fmla="*/ 778669 h 1557338"/>
              <a:gd name="connsiteX4" fmla="*/ 791766 w 1583532"/>
              <a:gd name="connsiteY4" fmla="*/ 0 h 1557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3532" h="1557338">
                <a:moveTo>
                  <a:pt x="791766" y="0"/>
                </a:moveTo>
                <a:cubicBezTo>
                  <a:pt x="1229046" y="0"/>
                  <a:pt x="1583532" y="348622"/>
                  <a:pt x="1583532" y="778669"/>
                </a:cubicBezTo>
                <a:cubicBezTo>
                  <a:pt x="1583532" y="1208716"/>
                  <a:pt x="1229046" y="1557338"/>
                  <a:pt x="791766" y="1557338"/>
                </a:cubicBezTo>
                <a:cubicBezTo>
                  <a:pt x="354486" y="1557338"/>
                  <a:pt x="0" y="1208716"/>
                  <a:pt x="0" y="778669"/>
                </a:cubicBezTo>
                <a:cubicBezTo>
                  <a:pt x="0" y="348622"/>
                  <a:pt x="354486" y="0"/>
                  <a:pt x="791766"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936940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A41A394C-AD12-F110-B7D2-72B3E6CF1C0E}"/>
              </a:ext>
            </a:extLst>
          </p:cNvPr>
          <p:cNvSpPr>
            <a:spLocks noGrp="1"/>
          </p:cNvSpPr>
          <p:nvPr>
            <p:ph type="pic" sz="quarter" idx="17" hasCustomPrompt="1"/>
          </p:nvPr>
        </p:nvSpPr>
        <p:spPr>
          <a:xfrm>
            <a:off x="5903648" y="0"/>
            <a:ext cx="3240353" cy="5143500"/>
          </a:xfrm>
          <a:custGeom>
            <a:avLst/>
            <a:gdLst>
              <a:gd name="connsiteX0" fmla="*/ 0 w 3240353"/>
              <a:gd name="connsiteY0" fmla="*/ 0 h 5143500"/>
              <a:gd name="connsiteX1" fmla="*/ 3240353 w 3240353"/>
              <a:gd name="connsiteY1" fmla="*/ 0 h 5143500"/>
              <a:gd name="connsiteX2" fmla="*/ 3240353 w 3240353"/>
              <a:gd name="connsiteY2" fmla="*/ 5143500 h 5143500"/>
              <a:gd name="connsiteX3" fmla="*/ 0 w 324035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240353" h="5143500">
                <a:moveTo>
                  <a:pt x="0" y="0"/>
                </a:moveTo>
                <a:lnTo>
                  <a:pt x="3240353" y="0"/>
                </a:lnTo>
                <a:lnTo>
                  <a:pt x="3240353"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282024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7">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20A3218E-F99B-D75A-E65C-70FE73D0EA35}"/>
              </a:ext>
            </a:extLst>
          </p:cNvPr>
          <p:cNvSpPr>
            <a:spLocks noGrp="1"/>
          </p:cNvSpPr>
          <p:nvPr>
            <p:ph type="pic" sz="quarter" idx="17" hasCustomPrompt="1"/>
          </p:nvPr>
        </p:nvSpPr>
        <p:spPr>
          <a:xfrm>
            <a:off x="3770710" y="0"/>
            <a:ext cx="5373290" cy="5143500"/>
          </a:xfrm>
          <a:custGeom>
            <a:avLst/>
            <a:gdLst>
              <a:gd name="connsiteX0" fmla="*/ 2393682 w 5373290"/>
              <a:gd name="connsiteY0" fmla="*/ 0 h 5143500"/>
              <a:gd name="connsiteX1" fmla="*/ 5373290 w 5373290"/>
              <a:gd name="connsiteY1" fmla="*/ 0 h 5143500"/>
              <a:gd name="connsiteX2" fmla="*/ 2979608 w 5373290"/>
              <a:gd name="connsiteY2" fmla="*/ 5143500 h 5143500"/>
              <a:gd name="connsiteX3" fmla="*/ 0 w 537329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373290" h="5143500">
                <a:moveTo>
                  <a:pt x="2393682" y="0"/>
                </a:moveTo>
                <a:lnTo>
                  <a:pt x="5373290" y="0"/>
                </a:lnTo>
                <a:lnTo>
                  <a:pt x="2979608"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288038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8">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C805465-099A-5368-DF29-E950F29659A1}"/>
              </a:ext>
            </a:extLst>
          </p:cNvPr>
          <p:cNvSpPr>
            <a:spLocks noGrp="1"/>
          </p:cNvSpPr>
          <p:nvPr>
            <p:ph type="pic" sz="quarter" idx="17" hasCustomPrompt="1"/>
          </p:nvPr>
        </p:nvSpPr>
        <p:spPr>
          <a:xfrm>
            <a:off x="5697142" y="951311"/>
            <a:ext cx="1590675" cy="3374231"/>
          </a:xfrm>
          <a:custGeom>
            <a:avLst/>
            <a:gdLst>
              <a:gd name="connsiteX0" fmla="*/ 165715 w 1590675"/>
              <a:gd name="connsiteY0" fmla="*/ 0 h 3374231"/>
              <a:gd name="connsiteX1" fmla="*/ 184440 w 1590675"/>
              <a:gd name="connsiteY1" fmla="*/ 0 h 3374231"/>
              <a:gd name="connsiteX2" fmla="*/ 320196 w 1590675"/>
              <a:gd name="connsiteY2" fmla="*/ 0 h 3374231"/>
              <a:gd name="connsiteX3" fmla="*/ 325813 w 1590675"/>
              <a:gd name="connsiteY3" fmla="*/ 0 h 3374231"/>
              <a:gd name="connsiteX4" fmla="*/ 332367 w 1590675"/>
              <a:gd name="connsiteY4" fmla="*/ 1841 h 3374231"/>
              <a:gd name="connsiteX5" fmla="*/ 338921 w 1590675"/>
              <a:gd name="connsiteY5" fmla="*/ 4602 h 3374231"/>
              <a:gd name="connsiteX6" fmla="*/ 343601 w 1590675"/>
              <a:gd name="connsiteY6" fmla="*/ 9202 h 3374231"/>
              <a:gd name="connsiteX7" fmla="*/ 348282 w 1590675"/>
              <a:gd name="connsiteY7" fmla="*/ 13803 h 3374231"/>
              <a:gd name="connsiteX8" fmla="*/ 351091 w 1590675"/>
              <a:gd name="connsiteY8" fmla="*/ 20243 h 3374231"/>
              <a:gd name="connsiteX9" fmla="*/ 352964 w 1590675"/>
              <a:gd name="connsiteY9" fmla="*/ 26685 h 3374231"/>
              <a:gd name="connsiteX10" fmla="*/ 354836 w 1590675"/>
              <a:gd name="connsiteY10" fmla="*/ 34046 h 3374231"/>
              <a:gd name="connsiteX11" fmla="*/ 354836 w 1590675"/>
              <a:gd name="connsiteY11" fmla="*/ 43248 h 3374231"/>
              <a:gd name="connsiteX12" fmla="*/ 355773 w 1590675"/>
              <a:gd name="connsiteY12" fmla="*/ 52450 h 3374231"/>
              <a:gd name="connsiteX13" fmla="*/ 360454 w 1590675"/>
              <a:gd name="connsiteY13" fmla="*/ 69933 h 3374231"/>
              <a:gd name="connsiteX14" fmla="*/ 369816 w 1590675"/>
              <a:gd name="connsiteY14" fmla="*/ 85575 h 3374231"/>
              <a:gd name="connsiteX15" fmla="*/ 381051 w 1590675"/>
              <a:gd name="connsiteY15" fmla="*/ 99378 h 3374231"/>
              <a:gd name="connsiteX16" fmla="*/ 395095 w 1590675"/>
              <a:gd name="connsiteY16" fmla="*/ 110420 h 3374231"/>
              <a:gd name="connsiteX17" fmla="*/ 411011 w 1590675"/>
              <a:gd name="connsiteY17" fmla="*/ 119622 h 3374231"/>
              <a:gd name="connsiteX18" fmla="*/ 428799 w 1590675"/>
              <a:gd name="connsiteY18" fmla="*/ 124222 h 3374231"/>
              <a:gd name="connsiteX19" fmla="*/ 438162 w 1590675"/>
              <a:gd name="connsiteY19" fmla="*/ 125143 h 3374231"/>
              <a:gd name="connsiteX20" fmla="*/ 447524 w 1590675"/>
              <a:gd name="connsiteY20" fmla="*/ 125143 h 3374231"/>
              <a:gd name="connsiteX21" fmla="*/ 1143152 w 1590675"/>
              <a:gd name="connsiteY21" fmla="*/ 125143 h 3374231"/>
              <a:gd name="connsiteX22" fmla="*/ 1153450 w 1590675"/>
              <a:gd name="connsiteY22" fmla="*/ 125143 h 3374231"/>
              <a:gd name="connsiteX23" fmla="*/ 1162813 w 1590675"/>
              <a:gd name="connsiteY23" fmla="*/ 124222 h 3374231"/>
              <a:gd name="connsiteX24" fmla="*/ 1179666 w 1590675"/>
              <a:gd name="connsiteY24" fmla="*/ 119622 h 3374231"/>
              <a:gd name="connsiteX25" fmla="*/ 1195581 w 1590675"/>
              <a:gd name="connsiteY25" fmla="*/ 110420 h 3374231"/>
              <a:gd name="connsiteX26" fmla="*/ 1209626 w 1590675"/>
              <a:gd name="connsiteY26" fmla="*/ 99378 h 3374231"/>
              <a:gd name="connsiteX27" fmla="*/ 1222733 w 1590675"/>
              <a:gd name="connsiteY27" fmla="*/ 85575 h 3374231"/>
              <a:gd name="connsiteX28" fmla="*/ 1230223 w 1590675"/>
              <a:gd name="connsiteY28" fmla="*/ 69933 h 3374231"/>
              <a:gd name="connsiteX29" fmla="*/ 1236776 w 1590675"/>
              <a:gd name="connsiteY29" fmla="*/ 52450 h 3374231"/>
              <a:gd name="connsiteX30" fmla="*/ 1236776 w 1590675"/>
              <a:gd name="connsiteY30" fmla="*/ 43248 h 3374231"/>
              <a:gd name="connsiteX31" fmla="*/ 1237712 w 1590675"/>
              <a:gd name="connsiteY31" fmla="*/ 34046 h 3374231"/>
              <a:gd name="connsiteX32" fmla="*/ 1237712 w 1590675"/>
              <a:gd name="connsiteY32" fmla="*/ 26685 h 3374231"/>
              <a:gd name="connsiteX33" fmla="*/ 1239585 w 1590675"/>
              <a:gd name="connsiteY33" fmla="*/ 20243 h 3374231"/>
              <a:gd name="connsiteX34" fmla="*/ 1242393 w 1590675"/>
              <a:gd name="connsiteY34" fmla="*/ 13803 h 3374231"/>
              <a:gd name="connsiteX35" fmla="*/ 1247074 w 1590675"/>
              <a:gd name="connsiteY35" fmla="*/ 9202 h 3374231"/>
              <a:gd name="connsiteX36" fmla="*/ 1251756 w 1590675"/>
              <a:gd name="connsiteY36" fmla="*/ 4602 h 3374231"/>
              <a:gd name="connsiteX37" fmla="*/ 1258310 w 1590675"/>
              <a:gd name="connsiteY37" fmla="*/ 1841 h 3374231"/>
              <a:gd name="connsiteX38" fmla="*/ 1264864 w 1590675"/>
              <a:gd name="connsiteY38" fmla="*/ 0 h 3374231"/>
              <a:gd name="connsiteX39" fmla="*/ 1272354 w 1590675"/>
              <a:gd name="connsiteY39" fmla="*/ 0 h 3374231"/>
              <a:gd name="connsiteX40" fmla="*/ 1406235 w 1590675"/>
              <a:gd name="connsiteY40" fmla="*/ 0 h 3374231"/>
              <a:gd name="connsiteX41" fmla="*/ 1425897 w 1590675"/>
              <a:gd name="connsiteY41" fmla="*/ 0 h 3374231"/>
              <a:gd name="connsiteX42" fmla="*/ 1442749 w 1590675"/>
              <a:gd name="connsiteY42" fmla="*/ 3681 h 3374231"/>
              <a:gd name="connsiteX43" fmla="*/ 1461474 w 1590675"/>
              <a:gd name="connsiteY43" fmla="*/ 8282 h 3374231"/>
              <a:gd name="connsiteX44" fmla="*/ 1477390 w 1590675"/>
              <a:gd name="connsiteY44" fmla="*/ 13803 h 3374231"/>
              <a:gd name="connsiteX45" fmla="*/ 1495179 w 1590675"/>
              <a:gd name="connsiteY45" fmla="*/ 22085 h 3374231"/>
              <a:gd name="connsiteX46" fmla="*/ 1509223 w 1590675"/>
              <a:gd name="connsiteY46" fmla="*/ 31286 h 3374231"/>
              <a:gd name="connsiteX47" fmla="*/ 1523266 w 1590675"/>
              <a:gd name="connsiteY47" fmla="*/ 40488 h 3374231"/>
              <a:gd name="connsiteX48" fmla="*/ 1537310 w 1590675"/>
              <a:gd name="connsiteY48" fmla="*/ 52450 h 3374231"/>
              <a:gd name="connsiteX49" fmla="*/ 1548545 w 1590675"/>
              <a:gd name="connsiteY49" fmla="*/ 65332 h 3374231"/>
              <a:gd name="connsiteX50" fmla="*/ 1559780 w 1590675"/>
              <a:gd name="connsiteY50" fmla="*/ 79134 h 3374231"/>
              <a:gd name="connsiteX51" fmla="*/ 1569142 w 1590675"/>
              <a:gd name="connsiteY51" fmla="*/ 94776 h 3374231"/>
              <a:gd name="connsiteX52" fmla="*/ 1576632 w 1590675"/>
              <a:gd name="connsiteY52" fmla="*/ 110420 h 3374231"/>
              <a:gd name="connsiteX53" fmla="*/ 1583186 w 1590675"/>
              <a:gd name="connsiteY53" fmla="*/ 126983 h 3374231"/>
              <a:gd name="connsiteX54" fmla="*/ 1585994 w 1590675"/>
              <a:gd name="connsiteY54" fmla="*/ 144466 h 3374231"/>
              <a:gd name="connsiteX55" fmla="*/ 1588803 w 1590675"/>
              <a:gd name="connsiteY55" fmla="*/ 162869 h 3374231"/>
              <a:gd name="connsiteX56" fmla="*/ 1590675 w 1590675"/>
              <a:gd name="connsiteY56" fmla="*/ 181273 h 3374231"/>
              <a:gd name="connsiteX57" fmla="*/ 1590675 w 1590675"/>
              <a:gd name="connsiteY57" fmla="*/ 3193880 h 3374231"/>
              <a:gd name="connsiteX58" fmla="*/ 1588803 w 1590675"/>
              <a:gd name="connsiteY58" fmla="*/ 3212283 h 3374231"/>
              <a:gd name="connsiteX59" fmla="*/ 1585994 w 1590675"/>
              <a:gd name="connsiteY59" fmla="*/ 3230686 h 3374231"/>
              <a:gd name="connsiteX60" fmla="*/ 1583186 w 1590675"/>
              <a:gd name="connsiteY60" fmla="*/ 3248169 h 3374231"/>
              <a:gd name="connsiteX61" fmla="*/ 1576632 w 1590675"/>
              <a:gd name="connsiteY61" fmla="*/ 3264732 h 3374231"/>
              <a:gd name="connsiteX62" fmla="*/ 1569142 w 1590675"/>
              <a:gd name="connsiteY62" fmla="*/ 3280375 h 3374231"/>
              <a:gd name="connsiteX63" fmla="*/ 1559780 w 1590675"/>
              <a:gd name="connsiteY63" fmla="*/ 3294178 h 3374231"/>
              <a:gd name="connsiteX64" fmla="*/ 1548545 w 1590675"/>
              <a:gd name="connsiteY64" fmla="*/ 3307979 h 3374231"/>
              <a:gd name="connsiteX65" fmla="*/ 1537310 w 1590675"/>
              <a:gd name="connsiteY65" fmla="*/ 3321782 h 3374231"/>
              <a:gd name="connsiteX66" fmla="*/ 1523266 w 1590675"/>
              <a:gd name="connsiteY66" fmla="*/ 3332824 h 3374231"/>
              <a:gd name="connsiteX67" fmla="*/ 1509223 w 1590675"/>
              <a:gd name="connsiteY67" fmla="*/ 3343867 h 3374231"/>
              <a:gd name="connsiteX68" fmla="*/ 1495179 w 1590675"/>
              <a:gd name="connsiteY68" fmla="*/ 3353068 h 3374231"/>
              <a:gd name="connsiteX69" fmla="*/ 1477390 w 1590675"/>
              <a:gd name="connsiteY69" fmla="*/ 3360429 h 3374231"/>
              <a:gd name="connsiteX70" fmla="*/ 1461474 w 1590675"/>
              <a:gd name="connsiteY70" fmla="*/ 3366870 h 3374231"/>
              <a:gd name="connsiteX71" fmla="*/ 1442749 w 1590675"/>
              <a:gd name="connsiteY71" fmla="*/ 3371471 h 3374231"/>
              <a:gd name="connsiteX72" fmla="*/ 1425897 w 1590675"/>
              <a:gd name="connsiteY72" fmla="*/ 3373311 h 3374231"/>
              <a:gd name="connsiteX73" fmla="*/ 1406235 w 1590675"/>
              <a:gd name="connsiteY73" fmla="*/ 3374231 h 3374231"/>
              <a:gd name="connsiteX74" fmla="*/ 184440 w 1590675"/>
              <a:gd name="connsiteY74" fmla="*/ 3374231 h 3374231"/>
              <a:gd name="connsiteX75" fmla="*/ 165715 w 1590675"/>
              <a:gd name="connsiteY75" fmla="*/ 3373311 h 3374231"/>
              <a:gd name="connsiteX76" fmla="*/ 147927 w 1590675"/>
              <a:gd name="connsiteY76" fmla="*/ 3371471 h 3374231"/>
              <a:gd name="connsiteX77" fmla="*/ 131075 w 1590675"/>
              <a:gd name="connsiteY77" fmla="*/ 3366870 h 3374231"/>
              <a:gd name="connsiteX78" fmla="*/ 113286 w 1590675"/>
              <a:gd name="connsiteY78" fmla="*/ 3360429 h 3374231"/>
              <a:gd name="connsiteX79" fmla="*/ 97370 w 1590675"/>
              <a:gd name="connsiteY79" fmla="*/ 3353068 h 3374231"/>
              <a:gd name="connsiteX80" fmla="*/ 82390 w 1590675"/>
              <a:gd name="connsiteY80" fmla="*/ 3343867 h 3374231"/>
              <a:gd name="connsiteX81" fmla="*/ 68346 w 1590675"/>
              <a:gd name="connsiteY81" fmla="*/ 3332824 h 3374231"/>
              <a:gd name="connsiteX82" fmla="*/ 55238 w 1590675"/>
              <a:gd name="connsiteY82" fmla="*/ 3321782 h 3374231"/>
              <a:gd name="connsiteX83" fmla="*/ 43068 w 1590675"/>
              <a:gd name="connsiteY83" fmla="*/ 3307979 h 3374231"/>
              <a:gd name="connsiteX84" fmla="*/ 31833 w 1590675"/>
              <a:gd name="connsiteY84" fmla="*/ 3294178 h 3374231"/>
              <a:gd name="connsiteX85" fmla="*/ 23407 w 1590675"/>
              <a:gd name="connsiteY85" fmla="*/ 3280375 h 3374231"/>
              <a:gd name="connsiteX86" fmla="*/ 15917 w 1590675"/>
              <a:gd name="connsiteY86" fmla="*/ 3264732 h 3374231"/>
              <a:gd name="connsiteX87" fmla="*/ 9363 w 1590675"/>
              <a:gd name="connsiteY87" fmla="*/ 3248169 h 3374231"/>
              <a:gd name="connsiteX88" fmla="*/ 4682 w 1590675"/>
              <a:gd name="connsiteY88" fmla="*/ 3230686 h 3374231"/>
              <a:gd name="connsiteX89" fmla="*/ 1874 w 1590675"/>
              <a:gd name="connsiteY89" fmla="*/ 3212283 h 3374231"/>
              <a:gd name="connsiteX90" fmla="*/ 0 w 1590675"/>
              <a:gd name="connsiteY90" fmla="*/ 3193880 h 3374231"/>
              <a:gd name="connsiteX91" fmla="*/ 0 w 1590675"/>
              <a:gd name="connsiteY91" fmla="*/ 181273 h 3374231"/>
              <a:gd name="connsiteX92" fmla="*/ 1874 w 1590675"/>
              <a:gd name="connsiteY92" fmla="*/ 162869 h 3374231"/>
              <a:gd name="connsiteX93" fmla="*/ 4682 w 1590675"/>
              <a:gd name="connsiteY93" fmla="*/ 144466 h 3374231"/>
              <a:gd name="connsiteX94" fmla="*/ 9363 w 1590675"/>
              <a:gd name="connsiteY94" fmla="*/ 126983 h 3374231"/>
              <a:gd name="connsiteX95" fmla="*/ 15917 w 1590675"/>
              <a:gd name="connsiteY95" fmla="*/ 110420 h 3374231"/>
              <a:gd name="connsiteX96" fmla="*/ 23407 w 1590675"/>
              <a:gd name="connsiteY96" fmla="*/ 94776 h 3374231"/>
              <a:gd name="connsiteX97" fmla="*/ 31833 w 1590675"/>
              <a:gd name="connsiteY97" fmla="*/ 79134 h 3374231"/>
              <a:gd name="connsiteX98" fmla="*/ 43068 w 1590675"/>
              <a:gd name="connsiteY98" fmla="*/ 65332 h 3374231"/>
              <a:gd name="connsiteX99" fmla="*/ 55238 w 1590675"/>
              <a:gd name="connsiteY99" fmla="*/ 52450 h 3374231"/>
              <a:gd name="connsiteX100" fmla="*/ 68346 w 1590675"/>
              <a:gd name="connsiteY100" fmla="*/ 40488 h 3374231"/>
              <a:gd name="connsiteX101" fmla="*/ 82390 w 1590675"/>
              <a:gd name="connsiteY101" fmla="*/ 31286 h 3374231"/>
              <a:gd name="connsiteX102" fmla="*/ 97370 w 1590675"/>
              <a:gd name="connsiteY102" fmla="*/ 22085 h 3374231"/>
              <a:gd name="connsiteX103" fmla="*/ 113286 w 1590675"/>
              <a:gd name="connsiteY103" fmla="*/ 13803 h 3374231"/>
              <a:gd name="connsiteX104" fmla="*/ 131075 w 1590675"/>
              <a:gd name="connsiteY104" fmla="*/ 8282 h 3374231"/>
              <a:gd name="connsiteX105" fmla="*/ 147927 w 1590675"/>
              <a:gd name="connsiteY105" fmla="*/ 3681 h 337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590675" h="3374231">
                <a:moveTo>
                  <a:pt x="165715" y="0"/>
                </a:moveTo>
                <a:lnTo>
                  <a:pt x="184440" y="0"/>
                </a:lnTo>
                <a:lnTo>
                  <a:pt x="320196" y="0"/>
                </a:lnTo>
                <a:lnTo>
                  <a:pt x="325813" y="0"/>
                </a:lnTo>
                <a:lnTo>
                  <a:pt x="332367" y="1841"/>
                </a:lnTo>
                <a:lnTo>
                  <a:pt x="338921" y="4602"/>
                </a:lnTo>
                <a:lnTo>
                  <a:pt x="343601" y="9202"/>
                </a:lnTo>
                <a:lnTo>
                  <a:pt x="348282" y="13803"/>
                </a:lnTo>
                <a:lnTo>
                  <a:pt x="351091" y="20243"/>
                </a:lnTo>
                <a:lnTo>
                  <a:pt x="352964" y="26685"/>
                </a:lnTo>
                <a:lnTo>
                  <a:pt x="354836" y="34046"/>
                </a:lnTo>
                <a:lnTo>
                  <a:pt x="354836" y="43248"/>
                </a:lnTo>
                <a:lnTo>
                  <a:pt x="355773" y="52450"/>
                </a:lnTo>
                <a:lnTo>
                  <a:pt x="360454" y="69933"/>
                </a:lnTo>
                <a:lnTo>
                  <a:pt x="369816" y="85575"/>
                </a:lnTo>
                <a:lnTo>
                  <a:pt x="381051" y="99378"/>
                </a:lnTo>
                <a:lnTo>
                  <a:pt x="395095" y="110420"/>
                </a:lnTo>
                <a:lnTo>
                  <a:pt x="411011" y="119622"/>
                </a:lnTo>
                <a:lnTo>
                  <a:pt x="428799" y="124222"/>
                </a:lnTo>
                <a:lnTo>
                  <a:pt x="438162" y="125143"/>
                </a:lnTo>
                <a:lnTo>
                  <a:pt x="447524" y="125143"/>
                </a:lnTo>
                <a:lnTo>
                  <a:pt x="1143152" y="125143"/>
                </a:lnTo>
                <a:lnTo>
                  <a:pt x="1153450" y="125143"/>
                </a:lnTo>
                <a:lnTo>
                  <a:pt x="1162813" y="124222"/>
                </a:lnTo>
                <a:lnTo>
                  <a:pt x="1179666" y="119622"/>
                </a:lnTo>
                <a:lnTo>
                  <a:pt x="1195581" y="110420"/>
                </a:lnTo>
                <a:lnTo>
                  <a:pt x="1209626" y="99378"/>
                </a:lnTo>
                <a:lnTo>
                  <a:pt x="1222733" y="85575"/>
                </a:lnTo>
                <a:lnTo>
                  <a:pt x="1230223" y="69933"/>
                </a:lnTo>
                <a:lnTo>
                  <a:pt x="1236776" y="52450"/>
                </a:lnTo>
                <a:lnTo>
                  <a:pt x="1236776" y="43248"/>
                </a:lnTo>
                <a:lnTo>
                  <a:pt x="1237712" y="34046"/>
                </a:lnTo>
                <a:lnTo>
                  <a:pt x="1237712" y="26685"/>
                </a:lnTo>
                <a:lnTo>
                  <a:pt x="1239585" y="20243"/>
                </a:lnTo>
                <a:lnTo>
                  <a:pt x="1242393" y="13803"/>
                </a:lnTo>
                <a:lnTo>
                  <a:pt x="1247074" y="9202"/>
                </a:lnTo>
                <a:lnTo>
                  <a:pt x="1251756" y="4602"/>
                </a:lnTo>
                <a:lnTo>
                  <a:pt x="1258310" y="1841"/>
                </a:lnTo>
                <a:lnTo>
                  <a:pt x="1264864" y="0"/>
                </a:lnTo>
                <a:lnTo>
                  <a:pt x="1272354" y="0"/>
                </a:lnTo>
                <a:lnTo>
                  <a:pt x="1406235" y="0"/>
                </a:lnTo>
                <a:lnTo>
                  <a:pt x="1425897" y="0"/>
                </a:lnTo>
                <a:lnTo>
                  <a:pt x="1442749" y="3681"/>
                </a:lnTo>
                <a:lnTo>
                  <a:pt x="1461474" y="8282"/>
                </a:lnTo>
                <a:lnTo>
                  <a:pt x="1477390" y="13803"/>
                </a:lnTo>
                <a:lnTo>
                  <a:pt x="1495179" y="22085"/>
                </a:lnTo>
                <a:lnTo>
                  <a:pt x="1509223" y="31286"/>
                </a:lnTo>
                <a:lnTo>
                  <a:pt x="1523266" y="40488"/>
                </a:lnTo>
                <a:lnTo>
                  <a:pt x="1537310" y="52450"/>
                </a:lnTo>
                <a:lnTo>
                  <a:pt x="1548545" y="65332"/>
                </a:lnTo>
                <a:lnTo>
                  <a:pt x="1559780" y="79134"/>
                </a:lnTo>
                <a:lnTo>
                  <a:pt x="1569142" y="94776"/>
                </a:lnTo>
                <a:lnTo>
                  <a:pt x="1576632" y="110420"/>
                </a:lnTo>
                <a:lnTo>
                  <a:pt x="1583186" y="126983"/>
                </a:lnTo>
                <a:lnTo>
                  <a:pt x="1585994" y="144466"/>
                </a:lnTo>
                <a:lnTo>
                  <a:pt x="1588803" y="162869"/>
                </a:lnTo>
                <a:lnTo>
                  <a:pt x="1590675" y="181273"/>
                </a:lnTo>
                <a:lnTo>
                  <a:pt x="1590675" y="3193880"/>
                </a:lnTo>
                <a:lnTo>
                  <a:pt x="1588803" y="3212283"/>
                </a:lnTo>
                <a:lnTo>
                  <a:pt x="1585994" y="3230686"/>
                </a:lnTo>
                <a:lnTo>
                  <a:pt x="1583186" y="3248169"/>
                </a:lnTo>
                <a:lnTo>
                  <a:pt x="1576632" y="3264732"/>
                </a:lnTo>
                <a:lnTo>
                  <a:pt x="1569142" y="3280375"/>
                </a:lnTo>
                <a:lnTo>
                  <a:pt x="1559780" y="3294178"/>
                </a:lnTo>
                <a:lnTo>
                  <a:pt x="1548545" y="3307979"/>
                </a:lnTo>
                <a:lnTo>
                  <a:pt x="1537310" y="3321782"/>
                </a:lnTo>
                <a:lnTo>
                  <a:pt x="1523266" y="3332824"/>
                </a:lnTo>
                <a:lnTo>
                  <a:pt x="1509223" y="3343867"/>
                </a:lnTo>
                <a:lnTo>
                  <a:pt x="1495179" y="3353068"/>
                </a:lnTo>
                <a:lnTo>
                  <a:pt x="1477390" y="3360429"/>
                </a:lnTo>
                <a:lnTo>
                  <a:pt x="1461474" y="3366870"/>
                </a:lnTo>
                <a:lnTo>
                  <a:pt x="1442749" y="3371471"/>
                </a:lnTo>
                <a:lnTo>
                  <a:pt x="1425897" y="3373311"/>
                </a:lnTo>
                <a:lnTo>
                  <a:pt x="1406235" y="3374231"/>
                </a:lnTo>
                <a:lnTo>
                  <a:pt x="184440" y="3374231"/>
                </a:lnTo>
                <a:lnTo>
                  <a:pt x="165715" y="3373311"/>
                </a:lnTo>
                <a:lnTo>
                  <a:pt x="147927" y="3371471"/>
                </a:lnTo>
                <a:lnTo>
                  <a:pt x="131075" y="3366870"/>
                </a:lnTo>
                <a:lnTo>
                  <a:pt x="113286" y="3360429"/>
                </a:lnTo>
                <a:lnTo>
                  <a:pt x="97370" y="3353068"/>
                </a:lnTo>
                <a:lnTo>
                  <a:pt x="82390" y="3343867"/>
                </a:lnTo>
                <a:lnTo>
                  <a:pt x="68346" y="3332824"/>
                </a:lnTo>
                <a:lnTo>
                  <a:pt x="55238" y="3321782"/>
                </a:lnTo>
                <a:lnTo>
                  <a:pt x="43068" y="3307979"/>
                </a:lnTo>
                <a:lnTo>
                  <a:pt x="31833" y="3294178"/>
                </a:lnTo>
                <a:lnTo>
                  <a:pt x="23407" y="3280375"/>
                </a:lnTo>
                <a:lnTo>
                  <a:pt x="15917" y="3264732"/>
                </a:lnTo>
                <a:lnTo>
                  <a:pt x="9363" y="3248169"/>
                </a:lnTo>
                <a:lnTo>
                  <a:pt x="4682" y="3230686"/>
                </a:lnTo>
                <a:lnTo>
                  <a:pt x="1874" y="3212283"/>
                </a:lnTo>
                <a:lnTo>
                  <a:pt x="0" y="3193880"/>
                </a:lnTo>
                <a:lnTo>
                  <a:pt x="0" y="181273"/>
                </a:lnTo>
                <a:lnTo>
                  <a:pt x="1874" y="162869"/>
                </a:lnTo>
                <a:lnTo>
                  <a:pt x="4682" y="144466"/>
                </a:lnTo>
                <a:lnTo>
                  <a:pt x="9363" y="126983"/>
                </a:lnTo>
                <a:lnTo>
                  <a:pt x="15917" y="110420"/>
                </a:lnTo>
                <a:lnTo>
                  <a:pt x="23407" y="94776"/>
                </a:lnTo>
                <a:lnTo>
                  <a:pt x="31833" y="79134"/>
                </a:lnTo>
                <a:lnTo>
                  <a:pt x="43068" y="65332"/>
                </a:lnTo>
                <a:lnTo>
                  <a:pt x="55238" y="52450"/>
                </a:lnTo>
                <a:lnTo>
                  <a:pt x="68346" y="40488"/>
                </a:lnTo>
                <a:lnTo>
                  <a:pt x="82390" y="31286"/>
                </a:lnTo>
                <a:lnTo>
                  <a:pt x="97370" y="22085"/>
                </a:lnTo>
                <a:lnTo>
                  <a:pt x="113286" y="13803"/>
                </a:lnTo>
                <a:lnTo>
                  <a:pt x="131075" y="8282"/>
                </a:lnTo>
                <a:lnTo>
                  <a:pt x="147927" y="368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59006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91899525-99D9-BFD5-9BD8-A72F31787489}"/>
              </a:ext>
            </a:extLst>
          </p:cNvPr>
          <p:cNvSpPr>
            <a:spLocks noGrp="1"/>
          </p:cNvSpPr>
          <p:nvPr>
            <p:ph type="pic" sz="quarter" idx="11" hasCustomPrompt="1"/>
          </p:nvPr>
        </p:nvSpPr>
        <p:spPr>
          <a:xfrm>
            <a:off x="1" y="0"/>
            <a:ext cx="3240881" cy="5143500"/>
          </a:xfrm>
          <a:custGeom>
            <a:avLst/>
            <a:gdLst>
              <a:gd name="connsiteX0" fmla="*/ 0 w 3240881"/>
              <a:gd name="connsiteY0" fmla="*/ 0 h 5143500"/>
              <a:gd name="connsiteX1" fmla="*/ 3240881 w 3240881"/>
              <a:gd name="connsiteY1" fmla="*/ 0 h 5143500"/>
              <a:gd name="connsiteX2" fmla="*/ 3240881 w 3240881"/>
              <a:gd name="connsiteY2" fmla="*/ 5143500 h 5143500"/>
              <a:gd name="connsiteX3" fmla="*/ 0 w 3240881"/>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240881" h="5143500">
                <a:moveTo>
                  <a:pt x="0" y="0"/>
                </a:moveTo>
                <a:lnTo>
                  <a:pt x="3240881" y="0"/>
                </a:lnTo>
                <a:lnTo>
                  <a:pt x="3240881"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377010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9E3136DC-FC08-FA3F-8C4B-DE4BF529F3D6}"/>
              </a:ext>
            </a:extLst>
          </p:cNvPr>
          <p:cNvSpPr>
            <a:spLocks noGrp="1"/>
          </p:cNvSpPr>
          <p:nvPr>
            <p:ph type="pic" sz="quarter" idx="17" hasCustomPrompt="1"/>
          </p:nvPr>
        </p:nvSpPr>
        <p:spPr>
          <a:xfrm>
            <a:off x="1221582" y="1702594"/>
            <a:ext cx="3195637" cy="2000250"/>
          </a:xfrm>
          <a:custGeom>
            <a:avLst/>
            <a:gdLst>
              <a:gd name="connsiteX0" fmla="*/ 0 w 3195637"/>
              <a:gd name="connsiteY0" fmla="*/ 0 h 2000250"/>
              <a:gd name="connsiteX1" fmla="*/ 3195637 w 3195637"/>
              <a:gd name="connsiteY1" fmla="*/ 0 h 2000250"/>
              <a:gd name="connsiteX2" fmla="*/ 3195637 w 3195637"/>
              <a:gd name="connsiteY2" fmla="*/ 2000250 h 2000250"/>
              <a:gd name="connsiteX3" fmla="*/ 0 w 3195637"/>
              <a:gd name="connsiteY3" fmla="*/ 2000250 h 2000250"/>
            </a:gdLst>
            <a:ahLst/>
            <a:cxnLst>
              <a:cxn ang="0">
                <a:pos x="connsiteX0" y="connsiteY0"/>
              </a:cxn>
              <a:cxn ang="0">
                <a:pos x="connsiteX1" y="connsiteY1"/>
              </a:cxn>
              <a:cxn ang="0">
                <a:pos x="connsiteX2" y="connsiteY2"/>
              </a:cxn>
              <a:cxn ang="0">
                <a:pos x="connsiteX3" y="connsiteY3"/>
              </a:cxn>
            </a:cxnLst>
            <a:rect l="l" t="t" r="r" b="b"/>
            <a:pathLst>
              <a:path w="3195637" h="2000250">
                <a:moveTo>
                  <a:pt x="0" y="0"/>
                </a:moveTo>
                <a:lnTo>
                  <a:pt x="3195637" y="0"/>
                </a:lnTo>
                <a:lnTo>
                  <a:pt x="3195637" y="2000250"/>
                </a:lnTo>
                <a:lnTo>
                  <a:pt x="0" y="200025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197734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CC40B400-C1EA-1B42-DB60-6EBEDDA9FC1C}"/>
              </a:ext>
            </a:extLst>
          </p:cNvPr>
          <p:cNvSpPr>
            <a:spLocks noGrp="1"/>
          </p:cNvSpPr>
          <p:nvPr>
            <p:ph type="pic" sz="quarter" idx="18" hasCustomPrompt="1"/>
          </p:nvPr>
        </p:nvSpPr>
        <p:spPr>
          <a:xfrm>
            <a:off x="6373495" y="2057195"/>
            <a:ext cx="2110468" cy="1067792"/>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23D478EB-AA14-6924-B7AB-79FB1CF7648F}"/>
              </a:ext>
            </a:extLst>
          </p:cNvPr>
          <p:cNvSpPr>
            <a:spLocks noGrp="1"/>
          </p:cNvSpPr>
          <p:nvPr>
            <p:ph type="pic" sz="quarter" idx="17" hasCustomPrompt="1"/>
          </p:nvPr>
        </p:nvSpPr>
        <p:spPr>
          <a:xfrm>
            <a:off x="3511632" y="2057195"/>
            <a:ext cx="2110468" cy="1067792"/>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3" name="Espaço Reservado para Imagem 2">
            <a:extLst>
              <a:ext uri="{FF2B5EF4-FFF2-40B4-BE49-F238E27FC236}">
                <a16:creationId xmlns:a16="http://schemas.microsoft.com/office/drawing/2014/main" id="{2DD823B2-7926-CD9A-5C66-546641DE1068}"/>
              </a:ext>
            </a:extLst>
          </p:cNvPr>
          <p:cNvSpPr>
            <a:spLocks noGrp="1"/>
          </p:cNvSpPr>
          <p:nvPr>
            <p:ph type="pic" sz="quarter" idx="11" hasCustomPrompt="1"/>
          </p:nvPr>
        </p:nvSpPr>
        <p:spPr>
          <a:xfrm>
            <a:off x="656750" y="2057195"/>
            <a:ext cx="2110468" cy="1067792"/>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304590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F6AB6C9D-9285-4CA8-BA4F-393E6F2FF24A}"/>
              </a:ext>
            </a:extLst>
          </p:cNvPr>
          <p:cNvSpPr>
            <a:spLocks noGrp="1"/>
          </p:cNvSpPr>
          <p:nvPr>
            <p:ph type="pic" sz="quarter" idx="10" hasCustomPrompt="1"/>
          </p:nvPr>
        </p:nvSpPr>
        <p:spPr>
          <a:xfrm>
            <a:off x="0" y="0"/>
            <a:ext cx="9144000" cy="4206875"/>
          </a:xfrm>
          <a:prstGeom prst="rect">
            <a:avLst/>
          </a:prstGeom>
          <a:pattFill prst="lgGrid">
            <a:fgClr>
              <a:schemeClr val="bg1">
                <a:lumMod val="95000"/>
              </a:schemeClr>
            </a:fgClr>
            <a:bgClr>
              <a:schemeClr val="bg1">
                <a:lumMod val="85000"/>
              </a:schemeClr>
            </a:bgClr>
          </a:pattFill>
        </p:spPr>
        <p:txBody>
          <a:bodyPr anchor="ctr"/>
          <a:lstStyle>
            <a:lvl1pPr marL="0" indent="0" algn="ctr">
              <a:buNone/>
              <a:defRPr sz="900" b="1">
                <a:latin typeface="Work Sans" pitchFamily="2" charset="0"/>
              </a:defRPr>
            </a:lvl1pPr>
          </a:lstStyle>
          <a:p>
            <a:r>
              <a:rPr lang="pt-BR" dirty="0"/>
              <a:t>clique para inserir a imagem</a:t>
            </a:r>
          </a:p>
        </p:txBody>
      </p:sp>
    </p:spTree>
    <p:extLst>
      <p:ext uri="{BB962C8B-B14F-4D97-AF65-F5344CB8AC3E}">
        <p14:creationId xmlns:p14="http://schemas.microsoft.com/office/powerpoint/2010/main" val="407551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F3876BDA-AB27-F414-A7BB-173B2469ED33}"/>
              </a:ext>
            </a:extLst>
          </p:cNvPr>
          <p:cNvSpPr>
            <a:spLocks noGrp="1"/>
          </p:cNvSpPr>
          <p:nvPr>
            <p:ph type="pic" sz="quarter" idx="12" hasCustomPrompt="1"/>
          </p:nvPr>
        </p:nvSpPr>
        <p:spPr>
          <a:xfrm>
            <a:off x="1551385" y="0"/>
            <a:ext cx="2357438" cy="5143500"/>
          </a:xfrm>
          <a:custGeom>
            <a:avLst/>
            <a:gdLst>
              <a:gd name="connsiteX0" fmla="*/ 0 w 2357438"/>
              <a:gd name="connsiteY0" fmla="*/ 0 h 5143500"/>
              <a:gd name="connsiteX1" fmla="*/ 2357438 w 2357438"/>
              <a:gd name="connsiteY1" fmla="*/ 0 h 5143500"/>
              <a:gd name="connsiteX2" fmla="*/ 2357438 w 2357438"/>
              <a:gd name="connsiteY2" fmla="*/ 5143500 h 5143500"/>
              <a:gd name="connsiteX3" fmla="*/ 0 w 2357438"/>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2357438" h="5143500">
                <a:moveTo>
                  <a:pt x="0" y="0"/>
                </a:moveTo>
                <a:lnTo>
                  <a:pt x="2357438" y="0"/>
                </a:lnTo>
                <a:lnTo>
                  <a:pt x="2357438"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28562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ED430AF-94BC-A022-83F5-7768BCB7F333}"/>
              </a:ext>
            </a:extLst>
          </p:cNvPr>
          <p:cNvSpPr>
            <a:spLocks noGrp="1"/>
          </p:cNvSpPr>
          <p:nvPr>
            <p:ph type="pic" sz="quarter" idx="11" hasCustomPrompt="1"/>
          </p:nvPr>
        </p:nvSpPr>
        <p:spPr>
          <a:xfrm>
            <a:off x="1371600" y="1621869"/>
            <a:ext cx="1910954" cy="2162176"/>
          </a:xfrm>
          <a:custGeom>
            <a:avLst/>
            <a:gdLst>
              <a:gd name="connsiteX0" fmla="*/ 0 w 1910954"/>
              <a:gd name="connsiteY0" fmla="*/ 0 h 2162176"/>
              <a:gd name="connsiteX1" fmla="*/ 1910954 w 1910954"/>
              <a:gd name="connsiteY1" fmla="*/ 0 h 2162176"/>
              <a:gd name="connsiteX2" fmla="*/ 1910954 w 1910954"/>
              <a:gd name="connsiteY2" fmla="*/ 2162176 h 2162176"/>
              <a:gd name="connsiteX3" fmla="*/ 0 w 1910954"/>
              <a:gd name="connsiteY3" fmla="*/ 2162176 h 2162176"/>
            </a:gdLst>
            <a:ahLst/>
            <a:cxnLst>
              <a:cxn ang="0">
                <a:pos x="connsiteX0" y="connsiteY0"/>
              </a:cxn>
              <a:cxn ang="0">
                <a:pos x="connsiteX1" y="connsiteY1"/>
              </a:cxn>
              <a:cxn ang="0">
                <a:pos x="connsiteX2" y="connsiteY2"/>
              </a:cxn>
              <a:cxn ang="0">
                <a:pos x="connsiteX3" y="connsiteY3"/>
              </a:cxn>
            </a:cxnLst>
            <a:rect l="l" t="t" r="r" b="b"/>
            <a:pathLst>
              <a:path w="1910954" h="2162176">
                <a:moveTo>
                  <a:pt x="0" y="0"/>
                </a:moveTo>
                <a:lnTo>
                  <a:pt x="1910954" y="0"/>
                </a:lnTo>
                <a:lnTo>
                  <a:pt x="1910954" y="2162176"/>
                </a:lnTo>
                <a:lnTo>
                  <a:pt x="0" y="216217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61523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A76C9015-0157-E5C0-A52D-B9C023CC6649}"/>
              </a:ext>
            </a:extLst>
          </p:cNvPr>
          <p:cNvSpPr>
            <a:spLocks noGrp="1"/>
          </p:cNvSpPr>
          <p:nvPr>
            <p:ph type="pic" sz="quarter" idx="11" hasCustomPrompt="1"/>
          </p:nvPr>
        </p:nvSpPr>
        <p:spPr>
          <a:xfrm>
            <a:off x="5460206" y="1083468"/>
            <a:ext cx="2582466" cy="3257551"/>
          </a:xfrm>
          <a:custGeom>
            <a:avLst/>
            <a:gdLst>
              <a:gd name="connsiteX0" fmla="*/ 0 w 2582466"/>
              <a:gd name="connsiteY0" fmla="*/ 0 h 3257551"/>
              <a:gd name="connsiteX1" fmla="*/ 2582466 w 2582466"/>
              <a:gd name="connsiteY1" fmla="*/ 0 h 3257551"/>
              <a:gd name="connsiteX2" fmla="*/ 2582466 w 2582466"/>
              <a:gd name="connsiteY2" fmla="*/ 3257551 h 3257551"/>
              <a:gd name="connsiteX3" fmla="*/ 0 w 2582466"/>
              <a:gd name="connsiteY3" fmla="*/ 3257551 h 3257551"/>
            </a:gdLst>
            <a:ahLst/>
            <a:cxnLst>
              <a:cxn ang="0">
                <a:pos x="connsiteX0" y="connsiteY0"/>
              </a:cxn>
              <a:cxn ang="0">
                <a:pos x="connsiteX1" y="connsiteY1"/>
              </a:cxn>
              <a:cxn ang="0">
                <a:pos x="connsiteX2" y="connsiteY2"/>
              </a:cxn>
              <a:cxn ang="0">
                <a:pos x="connsiteX3" y="connsiteY3"/>
              </a:cxn>
            </a:cxnLst>
            <a:rect l="l" t="t" r="r" b="b"/>
            <a:pathLst>
              <a:path w="2582466" h="3257551">
                <a:moveTo>
                  <a:pt x="0" y="0"/>
                </a:moveTo>
                <a:lnTo>
                  <a:pt x="2582466" y="0"/>
                </a:lnTo>
                <a:lnTo>
                  <a:pt x="2582466" y="3257551"/>
                </a:lnTo>
                <a:lnTo>
                  <a:pt x="0" y="325755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4395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99CB7725-4909-CE77-C9AE-FECC7C363C0C}"/>
              </a:ext>
            </a:extLst>
          </p:cNvPr>
          <p:cNvSpPr>
            <a:spLocks noGrp="1"/>
          </p:cNvSpPr>
          <p:nvPr>
            <p:ph type="pic" sz="quarter" idx="17" hasCustomPrompt="1"/>
          </p:nvPr>
        </p:nvSpPr>
        <p:spPr>
          <a:xfrm>
            <a:off x="0" y="1195388"/>
            <a:ext cx="9144000" cy="3219450"/>
          </a:xfrm>
          <a:custGeom>
            <a:avLst/>
            <a:gdLst>
              <a:gd name="connsiteX0" fmla="*/ 0 w 9144000"/>
              <a:gd name="connsiteY0" fmla="*/ 0 h 3219450"/>
              <a:gd name="connsiteX1" fmla="*/ 9144000 w 9144000"/>
              <a:gd name="connsiteY1" fmla="*/ 0 h 3219450"/>
              <a:gd name="connsiteX2" fmla="*/ 9144000 w 9144000"/>
              <a:gd name="connsiteY2" fmla="*/ 3219450 h 3219450"/>
              <a:gd name="connsiteX3" fmla="*/ 0 w 9144000"/>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9144000" h="3219450">
                <a:moveTo>
                  <a:pt x="0" y="0"/>
                </a:moveTo>
                <a:lnTo>
                  <a:pt x="9144000" y="0"/>
                </a:lnTo>
                <a:lnTo>
                  <a:pt x="9144000" y="3219450"/>
                </a:lnTo>
                <a:lnTo>
                  <a:pt x="0" y="321945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44945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B674C995-E1C4-A491-F174-F9D86D69B1D3}"/>
              </a:ext>
            </a:extLst>
          </p:cNvPr>
          <p:cNvSpPr>
            <a:spLocks noGrp="1"/>
          </p:cNvSpPr>
          <p:nvPr>
            <p:ph type="pic" sz="quarter" idx="11" hasCustomPrompt="1"/>
          </p:nvPr>
        </p:nvSpPr>
        <p:spPr>
          <a:xfrm>
            <a:off x="4816136" y="0"/>
            <a:ext cx="4327864" cy="5143500"/>
          </a:xfrm>
          <a:custGeom>
            <a:avLst/>
            <a:gdLst>
              <a:gd name="connsiteX0" fmla="*/ 2163932 w 4327864"/>
              <a:gd name="connsiteY0" fmla="*/ 0 h 5143500"/>
              <a:gd name="connsiteX1" fmla="*/ 4327864 w 4327864"/>
              <a:gd name="connsiteY1" fmla="*/ 0 h 5143500"/>
              <a:gd name="connsiteX2" fmla="*/ 4327864 w 4327864"/>
              <a:gd name="connsiteY2" fmla="*/ 5143500 h 5143500"/>
              <a:gd name="connsiteX3" fmla="*/ 2163932 w 4327864"/>
              <a:gd name="connsiteY3" fmla="*/ 5143500 h 5143500"/>
              <a:gd name="connsiteX4" fmla="*/ 0 w 4327864"/>
              <a:gd name="connsiteY4" fmla="*/ 2571750 h 5143500"/>
              <a:gd name="connsiteX5" fmla="*/ 2163932 w 4327864"/>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7864" h="5143500">
                <a:moveTo>
                  <a:pt x="2163932" y="0"/>
                </a:moveTo>
                <a:lnTo>
                  <a:pt x="4327864" y="0"/>
                </a:lnTo>
                <a:lnTo>
                  <a:pt x="4327864" y="5143500"/>
                </a:lnTo>
                <a:lnTo>
                  <a:pt x="2163932" y="5143500"/>
                </a:lnTo>
                <a:cubicBezTo>
                  <a:pt x="968825" y="5143500"/>
                  <a:pt x="0" y="3992088"/>
                  <a:pt x="0" y="2571750"/>
                </a:cubicBezTo>
                <a:cubicBezTo>
                  <a:pt x="0" y="1151412"/>
                  <a:pt x="968825" y="0"/>
                  <a:pt x="216393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11590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99CB7725-4909-CE77-C9AE-FECC7C363C0C}"/>
              </a:ext>
            </a:extLst>
          </p:cNvPr>
          <p:cNvSpPr>
            <a:spLocks noGrp="1"/>
          </p:cNvSpPr>
          <p:nvPr>
            <p:ph type="pic" sz="quarter" idx="17" hasCustomPrompt="1"/>
          </p:nvPr>
        </p:nvSpPr>
        <p:spPr>
          <a:xfrm>
            <a:off x="0" y="0"/>
            <a:ext cx="9144000" cy="5143500"/>
          </a:xfrm>
          <a:custGeom>
            <a:avLst/>
            <a:gdLst>
              <a:gd name="connsiteX0" fmla="*/ 0 w 9144000"/>
              <a:gd name="connsiteY0" fmla="*/ 0 h 3219450"/>
              <a:gd name="connsiteX1" fmla="*/ 9144000 w 9144000"/>
              <a:gd name="connsiteY1" fmla="*/ 0 h 3219450"/>
              <a:gd name="connsiteX2" fmla="*/ 9144000 w 9144000"/>
              <a:gd name="connsiteY2" fmla="*/ 3219450 h 3219450"/>
              <a:gd name="connsiteX3" fmla="*/ 0 w 9144000"/>
              <a:gd name="connsiteY3" fmla="*/ 3219450 h 3219450"/>
            </a:gdLst>
            <a:ahLst/>
            <a:cxnLst>
              <a:cxn ang="0">
                <a:pos x="connsiteX0" y="connsiteY0"/>
              </a:cxn>
              <a:cxn ang="0">
                <a:pos x="connsiteX1" y="connsiteY1"/>
              </a:cxn>
              <a:cxn ang="0">
                <a:pos x="connsiteX2" y="connsiteY2"/>
              </a:cxn>
              <a:cxn ang="0">
                <a:pos x="connsiteX3" y="connsiteY3"/>
              </a:cxn>
            </a:cxnLst>
            <a:rect l="l" t="t" r="r" b="b"/>
            <a:pathLst>
              <a:path w="9144000" h="3219450">
                <a:moveTo>
                  <a:pt x="0" y="0"/>
                </a:moveTo>
                <a:lnTo>
                  <a:pt x="9144000" y="0"/>
                </a:lnTo>
                <a:lnTo>
                  <a:pt x="9144000" y="3219450"/>
                </a:lnTo>
                <a:lnTo>
                  <a:pt x="0" y="321945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39872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63279009-CCA2-CB10-22DB-D1B75761A2ED}"/>
              </a:ext>
            </a:extLst>
          </p:cNvPr>
          <p:cNvSpPr>
            <a:spLocks noGrp="1"/>
          </p:cNvSpPr>
          <p:nvPr>
            <p:ph type="pic" sz="quarter" idx="17" hasCustomPrompt="1"/>
          </p:nvPr>
        </p:nvSpPr>
        <p:spPr>
          <a:xfrm>
            <a:off x="2" y="0"/>
            <a:ext cx="3755231" cy="5143500"/>
          </a:xfrm>
          <a:custGeom>
            <a:avLst/>
            <a:gdLst>
              <a:gd name="connsiteX0" fmla="*/ 0 w 3755231"/>
              <a:gd name="connsiteY0" fmla="*/ 0 h 5143500"/>
              <a:gd name="connsiteX1" fmla="*/ 3755231 w 3755231"/>
              <a:gd name="connsiteY1" fmla="*/ 0 h 5143500"/>
              <a:gd name="connsiteX2" fmla="*/ 3755231 w 3755231"/>
              <a:gd name="connsiteY2" fmla="*/ 5143500 h 5143500"/>
              <a:gd name="connsiteX3" fmla="*/ 0 w 3755231"/>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755231" h="5143500">
                <a:moveTo>
                  <a:pt x="0" y="0"/>
                </a:moveTo>
                <a:lnTo>
                  <a:pt x="3755231" y="0"/>
                </a:lnTo>
                <a:lnTo>
                  <a:pt x="3755231"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9770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761038"/>
      </p:ext>
    </p:extLst>
  </p:cSld>
  <p:clrMap bg1="lt1" tx1="dk1" bg2="lt2" tx2="dk2" accent1="accent1" accent2="accent2" accent3="accent3" accent4="accent4" accent5="accent5" accent6="accent6" hlink="hlink" folHlink="folHlink"/>
  <p:sldLayoutIdLst>
    <p:sldLayoutId id="2147483696" r:id="rId1"/>
    <p:sldLayoutId id="2147483699" r:id="rId2"/>
    <p:sldLayoutId id="2147483700" r:id="rId3"/>
    <p:sldLayoutId id="2147483703" r:id="rId4"/>
    <p:sldLayoutId id="2147483707" r:id="rId5"/>
    <p:sldLayoutId id="2147483709" r:id="rId6"/>
    <p:sldLayoutId id="2147483710" r:id="rId7"/>
    <p:sldLayoutId id="2147483761" r:id="rId8"/>
    <p:sldLayoutId id="2147483762" r:id="rId9"/>
    <p:sldLayoutId id="2147483763" r:id="rId10"/>
    <p:sldLayoutId id="2147483764" r:id="rId11"/>
    <p:sldLayoutId id="2147483765" r:id="rId12"/>
    <p:sldLayoutId id="2147483766" r:id="rId13"/>
    <p:sldLayoutId id="2147483768"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1.xml"/><Relationship Id="rId5" Type="http://schemas.openxmlformats.org/officeDocument/2006/relationships/image" Target="../media/image12.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8" Type="http://schemas.openxmlformats.org/officeDocument/2006/relationships/image" Target="../media/image22.gif"/><Relationship Id="rId13"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gif"/><Relationship Id="rId4" Type="http://schemas.openxmlformats.org/officeDocument/2006/relationships/image" Target="../media/image12.svg"/><Relationship Id="rId9" Type="http://schemas.openxmlformats.org/officeDocument/2006/relationships/image" Target="../media/image23.png"/><Relationship Id="rId14"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7.xml"/><Relationship Id="rId5" Type="http://schemas.openxmlformats.org/officeDocument/2006/relationships/image" Target="../media/image13.sv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13.sv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19.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02464DCE-0D3A-F138-32C4-380422846489}"/>
              </a:ext>
            </a:extLst>
          </p:cNvPr>
          <p:cNvSpPr>
            <a:spLocks noGrp="1"/>
          </p:cNvSpPr>
          <p:nvPr>
            <p:ph type="pic" sz="quarter" idx="17"/>
          </p:nvPr>
        </p:nvSpPr>
        <p:spPr/>
      </p:sp>
      <p:sp>
        <p:nvSpPr>
          <p:cNvPr id="11" name="Rectangle 10">
            <a:extLst>
              <a:ext uri="{FF2B5EF4-FFF2-40B4-BE49-F238E27FC236}">
                <a16:creationId xmlns:a16="http://schemas.microsoft.com/office/drawing/2014/main" id="{FAD039F9-917F-4F32-94CF-B78CF5469C89}"/>
              </a:ext>
            </a:extLst>
          </p:cNvPr>
          <p:cNvSpPr/>
          <p:nvPr/>
        </p:nvSpPr>
        <p:spPr>
          <a:xfrm>
            <a:off x="0" y="1"/>
            <a:ext cx="9144000" cy="514349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7" name="TextBox 16">
            <a:extLst>
              <a:ext uri="{FF2B5EF4-FFF2-40B4-BE49-F238E27FC236}">
                <a16:creationId xmlns:a16="http://schemas.microsoft.com/office/drawing/2014/main" id="{B2175E74-8468-4C41-8309-958E4FAA59DB}"/>
              </a:ext>
            </a:extLst>
          </p:cNvPr>
          <p:cNvSpPr txBox="1"/>
          <p:nvPr/>
        </p:nvSpPr>
        <p:spPr>
          <a:xfrm>
            <a:off x="1116860" y="2090806"/>
            <a:ext cx="6254208" cy="707886"/>
          </a:xfrm>
          <a:prstGeom prst="rect">
            <a:avLst/>
          </a:prstGeom>
          <a:noFill/>
        </p:spPr>
        <p:txBody>
          <a:bodyPr wrap="square" rtlCol="0" anchor="ctr">
            <a:spAutoFit/>
          </a:bodyPr>
          <a:lstStyle/>
          <a:p>
            <a:pPr defTabSz="685800"/>
            <a:r>
              <a:rPr lang="pt-BR" sz="4000" b="1" spc="-150" dirty="0">
                <a:solidFill>
                  <a:srgbClr val="E6ECF1"/>
                </a:solidFill>
                <a:latin typeface="Work Sans" panose="00000500000000000000" pitchFamily="2" charset="0"/>
              </a:rPr>
              <a:t>Apresentação Comercial</a:t>
            </a:r>
          </a:p>
        </p:txBody>
      </p:sp>
      <p:sp>
        <p:nvSpPr>
          <p:cNvPr id="3" name="Retângulo 2">
            <a:extLst>
              <a:ext uri="{FF2B5EF4-FFF2-40B4-BE49-F238E27FC236}">
                <a16:creationId xmlns:a16="http://schemas.microsoft.com/office/drawing/2014/main" id="{E4467CDD-2905-6CFB-D6D8-A2BF6ADD01B8}"/>
              </a:ext>
            </a:extLst>
          </p:cNvPr>
          <p:cNvSpPr/>
          <p:nvPr/>
        </p:nvSpPr>
        <p:spPr>
          <a:xfrm>
            <a:off x="0" y="0"/>
            <a:ext cx="495300" cy="5143499"/>
          </a:xfrm>
          <a:prstGeom prst="rect">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Work Sans" pitchFamily="2" charset="0"/>
            </a:endParaRPr>
          </a:p>
        </p:txBody>
      </p:sp>
      <p:sp>
        <p:nvSpPr>
          <p:cNvPr id="4" name="TextBox 9">
            <a:extLst>
              <a:ext uri="{FF2B5EF4-FFF2-40B4-BE49-F238E27FC236}">
                <a16:creationId xmlns:a16="http://schemas.microsoft.com/office/drawing/2014/main" id="{73E63669-07AD-5A68-C69B-8F7A35B2C0B5}"/>
              </a:ext>
            </a:extLst>
          </p:cNvPr>
          <p:cNvSpPr txBox="1"/>
          <p:nvPr/>
        </p:nvSpPr>
        <p:spPr>
          <a:xfrm>
            <a:off x="1116860" y="2720157"/>
            <a:ext cx="3511118" cy="300082"/>
          </a:xfrm>
          <a:prstGeom prst="rect">
            <a:avLst/>
          </a:prstGeom>
          <a:noFill/>
        </p:spPr>
        <p:txBody>
          <a:bodyPr wrap="square" rtlCol="0">
            <a:spAutoFit/>
          </a:bodyPr>
          <a:lstStyle/>
          <a:p>
            <a:pPr defTabSz="685800"/>
            <a:r>
              <a:rPr lang="pt-BR" sz="1350" dirty="0">
                <a:solidFill>
                  <a:prstClr val="white"/>
                </a:solidFill>
                <a:latin typeface="Work Sans" panose="00000500000000000000" pitchFamily="2" charset="0"/>
              </a:rPr>
              <a:t>Proposta de </a:t>
            </a:r>
            <a:r>
              <a:rPr lang="pt-BR" sz="1350" dirty="0" err="1">
                <a:solidFill>
                  <a:prstClr val="white"/>
                </a:solidFill>
                <a:latin typeface="Work Sans" panose="00000500000000000000" pitchFamily="2" charset="0"/>
              </a:rPr>
              <a:t>xxxxxxxxx</a:t>
            </a:r>
            <a:r>
              <a:rPr lang="pt-BR" sz="1350" dirty="0">
                <a:solidFill>
                  <a:prstClr val="white"/>
                </a:solidFill>
                <a:latin typeface="Work Sans" panose="00000500000000000000" pitchFamily="2" charset="0"/>
              </a:rPr>
              <a:t> para </a:t>
            </a:r>
            <a:r>
              <a:rPr lang="pt-BR" sz="1350" dirty="0" err="1">
                <a:solidFill>
                  <a:prstClr val="white"/>
                </a:solidFill>
                <a:latin typeface="Work Sans" panose="00000500000000000000" pitchFamily="2" charset="0"/>
              </a:rPr>
              <a:t>xxxxxxxxx</a:t>
            </a:r>
            <a:endParaRPr lang="pt-BR" sz="1350" dirty="0">
              <a:solidFill>
                <a:prstClr val="white"/>
              </a:solidFill>
              <a:latin typeface="Work Sans" panose="00000500000000000000" pitchFamily="2" charset="0"/>
            </a:endParaRPr>
          </a:p>
        </p:txBody>
      </p:sp>
      <p:sp>
        <p:nvSpPr>
          <p:cNvPr id="5" name="TextBox 9">
            <a:extLst>
              <a:ext uri="{FF2B5EF4-FFF2-40B4-BE49-F238E27FC236}">
                <a16:creationId xmlns:a16="http://schemas.microsoft.com/office/drawing/2014/main" id="{38C2AD98-753E-EE6A-4C9C-0230A8F8197B}"/>
              </a:ext>
            </a:extLst>
          </p:cNvPr>
          <p:cNvSpPr txBox="1"/>
          <p:nvPr/>
        </p:nvSpPr>
        <p:spPr>
          <a:xfrm>
            <a:off x="1116860" y="4396555"/>
            <a:ext cx="3511118" cy="300082"/>
          </a:xfrm>
          <a:prstGeom prst="rect">
            <a:avLst/>
          </a:prstGeom>
          <a:noFill/>
        </p:spPr>
        <p:txBody>
          <a:bodyPr wrap="square" rtlCol="0">
            <a:spAutoFit/>
          </a:bodyPr>
          <a:lstStyle/>
          <a:p>
            <a:pPr defTabSz="685800"/>
            <a:r>
              <a:rPr lang="pt-BR" sz="1350" dirty="0">
                <a:solidFill>
                  <a:prstClr val="white"/>
                </a:solidFill>
                <a:latin typeface="Work Sans" panose="00000500000000000000" pitchFamily="2" charset="0"/>
              </a:rPr>
              <a:t>00/00/0000</a:t>
            </a:r>
          </a:p>
        </p:txBody>
      </p:sp>
      <p:pic>
        <p:nvPicPr>
          <p:cNvPr id="2" name="Gráfico 1">
            <a:extLst>
              <a:ext uri="{FF2B5EF4-FFF2-40B4-BE49-F238E27FC236}">
                <a16:creationId xmlns:a16="http://schemas.microsoft.com/office/drawing/2014/main" id="{6110ADB1-C8B2-8791-34E4-58DF1C4351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9484" y="4413292"/>
            <a:ext cx="1034120" cy="266608"/>
          </a:xfrm>
          <a:prstGeom prst="rect">
            <a:avLst/>
          </a:prstGeom>
        </p:spPr>
      </p:pic>
    </p:spTree>
    <p:extLst>
      <p:ext uri="{BB962C8B-B14F-4D97-AF65-F5344CB8AC3E}">
        <p14:creationId xmlns:p14="http://schemas.microsoft.com/office/powerpoint/2010/main" val="3791988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BF401A9A-91E4-EC5E-ADC7-D035EC24A5AC}"/>
              </a:ext>
            </a:extLst>
          </p:cNvPr>
          <p:cNvSpPr>
            <a:spLocks noGrp="1"/>
          </p:cNvSpPr>
          <p:nvPr>
            <p:ph type="pic" sz="quarter" idx="17"/>
          </p:nvPr>
        </p:nvSpPr>
        <p:spPr/>
      </p:sp>
      <p:sp>
        <p:nvSpPr>
          <p:cNvPr id="35" name="Flowchart: Delay 10">
            <a:extLst>
              <a:ext uri="{FF2B5EF4-FFF2-40B4-BE49-F238E27FC236}">
                <a16:creationId xmlns:a16="http://schemas.microsoft.com/office/drawing/2014/main" id="{C428A970-0B6E-0534-E8CA-00B933C25CB4}"/>
              </a:ext>
            </a:extLst>
          </p:cNvPr>
          <p:cNvSpPr/>
          <p:nvPr/>
        </p:nvSpPr>
        <p:spPr>
          <a:xfrm>
            <a:off x="-3" y="0"/>
            <a:ext cx="4327861" cy="5143500"/>
          </a:xfrm>
          <a:prstGeom prst="flowChartDelay">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7" name="TextBox 16">
            <a:extLst>
              <a:ext uri="{FF2B5EF4-FFF2-40B4-BE49-F238E27FC236}">
                <a16:creationId xmlns:a16="http://schemas.microsoft.com/office/drawing/2014/main" id="{1B2C9E85-D552-4B7E-A482-58BB40EC5B4E}"/>
              </a:ext>
            </a:extLst>
          </p:cNvPr>
          <p:cNvSpPr txBox="1"/>
          <p:nvPr/>
        </p:nvSpPr>
        <p:spPr>
          <a:xfrm>
            <a:off x="4995912" y="863160"/>
            <a:ext cx="3631894" cy="523220"/>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Nossos </a:t>
            </a:r>
            <a:r>
              <a:rPr lang="pt-BR" sz="2800" b="1" dirty="0">
                <a:solidFill>
                  <a:schemeClr val="accent2"/>
                </a:solidFill>
                <a:latin typeface="Work Sans" panose="00000500000000000000" pitchFamily="2" charset="0"/>
              </a:rPr>
              <a:t>serviços</a:t>
            </a:r>
          </a:p>
        </p:txBody>
      </p:sp>
      <p:sp>
        <p:nvSpPr>
          <p:cNvPr id="18" name="TextBox 17">
            <a:extLst>
              <a:ext uri="{FF2B5EF4-FFF2-40B4-BE49-F238E27FC236}">
                <a16:creationId xmlns:a16="http://schemas.microsoft.com/office/drawing/2014/main" id="{B60A5F30-A57D-4324-A33F-853B72C53668}"/>
              </a:ext>
            </a:extLst>
          </p:cNvPr>
          <p:cNvSpPr txBox="1"/>
          <p:nvPr/>
        </p:nvSpPr>
        <p:spPr>
          <a:xfrm>
            <a:off x="4995912" y="738052"/>
            <a:ext cx="2967362" cy="230832"/>
          </a:xfrm>
          <a:prstGeom prst="rect">
            <a:avLst/>
          </a:prstGeom>
          <a:noFill/>
        </p:spPr>
        <p:txBody>
          <a:bodyPr wrap="square" rtlCol="0">
            <a:spAutoFit/>
          </a:bodyPr>
          <a:lstStyle/>
          <a:p>
            <a:pPr defTabSz="685800"/>
            <a:r>
              <a:rPr lang="pt-BR" sz="900" dirty="0">
                <a:solidFill>
                  <a:schemeClr val="accent1"/>
                </a:solidFill>
                <a:latin typeface="Work Sans" panose="00000500000000000000" pitchFamily="2" charset="0"/>
              </a:rPr>
              <a:t>O que fazemos</a:t>
            </a:r>
          </a:p>
        </p:txBody>
      </p:sp>
      <p:sp>
        <p:nvSpPr>
          <p:cNvPr id="21" name="Rectangle 20">
            <a:extLst>
              <a:ext uri="{FF2B5EF4-FFF2-40B4-BE49-F238E27FC236}">
                <a16:creationId xmlns:a16="http://schemas.microsoft.com/office/drawing/2014/main" id="{E12B5540-45DE-42B2-96EC-C26F7A4F0CFF}"/>
              </a:ext>
            </a:extLst>
          </p:cNvPr>
          <p:cNvSpPr/>
          <p:nvPr/>
        </p:nvSpPr>
        <p:spPr>
          <a:xfrm>
            <a:off x="5093563" y="1798209"/>
            <a:ext cx="3275861" cy="121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22" name="TextBox 21">
            <a:extLst>
              <a:ext uri="{FF2B5EF4-FFF2-40B4-BE49-F238E27FC236}">
                <a16:creationId xmlns:a16="http://schemas.microsoft.com/office/drawing/2014/main" id="{A4184DF6-B32B-4742-B459-2B6F3DF9C367}"/>
              </a:ext>
            </a:extLst>
          </p:cNvPr>
          <p:cNvSpPr txBox="1"/>
          <p:nvPr/>
        </p:nvSpPr>
        <p:spPr>
          <a:xfrm>
            <a:off x="5486399" y="2267560"/>
            <a:ext cx="2794819" cy="50783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 texto do slide</a:t>
            </a:r>
          </a:p>
        </p:txBody>
      </p:sp>
      <p:sp>
        <p:nvSpPr>
          <p:cNvPr id="23" name="TextBox 22">
            <a:extLst>
              <a:ext uri="{FF2B5EF4-FFF2-40B4-BE49-F238E27FC236}">
                <a16:creationId xmlns:a16="http://schemas.microsoft.com/office/drawing/2014/main" id="{1AB31DC3-0FA8-468F-9F7E-347BDEA4E762}"/>
              </a:ext>
            </a:extLst>
          </p:cNvPr>
          <p:cNvSpPr txBox="1"/>
          <p:nvPr/>
        </p:nvSpPr>
        <p:spPr>
          <a:xfrm>
            <a:off x="5486401" y="2041777"/>
            <a:ext cx="2476874" cy="253916"/>
          </a:xfrm>
          <a:prstGeom prst="rect">
            <a:avLst/>
          </a:prstGeom>
          <a:noFill/>
        </p:spPr>
        <p:txBody>
          <a:bodyPr wrap="square" rtlCol="0">
            <a:spAutoFit/>
          </a:bodyPr>
          <a:lstStyle/>
          <a:p>
            <a:pPr defTabSz="685800"/>
            <a:r>
              <a:rPr lang="pt-BR" sz="1050" b="1" dirty="0">
                <a:solidFill>
                  <a:schemeClr val="accent2"/>
                </a:solidFill>
                <a:latin typeface="Work Sans" panose="00000500000000000000" pitchFamily="2" charset="0"/>
              </a:rPr>
              <a:t>Texto do slide</a:t>
            </a:r>
          </a:p>
        </p:txBody>
      </p:sp>
      <p:sp>
        <p:nvSpPr>
          <p:cNvPr id="24" name="Rectangle 23">
            <a:extLst>
              <a:ext uri="{FF2B5EF4-FFF2-40B4-BE49-F238E27FC236}">
                <a16:creationId xmlns:a16="http://schemas.microsoft.com/office/drawing/2014/main" id="{5F3B9690-D305-4259-94AC-7C070DC28DF5}"/>
              </a:ext>
            </a:extLst>
          </p:cNvPr>
          <p:cNvSpPr/>
          <p:nvPr/>
        </p:nvSpPr>
        <p:spPr>
          <a:xfrm>
            <a:off x="5093563" y="3190296"/>
            <a:ext cx="3275861" cy="121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25" name="TextBox 24">
            <a:extLst>
              <a:ext uri="{FF2B5EF4-FFF2-40B4-BE49-F238E27FC236}">
                <a16:creationId xmlns:a16="http://schemas.microsoft.com/office/drawing/2014/main" id="{DDBE81DC-58BD-4C83-AB8F-3BCB6EFFB17F}"/>
              </a:ext>
            </a:extLst>
          </p:cNvPr>
          <p:cNvSpPr txBox="1"/>
          <p:nvPr/>
        </p:nvSpPr>
        <p:spPr>
          <a:xfrm>
            <a:off x="5486400" y="3659647"/>
            <a:ext cx="2644140" cy="50783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 texto do slide </a:t>
            </a:r>
          </a:p>
        </p:txBody>
      </p:sp>
      <p:sp>
        <p:nvSpPr>
          <p:cNvPr id="26" name="TextBox 25">
            <a:extLst>
              <a:ext uri="{FF2B5EF4-FFF2-40B4-BE49-F238E27FC236}">
                <a16:creationId xmlns:a16="http://schemas.microsoft.com/office/drawing/2014/main" id="{D9F6C6E3-D5DA-4E81-A67B-162F9FEB7421}"/>
              </a:ext>
            </a:extLst>
          </p:cNvPr>
          <p:cNvSpPr txBox="1"/>
          <p:nvPr/>
        </p:nvSpPr>
        <p:spPr>
          <a:xfrm>
            <a:off x="5486401" y="3433864"/>
            <a:ext cx="2476874" cy="253916"/>
          </a:xfrm>
          <a:prstGeom prst="rect">
            <a:avLst/>
          </a:prstGeom>
          <a:noFill/>
        </p:spPr>
        <p:txBody>
          <a:bodyPr wrap="square" rtlCol="0">
            <a:spAutoFit/>
          </a:bodyPr>
          <a:lstStyle/>
          <a:p>
            <a:pPr defTabSz="685800"/>
            <a:r>
              <a:rPr lang="pt-BR" sz="1050" b="1" dirty="0">
                <a:solidFill>
                  <a:schemeClr val="accent2"/>
                </a:solidFill>
                <a:latin typeface="Work Sans" panose="00000500000000000000" pitchFamily="2" charset="0"/>
              </a:rPr>
              <a:t>Texto do slide</a:t>
            </a:r>
          </a:p>
        </p:txBody>
      </p:sp>
      <p:sp>
        <p:nvSpPr>
          <p:cNvPr id="27" name="Oval 26">
            <a:extLst>
              <a:ext uri="{FF2B5EF4-FFF2-40B4-BE49-F238E27FC236}">
                <a16:creationId xmlns:a16="http://schemas.microsoft.com/office/drawing/2014/main" id="{595E21C0-4328-48A6-9C3E-C003A876A2B6}"/>
              </a:ext>
            </a:extLst>
          </p:cNvPr>
          <p:cNvSpPr/>
          <p:nvPr/>
        </p:nvSpPr>
        <p:spPr>
          <a:xfrm>
            <a:off x="4935505" y="2020252"/>
            <a:ext cx="316115" cy="3161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28" name="Oval 27">
            <a:extLst>
              <a:ext uri="{FF2B5EF4-FFF2-40B4-BE49-F238E27FC236}">
                <a16:creationId xmlns:a16="http://schemas.microsoft.com/office/drawing/2014/main" id="{3F29111E-B9C7-4F1C-ABF0-F2EBD4AB9FB7}"/>
              </a:ext>
            </a:extLst>
          </p:cNvPr>
          <p:cNvSpPr/>
          <p:nvPr/>
        </p:nvSpPr>
        <p:spPr>
          <a:xfrm>
            <a:off x="4935505" y="3433864"/>
            <a:ext cx="316115" cy="3161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pic>
        <p:nvPicPr>
          <p:cNvPr id="2" name="Gráfico 1">
            <a:extLst>
              <a:ext uri="{FF2B5EF4-FFF2-40B4-BE49-F238E27FC236}">
                <a16:creationId xmlns:a16="http://schemas.microsoft.com/office/drawing/2014/main" id="{34E1CC83-2AE1-43DE-00D0-2D45C8F8B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Tree>
    <p:extLst>
      <p:ext uri="{BB962C8B-B14F-4D97-AF65-F5344CB8AC3E}">
        <p14:creationId xmlns:p14="http://schemas.microsoft.com/office/powerpoint/2010/main" val="355018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D5B59864-7339-B6F5-40B2-FAB38AD8A4B8}"/>
              </a:ext>
            </a:extLst>
          </p:cNvPr>
          <p:cNvSpPr/>
          <p:nvPr/>
        </p:nvSpPr>
        <p:spPr>
          <a:xfrm>
            <a:off x="480742" y="1856014"/>
            <a:ext cx="2462483" cy="3021179"/>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Work Sans" pitchFamily="2" charset="0"/>
            </a:endParaRPr>
          </a:p>
        </p:txBody>
      </p:sp>
      <p:sp>
        <p:nvSpPr>
          <p:cNvPr id="3" name="Rectangle: Rounded Corners 5">
            <a:extLst>
              <a:ext uri="{FF2B5EF4-FFF2-40B4-BE49-F238E27FC236}">
                <a16:creationId xmlns:a16="http://schemas.microsoft.com/office/drawing/2014/main" id="{FFD6D290-BC2C-9473-98AB-B2CAF025227A}"/>
              </a:ext>
            </a:extLst>
          </p:cNvPr>
          <p:cNvSpPr/>
          <p:nvPr/>
        </p:nvSpPr>
        <p:spPr>
          <a:xfrm>
            <a:off x="3340758" y="1856014"/>
            <a:ext cx="2462483" cy="3021179"/>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Work Sans" pitchFamily="2" charset="0"/>
            </a:endParaRPr>
          </a:p>
        </p:txBody>
      </p:sp>
      <p:sp>
        <p:nvSpPr>
          <p:cNvPr id="5" name="Rectangle: Rounded Corners 4">
            <a:extLst>
              <a:ext uri="{FF2B5EF4-FFF2-40B4-BE49-F238E27FC236}">
                <a16:creationId xmlns:a16="http://schemas.microsoft.com/office/drawing/2014/main" id="{C55C04F5-BBFE-78AC-B2DE-E63FCE248217}"/>
              </a:ext>
            </a:extLst>
          </p:cNvPr>
          <p:cNvSpPr/>
          <p:nvPr/>
        </p:nvSpPr>
        <p:spPr>
          <a:xfrm>
            <a:off x="6200773" y="1856014"/>
            <a:ext cx="2462483" cy="3021179"/>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Work Sans" pitchFamily="2" charset="0"/>
            </a:endParaRPr>
          </a:p>
        </p:txBody>
      </p:sp>
      <p:sp>
        <p:nvSpPr>
          <p:cNvPr id="8" name="Rectangle 7">
            <a:extLst>
              <a:ext uri="{FF2B5EF4-FFF2-40B4-BE49-F238E27FC236}">
                <a16:creationId xmlns:a16="http://schemas.microsoft.com/office/drawing/2014/main" id="{1A02D93F-1365-43A8-ACCB-96EF6EC113D2}"/>
              </a:ext>
            </a:extLst>
          </p:cNvPr>
          <p:cNvSpPr/>
          <p:nvPr/>
        </p:nvSpPr>
        <p:spPr>
          <a:xfrm>
            <a:off x="599210" y="3634304"/>
            <a:ext cx="2230582" cy="923330"/>
          </a:xfrm>
          <a:prstGeom prst="rect">
            <a:avLst/>
          </a:prstGeom>
        </p:spPr>
        <p:txBody>
          <a:bodyPr wrap="square">
            <a:spAutoFit/>
          </a:bodyPr>
          <a:lstStyle/>
          <a:p>
            <a:pPr algn="ctr" defTabSz="685800"/>
            <a:r>
              <a:rPr lang="pt-BR" sz="900" dirty="0">
                <a:solidFill>
                  <a:srgbClr val="E7E6E6">
                    <a:lumMod val="50000"/>
                  </a:srgbClr>
                </a:solidFill>
                <a:latin typeface="Work Sans"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a:t>
            </a:r>
          </a:p>
        </p:txBody>
      </p:sp>
      <p:sp>
        <p:nvSpPr>
          <p:cNvPr id="10" name="TextBox 9">
            <a:extLst>
              <a:ext uri="{FF2B5EF4-FFF2-40B4-BE49-F238E27FC236}">
                <a16:creationId xmlns:a16="http://schemas.microsoft.com/office/drawing/2014/main" id="{FDE3CED1-D825-41C6-AD50-4331B50F29F6}"/>
              </a:ext>
            </a:extLst>
          </p:cNvPr>
          <p:cNvSpPr txBox="1"/>
          <p:nvPr/>
        </p:nvSpPr>
        <p:spPr>
          <a:xfrm>
            <a:off x="902526" y="3321437"/>
            <a:ext cx="1618913" cy="31181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a:r>
              <a:rPr lang="pt-BR" b="1" dirty="0">
                <a:solidFill>
                  <a:schemeClr val="accent2"/>
                </a:solidFill>
                <a:latin typeface="Work Sans" pitchFamily="2" charset="0"/>
              </a:rPr>
              <a:t>Título do item aqui</a:t>
            </a:r>
          </a:p>
        </p:txBody>
      </p:sp>
      <p:sp>
        <p:nvSpPr>
          <p:cNvPr id="18" name="TextBox 2">
            <a:extLst>
              <a:ext uri="{FF2B5EF4-FFF2-40B4-BE49-F238E27FC236}">
                <a16:creationId xmlns:a16="http://schemas.microsoft.com/office/drawing/2014/main" id="{C72E3F01-8981-CAA2-BA84-EB601DA88CE9}"/>
              </a:ext>
            </a:extLst>
          </p:cNvPr>
          <p:cNvSpPr txBox="1"/>
          <p:nvPr/>
        </p:nvSpPr>
        <p:spPr>
          <a:xfrm>
            <a:off x="3131038" y="569041"/>
            <a:ext cx="2881925" cy="415498"/>
          </a:xfrm>
          <a:prstGeom prst="rect">
            <a:avLst/>
          </a:prstGeom>
          <a:noFill/>
        </p:spPr>
        <p:txBody>
          <a:bodyPr wrap="square" rtlCol="0">
            <a:spAutoFit/>
          </a:bodyPr>
          <a:lstStyle/>
          <a:p>
            <a:pPr algn="ctr" defTabSz="685800"/>
            <a:r>
              <a:rPr lang="pt-BR" sz="2100" b="1" spc="75" dirty="0">
                <a:solidFill>
                  <a:schemeClr val="accent2"/>
                </a:solidFill>
                <a:latin typeface="Work Sans" pitchFamily="2" charset="0"/>
                <a:ea typeface="Roboto Medium" panose="02000000000000000000" pitchFamily="2" charset="0"/>
                <a:cs typeface="Poppins" panose="00000500000000000000" pitchFamily="2" charset="0"/>
              </a:rPr>
              <a:t>Nossos Serviços</a:t>
            </a:r>
            <a:endParaRPr lang="pt-BR" sz="2100" spc="75" dirty="0">
              <a:solidFill>
                <a:schemeClr val="accent2"/>
              </a:solidFill>
              <a:latin typeface="Work Sans" pitchFamily="2" charset="0"/>
              <a:ea typeface="Roboto Medium" panose="02000000000000000000" pitchFamily="2" charset="0"/>
              <a:cs typeface="Poppins" panose="00000500000000000000" pitchFamily="2" charset="0"/>
            </a:endParaRPr>
          </a:p>
        </p:txBody>
      </p:sp>
      <p:sp>
        <p:nvSpPr>
          <p:cNvPr id="19" name="TextBox 3">
            <a:extLst>
              <a:ext uri="{FF2B5EF4-FFF2-40B4-BE49-F238E27FC236}">
                <a16:creationId xmlns:a16="http://schemas.microsoft.com/office/drawing/2014/main" id="{A7311EE8-09A4-0914-E8C7-98E617BFC02B}"/>
              </a:ext>
            </a:extLst>
          </p:cNvPr>
          <p:cNvSpPr txBox="1"/>
          <p:nvPr/>
        </p:nvSpPr>
        <p:spPr>
          <a:xfrm>
            <a:off x="3779521" y="320795"/>
            <a:ext cx="1584960" cy="311817"/>
          </a:xfrm>
          <a:prstGeom prst="rect">
            <a:avLst/>
          </a:prstGeom>
          <a:noFill/>
        </p:spPr>
        <p:txBody>
          <a:bodyPr wrap="square" rtlCol="0">
            <a:spAutoFit/>
          </a:bodyPr>
          <a:lstStyle/>
          <a:p>
            <a:pPr algn="ctr" defTabSz="685800">
              <a:lnSpc>
                <a:spcPct val="150000"/>
              </a:lnSpc>
            </a:pPr>
            <a:r>
              <a:rPr lang="pt-BR" sz="1050" dirty="0">
                <a:solidFill>
                  <a:schemeClr val="accent1"/>
                </a:solidFill>
                <a:latin typeface="Work Sans" pitchFamily="2" charset="0"/>
                <a:ea typeface="Open Sans" panose="020B0606030504020204" pitchFamily="34" charset="0"/>
                <a:cs typeface="Poppins SemiBold" panose="00000700000000000000" pitchFamily="2" charset="0"/>
              </a:rPr>
              <a:t>O que fazemos</a:t>
            </a:r>
          </a:p>
        </p:txBody>
      </p:sp>
      <p:sp>
        <p:nvSpPr>
          <p:cNvPr id="20" name="Rectangle 11">
            <a:extLst>
              <a:ext uri="{FF2B5EF4-FFF2-40B4-BE49-F238E27FC236}">
                <a16:creationId xmlns:a16="http://schemas.microsoft.com/office/drawing/2014/main" id="{8640BD99-F342-04D2-2B13-FCC948D0B6B5}"/>
              </a:ext>
            </a:extLst>
          </p:cNvPr>
          <p:cNvSpPr/>
          <p:nvPr/>
        </p:nvSpPr>
        <p:spPr>
          <a:xfrm>
            <a:off x="2169419" y="965860"/>
            <a:ext cx="4805163" cy="488211"/>
          </a:xfrm>
          <a:prstGeom prst="rect">
            <a:avLst/>
          </a:prstGeom>
        </p:spPr>
        <p:txBody>
          <a:bodyPr wrap="square">
            <a:spAutoFit/>
          </a:bodyPr>
          <a:lstStyle/>
          <a:p>
            <a:pPr algn="ctr" defTabSz="685800">
              <a:lnSpc>
                <a:spcPct val="150000"/>
              </a:lnSpc>
            </a:pPr>
            <a:r>
              <a:rPr lang="pt-BR" sz="900" dirty="0">
                <a:solidFill>
                  <a:srgbClr val="E7E6E6">
                    <a:lumMod val="50000"/>
                  </a:srgbClr>
                </a:solidFill>
                <a:latin typeface="Work Sans"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a:t>
            </a:r>
          </a:p>
        </p:txBody>
      </p:sp>
      <p:pic>
        <p:nvPicPr>
          <p:cNvPr id="27" name="Gráfico 26" descr="Selo Tick1 com preenchimento sólido">
            <a:extLst>
              <a:ext uri="{FF2B5EF4-FFF2-40B4-BE49-F238E27FC236}">
                <a16:creationId xmlns:a16="http://schemas.microsoft.com/office/drawing/2014/main" id="{D34DB6EA-C9B5-525E-DAB5-36622CD95B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7367" y="1554639"/>
            <a:ext cx="469232" cy="469232"/>
          </a:xfrm>
          <a:prstGeom prst="rect">
            <a:avLst/>
          </a:prstGeom>
        </p:spPr>
      </p:pic>
      <p:pic>
        <p:nvPicPr>
          <p:cNvPr id="28" name="Gráfico 27" descr="Selo Tick1 com preenchimento sólido">
            <a:extLst>
              <a:ext uri="{FF2B5EF4-FFF2-40B4-BE49-F238E27FC236}">
                <a16:creationId xmlns:a16="http://schemas.microsoft.com/office/drawing/2014/main" id="{43301891-974F-9DBE-A606-96C6DF45D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7383" y="1554639"/>
            <a:ext cx="469232" cy="469232"/>
          </a:xfrm>
          <a:prstGeom prst="rect">
            <a:avLst/>
          </a:prstGeom>
        </p:spPr>
      </p:pic>
      <p:pic>
        <p:nvPicPr>
          <p:cNvPr id="29" name="Gráfico 28" descr="Selo Tick1 com preenchimento sólido">
            <a:extLst>
              <a:ext uri="{FF2B5EF4-FFF2-40B4-BE49-F238E27FC236}">
                <a16:creationId xmlns:a16="http://schemas.microsoft.com/office/drawing/2014/main" id="{6FB5BB64-FF8C-0869-9B4F-708CB830D2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7398" y="1554639"/>
            <a:ext cx="469232" cy="469232"/>
          </a:xfrm>
          <a:prstGeom prst="rect">
            <a:avLst/>
          </a:prstGeom>
        </p:spPr>
      </p:pic>
      <p:sp>
        <p:nvSpPr>
          <p:cNvPr id="37" name="Rectangle 7">
            <a:extLst>
              <a:ext uri="{FF2B5EF4-FFF2-40B4-BE49-F238E27FC236}">
                <a16:creationId xmlns:a16="http://schemas.microsoft.com/office/drawing/2014/main" id="{E6177972-6919-77D2-85EE-AAD1EBCC5C80}"/>
              </a:ext>
            </a:extLst>
          </p:cNvPr>
          <p:cNvSpPr/>
          <p:nvPr/>
        </p:nvSpPr>
        <p:spPr>
          <a:xfrm>
            <a:off x="3459227" y="3634304"/>
            <a:ext cx="2230582" cy="923330"/>
          </a:xfrm>
          <a:prstGeom prst="rect">
            <a:avLst/>
          </a:prstGeom>
        </p:spPr>
        <p:txBody>
          <a:bodyPr wrap="square">
            <a:spAutoFit/>
          </a:bodyPr>
          <a:lstStyle/>
          <a:p>
            <a:pPr algn="ctr" defTabSz="685800"/>
            <a:r>
              <a:rPr lang="pt-BR" sz="900" dirty="0">
                <a:solidFill>
                  <a:srgbClr val="E7E6E6">
                    <a:lumMod val="50000"/>
                  </a:srgbClr>
                </a:solidFill>
                <a:latin typeface="Work Sans"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a:t>
            </a:r>
          </a:p>
        </p:txBody>
      </p:sp>
      <p:sp>
        <p:nvSpPr>
          <p:cNvPr id="38" name="TextBox 9">
            <a:extLst>
              <a:ext uri="{FF2B5EF4-FFF2-40B4-BE49-F238E27FC236}">
                <a16:creationId xmlns:a16="http://schemas.microsoft.com/office/drawing/2014/main" id="{1AD65FCE-6BF0-5B05-393C-20DD4F4B19F4}"/>
              </a:ext>
            </a:extLst>
          </p:cNvPr>
          <p:cNvSpPr txBox="1"/>
          <p:nvPr/>
        </p:nvSpPr>
        <p:spPr>
          <a:xfrm>
            <a:off x="3762543" y="3321437"/>
            <a:ext cx="1618913" cy="31181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a:r>
              <a:rPr lang="pt-BR" b="1" dirty="0">
                <a:solidFill>
                  <a:schemeClr val="accent2"/>
                </a:solidFill>
                <a:latin typeface="Work Sans" pitchFamily="2" charset="0"/>
              </a:rPr>
              <a:t>Título do item aqui</a:t>
            </a:r>
          </a:p>
        </p:txBody>
      </p:sp>
      <p:sp>
        <p:nvSpPr>
          <p:cNvPr id="39" name="Rectangle 7">
            <a:extLst>
              <a:ext uri="{FF2B5EF4-FFF2-40B4-BE49-F238E27FC236}">
                <a16:creationId xmlns:a16="http://schemas.microsoft.com/office/drawing/2014/main" id="{3F8E84CE-CF70-C02E-D2BF-58D4A8B55B88}"/>
              </a:ext>
            </a:extLst>
          </p:cNvPr>
          <p:cNvSpPr/>
          <p:nvPr/>
        </p:nvSpPr>
        <p:spPr>
          <a:xfrm>
            <a:off x="6319244" y="3634304"/>
            <a:ext cx="2230582" cy="923330"/>
          </a:xfrm>
          <a:prstGeom prst="rect">
            <a:avLst/>
          </a:prstGeom>
        </p:spPr>
        <p:txBody>
          <a:bodyPr wrap="square">
            <a:spAutoFit/>
          </a:bodyPr>
          <a:lstStyle/>
          <a:p>
            <a:pPr algn="ctr" defTabSz="685800"/>
            <a:r>
              <a:rPr lang="pt-BR" sz="900" dirty="0">
                <a:solidFill>
                  <a:srgbClr val="E7E6E6">
                    <a:lumMod val="50000"/>
                  </a:srgbClr>
                </a:solidFill>
                <a:latin typeface="Work Sans" pitchFamily="2" charset="0"/>
                <a:ea typeface="Open Sans" panose="020B0606030504020204" pitchFamily="34" charset="0"/>
                <a:cs typeface="Poppins" panose="00000500000000000000" pitchFamily="2" charset="0"/>
              </a:rPr>
              <a:t>Texto do slide escrito aqui texto do slide escrito aqui texto do slide escrito aqui texto do slide escrito aqui texto do slide escrito aqui texto do slide escrito aqui texto do slide escrito aqui texto do slide</a:t>
            </a:r>
          </a:p>
        </p:txBody>
      </p:sp>
      <p:sp>
        <p:nvSpPr>
          <p:cNvPr id="40" name="TextBox 9">
            <a:extLst>
              <a:ext uri="{FF2B5EF4-FFF2-40B4-BE49-F238E27FC236}">
                <a16:creationId xmlns:a16="http://schemas.microsoft.com/office/drawing/2014/main" id="{9908D0EE-68ED-2D85-29D9-804002E3EF48}"/>
              </a:ext>
            </a:extLst>
          </p:cNvPr>
          <p:cNvSpPr txBox="1"/>
          <p:nvPr/>
        </p:nvSpPr>
        <p:spPr>
          <a:xfrm>
            <a:off x="6622560" y="3321437"/>
            <a:ext cx="1618913" cy="31181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algn="ctr"/>
            <a:r>
              <a:rPr lang="pt-BR" b="1" dirty="0">
                <a:solidFill>
                  <a:schemeClr val="accent2"/>
                </a:solidFill>
                <a:latin typeface="Work Sans" pitchFamily="2" charset="0"/>
              </a:rPr>
              <a:t>Título do item aqui</a:t>
            </a:r>
          </a:p>
        </p:txBody>
      </p:sp>
      <p:pic>
        <p:nvPicPr>
          <p:cNvPr id="41" name="Gráfico 40">
            <a:extLst>
              <a:ext uri="{FF2B5EF4-FFF2-40B4-BE49-F238E27FC236}">
                <a16:creationId xmlns:a16="http://schemas.microsoft.com/office/drawing/2014/main" id="{4BB3242C-E0E5-3874-8EAD-A5CE7B0E2C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1306" y="245070"/>
            <a:ext cx="1034357" cy="266670"/>
          </a:xfrm>
          <a:prstGeom prst="rect">
            <a:avLst/>
          </a:prstGeom>
        </p:spPr>
      </p:pic>
      <p:sp>
        <p:nvSpPr>
          <p:cNvPr id="7" name="Espaço Reservado para Imagem 6">
            <a:extLst>
              <a:ext uri="{FF2B5EF4-FFF2-40B4-BE49-F238E27FC236}">
                <a16:creationId xmlns:a16="http://schemas.microsoft.com/office/drawing/2014/main" id="{D86C1767-7B8B-A707-48C7-AE9C10C42230}"/>
              </a:ext>
            </a:extLst>
          </p:cNvPr>
          <p:cNvSpPr>
            <a:spLocks noGrp="1"/>
          </p:cNvSpPr>
          <p:nvPr>
            <p:ph type="pic" sz="quarter" idx="11"/>
          </p:nvPr>
        </p:nvSpPr>
        <p:spPr/>
      </p:sp>
      <p:sp>
        <p:nvSpPr>
          <p:cNvPr id="11" name="Espaço Reservado para Imagem 10">
            <a:extLst>
              <a:ext uri="{FF2B5EF4-FFF2-40B4-BE49-F238E27FC236}">
                <a16:creationId xmlns:a16="http://schemas.microsoft.com/office/drawing/2014/main" id="{F53D8BE2-4C2D-35A9-9945-A56296808EB1}"/>
              </a:ext>
            </a:extLst>
          </p:cNvPr>
          <p:cNvSpPr>
            <a:spLocks noGrp="1"/>
          </p:cNvSpPr>
          <p:nvPr>
            <p:ph type="pic" sz="quarter" idx="17"/>
          </p:nvPr>
        </p:nvSpPr>
        <p:spPr/>
      </p:sp>
      <p:sp>
        <p:nvSpPr>
          <p:cNvPr id="13" name="Espaço Reservado para Imagem 12">
            <a:extLst>
              <a:ext uri="{FF2B5EF4-FFF2-40B4-BE49-F238E27FC236}">
                <a16:creationId xmlns:a16="http://schemas.microsoft.com/office/drawing/2014/main" id="{7A8BD411-57F4-E6C2-AFEA-5516C64FE883}"/>
              </a:ext>
            </a:extLst>
          </p:cNvPr>
          <p:cNvSpPr>
            <a:spLocks noGrp="1"/>
          </p:cNvSpPr>
          <p:nvPr>
            <p:ph type="pic" sz="quarter" idx="18"/>
          </p:nvPr>
        </p:nvSpPr>
        <p:spPr/>
      </p:sp>
    </p:spTree>
    <p:extLst>
      <p:ext uri="{BB962C8B-B14F-4D97-AF65-F5344CB8AC3E}">
        <p14:creationId xmlns:p14="http://schemas.microsoft.com/office/powerpoint/2010/main" val="386037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7CC9AF-973C-4B3E-B730-B80BC8DA48E0}"/>
              </a:ext>
            </a:extLst>
          </p:cNvPr>
          <p:cNvSpPr/>
          <p:nvPr/>
        </p:nvSpPr>
        <p:spPr>
          <a:xfrm>
            <a:off x="0" y="2809332"/>
            <a:ext cx="9144000" cy="23341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6" name="TextBox 15">
            <a:extLst>
              <a:ext uri="{FF2B5EF4-FFF2-40B4-BE49-F238E27FC236}">
                <a16:creationId xmlns:a16="http://schemas.microsoft.com/office/drawing/2014/main" id="{358C809C-4267-434E-AB59-6F0C94B8F4D4}"/>
              </a:ext>
            </a:extLst>
          </p:cNvPr>
          <p:cNvSpPr txBox="1"/>
          <p:nvPr/>
        </p:nvSpPr>
        <p:spPr>
          <a:xfrm>
            <a:off x="873342" y="1348642"/>
            <a:ext cx="7775358" cy="646331"/>
          </a:xfrm>
          <a:prstGeom prst="rect">
            <a:avLst/>
          </a:prstGeom>
          <a:noFill/>
        </p:spPr>
        <p:txBody>
          <a:bodyPr wrap="square" rtlCol="0">
            <a:spAutoFit/>
          </a:bodyPr>
          <a:lstStyle/>
          <a:p>
            <a:pPr defTabSz="685800"/>
            <a:r>
              <a:rPr lang="pt-BR" sz="3600" dirty="0">
                <a:solidFill>
                  <a:schemeClr val="accent2"/>
                </a:solidFill>
                <a:latin typeface="Work Sans" panose="00000500000000000000" pitchFamily="2" charset="0"/>
              </a:rPr>
              <a:t>Nossos </a:t>
            </a:r>
            <a:r>
              <a:rPr lang="pt-BR" sz="3600" b="1" dirty="0">
                <a:solidFill>
                  <a:schemeClr val="accent2"/>
                </a:solidFill>
                <a:latin typeface="Work Sans" panose="00000500000000000000" pitchFamily="2" charset="0"/>
              </a:rPr>
              <a:t>serviços</a:t>
            </a:r>
          </a:p>
        </p:txBody>
      </p:sp>
      <p:sp>
        <p:nvSpPr>
          <p:cNvPr id="18" name="TextBox 17">
            <a:extLst>
              <a:ext uri="{FF2B5EF4-FFF2-40B4-BE49-F238E27FC236}">
                <a16:creationId xmlns:a16="http://schemas.microsoft.com/office/drawing/2014/main" id="{E42E8E11-68FB-4B61-B999-F7EC24395538}"/>
              </a:ext>
            </a:extLst>
          </p:cNvPr>
          <p:cNvSpPr txBox="1"/>
          <p:nvPr/>
        </p:nvSpPr>
        <p:spPr>
          <a:xfrm>
            <a:off x="873343" y="1171800"/>
            <a:ext cx="2967362" cy="230832"/>
          </a:xfrm>
          <a:prstGeom prst="rect">
            <a:avLst/>
          </a:prstGeom>
          <a:noFill/>
        </p:spPr>
        <p:txBody>
          <a:bodyPr wrap="square" rtlCol="0">
            <a:spAutoFit/>
          </a:bodyPr>
          <a:lstStyle/>
          <a:p>
            <a:pPr defTabSz="685800"/>
            <a:r>
              <a:rPr lang="pt-BR" sz="900" dirty="0">
                <a:solidFill>
                  <a:schemeClr val="accent1"/>
                </a:solidFill>
                <a:latin typeface="Work Sans" panose="00000500000000000000" pitchFamily="2" charset="0"/>
              </a:rPr>
              <a:t>O que fazemos</a:t>
            </a:r>
          </a:p>
        </p:txBody>
      </p:sp>
      <p:sp>
        <p:nvSpPr>
          <p:cNvPr id="19" name="TextBox 18">
            <a:extLst>
              <a:ext uri="{FF2B5EF4-FFF2-40B4-BE49-F238E27FC236}">
                <a16:creationId xmlns:a16="http://schemas.microsoft.com/office/drawing/2014/main" id="{DF4F1441-27AD-462B-B27A-B0F1E670280F}"/>
              </a:ext>
            </a:extLst>
          </p:cNvPr>
          <p:cNvSpPr txBox="1"/>
          <p:nvPr/>
        </p:nvSpPr>
        <p:spPr>
          <a:xfrm>
            <a:off x="873343" y="3369984"/>
            <a:ext cx="1687736" cy="276999"/>
          </a:xfrm>
          <a:prstGeom prst="rect">
            <a:avLst/>
          </a:prstGeom>
          <a:noFill/>
        </p:spPr>
        <p:txBody>
          <a:bodyPr wrap="square" rtlCol="0">
            <a:spAutoFit/>
          </a:bodyPr>
          <a:lstStyle/>
          <a:p>
            <a:pPr defTabSz="685800"/>
            <a:r>
              <a:rPr lang="pt-BR" sz="1200" b="1" dirty="0">
                <a:solidFill>
                  <a:schemeClr val="accent2"/>
                </a:solidFill>
                <a:latin typeface="Work Sans" pitchFamily="2" charset="0"/>
              </a:rPr>
              <a:t>Produto/Serviço</a:t>
            </a:r>
          </a:p>
        </p:txBody>
      </p:sp>
      <p:sp>
        <p:nvSpPr>
          <p:cNvPr id="20" name="TextBox 19">
            <a:extLst>
              <a:ext uri="{FF2B5EF4-FFF2-40B4-BE49-F238E27FC236}">
                <a16:creationId xmlns:a16="http://schemas.microsoft.com/office/drawing/2014/main" id="{602D2E66-18E8-4475-9E14-86EC73D9F509}"/>
              </a:ext>
            </a:extLst>
          </p:cNvPr>
          <p:cNvSpPr txBox="1"/>
          <p:nvPr/>
        </p:nvSpPr>
        <p:spPr>
          <a:xfrm>
            <a:off x="873343" y="3698377"/>
            <a:ext cx="1584713" cy="9233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 texto do slide.</a:t>
            </a:r>
          </a:p>
        </p:txBody>
      </p:sp>
      <p:sp>
        <p:nvSpPr>
          <p:cNvPr id="21" name="Oval 20">
            <a:extLst>
              <a:ext uri="{FF2B5EF4-FFF2-40B4-BE49-F238E27FC236}">
                <a16:creationId xmlns:a16="http://schemas.microsoft.com/office/drawing/2014/main" id="{4C93BC10-E158-465C-A178-EFF25C9F3F98}"/>
              </a:ext>
            </a:extLst>
          </p:cNvPr>
          <p:cNvSpPr/>
          <p:nvPr/>
        </p:nvSpPr>
        <p:spPr>
          <a:xfrm>
            <a:off x="873342" y="2571750"/>
            <a:ext cx="607807" cy="6078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22" name="TextBox 21">
            <a:extLst>
              <a:ext uri="{FF2B5EF4-FFF2-40B4-BE49-F238E27FC236}">
                <a16:creationId xmlns:a16="http://schemas.microsoft.com/office/drawing/2014/main" id="{28651286-2BB9-4B20-B12A-DD7FB5CFFF4D}"/>
              </a:ext>
            </a:extLst>
          </p:cNvPr>
          <p:cNvSpPr txBox="1"/>
          <p:nvPr/>
        </p:nvSpPr>
        <p:spPr>
          <a:xfrm>
            <a:off x="2853378" y="3369984"/>
            <a:ext cx="1687736" cy="276999"/>
          </a:xfrm>
          <a:prstGeom prst="rect">
            <a:avLst/>
          </a:prstGeom>
          <a:noFill/>
        </p:spPr>
        <p:txBody>
          <a:bodyPr wrap="square" rtlCol="0">
            <a:spAutoFit/>
          </a:bodyPr>
          <a:lstStyle/>
          <a:p>
            <a:pPr defTabSz="685800"/>
            <a:r>
              <a:rPr lang="pt-BR" sz="1200" b="1" dirty="0">
                <a:solidFill>
                  <a:schemeClr val="accent2"/>
                </a:solidFill>
                <a:latin typeface="Work Sans" pitchFamily="2" charset="0"/>
              </a:rPr>
              <a:t>Produto/Serviço</a:t>
            </a:r>
          </a:p>
        </p:txBody>
      </p:sp>
      <p:sp>
        <p:nvSpPr>
          <p:cNvPr id="23" name="TextBox 22">
            <a:extLst>
              <a:ext uri="{FF2B5EF4-FFF2-40B4-BE49-F238E27FC236}">
                <a16:creationId xmlns:a16="http://schemas.microsoft.com/office/drawing/2014/main" id="{C0523FB2-5306-4888-B7DD-9001C9929C10}"/>
              </a:ext>
            </a:extLst>
          </p:cNvPr>
          <p:cNvSpPr txBox="1"/>
          <p:nvPr/>
        </p:nvSpPr>
        <p:spPr>
          <a:xfrm>
            <a:off x="2853378" y="3698377"/>
            <a:ext cx="1599032" cy="9233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 texto do slide.</a:t>
            </a:r>
          </a:p>
        </p:txBody>
      </p:sp>
      <p:sp>
        <p:nvSpPr>
          <p:cNvPr id="24" name="Oval 23">
            <a:extLst>
              <a:ext uri="{FF2B5EF4-FFF2-40B4-BE49-F238E27FC236}">
                <a16:creationId xmlns:a16="http://schemas.microsoft.com/office/drawing/2014/main" id="{536841E1-D564-4CB8-BDBA-36AF1DE517E8}"/>
              </a:ext>
            </a:extLst>
          </p:cNvPr>
          <p:cNvSpPr/>
          <p:nvPr/>
        </p:nvSpPr>
        <p:spPr>
          <a:xfrm>
            <a:off x="2853378" y="2571750"/>
            <a:ext cx="607807" cy="6078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25" name="TextBox 24">
            <a:extLst>
              <a:ext uri="{FF2B5EF4-FFF2-40B4-BE49-F238E27FC236}">
                <a16:creationId xmlns:a16="http://schemas.microsoft.com/office/drawing/2014/main" id="{5FB4292C-57A4-4B08-B630-1C0CA8880EC9}"/>
              </a:ext>
            </a:extLst>
          </p:cNvPr>
          <p:cNvSpPr txBox="1"/>
          <p:nvPr/>
        </p:nvSpPr>
        <p:spPr>
          <a:xfrm>
            <a:off x="4833413" y="3369984"/>
            <a:ext cx="1687736" cy="276999"/>
          </a:xfrm>
          <a:prstGeom prst="rect">
            <a:avLst/>
          </a:prstGeom>
          <a:noFill/>
        </p:spPr>
        <p:txBody>
          <a:bodyPr wrap="square" rtlCol="0">
            <a:spAutoFit/>
          </a:bodyPr>
          <a:lstStyle/>
          <a:p>
            <a:pPr defTabSz="685800"/>
            <a:r>
              <a:rPr lang="pt-BR" sz="1200" b="1" dirty="0">
                <a:solidFill>
                  <a:schemeClr val="accent2"/>
                </a:solidFill>
                <a:latin typeface="Work Sans" pitchFamily="2" charset="0"/>
              </a:rPr>
              <a:t>Produto/Serviço</a:t>
            </a:r>
          </a:p>
        </p:txBody>
      </p:sp>
      <p:sp>
        <p:nvSpPr>
          <p:cNvPr id="26" name="TextBox 25">
            <a:extLst>
              <a:ext uri="{FF2B5EF4-FFF2-40B4-BE49-F238E27FC236}">
                <a16:creationId xmlns:a16="http://schemas.microsoft.com/office/drawing/2014/main" id="{EFF134CE-AD2B-4609-8A68-83FB8F3E3E22}"/>
              </a:ext>
            </a:extLst>
          </p:cNvPr>
          <p:cNvSpPr txBox="1"/>
          <p:nvPr/>
        </p:nvSpPr>
        <p:spPr>
          <a:xfrm>
            <a:off x="4833413" y="3698377"/>
            <a:ext cx="1599032" cy="9233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 texto do slide.</a:t>
            </a:r>
          </a:p>
        </p:txBody>
      </p:sp>
      <p:sp>
        <p:nvSpPr>
          <p:cNvPr id="27" name="Oval 26">
            <a:extLst>
              <a:ext uri="{FF2B5EF4-FFF2-40B4-BE49-F238E27FC236}">
                <a16:creationId xmlns:a16="http://schemas.microsoft.com/office/drawing/2014/main" id="{F5E52F86-E453-48C9-9ECC-CE0E4AEECB41}"/>
              </a:ext>
            </a:extLst>
          </p:cNvPr>
          <p:cNvSpPr/>
          <p:nvPr/>
        </p:nvSpPr>
        <p:spPr>
          <a:xfrm>
            <a:off x="4833413" y="2571750"/>
            <a:ext cx="607807" cy="6078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28" name="TextBox 27">
            <a:extLst>
              <a:ext uri="{FF2B5EF4-FFF2-40B4-BE49-F238E27FC236}">
                <a16:creationId xmlns:a16="http://schemas.microsoft.com/office/drawing/2014/main" id="{676AD1A1-6AFA-4086-8FD7-927A3C906F37}"/>
              </a:ext>
            </a:extLst>
          </p:cNvPr>
          <p:cNvSpPr txBox="1"/>
          <p:nvPr/>
        </p:nvSpPr>
        <p:spPr>
          <a:xfrm>
            <a:off x="6813448" y="3369984"/>
            <a:ext cx="1687736" cy="276999"/>
          </a:xfrm>
          <a:prstGeom prst="rect">
            <a:avLst/>
          </a:prstGeom>
          <a:noFill/>
        </p:spPr>
        <p:txBody>
          <a:bodyPr wrap="square" rtlCol="0">
            <a:spAutoFit/>
          </a:bodyPr>
          <a:lstStyle/>
          <a:p>
            <a:pPr defTabSz="685800"/>
            <a:r>
              <a:rPr lang="pt-BR" sz="1200" b="1" dirty="0">
                <a:solidFill>
                  <a:schemeClr val="accent2"/>
                </a:solidFill>
                <a:latin typeface="Work Sans" pitchFamily="2" charset="0"/>
              </a:rPr>
              <a:t>Produto/Serviço</a:t>
            </a:r>
          </a:p>
        </p:txBody>
      </p:sp>
      <p:sp>
        <p:nvSpPr>
          <p:cNvPr id="29" name="TextBox 28">
            <a:extLst>
              <a:ext uri="{FF2B5EF4-FFF2-40B4-BE49-F238E27FC236}">
                <a16:creationId xmlns:a16="http://schemas.microsoft.com/office/drawing/2014/main" id="{FB1E130E-C13F-4D9F-BED8-D88A0F348EEF}"/>
              </a:ext>
            </a:extLst>
          </p:cNvPr>
          <p:cNvSpPr txBox="1"/>
          <p:nvPr/>
        </p:nvSpPr>
        <p:spPr>
          <a:xfrm>
            <a:off x="6813448" y="3698377"/>
            <a:ext cx="1599032" cy="9233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 texto do slide.</a:t>
            </a:r>
          </a:p>
        </p:txBody>
      </p:sp>
      <p:sp>
        <p:nvSpPr>
          <p:cNvPr id="30" name="Oval 29">
            <a:extLst>
              <a:ext uri="{FF2B5EF4-FFF2-40B4-BE49-F238E27FC236}">
                <a16:creationId xmlns:a16="http://schemas.microsoft.com/office/drawing/2014/main" id="{440CF026-022F-4F7B-B3ED-6A842B1AFAF6}"/>
              </a:ext>
            </a:extLst>
          </p:cNvPr>
          <p:cNvSpPr/>
          <p:nvPr/>
        </p:nvSpPr>
        <p:spPr>
          <a:xfrm>
            <a:off x="6813448" y="2571750"/>
            <a:ext cx="607807" cy="6078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grpSp>
        <p:nvGrpSpPr>
          <p:cNvPr id="38" name="Graphic 4" descr="Briefcase">
            <a:extLst>
              <a:ext uri="{FF2B5EF4-FFF2-40B4-BE49-F238E27FC236}">
                <a16:creationId xmlns:a16="http://schemas.microsoft.com/office/drawing/2014/main" id="{5D553B50-38AE-48C3-8955-84CA1FE4E2DC}"/>
              </a:ext>
            </a:extLst>
          </p:cNvPr>
          <p:cNvGrpSpPr/>
          <p:nvPr/>
        </p:nvGrpSpPr>
        <p:grpSpPr>
          <a:xfrm>
            <a:off x="1012869" y="2713987"/>
            <a:ext cx="323332" cy="323332"/>
            <a:chOff x="5638800" y="2971800"/>
            <a:chExt cx="431109" cy="431109"/>
          </a:xfrm>
          <a:solidFill>
            <a:schemeClr val="bg1"/>
          </a:solidFill>
        </p:grpSpPr>
        <p:sp>
          <p:nvSpPr>
            <p:cNvPr id="39" name="Freeform: Shape 38">
              <a:extLst>
                <a:ext uri="{FF2B5EF4-FFF2-40B4-BE49-F238E27FC236}">
                  <a16:creationId xmlns:a16="http://schemas.microsoft.com/office/drawing/2014/main" id="{CACDFE07-7667-4B22-A8A4-3C7FCE3AA02C}"/>
                </a:ext>
              </a:extLst>
            </p:cNvPr>
            <p:cNvSpPr/>
            <p:nvPr/>
          </p:nvSpPr>
          <p:spPr>
            <a:xfrm>
              <a:off x="5683707" y="3189600"/>
              <a:ext cx="359258" cy="143703"/>
            </a:xfrm>
            <a:custGeom>
              <a:avLst/>
              <a:gdLst>
                <a:gd name="connsiteX0" fmla="*/ 206573 w 359257"/>
                <a:gd name="connsiteY0" fmla="*/ 8981 h 143703"/>
                <a:gd name="connsiteX1" fmla="*/ 188610 w 359257"/>
                <a:gd name="connsiteY1" fmla="*/ 26944 h 143703"/>
                <a:gd name="connsiteX2" fmla="*/ 170647 w 359257"/>
                <a:gd name="connsiteY2" fmla="*/ 26944 h 143703"/>
                <a:gd name="connsiteX3" fmla="*/ 152684 w 359257"/>
                <a:gd name="connsiteY3" fmla="*/ 8981 h 143703"/>
                <a:gd name="connsiteX4" fmla="*/ 152684 w 359257"/>
                <a:gd name="connsiteY4" fmla="*/ 0 h 143703"/>
                <a:gd name="connsiteX5" fmla="*/ 0 w 359257"/>
                <a:gd name="connsiteY5" fmla="*/ 0 h 143703"/>
                <a:gd name="connsiteX6" fmla="*/ 0 w 359257"/>
                <a:gd name="connsiteY6" fmla="*/ 125740 h 143703"/>
                <a:gd name="connsiteX7" fmla="*/ 17963 w 359257"/>
                <a:gd name="connsiteY7" fmla="*/ 143703 h 143703"/>
                <a:gd name="connsiteX8" fmla="*/ 341295 w 359257"/>
                <a:gd name="connsiteY8" fmla="*/ 143703 h 143703"/>
                <a:gd name="connsiteX9" fmla="*/ 359258 w 359257"/>
                <a:gd name="connsiteY9" fmla="*/ 125740 h 143703"/>
                <a:gd name="connsiteX10" fmla="*/ 359258 w 359257"/>
                <a:gd name="connsiteY10" fmla="*/ 0 h 143703"/>
                <a:gd name="connsiteX11" fmla="*/ 206573 w 359257"/>
                <a:gd name="connsiteY11" fmla="*/ 0 h 143703"/>
                <a:gd name="connsiteX12" fmla="*/ 206573 w 359257"/>
                <a:gd name="connsiteY12" fmla="*/ 8981 h 14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257" h="143703">
                  <a:moveTo>
                    <a:pt x="206573" y="8981"/>
                  </a:moveTo>
                  <a:cubicBezTo>
                    <a:pt x="206573" y="18861"/>
                    <a:pt x="198490" y="26944"/>
                    <a:pt x="188610" y="26944"/>
                  </a:cubicBezTo>
                  <a:lnTo>
                    <a:pt x="170647" y="26944"/>
                  </a:lnTo>
                  <a:cubicBezTo>
                    <a:pt x="160768" y="26944"/>
                    <a:pt x="152684" y="18861"/>
                    <a:pt x="152684" y="8981"/>
                  </a:cubicBezTo>
                  <a:lnTo>
                    <a:pt x="152684" y="0"/>
                  </a:lnTo>
                  <a:lnTo>
                    <a:pt x="0" y="0"/>
                  </a:lnTo>
                  <a:lnTo>
                    <a:pt x="0" y="125740"/>
                  </a:lnTo>
                  <a:cubicBezTo>
                    <a:pt x="0" y="135620"/>
                    <a:pt x="8083" y="143703"/>
                    <a:pt x="17963" y="143703"/>
                  </a:cubicBezTo>
                  <a:lnTo>
                    <a:pt x="341295" y="143703"/>
                  </a:lnTo>
                  <a:cubicBezTo>
                    <a:pt x="351174" y="143703"/>
                    <a:pt x="359258" y="135620"/>
                    <a:pt x="359258" y="125740"/>
                  </a:cubicBezTo>
                  <a:lnTo>
                    <a:pt x="359258" y="0"/>
                  </a:lnTo>
                  <a:lnTo>
                    <a:pt x="206573" y="0"/>
                  </a:lnTo>
                  <a:lnTo>
                    <a:pt x="206573" y="8981"/>
                  </a:ln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40" name="Freeform: Shape 39">
              <a:extLst>
                <a:ext uri="{FF2B5EF4-FFF2-40B4-BE49-F238E27FC236}">
                  <a16:creationId xmlns:a16="http://schemas.microsoft.com/office/drawing/2014/main" id="{8E1A32AE-CA9E-451F-8307-8DD1EA9151B9}"/>
                </a:ext>
              </a:extLst>
            </p:cNvPr>
            <p:cNvSpPr/>
            <p:nvPr/>
          </p:nvSpPr>
          <p:spPr>
            <a:xfrm>
              <a:off x="5683707" y="3021198"/>
              <a:ext cx="359258" cy="148194"/>
            </a:xfrm>
            <a:custGeom>
              <a:avLst/>
              <a:gdLst>
                <a:gd name="connsiteX0" fmla="*/ 341295 w 359257"/>
                <a:gd name="connsiteY0" fmla="*/ 60625 h 148193"/>
                <a:gd name="connsiteX1" fmla="*/ 251480 w 359257"/>
                <a:gd name="connsiteY1" fmla="*/ 60625 h 148193"/>
                <a:gd name="connsiteX2" fmla="*/ 251480 w 359257"/>
                <a:gd name="connsiteY2" fmla="*/ 31435 h 148193"/>
                <a:gd name="connsiteX3" fmla="*/ 220045 w 359257"/>
                <a:gd name="connsiteY3" fmla="*/ 0 h 148193"/>
                <a:gd name="connsiteX4" fmla="*/ 139212 w 359257"/>
                <a:gd name="connsiteY4" fmla="*/ 0 h 148193"/>
                <a:gd name="connsiteX5" fmla="*/ 107777 w 359257"/>
                <a:gd name="connsiteY5" fmla="*/ 31435 h 148193"/>
                <a:gd name="connsiteX6" fmla="*/ 107777 w 359257"/>
                <a:gd name="connsiteY6" fmla="*/ 60625 h 148193"/>
                <a:gd name="connsiteX7" fmla="*/ 17963 w 359257"/>
                <a:gd name="connsiteY7" fmla="*/ 60625 h 148193"/>
                <a:gd name="connsiteX8" fmla="*/ 0 w 359257"/>
                <a:gd name="connsiteY8" fmla="*/ 78588 h 148193"/>
                <a:gd name="connsiteX9" fmla="*/ 0 w 359257"/>
                <a:gd name="connsiteY9" fmla="*/ 150439 h 148193"/>
                <a:gd name="connsiteX10" fmla="*/ 152684 w 359257"/>
                <a:gd name="connsiteY10" fmla="*/ 150439 h 148193"/>
                <a:gd name="connsiteX11" fmla="*/ 152684 w 359257"/>
                <a:gd name="connsiteY11" fmla="*/ 141458 h 148193"/>
                <a:gd name="connsiteX12" fmla="*/ 206573 w 359257"/>
                <a:gd name="connsiteY12" fmla="*/ 141458 h 148193"/>
                <a:gd name="connsiteX13" fmla="*/ 206573 w 359257"/>
                <a:gd name="connsiteY13" fmla="*/ 150439 h 148193"/>
                <a:gd name="connsiteX14" fmla="*/ 359258 w 359257"/>
                <a:gd name="connsiteY14" fmla="*/ 150439 h 148193"/>
                <a:gd name="connsiteX15" fmla="*/ 359258 w 359257"/>
                <a:gd name="connsiteY15" fmla="*/ 78588 h 148193"/>
                <a:gd name="connsiteX16" fmla="*/ 341295 w 359257"/>
                <a:gd name="connsiteY16" fmla="*/ 60625 h 148193"/>
                <a:gd name="connsiteX17" fmla="*/ 134722 w 359257"/>
                <a:gd name="connsiteY17" fmla="*/ 60625 h 148193"/>
                <a:gd name="connsiteX18" fmla="*/ 134722 w 359257"/>
                <a:gd name="connsiteY18" fmla="*/ 31435 h 148193"/>
                <a:gd name="connsiteX19" fmla="*/ 139212 w 359257"/>
                <a:gd name="connsiteY19" fmla="*/ 26944 h 148193"/>
                <a:gd name="connsiteX20" fmla="*/ 220045 w 359257"/>
                <a:gd name="connsiteY20" fmla="*/ 26944 h 148193"/>
                <a:gd name="connsiteX21" fmla="*/ 224536 w 359257"/>
                <a:gd name="connsiteY21" fmla="*/ 31435 h 148193"/>
                <a:gd name="connsiteX22" fmla="*/ 224536 w 359257"/>
                <a:gd name="connsiteY22" fmla="*/ 60625 h 148193"/>
                <a:gd name="connsiteX23" fmla="*/ 134722 w 359257"/>
                <a:gd name="connsiteY23" fmla="*/ 60625 h 14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9257" h="148193">
                  <a:moveTo>
                    <a:pt x="341295" y="60625"/>
                  </a:moveTo>
                  <a:lnTo>
                    <a:pt x="251480" y="60625"/>
                  </a:lnTo>
                  <a:lnTo>
                    <a:pt x="251480" y="31435"/>
                  </a:lnTo>
                  <a:cubicBezTo>
                    <a:pt x="251480" y="13921"/>
                    <a:pt x="237559" y="0"/>
                    <a:pt x="220045" y="0"/>
                  </a:cubicBezTo>
                  <a:lnTo>
                    <a:pt x="139212" y="0"/>
                  </a:lnTo>
                  <a:cubicBezTo>
                    <a:pt x="121698" y="0"/>
                    <a:pt x="107777" y="13921"/>
                    <a:pt x="107777" y="31435"/>
                  </a:cubicBezTo>
                  <a:lnTo>
                    <a:pt x="107777" y="60625"/>
                  </a:lnTo>
                  <a:lnTo>
                    <a:pt x="17963" y="60625"/>
                  </a:lnTo>
                  <a:cubicBezTo>
                    <a:pt x="8083" y="60625"/>
                    <a:pt x="0" y="68708"/>
                    <a:pt x="0" y="78588"/>
                  </a:cubicBezTo>
                  <a:lnTo>
                    <a:pt x="0" y="150439"/>
                  </a:lnTo>
                  <a:lnTo>
                    <a:pt x="152684" y="150439"/>
                  </a:lnTo>
                  <a:lnTo>
                    <a:pt x="152684" y="141458"/>
                  </a:lnTo>
                  <a:lnTo>
                    <a:pt x="206573" y="141458"/>
                  </a:lnTo>
                  <a:lnTo>
                    <a:pt x="206573" y="150439"/>
                  </a:lnTo>
                  <a:lnTo>
                    <a:pt x="359258" y="150439"/>
                  </a:lnTo>
                  <a:lnTo>
                    <a:pt x="359258" y="78588"/>
                  </a:lnTo>
                  <a:cubicBezTo>
                    <a:pt x="359258" y="68708"/>
                    <a:pt x="351174" y="60625"/>
                    <a:pt x="341295" y="60625"/>
                  </a:cubicBezTo>
                  <a:moveTo>
                    <a:pt x="134722" y="60625"/>
                  </a:moveTo>
                  <a:lnTo>
                    <a:pt x="134722" y="31435"/>
                  </a:lnTo>
                  <a:cubicBezTo>
                    <a:pt x="134722" y="28741"/>
                    <a:pt x="136518" y="26944"/>
                    <a:pt x="139212" y="26944"/>
                  </a:cubicBezTo>
                  <a:lnTo>
                    <a:pt x="220045" y="26944"/>
                  </a:lnTo>
                  <a:cubicBezTo>
                    <a:pt x="222740" y="26944"/>
                    <a:pt x="224536" y="28741"/>
                    <a:pt x="224536" y="31435"/>
                  </a:cubicBezTo>
                  <a:lnTo>
                    <a:pt x="224536" y="60625"/>
                  </a:lnTo>
                  <a:lnTo>
                    <a:pt x="134722" y="60625"/>
                  </a:ln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grpSp>
      <p:grpSp>
        <p:nvGrpSpPr>
          <p:cNvPr id="41" name="Graphic 32" descr="Target Audience">
            <a:extLst>
              <a:ext uri="{FF2B5EF4-FFF2-40B4-BE49-F238E27FC236}">
                <a16:creationId xmlns:a16="http://schemas.microsoft.com/office/drawing/2014/main" id="{C9085110-4DA6-4074-98A6-51591A061102}"/>
              </a:ext>
            </a:extLst>
          </p:cNvPr>
          <p:cNvGrpSpPr/>
          <p:nvPr/>
        </p:nvGrpSpPr>
        <p:grpSpPr>
          <a:xfrm>
            <a:off x="2988849" y="2713987"/>
            <a:ext cx="323332" cy="323332"/>
            <a:chOff x="5788800" y="3121800"/>
            <a:chExt cx="431109" cy="431109"/>
          </a:xfrm>
          <a:solidFill>
            <a:schemeClr val="bg1"/>
          </a:solidFill>
        </p:grpSpPr>
        <p:sp>
          <p:nvSpPr>
            <p:cNvPr id="42" name="Freeform: Shape 41">
              <a:extLst>
                <a:ext uri="{FF2B5EF4-FFF2-40B4-BE49-F238E27FC236}">
                  <a16:creationId xmlns:a16="http://schemas.microsoft.com/office/drawing/2014/main" id="{DE275F98-BAFB-4ED5-812B-5F5CA3A5E072}"/>
                </a:ext>
              </a:extLst>
            </p:cNvPr>
            <p:cNvSpPr/>
            <p:nvPr/>
          </p:nvSpPr>
          <p:spPr>
            <a:xfrm>
              <a:off x="5923522" y="3397081"/>
              <a:ext cx="161666" cy="53889"/>
            </a:xfrm>
            <a:custGeom>
              <a:avLst/>
              <a:gdLst>
                <a:gd name="connsiteX0" fmla="*/ 154032 w 161665"/>
                <a:gd name="connsiteY0" fmla="*/ 35028 h 53888"/>
                <a:gd name="connsiteX1" fmla="*/ 143254 w 161665"/>
                <a:gd name="connsiteY1" fmla="*/ 9431 h 53888"/>
                <a:gd name="connsiteX2" fmla="*/ 140560 w 161665"/>
                <a:gd name="connsiteY2" fmla="*/ 6736 h 53888"/>
                <a:gd name="connsiteX3" fmla="*/ 9431 w 161665"/>
                <a:gd name="connsiteY3" fmla="*/ 0 h 53888"/>
                <a:gd name="connsiteX4" fmla="*/ 8083 w 161665"/>
                <a:gd name="connsiteY4" fmla="*/ 898 h 53888"/>
                <a:gd name="connsiteX5" fmla="*/ 0 w 161665"/>
                <a:gd name="connsiteY5" fmla="*/ 16616 h 53888"/>
                <a:gd name="connsiteX6" fmla="*/ 0 w 161665"/>
                <a:gd name="connsiteY6" fmla="*/ 57032 h 53888"/>
                <a:gd name="connsiteX7" fmla="*/ 161666 w 161665"/>
                <a:gd name="connsiteY7" fmla="*/ 57032 h 53888"/>
                <a:gd name="connsiteX8" fmla="*/ 161666 w 161665"/>
                <a:gd name="connsiteY8" fmla="*/ 42662 h 53888"/>
                <a:gd name="connsiteX9" fmla="*/ 154032 w 161665"/>
                <a:gd name="connsiteY9" fmla="*/ 35028 h 5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5" h="53888">
                  <a:moveTo>
                    <a:pt x="154032" y="35028"/>
                  </a:moveTo>
                  <a:cubicBezTo>
                    <a:pt x="147296" y="28292"/>
                    <a:pt x="143254" y="18861"/>
                    <a:pt x="143254" y="9431"/>
                  </a:cubicBezTo>
                  <a:lnTo>
                    <a:pt x="140560" y="6736"/>
                  </a:lnTo>
                  <a:cubicBezTo>
                    <a:pt x="99694" y="31884"/>
                    <a:pt x="47602" y="29190"/>
                    <a:pt x="9431" y="0"/>
                  </a:cubicBezTo>
                  <a:lnTo>
                    <a:pt x="8083" y="898"/>
                  </a:lnTo>
                  <a:cubicBezTo>
                    <a:pt x="3144" y="4491"/>
                    <a:pt x="0" y="10329"/>
                    <a:pt x="0" y="16616"/>
                  </a:cubicBezTo>
                  <a:lnTo>
                    <a:pt x="0" y="57032"/>
                  </a:lnTo>
                  <a:lnTo>
                    <a:pt x="161666" y="57032"/>
                  </a:lnTo>
                  <a:lnTo>
                    <a:pt x="161666" y="42662"/>
                  </a:lnTo>
                  <a:lnTo>
                    <a:pt x="154032" y="35028"/>
                  </a:ln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43" name="Freeform: Shape 42">
              <a:extLst>
                <a:ext uri="{FF2B5EF4-FFF2-40B4-BE49-F238E27FC236}">
                  <a16:creationId xmlns:a16="http://schemas.microsoft.com/office/drawing/2014/main" id="{6A6FB90F-13F2-456C-BF10-6B5B2BB17A7A}"/>
                </a:ext>
              </a:extLst>
            </p:cNvPr>
            <p:cNvSpPr/>
            <p:nvPr/>
          </p:nvSpPr>
          <p:spPr>
            <a:xfrm>
              <a:off x="6088331" y="3218712"/>
              <a:ext cx="62870" cy="76342"/>
            </a:xfrm>
            <a:custGeom>
              <a:avLst/>
              <a:gdLst>
                <a:gd name="connsiteX0" fmla="*/ 30537 w 62870"/>
                <a:gd name="connsiteY0" fmla="*/ 80471 h 76342"/>
                <a:gd name="connsiteX1" fmla="*/ 63768 w 62870"/>
                <a:gd name="connsiteY1" fmla="*/ 33768 h 76342"/>
                <a:gd name="connsiteX2" fmla="*/ 17065 w 62870"/>
                <a:gd name="connsiteY2" fmla="*/ 537 h 76342"/>
                <a:gd name="connsiteX3" fmla="*/ 0 w 62870"/>
                <a:gd name="connsiteY3" fmla="*/ 7722 h 76342"/>
                <a:gd name="connsiteX4" fmla="*/ 30537 w 62870"/>
                <a:gd name="connsiteY4" fmla="*/ 80471 h 76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70" h="76342">
                  <a:moveTo>
                    <a:pt x="30537" y="80471"/>
                  </a:moveTo>
                  <a:cubicBezTo>
                    <a:pt x="52541" y="76879"/>
                    <a:pt x="67361" y="55773"/>
                    <a:pt x="63768" y="33768"/>
                  </a:cubicBezTo>
                  <a:cubicBezTo>
                    <a:pt x="60176" y="11763"/>
                    <a:pt x="39069" y="-3056"/>
                    <a:pt x="17065" y="537"/>
                  </a:cubicBezTo>
                  <a:cubicBezTo>
                    <a:pt x="10778" y="1435"/>
                    <a:pt x="4940" y="4129"/>
                    <a:pt x="0" y="7722"/>
                  </a:cubicBezTo>
                  <a:cubicBezTo>
                    <a:pt x="18412" y="27481"/>
                    <a:pt x="29190" y="53078"/>
                    <a:pt x="30537" y="80471"/>
                  </a:cubicBez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44" name="Freeform: Shape 43">
              <a:extLst>
                <a:ext uri="{FF2B5EF4-FFF2-40B4-BE49-F238E27FC236}">
                  <a16:creationId xmlns:a16="http://schemas.microsoft.com/office/drawing/2014/main" id="{F01BBAB9-4ABC-4106-95D6-E02D9914D4D7}"/>
                </a:ext>
              </a:extLst>
            </p:cNvPr>
            <p:cNvSpPr/>
            <p:nvPr/>
          </p:nvSpPr>
          <p:spPr>
            <a:xfrm>
              <a:off x="6101803" y="3310859"/>
              <a:ext cx="89814" cy="76342"/>
            </a:xfrm>
            <a:custGeom>
              <a:avLst/>
              <a:gdLst>
                <a:gd name="connsiteX0" fmla="*/ 83078 w 89814"/>
                <a:gd name="connsiteY0" fmla="*/ 23801 h 76342"/>
                <a:gd name="connsiteX1" fmla="*/ 43560 w 89814"/>
                <a:gd name="connsiteY1" fmla="*/ 4940 h 76342"/>
                <a:gd name="connsiteX2" fmla="*/ 17065 w 89814"/>
                <a:gd name="connsiteY2" fmla="*/ 0 h 76342"/>
                <a:gd name="connsiteX3" fmla="*/ 0 w 89814"/>
                <a:gd name="connsiteY3" fmla="*/ 54787 h 76342"/>
                <a:gd name="connsiteX4" fmla="*/ 2694 w 89814"/>
                <a:gd name="connsiteY4" fmla="*/ 57481 h 76342"/>
                <a:gd name="connsiteX5" fmla="*/ 28292 w 89814"/>
                <a:gd name="connsiteY5" fmla="*/ 68259 h 76342"/>
                <a:gd name="connsiteX6" fmla="*/ 40416 w 89814"/>
                <a:gd name="connsiteY6" fmla="*/ 80384 h 76342"/>
                <a:gd name="connsiteX7" fmla="*/ 91162 w 89814"/>
                <a:gd name="connsiteY7" fmla="*/ 80384 h 76342"/>
                <a:gd name="connsiteX8" fmla="*/ 91162 w 89814"/>
                <a:gd name="connsiteY8" fmla="*/ 39967 h 76342"/>
                <a:gd name="connsiteX9" fmla="*/ 83078 w 89814"/>
                <a:gd name="connsiteY9" fmla="*/ 23801 h 7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14" h="76342">
                  <a:moveTo>
                    <a:pt x="83078" y="23801"/>
                  </a:moveTo>
                  <a:cubicBezTo>
                    <a:pt x="71402" y="14819"/>
                    <a:pt x="57930" y="8083"/>
                    <a:pt x="43560" y="4940"/>
                  </a:cubicBezTo>
                  <a:cubicBezTo>
                    <a:pt x="35028" y="2245"/>
                    <a:pt x="26046" y="898"/>
                    <a:pt x="17065" y="0"/>
                  </a:cubicBezTo>
                  <a:cubicBezTo>
                    <a:pt x="16167" y="19310"/>
                    <a:pt x="10329" y="38171"/>
                    <a:pt x="0" y="54787"/>
                  </a:cubicBezTo>
                  <a:lnTo>
                    <a:pt x="2694" y="57481"/>
                  </a:lnTo>
                  <a:cubicBezTo>
                    <a:pt x="12125" y="57481"/>
                    <a:pt x="21555" y="61523"/>
                    <a:pt x="28292" y="68259"/>
                  </a:cubicBezTo>
                  <a:lnTo>
                    <a:pt x="40416" y="80384"/>
                  </a:lnTo>
                  <a:lnTo>
                    <a:pt x="91162" y="80384"/>
                  </a:lnTo>
                  <a:lnTo>
                    <a:pt x="91162" y="39967"/>
                  </a:lnTo>
                  <a:cubicBezTo>
                    <a:pt x="91162" y="33680"/>
                    <a:pt x="88467" y="27393"/>
                    <a:pt x="83078" y="23801"/>
                  </a:cubicBez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45" name="Freeform: Shape 44">
              <a:extLst>
                <a:ext uri="{FF2B5EF4-FFF2-40B4-BE49-F238E27FC236}">
                  <a16:creationId xmlns:a16="http://schemas.microsoft.com/office/drawing/2014/main" id="{E9579760-99B4-4283-B1EF-EAB3268949A4}"/>
                </a:ext>
              </a:extLst>
            </p:cNvPr>
            <p:cNvSpPr/>
            <p:nvPr/>
          </p:nvSpPr>
          <p:spPr>
            <a:xfrm>
              <a:off x="5900619" y="3202181"/>
              <a:ext cx="269443" cy="269443"/>
            </a:xfrm>
            <a:custGeom>
              <a:avLst/>
              <a:gdLst>
                <a:gd name="connsiteX0" fmla="*/ 262707 w 269443"/>
                <a:gd name="connsiteY0" fmla="*/ 229030 h 269443"/>
                <a:gd name="connsiteX1" fmla="*/ 220494 w 269443"/>
                <a:gd name="connsiteY1" fmla="*/ 186368 h 269443"/>
                <a:gd name="connsiteX2" fmla="*/ 198939 w 269443"/>
                <a:gd name="connsiteY2" fmla="*/ 180081 h 269443"/>
                <a:gd name="connsiteX3" fmla="*/ 183670 w 269443"/>
                <a:gd name="connsiteY3" fmla="*/ 165262 h 269443"/>
                <a:gd name="connsiteX4" fmla="*/ 204777 w 269443"/>
                <a:gd name="connsiteY4" fmla="*/ 103290 h 269443"/>
                <a:gd name="connsiteX5" fmla="*/ 102388 w 269443"/>
                <a:gd name="connsiteY5" fmla="*/ 3 h 269443"/>
                <a:gd name="connsiteX6" fmla="*/ 0 w 269443"/>
                <a:gd name="connsiteY6" fmla="*/ 101943 h 269443"/>
                <a:gd name="connsiteX7" fmla="*/ 102388 w 269443"/>
                <a:gd name="connsiteY7" fmla="*/ 205229 h 269443"/>
                <a:gd name="connsiteX8" fmla="*/ 165258 w 269443"/>
                <a:gd name="connsiteY8" fmla="*/ 184123 h 269443"/>
                <a:gd name="connsiteX9" fmla="*/ 180527 w 269443"/>
                <a:gd name="connsiteY9" fmla="*/ 198942 h 269443"/>
                <a:gd name="connsiteX10" fmla="*/ 186814 w 269443"/>
                <a:gd name="connsiteY10" fmla="*/ 220498 h 269443"/>
                <a:gd name="connsiteX11" fmla="*/ 229476 w 269443"/>
                <a:gd name="connsiteY11" fmla="*/ 263159 h 269443"/>
                <a:gd name="connsiteX12" fmla="*/ 263156 w 269443"/>
                <a:gd name="connsiteY12" fmla="*/ 264058 h 269443"/>
                <a:gd name="connsiteX13" fmla="*/ 264054 w 269443"/>
                <a:gd name="connsiteY13" fmla="*/ 230377 h 269443"/>
                <a:gd name="connsiteX14" fmla="*/ 262707 w 269443"/>
                <a:gd name="connsiteY14" fmla="*/ 229030 h 269443"/>
                <a:gd name="connsiteX15" fmla="*/ 262707 w 269443"/>
                <a:gd name="connsiteY15" fmla="*/ 229030 h 269443"/>
                <a:gd name="connsiteX16" fmla="*/ 102837 w 269443"/>
                <a:gd name="connsiteY16" fmla="*/ 21110 h 269443"/>
                <a:gd name="connsiteX17" fmla="*/ 184569 w 269443"/>
                <a:gd name="connsiteY17" fmla="*/ 102841 h 269443"/>
                <a:gd name="connsiteX18" fmla="*/ 165258 w 269443"/>
                <a:gd name="connsiteY18" fmla="*/ 155382 h 269443"/>
                <a:gd name="connsiteX19" fmla="*/ 139212 w 269443"/>
                <a:gd name="connsiteY19" fmla="*/ 145952 h 269443"/>
                <a:gd name="connsiteX20" fmla="*/ 101939 w 269443"/>
                <a:gd name="connsiteY20" fmla="*/ 140114 h 269443"/>
                <a:gd name="connsiteX21" fmla="*/ 64666 w 269443"/>
                <a:gd name="connsiteY21" fmla="*/ 145952 h 269443"/>
                <a:gd name="connsiteX22" fmla="*/ 40416 w 269443"/>
                <a:gd name="connsiteY22" fmla="*/ 155831 h 269443"/>
                <a:gd name="connsiteX23" fmla="*/ 49398 w 269443"/>
                <a:gd name="connsiteY23" fmla="*/ 40869 h 269443"/>
                <a:gd name="connsiteX24" fmla="*/ 102837 w 269443"/>
                <a:gd name="connsiteY24" fmla="*/ 21110 h 26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9443" h="269443">
                  <a:moveTo>
                    <a:pt x="262707" y="229030"/>
                  </a:moveTo>
                  <a:lnTo>
                    <a:pt x="220494" y="186368"/>
                  </a:lnTo>
                  <a:cubicBezTo>
                    <a:pt x="214656" y="180979"/>
                    <a:pt x="207022" y="178285"/>
                    <a:pt x="198939" y="180081"/>
                  </a:cubicBezTo>
                  <a:lnTo>
                    <a:pt x="183670" y="165262"/>
                  </a:lnTo>
                  <a:cubicBezTo>
                    <a:pt x="197592" y="147299"/>
                    <a:pt x="204777" y="125743"/>
                    <a:pt x="204777" y="103290"/>
                  </a:cubicBezTo>
                  <a:cubicBezTo>
                    <a:pt x="205226" y="46707"/>
                    <a:pt x="159421" y="452"/>
                    <a:pt x="102388" y="3"/>
                  </a:cubicBezTo>
                  <a:cubicBezTo>
                    <a:pt x="45356" y="-446"/>
                    <a:pt x="0" y="45360"/>
                    <a:pt x="0" y="101943"/>
                  </a:cubicBezTo>
                  <a:cubicBezTo>
                    <a:pt x="0" y="158526"/>
                    <a:pt x="45356" y="204780"/>
                    <a:pt x="102388" y="205229"/>
                  </a:cubicBezTo>
                  <a:cubicBezTo>
                    <a:pt x="124842" y="205229"/>
                    <a:pt x="146847" y="198044"/>
                    <a:pt x="165258" y="184123"/>
                  </a:cubicBezTo>
                  <a:lnTo>
                    <a:pt x="180527" y="198942"/>
                  </a:lnTo>
                  <a:cubicBezTo>
                    <a:pt x="179180" y="206576"/>
                    <a:pt x="181425" y="214660"/>
                    <a:pt x="186814" y="220498"/>
                  </a:cubicBezTo>
                  <a:lnTo>
                    <a:pt x="229476" y="263159"/>
                  </a:lnTo>
                  <a:cubicBezTo>
                    <a:pt x="238457" y="272590"/>
                    <a:pt x="253726" y="273039"/>
                    <a:pt x="263156" y="264058"/>
                  </a:cubicBezTo>
                  <a:cubicBezTo>
                    <a:pt x="272587" y="255076"/>
                    <a:pt x="273036" y="239808"/>
                    <a:pt x="264054" y="230377"/>
                  </a:cubicBezTo>
                  <a:cubicBezTo>
                    <a:pt x="263605" y="229928"/>
                    <a:pt x="263156" y="229479"/>
                    <a:pt x="262707" y="229030"/>
                  </a:cubicBezTo>
                  <a:lnTo>
                    <a:pt x="262707" y="229030"/>
                  </a:lnTo>
                  <a:close/>
                  <a:moveTo>
                    <a:pt x="102837" y="21110"/>
                  </a:moveTo>
                  <a:cubicBezTo>
                    <a:pt x="148194" y="21110"/>
                    <a:pt x="184569" y="57484"/>
                    <a:pt x="184569" y="102841"/>
                  </a:cubicBezTo>
                  <a:cubicBezTo>
                    <a:pt x="184569" y="122151"/>
                    <a:pt x="177832" y="141012"/>
                    <a:pt x="165258" y="155382"/>
                  </a:cubicBezTo>
                  <a:cubicBezTo>
                    <a:pt x="156726" y="151340"/>
                    <a:pt x="148194" y="148197"/>
                    <a:pt x="139212" y="145952"/>
                  </a:cubicBezTo>
                  <a:cubicBezTo>
                    <a:pt x="127087" y="142359"/>
                    <a:pt x="114513" y="140114"/>
                    <a:pt x="101939" y="140114"/>
                  </a:cubicBezTo>
                  <a:cubicBezTo>
                    <a:pt x="89365" y="140114"/>
                    <a:pt x="76791" y="142359"/>
                    <a:pt x="64666" y="145952"/>
                  </a:cubicBezTo>
                  <a:cubicBezTo>
                    <a:pt x="56134" y="148197"/>
                    <a:pt x="48051" y="151340"/>
                    <a:pt x="40416" y="155831"/>
                  </a:cubicBezTo>
                  <a:cubicBezTo>
                    <a:pt x="11227" y="121702"/>
                    <a:pt x="15268" y="70058"/>
                    <a:pt x="49398" y="40869"/>
                  </a:cubicBezTo>
                  <a:cubicBezTo>
                    <a:pt x="64217" y="27846"/>
                    <a:pt x="83078" y="21110"/>
                    <a:pt x="102837" y="21110"/>
                  </a:cubicBez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46" name="Freeform: Shape 45">
              <a:extLst>
                <a:ext uri="{FF2B5EF4-FFF2-40B4-BE49-F238E27FC236}">
                  <a16:creationId xmlns:a16="http://schemas.microsoft.com/office/drawing/2014/main" id="{B3AD783F-0A8B-4FFA-A03B-78ED3F16150A}"/>
                </a:ext>
              </a:extLst>
            </p:cNvPr>
            <p:cNvSpPr/>
            <p:nvPr/>
          </p:nvSpPr>
          <p:spPr>
            <a:xfrm>
              <a:off x="5957202" y="3241702"/>
              <a:ext cx="89814" cy="89814"/>
            </a:xfrm>
            <a:custGeom>
              <a:avLst/>
              <a:gdLst>
                <a:gd name="connsiteX0" fmla="*/ 90713 w 89814"/>
                <a:gd name="connsiteY0" fmla="*/ 45356 h 89814"/>
                <a:gd name="connsiteX1" fmla="*/ 45356 w 89814"/>
                <a:gd name="connsiteY1" fmla="*/ 90713 h 89814"/>
                <a:gd name="connsiteX2" fmla="*/ 0 w 89814"/>
                <a:gd name="connsiteY2" fmla="*/ 45356 h 89814"/>
                <a:gd name="connsiteX3" fmla="*/ 45356 w 89814"/>
                <a:gd name="connsiteY3" fmla="*/ 0 h 89814"/>
                <a:gd name="connsiteX4" fmla="*/ 90713 w 89814"/>
                <a:gd name="connsiteY4" fmla="*/ 45356 h 89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14" h="89814">
                  <a:moveTo>
                    <a:pt x="90713" y="45356"/>
                  </a:moveTo>
                  <a:cubicBezTo>
                    <a:pt x="90713" y="70406"/>
                    <a:pt x="70406" y="90713"/>
                    <a:pt x="45356" y="90713"/>
                  </a:cubicBezTo>
                  <a:cubicBezTo>
                    <a:pt x="20307" y="90713"/>
                    <a:pt x="0" y="70406"/>
                    <a:pt x="0" y="45356"/>
                  </a:cubicBezTo>
                  <a:cubicBezTo>
                    <a:pt x="0" y="20307"/>
                    <a:pt x="20307" y="0"/>
                    <a:pt x="45356" y="0"/>
                  </a:cubicBezTo>
                  <a:cubicBezTo>
                    <a:pt x="70406" y="0"/>
                    <a:pt x="90713" y="20307"/>
                    <a:pt x="90713" y="45356"/>
                  </a:cubicBez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47" name="Freeform: Shape 46">
              <a:extLst>
                <a:ext uri="{FF2B5EF4-FFF2-40B4-BE49-F238E27FC236}">
                  <a16:creationId xmlns:a16="http://schemas.microsoft.com/office/drawing/2014/main" id="{39C4DD6B-E3C2-4219-B688-3D9C04B49A92}"/>
                </a:ext>
              </a:extLst>
            </p:cNvPr>
            <p:cNvSpPr/>
            <p:nvPr/>
          </p:nvSpPr>
          <p:spPr>
            <a:xfrm>
              <a:off x="5815744" y="3310859"/>
              <a:ext cx="103287" cy="76342"/>
            </a:xfrm>
            <a:custGeom>
              <a:avLst/>
              <a:gdLst>
                <a:gd name="connsiteX0" fmla="*/ 71852 w 103286"/>
                <a:gd name="connsiteY0" fmla="*/ 0 h 76342"/>
                <a:gd name="connsiteX1" fmla="*/ 47602 w 103286"/>
                <a:gd name="connsiteY1" fmla="*/ 4940 h 76342"/>
                <a:gd name="connsiteX2" fmla="*/ 8083 w 103286"/>
                <a:gd name="connsiteY2" fmla="*/ 23801 h 76342"/>
                <a:gd name="connsiteX3" fmla="*/ 0 w 103286"/>
                <a:gd name="connsiteY3" fmla="*/ 39967 h 76342"/>
                <a:gd name="connsiteX4" fmla="*/ 0 w 103286"/>
                <a:gd name="connsiteY4" fmla="*/ 80384 h 76342"/>
                <a:gd name="connsiteX5" fmla="*/ 97000 w 103286"/>
                <a:gd name="connsiteY5" fmla="*/ 80384 h 76342"/>
                <a:gd name="connsiteX6" fmla="*/ 103736 w 103286"/>
                <a:gd name="connsiteY6" fmla="*/ 73648 h 76342"/>
                <a:gd name="connsiteX7" fmla="*/ 71852 w 103286"/>
                <a:gd name="connsiteY7" fmla="*/ 0 h 7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86" h="76342">
                  <a:moveTo>
                    <a:pt x="71852" y="0"/>
                  </a:moveTo>
                  <a:cubicBezTo>
                    <a:pt x="63768" y="898"/>
                    <a:pt x="55685" y="2245"/>
                    <a:pt x="47602" y="4940"/>
                  </a:cubicBezTo>
                  <a:cubicBezTo>
                    <a:pt x="33680" y="8981"/>
                    <a:pt x="20208" y="15718"/>
                    <a:pt x="8083" y="23801"/>
                  </a:cubicBezTo>
                  <a:cubicBezTo>
                    <a:pt x="2694" y="27393"/>
                    <a:pt x="0" y="33680"/>
                    <a:pt x="0" y="39967"/>
                  </a:cubicBezTo>
                  <a:lnTo>
                    <a:pt x="0" y="80384"/>
                  </a:lnTo>
                  <a:lnTo>
                    <a:pt x="97000" y="80384"/>
                  </a:lnTo>
                  <a:cubicBezTo>
                    <a:pt x="98796" y="77689"/>
                    <a:pt x="101041" y="75444"/>
                    <a:pt x="103736" y="73648"/>
                  </a:cubicBezTo>
                  <a:cubicBezTo>
                    <a:pt x="84426" y="53440"/>
                    <a:pt x="73199" y="27393"/>
                    <a:pt x="71852" y="0"/>
                  </a:cubicBez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48" name="Freeform: Shape 47">
              <a:extLst>
                <a:ext uri="{FF2B5EF4-FFF2-40B4-BE49-F238E27FC236}">
                  <a16:creationId xmlns:a16="http://schemas.microsoft.com/office/drawing/2014/main" id="{41491A7E-6315-450B-85C1-42BE26014EA5}"/>
                </a:ext>
              </a:extLst>
            </p:cNvPr>
            <p:cNvSpPr/>
            <p:nvPr/>
          </p:nvSpPr>
          <p:spPr>
            <a:xfrm>
              <a:off x="5855950" y="3218589"/>
              <a:ext cx="62870" cy="76342"/>
            </a:xfrm>
            <a:custGeom>
              <a:avLst/>
              <a:gdLst>
                <a:gd name="connsiteX0" fmla="*/ 31646 w 62870"/>
                <a:gd name="connsiteY0" fmla="*/ 80145 h 76342"/>
                <a:gd name="connsiteX1" fmla="*/ 63081 w 62870"/>
                <a:gd name="connsiteY1" fmla="*/ 6947 h 76342"/>
                <a:gd name="connsiteX2" fmla="*/ 6947 w 62870"/>
                <a:gd name="connsiteY2" fmla="*/ 18174 h 76342"/>
                <a:gd name="connsiteX3" fmla="*/ 18174 w 62870"/>
                <a:gd name="connsiteY3" fmla="*/ 74308 h 76342"/>
                <a:gd name="connsiteX4" fmla="*/ 31646 w 62870"/>
                <a:gd name="connsiteY4" fmla="*/ 80145 h 76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70" h="76342">
                  <a:moveTo>
                    <a:pt x="31646" y="80145"/>
                  </a:moveTo>
                  <a:cubicBezTo>
                    <a:pt x="32993" y="52752"/>
                    <a:pt x="44220" y="27155"/>
                    <a:pt x="63081" y="6947"/>
                  </a:cubicBezTo>
                  <a:cubicBezTo>
                    <a:pt x="44669" y="-5627"/>
                    <a:pt x="19521" y="-687"/>
                    <a:pt x="6947" y="18174"/>
                  </a:cubicBezTo>
                  <a:cubicBezTo>
                    <a:pt x="-5627" y="37035"/>
                    <a:pt x="-687" y="61733"/>
                    <a:pt x="18174" y="74308"/>
                  </a:cubicBezTo>
                  <a:cubicBezTo>
                    <a:pt x="22215" y="77002"/>
                    <a:pt x="26706" y="78798"/>
                    <a:pt x="31646" y="80145"/>
                  </a:cubicBez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grpSp>
      <p:sp>
        <p:nvSpPr>
          <p:cNvPr id="49" name="Graphic 34" descr="Bank">
            <a:extLst>
              <a:ext uri="{FF2B5EF4-FFF2-40B4-BE49-F238E27FC236}">
                <a16:creationId xmlns:a16="http://schemas.microsoft.com/office/drawing/2014/main" id="{A4DCB32B-C5C4-4E30-9F26-3F5312E4F191}"/>
              </a:ext>
            </a:extLst>
          </p:cNvPr>
          <p:cNvSpPr/>
          <p:nvPr/>
        </p:nvSpPr>
        <p:spPr>
          <a:xfrm>
            <a:off x="5009330" y="2721280"/>
            <a:ext cx="255971" cy="242499"/>
          </a:xfrm>
          <a:custGeom>
            <a:avLst/>
            <a:gdLst>
              <a:gd name="connsiteX0" fmla="*/ 309860 w 341294"/>
              <a:gd name="connsiteY0" fmla="*/ 282915 h 323331"/>
              <a:gd name="connsiteX1" fmla="*/ 309860 w 341294"/>
              <a:gd name="connsiteY1" fmla="*/ 273934 h 323331"/>
              <a:gd name="connsiteX2" fmla="*/ 291897 w 341294"/>
              <a:gd name="connsiteY2" fmla="*/ 273934 h 323331"/>
              <a:gd name="connsiteX3" fmla="*/ 291897 w 341294"/>
              <a:gd name="connsiteY3" fmla="*/ 121249 h 323331"/>
              <a:gd name="connsiteX4" fmla="*/ 309860 w 341294"/>
              <a:gd name="connsiteY4" fmla="*/ 121249 h 323331"/>
              <a:gd name="connsiteX5" fmla="*/ 309860 w 341294"/>
              <a:gd name="connsiteY5" fmla="*/ 112268 h 323331"/>
              <a:gd name="connsiteX6" fmla="*/ 323332 w 341294"/>
              <a:gd name="connsiteY6" fmla="*/ 112268 h 323331"/>
              <a:gd name="connsiteX7" fmla="*/ 323332 w 341294"/>
              <a:gd name="connsiteY7" fmla="*/ 85324 h 323331"/>
              <a:gd name="connsiteX8" fmla="*/ 309860 w 341294"/>
              <a:gd name="connsiteY8" fmla="*/ 85324 h 323331"/>
              <a:gd name="connsiteX9" fmla="*/ 170647 w 341294"/>
              <a:gd name="connsiteY9" fmla="*/ 0 h 323331"/>
              <a:gd name="connsiteX10" fmla="*/ 31435 w 341294"/>
              <a:gd name="connsiteY10" fmla="*/ 85324 h 323331"/>
              <a:gd name="connsiteX11" fmla="*/ 17963 w 341294"/>
              <a:gd name="connsiteY11" fmla="*/ 85324 h 323331"/>
              <a:gd name="connsiteX12" fmla="*/ 17963 w 341294"/>
              <a:gd name="connsiteY12" fmla="*/ 112268 h 323331"/>
              <a:gd name="connsiteX13" fmla="*/ 31435 w 341294"/>
              <a:gd name="connsiteY13" fmla="*/ 112268 h 323331"/>
              <a:gd name="connsiteX14" fmla="*/ 31435 w 341294"/>
              <a:gd name="connsiteY14" fmla="*/ 121249 h 323331"/>
              <a:gd name="connsiteX15" fmla="*/ 49398 w 341294"/>
              <a:gd name="connsiteY15" fmla="*/ 121249 h 323331"/>
              <a:gd name="connsiteX16" fmla="*/ 49398 w 341294"/>
              <a:gd name="connsiteY16" fmla="*/ 273934 h 323331"/>
              <a:gd name="connsiteX17" fmla="*/ 31435 w 341294"/>
              <a:gd name="connsiteY17" fmla="*/ 273934 h 323331"/>
              <a:gd name="connsiteX18" fmla="*/ 31435 w 341294"/>
              <a:gd name="connsiteY18" fmla="*/ 282915 h 323331"/>
              <a:gd name="connsiteX19" fmla="*/ 0 w 341294"/>
              <a:gd name="connsiteY19" fmla="*/ 305369 h 323331"/>
              <a:gd name="connsiteX20" fmla="*/ 0 w 341294"/>
              <a:gd name="connsiteY20" fmla="*/ 323332 h 323331"/>
              <a:gd name="connsiteX21" fmla="*/ 170647 w 341294"/>
              <a:gd name="connsiteY21" fmla="*/ 323332 h 323331"/>
              <a:gd name="connsiteX22" fmla="*/ 341295 w 341294"/>
              <a:gd name="connsiteY22" fmla="*/ 323332 h 323331"/>
              <a:gd name="connsiteX23" fmla="*/ 341295 w 341294"/>
              <a:gd name="connsiteY23" fmla="*/ 305369 h 323331"/>
              <a:gd name="connsiteX24" fmla="*/ 309860 w 341294"/>
              <a:gd name="connsiteY24" fmla="*/ 282915 h 323331"/>
              <a:gd name="connsiteX25" fmla="*/ 103287 w 341294"/>
              <a:gd name="connsiteY25" fmla="*/ 273934 h 323331"/>
              <a:gd name="connsiteX26" fmla="*/ 76342 w 341294"/>
              <a:gd name="connsiteY26" fmla="*/ 273934 h 323331"/>
              <a:gd name="connsiteX27" fmla="*/ 76342 w 341294"/>
              <a:gd name="connsiteY27" fmla="*/ 121249 h 323331"/>
              <a:gd name="connsiteX28" fmla="*/ 103287 w 341294"/>
              <a:gd name="connsiteY28" fmla="*/ 121249 h 323331"/>
              <a:gd name="connsiteX29" fmla="*/ 103287 w 341294"/>
              <a:gd name="connsiteY29" fmla="*/ 273934 h 323331"/>
              <a:gd name="connsiteX30" fmla="*/ 157175 w 341294"/>
              <a:gd name="connsiteY30" fmla="*/ 273934 h 323331"/>
              <a:gd name="connsiteX31" fmla="*/ 130231 w 341294"/>
              <a:gd name="connsiteY31" fmla="*/ 273934 h 323331"/>
              <a:gd name="connsiteX32" fmla="*/ 130231 w 341294"/>
              <a:gd name="connsiteY32" fmla="*/ 121249 h 323331"/>
              <a:gd name="connsiteX33" fmla="*/ 157175 w 341294"/>
              <a:gd name="connsiteY33" fmla="*/ 121249 h 323331"/>
              <a:gd name="connsiteX34" fmla="*/ 157175 w 341294"/>
              <a:gd name="connsiteY34" fmla="*/ 273934 h 323331"/>
              <a:gd name="connsiteX35" fmla="*/ 166157 w 341294"/>
              <a:gd name="connsiteY35" fmla="*/ 76342 h 323331"/>
              <a:gd name="connsiteX36" fmla="*/ 148194 w 341294"/>
              <a:gd name="connsiteY36" fmla="*/ 58379 h 323331"/>
              <a:gd name="connsiteX37" fmla="*/ 166157 w 341294"/>
              <a:gd name="connsiteY37" fmla="*/ 40416 h 323331"/>
              <a:gd name="connsiteX38" fmla="*/ 184119 w 341294"/>
              <a:gd name="connsiteY38" fmla="*/ 58379 h 323331"/>
              <a:gd name="connsiteX39" fmla="*/ 166157 w 341294"/>
              <a:gd name="connsiteY39" fmla="*/ 76342 h 323331"/>
              <a:gd name="connsiteX40" fmla="*/ 211064 w 341294"/>
              <a:gd name="connsiteY40" fmla="*/ 273934 h 323331"/>
              <a:gd name="connsiteX41" fmla="*/ 184119 w 341294"/>
              <a:gd name="connsiteY41" fmla="*/ 273934 h 323331"/>
              <a:gd name="connsiteX42" fmla="*/ 184119 w 341294"/>
              <a:gd name="connsiteY42" fmla="*/ 121249 h 323331"/>
              <a:gd name="connsiteX43" fmla="*/ 211064 w 341294"/>
              <a:gd name="connsiteY43" fmla="*/ 121249 h 323331"/>
              <a:gd name="connsiteX44" fmla="*/ 211064 w 341294"/>
              <a:gd name="connsiteY44" fmla="*/ 273934 h 323331"/>
              <a:gd name="connsiteX45" fmla="*/ 264952 w 341294"/>
              <a:gd name="connsiteY45" fmla="*/ 273934 h 323331"/>
              <a:gd name="connsiteX46" fmla="*/ 238008 w 341294"/>
              <a:gd name="connsiteY46" fmla="*/ 273934 h 323331"/>
              <a:gd name="connsiteX47" fmla="*/ 238008 w 341294"/>
              <a:gd name="connsiteY47" fmla="*/ 121249 h 323331"/>
              <a:gd name="connsiteX48" fmla="*/ 264952 w 341294"/>
              <a:gd name="connsiteY48" fmla="*/ 121249 h 323331"/>
              <a:gd name="connsiteX49" fmla="*/ 264952 w 341294"/>
              <a:gd name="connsiteY49" fmla="*/ 273934 h 323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1294" h="323331">
                <a:moveTo>
                  <a:pt x="309860" y="282915"/>
                </a:moveTo>
                <a:lnTo>
                  <a:pt x="309860" y="273934"/>
                </a:lnTo>
                <a:lnTo>
                  <a:pt x="291897" y="273934"/>
                </a:lnTo>
                <a:lnTo>
                  <a:pt x="291897" y="121249"/>
                </a:lnTo>
                <a:lnTo>
                  <a:pt x="309860" y="121249"/>
                </a:lnTo>
                <a:lnTo>
                  <a:pt x="309860" y="112268"/>
                </a:lnTo>
                <a:lnTo>
                  <a:pt x="323332" y="112268"/>
                </a:lnTo>
                <a:lnTo>
                  <a:pt x="323332" y="85324"/>
                </a:lnTo>
                <a:lnTo>
                  <a:pt x="309860" y="85324"/>
                </a:lnTo>
                <a:lnTo>
                  <a:pt x="170647" y="0"/>
                </a:lnTo>
                <a:lnTo>
                  <a:pt x="31435" y="85324"/>
                </a:lnTo>
                <a:lnTo>
                  <a:pt x="17963" y="85324"/>
                </a:lnTo>
                <a:lnTo>
                  <a:pt x="17963" y="112268"/>
                </a:lnTo>
                <a:lnTo>
                  <a:pt x="31435" y="112268"/>
                </a:lnTo>
                <a:lnTo>
                  <a:pt x="31435" y="121249"/>
                </a:lnTo>
                <a:lnTo>
                  <a:pt x="49398" y="121249"/>
                </a:lnTo>
                <a:lnTo>
                  <a:pt x="49398" y="273934"/>
                </a:lnTo>
                <a:lnTo>
                  <a:pt x="31435" y="273934"/>
                </a:lnTo>
                <a:lnTo>
                  <a:pt x="31435" y="282915"/>
                </a:lnTo>
                <a:lnTo>
                  <a:pt x="0" y="305369"/>
                </a:lnTo>
                <a:lnTo>
                  <a:pt x="0" y="323332"/>
                </a:lnTo>
                <a:lnTo>
                  <a:pt x="170647" y="323332"/>
                </a:lnTo>
                <a:lnTo>
                  <a:pt x="341295" y="323332"/>
                </a:lnTo>
                <a:lnTo>
                  <a:pt x="341295" y="305369"/>
                </a:lnTo>
                <a:lnTo>
                  <a:pt x="309860" y="282915"/>
                </a:lnTo>
                <a:close/>
                <a:moveTo>
                  <a:pt x="103287" y="273934"/>
                </a:moveTo>
                <a:lnTo>
                  <a:pt x="76342" y="273934"/>
                </a:lnTo>
                <a:lnTo>
                  <a:pt x="76342" y="121249"/>
                </a:lnTo>
                <a:lnTo>
                  <a:pt x="103287" y="121249"/>
                </a:lnTo>
                <a:lnTo>
                  <a:pt x="103287" y="273934"/>
                </a:lnTo>
                <a:close/>
                <a:moveTo>
                  <a:pt x="157175" y="273934"/>
                </a:moveTo>
                <a:lnTo>
                  <a:pt x="130231" y="273934"/>
                </a:lnTo>
                <a:lnTo>
                  <a:pt x="130231" y="121249"/>
                </a:lnTo>
                <a:lnTo>
                  <a:pt x="157175" y="121249"/>
                </a:lnTo>
                <a:lnTo>
                  <a:pt x="157175" y="273934"/>
                </a:lnTo>
                <a:close/>
                <a:moveTo>
                  <a:pt x="166157" y="76342"/>
                </a:moveTo>
                <a:cubicBezTo>
                  <a:pt x="156277" y="76342"/>
                  <a:pt x="148194" y="68259"/>
                  <a:pt x="148194" y="58379"/>
                </a:cubicBezTo>
                <a:cubicBezTo>
                  <a:pt x="148194" y="48500"/>
                  <a:pt x="156277" y="40416"/>
                  <a:pt x="166157" y="40416"/>
                </a:cubicBezTo>
                <a:cubicBezTo>
                  <a:pt x="176036" y="40416"/>
                  <a:pt x="184119" y="48500"/>
                  <a:pt x="184119" y="58379"/>
                </a:cubicBezTo>
                <a:cubicBezTo>
                  <a:pt x="184119" y="68259"/>
                  <a:pt x="176036" y="76342"/>
                  <a:pt x="166157" y="76342"/>
                </a:cubicBezTo>
                <a:close/>
                <a:moveTo>
                  <a:pt x="211064" y="273934"/>
                </a:moveTo>
                <a:lnTo>
                  <a:pt x="184119" y="273934"/>
                </a:lnTo>
                <a:lnTo>
                  <a:pt x="184119" y="121249"/>
                </a:lnTo>
                <a:lnTo>
                  <a:pt x="211064" y="121249"/>
                </a:lnTo>
                <a:lnTo>
                  <a:pt x="211064" y="273934"/>
                </a:lnTo>
                <a:close/>
                <a:moveTo>
                  <a:pt x="264952" y="273934"/>
                </a:moveTo>
                <a:lnTo>
                  <a:pt x="238008" y="273934"/>
                </a:lnTo>
                <a:lnTo>
                  <a:pt x="238008" y="121249"/>
                </a:lnTo>
                <a:lnTo>
                  <a:pt x="264952" y="121249"/>
                </a:lnTo>
                <a:lnTo>
                  <a:pt x="264952" y="273934"/>
                </a:lnTo>
                <a:close/>
              </a:path>
            </a:pathLst>
          </a:custGeom>
          <a:solidFill>
            <a:schemeClr val="bg1"/>
          </a:solid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grpSp>
        <p:nvGrpSpPr>
          <p:cNvPr id="50" name="Graphic 36" descr="Daily calendar">
            <a:extLst>
              <a:ext uri="{FF2B5EF4-FFF2-40B4-BE49-F238E27FC236}">
                <a16:creationId xmlns:a16="http://schemas.microsoft.com/office/drawing/2014/main" id="{EF4C93D1-6BA2-4623-80B0-EA9AA8FC6710}"/>
              </a:ext>
            </a:extLst>
          </p:cNvPr>
          <p:cNvGrpSpPr/>
          <p:nvPr/>
        </p:nvGrpSpPr>
        <p:grpSpPr>
          <a:xfrm>
            <a:off x="6955685" y="2691005"/>
            <a:ext cx="323332" cy="323332"/>
            <a:chOff x="6088800" y="3421800"/>
            <a:chExt cx="431109" cy="431109"/>
          </a:xfrm>
          <a:solidFill>
            <a:schemeClr val="bg1"/>
          </a:solidFill>
        </p:grpSpPr>
        <p:sp>
          <p:nvSpPr>
            <p:cNvPr id="51" name="Freeform: Shape 50">
              <a:extLst>
                <a:ext uri="{FF2B5EF4-FFF2-40B4-BE49-F238E27FC236}">
                  <a16:creationId xmlns:a16="http://schemas.microsoft.com/office/drawing/2014/main" id="{552CA107-B877-4B8D-AAE5-AAAB40EFA0C5}"/>
                </a:ext>
              </a:extLst>
            </p:cNvPr>
            <p:cNvSpPr/>
            <p:nvPr/>
          </p:nvSpPr>
          <p:spPr>
            <a:xfrm>
              <a:off x="6205559" y="3484670"/>
              <a:ext cx="26944" cy="53889"/>
            </a:xfrm>
            <a:custGeom>
              <a:avLst/>
              <a:gdLst>
                <a:gd name="connsiteX0" fmla="*/ 13472 w 26944"/>
                <a:gd name="connsiteY0" fmla="*/ 53889 h 53888"/>
                <a:gd name="connsiteX1" fmla="*/ 26944 w 26944"/>
                <a:gd name="connsiteY1" fmla="*/ 40416 h 53888"/>
                <a:gd name="connsiteX2" fmla="*/ 26944 w 26944"/>
                <a:gd name="connsiteY2" fmla="*/ 13472 h 53888"/>
                <a:gd name="connsiteX3" fmla="*/ 13472 w 26944"/>
                <a:gd name="connsiteY3" fmla="*/ 0 h 53888"/>
                <a:gd name="connsiteX4" fmla="*/ 0 w 26944"/>
                <a:gd name="connsiteY4" fmla="*/ 13472 h 53888"/>
                <a:gd name="connsiteX5" fmla="*/ 0 w 26944"/>
                <a:gd name="connsiteY5" fmla="*/ 40416 h 53888"/>
                <a:gd name="connsiteX6" fmla="*/ 13472 w 26944"/>
                <a:gd name="connsiteY6" fmla="*/ 53889 h 5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44" h="53888">
                  <a:moveTo>
                    <a:pt x="13472" y="53889"/>
                  </a:moveTo>
                  <a:cubicBezTo>
                    <a:pt x="21106" y="53889"/>
                    <a:pt x="26944" y="48051"/>
                    <a:pt x="26944" y="40416"/>
                  </a:cubicBezTo>
                  <a:lnTo>
                    <a:pt x="26944" y="13472"/>
                  </a:lnTo>
                  <a:cubicBezTo>
                    <a:pt x="26944" y="5838"/>
                    <a:pt x="21106" y="0"/>
                    <a:pt x="13472" y="0"/>
                  </a:cubicBezTo>
                  <a:cubicBezTo>
                    <a:pt x="5838" y="0"/>
                    <a:pt x="0" y="5838"/>
                    <a:pt x="0" y="13472"/>
                  </a:cubicBezTo>
                  <a:lnTo>
                    <a:pt x="0" y="40416"/>
                  </a:lnTo>
                  <a:cubicBezTo>
                    <a:pt x="0" y="48051"/>
                    <a:pt x="5838" y="53889"/>
                    <a:pt x="13472" y="53889"/>
                  </a:cubicBez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52" name="Freeform: Shape 51">
              <a:extLst>
                <a:ext uri="{FF2B5EF4-FFF2-40B4-BE49-F238E27FC236}">
                  <a16:creationId xmlns:a16="http://schemas.microsoft.com/office/drawing/2014/main" id="{E1DE7071-FCE2-497D-B6E9-067E6643D056}"/>
                </a:ext>
              </a:extLst>
            </p:cNvPr>
            <p:cNvSpPr/>
            <p:nvPr/>
          </p:nvSpPr>
          <p:spPr>
            <a:xfrm>
              <a:off x="6151670" y="3592447"/>
              <a:ext cx="305369" cy="197592"/>
            </a:xfrm>
            <a:custGeom>
              <a:avLst/>
              <a:gdLst>
                <a:gd name="connsiteX0" fmla="*/ 26944 w 305368"/>
                <a:gd name="connsiteY0" fmla="*/ 134722 h 197591"/>
                <a:gd name="connsiteX1" fmla="*/ 98796 w 305368"/>
                <a:gd name="connsiteY1" fmla="*/ 134722 h 197591"/>
                <a:gd name="connsiteX2" fmla="*/ 98796 w 305368"/>
                <a:gd name="connsiteY2" fmla="*/ 170647 h 197591"/>
                <a:gd name="connsiteX3" fmla="*/ 26944 w 305368"/>
                <a:gd name="connsiteY3" fmla="*/ 170647 h 197591"/>
                <a:gd name="connsiteX4" fmla="*/ 26944 w 305368"/>
                <a:gd name="connsiteY4" fmla="*/ 134722 h 197591"/>
                <a:gd name="connsiteX5" fmla="*/ 26944 w 305368"/>
                <a:gd name="connsiteY5" fmla="*/ 80833 h 197591"/>
                <a:gd name="connsiteX6" fmla="*/ 98796 w 305368"/>
                <a:gd name="connsiteY6" fmla="*/ 80833 h 197591"/>
                <a:gd name="connsiteX7" fmla="*/ 98796 w 305368"/>
                <a:gd name="connsiteY7" fmla="*/ 116759 h 197591"/>
                <a:gd name="connsiteX8" fmla="*/ 26944 w 305368"/>
                <a:gd name="connsiteY8" fmla="*/ 116759 h 197591"/>
                <a:gd name="connsiteX9" fmla="*/ 26944 w 305368"/>
                <a:gd name="connsiteY9" fmla="*/ 80833 h 197591"/>
                <a:gd name="connsiteX10" fmla="*/ 26944 w 305368"/>
                <a:gd name="connsiteY10" fmla="*/ 26944 h 197591"/>
                <a:gd name="connsiteX11" fmla="*/ 98796 w 305368"/>
                <a:gd name="connsiteY11" fmla="*/ 26944 h 197591"/>
                <a:gd name="connsiteX12" fmla="*/ 98796 w 305368"/>
                <a:gd name="connsiteY12" fmla="*/ 62870 h 197591"/>
                <a:gd name="connsiteX13" fmla="*/ 26944 w 305368"/>
                <a:gd name="connsiteY13" fmla="*/ 62870 h 197591"/>
                <a:gd name="connsiteX14" fmla="*/ 26944 w 305368"/>
                <a:gd name="connsiteY14" fmla="*/ 26944 h 197591"/>
                <a:gd name="connsiteX15" fmla="*/ 188610 w 305368"/>
                <a:gd name="connsiteY15" fmla="*/ 26944 h 197591"/>
                <a:gd name="connsiteX16" fmla="*/ 188610 w 305368"/>
                <a:gd name="connsiteY16" fmla="*/ 62870 h 197591"/>
                <a:gd name="connsiteX17" fmla="*/ 116759 w 305368"/>
                <a:gd name="connsiteY17" fmla="*/ 62870 h 197591"/>
                <a:gd name="connsiteX18" fmla="*/ 116759 w 305368"/>
                <a:gd name="connsiteY18" fmla="*/ 26944 h 197591"/>
                <a:gd name="connsiteX19" fmla="*/ 188610 w 305368"/>
                <a:gd name="connsiteY19" fmla="*/ 26944 h 197591"/>
                <a:gd name="connsiteX20" fmla="*/ 278425 w 305368"/>
                <a:gd name="connsiteY20" fmla="*/ 26944 h 197591"/>
                <a:gd name="connsiteX21" fmla="*/ 278425 w 305368"/>
                <a:gd name="connsiteY21" fmla="*/ 62870 h 197591"/>
                <a:gd name="connsiteX22" fmla="*/ 206573 w 305368"/>
                <a:gd name="connsiteY22" fmla="*/ 62870 h 197591"/>
                <a:gd name="connsiteX23" fmla="*/ 206573 w 305368"/>
                <a:gd name="connsiteY23" fmla="*/ 26944 h 197591"/>
                <a:gd name="connsiteX24" fmla="*/ 278425 w 305368"/>
                <a:gd name="connsiteY24" fmla="*/ 26944 h 197591"/>
                <a:gd name="connsiteX25" fmla="*/ 278425 w 305368"/>
                <a:gd name="connsiteY25" fmla="*/ 116759 h 197591"/>
                <a:gd name="connsiteX26" fmla="*/ 206573 w 305368"/>
                <a:gd name="connsiteY26" fmla="*/ 116759 h 197591"/>
                <a:gd name="connsiteX27" fmla="*/ 206573 w 305368"/>
                <a:gd name="connsiteY27" fmla="*/ 80833 h 197591"/>
                <a:gd name="connsiteX28" fmla="*/ 278425 w 305368"/>
                <a:gd name="connsiteY28" fmla="*/ 80833 h 197591"/>
                <a:gd name="connsiteX29" fmla="*/ 278425 w 305368"/>
                <a:gd name="connsiteY29" fmla="*/ 116759 h 197591"/>
                <a:gd name="connsiteX30" fmla="*/ 278425 w 305368"/>
                <a:gd name="connsiteY30" fmla="*/ 170647 h 197591"/>
                <a:gd name="connsiteX31" fmla="*/ 206573 w 305368"/>
                <a:gd name="connsiteY31" fmla="*/ 170647 h 197591"/>
                <a:gd name="connsiteX32" fmla="*/ 206573 w 305368"/>
                <a:gd name="connsiteY32" fmla="*/ 134722 h 197591"/>
                <a:gd name="connsiteX33" fmla="*/ 278425 w 305368"/>
                <a:gd name="connsiteY33" fmla="*/ 134722 h 197591"/>
                <a:gd name="connsiteX34" fmla="*/ 278425 w 305368"/>
                <a:gd name="connsiteY34" fmla="*/ 170647 h 197591"/>
                <a:gd name="connsiteX35" fmla="*/ 116759 w 305368"/>
                <a:gd name="connsiteY35" fmla="*/ 116759 h 197591"/>
                <a:gd name="connsiteX36" fmla="*/ 116759 w 305368"/>
                <a:gd name="connsiteY36" fmla="*/ 80833 h 197591"/>
                <a:gd name="connsiteX37" fmla="*/ 188610 w 305368"/>
                <a:gd name="connsiteY37" fmla="*/ 80833 h 197591"/>
                <a:gd name="connsiteX38" fmla="*/ 188610 w 305368"/>
                <a:gd name="connsiteY38" fmla="*/ 116759 h 197591"/>
                <a:gd name="connsiteX39" fmla="*/ 116759 w 305368"/>
                <a:gd name="connsiteY39" fmla="*/ 116759 h 197591"/>
                <a:gd name="connsiteX40" fmla="*/ 116759 w 305368"/>
                <a:gd name="connsiteY40" fmla="*/ 170647 h 197591"/>
                <a:gd name="connsiteX41" fmla="*/ 116759 w 305368"/>
                <a:gd name="connsiteY41" fmla="*/ 134722 h 197591"/>
                <a:gd name="connsiteX42" fmla="*/ 188610 w 305368"/>
                <a:gd name="connsiteY42" fmla="*/ 134722 h 197591"/>
                <a:gd name="connsiteX43" fmla="*/ 188610 w 305368"/>
                <a:gd name="connsiteY43" fmla="*/ 170647 h 197591"/>
                <a:gd name="connsiteX44" fmla="*/ 116759 w 305368"/>
                <a:gd name="connsiteY44" fmla="*/ 170647 h 197591"/>
                <a:gd name="connsiteX45" fmla="*/ 0 w 305368"/>
                <a:gd name="connsiteY45" fmla="*/ 197592 h 197591"/>
                <a:gd name="connsiteX46" fmla="*/ 305369 w 305368"/>
                <a:gd name="connsiteY46" fmla="*/ 197592 h 197591"/>
                <a:gd name="connsiteX47" fmla="*/ 305369 w 305368"/>
                <a:gd name="connsiteY47" fmla="*/ 0 h 197591"/>
                <a:gd name="connsiteX48" fmla="*/ 0 w 305368"/>
                <a:gd name="connsiteY48" fmla="*/ 0 h 197591"/>
                <a:gd name="connsiteX49" fmla="*/ 0 w 305368"/>
                <a:gd name="connsiteY49" fmla="*/ 197592 h 19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5368" h="197591">
                  <a:moveTo>
                    <a:pt x="26944" y="134722"/>
                  </a:moveTo>
                  <a:lnTo>
                    <a:pt x="98796" y="134722"/>
                  </a:lnTo>
                  <a:lnTo>
                    <a:pt x="98796" y="170647"/>
                  </a:lnTo>
                  <a:lnTo>
                    <a:pt x="26944" y="170647"/>
                  </a:lnTo>
                  <a:lnTo>
                    <a:pt x="26944" y="134722"/>
                  </a:lnTo>
                  <a:close/>
                  <a:moveTo>
                    <a:pt x="26944" y="80833"/>
                  </a:moveTo>
                  <a:lnTo>
                    <a:pt x="98796" y="80833"/>
                  </a:lnTo>
                  <a:lnTo>
                    <a:pt x="98796" y="116759"/>
                  </a:lnTo>
                  <a:lnTo>
                    <a:pt x="26944" y="116759"/>
                  </a:lnTo>
                  <a:lnTo>
                    <a:pt x="26944" y="80833"/>
                  </a:lnTo>
                  <a:close/>
                  <a:moveTo>
                    <a:pt x="26944" y="26944"/>
                  </a:moveTo>
                  <a:lnTo>
                    <a:pt x="98796" y="26944"/>
                  </a:lnTo>
                  <a:lnTo>
                    <a:pt x="98796" y="62870"/>
                  </a:lnTo>
                  <a:lnTo>
                    <a:pt x="26944" y="62870"/>
                  </a:lnTo>
                  <a:lnTo>
                    <a:pt x="26944" y="26944"/>
                  </a:lnTo>
                  <a:close/>
                  <a:moveTo>
                    <a:pt x="188610" y="26944"/>
                  </a:moveTo>
                  <a:lnTo>
                    <a:pt x="188610" y="62870"/>
                  </a:lnTo>
                  <a:lnTo>
                    <a:pt x="116759" y="62870"/>
                  </a:lnTo>
                  <a:lnTo>
                    <a:pt x="116759" y="26944"/>
                  </a:lnTo>
                  <a:lnTo>
                    <a:pt x="188610" y="26944"/>
                  </a:lnTo>
                  <a:close/>
                  <a:moveTo>
                    <a:pt x="278425" y="26944"/>
                  </a:moveTo>
                  <a:lnTo>
                    <a:pt x="278425" y="62870"/>
                  </a:lnTo>
                  <a:lnTo>
                    <a:pt x="206573" y="62870"/>
                  </a:lnTo>
                  <a:lnTo>
                    <a:pt x="206573" y="26944"/>
                  </a:lnTo>
                  <a:lnTo>
                    <a:pt x="278425" y="26944"/>
                  </a:lnTo>
                  <a:close/>
                  <a:moveTo>
                    <a:pt x="278425" y="116759"/>
                  </a:moveTo>
                  <a:lnTo>
                    <a:pt x="206573" y="116759"/>
                  </a:lnTo>
                  <a:lnTo>
                    <a:pt x="206573" y="80833"/>
                  </a:lnTo>
                  <a:lnTo>
                    <a:pt x="278425" y="80833"/>
                  </a:lnTo>
                  <a:lnTo>
                    <a:pt x="278425" y="116759"/>
                  </a:lnTo>
                  <a:close/>
                  <a:moveTo>
                    <a:pt x="278425" y="170647"/>
                  </a:moveTo>
                  <a:lnTo>
                    <a:pt x="206573" y="170647"/>
                  </a:lnTo>
                  <a:lnTo>
                    <a:pt x="206573" y="134722"/>
                  </a:lnTo>
                  <a:lnTo>
                    <a:pt x="278425" y="134722"/>
                  </a:lnTo>
                  <a:lnTo>
                    <a:pt x="278425" y="170647"/>
                  </a:lnTo>
                  <a:close/>
                  <a:moveTo>
                    <a:pt x="116759" y="116759"/>
                  </a:moveTo>
                  <a:lnTo>
                    <a:pt x="116759" y="80833"/>
                  </a:lnTo>
                  <a:lnTo>
                    <a:pt x="188610" y="80833"/>
                  </a:lnTo>
                  <a:lnTo>
                    <a:pt x="188610" y="116759"/>
                  </a:lnTo>
                  <a:lnTo>
                    <a:pt x="116759" y="116759"/>
                  </a:lnTo>
                  <a:close/>
                  <a:moveTo>
                    <a:pt x="116759" y="170647"/>
                  </a:moveTo>
                  <a:lnTo>
                    <a:pt x="116759" y="134722"/>
                  </a:lnTo>
                  <a:lnTo>
                    <a:pt x="188610" y="134722"/>
                  </a:lnTo>
                  <a:lnTo>
                    <a:pt x="188610" y="170647"/>
                  </a:lnTo>
                  <a:lnTo>
                    <a:pt x="116759" y="170647"/>
                  </a:lnTo>
                  <a:close/>
                  <a:moveTo>
                    <a:pt x="0" y="197592"/>
                  </a:moveTo>
                  <a:lnTo>
                    <a:pt x="305369" y="197592"/>
                  </a:lnTo>
                  <a:lnTo>
                    <a:pt x="305369" y="0"/>
                  </a:lnTo>
                  <a:lnTo>
                    <a:pt x="0" y="0"/>
                  </a:lnTo>
                  <a:lnTo>
                    <a:pt x="0" y="197592"/>
                  </a:ln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53" name="Freeform: Shape 52">
              <a:extLst>
                <a:ext uri="{FF2B5EF4-FFF2-40B4-BE49-F238E27FC236}">
                  <a16:creationId xmlns:a16="http://schemas.microsoft.com/office/drawing/2014/main" id="{C18C8A3B-BB00-49AF-BEF3-D5F3A1476014}"/>
                </a:ext>
              </a:extLst>
            </p:cNvPr>
            <p:cNvSpPr/>
            <p:nvPr/>
          </p:nvSpPr>
          <p:spPr>
            <a:xfrm>
              <a:off x="6376206" y="3484670"/>
              <a:ext cx="26944" cy="53889"/>
            </a:xfrm>
            <a:custGeom>
              <a:avLst/>
              <a:gdLst>
                <a:gd name="connsiteX0" fmla="*/ 13472 w 26944"/>
                <a:gd name="connsiteY0" fmla="*/ 53889 h 53888"/>
                <a:gd name="connsiteX1" fmla="*/ 26944 w 26944"/>
                <a:gd name="connsiteY1" fmla="*/ 40416 h 53888"/>
                <a:gd name="connsiteX2" fmla="*/ 26944 w 26944"/>
                <a:gd name="connsiteY2" fmla="*/ 13472 h 53888"/>
                <a:gd name="connsiteX3" fmla="*/ 13472 w 26944"/>
                <a:gd name="connsiteY3" fmla="*/ 0 h 53888"/>
                <a:gd name="connsiteX4" fmla="*/ 0 w 26944"/>
                <a:gd name="connsiteY4" fmla="*/ 13472 h 53888"/>
                <a:gd name="connsiteX5" fmla="*/ 0 w 26944"/>
                <a:gd name="connsiteY5" fmla="*/ 40416 h 53888"/>
                <a:gd name="connsiteX6" fmla="*/ 13472 w 26944"/>
                <a:gd name="connsiteY6" fmla="*/ 53889 h 5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44" h="53888">
                  <a:moveTo>
                    <a:pt x="13472" y="53889"/>
                  </a:moveTo>
                  <a:cubicBezTo>
                    <a:pt x="21106" y="53889"/>
                    <a:pt x="26944" y="48051"/>
                    <a:pt x="26944" y="40416"/>
                  </a:cubicBezTo>
                  <a:lnTo>
                    <a:pt x="26944" y="13472"/>
                  </a:lnTo>
                  <a:cubicBezTo>
                    <a:pt x="26944" y="5838"/>
                    <a:pt x="21106" y="0"/>
                    <a:pt x="13472" y="0"/>
                  </a:cubicBezTo>
                  <a:cubicBezTo>
                    <a:pt x="5838" y="0"/>
                    <a:pt x="0" y="5838"/>
                    <a:pt x="0" y="13472"/>
                  </a:cubicBezTo>
                  <a:lnTo>
                    <a:pt x="0" y="40416"/>
                  </a:lnTo>
                  <a:cubicBezTo>
                    <a:pt x="0" y="48051"/>
                    <a:pt x="5838" y="53889"/>
                    <a:pt x="13472" y="53889"/>
                  </a:cubicBez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sp>
          <p:nvSpPr>
            <p:cNvPr id="54" name="Freeform: Shape 53">
              <a:extLst>
                <a:ext uri="{FF2B5EF4-FFF2-40B4-BE49-F238E27FC236}">
                  <a16:creationId xmlns:a16="http://schemas.microsoft.com/office/drawing/2014/main" id="{AA8A5A6E-4FF0-45C2-9D45-49B305C104CF}"/>
                </a:ext>
              </a:extLst>
            </p:cNvPr>
            <p:cNvSpPr/>
            <p:nvPr/>
          </p:nvSpPr>
          <p:spPr>
            <a:xfrm>
              <a:off x="6151670" y="3511614"/>
              <a:ext cx="305369" cy="62870"/>
            </a:xfrm>
            <a:custGeom>
              <a:avLst/>
              <a:gdLst>
                <a:gd name="connsiteX0" fmla="*/ 269443 w 305368"/>
                <a:gd name="connsiteY0" fmla="*/ 0 h 62870"/>
                <a:gd name="connsiteX1" fmla="*/ 269443 w 305368"/>
                <a:gd name="connsiteY1" fmla="*/ 13472 h 62870"/>
                <a:gd name="connsiteX2" fmla="*/ 238008 w 305368"/>
                <a:gd name="connsiteY2" fmla="*/ 44907 h 62870"/>
                <a:gd name="connsiteX3" fmla="*/ 206573 w 305368"/>
                <a:gd name="connsiteY3" fmla="*/ 13472 h 62870"/>
                <a:gd name="connsiteX4" fmla="*/ 206573 w 305368"/>
                <a:gd name="connsiteY4" fmla="*/ 0 h 62870"/>
                <a:gd name="connsiteX5" fmla="*/ 98796 w 305368"/>
                <a:gd name="connsiteY5" fmla="*/ 0 h 62870"/>
                <a:gd name="connsiteX6" fmla="*/ 98796 w 305368"/>
                <a:gd name="connsiteY6" fmla="*/ 13472 h 62870"/>
                <a:gd name="connsiteX7" fmla="*/ 67361 w 305368"/>
                <a:gd name="connsiteY7" fmla="*/ 44907 h 62870"/>
                <a:gd name="connsiteX8" fmla="*/ 35926 w 305368"/>
                <a:gd name="connsiteY8" fmla="*/ 13472 h 62870"/>
                <a:gd name="connsiteX9" fmla="*/ 35926 w 305368"/>
                <a:gd name="connsiteY9" fmla="*/ 0 h 62870"/>
                <a:gd name="connsiteX10" fmla="*/ 0 w 305368"/>
                <a:gd name="connsiteY10" fmla="*/ 0 h 62870"/>
                <a:gd name="connsiteX11" fmla="*/ 0 w 305368"/>
                <a:gd name="connsiteY11" fmla="*/ 62870 h 62870"/>
                <a:gd name="connsiteX12" fmla="*/ 305369 w 305368"/>
                <a:gd name="connsiteY12" fmla="*/ 62870 h 62870"/>
                <a:gd name="connsiteX13" fmla="*/ 305369 w 305368"/>
                <a:gd name="connsiteY13" fmla="*/ 0 h 62870"/>
                <a:gd name="connsiteX14" fmla="*/ 269443 w 305368"/>
                <a:gd name="connsiteY14" fmla="*/ 0 h 6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68" h="62870">
                  <a:moveTo>
                    <a:pt x="269443" y="0"/>
                  </a:moveTo>
                  <a:lnTo>
                    <a:pt x="269443" y="13472"/>
                  </a:lnTo>
                  <a:cubicBezTo>
                    <a:pt x="269443" y="30986"/>
                    <a:pt x="255522" y="44907"/>
                    <a:pt x="238008" y="44907"/>
                  </a:cubicBezTo>
                  <a:cubicBezTo>
                    <a:pt x="220494" y="44907"/>
                    <a:pt x="206573" y="30986"/>
                    <a:pt x="206573" y="13472"/>
                  </a:cubicBezTo>
                  <a:lnTo>
                    <a:pt x="206573" y="0"/>
                  </a:lnTo>
                  <a:lnTo>
                    <a:pt x="98796" y="0"/>
                  </a:lnTo>
                  <a:lnTo>
                    <a:pt x="98796" y="13472"/>
                  </a:lnTo>
                  <a:cubicBezTo>
                    <a:pt x="98796" y="30986"/>
                    <a:pt x="84875" y="44907"/>
                    <a:pt x="67361" y="44907"/>
                  </a:cubicBezTo>
                  <a:cubicBezTo>
                    <a:pt x="49847" y="44907"/>
                    <a:pt x="35926" y="30986"/>
                    <a:pt x="35926" y="13472"/>
                  </a:cubicBezTo>
                  <a:lnTo>
                    <a:pt x="35926" y="0"/>
                  </a:lnTo>
                  <a:lnTo>
                    <a:pt x="0" y="0"/>
                  </a:lnTo>
                  <a:lnTo>
                    <a:pt x="0" y="62870"/>
                  </a:lnTo>
                  <a:lnTo>
                    <a:pt x="305369" y="62870"/>
                  </a:lnTo>
                  <a:lnTo>
                    <a:pt x="305369" y="0"/>
                  </a:lnTo>
                  <a:lnTo>
                    <a:pt x="269443" y="0"/>
                  </a:lnTo>
                  <a:close/>
                </a:path>
              </a:pathLst>
            </a:custGeom>
            <a:grpFill/>
            <a:ln w="4465" cap="flat">
              <a:noFill/>
              <a:prstDash val="solid"/>
              <a:miter/>
            </a:ln>
          </p:spPr>
          <p:txBody>
            <a:bodyPr rtlCol="0" anchor="ctr"/>
            <a:lstStyle/>
            <a:p>
              <a:pPr defTabSz="685800"/>
              <a:endParaRPr lang="pt-BR" sz="1350" dirty="0">
                <a:solidFill>
                  <a:prstClr val="black"/>
                </a:solidFill>
                <a:latin typeface="Work Sans" pitchFamily="2" charset="0"/>
              </a:endParaRPr>
            </a:p>
          </p:txBody>
        </p:sp>
      </p:grpSp>
      <p:pic>
        <p:nvPicPr>
          <p:cNvPr id="2" name="Gráfico 1">
            <a:extLst>
              <a:ext uri="{FF2B5EF4-FFF2-40B4-BE49-F238E27FC236}">
                <a16:creationId xmlns:a16="http://schemas.microsoft.com/office/drawing/2014/main" id="{D4715574-3EA3-9F79-188B-AF2AAB9148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Tree>
    <p:extLst>
      <p:ext uri="{BB962C8B-B14F-4D97-AF65-F5344CB8AC3E}">
        <p14:creationId xmlns:p14="http://schemas.microsoft.com/office/powerpoint/2010/main" val="390718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7CC9AF-973C-4B3E-B730-B80BC8DA48E0}"/>
              </a:ext>
            </a:extLst>
          </p:cNvPr>
          <p:cNvSpPr/>
          <p:nvPr/>
        </p:nvSpPr>
        <p:spPr>
          <a:xfrm>
            <a:off x="0" y="3076574"/>
            <a:ext cx="9144000" cy="20669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6" name="TextBox 15">
            <a:extLst>
              <a:ext uri="{FF2B5EF4-FFF2-40B4-BE49-F238E27FC236}">
                <a16:creationId xmlns:a16="http://schemas.microsoft.com/office/drawing/2014/main" id="{358C809C-4267-434E-AB59-6F0C94B8F4D4}"/>
              </a:ext>
            </a:extLst>
          </p:cNvPr>
          <p:cNvSpPr txBox="1"/>
          <p:nvPr/>
        </p:nvSpPr>
        <p:spPr>
          <a:xfrm>
            <a:off x="684321" y="558067"/>
            <a:ext cx="7775358" cy="646331"/>
          </a:xfrm>
          <a:prstGeom prst="rect">
            <a:avLst/>
          </a:prstGeom>
          <a:noFill/>
        </p:spPr>
        <p:txBody>
          <a:bodyPr wrap="square" rtlCol="0">
            <a:spAutoFit/>
          </a:bodyPr>
          <a:lstStyle/>
          <a:p>
            <a:pPr algn="ctr" defTabSz="685800"/>
            <a:r>
              <a:rPr lang="pt-BR" sz="3600" dirty="0">
                <a:solidFill>
                  <a:schemeClr val="accent2"/>
                </a:solidFill>
                <a:latin typeface="Work Sans" panose="00000500000000000000" pitchFamily="2" charset="0"/>
              </a:rPr>
              <a:t>Nossos </a:t>
            </a:r>
            <a:r>
              <a:rPr lang="pt-BR" sz="3600" b="1" dirty="0">
                <a:solidFill>
                  <a:schemeClr val="accent2"/>
                </a:solidFill>
                <a:latin typeface="Work Sans" panose="00000500000000000000" pitchFamily="2" charset="0"/>
              </a:rPr>
              <a:t>serviços</a:t>
            </a:r>
          </a:p>
        </p:txBody>
      </p:sp>
      <p:sp>
        <p:nvSpPr>
          <p:cNvPr id="18" name="TextBox 17">
            <a:extLst>
              <a:ext uri="{FF2B5EF4-FFF2-40B4-BE49-F238E27FC236}">
                <a16:creationId xmlns:a16="http://schemas.microsoft.com/office/drawing/2014/main" id="{E42E8E11-68FB-4B61-B999-F7EC24395538}"/>
              </a:ext>
            </a:extLst>
          </p:cNvPr>
          <p:cNvSpPr txBox="1"/>
          <p:nvPr/>
        </p:nvSpPr>
        <p:spPr>
          <a:xfrm>
            <a:off x="3088319" y="476475"/>
            <a:ext cx="2967362" cy="230832"/>
          </a:xfrm>
          <a:prstGeom prst="rect">
            <a:avLst/>
          </a:prstGeom>
          <a:noFill/>
        </p:spPr>
        <p:txBody>
          <a:bodyPr wrap="square" rtlCol="0">
            <a:spAutoFit/>
          </a:bodyPr>
          <a:lstStyle/>
          <a:p>
            <a:pPr algn="ctr" defTabSz="685800"/>
            <a:r>
              <a:rPr lang="pt-BR" sz="900" dirty="0">
                <a:solidFill>
                  <a:schemeClr val="accent1"/>
                </a:solidFill>
                <a:latin typeface="Work Sans" panose="00000500000000000000" pitchFamily="2" charset="0"/>
              </a:rPr>
              <a:t>O que fazemos</a:t>
            </a:r>
          </a:p>
        </p:txBody>
      </p:sp>
      <p:sp>
        <p:nvSpPr>
          <p:cNvPr id="19" name="TextBox 18">
            <a:extLst>
              <a:ext uri="{FF2B5EF4-FFF2-40B4-BE49-F238E27FC236}">
                <a16:creationId xmlns:a16="http://schemas.microsoft.com/office/drawing/2014/main" id="{DF4F1441-27AD-462B-B27A-B0F1E670280F}"/>
              </a:ext>
            </a:extLst>
          </p:cNvPr>
          <p:cNvSpPr txBox="1"/>
          <p:nvPr/>
        </p:nvSpPr>
        <p:spPr>
          <a:xfrm>
            <a:off x="873343" y="3331884"/>
            <a:ext cx="1488857" cy="276999"/>
          </a:xfrm>
          <a:prstGeom prst="rect">
            <a:avLst/>
          </a:prstGeom>
          <a:solidFill>
            <a:schemeClr val="accent1"/>
          </a:solidFill>
        </p:spPr>
        <p:txBody>
          <a:bodyPr wrap="square" rtlCol="0">
            <a:spAutoFit/>
          </a:bodyPr>
          <a:lstStyle/>
          <a:p>
            <a:pPr defTabSz="685800"/>
            <a:r>
              <a:rPr lang="pt-BR" sz="1200" b="1" dirty="0">
                <a:solidFill>
                  <a:schemeClr val="bg1"/>
                </a:solidFill>
                <a:latin typeface="Work Sans" pitchFamily="2" charset="0"/>
              </a:rPr>
              <a:t>Produto/Serviço</a:t>
            </a:r>
          </a:p>
        </p:txBody>
      </p:sp>
      <p:sp>
        <p:nvSpPr>
          <p:cNvPr id="20" name="TextBox 19">
            <a:extLst>
              <a:ext uri="{FF2B5EF4-FFF2-40B4-BE49-F238E27FC236}">
                <a16:creationId xmlns:a16="http://schemas.microsoft.com/office/drawing/2014/main" id="{602D2E66-18E8-4475-9E14-86EC73D9F509}"/>
              </a:ext>
            </a:extLst>
          </p:cNvPr>
          <p:cNvSpPr txBox="1"/>
          <p:nvPr/>
        </p:nvSpPr>
        <p:spPr>
          <a:xfrm>
            <a:off x="873343" y="3660277"/>
            <a:ext cx="1610777" cy="7848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a:t>
            </a:r>
          </a:p>
        </p:txBody>
      </p:sp>
      <p:sp>
        <p:nvSpPr>
          <p:cNvPr id="22" name="TextBox 21">
            <a:extLst>
              <a:ext uri="{FF2B5EF4-FFF2-40B4-BE49-F238E27FC236}">
                <a16:creationId xmlns:a16="http://schemas.microsoft.com/office/drawing/2014/main" id="{28651286-2BB9-4B20-B12A-DD7FB5CFFF4D}"/>
              </a:ext>
            </a:extLst>
          </p:cNvPr>
          <p:cNvSpPr txBox="1"/>
          <p:nvPr/>
        </p:nvSpPr>
        <p:spPr>
          <a:xfrm>
            <a:off x="2853378" y="3331884"/>
            <a:ext cx="1488857" cy="276999"/>
          </a:xfrm>
          <a:prstGeom prst="rect">
            <a:avLst/>
          </a:prstGeom>
          <a:solidFill>
            <a:schemeClr val="accent1"/>
          </a:solidFill>
        </p:spPr>
        <p:txBody>
          <a:bodyPr wrap="square" rtlCol="0">
            <a:spAutoFit/>
          </a:bodyPr>
          <a:lstStyle/>
          <a:p>
            <a:pPr defTabSz="685800"/>
            <a:r>
              <a:rPr lang="pt-BR" sz="1200" b="1" dirty="0">
                <a:solidFill>
                  <a:schemeClr val="bg1"/>
                </a:solidFill>
                <a:latin typeface="Work Sans" pitchFamily="2" charset="0"/>
              </a:rPr>
              <a:t>Produto/Serviço</a:t>
            </a:r>
          </a:p>
        </p:txBody>
      </p:sp>
      <p:sp>
        <p:nvSpPr>
          <p:cNvPr id="23" name="TextBox 22">
            <a:extLst>
              <a:ext uri="{FF2B5EF4-FFF2-40B4-BE49-F238E27FC236}">
                <a16:creationId xmlns:a16="http://schemas.microsoft.com/office/drawing/2014/main" id="{C0523FB2-5306-4888-B7DD-9001C9929C10}"/>
              </a:ext>
            </a:extLst>
          </p:cNvPr>
          <p:cNvSpPr txBox="1"/>
          <p:nvPr/>
        </p:nvSpPr>
        <p:spPr>
          <a:xfrm>
            <a:off x="2853378" y="3660277"/>
            <a:ext cx="1625332" cy="7848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a:t>
            </a:r>
          </a:p>
        </p:txBody>
      </p:sp>
      <p:sp>
        <p:nvSpPr>
          <p:cNvPr id="25" name="TextBox 24">
            <a:extLst>
              <a:ext uri="{FF2B5EF4-FFF2-40B4-BE49-F238E27FC236}">
                <a16:creationId xmlns:a16="http://schemas.microsoft.com/office/drawing/2014/main" id="{5FB4292C-57A4-4B08-B630-1C0CA8880EC9}"/>
              </a:ext>
            </a:extLst>
          </p:cNvPr>
          <p:cNvSpPr txBox="1"/>
          <p:nvPr/>
        </p:nvSpPr>
        <p:spPr>
          <a:xfrm>
            <a:off x="4833413" y="3331884"/>
            <a:ext cx="1488857" cy="276999"/>
          </a:xfrm>
          <a:prstGeom prst="rect">
            <a:avLst/>
          </a:prstGeom>
          <a:solidFill>
            <a:schemeClr val="accent1"/>
          </a:solidFill>
        </p:spPr>
        <p:txBody>
          <a:bodyPr wrap="square" rtlCol="0">
            <a:spAutoFit/>
          </a:bodyPr>
          <a:lstStyle/>
          <a:p>
            <a:pPr defTabSz="685800"/>
            <a:r>
              <a:rPr lang="pt-BR" sz="1200" b="1" dirty="0">
                <a:solidFill>
                  <a:schemeClr val="bg1"/>
                </a:solidFill>
                <a:latin typeface="Work Sans" pitchFamily="2" charset="0"/>
              </a:rPr>
              <a:t>Produto/Serviço</a:t>
            </a:r>
          </a:p>
        </p:txBody>
      </p:sp>
      <p:sp>
        <p:nvSpPr>
          <p:cNvPr id="26" name="TextBox 25">
            <a:extLst>
              <a:ext uri="{FF2B5EF4-FFF2-40B4-BE49-F238E27FC236}">
                <a16:creationId xmlns:a16="http://schemas.microsoft.com/office/drawing/2014/main" id="{EFF134CE-AD2B-4609-8A68-83FB8F3E3E22}"/>
              </a:ext>
            </a:extLst>
          </p:cNvPr>
          <p:cNvSpPr txBox="1"/>
          <p:nvPr/>
        </p:nvSpPr>
        <p:spPr>
          <a:xfrm>
            <a:off x="4833413" y="3660277"/>
            <a:ext cx="1625332" cy="7848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a:t>
            </a:r>
          </a:p>
        </p:txBody>
      </p:sp>
      <p:sp>
        <p:nvSpPr>
          <p:cNvPr id="28" name="TextBox 27">
            <a:extLst>
              <a:ext uri="{FF2B5EF4-FFF2-40B4-BE49-F238E27FC236}">
                <a16:creationId xmlns:a16="http://schemas.microsoft.com/office/drawing/2014/main" id="{676AD1A1-6AFA-4086-8FD7-927A3C906F37}"/>
              </a:ext>
            </a:extLst>
          </p:cNvPr>
          <p:cNvSpPr txBox="1"/>
          <p:nvPr/>
        </p:nvSpPr>
        <p:spPr>
          <a:xfrm>
            <a:off x="6813448" y="3331884"/>
            <a:ext cx="1488857" cy="276999"/>
          </a:xfrm>
          <a:prstGeom prst="rect">
            <a:avLst/>
          </a:prstGeom>
          <a:solidFill>
            <a:schemeClr val="accent1"/>
          </a:solidFill>
        </p:spPr>
        <p:txBody>
          <a:bodyPr wrap="square" rtlCol="0">
            <a:spAutoFit/>
          </a:bodyPr>
          <a:lstStyle/>
          <a:p>
            <a:pPr defTabSz="685800"/>
            <a:r>
              <a:rPr lang="pt-BR" sz="1200" b="1" dirty="0">
                <a:solidFill>
                  <a:schemeClr val="bg1"/>
                </a:solidFill>
                <a:latin typeface="Work Sans" pitchFamily="2" charset="0"/>
              </a:rPr>
              <a:t>Produto/Serviço</a:t>
            </a:r>
          </a:p>
        </p:txBody>
      </p:sp>
      <p:sp>
        <p:nvSpPr>
          <p:cNvPr id="29" name="TextBox 28">
            <a:extLst>
              <a:ext uri="{FF2B5EF4-FFF2-40B4-BE49-F238E27FC236}">
                <a16:creationId xmlns:a16="http://schemas.microsoft.com/office/drawing/2014/main" id="{FB1E130E-C13F-4D9F-BED8-D88A0F348EEF}"/>
              </a:ext>
            </a:extLst>
          </p:cNvPr>
          <p:cNvSpPr txBox="1"/>
          <p:nvPr/>
        </p:nvSpPr>
        <p:spPr>
          <a:xfrm>
            <a:off x="6813448" y="3660277"/>
            <a:ext cx="1625332" cy="7848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a:t>
            </a:r>
          </a:p>
        </p:txBody>
      </p:sp>
      <p:pic>
        <p:nvPicPr>
          <p:cNvPr id="2" name="Gráfico 1">
            <a:extLst>
              <a:ext uri="{FF2B5EF4-FFF2-40B4-BE49-F238E27FC236}">
                <a16:creationId xmlns:a16="http://schemas.microsoft.com/office/drawing/2014/main" id="{D4715574-3EA3-9F79-188B-AF2AAB9148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4" name="TextBox 18">
            <a:extLst>
              <a:ext uri="{FF2B5EF4-FFF2-40B4-BE49-F238E27FC236}">
                <a16:creationId xmlns:a16="http://schemas.microsoft.com/office/drawing/2014/main" id="{0C445930-C5E3-2B2B-F924-156D6F89B650}"/>
              </a:ext>
            </a:extLst>
          </p:cNvPr>
          <p:cNvSpPr txBox="1"/>
          <p:nvPr/>
        </p:nvSpPr>
        <p:spPr>
          <a:xfrm>
            <a:off x="873343" y="1645959"/>
            <a:ext cx="1488857" cy="276999"/>
          </a:xfrm>
          <a:prstGeom prst="rect">
            <a:avLst/>
          </a:prstGeom>
          <a:solidFill>
            <a:schemeClr val="accent1"/>
          </a:solidFill>
        </p:spPr>
        <p:txBody>
          <a:bodyPr wrap="square" rtlCol="0">
            <a:spAutoFit/>
          </a:bodyPr>
          <a:lstStyle/>
          <a:p>
            <a:pPr defTabSz="685800"/>
            <a:r>
              <a:rPr lang="pt-BR" sz="1200" b="1" dirty="0">
                <a:solidFill>
                  <a:schemeClr val="bg1"/>
                </a:solidFill>
                <a:latin typeface="Work Sans" pitchFamily="2" charset="0"/>
              </a:rPr>
              <a:t>Produto/Serviço</a:t>
            </a:r>
          </a:p>
        </p:txBody>
      </p:sp>
      <p:sp>
        <p:nvSpPr>
          <p:cNvPr id="5" name="TextBox 19">
            <a:extLst>
              <a:ext uri="{FF2B5EF4-FFF2-40B4-BE49-F238E27FC236}">
                <a16:creationId xmlns:a16="http://schemas.microsoft.com/office/drawing/2014/main" id="{2BC90CDF-5ABE-0702-968B-38BEC648D570}"/>
              </a:ext>
            </a:extLst>
          </p:cNvPr>
          <p:cNvSpPr txBox="1"/>
          <p:nvPr/>
        </p:nvSpPr>
        <p:spPr>
          <a:xfrm>
            <a:off x="873343" y="1974352"/>
            <a:ext cx="1610777" cy="7848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a:t>
            </a:r>
          </a:p>
        </p:txBody>
      </p:sp>
      <p:sp>
        <p:nvSpPr>
          <p:cNvPr id="7" name="TextBox 21">
            <a:extLst>
              <a:ext uri="{FF2B5EF4-FFF2-40B4-BE49-F238E27FC236}">
                <a16:creationId xmlns:a16="http://schemas.microsoft.com/office/drawing/2014/main" id="{838EE15C-9570-9961-F891-3FB9ACA2FC02}"/>
              </a:ext>
            </a:extLst>
          </p:cNvPr>
          <p:cNvSpPr txBox="1"/>
          <p:nvPr/>
        </p:nvSpPr>
        <p:spPr>
          <a:xfrm>
            <a:off x="2853378" y="1645959"/>
            <a:ext cx="1488857" cy="276999"/>
          </a:xfrm>
          <a:prstGeom prst="rect">
            <a:avLst/>
          </a:prstGeom>
          <a:solidFill>
            <a:schemeClr val="accent1"/>
          </a:solidFill>
        </p:spPr>
        <p:txBody>
          <a:bodyPr wrap="square" rtlCol="0">
            <a:spAutoFit/>
          </a:bodyPr>
          <a:lstStyle/>
          <a:p>
            <a:pPr defTabSz="685800"/>
            <a:r>
              <a:rPr lang="pt-BR" sz="1200" b="1" dirty="0">
                <a:solidFill>
                  <a:schemeClr val="bg1"/>
                </a:solidFill>
                <a:latin typeface="Work Sans" pitchFamily="2" charset="0"/>
              </a:rPr>
              <a:t>Produto/Serviço</a:t>
            </a:r>
          </a:p>
        </p:txBody>
      </p:sp>
      <p:sp>
        <p:nvSpPr>
          <p:cNvPr id="8" name="TextBox 22">
            <a:extLst>
              <a:ext uri="{FF2B5EF4-FFF2-40B4-BE49-F238E27FC236}">
                <a16:creationId xmlns:a16="http://schemas.microsoft.com/office/drawing/2014/main" id="{0CDA4755-A858-1927-302F-B7B088CECEBA}"/>
              </a:ext>
            </a:extLst>
          </p:cNvPr>
          <p:cNvSpPr txBox="1"/>
          <p:nvPr/>
        </p:nvSpPr>
        <p:spPr>
          <a:xfrm>
            <a:off x="2853378" y="1974352"/>
            <a:ext cx="1625332" cy="7848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a:t>
            </a:r>
          </a:p>
        </p:txBody>
      </p:sp>
      <p:sp>
        <p:nvSpPr>
          <p:cNvPr id="10" name="TextBox 24">
            <a:extLst>
              <a:ext uri="{FF2B5EF4-FFF2-40B4-BE49-F238E27FC236}">
                <a16:creationId xmlns:a16="http://schemas.microsoft.com/office/drawing/2014/main" id="{2628BAAE-65AC-E83B-84FA-FACF35A85076}"/>
              </a:ext>
            </a:extLst>
          </p:cNvPr>
          <p:cNvSpPr txBox="1"/>
          <p:nvPr/>
        </p:nvSpPr>
        <p:spPr>
          <a:xfrm>
            <a:off x="4833413" y="1645959"/>
            <a:ext cx="1488857" cy="276999"/>
          </a:xfrm>
          <a:prstGeom prst="rect">
            <a:avLst/>
          </a:prstGeom>
          <a:solidFill>
            <a:schemeClr val="accent1"/>
          </a:solidFill>
        </p:spPr>
        <p:txBody>
          <a:bodyPr wrap="square" rtlCol="0">
            <a:spAutoFit/>
          </a:bodyPr>
          <a:lstStyle/>
          <a:p>
            <a:pPr defTabSz="685800"/>
            <a:r>
              <a:rPr lang="pt-BR" sz="1200" b="1" dirty="0">
                <a:solidFill>
                  <a:schemeClr val="bg1"/>
                </a:solidFill>
                <a:latin typeface="Work Sans" pitchFamily="2" charset="0"/>
              </a:rPr>
              <a:t>Produto/Serviço</a:t>
            </a:r>
          </a:p>
        </p:txBody>
      </p:sp>
      <p:sp>
        <p:nvSpPr>
          <p:cNvPr id="11" name="TextBox 25">
            <a:extLst>
              <a:ext uri="{FF2B5EF4-FFF2-40B4-BE49-F238E27FC236}">
                <a16:creationId xmlns:a16="http://schemas.microsoft.com/office/drawing/2014/main" id="{BD911063-DA77-E79B-D4B7-E0E2CB68AB65}"/>
              </a:ext>
            </a:extLst>
          </p:cNvPr>
          <p:cNvSpPr txBox="1"/>
          <p:nvPr/>
        </p:nvSpPr>
        <p:spPr>
          <a:xfrm>
            <a:off x="4833413" y="1974352"/>
            <a:ext cx="1625332" cy="7848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a:t>
            </a:r>
          </a:p>
        </p:txBody>
      </p:sp>
      <p:sp>
        <p:nvSpPr>
          <p:cNvPr id="13" name="TextBox 27">
            <a:extLst>
              <a:ext uri="{FF2B5EF4-FFF2-40B4-BE49-F238E27FC236}">
                <a16:creationId xmlns:a16="http://schemas.microsoft.com/office/drawing/2014/main" id="{800E0F59-EA4B-8EAD-52B5-B2BA5DB7FA8D}"/>
              </a:ext>
            </a:extLst>
          </p:cNvPr>
          <p:cNvSpPr txBox="1"/>
          <p:nvPr/>
        </p:nvSpPr>
        <p:spPr>
          <a:xfrm>
            <a:off x="6813448" y="1645959"/>
            <a:ext cx="1488857" cy="276999"/>
          </a:xfrm>
          <a:prstGeom prst="rect">
            <a:avLst/>
          </a:prstGeom>
          <a:solidFill>
            <a:schemeClr val="accent1"/>
          </a:solidFill>
        </p:spPr>
        <p:txBody>
          <a:bodyPr wrap="square" rtlCol="0">
            <a:spAutoFit/>
          </a:bodyPr>
          <a:lstStyle/>
          <a:p>
            <a:pPr defTabSz="685800"/>
            <a:r>
              <a:rPr lang="pt-BR" sz="1200" b="1" dirty="0">
                <a:solidFill>
                  <a:schemeClr val="bg1"/>
                </a:solidFill>
                <a:latin typeface="Work Sans" pitchFamily="2" charset="0"/>
              </a:rPr>
              <a:t>Produto/Serviço</a:t>
            </a:r>
          </a:p>
        </p:txBody>
      </p:sp>
      <p:sp>
        <p:nvSpPr>
          <p:cNvPr id="14" name="TextBox 28">
            <a:extLst>
              <a:ext uri="{FF2B5EF4-FFF2-40B4-BE49-F238E27FC236}">
                <a16:creationId xmlns:a16="http://schemas.microsoft.com/office/drawing/2014/main" id="{FA24F927-4C90-3FEB-F1D1-F3A43373BDBE}"/>
              </a:ext>
            </a:extLst>
          </p:cNvPr>
          <p:cNvSpPr txBox="1"/>
          <p:nvPr/>
        </p:nvSpPr>
        <p:spPr>
          <a:xfrm>
            <a:off x="6813448" y="1974352"/>
            <a:ext cx="1625332" cy="784830"/>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Texto do slide escrito aqui texto do slide escrito aqui texto do slide escrito aqui texto do slide escrito aqui</a:t>
            </a:r>
          </a:p>
        </p:txBody>
      </p:sp>
    </p:spTree>
    <p:extLst>
      <p:ext uri="{BB962C8B-B14F-4D97-AF65-F5344CB8AC3E}">
        <p14:creationId xmlns:p14="http://schemas.microsoft.com/office/powerpoint/2010/main" val="98543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DF298A88-C2D5-CD82-F2DA-E4BFD3E0EBEF}"/>
              </a:ext>
            </a:extLst>
          </p:cNvPr>
          <p:cNvSpPr>
            <a:spLocks noGrp="1"/>
          </p:cNvSpPr>
          <p:nvPr>
            <p:ph type="pic" sz="quarter" idx="11"/>
          </p:nvPr>
        </p:nvSpPr>
        <p:spPr/>
      </p:sp>
      <p:sp>
        <p:nvSpPr>
          <p:cNvPr id="2" name="TextBox 11">
            <a:extLst>
              <a:ext uri="{FF2B5EF4-FFF2-40B4-BE49-F238E27FC236}">
                <a16:creationId xmlns:a16="http://schemas.microsoft.com/office/drawing/2014/main" id="{921CEB80-E29D-258D-F4D0-3932AE618765}"/>
              </a:ext>
            </a:extLst>
          </p:cNvPr>
          <p:cNvSpPr txBox="1"/>
          <p:nvPr/>
        </p:nvSpPr>
        <p:spPr>
          <a:xfrm>
            <a:off x="786774" y="1373751"/>
            <a:ext cx="3571865"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Nome do </a:t>
            </a:r>
            <a:r>
              <a:rPr lang="pt-BR" sz="2800" b="1" dirty="0">
                <a:solidFill>
                  <a:schemeClr val="accent2"/>
                </a:solidFill>
                <a:latin typeface="Work Sans" panose="00000500000000000000" pitchFamily="2" charset="0"/>
              </a:rPr>
              <a:t>produto/ serviço oferecido</a:t>
            </a:r>
          </a:p>
        </p:txBody>
      </p:sp>
      <p:sp>
        <p:nvSpPr>
          <p:cNvPr id="4" name="TextBox 12">
            <a:extLst>
              <a:ext uri="{FF2B5EF4-FFF2-40B4-BE49-F238E27FC236}">
                <a16:creationId xmlns:a16="http://schemas.microsoft.com/office/drawing/2014/main" id="{FEDC72CA-2D0C-29EC-2142-2CCF643E3A7D}"/>
              </a:ext>
            </a:extLst>
          </p:cNvPr>
          <p:cNvSpPr txBox="1"/>
          <p:nvPr/>
        </p:nvSpPr>
        <p:spPr>
          <a:xfrm>
            <a:off x="786776" y="2672846"/>
            <a:ext cx="2796484" cy="369332"/>
          </a:xfrm>
          <a:prstGeom prst="rect">
            <a:avLst/>
          </a:prstGeom>
          <a:noFill/>
        </p:spPr>
        <p:txBody>
          <a:bodyPr wrap="square" rtlCol="0">
            <a:spAutoFit/>
          </a:bodyPr>
          <a:lstStyle/>
          <a:p>
            <a:pPr defTabSz="685800"/>
            <a:r>
              <a:rPr lang="pt-BR" sz="900" b="1" dirty="0">
                <a:solidFill>
                  <a:schemeClr val="accent1"/>
                </a:solidFill>
                <a:latin typeface="Work Sans" panose="00000500000000000000" pitchFamily="2" charset="0"/>
              </a:rPr>
              <a:t>Apresentação do produto ou serviço que está sendo oferecido e por que é importante.</a:t>
            </a:r>
          </a:p>
        </p:txBody>
      </p:sp>
      <p:sp>
        <p:nvSpPr>
          <p:cNvPr id="5" name="TextBox 13">
            <a:extLst>
              <a:ext uri="{FF2B5EF4-FFF2-40B4-BE49-F238E27FC236}">
                <a16:creationId xmlns:a16="http://schemas.microsoft.com/office/drawing/2014/main" id="{AA5A2BD6-515E-6DC1-BA74-76A7702C3CCA}"/>
              </a:ext>
            </a:extLst>
          </p:cNvPr>
          <p:cNvSpPr txBox="1"/>
          <p:nvPr/>
        </p:nvSpPr>
        <p:spPr>
          <a:xfrm>
            <a:off x="786775" y="3088344"/>
            <a:ext cx="3571865" cy="1107804"/>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pic>
        <p:nvPicPr>
          <p:cNvPr id="31" name="Gráfico 30">
            <a:extLst>
              <a:ext uri="{FF2B5EF4-FFF2-40B4-BE49-F238E27FC236}">
                <a16:creationId xmlns:a16="http://schemas.microsoft.com/office/drawing/2014/main" id="{D924D7B1-28E9-CD36-ACA0-AC9CCFF972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32" name="Flowchart: Delay 10">
            <a:extLst>
              <a:ext uri="{FF2B5EF4-FFF2-40B4-BE49-F238E27FC236}">
                <a16:creationId xmlns:a16="http://schemas.microsoft.com/office/drawing/2014/main" id="{37CACD19-F5D1-8BDE-4371-6BDAFA2A8FEE}"/>
              </a:ext>
            </a:extLst>
          </p:cNvPr>
          <p:cNvSpPr/>
          <p:nvPr/>
        </p:nvSpPr>
        <p:spPr>
          <a:xfrm flipH="1">
            <a:off x="4816133" y="0"/>
            <a:ext cx="4327865" cy="5143500"/>
          </a:xfrm>
          <a:prstGeom prst="flowChartDelay">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Tree>
    <p:extLst>
      <p:ext uri="{BB962C8B-B14F-4D97-AF65-F5344CB8AC3E}">
        <p14:creationId xmlns:p14="http://schemas.microsoft.com/office/powerpoint/2010/main" val="30029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CF982A8-A440-4F77-89AE-F51F65FA624B}"/>
              </a:ext>
            </a:extLst>
          </p:cNvPr>
          <p:cNvSpPr/>
          <p:nvPr/>
        </p:nvSpPr>
        <p:spPr>
          <a:xfrm>
            <a:off x="6831367" y="0"/>
            <a:ext cx="2312633"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pic>
        <p:nvPicPr>
          <p:cNvPr id="2" name="Gráfico 1">
            <a:extLst>
              <a:ext uri="{FF2B5EF4-FFF2-40B4-BE49-F238E27FC236}">
                <a16:creationId xmlns:a16="http://schemas.microsoft.com/office/drawing/2014/main" id="{078CE41A-25F5-EA15-0DE1-44068105C3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3" name="TextBox 11">
            <a:extLst>
              <a:ext uri="{FF2B5EF4-FFF2-40B4-BE49-F238E27FC236}">
                <a16:creationId xmlns:a16="http://schemas.microsoft.com/office/drawing/2014/main" id="{D30DAA7C-675D-0605-83AD-291AC0CAD490}"/>
              </a:ext>
            </a:extLst>
          </p:cNvPr>
          <p:cNvSpPr txBox="1"/>
          <p:nvPr/>
        </p:nvSpPr>
        <p:spPr>
          <a:xfrm>
            <a:off x="786774" y="1373751"/>
            <a:ext cx="3571865"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Nome do </a:t>
            </a:r>
            <a:r>
              <a:rPr lang="pt-BR" sz="2800" b="1" dirty="0">
                <a:solidFill>
                  <a:schemeClr val="accent2"/>
                </a:solidFill>
                <a:latin typeface="Work Sans" panose="00000500000000000000" pitchFamily="2" charset="0"/>
              </a:rPr>
              <a:t>produto/ serviço oferecido</a:t>
            </a:r>
          </a:p>
        </p:txBody>
      </p:sp>
      <p:sp>
        <p:nvSpPr>
          <p:cNvPr id="6" name="TextBox 12">
            <a:extLst>
              <a:ext uri="{FF2B5EF4-FFF2-40B4-BE49-F238E27FC236}">
                <a16:creationId xmlns:a16="http://schemas.microsoft.com/office/drawing/2014/main" id="{69FBE710-673D-94A3-971D-B7932FB6F402}"/>
              </a:ext>
            </a:extLst>
          </p:cNvPr>
          <p:cNvSpPr txBox="1"/>
          <p:nvPr/>
        </p:nvSpPr>
        <p:spPr>
          <a:xfrm>
            <a:off x="786775" y="2672846"/>
            <a:ext cx="3177347" cy="415498"/>
          </a:xfrm>
          <a:prstGeom prst="rect">
            <a:avLst/>
          </a:prstGeom>
          <a:noFill/>
        </p:spPr>
        <p:txBody>
          <a:bodyPr wrap="square" rtlCol="0">
            <a:spAutoFit/>
          </a:bodyPr>
          <a:lstStyle/>
          <a:p>
            <a:pPr defTabSz="685800"/>
            <a:r>
              <a:rPr lang="pt-BR" sz="1050" b="1" dirty="0">
                <a:solidFill>
                  <a:schemeClr val="accent1"/>
                </a:solidFill>
                <a:latin typeface="Work Sans" panose="00000500000000000000" pitchFamily="2" charset="0"/>
              </a:rPr>
              <a:t>Apresentação do produto ou serviço que está sendo oferecido e por que é importante.</a:t>
            </a:r>
          </a:p>
        </p:txBody>
      </p:sp>
      <p:sp>
        <p:nvSpPr>
          <p:cNvPr id="7" name="TextBox 13">
            <a:extLst>
              <a:ext uri="{FF2B5EF4-FFF2-40B4-BE49-F238E27FC236}">
                <a16:creationId xmlns:a16="http://schemas.microsoft.com/office/drawing/2014/main" id="{526E3B79-4DC7-CF11-0B43-93A464B6C88C}"/>
              </a:ext>
            </a:extLst>
          </p:cNvPr>
          <p:cNvSpPr txBox="1"/>
          <p:nvPr/>
        </p:nvSpPr>
        <p:spPr>
          <a:xfrm>
            <a:off x="786775" y="3088344"/>
            <a:ext cx="3571865" cy="1107804"/>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sp>
        <p:nvSpPr>
          <p:cNvPr id="5" name="Espaço Reservado para Imagem 4">
            <a:extLst>
              <a:ext uri="{FF2B5EF4-FFF2-40B4-BE49-F238E27FC236}">
                <a16:creationId xmlns:a16="http://schemas.microsoft.com/office/drawing/2014/main" id="{12908E2F-3C84-0678-F779-AF5250BC0A26}"/>
              </a:ext>
            </a:extLst>
          </p:cNvPr>
          <p:cNvSpPr>
            <a:spLocks noGrp="1"/>
          </p:cNvSpPr>
          <p:nvPr>
            <p:ph type="pic" sz="quarter" idx="11"/>
          </p:nvPr>
        </p:nvSpPr>
        <p:spPr/>
      </p:sp>
    </p:spTree>
    <p:extLst>
      <p:ext uri="{BB962C8B-B14F-4D97-AF65-F5344CB8AC3E}">
        <p14:creationId xmlns:p14="http://schemas.microsoft.com/office/powerpoint/2010/main" val="25651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4781E93A-E963-C039-9514-5237545D1367}"/>
              </a:ext>
            </a:extLst>
          </p:cNvPr>
          <p:cNvSpPr>
            <a:spLocks noGrp="1"/>
          </p:cNvSpPr>
          <p:nvPr>
            <p:ph type="pic" sz="quarter" idx="17"/>
          </p:nvPr>
        </p:nvSpPr>
        <p:spPr/>
      </p:sp>
      <p:sp>
        <p:nvSpPr>
          <p:cNvPr id="17" name="Rectangle 16">
            <a:extLst>
              <a:ext uri="{FF2B5EF4-FFF2-40B4-BE49-F238E27FC236}">
                <a16:creationId xmlns:a16="http://schemas.microsoft.com/office/drawing/2014/main" id="{32E7F036-FCD7-4DEB-BEE9-9BC5B1B900B1}"/>
              </a:ext>
            </a:extLst>
          </p:cNvPr>
          <p:cNvSpPr/>
          <p:nvPr/>
        </p:nvSpPr>
        <p:spPr>
          <a:xfrm>
            <a:off x="0" y="1195097"/>
            <a:ext cx="4960398" cy="3219325"/>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8" name="TextBox 17">
            <a:extLst>
              <a:ext uri="{FF2B5EF4-FFF2-40B4-BE49-F238E27FC236}">
                <a16:creationId xmlns:a16="http://schemas.microsoft.com/office/drawing/2014/main" id="{5F94B397-0DCA-4E2B-BDE6-F0A9DC432033}"/>
              </a:ext>
            </a:extLst>
          </p:cNvPr>
          <p:cNvSpPr txBox="1"/>
          <p:nvPr/>
        </p:nvSpPr>
        <p:spPr>
          <a:xfrm>
            <a:off x="583756" y="1610843"/>
            <a:ext cx="3501314" cy="95410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2800" b="0" i="0" u="none" strike="noStrike" kern="1200" cap="none" spc="0" normalizeH="0" baseline="0" noProof="0" dirty="0">
                <a:ln>
                  <a:noFill/>
                </a:ln>
                <a:solidFill>
                  <a:schemeClr val="bg1"/>
                </a:solidFill>
                <a:effectLst/>
                <a:uLnTx/>
                <a:uFillTx/>
                <a:latin typeface="Work Sans" panose="00000500000000000000" pitchFamily="2" charset="0"/>
                <a:ea typeface="+mn-ea"/>
                <a:cs typeface="+mn-cs"/>
              </a:rPr>
              <a:t>Nome do </a:t>
            </a:r>
            <a:r>
              <a:rPr kumimoji="0" lang="pt-BR" sz="2800" b="1" i="0" u="none" strike="noStrike" kern="1200" cap="none" spc="0" normalizeH="0" baseline="0" noProof="0" dirty="0">
                <a:ln>
                  <a:noFill/>
                </a:ln>
                <a:solidFill>
                  <a:schemeClr val="bg1"/>
                </a:solidFill>
                <a:effectLst/>
                <a:uLnTx/>
                <a:uFillTx/>
                <a:latin typeface="Work Sans" panose="00000500000000000000" pitchFamily="2" charset="0"/>
                <a:ea typeface="+mn-ea"/>
                <a:cs typeface="+mn-cs"/>
              </a:rPr>
              <a:t>produto/ serviço oferecido</a:t>
            </a:r>
          </a:p>
        </p:txBody>
      </p:sp>
      <p:sp>
        <p:nvSpPr>
          <p:cNvPr id="22" name="TextBox 21">
            <a:extLst>
              <a:ext uri="{FF2B5EF4-FFF2-40B4-BE49-F238E27FC236}">
                <a16:creationId xmlns:a16="http://schemas.microsoft.com/office/drawing/2014/main" id="{088A2318-A51F-41B0-B483-E006167B6E20}"/>
              </a:ext>
            </a:extLst>
          </p:cNvPr>
          <p:cNvSpPr txBox="1"/>
          <p:nvPr/>
        </p:nvSpPr>
        <p:spPr>
          <a:xfrm>
            <a:off x="592559" y="2852633"/>
            <a:ext cx="3606061" cy="1107804"/>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bg1"/>
                </a:solidFill>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cxnSp>
        <p:nvCxnSpPr>
          <p:cNvPr id="23" name="Straight Connector 22">
            <a:extLst>
              <a:ext uri="{FF2B5EF4-FFF2-40B4-BE49-F238E27FC236}">
                <a16:creationId xmlns:a16="http://schemas.microsoft.com/office/drawing/2014/main" id="{A3039742-BD23-4E19-9FB6-CA567F6A6AB9}"/>
              </a:ext>
            </a:extLst>
          </p:cNvPr>
          <p:cNvCxnSpPr>
            <a:cxnSpLocks/>
          </p:cNvCxnSpPr>
          <p:nvPr/>
        </p:nvCxnSpPr>
        <p:spPr>
          <a:xfrm>
            <a:off x="699239" y="2677452"/>
            <a:ext cx="343916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Gráfico 1">
            <a:extLst>
              <a:ext uri="{FF2B5EF4-FFF2-40B4-BE49-F238E27FC236}">
                <a16:creationId xmlns:a16="http://schemas.microsoft.com/office/drawing/2014/main" id="{78FD7005-85E9-0205-DAA5-6E7C61843C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Tree>
    <p:extLst>
      <p:ext uri="{BB962C8B-B14F-4D97-AF65-F5344CB8AC3E}">
        <p14:creationId xmlns:p14="http://schemas.microsoft.com/office/powerpoint/2010/main" val="1562322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085147-2D2C-4093-AA44-8CC4DFC3BDA1}"/>
              </a:ext>
            </a:extLst>
          </p:cNvPr>
          <p:cNvSpPr/>
          <p:nvPr/>
        </p:nvSpPr>
        <p:spPr>
          <a:xfrm>
            <a:off x="952130" y="763282"/>
            <a:ext cx="2219878" cy="1750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3" name="Rectangle 12">
            <a:extLst>
              <a:ext uri="{FF2B5EF4-FFF2-40B4-BE49-F238E27FC236}">
                <a16:creationId xmlns:a16="http://schemas.microsoft.com/office/drawing/2014/main" id="{EA0345AD-9250-430A-A062-680DB174928D}"/>
              </a:ext>
            </a:extLst>
          </p:cNvPr>
          <p:cNvSpPr/>
          <p:nvPr/>
        </p:nvSpPr>
        <p:spPr>
          <a:xfrm>
            <a:off x="3366396" y="763282"/>
            <a:ext cx="2219878" cy="17509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4" name="Rectangle 13">
            <a:extLst>
              <a:ext uri="{FF2B5EF4-FFF2-40B4-BE49-F238E27FC236}">
                <a16:creationId xmlns:a16="http://schemas.microsoft.com/office/drawing/2014/main" id="{C68015B3-3C91-41ED-954A-270378C37383}"/>
              </a:ext>
            </a:extLst>
          </p:cNvPr>
          <p:cNvSpPr/>
          <p:nvPr/>
        </p:nvSpPr>
        <p:spPr>
          <a:xfrm>
            <a:off x="952130" y="2687682"/>
            <a:ext cx="2219878" cy="17509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5" name="Rectangle 14">
            <a:extLst>
              <a:ext uri="{FF2B5EF4-FFF2-40B4-BE49-F238E27FC236}">
                <a16:creationId xmlns:a16="http://schemas.microsoft.com/office/drawing/2014/main" id="{51300539-5FDB-4A82-870C-8CB78EC02AFA}"/>
              </a:ext>
            </a:extLst>
          </p:cNvPr>
          <p:cNvSpPr/>
          <p:nvPr/>
        </p:nvSpPr>
        <p:spPr>
          <a:xfrm>
            <a:off x="3366396" y="2687682"/>
            <a:ext cx="2219878" cy="1750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6" name="TextBox 15">
            <a:extLst>
              <a:ext uri="{FF2B5EF4-FFF2-40B4-BE49-F238E27FC236}">
                <a16:creationId xmlns:a16="http://schemas.microsoft.com/office/drawing/2014/main" id="{3656BDBB-53E0-41AD-8987-62EE39D6B92C}"/>
              </a:ext>
            </a:extLst>
          </p:cNvPr>
          <p:cNvSpPr txBox="1"/>
          <p:nvPr/>
        </p:nvSpPr>
        <p:spPr>
          <a:xfrm>
            <a:off x="1124689" y="959920"/>
            <a:ext cx="512225" cy="646331"/>
          </a:xfrm>
          <a:prstGeom prst="rect">
            <a:avLst/>
          </a:prstGeom>
          <a:noFill/>
        </p:spPr>
        <p:txBody>
          <a:bodyPr wrap="square" rtlCol="0">
            <a:spAutoFit/>
          </a:bodyPr>
          <a:lstStyle/>
          <a:p>
            <a:pPr defTabSz="685800"/>
            <a:r>
              <a:rPr lang="pt-BR" sz="3600" dirty="0">
                <a:solidFill>
                  <a:prstClr val="white"/>
                </a:solidFill>
                <a:latin typeface="Work Sans" pitchFamily="2" charset="0"/>
              </a:rPr>
              <a:t>1</a:t>
            </a:r>
          </a:p>
        </p:txBody>
      </p:sp>
      <p:sp>
        <p:nvSpPr>
          <p:cNvPr id="17" name="TextBox 16">
            <a:extLst>
              <a:ext uri="{FF2B5EF4-FFF2-40B4-BE49-F238E27FC236}">
                <a16:creationId xmlns:a16="http://schemas.microsoft.com/office/drawing/2014/main" id="{7CF089B4-7E48-4FD5-B732-2B9E4E28D618}"/>
              </a:ext>
            </a:extLst>
          </p:cNvPr>
          <p:cNvSpPr txBox="1"/>
          <p:nvPr/>
        </p:nvSpPr>
        <p:spPr>
          <a:xfrm>
            <a:off x="3612007" y="959919"/>
            <a:ext cx="512225" cy="646331"/>
          </a:xfrm>
          <a:prstGeom prst="rect">
            <a:avLst/>
          </a:prstGeom>
          <a:noFill/>
        </p:spPr>
        <p:txBody>
          <a:bodyPr wrap="square" rtlCol="0">
            <a:spAutoFit/>
          </a:bodyPr>
          <a:lstStyle/>
          <a:p>
            <a:pPr defTabSz="685800"/>
            <a:r>
              <a:rPr lang="pt-BR" sz="3600" dirty="0">
                <a:solidFill>
                  <a:prstClr val="white"/>
                </a:solidFill>
                <a:latin typeface="Work Sans" pitchFamily="2" charset="0"/>
              </a:rPr>
              <a:t>2</a:t>
            </a:r>
          </a:p>
        </p:txBody>
      </p:sp>
      <p:sp>
        <p:nvSpPr>
          <p:cNvPr id="18" name="TextBox 17">
            <a:extLst>
              <a:ext uri="{FF2B5EF4-FFF2-40B4-BE49-F238E27FC236}">
                <a16:creationId xmlns:a16="http://schemas.microsoft.com/office/drawing/2014/main" id="{85165198-0905-405B-950F-5F66F5C8790A}"/>
              </a:ext>
            </a:extLst>
          </p:cNvPr>
          <p:cNvSpPr txBox="1"/>
          <p:nvPr/>
        </p:nvSpPr>
        <p:spPr>
          <a:xfrm>
            <a:off x="1124689" y="2904678"/>
            <a:ext cx="512225" cy="646331"/>
          </a:xfrm>
          <a:prstGeom prst="rect">
            <a:avLst/>
          </a:prstGeom>
          <a:noFill/>
        </p:spPr>
        <p:txBody>
          <a:bodyPr wrap="square" rtlCol="0">
            <a:spAutoFit/>
          </a:bodyPr>
          <a:lstStyle/>
          <a:p>
            <a:pPr defTabSz="685800"/>
            <a:r>
              <a:rPr lang="pt-BR" sz="3600" dirty="0">
                <a:solidFill>
                  <a:prstClr val="white"/>
                </a:solidFill>
                <a:latin typeface="Work Sans" pitchFamily="2" charset="0"/>
              </a:rPr>
              <a:t>3</a:t>
            </a:r>
          </a:p>
        </p:txBody>
      </p:sp>
      <p:sp>
        <p:nvSpPr>
          <p:cNvPr id="19" name="TextBox 18">
            <a:extLst>
              <a:ext uri="{FF2B5EF4-FFF2-40B4-BE49-F238E27FC236}">
                <a16:creationId xmlns:a16="http://schemas.microsoft.com/office/drawing/2014/main" id="{E0B75C0C-8035-4A0E-86F7-5A80F385B7D5}"/>
              </a:ext>
            </a:extLst>
          </p:cNvPr>
          <p:cNvSpPr txBox="1"/>
          <p:nvPr/>
        </p:nvSpPr>
        <p:spPr>
          <a:xfrm>
            <a:off x="3612007" y="2904677"/>
            <a:ext cx="512225" cy="646331"/>
          </a:xfrm>
          <a:prstGeom prst="rect">
            <a:avLst/>
          </a:prstGeom>
          <a:noFill/>
        </p:spPr>
        <p:txBody>
          <a:bodyPr wrap="square" rtlCol="0">
            <a:spAutoFit/>
          </a:bodyPr>
          <a:lstStyle/>
          <a:p>
            <a:pPr defTabSz="685800"/>
            <a:r>
              <a:rPr lang="pt-BR" sz="3600" dirty="0">
                <a:solidFill>
                  <a:prstClr val="white"/>
                </a:solidFill>
                <a:latin typeface="Work Sans" pitchFamily="2" charset="0"/>
              </a:rPr>
              <a:t>4</a:t>
            </a:r>
          </a:p>
        </p:txBody>
      </p:sp>
      <p:sp>
        <p:nvSpPr>
          <p:cNvPr id="20" name="TextBox 19">
            <a:extLst>
              <a:ext uri="{FF2B5EF4-FFF2-40B4-BE49-F238E27FC236}">
                <a16:creationId xmlns:a16="http://schemas.microsoft.com/office/drawing/2014/main" id="{C6C32E28-6204-47E4-8836-7DB3FE4DF7DB}"/>
              </a:ext>
            </a:extLst>
          </p:cNvPr>
          <p:cNvSpPr txBox="1"/>
          <p:nvPr/>
        </p:nvSpPr>
        <p:spPr>
          <a:xfrm>
            <a:off x="1063982" y="1577508"/>
            <a:ext cx="1997353" cy="64633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solidFill>
                  <a:schemeClr val="bg1"/>
                </a:solidFill>
              </a:rPr>
              <a:t>Texto do slide escrito aqui texto do slide escrito aqui texto do slide escrito aqui texto do slide escrito aqui texto do slide</a:t>
            </a:r>
          </a:p>
        </p:txBody>
      </p:sp>
      <p:sp>
        <p:nvSpPr>
          <p:cNvPr id="21" name="TextBox 20">
            <a:extLst>
              <a:ext uri="{FF2B5EF4-FFF2-40B4-BE49-F238E27FC236}">
                <a16:creationId xmlns:a16="http://schemas.microsoft.com/office/drawing/2014/main" id="{D7F77593-C3BD-47F1-9456-02DB622ACF23}"/>
              </a:ext>
            </a:extLst>
          </p:cNvPr>
          <p:cNvSpPr txBox="1"/>
          <p:nvPr/>
        </p:nvSpPr>
        <p:spPr>
          <a:xfrm>
            <a:off x="1016447" y="3504611"/>
            <a:ext cx="2003162" cy="64633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solidFill>
                  <a:schemeClr val="bg1"/>
                </a:solidFill>
              </a:rPr>
              <a:t>Texto do slide escrito aqui texto do slide escrito aqui texto do slide escrito aqui texto do slide escrito aqui texto do slide</a:t>
            </a:r>
          </a:p>
        </p:txBody>
      </p:sp>
      <p:sp>
        <p:nvSpPr>
          <p:cNvPr id="22" name="TextBox 21">
            <a:extLst>
              <a:ext uri="{FF2B5EF4-FFF2-40B4-BE49-F238E27FC236}">
                <a16:creationId xmlns:a16="http://schemas.microsoft.com/office/drawing/2014/main" id="{4D7A60FA-787B-4E2C-A649-1D02F05281F3}"/>
              </a:ext>
            </a:extLst>
          </p:cNvPr>
          <p:cNvSpPr txBox="1"/>
          <p:nvPr/>
        </p:nvSpPr>
        <p:spPr>
          <a:xfrm>
            <a:off x="3535487" y="1577508"/>
            <a:ext cx="2003162" cy="64633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solidFill>
                  <a:schemeClr val="bg1"/>
                </a:solidFill>
              </a:rPr>
              <a:t>Texto do slide escrito aqui texto do slide escrito aqui texto do slide escrito aqui texto do slide escrito aqui texto do slide</a:t>
            </a:r>
          </a:p>
        </p:txBody>
      </p:sp>
      <p:sp>
        <p:nvSpPr>
          <p:cNvPr id="23" name="TextBox 22">
            <a:extLst>
              <a:ext uri="{FF2B5EF4-FFF2-40B4-BE49-F238E27FC236}">
                <a16:creationId xmlns:a16="http://schemas.microsoft.com/office/drawing/2014/main" id="{29812704-5824-4DC4-B985-DA9E1F112B9D}"/>
              </a:ext>
            </a:extLst>
          </p:cNvPr>
          <p:cNvSpPr txBox="1"/>
          <p:nvPr/>
        </p:nvSpPr>
        <p:spPr>
          <a:xfrm>
            <a:off x="3487952" y="3504611"/>
            <a:ext cx="2003162" cy="64633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solidFill>
                  <a:schemeClr val="bg1"/>
                </a:solidFill>
              </a:rPr>
              <a:t>Texto do slide escrito aqui texto do slide escrito aqui texto do slide escrito aqui texto do slide escrito aqui texto do slide</a:t>
            </a:r>
          </a:p>
        </p:txBody>
      </p:sp>
      <p:sp>
        <p:nvSpPr>
          <p:cNvPr id="24" name="TextBox 23">
            <a:extLst>
              <a:ext uri="{FF2B5EF4-FFF2-40B4-BE49-F238E27FC236}">
                <a16:creationId xmlns:a16="http://schemas.microsoft.com/office/drawing/2014/main" id="{42B0669F-0E39-44E7-AEAB-81A0D209F8D0}"/>
              </a:ext>
            </a:extLst>
          </p:cNvPr>
          <p:cNvSpPr txBox="1"/>
          <p:nvPr/>
        </p:nvSpPr>
        <p:spPr>
          <a:xfrm>
            <a:off x="6323119" y="1707371"/>
            <a:ext cx="2629152"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Nossos </a:t>
            </a:r>
            <a:r>
              <a:rPr lang="pt-BR" sz="2800" b="1" dirty="0">
                <a:solidFill>
                  <a:schemeClr val="accent2"/>
                </a:solidFill>
                <a:latin typeface="Work Sans" panose="00000500000000000000" pitchFamily="2" charset="0"/>
              </a:rPr>
              <a:t>diferenciais</a:t>
            </a:r>
          </a:p>
        </p:txBody>
      </p:sp>
      <p:sp>
        <p:nvSpPr>
          <p:cNvPr id="25" name="TextBox 24">
            <a:extLst>
              <a:ext uri="{FF2B5EF4-FFF2-40B4-BE49-F238E27FC236}">
                <a16:creationId xmlns:a16="http://schemas.microsoft.com/office/drawing/2014/main" id="{FEC26DE1-22F1-4DC4-BF7C-EDBA16A27727}"/>
              </a:ext>
            </a:extLst>
          </p:cNvPr>
          <p:cNvSpPr txBox="1"/>
          <p:nvPr/>
        </p:nvSpPr>
        <p:spPr>
          <a:xfrm>
            <a:off x="6323119" y="2707586"/>
            <a:ext cx="2128421" cy="173105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a:t>
            </a:r>
          </a:p>
        </p:txBody>
      </p:sp>
      <p:sp>
        <p:nvSpPr>
          <p:cNvPr id="26" name="TextBox 25">
            <a:extLst>
              <a:ext uri="{FF2B5EF4-FFF2-40B4-BE49-F238E27FC236}">
                <a16:creationId xmlns:a16="http://schemas.microsoft.com/office/drawing/2014/main" id="{BBA97E35-C14A-42C0-82CD-3639BBC5F186}"/>
              </a:ext>
            </a:extLst>
          </p:cNvPr>
          <p:cNvSpPr txBox="1"/>
          <p:nvPr/>
        </p:nvSpPr>
        <p:spPr>
          <a:xfrm>
            <a:off x="6323119" y="1462092"/>
            <a:ext cx="2128421" cy="230832"/>
          </a:xfrm>
          <a:prstGeom prst="rect">
            <a:avLst/>
          </a:prstGeom>
          <a:noFill/>
        </p:spPr>
        <p:txBody>
          <a:bodyPr wrap="square" rtlCol="0">
            <a:spAutoFit/>
          </a:bodyPr>
          <a:lstStyle/>
          <a:p>
            <a:pPr defTabSz="685800"/>
            <a:r>
              <a:rPr lang="pt-BR" sz="900" dirty="0">
                <a:solidFill>
                  <a:schemeClr val="accent1"/>
                </a:solidFill>
                <a:latin typeface="Work Sans" panose="00000500000000000000" pitchFamily="2" charset="0"/>
              </a:rPr>
              <a:t>Por que a </a:t>
            </a:r>
            <a:r>
              <a:rPr lang="pt-BR" sz="900" b="1" dirty="0">
                <a:solidFill>
                  <a:schemeClr val="accent1"/>
                </a:solidFill>
                <a:latin typeface="Work Sans" panose="00000500000000000000" pitchFamily="2" charset="0"/>
              </a:rPr>
              <a:t>nome da empresa</a:t>
            </a:r>
            <a:r>
              <a:rPr lang="pt-BR" sz="900" dirty="0">
                <a:solidFill>
                  <a:schemeClr val="accent1"/>
                </a:solidFill>
                <a:latin typeface="Work Sans" panose="00000500000000000000" pitchFamily="2" charset="0"/>
              </a:rPr>
              <a:t>?</a:t>
            </a:r>
          </a:p>
        </p:txBody>
      </p:sp>
      <p:sp>
        <p:nvSpPr>
          <p:cNvPr id="2" name="Retângulo 1">
            <a:extLst>
              <a:ext uri="{FF2B5EF4-FFF2-40B4-BE49-F238E27FC236}">
                <a16:creationId xmlns:a16="http://schemas.microsoft.com/office/drawing/2014/main" id="{BD4D1502-1116-6BF3-19DC-677C2F407949}"/>
              </a:ext>
            </a:extLst>
          </p:cNvPr>
          <p:cNvSpPr/>
          <p:nvPr/>
        </p:nvSpPr>
        <p:spPr>
          <a:xfrm>
            <a:off x="1" y="-327660"/>
            <a:ext cx="3886200" cy="259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pt-BR" sz="1200" dirty="0">
                <a:solidFill>
                  <a:prstClr val="white"/>
                </a:solidFill>
                <a:latin typeface="Work Sans" pitchFamily="2" charset="0"/>
              </a:rPr>
              <a:t>O que a empresa faz que o concorrente não faz.</a:t>
            </a:r>
          </a:p>
        </p:txBody>
      </p:sp>
    </p:spTree>
    <p:extLst>
      <p:ext uri="{BB962C8B-B14F-4D97-AF65-F5344CB8AC3E}">
        <p14:creationId xmlns:p14="http://schemas.microsoft.com/office/powerpoint/2010/main" val="97327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37F9BEE-0FCA-4346-85E2-4CA661EF5751}"/>
              </a:ext>
            </a:extLst>
          </p:cNvPr>
          <p:cNvSpPr/>
          <p:nvPr/>
        </p:nvSpPr>
        <p:spPr>
          <a:xfrm>
            <a:off x="4572000" y="0"/>
            <a:ext cx="4572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5" name="Rectangle 14">
            <a:extLst>
              <a:ext uri="{FF2B5EF4-FFF2-40B4-BE49-F238E27FC236}">
                <a16:creationId xmlns:a16="http://schemas.microsoft.com/office/drawing/2014/main" id="{17ACD105-943B-416F-933B-FD75FBB694A1}"/>
              </a:ext>
            </a:extLst>
          </p:cNvPr>
          <p:cNvSpPr/>
          <p:nvPr/>
        </p:nvSpPr>
        <p:spPr>
          <a:xfrm>
            <a:off x="0" y="2571750"/>
            <a:ext cx="4572000" cy="257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3" name="TextBox 12">
            <a:extLst>
              <a:ext uri="{FF2B5EF4-FFF2-40B4-BE49-F238E27FC236}">
                <a16:creationId xmlns:a16="http://schemas.microsoft.com/office/drawing/2014/main" id="{942320E2-F1F1-474B-83D7-24C23455159E}"/>
              </a:ext>
            </a:extLst>
          </p:cNvPr>
          <p:cNvSpPr txBox="1"/>
          <p:nvPr/>
        </p:nvSpPr>
        <p:spPr>
          <a:xfrm>
            <a:off x="4999662" y="327615"/>
            <a:ext cx="3240350" cy="276999"/>
          </a:xfrm>
          <a:prstGeom prst="rect">
            <a:avLst/>
          </a:prstGeom>
          <a:noFill/>
        </p:spPr>
        <p:txBody>
          <a:bodyPr wrap="square" rtlCol="0">
            <a:spAutoFit/>
          </a:bodyPr>
          <a:lstStyle/>
          <a:p>
            <a:pPr defTabSz="685800"/>
            <a:r>
              <a:rPr lang="pt-BR" sz="1200" dirty="0">
                <a:solidFill>
                  <a:schemeClr val="accent1"/>
                </a:solidFill>
                <a:latin typeface="Work Sans" pitchFamily="2" charset="0"/>
              </a:rPr>
              <a:t>Benefícios</a:t>
            </a:r>
          </a:p>
        </p:txBody>
      </p:sp>
      <p:sp>
        <p:nvSpPr>
          <p:cNvPr id="4" name="Retângulo 3">
            <a:extLst>
              <a:ext uri="{FF2B5EF4-FFF2-40B4-BE49-F238E27FC236}">
                <a16:creationId xmlns:a16="http://schemas.microsoft.com/office/drawing/2014/main" id="{F31F48DF-C7E2-7F27-D794-7EB0968220C0}"/>
              </a:ext>
            </a:extLst>
          </p:cNvPr>
          <p:cNvSpPr/>
          <p:nvPr/>
        </p:nvSpPr>
        <p:spPr>
          <a:xfrm>
            <a:off x="1" y="-327660"/>
            <a:ext cx="3019424" cy="259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a:solidFill>
                  <a:prstClr val="white"/>
                </a:solidFill>
                <a:latin typeface="Work Sans" pitchFamily="2" charset="0"/>
              </a:rPr>
              <a:t>Benefícios de fechar com a empresa. </a:t>
            </a:r>
            <a:endParaRPr lang="pt-BR" sz="1200" dirty="0">
              <a:latin typeface="Work Sans" pitchFamily="2" charset="0"/>
            </a:endParaRPr>
          </a:p>
        </p:txBody>
      </p:sp>
      <p:grpSp>
        <p:nvGrpSpPr>
          <p:cNvPr id="6" name="Agrupar 5">
            <a:extLst>
              <a:ext uri="{FF2B5EF4-FFF2-40B4-BE49-F238E27FC236}">
                <a16:creationId xmlns:a16="http://schemas.microsoft.com/office/drawing/2014/main" id="{20ECDB99-3B8E-3F63-CDFF-09CF3B639DBB}"/>
              </a:ext>
            </a:extLst>
          </p:cNvPr>
          <p:cNvGrpSpPr/>
          <p:nvPr/>
        </p:nvGrpSpPr>
        <p:grpSpPr>
          <a:xfrm>
            <a:off x="5085601" y="680071"/>
            <a:ext cx="3745979" cy="276807"/>
            <a:chOff x="4948441" y="763891"/>
            <a:chExt cx="3745979" cy="276807"/>
          </a:xfrm>
        </p:grpSpPr>
        <p:sp>
          <p:nvSpPr>
            <p:cNvPr id="14" name="TextBox 13">
              <a:extLst>
                <a:ext uri="{FF2B5EF4-FFF2-40B4-BE49-F238E27FC236}">
                  <a16:creationId xmlns:a16="http://schemas.microsoft.com/office/drawing/2014/main" id="{4AC813E7-4F90-473B-BB1B-3C77591A11B0}"/>
                </a:ext>
              </a:extLst>
            </p:cNvPr>
            <p:cNvSpPr txBox="1"/>
            <p:nvPr/>
          </p:nvSpPr>
          <p:spPr>
            <a:xfrm>
              <a:off x="5197783" y="763891"/>
              <a:ext cx="3496637" cy="2768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a:t>
              </a:r>
            </a:p>
          </p:txBody>
        </p:sp>
        <p:pic>
          <p:nvPicPr>
            <p:cNvPr id="5" name="Gráfico 4" descr="Selo Tick1 com preenchimento sólido">
              <a:extLst>
                <a:ext uri="{FF2B5EF4-FFF2-40B4-BE49-F238E27FC236}">
                  <a16:creationId xmlns:a16="http://schemas.microsoft.com/office/drawing/2014/main" id="{F3315A36-78AD-E7B9-1012-C4A90093E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48441" y="792999"/>
              <a:ext cx="218591" cy="218591"/>
            </a:xfrm>
            <a:prstGeom prst="rect">
              <a:avLst/>
            </a:prstGeom>
          </p:spPr>
        </p:pic>
      </p:grpSp>
      <p:grpSp>
        <p:nvGrpSpPr>
          <p:cNvPr id="7" name="Agrupar 6">
            <a:extLst>
              <a:ext uri="{FF2B5EF4-FFF2-40B4-BE49-F238E27FC236}">
                <a16:creationId xmlns:a16="http://schemas.microsoft.com/office/drawing/2014/main" id="{561A6DAE-3E49-F3AA-9BCE-5663ACD6E1FF}"/>
              </a:ext>
            </a:extLst>
          </p:cNvPr>
          <p:cNvGrpSpPr/>
          <p:nvPr/>
        </p:nvGrpSpPr>
        <p:grpSpPr>
          <a:xfrm>
            <a:off x="5085601" y="1045831"/>
            <a:ext cx="3745979" cy="276807"/>
            <a:chOff x="4948441" y="763891"/>
            <a:chExt cx="3745979" cy="276807"/>
          </a:xfrm>
        </p:grpSpPr>
        <p:sp>
          <p:nvSpPr>
            <p:cNvPr id="8" name="TextBox 13">
              <a:extLst>
                <a:ext uri="{FF2B5EF4-FFF2-40B4-BE49-F238E27FC236}">
                  <a16:creationId xmlns:a16="http://schemas.microsoft.com/office/drawing/2014/main" id="{AEDF788F-99D9-83E7-6E13-D8AAA6BD5A42}"/>
                </a:ext>
              </a:extLst>
            </p:cNvPr>
            <p:cNvSpPr txBox="1"/>
            <p:nvPr/>
          </p:nvSpPr>
          <p:spPr>
            <a:xfrm>
              <a:off x="5197783" y="763891"/>
              <a:ext cx="3496637" cy="2768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a:t>
              </a:r>
            </a:p>
          </p:txBody>
        </p:sp>
        <p:pic>
          <p:nvPicPr>
            <p:cNvPr id="9" name="Gráfico 8" descr="Selo Tick1 com preenchimento sólido">
              <a:extLst>
                <a:ext uri="{FF2B5EF4-FFF2-40B4-BE49-F238E27FC236}">
                  <a16:creationId xmlns:a16="http://schemas.microsoft.com/office/drawing/2014/main" id="{359E1994-2A5A-2620-3700-A420D60413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48441" y="792999"/>
              <a:ext cx="218591" cy="218591"/>
            </a:xfrm>
            <a:prstGeom prst="rect">
              <a:avLst/>
            </a:prstGeom>
          </p:spPr>
        </p:pic>
      </p:grpSp>
      <p:grpSp>
        <p:nvGrpSpPr>
          <p:cNvPr id="10" name="Agrupar 9">
            <a:extLst>
              <a:ext uri="{FF2B5EF4-FFF2-40B4-BE49-F238E27FC236}">
                <a16:creationId xmlns:a16="http://schemas.microsoft.com/office/drawing/2014/main" id="{6EA4355D-D874-B89F-1DAF-FFEB8E8903F9}"/>
              </a:ext>
            </a:extLst>
          </p:cNvPr>
          <p:cNvGrpSpPr/>
          <p:nvPr/>
        </p:nvGrpSpPr>
        <p:grpSpPr>
          <a:xfrm>
            <a:off x="5085601" y="1411591"/>
            <a:ext cx="3745979" cy="276807"/>
            <a:chOff x="4948441" y="763891"/>
            <a:chExt cx="3745979" cy="276807"/>
          </a:xfrm>
        </p:grpSpPr>
        <p:sp>
          <p:nvSpPr>
            <p:cNvPr id="17" name="TextBox 13">
              <a:extLst>
                <a:ext uri="{FF2B5EF4-FFF2-40B4-BE49-F238E27FC236}">
                  <a16:creationId xmlns:a16="http://schemas.microsoft.com/office/drawing/2014/main" id="{B3F86E64-7ED1-E06F-9E0B-65E0BAF3C652}"/>
                </a:ext>
              </a:extLst>
            </p:cNvPr>
            <p:cNvSpPr txBox="1"/>
            <p:nvPr/>
          </p:nvSpPr>
          <p:spPr>
            <a:xfrm>
              <a:off x="5197783" y="763891"/>
              <a:ext cx="3496637" cy="2768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a:t>
              </a:r>
            </a:p>
          </p:txBody>
        </p:sp>
        <p:pic>
          <p:nvPicPr>
            <p:cNvPr id="18" name="Gráfico 17" descr="Selo Tick1 com preenchimento sólido">
              <a:extLst>
                <a:ext uri="{FF2B5EF4-FFF2-40B4-BE49-F238E27FC236}">
                  <a16:creationId xmlns:a16="http://schemas.microsoft.com/office/drawing/2014/main" id="{C4D5392B-95B3-2A9F-82DC-BE40FA6FDE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48441" y="792999"/>
              <a:ext cx="218591" cy="218591"/>
            </a:xfrm>
            <a:prstGeom prst="rect">
              <a:avLst/>
            </a:prstGeom>
          </p:spPr>
        </p:pic>
      </p:grpSp>
      <p:grpSp>
        <p:nvGrpSpPr>
          <p:cNvPr id="19" name="Agrupar 18">
            <a:extLst>
              <a:ext uri="{FF2B5EF4-FFF2-40B4-BE49-F238E27FC236}">
                <a16:creationId xmlns:a16="http://schemas.microsoft.com/office/drawing/2014/main" id="{C347B19E-51BE-A1ED-A153-A5F2647FAA6F}"/>
              </a:ext>
            </a:extLst>
          </p:cNvPr>
          <p:cNvGrpSpPr/>
          <p:nvPr/>
        </p:nvGrpSpPr>
        <p:grpSpPr>
          <a:xfrm>
            <a:off x="5085601" y="1777351"/>
            <a:ext cx="3745979" cy="276807"/>
            <a:chOff x="4948441" y="763891"/>
            <a:chExt cx="3745979" cy="276807"/>
          </a:xfrm>
        </p:grpSpPr>
        <p:sp>
          <p:nvSpPr>
            <p:cNvPr id="20" name="TextBox 13">
              <a:extLst>
                <a:ext uri="{FF2B5EF4-FFF2-40B4-BE49-F238E27FC236}">
                  <a16:creationId xmlns:a16="http://schemas.microsoft.com/office/drawing/2014/main" id="{6DA92697-6001-B172-7A11-65749EE3BCDC}"/>
                </a:ext>
              </a:extLst>
            </p:cNvPr>
            <p:cNvSpPr txBox="1"/>
            <p:nvPr/>
          </p:nvSpPr>
          <p:spPr>
            <a:xfrm>
              <a:off x="5197783" y="763891"/>
              <a:ext cx="3496637" cy="2768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a:t>
              </a:r>
            </a:p>
          </p:txBody>
        </p:sp>
        <p:pic>
          <p:nvPicPr>
            <p:cNvPr id="21" name="Gráfico 20" descr="Selo Tick1 com preenchimento sólido">
              <a:extLst>
                <a:ext uri="{FF2B5EF4-FFF2-40B4-BE49-F238E27FC236}">
                  <a16:creationId xmlns:a16="http://schemas.microsoft.com/office/drawing/2014/main" id="{92BD232F-AEEE-4237-956E-644D177C7A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48441" y="792999"/>
              <a:ext cx="218591" cy="218591"/>
            </a:xfrm>
            <a:prstGeom prst="rect">
              <a:avLst/>
            </a:prstGeom>
          </p:spPr>
        </p:pic>
      </p:grpSp>
      <p:sp>
        <p:nvSpPr>
          <p:cNvPr id="22" name="TextBox 12">
            <a:extLst>
              <a:ext uri="{FF2B5EF4-FFF2-40B4-BE49-F238E27FC236}">
                <a16:creationId xmlns:a16="http://schemas.microsoft.com/office/drawing/2014/main" id="{05906D3B-9BD9-2948-5B21-979790C42EAC}"/>
              </a:ext>
            </a:extLst>
          </p:cNvPr>
          <p:cNvSpPr txBox="1"/>
          <p:nvPr/>
        </p:nvSpPr>
        <p:spPr>
          <a:xfrm>
            <a:off x="343842" y="2933655"/>
            <a:ext cx="3240350" cy="276999"/>
          </a:xfrm>
          <a:prstGeom prst="rect">
            <a:avLst/>
          </a:prstGeom>
          <a:noFill/>
        </p:spPr>
        <p:txBody>
          <a:bodyPr wrap="square" rtlCol="0">
            <a:spAutoFit/>
          </a:bodyPr>
          <a:lstStyle/>
          <a:p>
            <a:pPr defTabSz="685800"/>
            <a:r>
              <a:rPr lang="pt-BR" sz="1200" dirty="0">
                <a:solidFill>
                  <a:schemeClr val="bg1"/>
                </a:solidFill>
                <a:latin typeface="Work Sans" pitchFamily="2" charset="0"/>
              </a:rPr>
              <a:t>Diferenciais</a:t>
            </a:r>
          </a:p>
        </p:txBody>
      </p:sp>
      <p:sp>
        <p:nvSpPr>
          <p:cNvPr id="24" name="TextBox 13">
            <a:extLst>
              <a:ext uri="{FF2B5EF4-FFF2-40B4-BE49-F238E27FC236}">
                <a16:creationId xmlns:a16="http://schemas.microsoft.com/office/drawing/2014/main" id="{F4533EC4-32C0-9454-6049-B90551936AC5}"/>
              </a:ext>
            </a:extLst>
          </p:cNvPr>
          <p:cNvSpPr txBox="1"/>
          <p:nvPr/>
        </p:nvSpPr>
        <p:spPr>
          <a:xfrm>
            <a:off x="679123" y="3286111"/>
            <a:ext cx="3496637" cy="2768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bg1"/>
                </a:solidFill>
              </a:rPr>
              <a:t>Texto do slide escrito aqui texto do slide escrito aqui</a:t>
            </a:r>
          </a:p>
        </p:txBody>
      </p:sp>
      <p:pic>
        <p:nvPicPr>
          <p:cNvPr id="25" name="Gráfico 24" descr="Selo Tick1 com preenchimento sólido">
            <a:extLst>
              <a:ext uri="{FF2B5EF4-FFF2-40B4-BE49-F238E27FC236}">
                <a16:creationId xmlns:a16="http://schemas.microsoft.com/office/drawing/2014/main" id="{A4645577-8BF6-18AB-FB99-0F04FBAA65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781" y="3315219"/>
            <a:ext cx="218591" cy="218591"/>
          </a:xfrm>
          <a:prstGeom prst="rect">
            <a:avLst/>
          </a:prstGeom>
        </p:spPr>
      </p:pic>
      <p:sp>
        <p:nvSpPr>
          <p:cNvPr id="27" name="TextBox 13">
            <a:extLst>
              <a:ext uri="{FF2B5EF4-FFF2-40B4-BE49-F238E27FC236}">
                <a16:creationId xmlns:a16="http://schemas.microsoft.com/office/drawing/2014/main" id="{27446440-CB93-9E82-7EF0-BCCD696ADA39}"/>
              </a:ext>
            </a:extLst>
          </p:cNvPr>
          <p:cNvSpPr txBox="1"/>
          <p:nvPr/>
        </p:nvSpPr>
        <p:spPr>
          <a:xfrm>
            <a:off x="679123" y="3651871"/>
            <a:ext cx="3496637" cy="2768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bg1"/>
                </a:solidFill>
              </a:rPr>
              <a:t>Texto do slide escrito aqui texto do slide escrito aqui</a:t>
            </a:r>
          </a:p>
        </p:txBody>
      </p:sp>
      <p:pic>
        <p:nvPicPr>
          <p:cNvPr id="28" name="Gráfico 27" descr="Selo Tick1 com preenchimento sólido">
            <a:extLst>
              <a:ext uri="{FF2B5EF4-FFF2-40B4-BE49-F238E27FC236}">
                <a16:creationId xmlns:a16="http://schemas.microsoft.com/office/drawing/2014/main" id="{547FDFE1-F969-0F59-34E6-9CAD492174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781" y="3680979"/>
            <a:ext cx="218591" cy="218591"/>
          </a:xfrm>
          <a:prstGeom prst="rect">
            <a:avLst/>
          </a:prstGeom>
        </p:spPr>
      </p:pic>
      <p:sp>
        <p:nvSpPr>
          <p:cNvPr id="30" name="TextBox 13">
            <a:extLst>
              <a:ext uri="{FF2B5EF4-FFF2-40B4-BE49-F238E27FC236}">
                <a16:creationId xmlns:a16="http://schemas.microsoft.com/office/drawing/2014/main" id="{42F0FC18-F8B9-2A04-6B36-7F259A693997}"/>
              </a:ext>
            </a:extLst>
          </p:cNvPr>
          <p:cNvSpPr txBox="1"/>
          <p:nvPr/>
        </p:nvSpPr>
        <p:spPr>
          <a:xfrm>
            <a:off x="679123" y="4017631"/>
            <a:ext cx="3496637" cy="2768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bg1"/>
                </a:solidFill>
              </a:rPr>
              <a:t>Texto do slide escrito aqui texto do slide escrito aqui</a:t>
            </a:r>
          </a:p>
        </p:txBody>
      </p:sp>
      <p:pic>
        <p:nvPicPr>
          <p:cNvPr id="31" name="Gráfico 30" descr="Selo Tick1 com preenchimento sólido">
            <a:extLst>
              <a:ext uri="{FF2B5EF4-FFF2-40B4-BE49-F238E27FC236}">
                <a16:creationId xmlns:a16="http://schemas.microsoft.com/office/drawing/2014/main" id="{CFD92CB4-777E-F860-6368-758EA65D53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781" y="4046739"/>
            <a:ext cx="218591" cy="218591"/>
          </a:xfrm>
          <a:prstGeom prst="rect">
            <a:avLst/>
          </a:prstGeom>
        </p:spPr>
      </p:pic>
      <p:sp>
        <p:nvSpPr>
          <p:cNvPr id="33" name="TextBox 13">
            <a:extLst>
              <a:ext uri="{FF2B5EF4-FFF2-40B4-BE49-F238E27FC236}">
                <a16:creationId xmlns:a16="http://schemas.microsoft.com/office/drawing/2014/main" id="{8A6DD6CF-2819-3130-5548-B8DA08920AE0}"/>
              </a:ext>
            </a:extLst>
          </p:cNvPr>
          <p:cNvSpPr txBox="1"/>
          <p:nvPr/>
        </p:nvSpPr>
        <p:spPr>
          <a:xfrm>
            <a:off x="679123" y="4383391"/>
            <a:ext cx="3496637" cy="2768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bg1"/>
                </a:solidFill>
              </a:rPr>
              <a:t>Texto do slide escrito aqui texto do slide escrito aqui</a:t>
            </a:r>
          </a:p>
        </p:txBody>
      </p:sp>
      <p:pic>
        <p:nvPicPr>
          <p:cNvPr id="34" name="Gráfico 33" descr="Selo Tick1 com preenchimento sólido">
            <a:extLst>
              <a:ext uri="{FF2B5EF4-FFF2-40B4-BE49-F238E27FC236}">
                <a16:creationId xmlns:a16="http://schemas.microsoft.com/office/drawing/2014/main" id="{8479C1D8-0417-A918-80B9-84BE9AD7B6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781" y="4412499"/>
            <a:ext cx="218591" cy="218591"/>
          </a:xfrm>
          <a:prstGeom prst="rect">
            <a:avLst/>
          </a:prstGeom>
        </p:spPr>
      </p:pic>
      <p:sp>
        <p:nvSpPr>
          <p:cNvPr id="3" name="Espaço Reservado para Imagem 2">
            <a:extLst>
              <a:ext uri="{FF2B5EF4-FFF2-40B4-BE49-F238E27FC236}">
                <a16:creationId xmlns:a16="http://schemas.microsoft.com/office/drawing/2014/main" id="{E44A2B92-1D25-8A3E-65B0-EB8A6E0D3F96}"/>
              </a:ext>
            </a:extLst>
          </p:cNvPr>
          <p:cNvSpPr>
            <a:spLocks noGrp="1"/>
          </p:cNvSpPr>
          <p:nvPr>
            <p:ph type="pic" sz="quarter" idx="17"/>
          </p:nvPr>
        </p:nvSpPr>
        <p:spPr/>
      </p:sp>
      <p:sp>
        <p:nvSpPr>
          <p:cNvPr id="12" name="Espaço Reservado para Imagem 11">
            <a:extLst>
              <a:ext uri="{FF2B5EF4-FFF2-40B4-BE49-F238E27FC236}">
                <a16:creationId xmlns:a16="http://schemas.microsoft.com/office/drawing/2014/main" id="{CDF20EB8-A15E-A4E1-4014-FFC8D919FA84}"/>
              </a:ext>
            </a:extLst>
          </p:cNvPr>
          <p:cNvSpPr>
            <a:spLocks noGrp="1"/>
          </p:cNvSpPr>
          <p:nvPr>
            <p:ph type="pic" sz="quarter" idx="18"/>
          </p:nvPr>
        </p:nvSpPr>
        <p:spPr/>
      </p:sp>
    </p:spTree>
    <p:extLst>
      <p:ext uri="{BB962C8B-B14F-4D97-AF65-F5344CB8AC3E}">
        <p14:creationId xmlns:p14="http://schemas.microsoft.com/office/powerpoint/2010/main" val="292978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F836C72-561E-44E3-A10B-15AAB38D55BD}"/>
              </a:ext>
            </a:extLst>
          </p:cNvPr>
          <p:cNvSpPr/>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pic>
        <p:nvPicPr>
          <p:cNvPr id="5" name="Imagem 4">
            <a:extLst>
              <a:ext uri="{FF2B5EF4-FFF2-40B4-BE49-F238E27FC236}">
                <a16:creationId xmlns:a16="http://schemas.microsoft.com/office/drawing/2014/main" id="{0CF505F4-A196-663A-3219-8B803F91469E}"/>
              </a:ext>
            </a:extLst>
          </p:cNvPr>
          <p:cNvPicPr>
            <a:picLocks noChangeAspect="1"/>
          </p:cNvPicPr>
          <p:nvPr/>
        </p:nvPicPr>
        <p:blipFill rotWithShape="1">
          <a:blip r:embed="rId2"/>
          <a:srcRect b="13258"/>
          <a:stretch/>
        </p:blipFill>
        <p:spPr>
          <a:xfrm>
            <a:off x="1374567" y="775404"/>
            <a:ext cx="2560542" cy="4368096"/>
          </a:xfrm>
          <a:prstGeom prst="rect">
            <a:avLst/>
          </a:prstGeom>
        </p:spPr>
      </p:pic>
      <p:sp>
        <p:nvSpPr>
          <p:cNvPr id="41" name="TextBox 40">
            <a:extLst>
              <a:ext uri="{FF2B5EF4-FFF2-40B4-BE49-F238E27FC236}">
                <a16:creationId xmlns:a16="http://schemas.microsoft.com/office/drawing/2014/main" id="{548D91F5-BB32-4A53-A19D-5CAED16A1358}"/>
              </a:ext>
            </a:extLst>
          </p:cNvPr>
          <p:cNvSpPr txBox="1"/>
          <p:nvPr/>
        </p:nvSpPr>
        <p:spPr>
          <a:xfrm>
            <a:off x="4816138" y="654716"/>
            <a:ext cx="3200398" cy="954107"/>
          </a:xfrm>
          <a:prstGeom prst="rect">
            <a:avLst/>
          </a:prstGeom>
          <a:noFill/>
        </p:spPr>
        <p:txBody>
          <a:bodyPr wrap="square" rtlCol="0">
            <a:spAutoFit/>
          </a:bodyPr>
          <a:lstStyle/>
          <a:p>
            <a:pPr defTabSz="685800"/>
            <a:r>
              <a:rPr lang="pt-BR" sz="2800" dirty="0">
                <a:solidFill>
                  <a:schemeClr val="bg1"/>
                </a:solidFill>
                <a:latin typeface="Work Sans" panose="00000500000000000000" pitchFamily="2" charset="0"/>
              </a:rPr>
              <a:t>Demonstração </a:t>
            </a:r>
            <a:r>
              <a:rPr lang="pt-BR" sz="2800" b="1" dirty="0">
                <a:solidFill>
                  <a:schemeClr val="bg1"/>
                </a:solidFill>
                <a:latin typeface="Work Sans" panose="00000500000000000000" pitchFamily="2" charset="0"/>
              </a:rPr>
              <a:t>do serviço</a:t>
            </a:r>
          </a:p>
        </p:txBody>
      </p:sp>
      <p:sp>
        <p:nvSpPr>
          <p:cNvPr id="43" name="Rectangle 42">
            <a:extLst>
              <a:ext uri="{FF2B5EF4-FFF2-40B4-BE49-F238E27FC236}">
                <a16:creationId xmlns:a16="http://schemas.microsoft.com/office/drawing/2014/main" id="{C0828007-1911-469F-9D7A-C8CA20D18A7C}"/>
              </a:ext>
            </a:extLst>
          </p:cNvPr>
          <p:cNvSpPr/>
          <p:nvPr/>
        </p:nvSpPr>
        <p:spPr>
          <a:xfrm>
            <a:off x="4913789" y="1965849"/>
            <a:ext cx="3275861" cy="1211802"/>
          </a:xfrm>
          <a:prstGeom prst="rect">
            <a:avLst/>
          </a:prstGeom>
          <a:solidFill>
            <a:srgbClr val="E6EC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44" name="TextBox 43">
            <a:extLst>
              <a:ext uri="{FF2B5EF4-FFF2-40B4-BE49-F238E27FC236}">
                <a16:creationId xmlns:a16="http://schemas.microsoft.com/office/drawing/2014/main" id="{AF355163-A6EE-40EB-8046-30976C1E00F7}"/>
              </a:ext>
            </a:extLst>
          </p:cNvPr>
          <p:cNvSpPr txBox="1"/>
          <p:nvPr/>
        </p:nvSpPr>
        <p:spPr>
          <a:xfrm>
            <a:off x="5161846" y="2320900"/>
            <a:ext cx="2854690" cy="692305"/>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slide escrito aqui </a:t>
            </a:r>
          </a:p>
        </p:txBody>
      </p:sp>
      <p:sp>
        <p:nvSpPr>
          <p:cNvPr id="45" name="TextBox 44">
            <a:extLst>
              <a:ext uri="{FF2B5EF4-FFF2-40B4-BE49-F238E27FC236}">
                <a16:creationId xmlns:a16="http://schemas.microsoft.com/office/drawing/2014/main" id="{33A89FE9-CE9B-4119-A36A-643C427180D3}"/>
              </a:ext>
            </a:extLst>
          </p:cNvPr>
          <p:cNvSpPr txBox="1"/>
          <p:nvPr/>
        </p:nvSpPr>
        <p:spPr>
          <a:xfrm>
            <a:off x="5161847" y="2095117"/>
            <a:ext cx="2476874" cy="253916"/>
          </a:xfrm>
          <a:prstGeom prst="rect">
            <a:avLst/>
          </a:prstGeom>
          <a:noFill/>
        </p:spPr>
        <p:txBody>
          <a:bodyPr wrap="square" rtlCol="0">
            <a:spAutoFit/>
          </a:bodyPr>
          <a:lstStyle/>
          <a:p>
            <a:pPr defTabSz="685800"/>
            <a:r>
              <a:rPr lang="pt-BR" sz="1050" b="1" dirty="0">
                <a:solidFill>
                  <a:schemeClr val="accent2"/>
                </a:solidFill>
                <a:latin typeface="Work Sans" panose="00000500000000000000" pitchFamily="2" charset="0"/>
              </a:rPr>
              <a:t>Exemplo do produto/serviço</a:t>
            </a:r>
          </a:p>
        </p:txBody>
      </p:sp>
      <p:sp>
        <p:nvSpPr>
          <p:cNvPr id="46" name="Rectangle 45">
            <a:extLst>
              <a:ext uri="{FF2B5EF4-FFF2-40B4-BE49-F238E27FC236}">
                <a16:creationId xmlns:a16="http://schemas.microsoft.com/office/drawing/2014/main" id="{FA436D8C-6E2D-430A-B111-045E3C731272}"/>
              </a:ext>
            </a:extLst>
          </p:cNvPr>
          <p:cNvSpPr/>
          <p:nvPr/>
        </p:nvSpPr>
        <p:spPr>
          <a:xfrm>
            <a:off x="4913789" y="3357936"/>
            <a:ext cx="3275861" cy="1211802"/>
          </a:xfrm>
          <a:prstGeom prst="rect">
            <a:avLst/>
          </a:prstGeom>
          <a:solidFill>
            <a:srgbClr val="E6EC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pic>
        <p:nvPicPr>
          <p:cNvPr id="2" name="Gráfico 1">
            <a:extLst>
              <a:ext uri="{FF2B5EF4-FFF2-40B4-BE49-F238E27FC236}">
                <a16:creationId xmlns:a16="http://schemas.microsoft.com/office/drawing/2014/main" id="{586E699E-9D43-6DDE-2397-7234E1F0EF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337" y="239802"/>
            <a:ext cx="1034120" cy="266608"/>
          </a:xfrm>
          <a:prstGeom prst="rect">
            <a:avLst/>
          </a:prstGeom>
        </p:spPr>
      </p:pic>
      <p:sp>
        <p:nvSpPr>
          <p:cNvPr id="3" name="TextBox 43">
            <a:extLst>
              <a:ext uri="{FF2B5EF4-FFF2-40B4-BE49-F238E27FC236}">
                <a16:creationId xmlns:a16="http://schemas.microsoft.com/office/drawing/2014/main" id="{3E5049EC-7C3B-D1AB-AB65-CBDF2B5DC57C}"/>
              </a:ext>
            </a:extLst>
          </p:cNvPr>
          <p:cNvSpPr txBox="1"/>
          <p:nvPr/>
        </p:nvSpPr>
        <p:spPr>
          <a:xfrm>
            <a:off x="5161846" y="3722980"/>
            <a:ext cx="2854690" cy="692305"/>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slide escrito aqui </a:t>
            </a:r>
          </a:p>
        </p:txBody>
      </p:sp>
      <p:sp>
        <p:nvSpPr>
          <p:cNvPr id="4" name="TextBox 44">
            <a:extLst>
              <a:ext uri="{FF2B5EF4-FFF2-40B4-BE49-F238E27FC236}">
                <a16:creationId xmlns:a16="http://schemas.microsoft.com/office/drawing/2014/main" id="{227B1CC9-2142-4275-8411-0A7CC28B7DCC}"/>
              </a:ext>
            </a:extLst>
          </p:cNvPr>
          <p:cNvSpPr txBox="1"/>
          <p:nvPr/>
        </p:nvSpPr>
        <p:spPr>
          <a:xfrm>
            <a:off x="5161847" y="3497197"/>
            <a:ext cx="2476874" cy="253916"/>
          </a:xfrm>
          <a:prstGeom prst="rect">
            <a:avLst/>
          </a:prstGeom>
          <a:noFill/>
        </p:spPr>
        <p:txBody>
          <a:bodyPr wrap="square" rtlCol="0">
            <a:spAutoFit/>
          </a:bodyPr>
          <a:lstStyle/>
          <a:p>
            <a:pPr defTabSz="685800"/>
            <a:r>
              <a:rPr lang="pt-BR" sz="1050" b="1" dirty="0">
                <a:solidFill>
                  <a:schemeClr val="accent2"/>
                </a:solidFill>
                <a:latin typeface="Work Sans" panose="00000500000000000000" pitchFamily="2" charset="0"/>
              </a:rPr>
              <a:t>Exemplo do produto/serviço</a:t>
            </a:r>
          </a:p>
        </p:txBody>
      </p:sp>
      <p:sp>
        <p:nvSpPr>
          <p:cNvPr id="7" name="Espaço Reservado para Imagem 6">
            <a:extLst>
              <a:ext uri="{FF2B5EF4-FFF2-40B4-BE49-F238E27FC236}">
                <a16:creationId xmlns:a16="http://schemas.microsoft.com/office/drawing/2014/main" id="{BBA89D96-C83A-DF5A-A8F3-D33616CF9A8C}"/>
              </a:ext>
            </a:extLst>
          </p:cNvPr>
          <p:cNvSpPr>
            <a:spLocks noGrp="1"/>
          </p:cNvSpPr>
          <p:nvPr>
            <p:ph type="pic" sz="quarter" idx="17"/>
          </p:nvPr>
        </p:nvSpPr>
        <p:spPr/>
      </p:sp>
    </p:spTree>
    <p:extLst>
      <p:ext uri="{BB962C8B-B14F-4D97-AF65-F5344CB8AC3E}">
        <p14:creationId xmlns:p14="http://schemas.microsoft.com/office/powerpoint/2010/main" val="4016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55877F53-F3F1-8C48-EF23-4D07D54F4BB2}"/>
              </a:ext>
            </a:extLst>
          </p:cNvPr>
          <p:cNvSpPr>
            <a:spLocks noGrp="1"/>
          </p:cNvSpPr>
          <p:nvPr>
            <p:ph type="pic" sz="quarter" idx="17"/>
          </p:nvPr>
        </p:nvSpPr>
        <p:spPr/>
      </p:sp>
      <p:sp>
        <p:nvSpPr>
          <p:cNvPr id="11" name="Rectangle 10">
            <a:extLst>
              <a:ext uri="{FF2B5EF4-FFF2-40B4-BE49-F238E27FC236}">
                <a16:creationId xmlns:a16="http://schemas.microsoft.com/office/drawing/2014/main" id="{FAD039F9-917F-4F32-94CF-B78CF5469C89}"/>
              </a:ext>
            </a:extLst>
          </p:cNvPr>
          <p:cNvSpPr/>
          <p:nvPr/>
        </p:nvSpPr>
        <p:spPr>
          <a:xfrm>
            <a:off x="0" y="1"/>
            <a:ext cx="9144000" cy="514349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7" name="TextBox 16">
            <a:extLst>
              <a:ext uri="{FF2B5EF4-FFF2-40B4-BE49-F238E27FC236}">
                <a16:creationId xmlns:a16="http://schemas.microsoft.com/office/drawing/2014/main" id="{B2175E74-8468-4C41-8309-958E4FAA59DB}"/>
              </a:ext>
            </a:extLst>
          </p:cNvPr>
          <p:cNvSpPr txBox="1"/>
          <p:nvPr/>
        </p:nvSpPr>
        <p:spPr>
          <a:xfrm>
            <a:off x="761259" y="1140588"/>
            <a:ext cx="7306415" cy="2862322"/>
          </a:xfrm>
          <a:prstGeom prst="rect">
            <a:avLst/>
          </a:prstGeom>
          <a:noFill/>
        </p:spPr>
        <p:txBody>
          <a:bodyPr wrap="square" rtlCol="0" anchor="ctr">
            <a:spAutoFit/>
          </a:bodyPr>
          <a:lstStyle/>
          <a:p>
            <a:pPr defTabSz="685800"/>
            <a:r>
              <a:rPr lang="pt-BR" sz="3600" b="1" spc="-150" dirty="0">
                <a:solidFill>
                  <a:srgbClr val="E6ECF1"/>
                </a:solidFill>
                <a:latin typeface="Work Sans" panose="00000500000000000000" pitchFamily="2" charset="0"/>
              </a:rPr>
              <a:t>Se posicione no</a:t>
            </a:r>
          </a:p>
          <a:p>
            <a:pPr defTabSz="685800"/>
            <a:r>
              <a:rPr lang="pt-BR" sz="3600" b="1" spc="-150" dirty="0">
                <a:solidFill>
                  <a:srgbClr val="E6ECF1"/>
                </a:solidFill>
                <a:latin typeface="Work Sans" panose="00000500000000000000" pitchFamily="2" charset="0"/>
              </a:rPr>
              <a:t>mercado, tenha um</a:t>
            </a:r>
          </a:p>
          <a:p>
            <a:pPr defTabSz="685800"/>
            <a:r>
              <a:rPr lang="pt-BR" sz="3600" b="1" spc="-150" dirty="0">
                <a:solidFill>
                  <a:srgbClr val="E6ECF1"/>
                </a:solidFill>
                <a:latin typeface="Work Sans" panose="00000500000000000000" pitchFamily="2" charset="0"/>
              </a:rPr>
              <a:t>visual atrativo,</a:t>
            </a:r>
          </a:p>
          <a:p>
            <a:pPr defTabSz="685800"/>
            <a:r>
              <a:rPr lang="pt-BR" sz="3600" b="1" spc="-150" dirty="0">
                <a:solidFill>
                  <a:srgbClr val="E6ECF1"/>
                </a:solidFill>
                <a:latin typeface="Work Sans" panose="00000500000000000000" pitchFamily="2" charset="0"/>
              </a:rPr>
              <a:t>amplie seu negócio</a:t>
            </a:r>
          </a:p>
          <a:p>
            <a:pPr defTabSz="685800"/>
            <a:r>
              <a:rPr lang="pt-BR" sz="3600" b="1" spc="-150" dirty="0">
                <a:solidFill>
                  <a:schemeClr val="accent1"/>
                </a:solidFill>
                <a:latin typeface="Work Sans" panose="00000500000000000000" pitchFamily="2" charset="0"/>
              </a:rPr>
              <a:t>e venda muito mais.</a:t>
            </a:r>
          </a:p>
        </p:txBody>
      </p:sp>
      <p:pic>
        <p:nvPicPr>
          <p:cNvPr id="2" name="Gráfico 1">
            <a:extLst>
              <a:ext uri="{FF2B5EF4-FFF2-40B4-BE49-F238E27FC236}">
                <a16:creationId xmlns:a16="http://schemas.microsoft.com/office/drawing/2014/main" id="{007DA330-1591-5B5A-E8AF-8731FE4976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4" name="Retângulo 3">
            <a:extLst>
              <a:ext uri="{FF2B5EF4-FFF2-40B4-BE49-F238E27FC236}">
                <a16:creationId xmlns:a16="http://schemas.microsoft.com/office/drawing/2014/main" id="{DB3FCB85-7292-5378-12FB-1F26A88A581D}"/>
              </a:ext>
            </a:extLst>
          </p:cNvPr>
          <p:cNvSpPr/>
          <p:nvPr/>
        </p:nvSpPr>
        <p:spPr>
          <a:xfrm>
            <a:off x="0" y="-327660"/>
            <a:ext cx="4467225" cy="259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pt-BR" sz="1200" dirty="0">
                <a:solidFill>
                  <a:prstClr val="white"/>
                </a:solidFill>
                <a:latin typeface="Work Sans" pitchFamily="2" charset="0"/>
              </a:rPr>
              <a:t>Frase vendedora que mostra a transformação do cliente</a:t>
            </a:r>
          </a:p>
        </p:txBody>
      </p:sp>
    </p:spTree>
    <p:extLst>
      <p:ext uri="{BB962C8B-B14F-4D97-AF65-F5344CB8AC3E}">
        <p14:creationId xmlns:p14="http://schemas.microsoft.com/office/powerpoint/2010/main" val="144018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F81430-3713-43BB-BD15-FA018A391254}"/>
              </a:ext>
            </a:extLst>
          </p:cNvPr>
          <p:cNvSpPr/>
          <p:nvPr/>
        </p:nvSpPr>
        <p:spPr>
          <a:xfrm>
            <a:off x="7237521" y="0"/>
            <a:ext cx="190648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pic>
        <p:nvPicPr>
          <p:cNvPr id="26" name="Imagem 25">
            <a:extLst>
              <a:ext uri="{FF2B5EF4-FFF2-40B4-BE49-F238E27FC236}">
                <a16:creationId xmlns:a16="http://schemas.microsoft.com/office/drawing/2014/main" id="{56603B85-FC0F-4BB0-A4A4-4D2045008E46}"/>
              </a:ext>
            </a:extLst>
          </p:cNvPr>
          <p:cNvPicPr>
            <a:picLocks noChangeAspect="1"/>
          </p:cNvPicPr>
          <p:nvPr/>
        </p:nvPicPr>
        <p:blipFill rotWithShape="1">
          <a:blip r:embed="rId2"/>
          <a:srcRect r="17220"/>
          <a:stretch/>
        </p:blipFill>
        <p:spPr>
          <a:xfrm>
            <a:off x="4309238" y="946638"/>
            <a:ext cx="4834762" cy="3383573"/>
          </a:xfrm>
          <a:prstGeom prst="rect">
            <a:avLst/>
          </a:prstGeom>
        </p:spPr>
      </p:pic>
      <p:sp>
        <p:nvSpPr>
          <p:cNvPr id="20" name="TextBox 19">
            <a:extLst>
              <a:ext uri="{FF2B5EF4-FFF2-40B4-BE49-F238E27FC236}">
                <a16:creationId xmlns:a16="http://schemas.microsoft.com/office/drawing/2014/main" id="{BD5B2213-BE76-4F40-827A-76D17D14C4D7}"/>
              </a:ext>
            </a:extLst>
          </p:cNvPr>
          <p:cNvSpPr txBox="1"/>
          <p:nvPr/>
        </p:nvSpPr>
        <p:spPr>
          <a:xfrm>
            <a:off x="834501" y="1446424"/>
            <a:ext cx="2920754"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Demonstração </a:t>
            </a:r>
            <a:r>
              <a:rPr lang="pt-BR" sz="2800" b="1" dirty="0">
                <a:solidFill>
                  <a:schemeClr val="accent2"/>
                </a:solidFill>
                <a:latin typeface="Work Sans" panose="00000500000000000000" pitchFamily="2" charset="0"/>
              </a:rPr>
              <a:t>do serviço</a:t>
            </a:r>
          </a:p>
        </p:txBody>
      </p:sp>
      <p:sp>
        <p:nvSpPr>
          <p:cNvPr id="21" name="TextBox 20">
            <a:extLst>
              <a:ext uri="{FF2B5EF4-FFF2-40B4-BE49-F238E27FC236}">
                <a16:creationId xmlns:a16="http://schemas.microsoft.com/office/drawing/2014/main" id="{18F1C1E5-14D1-4DB2-9469-34A33F0FD616}"/>
              </a:ext>
            </a:extLst>
          </p:cNvPr>
          <p:cNvSpPr txBox="1"/>
          <p:nvPr/>
        </p:nvSpPr>
        <p:spPr>
          <a:xfrm>
            <a:off x="834501" y="2546568"/>
            <a:ext cx="2967362" cy="230832"/>
          </a:xfrm>
          <a:prstGeom prst="rect">
            <a:avLst/>
          </a:prstGeom>
          <a:noFill/>
        </p:spPr>
        <p:txBody>
          <a:bodyPr wrap="square" rtlCol="0">
            <a:spAutoFit/>
          </a:bodyPr>
          <a:lstStyle/>
          <a:p>
            <a:pPr defTabSz="685800"/>
            <a:r>
              <a:rPr lang="pt-BR" sz="900" b="1" dirty="0">
                <a:solidFill>
                  <a:schemeClr val="accent1"/>
                </a:solidFill>
                <a:latin typeface="Work Sans" panose="00000500000000000000" pitchFamily="2" charset="0"/>
              </a:rPr>
              <a:t>Exemplo do produto/serviço</a:t>
            </a:r>
          </a:p>
        </p:txBody>
      </p:sp>
      <p:sp>
        <p:nvSpPr>
          <p:cNvPr id="22" name="TextBox 21">
            <a:extLst>
              <a:ext uri="{FF2B5EF4-FFF2-40B4-BE49-F238E27FC236}">
                <a16:creationId xmlns:a16="http://schemas.microsoft.com/office/drawing/2014/main" id="{13A3F63B-8D45-461A-A750-4A221F99A6A3}"/>
              </a:ext>
            </a:extLst>
          </p:cNvPr>
          <p:cNvSpPr txBox="1"/>
          <p:nvPr/>
        </p:nvSpPr>
        <p:spPr>
          <a:xfrm>
            <a:off x="834502" y="2776765"/>
            <a:ext cx="3060991" cy="1315553"/>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pic>
        <p:nvPicPr>
          <p:cNvPr id="2" name="Gráfico 1">
            <a:extLst>
              <a:ext uri="{FF2B5EF4-FFF2-40B4-BE49-F238E27FC236}">
                <a16:creationId xmlns:a16="http://schemas.microsoft.com/office/drawing/2014/main" id="{C15872C5-98E3-0A56-1BA3-8E439BA8B1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337" y="239802"/>
            <a:ext cx="1034120" cy="266608"/>
          </a:xfrm>
          <a:prstGeom prst="rect">
            <a:avLst/>
          </a:prstGeom>
        </p:spPr>
      </p:pic>
      <p:sp>
        <p:nvSpPr>
          <p:cNvPr id="3" name="Espaço Reservado para Imagem 2">
            <a:extLst>
              <a:ext uri="{FF2B5EF4-FFF2-40B4-BE49-F238E27FC236}">
                <a16:creationId xmlns:a16="http://schemas.microsoft.com/office/drawing/2014/main" id="{C2B80C51-E79D-3C7D-9352-4FB4C6B39004}"/>
              </a:ext>
            </a:extLst>
          </p:cNvPr>
          <p:cNvSpPr>
            <a:spLocks noGrp="1"/>
          </p:cNvSpPr>
          <p:nvPr>
            <p:ph type="pic" sz="quarter" idx="17"/>
          </p:nvPr>
        </p:nvSpPr>
        <p:spPr/>
      </p:sp>
    </p:spTree>
    <p:extLst>
      <p:ext uri="{BB962C8B-B14F-4D97-AF65-F5344CB8AC3E}">
        <p14:creationId xmlns:p14="http://schemas.microsoft.com/office/powerpoint/2010/main" val="1447402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9AEB27A-4C9A-4B9C-91D1-AFDAC8A4CB30}"/>
              </a:ext>
            </a:extLst>
          </p:cNvPr>
          <p:cNvGrpSpPr/>
          <p:nvPr/>
        </p:nvGrpSpPr>
        <p:grpSpPr>
          <a:xfrm>
            <a:off x="4447062" y="698332"/>
            <a:ext cx="3746837" cy="3746836"/>
            <a:chOff x="4126706" y="2417541"/>
            <a:chExt cx="3938588" cy="3938586"/>
          </a:xfrm>
        </p:grpSpPr>
        <p:grpSp>
          <p:nvGrpSpPr>
            <p:cNvPr id="12" name="Group 17">
              <a:extLst>
                <a:ext uri="{FF2B5EF4-FFF2-40B4-BE49-F238E27FC236}">
                  <a16:creationId xmlns:a16="http://schemas.microsoft.com/office/drawing/2014/main" id="{FAE47CB3-4ED6-4C5B-97F0-7D52390D1A2E}"/>
                </a:ext>
              </a:extLst>
            </p:cNvPr>
            <p:cNvGrpSpPr>
              <a:grpSpLocks/>
            </p:cNvGrpSpPr>
            <p:nvPr/>
          </p:nvGrpSpPr>
          <p:grpSpPr bwMode="auto">
            <a:xfrm>
              <a:off x="4126706" y="3897457"/>
              <a:ext cx="1458828" cy="2075356"/>
              <a:chOff x="1991359" y="2789873"/>
              <a:chExt cx="1897063" cy="2698432"/>
            </a:xfrm>
            <a:solidFill>
              <a:srgbClr val="0D86FF"/>
            </a:solidFill>
          </p:grpSpPr>
          <p:sp>
            <p:nvSpPr>
              <p:cNvPr id="25" name="Freeform 15">
                <a:extLst>
                  <a:ext uri="{FF2B5EF4-FFF2-40B4-BE49-F238E27FC236}">
                    <a16:creationId xmlns:a16="http://schemas.microsoft.com/office/drawing/2014/main" id="{0CEA117D-50FE-4922-9F25-AB75A962EDED}"/>
                  </a:ext>
                </a:extLst>
              </p:cNvPr>
              <p:cNvSpPr>
                <a:spLocks/>
              </p:cNvSpPr>
              <p:nvPr/>
            </p:nvSpPr>
            <p:spPr bwMode="auto">
              <a:xfrm>
                <a:off x="1991359" y="2793099"/>
                <a:ext cx="1897063" cy="2695206"/>
              </a:xfrm>
              <a:custGeom>
                <a:avLst/>
                <a:gdLst/>
                <a:ahLst/>
                <a:cxnLst>
                  <a:cxn ang="0">
                    <a:pos x="506" y="399"/>
                  </a:cxn>
                  <a:cxn ang="0">
                    <a:pos x="393" y="192"/>
                  </a:cxn>
                  <a:cxn ang="0">
                    <a:pos x="229" y="0"/>
                  </a:cxn>
                  <a:cxn ang="0">
                    <a:pos x="11" y="51"/>
                  </a:cxn>
                  <a:cxn ang="0">
                    <a:pos x="0" y="169"/>
                  </a:cxn>
                  <a:cxn ang="0">
                    <a:pos x="279" y="719"/>
                  </a:cxn>
                  <a:cxn ang="0">
                    <a:pos x="298" y="486"/>
                  </a:cxn>
                  <a:cxn ang="0">
                    <a:pos x="506" y="399"/>
                  </a:cxn>
                </a:cxnLst>
                <a:rect l="0" t="0" r="r" b="b"/>
                <a:pathLst>
                  <a:path w="506" h="719">
                    <a:moveTo>
                      <a:pt x="506" y="399"/>
                    </a:moveTo>
                    <a:cubicBezTo>
                      <a:pt x="443" y="350"/>
                      <a:pt x="400" y="276"/>
                      <a:pt x="393" y="192"/>
                    </a:cubicBezTo>
                    <a:cubicBezTo>
                      <a:pt x="229" y="0"/>
                      <a:pt x="229" y="0"/>
                      <a:pt x="229" y="0"/>
                    </a:cubicBezTo>
                    <a:cubicBezTo>
                      <a:pt x="11" y="51"/>
                      <a:pt x="11" y="51"/>
                      <a:pt x="11" y="51"/>
                    </a:cubicBezTo>
                    <a:cubicBezTo>
                      <a:pt x="4" y="90"/>
                      <a:pt x="0" y="129"/>
                      <a:pt x="0" y="169"/>
                    </a:cubicBezTo>
                    <a:cubicBezTo>
                      <a:pt x="0" y="395"/>
                      <a:pt x="110" y="595"/>
                      <a:pt x="279" y="719"/>
                    </a:cubicBezTo>
                    <a:cubicBezTo>
                      <a:pt x="298" y="486"/>
                      <a:pt x="298" y="486"/>
                      <a:pt x="298" y="486"/>
                    </a:cubicBezTo>
                    <a:lnTo>
                      <a:pt x="506" y="399"/>
                    </a:lnTo>
                    <a:close/>
                  </a:path>
                </a:pathLst>
              </a:cu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1593" tIns="30796" rIns="61593" bIns="30796" anchor="ctr"/>
              <a:lstStyle/>
              <a:p>
                <a:pPr algn="ctr" defTabSz="610791">
                  <a:lnSpc>
                    <a:spcPct val="90000"/>
                  </a:lnSpc>
                  <a:defRPr/>
                </a:pPr>
                <a:endParaRPr lang="en-US" dirty="0">
                  <a:solidFill>
                    <a:prstClr val="white"/>
                  </a:solidFill>
                  <a:latin typeface="Work Sans" pitchFamily="2" charset="0"/>
                </a:endParaRPr>
              </a:p>
            </p:txBody>
          </p:sp>
          <p:sp>
            <p:nvSpPr>
              <p:cNvPr id="26" name="Freeform 7">
                <a:extLst>
                  <a:ext uri="{FF2B5EF4-FFF2-40B4-BE49-F238E27FC236}">
                    <a16:creationId xmlns:a16="http://schemas.microsoft.com/office/drawing/2014/main" id="{39508F66-2313-41B3-95C5-78B2292DEE36}"/>
                  </a:ext>
                </a:extLst>
              </p:cNvPr>
              <p:cNvSpPr>
                <a:spLocks/>
              </p:cNvSpPr>
              <p:nvPr/>
            </p:nvSpPr>
            <p:spPr bwMode="auto">
              <a:xfrm>
                <a:off x="2745740" y="2789873"/>
                <a:ext cx="1139825" cy="1822450"/>
              </a:xfrm>
              <a:custGeom>
                <a:avLst/>
                <a:gdLst/>
                <a:ahLst/>
                <a:cxnLst>
                  <a:cxn ang="0">
                    <a:pos x="192" y="192"/>
                  </a:cxn>
                  <a:cxn ang="0">
                    <a:pos x="27" y="0"/>
                  </a:cxn>
                  <a:cxn ang="0">
                    <a:pos x="0" y="169"/>
                  </a:cxn>
                  <a:cxn ang="0">
                    <a:pos x="97" y="486"/>
                  </a:cxn>
                  <a:cxn ang="0">
                    <a:pos x="304" y="399"/>
                  </a:cxn>
                  <a:cxn ang="0">
                    <a:pos x="192" y="192"/>
                  </a:cxn>
                </a:cxnLst>
                <a:rect l="0" t="0" r="r" b="b"/>
                <a:pathLst>
                  <a:path w="304" h="486">
                    <a:moveTo>
                      <a:pt x="192" y="192"/>
                    </a:moveTo>
                    <a:cubicBezTo>
                      <a:pt x="27" y="0"/>
                      <a:pt x="27" y="0"/>
                      <a:pt x="27" y="0"/>
                    </a:cubicBezTo>
                    <a:cubicBezTo>
                      <a:pt x="8" y="52"/>
                      <a:pt x="0" y="110"/>
                      <a:pt x="0" y="169"/>
                    </a:cubicBezTo>
                    <a:cubicBezTo>
                      <a:pt x="0" y="287"/>
                      <a:pt x="26" y="402"/>
                      <a:pt x="97" y="486"/>
                    </a:cubicBezTo>
                    <a:cubicBezTo>
                      <a:pt x="304" y="399"/>
                      <a:pt x="304" y="399"/>
                      <a:pt x="304" y="399"/>
                    </a:cubicBezTo>
                    <a:cubicBezTo>
                      <a:pt x="241" y="350"/>
                      <a:pt x="199" y="276"/>
                      <a:pt x="192" y="19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85800">
                  <a:defRPr/>
                </a:pPr>
                <a:endParaRPr lang="en-US" sz="1350" dirty="0">
                  <a:solidFill>
                    <a:prstClr val="white"/>
                  </a:solidFill>
                  <a:latin typeface="Work Sans" pitchFamily="2" charset="0"/>
                </a:endParaRPr>
              </a:p>
            </p:txBody>
          </p:sp>
        </p:grpSp>
        <p:grpSp>
          <p:nvGrpSpPr>
            <p:cNvPr id="13" name="Group 12">
              <a:extLst>
                <a:ext uri="{FF2B5EF4-FFF2-40B4-BE49-F238E27FC236}">
                  <a16:creationId xmlns:a16="http://schemas.microsoft.com/office/drawing/2014/main" id="{E79F6D4F-E887-40FF-9B26-F03BE158486D}"/>
                </a:ext>
              </a:extLst>
            </p:cNvPr>
            <p:cNvGrpSpPr>
              <a:grpSpLocks/>
            </p:cNvGrpSpPr>
            <p:nvPr/>
          </p:nvGrpSpPr>
          <p:grpSpPr bwMode="auto">
            <a:xfrm>
              <a:off x="6109026" y="2417541"/>
              <a:ext cx="1752826" cy="1582878"/>
              <a:chOff x="4567872" y="865505"/>
              <a:chExt cx="2279649" cy="2058988"/>
            </a:xfrm>
            <a:solidFill>
              <a:srgbClr val="5DAEFF"/>
            </a:solidFill>
          </p:grpSpPr>
          <p:sp>
            <p:nvSpPr>
              <p:cNvPr id="23" name="Freeform 16">
                <a:extLst>
                  <a:ext uri="{FF2B5EF4-FFF2-40B4-BE49-F238E27FC236}">
                    <a16:creationId xmlns:a16="http://schemas.microsoft.com/office/drawing/2014/main" id="{D56A1C87-B1DC-4180-970E-EFF8AC37AD5F}"/>
                  </a:ext>
                </a:extLst>
              </p:cNvPr>
              <p:cNvSpPr>
                <a:spLocks/>
              </p:cNvSpPr>
              <p:nvPr/>
            </p:nvSpPr>
            <p:spPr bwMode="auto">
              <a:xfrm>
                <a:off x="4567872" y="865505"/>
                <a:ext cx="2279649" cy="2058988"/>
              </a:xfrm>
              <a:custGeom>
                <a:avLst/>
                <a:gdLst/>
                <a:ahLst/>
                <a:cxnLst>
                  <a:cxn ang="0">
                    <a:pos x="2" y="392"/>
                  </a:cxn>
                  <a:cxn ang="0">
                    <a:pos x="214" y="491"/>
                  </a:cxn>
                  <a:cxn ang="0">
                    <a:pos x="462" y="549"/>
                  </a:cxn>
                  <a:cxn ang="0">
                    <a:pos x="608" y="380"/>
                  </a:cxn>
                  <a:cxn ang="0">
                    <a:pos x="0" y="0"/>
                  </a:cxn>
                  <a:cxn ang="0">
                    <a:pos x="120" y="197"/>
                  </a:cxn>
                  <a:cxn ang="0">
                    <a:pos x="2" y="392"/>
                  </a:cxn>
                </a:cxnLst>
                <a:rect l="0" t="0" r="r" b="b"/>
                <a:pathLst>
                  <a:path w="608" h="549">
                    <a:moveTo>
                      <a:pt x="2" y="392"/>
                    </a:moveTo>
                    <a:cubicBezTo>
                      <a:pt x="86" y="394"/>
                      <a:pt x="162" y="431"/>
                      <a:pt x="214" y="491"/>
                    </a:cubicBezTo>
                    <a:cubicBezTo>
                      <a:pt x="462" y="549"/>
                      <a:pt x="462" y="549"/>
                      <a:pt x="462" y="549"/>
                    </a:cubicBezTo>
                    <a:cubicBezTo>
                      <a:pt x="608" y="380"/>
                      <a:pt x="608" y="380"/>
                      <a:pt x="608" y="380"/>
                    </a:cubicBezTo>
                    <a:cubicBezTo>
                      <a:pt x="497" y="156"/>
                      <a:pt x="267" y="2"/>
                      <a:pt x="0" y="0"/>
                    </a:cubicBezTo>
                    <a:cubicBezTo>
                      <a:pt x="120" y="197"/>
                      <a:pt x="120" y="197"/>
                      <a:pt x="120" y="197"/>
                    </a:cubicBezTo>
                    <a:lnTo>
                      <a:pt x="2" y="392"/>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1593" tIns="30796" rIns="61593" bIns="30796" anchor="ctr"/>
              <a:lstStyle/>
              <a:p>
                <a:pPr algn="ctr" defTabSz="610791">
                  <a:lnSpc>
                    <a:spcPct val="90000"/>
                  </a:lnSpc>
                  <a:defRPr/>
                </a:pPr>
                <a:endParaRPr lang="en-US" dirty="0">
                  <a:solidFill>
                    <a:prstClr val="white"/>
                  </a:solidFill>
                  <a:latin typeface="Work Sans" pitchFamily="2" charset="0"/>
                </a:endParaRPr>
              </a:p>
            </p:txBody>
          </p:sp>
          <p:sp>
            <p:nvSpPr>
              <p:cNvPr id="24" name="Freeform 8">
                <a:extLst>
                  <a:ext uri="{FF2B5EF4-FFF2-40B4-BE49-F238E27FC236}">
                    <a16:creationId xmlns:a16="http://schemas.microsoft.com/office/drawing/2014/main" id="{C75F1963-D78B-4A17-A4B8-2DCFC8DCAFAF}"/>
                  </a:ext>
                </a:extLst>
              </p:cNvPr>
              <p:cNvSpPr>
                <a:spLocks/>
              </p:cNvSpPr>
              <p:nvPr/>
            </p:nvSpPr>
            <p:spPr bwMode="auto">
              <a:xfrm>
                <a:off x="4572953" y="1602423"/>
                <a:ext cx="1727200" cy="1319213"/>
              </a:xfrm>
              <a:custGeom>
                <a:avLst/>
                <a:gdLst/>
                <a:ahLst/>
                <a:cxnLst>
                  <a:cxn ang="0">
                    <a:pos x="213" y="294"/>
                  </a:cxn>
                  <a:cxn ang="0">
                    <a:pos x="461" y="352"/>
                  </a:cxn>
                  <a:cxn ang="0">
                    <a:pos x="119" y="0"/>
                  </a:cxn>
                  <a:cxn ang="0">
                    <a:pos x="0" y="195"/>
                  </a:cxn>
                  <a:cxn ang="0">
                    <a:pos x="213" y="294"/>
                  </a:cxn>
                </a:cxnLst>
                <a:rect l="0" t="0" r="r" b="b"/>
                <a:pathLst>
                  <a:path w="461" h="352">
                    <a:moveTo>
                      <a:pt x="213" y="294"/>
                    </a:moveTo>
                    <a:cubicBezTo>
                      <a:pt x="461" y="352"/>
                      <a:pt x="461" y="352"/>
                      <a:pt x="461" y="352"/>
                    </a:cubicBezTo>
                    <a:cubicBezTo>
                      <a:pt x="413" y="187"/>
                      <a:pt x="287" y="41"/>
                      <a:pt x="119" y="0"/>
                    </a:cubicBezTo>
                    <a:cubicBezTo>
                      <a:pt x="0" y="195"/>
                      <a:pt x="0" y="195"/>
                      <a:pt x="0" y="195"/>
                    </a:cubicBezTo>
                    <a:cubicBezTo>
                      <a:pt x="85" y="197"/>
                      <a:pt x="161" y="234"/>
                      <a:pt x="213" y="2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85800">
                  <a:defRPr/>
                </a:pPr>
                <a:endParaRPr lang="en-US" sz="1350" dirty="0">
                  <a:solidFill>
                    <a:prstClr val="white"/>
                  </a:solidFill>
                  <a:latin typeface="Work Sans" pitchFamily="2" charset="0"/>
                </a:endParaRPr>
              </a:p>
            </p:txBody>
          </p:sp>
        </p:grpSp>
        <p:grpSp>
          <p:nvGrpSpPr>
            <p:cNvPr id="14" name="Group 13">
              <a:extLst>
                <a:ext uri="{FF2B5EF4-FFF2-40B4-BE49-F238E27FC236}">
                  <a16:creationId xmlns:a16="http://schemas.microsoft.com/office/drawing/2014/main" id="{C42E9A82-BB2D-4337-9B74-80711E11A7EE}"/>
                </a:ext>
              </a:extLst>
            </p:cNvPr>
            <p:cNvGrpSpPr>
              <a:grpSpLocks/>
            </p:cNvGrpSpPr>
            <p:nvPr/>
          </p:nvGrpSpPr>
          <p:grpSpPr bwMode="auto">
            <a:xfrm>
              <a:off x="6813630" y="3784572"/>
              <a:ext cx="1251664" cy="2009609"/>
              <a:chOff x="5485445" y="2643504"/>
              <a:chExt cx="1627187" cy="2613024"/>
            </a:xfrm>
            <a:solidFill>
              <a:srgbClr val="71B8FF"/>
            </a:solidFill>
          </p:grpSpPr>
          <p:sp>
            <p:nvSpPr>
              <p:cNvPr id="21" name="Freeform 17">
                <a:extLst>
                  <a:ext uri="{FF2B5EF4-FFF2-40B4-BE49-F238E27FC236}">
                    <a16:creationId xmlns:a16="http://schemas.microsoft.com/office/drawing/2014/main" id="{7BE5B41A-0F5C-4E36-A5D4-13CBC0F73351}"/>
                  </a:ext>
                </a:extLst>
              </p:cNvPr>
              <p:cNvSpPr>
                <a:spLocks/>
              </p:cNvSpPr>
              <p:nvPr/>
            </p:nvSpPr>
            <p:spPr bwMode="auto">
              <a:xfrm>
                <a:off x="5485445" y="2643504"/>
                <a:ext cx="1627187" cy="2613024"/>
              </a:xfrm>
              <a:custGeom>
                <a:avLst/>
                <a:gdLst/>
                <a:ahLst/>
                <a:cxnLst>
                  <a:cxn ang="0">
                    <a:pos x="29" y="123"/>
                  </a:cxn>
                  <a:cxn ang="0">
                    <a:pos x="42" y="209"/>
                  </a:cxn>
                  <a:cxn ang="0">
                    <a:pos x="0" y="359"/>
                  </a:cxn>
                  <a:cxn ang="0">
                    <a:pos x="21" y="610"/>
                  </a:cxn>
                  <a:cxn ang="0">
                    <a:pos x="229" y="697"/>
                  </a:cxn>
                  <a:cxn ang="0">
                    <a:pos x="434" y="209"/>
                  </a:cxn>
                  <a:cxn ang="0">
                    <a:pos x="401" y="0"/>
                  </a:cxn>
                  <a:cxn ang="0">
                    <a:pos x="250" y="176"/>
                  </a:cxn>
                  <a:cxn ang="0">
                    <a:pos x="29" y="123"/>
                  </a:cxn>
                </a:cxnLst>
                <a:rect l="0" t="0" r="r" b="b"/>
                <a:pathLst>
                  <a:path w="434" h="697">
                    <a:moveTo>
                      <a:pt x="29" y="123"/>
                    </a:moveTo>
                    <a:cubicBezTo>
                      <a:pt x="38" y="150"/>
                      <a:pt x="42" y="179"/>
                      <a:pt x="42" y="209"/>
                    </a:cubicBezTo>
                    <a:cubicBezTo>
                      <a:pt x="42" y="264"/>
                      <a:pt x="27" y="315"/>
                      <a:pt x="0" y="359"/>
                    </a:cubicBezTo>
                    <a:cubicBezTo>
                      <a:pt x="21" y="610"/>
                      <a:pt x="21" y="610"/>
                      <a:pt x="21" y="610"/>
                    </a:cubicBezTo>
                    <a:cubicBezTo>
                      <a:pt x="229" y="697"/>
                      <a:pt x="229" y="697"/>
                      <a:pt x="229" y="697"/>
                    </a:cubicBezTo>
                    <a:cubicBezTo>
                      <a:pt x="355" y="573"/>
                      <a:pt x="434" y="400"/>
                      <a:pt x="434" y="209"/>
                    </a:cubicBezTo>
                    <a:cubicBezTo>
                      <a:pt x="434" y="136"/>
                      <a:pt x="422" y="65"/>
                      <a:pt x="401" y="0"/>
                    </a:cubicBezTo>
                    <a:cubicBezTo>
                      <a:pt x="250" y="176"/>
                      <a:pt x="250" y="176"/>
                      <a:pt x="250" y="176"/>
                    </a:cubicBezTo>
                    <a:lnTo>
                      <a:pt x="29" y="123"/>
                    </a:lnTo>
                    <a:close/>
                  </a:path>
                </a:pathLst>
              </a:cu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1593" tIns="30796" rIns="61593" bIns="30796" anchor="ctr"/>
              <a:lstStyle/>
              <a:p>
                <a:pPr algn="ctr" defTabSz="610791">
                  <a:lnSpc>
                    <a:spcPct val="90000"/>
                  </a:lnSpc>
                  <a:defRPr/>
                </a:pPr>
                <a:endParaRPr lang="en-US" dirty="0">
                  <a:solidFill>
                    <a:prstClr val="white"/>
                  </a:solidFill>
                  <a:latin typeface="Work Sans" pitchFamily="2" charset="0"/>
                </a:endParaRPr>
              </a:p>
            </p:txBody>
          </p:sp>
          <p:sp>
            <p:nvSpPr>
              <p:cNvPr id="22" name="Freeform 9">
                <a:extLst>
                  <a:ext uri="{FF2B5EF4-FFF2-40B4-BE49-F238E27FC236}">
                    <a16:creationId xmlns:a16="http://schemas.microsoft.com/office/drawing/2014/main" id="{B5069A8C-7832-43A9-A277-51ED70C32AEA}"/>
                  </a:ext>
                </a:extLst>
              </p:cNvPr>
              <p:cNvSpPr>
                <a:spLocks/>
              </p:cNvSpPr>
              <p:nvPr/>
            </p:nvSpPr>
            <p:spPr bwMode="auto">
              <a:xfrm>
                <a:off x="5487353" y="3101023"/>
                <a:ext cx="941388" cy="1827213"/>
              </a:xfrm>
              <a:custGeom>
                <a:avLst/>
                <a:gdLst/>
                <a:ahLst/>
                <a:cxnLst>
                  <a:cxn ang="0">
                    <a:pos x="42" y="86"/>
                  </a:cxn>
                  <a:cxn ang="0">
                    <a:pos x="0" y="236"/>
                  </a:cxn>
                  <a:cxn ang="0">
                    <a:pos x="20" y="487"/>
                  </a:cxn>
                  <a:cxn ang="0">
                    <a:pos x="251" y="90"/>
                  </a:cxn>
                  <a:cxn ang="0">
                    <a:pos x="250" y="53"/>
                  </a:cxn>
                  <a:cxn ang="0">
                    <a:pos x="29" y="0"/>
                  </a:cxn>
                  <a:cxn ang="0">
                    <a:pos x="42" y="86"/>
                  </a:cxn>
                </a:cxnLst>
                <a:rect l="0" t="0" r="r" b="b"/>
                <a:pathLst>
                  <a:path w="251" h="487">
                    <a:moveTo>
                      <a:pt x="42" y="86"/>
                    </a:moveTo>
                    <a:cubicBezTo>
                      <a:pt x="42" y="141"/>
                      <a:pt x="26" y="192"/>
                      <a:pt x="0" y="236"/>
                    </a:cubicBezTo>
                    <a:cubicBezTo>
                      <a:pt x="20" y="487"/>
                      <a:pt x="20" y="487"/>
                      <a:pt x="20" y="487"/>
                    </a:cubicBezTo>
                    <a:cubicBezTo>
                      <a:pt x="148" y="400"/>
                      <a:pt x="251" y="257"/>
                      <a:pt x="251" y="90"/>
                    </a:cubicBezTo>
                    <a:cubicBezTo>
                      <a:pt x="251" y="77"/>
                      <a:pt x="250" y="65"/>
                      <a:pt x="250" y="53"/>
                    </a:cubicBezTo>
                    <a:cubicBezTo>
                      <a:pt x="29" y="0"/>
                      <a:pt x="29" y="0"/>
                      <a:pt x="29" y="0"/>
                    </a:cubicBezTo>
                    <a:cubicBezTo>
                      <a:pt x="37" y="27"/>
                      <a:pt x="42" y="56"/>
                      <a:pt x="42"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85800">
                  <a:defRPr/>
                </a:pPr>
                <a:endParaRPr lang="en-US" sz="1350" dirty="0">
                  <a:solidFill>
                    <a:prstClr val="white"/>
                  </a:solidFill>
                  <a:latin typeface="Work Sans" pitchFamily="2" charset="0"/>
                </a:endParaRPr>
              </a:p>
            </p:txBody>
          </p:sp>
        </p:grpSp>
        <p:grpSp>
          <p:nvGrpSpPr>
            <p:cNvPr id="15" name="Group 3">
              <a:extLst>
                <a:ext uri="{FF2B5EF4-FFF2-40B4-BE49-F238E27FC236}">
                  <a16:creationId xmlns:a16="http://schemas.microsoft.com/office/drawing/2014/main" id="{D1E22143-5507-4778-88C0-5BC6A13E9EF7}"/>
                </a:ext>
              </a:extLst>
            </p:cNvPr>
            <p:cNvGrpSpPr>
              <a:grpSpLocks/>
            </p:cNvGrpSpPr>
            <p:nvPr/>
          </p:nvGrpSpPr>
          <p:grpSpPr bwMode="auto">
            <a:xfrm>
              <a:off x="4228428" y="2438630"/>
              <a:ext cx="1922775" cy="1668472"/>
              <a:chOff x="2176556" y="1242556"/>
              <a:chExt cx="2460490" cy="2135549"/>
            </a:xfrm>
            <a:solidFill>
              <a:srgbClr val="3399FF"/>
            </a:solidFill>
          </p:grpSpPr>
          <p:sp>
            <p:nvSpPr>
              <p:cNvPr id="19" name="Freeform 18">
                <a:extLst>
                  <a:ext uri="{FF2B5EF4-FFF2-40B4-BE49-F238E27FC236}">
                    <a16:creationId xmlns:a16="http://schemas.microsoft.com/office/drawing/2014/main" id="{93D32334-56EF-4854-8B41-41A272D1C5F5}"/>
                  </a:ext>
                </a:extLst>
              </p:cNvPr>
              <p:cNvSpPr>
                <a:spLocks/>
              </p:cNvSpPr>
              <p:nvPr/>
            </p:nvSpPr>
            <p:spPr bwMode="auto">
              <a:xfrm>
                <a:off x="2176556" y="1242556"/>
                <a:ext cx="2460490" cy="2135549"/>
              </a:xfrm>
              <a:custGeom>
                <a:avLst/>
                <a:gdLst/>
                <a:ahLst/>
                <a:cxnLst>
                  <a:cxn ang="0">
                    <a:pos x="374" y="579"/>
                  </a:cxn>
                  <a:cxn ang="0">
                    <a:pos x="534" y="408"/>
                  </a:cxn>
                  <a:cxn ang="0">
                    <a:pos x="667" y="190"/>
                  </a:cxn>
                  <a:cxn ang="0">
                    <a:pos x="551" y="0"/>
                  </a:cxn>
                  <a:cxn ang="0">
                    <a:pos x="0" y="460"/>
                  </a:cxn>
                  <a:cxn ang="0">
                    <a:pos x="226" y="406"/>
                  </a:cxn>
                  <a:cxn ang="0">
                    <a:pos x="374" y="579"/>
                  </a:cxn>
                </a:cxnLst>
                <a:rect l="0" t="0" r="r" b="b"/>
                <a:pathLst>
                  <a:path w="667" h="579">
                    <a:moveTo>
                      <a:pt x="374" y="579"/>
                    </a:moveTo>
                    <a:cubicBezTo>
                      <a:pt x="401" y="502"/>
                      <a:pt x="460" y="440"/>
                      <a:pt x="534" y="408"/>
                    </a:cubicBezTo>
                    <a:cubicBezTo>
                      <a:pt x="667" y="190"/>
                      <a:pt x="667" y="190"/>
                      <a:pt x="667" y="190"/>
                    </a:cubicBezTo>
                    <a:cubicBezTo>
                      <a:pt x="551" y="0"/>
                      <a:pt x="551" y="0"/>
                      <a:pt x="551" y="0"/>
                    </a:cubicBezTo>
                    <a:cubicBezTo>
                      <a:pt x="292" y="37"/>
                      <a:pt x="81" y="218"/>
                      <a:pt x="0" y="460"/>
                    </a:cubicBezTo>
                    <a:cubicBezTo>
                      <a:pt x="226" y="406"/>
                      <a:pt x="226" y="406"/>
                      <a:pt x="226" y="406"/>
                    </a:cubicBezTo>
                    <a:lnTo>
                      <a:pt x="374" y="579"/>
                    </a:lnTo>
                    <a:close/>
                  </a:path>
                </a:pathLst>
              </a:cu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1593" tIns="30796" rIns="61593" bIns="30796" anchor="ctr"/>
              <a:lstStyle/>
              <a:p>
                <a:pPr algn="ctr" defTabSz="610791">
                  <a:lnSpc>
                    <a:spcPct val="90000"/>
                  </a:lnSpc>
                  <a:defRPr/>
                </a:pPr>
                <a:endParaRPr lang="en-US" dirty="0">
                  <a:solidFill>
                    <a:prstClr val="white"/>
                  </a:solidFill>
                  <a:latin typeface="Work Sans" pitchFamily="2" charset="0"/>
                </a:endParaRPr>
              </a:p>
            </p:txBody>
          </p:sp>
          <p:sp>
            <p:nvSpPr>
              <p:cNvPr id="20" name="Freeform 10">
                <a:extLst>
                  <a:ext uri="{FF2B5EF4-FFF2-40B4-BE49-F238E27FC236}">
                    <a16:creationId xmlns:a16="http://schemas.microsoft.com/office/drawing/2014/main" id="{B0A99BDE-53EF-4632-ABDC-8FFB1A5983CA}"/>
                  </a:ext>
                </a:extLst>
              </p:cNvPr>
              <p:cNvSpPr>
                <a:spLocks/>
              </p:cNvSpPr>
              <p:nvPr/>
            </p:nvSpPr>
            <p:spPr bwMode="auto">
              <a:xfrm>
                <a:off x="3011091" y="1941179"/>
                <a:ext cx="1623142" cy="1434114"/>
              </a:xfrm>
              <a:custGeom>
                <a:avLst/>
                <a:gdLst>
                  <a:gd name="T0" fmla="*/ 308 w 440"/>
                  <a:gd name="T1" fmla="*/ 218 h 389"/>
                  <a:gd name="T2" fmla="*/ 440 w 440"/>
                  <a:gd name="T3" fmla="*/ 0 h 389"/>
                  <a:gd name="T4" fmla="*/ 424 w 440"/>
                  <a:gd name="T5" fmla="*/ 0 h 389"/>
                  <a:gd name="T6" fmla="*/ 0 w 440"/>
                  <a:gd name="T7" fmla="*/ 216 h 389"/>
                  <a:gd name="T8" fmla="*/ 148 w 440"/>
                  <a:gd name="T9" fmla="*/ 389 h 389"/>
                  <a:gd name="T10" fmla="*/ 308 w 440"/>
                  <a:gd name="T11" fmla="*/ 218 h 3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0" h="389">
                    <a:moveTo>
                      <a:pt x="308" y="218"/>
                    </a:moveTo>
                    <a:cubicBezTo>
                      <a:pt x="440" y="0"/>
                      <a:pt x="440" y="0"/>
                      <a:pt x="440" y="0"/>
                    </a:cubicBezTo>
                    <a:cubicBezTo>
                      <a:pt x="435" y="0"/>
                      <a:pt x="430" y="0"/>
                      <a:pt x="424" y="0"/>
                    </a:cubicBezTo>
                    <a:cubicBezTo>
                      <a:pt x="252" y="0"/>
                      <a:pt x="85" y="80"/>
                      <a:pt x="0" y="216"/>
                    </a:cubicBezTo>
                    <a:cubicBezTo>
                      <a:pt x="148" y="389"/>
                      <a:pt x="148" y="389"/>
                      <a:pt x="148" y="389"/>
                    </a:cubicBezTo>
                    <a:cubicBezTo>
                      <a:pt x="175" y="312"/>
                      <a:pt x="233" y="250"/>
                      <a:pt x="308" y="218"/>
                    </a:cubicBezTo>
                    <a:close/>
                  </a:path>
                </a:pathLst>
              </a:custGeom>
              <a:solidFill>
                <a:schemeClr val="bg1">
                  <a:lumMod val="85000"/>
                </a:schemeClr>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defTabSz="685800"/>
                <a:endParaRPr lang="en-ID" sz="1350" dirty="0">
                  <a:solidFill>
                    <a:prstClr val="white"/>
                  </a:solidFill>
                  <a:latin typeface="Work Sans" pitchFamily="2" charset="0"/>
                </a:endParaRPr>
              </a:p>
            </p:txBody>
          </p:sp>
        </p:grpSp>
        <p:grpSp>
          <p:nvGrpSpPr>
            <p:cNvPr id="16" name="Group 16">
              <a:extLst>
                <a:ext uri="{FF2B5EF4-FFF2-40B4-BE49-F238E27FC236}">
                  <a16:creationId xmlns:a16="http://schemas.microsoft.com/office/drawing/2014/main" id="{3BE58EB6-FDE0-46CB-B976-7C953D9AA59C}"/>
                </a:ext>
              </a:extLst>
            </p:cNvPr>
            <p:cNvGrpSpPr>
              <a:grpSpLocks/>
            </p:cNvGrpSpPr>
            <p:nvPr/>
          </p:nvGrpSpPr>
          <p:grpSpPr bwMode="auto">
            <a:xfrm>
              <a:off x="5179891" y="5072208"/>
              <a:ext cx="2070395" cy="1283919"/>
              <a:chOff x="3359785" y="4318318"/>
              <a:chExt cx="2692399" cy="1668465"/>
            </a:xfrm>
            <a:solidFill>
              <a:srgbClr val="0071E2"/>
            </a:solidFill>
          </p:grpSpPr>
          <p:sp>
            <p:nvSpPr>
              <p:cNvPr id="17" name="Freeform 19">
                <a:extLst>
                  <a:ext uri="{FF2B5EF4-FFF2-40B4-BE49-F238E27FC236}">
                    <a16:creationId xmlns:a16="http://schemas.microsoft.com/office/drawing/2014/main" id="{58E6CCD0-E5EA-470B-B8EF-A2DDEF748B06}"/>
                  </a:ext>
                </a:extLst>
              </p:cNvPr>
              <p:cNvSpPr>
                <a:spLocks/>
              </p:cNvSpPr>
              <p:nvPr/>
            </p:nvSpPr>
            <p:spPr bwMode="auto">
              <a:xfrm>
                <a:off x="3359785" y="4323157"/>
                <a:ext cx="2692399" cy="1663626"/>
              </a:xfrm>
              <a:custGeom>
                <a:avLst/>
                <a:gdLst/>
                <a:ahLst/>
                <a:cxnLst>
                  <a:cxn ang="0">
                    <a:pos x="484" y="0"/>
                  </a:cxn>
                  <a:cxn ang="0">
                    <a:pos x="318" y="52"/>
                  </a:cxn>
                  <a:cxn ang="0">
                    <a:pos x="250" y="43"/>
                  </a:cxn>
                  <a:cxn ang="0">
                    <a:pos x="19" y="140"/>
                  </a:cxn>
                  <a:cxn ang="0">
                    <a:pos x="0" y="365"/>
                  </a:cxn>
                  <a:cxn ang="0">
                    <a:pos x="318" y="444"/>
                  </a:cxn>
                  <a:cxn ang="0">
                    <a:pos x="718" y="314"/>
                  </a:cxn>
                  <a:cxn ang="0">
                    <a:pos x="502" y="224"/>
                  </a:cxn>
                  <a:cxn ang="0">
                    <a:pos x="484" y="0"/>
                  </a:cxn>
                </a:cxnLst>
                <a:rect l="0" t="0" r="r" b="b"/>
                <a:pathLst>
                  <a:path w="718" h="444">
                    <a:moveTo>
                      <a:pt x="484" y="0"/>
                    </a:moveTo>
                    <a:cubicBezTo>
                      <a:pt x="437" y="32"/>
                      <a:pt x="380" y="52"/>
                      <a:pt x="318" y="52"/>
                    </a:cubicBezTo>
                    <a:cubicBezTo>
                      <a:pt x="295" y="52"/>
                      <a:pt x="272" y="49"/>
                      <a:pt x="250" y="43"/>
                    </a:cubicBezTo>
                    <a:cubicBezTo>
                      <a:pt x="19" y="140"/>
                      <a:pt x="19" y="140"/>
                      <a:pt x="19" y="140"/>
                    </a:cubicBezTo>
                    <a:cubicBezTo>
                      <a:pt x="0" y="365"/>
                      <a:pt x="0" y="365"/>
                      <a:pt x="0" y="365"/>
                    </a:cubicBezTo>
                    <a:cubicBezTo>
                      <a:pt x="95" y="415"/>
                      <a:pt x="203" y="444"/>
                      <a:pt x="318" y="444"/>
                    </a:cubicBezTo>
                    <a:cubicBezTo>
                      <a:pt x="468" y="444"/>
                      <a:pt x="606" y="395"/>
                      <a:pt x="718" y="314"/>
                    </a:cubicBezTo>
                    <a:cubicBezTo>
                      <a:pt x="502" y="224"/>
                      <a:pt x="502" y="224"/>
                      <a:pt x="502" y="224"/>
                    </a:cubicBezTo>
                    <a:lnTo>
                      <a:pt x="484" y="0"/>
                    </a:lnTo>
                    <a:close/>
                  </a:path>
                </a:pathLst>
              </a:cu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1593" tIns="30796" rIns="61593" bIns="30796" anchor="ctr"/>
              <a:lstStyle/>
              <a:p>
                <a:pPr algn="ctr" defTabSz="610791">
                  <a:lnSpc>
                    <a:spcPct val="90000"/>
                  </a:lnSpc>
                  <a:defRPr/>
                </a:pPr>
                <a:endParaRPr lang="en-US" dirty="0">
                  <a:solidFill>
                    <a:prstClr val="white"/>
                  </a:solidFill>
                  <a:latin typeface="Work Sans" pitchFamily="2" charset="0"/>
                </a:endParaRPr>
              </a:p>
            </p:txBody>
          </p:sp>
          <p:sp>
            <p:nvSpPr>
              <p:cNvPr id="18" name="Freeform 24">
                <a:extLst>
                  <a:ext uri="{FF2B5EF4-FFF2-40B4-BE49-F238E27FC236}">
                    <a16:creationId xmlns:a16="http://schemas.microsoft.com/office/drawing/2014/main" id="{2230E2E3-3E4D-4AA7-8DF1-0B908A16028F}"/>
                  </a:ext>
                </a:extLst>
              </p:cNvPr>
              <p:cNvSpPr>
                <a:spLocks/>
              </p:cNvSpPr>
              <p:nvPr/>
            </p:nvSpPr>
            <p:spPr bwMode="auto">
              <a:xfrm>
                <a:off x="3426460" y="4318318"/>
                <a:ext cx="1814513" cy="949325"/>
              </a:xfrm>
              <a:custGeom>
                <a:avLst/>
                <a:gdLst/>
                <a:ahLst/>
                <a:cxnLst>
                  <a:cxn ang="0">
                    <a:pos x="300" y="52"/>
                  </a:cxn>
                  <a:cxn ang="0">
                    <a:pos x="231" y="43"/>
                  </a:cxn>
                  <a:cxn ang="0">
                    <a:pos x="0" y="140"/>
                  </a:cxn>
                  <a:cxn ang="0">
                    <a:pos x="300" y="253"/>
                  </a:cxn>
                  <a:cxn ang="0">
                    <a:pos x="484" y="224"/>
                  </a:cxn>
                  <a:cxn ang="0">
                    <a:pos x="466" y="0"/>
                  </a:cxn>
                  <a:cxn ang="0">
                    <a:pos x="300" y="52"/>
                  </a:cxn>
                </a:cxnLst>
                <a:rect l="0" t="0" r="r" b="b"/>
                <a:pathLst>
                  <a:path w="484" h="253">
                    <a:moveTo>
                      <a:pt x="300" y="52"/>
                    </a:moveTo>
                    <a:cubicBezTo>
                      <a:pt x="276" y="52"/>
                      <a:pt x="253" y="49"/>
                      <a:pt x="231" y="43"/>
                    </a:cubicBezTo>
                    <a:cubicBezTo>
                      <a:pt x="0" y="140"/>
                      <a:pt x="0" y="140"/>
                      <a:pt x="0" y="140"/>
                    </a:cubicBezTo>
                    <a:cubicBezTo>
                      <a:pt x="82" y="205"/>
                      <a:pt x="187" y="253"/>
                      <a:pt x="300" y="253"/>
                    </a:cubicBezTo>
                    <a:cubicBezTo>
                      <a:pt x="364" y="253"/>
                      <a:pt x="427" y="247"/>
                      <a:pt x="484" y="224"/>
                    </a:cubicBezTo>
                    <a:cubicBezTo>
                      <a:pt x="466" y="0"/>
                      <a:pt x="466" y="0"/>
                      <a:pt x="466" y="0"/>
                    </a:cubicBezTo>
                    <a:cubicBezTo>
                      <a:pt x="418" y="32"/>
                      <a:pt x="361" y="52"/>
                      <a:pt x="300" y="52"/>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85800">
                  <a:defRPr/>
                </a:pPr>
                <a:endParaRPr lang="en-US" sz="1350" dirty="0">
                  <a:solidFill>
                    <a:prstClr val="white"/>
                  </a:solidFill>
                  <a:latin typeface="Work Sans" pitchFamily="2" charset="0"/>
                </a:endParaRPr>
              </a:p>
            </p:txBody>
          </p:sp>
        </p:grpSp>
      </p:grpSp>
      <p:sp>
        <p:nvSpPr>
          <p:cNvPr id="27" name="TextBox 26">
            <a:extLst>
              <a:ext uri="{FF2B5EF4-FFF2-40B4-BE49-F238E27FC236}">
                <a16:creationId xmlns:a16="http://schemas.microsoft.com/office/drawing/2014/main" id="{C5491CC0-D7A0-43C3-80E8-9E34A8EB0F69}"/>
              </a:ext>
            </a:extLst>
          </p:cNvPr>
          <p:cNvSpPr txBox="1"/>
          <p:nvPr/>
        </p:nvSpPr>
        <p:spPr>
          <a:xfrm>
            <a:off x="872246" y="1594537"/>
            <a:ext cx="2858367"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Demonstração </a:t>
            </a:r>
            <a:r>
              <a:rPr lang="pt-BR" sz="2800" b="1" dirty="0">
                <a:solidFill>
                  <a:schemeClr val="accent2"/>
                </a:solidFill>
                <a:latin typeface="Work Sans" panose="00000500000000000000" pitchFamily="2" charset="0"/>
              </a:rPr>
              <a:t>do serviço</a:t>
            </a:r>
          </a:p>
        </p:txBody>
      </p:sp>
      <p:sp>
        <p:nvSpPr>
          <p:cNvPr id="28" name="TextBox 27">
            <a:extLst>
              <a:ext uri="{FF2B5EF4-FFF2-40B4-BE49-F238E27FC236}">
                <a16:creationId xmlns:a16="http://schemas.microsoft.com/office/drawing/2014/main" id="{35F208F3-2AB4-4A08-AF0D-08018E35AD45}"/>
              </a:ext>
            </a:extLst>
          </p:cNvPr>
          <p:cNvSpPr txBox="1"/>
          <p:nvPr/>
        </p:nvSpPr>
        <p:spPr>
          <a:xfrm>
            <a:off x="872247" y="2703005"/>
            <a:ext cx="3022831" cy="1315553"/>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sp>
        <p:nvSpPr>
          <p:cNvPr id="29" name="TextBox 28">
            <a:extLst>
              <a:ext uri="{FF2B5EF4-FFF2-40B4-BE49-F238E27FC236}">
                <a16:creationId xmlns:a16="http://schemas.microsoft.com/office/drawing/2014/main" id="{5C98359A-B7CB-4CD9-8A69-BA46AC97901D}"/>
              </a:ext>
            </a:extLst>
          </p:cNvPr>
          <p:cNvSpPr txBox="1"/>
          <p:nvPr/>
        </p:nvSpPr>
        <p:spPr>
          <a:xfrm>
            <a:off x="872246" y="1395974"/>
            <a:ext cx="2342901" cy="253916"/>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r>
              <a:rPr lang="pt-BR" dirty="0"/>
              <a:t>Exemplo do produto/serviço</a:t>
            </a:r>
          </a:p>
        </p:txBody>
      </p:sp>
      <p:grpSp>
        <p:nvGrpSpPr>
          <p:cNvPr id="30" name="Graphic 4" descr="Briefcase">
            <a:extLst>
              <a:ext uri="{FF2B5EF4-FFF2-40B4-BE49-F238E27FC236}">
                <a16:creationId xmlns:a16="http://schemas.microsoft.com/office/drawing/2014/main" id="{714E76CA-CB6F-4DD0-A3EC-05BCF6D90EB9}"/>
              </a:ext>
            </a:extLst>
          </p:cNvPr>
          <p:cNvGrpSpPr/>
          <p:nvPr/>
        </p:nvGrpSpPr>
        <p:grpSpPr>
          <a:xfrm>
            <a:off x="5415855" y="1224784"/>
            <a:ext cx="323332" cy="323332"/>
            <a:chOff x="5638800" y="2971800"/>
            <a:chExt cx="431109" cy="431109"/>
          </a:xfrm>
          <a:solidFill>
            <a:schemeClr val="bg1"/>
          </a:solidFill>
        </p:grpSpPr>
        <p:sp>
          <p:nvSpPr>
            <p:cNvPr id="31" name="Freeform: Shape 30">
              <a:extLst>
                <a:ext uri="{FF2B5EF4-FFF2-40B4-BE49-F238E27FC236}">
                  <a16:creationId xmlns:a16="http://schemas.microsoft.com/office/drawing/2014/main" id="{97A34899-FC79-4BCF-B1BB-E4F069A76966}"/>
                </a:ext>
              </a:extLst>
            </p:cNvPr>
            <p:cNvSpPr/>
            <p:nvPr/>
          </p:nvSpPr>
          <p:spPr>
            <a:xfrm>
              <a:off x="5683707" y="3189600"/>
              <a:ext cx="359258" cy="143703"/>
            </a:xfrm>
            <a:custGeom>
              <a:avLst/>
              <a:gdLst>
                <a:gd name="connsiteX0" fmla="*/ 206573 w 359257"/>
                <a:gd name="connsiteY0" fmla="*/ 8981 h 143703"/>
                <a:gd name="connsiteX1" fmla="*/ 188610 w 359257"/>
                <a:gd name="connsiteY1" fmla="*/ 26944 h 143703"/>
                <a:gd name="connsiteX2" fmla="*/ 170647 w 359257"/>
                <a:gd name="connsiteY2" fmla="*/ 26944 h 143703"/>
                <a:gd name="connsiteX3" fmla="*/ 152684 w 359257"/>
                <a:gd name="connsiteY3" fmla="*/ 8981 h 143703"/>
                <a:gd name="connsiteX4" fmla="*/ 152684 w 359257"/>
                <a:gd name="connsiteY4" fmla="*/ 0 h 143703"/>
                <a:gd name="connsiteX5" fmla="*/ 0 w 359257"/>
                <a:gd name="connsiteY5" fmla="*/ 0 h 143703"/>
                <a:gd name="connsiteX6" fmla="*/ 0 w 359257"/>
                <a:gd name="connsiteY6" fmla="*/ 125740 h 143703"/>
                <a:gd name="connsiteX7" fmla="*/ 17963 w 359257"/>
                <a:gd name="connsiteY7" fmla="*/ 143703 h 143703"/>
                <a:gd name="connsiteX8" fmla="*/ 341295 w 359257"/>
                <a:gd name="connsiteY8" fmla="*/ 143703 h 143703"/>
                <a:gd name="connsiteX9" fmla="*/ 359258 w 359257"/>
                <a:gd name="connsiteY9" fmla="*/ 125740 h 143703"/>
                <a:gd name="connsiteX10" fmla="*/ 359258 w 359257"/>
                <a:gd name="connsiteY10" fmla="*/ 0 h 143703"/>
                <a:gd name="connsiteX11" fmla="*/ 206573 w 359257"/>
                <a:gd name="connsiteY11" fmla="*/ 0 h 143703"/>
                <a:gd name="connsiteX12" fmla="*/ 206573 w 359257"/>
                <a:gd name="connsiteY12" fmla="*/ 8981 h 14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257" h="143703">
                  <a:moveTo>
                    <a:pt x="206573" y="8981"/>
                  </a:moveTo>
                  <a:cubicBezTo>
                    <a:pt x="206573" y="18861"/>
                    <a:pt x="198490" y="26944"/>
                    <a:pt x="188610" y="26944"/>
                  </a:cubicBezTo>
                  <a:lnTo>
                    <a:pt x="170647" y="26944"/>
                  </a:lnTo>
                  <a:cubicBezTo>
                    <a:pt x="160768" y="26944"/>
                    <a:pt x="152684" y="18861"/>
                    <a:pt x="152684" y="8981"/>
                  </a:cubicBezTo>
                  <a:lnTo>
                    <a:pt x="152684" y="0"/>
                  </a:lnTo>
                  <a:lnTo>
                    <a:pt x="0" y="0"/>
                  </a:lnTo>
                  <a:lnTo>
                    <a:pt x="0" y="125740"/>
                  </a:lnTo>
                  <a:cubicBezTo>
                    <a:pt x="0" y="135620"/>
                    <a:pt x="8083" y="143703"/>
                    <a:pt x="17963" y="143703"/>
                  </a:cubicBezTo>
                  <a:lnTo>
                    <a:pt x="341295" y="143703"/>
                  </a:lnTo>
                  <a:cubicBezTo>
                    <a:pt x="351174" y="143703"/>
                    <a:pt x="359258" y="135620"/>
                    <a:pt x="359258" y="125740"/>
                  </a:cubicBezTo>
                  <a:lnTo>
                    <a:pt x="359258" y="0"/>
                  </a:lnTo>
                  <a:lnTo>
                    <a:pt x="206573" y="0"/>
                  </a:lnTo>
                  <a:lnTo>
                    <a:pt x="206573" y="8981"/>
                  </a:ln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32" name="Freeform: Shape 31">
              <a:extLst>
                <a:ext uri="{FF2B5EF4-FFF2-40B4-BE49-F238E27FC236}">
                  <a16:creationId xmlns:a16="http://schemas.microsoft.com/office/drawing/2014/main" id="{6B2527B4-7ADB-4244-A7E8-23625BA0D5B4}"/>
                </a:ext>
              </a:extLst>
            </p:cNvPr>
            <p:cNvSpPr/>
            <p:nvPr/>
          </p:nvSpPr>
          <p:spPr>
            <a:xfrm>
              <a:off x="5683707" y="3021198"/>
              <a:ext cx="359258" cy="148194"/>
            </a:xfrm>
            <a:custGeom>
              <a:avLst/>
              <a:gdLst>
                <a:gd name="connsiteX0" fmla="*/ 341295 w 359257"/>
                <a:gd name="connsiteY0" fmla="*/ 60625 h 148193"/>
                <a:gd name="connsiteX1" fmla="*/ 251480 w 359257"/>
                <a:gd name="connsiteY1" fmla="*/ 60625 h 148193"/>
                <a:gd name="connsiteX2" fmla="*/ 251480 w 359257"/>
                <a:gd name="connsiteY2" fmla="*/ 31435 h 148193"/>
                <a:gd name="connsiteX3" fmla="*/ 220045 w 359257"/>
                <a:gd name="connsiteY3" fmla="*/ 0 h 148193"/>
                <a:gd name="connsiteX4" fmla="*/ 139212 w 359257"/>
                <a:gd name="connsiteY4" fmla="*/ 0 h 148193"/>
                <a:gd name="connsiteX5" fmla="*/ 107777 w 359257"/>
                <a:gd name="connsiteY5" fmla="*/ 31435 h 148193"/>
                <a:gd name="connsiteX6" fmla="*/ 107777 w 359257"/>
                <a:gd name="connsiteY6" fmla="*/ 60625 h 148193"/>
                <a:gd name="connsiteX7" fmla="*/ 17963 w 359257"/>
                <a:gd name="connsiteY7" fmla="*/ 60625 h 148193"/>
                <a:gd name="connsiteX8" fmla="*/ 0 w 359257"/>
                <a:gd name="connsiteY8" fmla="*/ 78588 h 148193"/>
                <a:gd name="connsiteX9" fmla="*/ 0 w 359257"/>
                <a:gd name="connsiteY9" fmla="*/ 150439 h 148193"/>
                <a:gd name="connsiteX10" fmla="*/ 152684 w 359257"/>
                <a:gd name="connsiteY10" fmla="*/ 150439 h 148193"/>
                <a:gd name="connsiteX11" fmla="*/ 152684 w 359257"/>
                <a:gd name="connsiteY11" fmla="*/ 141458 h 148193"/>
                <a:gd name="connsiteX12" fmla="*/ 206573 w 359257"/>
                <a:gd name="connsiteY12" fmla="*/ 141458 h 148193"/>
                <a:gd name="connsiteX13" fmla="*/ 206573 w 359257"/>
                <a:gd name="connsiteY13" fmla="*/ 150439 h 148193"/>
                <a:gd name="connsiteX14" fmla="*/ 359258 w 359257"/>
                <a:gd name="connsiteY14" fmla="*/ 150439 h 148193"/>
                <a:gd name="connsiteX15" fmla="*/ 359258 w 359257"/>
                <a:gd name="connsiteY15" fmla="*/ 78588 h 148193"/>
                <a:gd name="connsiteX16" fmla="*/ 341295 w 359257"/>
                <a:gd name="connsiteY16" fmla="*/ 60625 h 148193"/>
                <a:gd name="connsiteX17" fmla="*/ 134722 w 359257"/>
                <a:gd name="connsiteY17" fmla="*/ 60625 h 148193"/>
                <a:gd name="connsiteX18" fmla="*/ 134722 w 359257"/>
                <a:gd name="connsiteY18" fmla="*/ 31435 h 148193"/>
                <a:gd name="connsiteX19" fmla="*/ 139212 w 359257"/>
                <a:gd name="connsiteY19" fmla="*/ 26944 h 148193"/>
                <a:gd name="connsiteX20" fmla="*/ 220045 w 359257"/>
                <a:gd name="connsiteY20" fmla="*/ 26944 h 148193"/>
                <a:gd name="connsiteX21" fmla="*/ 224536 w 359257"/>
                <a:gd name="connsiteY21" fmla="*/ 31435 h 148193"/>
                <a:gd name="connsiteX22" fmla="*/ 224536 w 359257"/>
                <a:gd name="connsiteY22" fmla="*/ 60625 h 148193"/>
                <a:gd name="connsiteX23" fmla="*/ 134722 w 359257"/>
                <a:gd name="connsiteY23" fmla="*/ 60625 h 14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9257" h="148193">
                  <a:moveTo>
                    <a:pt x="341295" y="60625"/>
                  </a:moveTo>
                  <a:lnTo>
                    <a:pt x="251480" y="60625"/>
                  </a:lnTo>
                  <a:lnTo>
                    <a:pt x="251480" y="31435"/>
                  </a:lnTo>
                  <a:cubicBezTo>
                    <a:pt x="251480" y="13921"/>
                    <a:pt x="237559" y="0"/>
                    <a:pt x="220045" y="0"/>
                  </a:cubicBezTo>
                  <a:lnTo>
                    <a:pt x="139212" y="0"/>
                  </a:lnTo>
                  <a:cubicBezTo>
                    <a:pt x="121698" y="0"/>
                    <a:pt x="107777" y="13921"/>
                    <a:pt x="107777" y="31435"/>
                  </a:cubicBezTo>
                  <a:lnTo>
                    <a:pt x="107777" y="60625"/>
                  </a:lnTo>
                  <a:lnTo>
                    <a:pt x="17963" y="60625"/>
                  </a:lnTo>
                  <a:cubicBezTo>
                    <a:pt x="8083" y="60625"/>
                    <a:pt x="0" y="68708"/>
                    <a:pt x="0" y="78588"/>
                  </a:cubicBezTo>
                  <a:lnTo>
                    <a:pt x="0" y="150439"/>
                  </a:lnTo>
                  <a:lnTo>
                    <a:pt x="152684" y="150439"/>
                  </a:lnTo>
                  <a:lnTo>
                    <a:pt x="152684" y="141458"/>
                  </a:lnTo>
                  <a:lnTo>
                    <a:pt x="206573" y="141458"/>
                  </a:lnTo>
                  <a:lnTo>
                    <a:pt x="206573" y="150439"/>
                  </a:lnTo>
                  <a:lnTo>
                    <a:pt x="359258" y="150439"/>
                  </a:lnTo>
                  <a:lnTo>
                    <a:pt x="359258" y="78588"/>
                  </a:lnTo>
                  <a:cubicBezTo>
                    <a:pt x="359258" y="68708"/>
                    <a:pt x="351174" y="60625"/>
                    <a:pt x="341295" y="60625"/>
                  </a:cubicBezTo>
                  <a:moveTo>
                    <a:pt x="134722" y="60625"/>
                  </a:moveTo>
                  <a:lnTo>
                    <a:pt x="134722" y="31435"/>
                  </a:lnTo>
                  <a:cubicBezTo>
                    <a:pt x="134722" y="28741"/>
                    <a:pt x="136518" y="26944"/>
                    <a:pt x="139212" y="26944"/>
                  </a:cubicBezTo>
                  <a:lnTo>
                    <a:pt x="220045" y="26944"/>
                  </a:lnTo>
                  <a:cubicBezTo>
                    <a:pt x="222740" y="26944"/>
                    <a:pt x="224536" y="28741"/>
                    <a:pt x="224536" y="31435"/>
                  </a:cubicBezTo>
                  <a:lnTo>
                    <a:pt x="224536" y="60625"/>
                  </a:lnTo>
                  <a:lnTo>
                    <a:pt x="134722" y="60625"/>
                  </a:ln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grpSp>
      <p:grpSp>
        <p:nvGrpSpPr>
          <p:cNvPr id="33" name="Graphic 32" descr="Target Audience">
            <a:extLst>
              <a:ext uri="{FF2B5EF4-FFF2-40B4-BE49-F238E27FC236}">
                <a16:creationId xmlns:a16="http://schemas.microsoft.com/office/drawing/2014/main" id="{2E0007F6-9DF6-4FAF-A7D8-B8B885B35D51}"/>
              </a:ext>
            </a:extLst>
          </p:cNvPr>
          <p:cNvGrpSpPr/>
          <p:nvPr/>
        </p:nvGrpSpPr>
        <p:grpSpPr>
          <a:xfrm>
            <a:off x="6047572" y="3757184"/>
            <a:ext cx="323332" cy="323332"/>
            <a:chOff x="5788800" y="3121800"/>
            <a:chExt cx="431109" cy="431109"/>
          </a:xfrm>
          <a:solidFill>
            <a:schemeClr val="bg1"/>
          </a:solidFill>
        </p:grpSpPr>
        <p:sp>
          <p:nvSpPr>
            <p:cNvPr id="34" name="Freeform: Shape 33">
              <a:extLst>
                <a:ext uri="{FF2B5EF4-FFF2-40B4-BE49-F238E27FC236}">
                  <a16:creationId xmlns:a16="http://schemas.microsoft.com/office/drawing/2014/main" id="{2453A2F3-86DD-4E71-9980-0BF2D0910AF5}"/>
                </a:ext>
              </a:extLst>
            </p:cNvPr>
            <p:cNvSpPr/>
            <p:nvPr/>
          </p:nvSpPr>
          <p:spPr>
            <a:xfrm>
              <a:off x="5923522" y="3397081"/>
              <a:ext cx="161666" cy="53889"/>
            </a:xfrm>
            <a:custGeom>
              <a:avLst/>
              <a:gdLst>
                <a:gd name="connsiteX0" fmla="*/ 154032 w 161665"/>
                <a:gd name="connsiteY0" fmla="*/ 35028 h 53888"/>
                <a:gd name="connsiteX1" fmla="*/ 143254 w 161665"/>
                <a:gd name="connsiteY1" fmla="*/ 9431 h 53888"/>
                <a:gd name="connsiteX2" fmla="*/ 140560 w 161665"/>
                <a:gd name="connsiteY2" fmla="*/ 6736 h 53888"/>
                <a:gd name="connsiteX3" fmla="*/ 9431 w 161665"/>
                <a:gd name="connsiteY3" fmla="*/ 0 h 53888"/>
                <a:gd name="connsiteX4" fmla="*/ 8083 w 161665"/>
                <a:gd name="connsiteY4" fmla="*/ 898 h 53888"/>
                <a:gd name="connsiteX5" fmla="*/ 0 w 161665"/>
                <a:gd name="connsiteY5" fmla="*/ 16616 h 53888"/>
                <a:gd name="connsiteX6" fmla="*/ 0 w 161665"/>
                <a:gd name="connsiteY6" fmla="*/ 57032 h 53888"/>
                <a:gd name="connsiteX7" fmla="*/ 161666 w 161665"/>
                <a:gd name="connsiteY7" fmla="*/ 57032 h 53888"/>
                <a:gd name="connsiteX8" fmla="*/ 161666 w 161665"/>
                <a:gd name="connsiteY8" fmla="*/ 42662 h 53888"/>
                <a:gd name="connsiteX9" fmla="*/ 154032 w 161665"/>
                <a:gd name="connsiteY9" fmla="*/ 35028 h 5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5" h="53888">
                  <a:moveTo>
                    <a:pt x="154032" y="35028"/>
                  </a:moveTo>
                  <a:cubicBezTo>
                    <a:pt x="147296" y="28292"/>
                    <a:pt x="143254" y="18861"/>
                    <a:pt x="143254" y="9431"/>
                  </a:cubicBezTo>
                  <a:lnTo>
                    <a:pt x="140560" y="6736"/>
                  </a:lnTo>
                  <a:cubicBezTo>
                    <a:pt x="99694" y="31884"/>
                    <a:pt x="47602" y="29190"/>
                    <a:pt x="9431" y="0"/>
                  </a:cubicBezTo>
                  <a:lnTo>
                    <a:pt x="8083" y="898"/>
                  </a:lnTo>
                  <a:cubicBezTo>
                    <a:pt x="3144" y="4491"/>
                    <a:pt x="0" y="10329"/>
                    <a:pt x="0" y="16616"/>
                  </a:cubicBezTo>
                  <a:lnTo>
                    <a:pt x="0" y="57032"/>
                  </a:lnTo>
                  <a:lnTo>
                    <a:pt x="161666" y="57032"/>
                  </a:lnTo>
                  <a:lnTo>
                    <a:pt x="161666" y="42662"/>
                  </a:lnTo>
                  <a:lnTo>
                    <a:pt x="154032" y="35028"/>
                  </a:ln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35" name="Freeform: Shape 34">
              <a:extLst>
                <a:ext uri="{FF2B5EF4-FFF2-40B4-BE49-F238E27FC236}">
                  <a16:creationId xmlns:a16="http://schemas.microsoft.com/office/drawing/2014/main" id="{F84634A4-A81E-4152-B5A4-E4E7E3884A84}"/>
                </a:ext>
              </a:extLst>
            </p:cNvPr>
            <p:cNvSpPr/>
            <p:nvPr/>
          </p:nvSpPr>
          <p:spPr>
            <a:xfrm>
              <a:off x="6088331" y="3218712"/>
              <a:ext cx="62870" cy="76342"/>
            </a:xfrm>
            <a:custGeom>
              <a:avLst/>
              <a:gdLst>
                <a:gd name="connsiteX0" fmla="*/ 30537 w 62870"/>
                <a:gd name="connsiteY0" fmla="*/ 80471 h 76342"/>
                <a:gd name="connsiteX1" fmla="*/ 63768 w 62870"/>
                <a:gd name="connsiteY1" fmla="*/ 33768 h 76342"/>
                <a:gd name="connsiteX2" fmla="*/ 17065 w 62870"/>
                <a:gd name="connsiteY2" fmla="*/ 537 h 76342"/>
                <a:gd name="connsiteX3" fmla="*/ 0 w 62870"/>
                <a:gd name="connsiteY3" fmla="*/ 7722 h 76342"/>
                <a:gd name="connsiteX4" fmla="*/ 30537 w 62870"/>
                <a:gd name="connsiteY4" fmla="*/ 80471 h 76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70" h="76342">
                  <a:moveTo>
                    <a:pt x="30537" y="80471"/>
                  </a:moveTo>
                  <a:cubicBezTo>
                    <a:pt x="52541" y="76879"/>
                    <a:pt x="67361" y="55773"/>
                    <a:pt x="63768" y="33768"/>
                  </a:cubicBezTo>
                  <a:cubicBezTo>
                    <a:pt x="60176" y="11763"/>
                    <a:pt x="39069" y="-3056"/>
                    <a:pt x="17065" y="537"/>
                  </a:cubicBezTo>
                  <a:cubicBezTo>
                    <a:pt x="10778" y="1435"/>
                    <a:pt x="4940" y="4129"/>
                    <a:pt x="0" y="7722"/>
                  </a:cubicBezTo>
                  <a:cubicBezTo>
                    <a:pt x="18412" y="27481"/>
                    <a:pt x="29190" y="53078"/>
                    <a:pt x="30537" y="80471"/>
                  </a:cubicBez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36" name="Freeform: Shape 35">
              <a:extLst>
                <a:ext uri="{FF2B5EF4-FFF2-40B4-BE49-F238E27FC236}">
                  <a16:creationId xmlns:a16="http://schemas.microsoft.com/office/drawing/2014/main" id="{37E40A54-3029-4469-9D65-0A4DE41820B4}"/>
                </a:ext>
              </a:extLst>
            </p:cNvPr>
            <p:cNvSpPr/>
            <p:nvPr/>
          </p:nvSpPr>
          <p:spPr>
            <a:xfrm>
              <a:off x="6101803" y="3310859"/>
              <a:ext cx="89814" cy="76342"/>
            </a:xfrm>
            <a:custGeom>
              <a:avLst/>
              <a:gdLst>
                <a:gd name="connsiteX0" fmla="*/ 83078 w 89814"/>
                <a:gd name="connsiteY0" fmla="*/ 23801 h 76342"/>
                <a:gd name="connsiteX1" fmla="*/ 43560 w 89814"/>
                <a:gd name="connsiteY1" fmla="*/ 4940 h 76342"/>
                <a:gd name="connsiteX2" fmla="*/ 17065 w 89814"/>
                <a:gd name="connsiteY2" fmla="*/ 0 h 76342"/>
                <a:gd name="connsiteX3" fmla="*/ 0 w 89814"/>
                <a:gd name="connsiteY3" fmla="*/ 54787 h 76342"/>
                <a:gd name="connsiteX4" fmla="*/ 2694 w 89814"/>
                <a:gd name="connsiteY4" fmla="*/ 57481 h 76342"/>
                <a:gd name="connsiteX5" fmla="*/ 28292 w 89814"/>
                <a:gd name="connsiteY5" fmla="*/ 68259 h 76342"/>
                <a:gd name="connsiteX6" fmla="*/ 40416 w 89814"/>
                <a:gd name="connsiteY6" fmla="*/ 80384 h 76342"/>
                <a:gd name="connsiteX7" fmla="*/ 91162 w 89814"/>
                <a:gd name="connsiteY7" fmla="*/ 80384 h 76342"/>
                <a:gd name="connsiteX8" fmla="*/ 91162 w 89814"/>
                <a:gd name="connsiteY8" fmla="*/ 39967 h 76342"/>
                <a:gd name="connsiteX9" fmla="*/ 83078 w 89814"/>
                <a:gd name="connsiteY9" fmla="*/ 23801 h 7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814" h="76342">
                  <a:moveTo>
                    <a:pt x="83078" y="23801"/>
                  </a:moveTo>
                  <a:cubicBezTo>
                    <a:pt x="71402" y="14819"/>
                    <a:pt x="57930" y="8083"/>
                    <a:pt x="43560" y="4940"/>
                  </a:cubicBezTo>
                  <a:cubicBezTo>
                    <a:pt x="35028" y="2245"/>
                    <a:pt x="26046" y="898"/>
                    <a:pt x="17065" y="0"/>
                  </a:cubicBezTo>
                  <a:cubicBezTo>
                    <a:pt x="16167" y="19310"/>
                    <a:pt x="10329" y="38171"/>
                    <a:pt x="0" y="54787"/>
                  </a:cubicBezTo>
                  <a:lnTo>
                    <a:pt x="2694" y="57481"/>
                  </a:lnTo>
                  <a:cubicBezTo>
                    <a:pt x="12125" y="57481"/>
                    <a:pt x="21555" y="61523"/>
                    <a:pt x="28292" y="68259"/>
                  </a:cubicBezTo>
                  <a:lnTo>
                    <a:pt x="40416" y="80384"/>
                  </a:lnTo>
                  <a:lnTo>
                    <a:pt x="91162" y="80384"/>
                  </a:lnTo>
                  <a:lnTo>
                    <a:pt x="91162" y="39967"/>
                  </a:lnTo>
                  <a:cubicBezTo>
                    <a:pt x="91162" y="33680"/>
                    <a:pt x="88467" y="27393"/>
                    <a:pt x="83078" y="23801"/>
                  </a:cubicBez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37" name="Freeform: Shape 36">
              <a:extLst>
                <a:ext uri="{FF2B5EF4-FFF2-40B4-BE49-F238E27FC236}">
                  <a16:creationId xmlns:a16="http://schemas.microsoft.com/office/drawing/2014/main" id="{704D7805-BE59-45D1-9F29-6AFB1E6F5EAD}"/>
                </a:ext>
              </a:extLst>
            </p:cNvPr>
            <p:cNvSpPr/>
            <p:nvPr/>
          </p:nvSpPr>
          <p:spPr>
            <a:xfrm>
              <a:off x="5900619" y="3202181"/>
              <a:ext cx="269443" cy="269443"/>
            </a:xfrm>
            <a:custGeom>
              <a:avLst/>
              <a:gdLst>
                <a:gd name="connsiteX0" fmla="*/ 262707 w 269443"/>
                <a:gd name="connsiteY0" fmla="*/ 229030 h 269443"/>
                <a:gd name="connsiteX1" fmla="*/ 220494 w 269443"/>
                <a:gd name="connsiteY1" fmla="*/ 186368 h 269443"/>
                <a:gd name="connsiteX2" fmla="*/ 198939 w 269443"/>
                <a:gd name="connsiteY2" fmla="*/ 180081 h 269443"/>
                <a:gd name="connsiteX3" fmla="*/ 183670 w 269443"/>
                <a:gd name="connsiteY3" fmla="*/ 165262 h 269443"/>
                <a:gd name="connsiteX4" fmla="*/ 204777 w 269443"/>
                <a:gd name="connsiteY4" fmla="*/ 103290 h 269443"/>
                <a:gd name="connsiteX5" fmla="*/ 102388 w 269443"/>
                <a:gd name="connsiteY5" fmla="*/ 3 h 269443"/>
                <a:gd name="connsiteX6" fmla="*/ 0 w 269443"/>
                <a:gd name="connsiteY6" fmla="*/ 101943 h 269443"/>
                <a:gd name="connsiteX7" fmla="*/ 102388 w 269443"/>
                <a:gd name="connsiteY7" fmla="*/ 205229 h 269443"/>
                <a:gd name="connsiteX8" fmla="*/ 165258 w 269443"/>
                <a:gd name="connsiteY8" fmla="*/ 184123 h 269443"/>
                <a:gd name="connsiteX9" fmla="*/ 180527 w 269443"/>
                <a:gd name="connsiteY9" fmla="*/ 198942 h 269443"/>
                <a:gd name="connsiteX10" fmla="*/ 186814 w 269443"/>
                <a:gd name="connsiteY10" fmla="*/ 220498 h 269443"/>
                <a:gd name="connsiteX11" fmla="*/ 229476 w 269443"/>
                <a:gd name="connsiteY11" fmla="*/ 263159 h 269443"/>
                <a:gd name="connsiteX12" fmla="*/ 263156 w 269443"/>
                <a:gd name="connsiteY12" fmla="*/ 264058 h 269443"/>
                <a:gd name="connsiteX13" fmla="*/ 264054 w 269443"/>
                <a:gd name="connsiteY13" fmla="*/ 230377 h 269443"/>
                <a:gd name="connsiteX14" fmla="*/ 262707 w 269443"/>
                <a:gd name="connsiteY14" fmla="*/ 229030 h 269443"/>
                <a:gd name="connsiteX15" fmla="*/ 262707 w 269443"/>
                <a:gd name="connsiteY15" fmla="*/ 229030 h 269443"/>
                <a:gd name="connsiteX16" fmla="*/ 102837 w 269443"/>
                <a:gd name="connsiteY16" fmla="*/ 21110 h 269443"/>
                <a:gd name="connsiteX17" fmla="*/ 184569 w 269443"/>
                <a:gd name="connsiteY17" fmla="*/ 102841 h 269443"/>
                <a:gd name="connsiteX18" fmla="*/ 165258 w 269443"/>
                <a:gd name="connsiteY18" fmla="*/ 155382 h 269443"/>
                <a:gd name="connsiteX19" fmla="*/ 139212 w 269443"/>
                <a:gd name="connsiteY19" fmla="*/ 145952 h 269443"/>
                <a:gd name="connsiteX20" fmla="*/ 101939 w 269443"/>
                <a:gd name="connsiteY20" fmla="*/ 140114 h 269443"/>
                <a:gd name="connsiteX21" fmla="*/ 64666 w 269443"/>
                <a:gd name="connsiteY21" fmla="*/ 145952 h 269443"/>
                <a:gd name="connsiteX22" fmla="*/ 40416 w 269443"/>
                <a:gd name="connsiteY22" fmla="*/ 155831 h 269443"/>
                <a:gd name="connsiteX23" fmla="*/ 49398 w 269443"/>
                <a:gd name="connsiteY23" fmla="*/ 40869 h 269443"/>
                <a:gd name="connsiteX24" fmla="*/ 102837 w 269443"/>
                <a:gd name="connsiteY24" fmla="*/ 21110 h 26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9443" h="269443">
                  <a:moveTo>
                    <a:pt x="262707" y="229030"/>
                  </a:moveTo>
                  <a:lnTo>
                    <a:pt x="220494" y="186368"/>
                  </a:lnTo>
                  <a:cubicBezTo>
                    <a:pt x="214656" y="180979"/>
                    <a:pt x="207022" y="178285"/>
                    <a:pt x="198939" y="180081"/>
                  </a:cubicBezTo>
                  <a:lnTo>
                    <a:pt x="183670" y="165262"/>
                  </a:lnTo>
                  <a:cubicBezTo>
                    <a:pt x="197592" y="147299"/>
                    <a:pt x="204777" y="125743"/>
                    <a:pt x="204777" y="103290"/>
                  </a:cubicBezTo>
                  <a:cubicBezTo>
                    <a:pt x="205226" y="46707"/>
                    <a:pt x="159421" y="452"/>
                    <a:pt x="102388" y="3"/>
                  </a:cubicBezTo>
                  <a:cubicBezTo>
                    <a:pt x="45356" y="-446"/>
                    <a:pt x="0" y="45360"/>
                    <a:pt x="0" y="101943"/>
                  </a:cubicBezTo>
                  <a:cubicBezTo>
                    <a:pt x="0" y="158526"/>
                    <a:pt x="45356" y="204780"/>
                    <a:pt x="102388" y="205229"/>
                  </a:cubicBezTo>
                  <a:cubicBezTo>
                    <a:pt x="124842" y="205229"/>
                    <a:pt x="146847" y="198044"/>
                    <a:pt x="165258" y="184123"/>
                  </a:cubicBezTo>
                  <a:lnTo>
                    <a:pt x="180527" y="198942"/>
                  </a:lnTo>
                  <a:cubicBezTo>
                    <a:pt x="179180" y="206576"/>
                    <a:pt x="181425" y="214660"/>
                    <a:pt x="186814" y="220498"/>
                  </a:cubicBezTo>
                  <a:lnTo>
                    <a:pt x="229476" y="263159"/>
                  </a:lnTo>
                  <a:cubicBezTo>
                    <a:pt x="238457" y="272590"/>
                    <a:pt x="253726" y="273039"/>
                    <a:pt x="263156" y="264058"/>
                  </a:cubicBezTo>
                  <a:cubicBezTo>
                    <a:pt x="272587" y="255076"/>
                    <a:pt x="273036" y="239808"/>
                    <a:pt x="264054" y="230377"/>
                  </a:cubicBezTo>
                  <a:cubicBezTo>
                    <a:pt x="263605" y="229928"/>
                    <a:pt x="263156" y="229479"/>
                    <a:pt x="262707" y="229030"/>
                  </a:cubicBezTo>
                  <a:lnTo>
                    <a:pt x="262707" y="229030"/>
                  </a:lnTo>
                  <a:close/>
                  <a:moveTo>
                    <a:pt x="102837" y="21110"/>
                  </a:moveTo>
                  <a:cubicBezTo>
                    <a:pt x="148194" y="21110"/>
                    <a:pt x="184569" y="57484"/>
                    <a:pt x="184569" y="102841"/>
                  </a:cubicBezTo>
                  <a:cubicBezTo>
                    <a:pt x="184569" y="122151"/>
                    <a:pt x="177832" y="141012"/>
                    <a:pt x="165258" y="155382"/>
                  </a:cubicBezTo>
                  <a:cubicBezTo>
                    <a:pt x="156726" y="151340"/>
                    <a:pt x="148194" y="148197"/>
                    <a:pt x="139212" y="145952"/>
                  </a:cubicBezTo>
                  <a:cubicBezTo>
                    <a:pt x="127087" y="142359"/>
                    <a:pt x="114513" y="140114"/>
                    <a:pt x="101939" y="140114"/>
                  </a:cubicBezTo>
                  <a:cubicBezTo>
                    <a:pt x="89365" y="140114"/>
                    <a:pt x="76791" y="142359"/>
                    <a:pt x="64666" y="145952"/>
                  </a:cubicBezTo>
                  <a:cubicBezTo>
                    <a:pt x="56134" y="148197"/>
                    <a:pt x="48051" y="151340"/>
                    <a:pt x="40416" y="155831"/>
                  </a:cubicBezTo>
                  <a:cubicBezTo>
                    <a:pt x="11227" y="121702"/>
                    <a:pt x="15268" y="70058"/>
                    <a:pt x="49398" y="40869"/>
                  </a:cubicBezTo>
                  <a:cubicBezTo>
                    <a:pt x="64217" y="27846"/>
                    <a:pt x="83078" y="21110"/>
                    <a:pt x="102837" y="21110"/>
                  </a:cubicBez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38" name="Freeform: Shape 37">
              <a:extLst>
                <a:ext uri="{FF2B5EF4-FFF2-40B4-BE49-F238E27FC236}">
                  <a16:creationId xmlns:a16="http://schemas.microsoft.com/office/drawing/2014/main" id="{7DA1CAEE-A1A4-4D40-A7E6-9E41763F0F9E}"/>
                </a:ext>
              </a:extLst>
            </p:cNvPr>
            <p:cNvSpPr/>
            <p:nvPr/>
          </p:nvSpPr>
          <p:spPr>
            <a:xfrm>
              <a:off x="5957202" y="3241702"/>
              <a:ext cx="89814" cy="89814"/>
            </a:xfrm>
            <a:custGeom>
              <a:avLst/>
              <a:gdLst>
                <a:gd name="connsiteX0" fmla="*/ 90713 w 89814"/>
                <a:gd name="connsiteY0" fmla="*/ 45356 h 89814"/>
                <a:gd name="connsiteX1" fmla="*/ 45356 w 89814"/>
                <a:gd name="connsiteY1" fmla="*/ 90713 h 89814"/>
                <a:gd name="connsiteX2" fmla="*/ 0 w 89814"/>
                <a:gd name="connsiteY2" fmla="*/ 45356 h 89814"/>
                <a:gd name="connsiteX3" fmla="*/ 45356 w 89814"/>
                <a:gd name="connsiteY3" fmla="*/ 0 h 89814"/>
                <a:gd name="connsiteX4" fmla="*/ 90713 w 89814"/>
                <a:gd name="connsiteY4" fmla="*/ 45356 h 89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14" h="89814">
                  <a:moveTo>
                    <a:pt x="90713" y="45356"/>
                  </a:moveTo>
                  <a:cubicBezTo>
                    <a:pt x="90713" y="70406"/>
                    <a:pt x="70406" y="90713"/>
                    <a:pt x="45356" y="90713"/>
                  </a:cubicBezTo>
                  <a:cubicBezTo>
                    <a:pt x="20307" y="90713"/>
                    <a:pt x="0" y="70406"/>
                    <a:pt x="0" y="45356"/>
                  </a:cubicBezTo>
                  <a:cubicBezTo>
                    <a:pt x="0" y="20307"/>
                    <a:pt x="20307" y="0"/>
                    <a:pt x="45356" y="0"/>
                  </a:cubicBezTo>
                  <a:cubicBezTo>
                    <a:pt x="70406" y="0"/>
                    <a:pt x="90713" y="20307"/>
                    <a:pt x="90713" y="45356"/>
                  </a:cubicBez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39" name="Freeform: Shape 38">
              <a:extLst>
                <a:ext uri="{FF2B5EF4-FFF2-40B4-BE49-F238E27FC236}">
                  <a16:creationId xmlns:a16="http://schemas.microsoft.com/office/drawing/2014/main" id="{EBB56ED1-4768-4939-9735-97F46EB9519B}"/>
                </a:ext>
              </a:extLst>
            </p:cNvPr>
            <p:cNvSpPr/>
            <p:nvPr/>
          </p:nvSpPr>
          <p:spPr>
            <a:xfrm>
              <a:off x="5815744" y="3310859"/>
              <a:ext cx="103287" cy="76342"/>
            </a:xfrm>
            <a:custGeom>
              <a:avLst/>
              <a:gdLst>
                <a:gd name="connsiteX0" fmla="*/ 71852 w 103286"/>
                <a:gd name="connsiteY0" fmla="*/ 0 h 76342"/>
                <a:gd name="connsiteX1" fmla="*/ 47602 w 103286"/>
                <a:gd name="connsiteY1" fmla="*/ 4940 h 76342"/>
                <a:gd name="connsiteX2" fmla="*/ 8083 w 103286"/>
                <a:gd name="connsiteY2" fmla="*/ 23801 h 76342"/>
                <a:gd name="connsiteX3" fmla="*/ 0 w 103286"/>
                <a:gd name="connsiteY3" fmla="*/ 39967 h 76342"/>
                <a:gd name="connsiteX4" fmla="*/ 0 w 103286"/>
                <a:gd name="connsiteY4" fmla="*/ 80384 h 76342"/>
                <a:gd name="connsiteX5" fmla="*/ 97000 w 103286"/>
                <a:gd name="connsiteY5" fmla="*/ 80384 h 76342"/>
                <a:gd name="connsiteX6" fmla="*/ 103736 w 103286"/>
                <a:gd name="connsiteY6" fmla="*/ 73648 h 76342"/>
                <a:gd name="connsiteX7" fmla="*/ 71852 w 103286"/>
                <a:gd name="connsiteY7" fmla="*/ 0 h 7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86" h="76342">
                  <a:moveTo>
                    <a:pt x="71852" y="0"/>
                  </a:moveTo>
                  <a:cubicBezTo>
                    <a:pt x="63768" y="898"/>
                    <a:pt x="55685" y="2245"/>
                    <a:pt x="47602" y="4940"/>
                  </a:cubicBezTo>
                  <a:cubicBezTo>
                    <a:pt x="33680" y="8981"/>
                    <a:pt x="20208" y="15718"/>
                    <a:pt x="8083" y="23801"/>
                  </a:cubicBezTo>
                  <a:cubicBezTo>
                    <a:pt x="2694" y="27393"/>
                    <a:pt x="0" y="33680"/>
                    <a:pt x="0" y="39967"/>
                  </a:cubicBezTo>
                  <a:lnTo>
                    <a:pt x="0" y="80384"/>
                  </a:lnTo>
                  <a:lnTo>
                    <a:pt x="97000" y="80384"/>
                  </a:lnTo>
                  <a:cubicBezTo>
                    <a:pt x="98796" y="77689"/>
                    <a:pt x="101041" y="75444"/>
                    <a:pt x="103736" y="73648"/>
                  </a:cubicBezTo>
                  <a:cubicBezTo>
                    <a:pt x="84426" y="53440"/>
                    <a:pt x="73199" y="27393"/>
                    <a:pt x="71852" y="0"/>
                  </a:cubicBez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40" name="Freeform: Shape 39">
              <a:extLst>
                <a:ext uri="{FF2B5EF4-FFF2-40B4-BE49-F238E27FC236}">
                  <a16:creationId xmlns:a16="http://schemas.microsoft.com/office/drawing/2014/main" id="{1A0C425A-4DA9-4956-BA76-9114B818B176}"/>
                </a:ext>
              </a:extLst>
            </p:cNvPr>
            <p:cNvSpPr/>
            <p:nvPr/>
          </p:nvSpPr>
          <p:spPr>
            <a:xfrm>
              <a:off x="5855950" y="3218589"/>
              <a:ext cx="62870" cy="76342"/>
            </a:xfrm>
            <a:custGeom>
              <a:avLst/>
              <a:gdLst>
                <a:gd name="connsiteX0" fmla="*/ 31646 w 62870"/>
                <a:gd name="connsiteY0" fmla="*/ 80145 h 76342"/>
                <a:gd name="connsiteX1" fmla="*/ 63081 w 62870"/>
                <a:gd name="connsiteY1" fmla="*/ 6947 h 76342"/>
                <a:gd name="connsiteX2" fmla="*/ 6947 w 62870"/>
                <a:gd name="connsiteY2" fmla="*/ 18174 h 76342"/>
                <a:gd name="connsiteX3" fmla="*/ 18174 w 62870"/>
                <a:gd name="connsiteY3" fmla="*/ 74308 h 76342"/>
                <a:gd name="connsiteX4" fmla="*/ 31646 w 62870"/>
                <a:gd name="connsiteY4" fmla="*/ 80145 h 76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70" h="76342">
                  <a:moveTo>
                    <a:pt x="31646" y="80145"/>
                  </a:moveTo>
                  <a:cubicBezTo>
                    <a:pt x="32993" y="52752"/>
                    <a:pt x="44220" y="27155"/>
                    <a:pt x="63081" y="6947"/>
                  </a:cubicBezTo>
                  <a:cubicBezTo>
                    <a:pt x="44669" y="-5627"/>
                    <a:pt x="19521" y="-687"/>
                    <a:pt x="6947" y="18174"/>
                  </a:cubicBezTo>
                  <a:cubicBezTo>
                    <a:pt x="-5627" y="37035"/>
                    <a:pt x="-687" y="61733"/>
                    <a:pt x="18174" y="74308"/>
                  </a:cubicBezTo>
                  <a:cubicBezTo>
                    <a:pt x="22215" y="77002"/>
                    <a:pt x="26706" y="78798"/>
                    <a:pt x="31646" y="80145"/>
                  </a:cubicBez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grpSp>
      <p:sp>
        <p:nvSpPr>
          <p:cNvPr id="41" name="Graphic 34" descr="Bank">
            <a:extLst>
              <a:ext uri="{FF2B5EF4-FFF2-40B4-BE49-F238E27FC236}">
                <a16:creationId xmlns:a16="http://schemas.microsoft.com/office/drawing/2014/main" id="{4CFC15B2-7609-4F4C-A45C-83757ECE19A6}"/>
              </a:ext>
            </a:extLst>
          </p:cNvPr>
          <p:cNvSpPr/>
          <p:nvPr/>
        </p:nvSpPr>
        <p:spPr>
          <a:xfrm>
            <a:off x="4860358" y="2712195"/>
            <a:ext cx="255971" cy="242499"/>
          </a:xfrm>
          <a:custGeom>
            <a:avLst/>
            <a:gdLst>
              <a:gd name="connsiteX0" fmla="*/ 309860 w 341294"/>
              <a:gd name="connsiteY0" fmla="*/ 282915 h 323331"/>
              <a:gd name="connsiteX1" fmla="*/ 309860 w 341294"/>
              <a:gd name="connsiteY1" fmla="*/ 273934 h 323331"/>
              <a:gd name="connsiteX2" fmla="*/ 291897 w 341294"/>
              <a:gd name="connsiteY2" fmla="*/ 273934 h 323331"/>
              <a:gd name="connsiteX3" fmla="*/ 291897 w 341294"/>
              <a:gd name="connsiteY3" fmla="*/ 121249 h 323331"/>
              <a:gd name="connsiteX4" fmla="*/ 309860 w 341294"/>
              <a:gd name="connsiteY4" fmla="*/ 121249 h 323331"/>
              <a:gd name="connsiteX5" fmla="*/ 309860 w 341294"/>
              <a:gd name="connsiteY5" fmla="*/ 112268 h 323331"/>
              <a:gd name="connsiteX6" fmla="*/ 323332 w 341294"/>
              <a:gd name="connsiteY6" fmla="*/ 112268 h 323331"/>
              <a:gd name="connsiteX7" fmla="*/ 323332 w 341294"/>
              <a:gd name="connsiteY7" fmla="*/ 85324 h 323331"/>
              <a:gd name="connsiteX8" fmla="*/ 309860 w 341294"/>
              <a:gd name="connsiteY8" fmla="*/ 85324 h 323331"/>
              <a:gd name="connsiteX9" fmla="*/ 170647 w 341294"/>
              <a:gd name="connsiteY9" fmla="*/ 0 h 323331"/>
              <a:gd name="connsiteX10" fmla="*/ 31435 w 341294"/>
              <a:gd name="connsiteY10" fmla="*/ 85324 h 323331"/>
              <a:gd name="connsiteX11" fmla="*/ 17963 w 341294"/>
              <a:gd name="connsiteY11" fmla="*/ 85324 h 323331"/>
              <a:gd name="connsiteX12" fmla="*/ 17963 w 341294"/>
              <a:gd name="connsiteY12" fmla="*/ 112268 h 323331"/>
              <a:gd name="connsiteX13" fmla="*/ 31435 w 341294"/>
              <a:gd name="connsiteY13" fmla="*/ 112268 h 323331"/>
              <a:gd name="connsiteX14" fmla="*/ 31435 w 341294"/>
              <a:gd name="connsiteY14" fmla="*/ 121249 h 323331"/>
              <a:gd name="connsiteX15" fmla="*/ 49398 w 341294"/>
              <a:gd name="connsiteY15" fmla="*/ 121249 h 323331"/>
              <a:gd name="connsiteX16" fmla="*/ 49398 w 341294"/>
              <a:gd name="connsiteY16" fmla="*/ 273934 h 323331"/>
              <a:gd name="connsiteX17" fmla="*/ 31435 w 341294"/>
              <a:gd name="connsiteY17" fmla="*/ 273934 h 323331"/>
              <a:gd name="connsiteX18" fmla="*/ 31435 w 341294"/>
              <a:gd name="connsiteY18" fmla="*/ 282915 h 323331"/>
              <a:gd name="connsiteX19" fmla="*/ 0 w 341294"/>
              <a:gd name="connsiteY19" fmla="*/ 305369 h 323331"/>
              <a:gd name="connsiteX20" fmla="*/ 0 w 341294"/>
              <a:gd name="connsiteY20" fmla="*/ 323332 h 323331"/>
              <a:gd name="connsiteX21" fmla="*/ 170647 w 341294"/>
              <a:gd name="connsiteY21" fmla="*/ 323332 h 323331"/>
              <a:gd name="connsiteX22" fmla="*/ 341295 w 341294"/>
              <a:gd name="connsiteY22" fmla="*/ 323332 h 323331"/>
              <a:gd name="connsiteX23" fmla="*/ 341295 w 341294"/>
              <a:gd name="connsiteY23" fmla="*/ 305369 h 323331"/>
              <a:gd name="connsiteX24" fmla="*/ 309860 w 341294"/>
              <a:gd name="connsiteY24" fmla="*/ 282915 h 323331"/>
              <a:gd name="connsiteX25" fmla="*/ 103287 w 341294"/>
              <a:gd name="connsiteY25" fmla="*/ 273934 h 323331"/>
              <a:gd name="connsiteX26" fmla="*/ 76342 w 341294"/>
              <a:gd name="connsiteY26" fmla="*/ 273934 h 323331"/>
              <a:gd name="connsiteX27" fmla="*/ 76342 w 341294"/>
              <a:gd name="connsiteY27" fmla="*/ 121249 h 323331"/>
              <a:gd name="connsiteX28" fmla="*/ 103287 w 341294"/>
              <a:gd name="connsiteY28" fmla="*/ 121249 h 323331"/>
              <a:gd name="connsiteX29" fmla="*/ 103287 w 341294"/>
              <a:gd name="connsiteY29" fmla="*/ 273934 h 323331"/>
              <a:gd name="connsiteX30" fmla="*/ 157175 w 341294"/>
              <a:gd name="connsiteY30" fmla="*/ 273934 h 323331"/>
              <a:gd name="connsiteX31" fmla="*/ 130231 w 341294"/>
              <a:gd name="connsiteY31" fmla="*/ 273934 h 323331"/>
              <a:gd name="connsiteX32" fmla="*/ 130231 w 341294"/>
              <a:gd name="connsiteY32" fmla="*/ 121249 h 323331"/>
              <a:gd name="connsiteX33" fmla="*/ 157175 w 341294"/>
              <a:gd name="connsiteY33" fmla="*/ 121249 h 323331"/>
              <a:gd name="connsiteX34" fmla="*/ 157175 w 341294"/>
              <a:gd name="connsiteY34" fmla="*/ 273934 h 323331"/>
              <a:gd name="connsiteX35" fmla="*/ 166157 w 341294"/>
              <a:gd name="connsiteY35" fmla="*/ 76342 h 323331"/>
              <a:gd name="connsiteX36" fmla="*/ 148194 w 341294"/>
              <a:gd name="connsiteY36" fmla="*/ 58379 h 323331"/>
              <a:gd name="connsiteX37" fmla="*/ 166157 w 341294"/>
              <a:gd name="connsiteY37" fmla="*/ 40416 h 323331"/>
              <a:gd name="connsiteX38" fmla="*/ 184119 w 341294"/>
              <a:gd name="connsiteY38" fmla="*/ 58379 h 323331"/>
              <a:gd name="connsiteX39" fmla="*/ 166157 w 341294"/>
              <a:gd name="connsiteY39" fmla="*/ 76342 h 323331"/>
              <a:gd name="connsiteX40" fmla="*/ 211064 w 341294"/>
              <a:gd name="connsiteY40" fmla="*/ 273934 h 323331"/>
              <a:gd name="connsiteX41" fmla="*/ 184119 w 341294"/>
              <a:gd name="connsiteY41" fmla="*/ 273934 h 323331"/>
              <a:gd name="connsiteX42" fmla="*/ 184119 w 341294"/>
              <a:gd name="connsiteY42" fmla="*/ 121249 h 323331"/>
              <a:gd name="connsiteX43" fmla="*/ 211064 w 341294"/>
              <a:gd name="connsiteY43" fmla="*/ 121249 h 323331"/>
              <a:gd name="connsiteX44" fmla="*/ 211064 w 341294"/>
              <a:gd name="connsiteY44" fmla="*/ 273934 h 323331"/>
              <a:gd name="connsiteX45" fmla="*/ 264952 w 341294"/>
              <a:gd name="connsiteY45" fmla="*/ 273934 h 323331"/>
              <a:gd name="connsiteX46" fmla="*/ 238008 w 341294"/>
              <a:gd name="connsiteY46" fmla="*/ 273934 h 323331"/>
              <a:gd name="connsiteX47" fmla="*/ 238008 w 341294"/>
              <a:gd name="connsiteY47" fmla="*/ 121249 h 323331"/>
              <a:gd name="connsiteX48" fmla="*/ 264952 w 341294"/>
              <a:gd name="connsiteY48" fmla="*/ 121249 h 323331"/>
              <a:gd name="connsiteX49" fmla="*/ 264952 w 341294"/>
              <a:gd name="connsiteY49" fmla="*/ 273934 h 323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1294" h="323331">
                <a:moveTo>
                  <a:pt x="309860" y="282915"/>
                </a:moveTo>
                <a:lnTo>
                  <a:pt x="309860" y="273934"/>
                </a:lnTo>
                <a:lnTo>
                  <a:pt x="291897" y="273934"/>
                </a:lnTo>
                <a:lnTo>
                  <a:pt x="291897" y="121249"/>
                </a:lnTo>
                <a:lnTo>
                  <a:pt x="309860" y="121249"/>
                </a:lnTo>
                <a:lnTo>
                  <a:pt x="309860" y="112268"/>
                </a:lnTo>
                <a:lnTo>
                  <a:pt x="323332" y="112268"/>
                </a:lnTo>
                <a:lnTo>
                  <a:pt x="323332" y="85324"/>
                </a:lnTo>
                <a:lnTo>
                  <a:pt x="309860" y="85324"/>
                </a:lnTo>
                <a:lnTo>
                  <a:pt x="170647" y="0"/>
                </a:lnTo>
                <a:lnTo>
                  <a:pt x="31435" y="85324"/>
                </a:lnTo>
                <a:lnTo>
                  <a:pt x="17963" y="85324"/>
                </a:lnTo>
                <a:lnTo>
                  <a:pt x="17963" y="112268"/>
                </a:lnTo>
                <a:lnTo>
                  <a:pt x="31435" y="112268"/>
                </a:lnTo>
                <a:lnTo>
                  <a:pt x="31435" y="121249"/>
                </a:lnTo>
                <a:lnTo>
                  <a:pt x="49398" y="121249"/>
                </a:lnTo>
                <a:lnTo>
                  <a:pt x="49398" y="273934"/>
                </a:lnTo>
                <a:lnTo>
                  <a:pt x="31435" y="273934"/>
                </a:lnTo>
                <a:lnTo>
                  <a:pt x="31435" y="282915"/>
                </a:lnTo>
                <a:lnTo>
                  <a:pt x="0" y="305369"/>
                </a:lnTo>
                <a:lnTo>
                  <a:pt x="0" y="323332"/>
                </a:lnTo>
                <a:lnTo>
                  <a:pt x="170647" y="323332"/>
                </a:lnTo>
                <a:lnTo>
                  <a:pt x="341295" y="323332"/>
                </a:lnTo>
                <a:lnTo>
                  <a:pt x="341295" y="305369"/>
                </a:lnTo>
                <a:lnTo>
                  <a:pt x="309860" y="282915"/>
                </a:lnTo>
                <a:close/>
                <a:moveTo>
                  <a:pt x="103287" y="273934"/>
                </a:moveTo>
                <a:lnTo>
                  <a:pt x="76342" y="273934"/>
                </a:lnTo>
                <a:lnTo>
                  <a:pt x="76342" y="121249"/>
                </a:lnTo>
                <a:lnTo>
                  <a:pt x="103287" y="121249"/>
                </a:lnTo>
                <a:lnTo>
                  <a:pt x="103287" y="273934"/>
                </a:lnTo>
                <a:close/>
                <a:moveTo>
                  <a:pt x="157175" y="273934"/>
                </a:moveTo>
                <a:lnTo>
                  <a:pt x="130231" y="273934"/>
                </a:lnTo>
                <a:lnTo>
                  <a:pt x="130231" y="121249"/>
                </a:lnTo>
                <a:lnTo>
                  <a:pt x="157175" y="121249"/>
                </a:lnTo>
                <a:lnTo>
                  <a:pt x="157175" y="273934"/>
                </a:lnTo>
                <a:close/>
                <a:moveTo>
                  <a:pt x="166157" y="76342"/>
                </a:moveTo>
                <a:cubicBezTo>
                  <a:pt x="156277" y="76342"/>
                  <a:pt x="148194" y="68259"/>
                  <a:pt x="148194" y="58379"/>
                </a:cubicBezTo>
                <a:cubicBezTo>
                  <a:pt x="148194" y="48500"/>
                  <a:pt x="156277" y="40416"/>
                  <a:pt x="166157" y="40416"/>
                </a:cubicBezTo>
                <a:cubicBezTo>
                  <a:pt x="176036" y="40416"/>
                  <a:pt x="184119" y="48500"/>
                  <a:pt x="184119" y="58379"/>
                </a:cubicBezTo>
                <a:cubicBezTo>
                  <a:pt x="184119" y="68259"/>
                  <a:pt x="176036" y="76342"/>
                  <a:pt x="166157" y="76342"/>
                </a:cubicBezTo>
                <a:close/>
                <a:moveTo>
                  <a:pt x="211064" y="273934"/>
                </a:moveTo>
                <a:lnTo>
                  <a:pt x="184119" y="273934"/>
                </a:lnTo>
                <a:lnTo>
                  <a:pt x="184119" y="121249"/>
                </a:lnTo>
                <a:lnTo>
                  <a:pt x="211064" y="121249"/>
                </a:lnTo>
                <a:lnTo>
                  <a:pt x="211064" y="273934"/>
                </a:lnTo>
                <a:close/>
                <a:moveTo>
                  <a:pt x="264952" y="273934"/>
                </a:moveTo>
                <a:lnTo>
                  <a:pt x="238008" y="273934"/>
                </a:lnTo>
                <a:lnTo>
                  <a:pt x="238008" y="121249"/>
                </a:lnTo>
                <a:lnTo>
                  <a:pt x="264952" y="121249"/>
                </a:lnTo>
                <a:lnTo>
                  <a:pt x="264952" y="273934"/>
                </a:lnTo>
                <a:close/>
              </a:path>
            </a:pathLst>
          </a:custGeom>
          <a:solidFill>
            <a:schemeClr val="bg1"/>
          </a:solid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grpSp>
        <p:nvGrpSpPr>
          <p:cNvPr id="42" name="Graphic 36" descr="Daily calendar">
            <a:extLst>
              <a:ext uri="{FF2B5EF4-FFF2-40B4-BE49-F238E27FC236}">
                <a16:creationId xmlns:a16="http://schemas.microsoft.com/office/drawing/2014/main" id="{BABAE618-8DCD-47CA-9979-2711F027C785}"/>
              </a:ext>
            </a:extLst>
          </p:cNvPr>
          <p:cNvGrpSpPr/>
          <p:nvPr/>
        </p:nvGrpSpPr>
        <p:grpSpPr>
          <a:xfrm>
            <a:off x="7370117" y="2902196"/>
            <a:ext cx="323332" cy="323332"/>
            <a:chOff x="6088800" y="3421800"/>
            <a:chExt cx="431109" cy="431109"/>
          </a:xfrm>
          <a:solidFill>
            <a:schemeClr val="bg1"/>
          </a:solidFill>
        </p:grpSpPr>
        <p:sp>
          <p:nvSpPr>
            <p:cNvPr id="43" name="Freeform: Shape 42">
              <a:extLst>
                <a:ext uri="{FF2B5EF4-FFF2-40B4-BE49-F238E27FC236}">
                  <a16:creationId xmlns:a16="http://schemas.microsoft.com/office/drawing/2014/main" id="{BC2D1DD2-DACB-4A20-8674-DE9E67539C62}"/>
                </a:ext>
              </a:extLst>
            </p:cNvPr>
            <p:cNvSpPr/>
            <p:nvPr/>
          </p:nvSpPr>
          <p:spPr>
            <a:xfrm>
              <a:off x="6205559" y="3484670"/>
              <a:ext cx="26944" cy="53889"/>
            </a:xfrm>
            <a:custGeom>
              <a:avLst/>
              <a:gdLst>
                <a:gd name="connsiteX0" fmla="*/ 13472 w 26944"/>
                <a:gd name="connsiteY0" fmla="*/ 53889 h 53888"/>
                <a:gd name="connsiteX1" fmla="*/ 26944 w 26944"/>
                <a:gd name="connsiteY1" fmla="*/ 40416 h 53888"/>
                <a:gd name="connsiteX2" fmla="*/ 26944 w 26944"/>
                <a:gd name="connsiteY2" fmla="*/ 13472 h 53888"/>
                <a:gd name="connsiteX3" fmla="*/ 13472 w 26944"/>
                <a:gd name="connsiteY3" fmla="*/ 0 h 53888"/>
                <a:gd name="connsiteX4" fmla="*/ 0 w 26944"/>
                <a:gd name="connsiteY4" fmla="*/ 13472 h 53888"/>
                <a:gd name="connsiteX5" fmla="*/ 0 w 26944"/>
                <a:gd name="connsiteY5" fmla="*/ 40416 h 53888"/>
                <a:gd name="connsiteX6" fmla="*/ 13472 w 26944"/>
                <a:gd name="connsiteY6" fmla="*/ 53889 h 5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44" h="53888">
                  <a:moveTo>
                    <a:pt x="13472" y="53889"/>
                  </a:moveTo>
                  <a:cubicBezTo>
                    <a:pt x="21106" y="53889"/>
                    <a:pt x="26944" y="48051"/>
                    <a:pt x="26944" y="40416"/>
                  </a:cubicBezTo>
                  <a:lnTo>
                    <a:pt x="26944" y="13472"/>
                  </a:lnTo>
                  <a:cubicBezTo>
                    <a:pt x="26944" y="5838"/>
                    <a:pt x="21106" y="0"/>
                    <a:pt x="13472" y="0"/>
                  </a:cubicBezTo>
                  <a:cubicBezTo>
                    <a:pt x="5838" y="0"/>
                    <a:pt x="0" y="5838"/>
                    <a:pt x="0" y="13472"/>
                  </a:cubicBezTo>
                  <a:lnTo>
                    <a:pt x="0" y="40416"/>
                  </a:lnTo>
                  <a:cubicBezTo>
                    <a:pt x="0" y="48051"/>
                    <a:pt x="5838" y="53889"/>
                    <a:pt x="13472" y="53889"/>
                  </a:cubicBez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44" name="Freeform: Shape 43">
              <a:extLst>
                <a:ext uri="{FF2B5EF4-FFF2-40B4-BE49-F238E27FC236}">
                  <a16:creationId xmlns:a16="http://schemas.microsoft.com/office/drawing/2014/main" id="{8CA09C90-373C-4125-AFBD-2EC8818DEF7B}"/>
                </a:ext>
              </a:extLst>
            </p:cNvPr>
            <p:cNvSpPr/>
            <p:nvPr/>
          </p:nvSpPr>
          <p:spPr>
            <a:xfrm>
              <a:off x="6151670" y="3592447"/>
              <a:ext cx="305369" cy="197592"/>
            </a:xfrm>
            <a:custGeom>
              <a:avLst/>
              <a:gdLst>
                <a:gd name="connsiteX0" fmla="*/ 26944 w 305368"/>
                <a:gd name="connsiteY0" fmla="*/ 134722 h 197591"/>
                <a:gd name="connsiteX1" fmla="*/ 98796 w 305368"/>
                <a:gd name="connsiteY1" fmla="*/ 134722 h 197591"/>
                <a:gd name="connsiteX2" fmla="*/ 98796 w 305368"/>
                <a:gd name="connsiteY2" fmla="*/ 170647 h 197591"/>
                <a:gd name="connsiteX3" fmla="*/ 26944 w 305368"/>
                <a:gd name="connsiteY3" fmla="*/ 170647 h 197591"/>
                <a:gd name="connsiteX4" fmla="*/ 26944 w 305368"/>
                <a:gd name="connsiteY4" fmla="*/ 134722 h 197591"/>
                <a:gd name="connsiteX5" fmla="*/ 26944 w 305368"/>
                <a:gd name="connsiteY5" fmla="*/ 80833 h 197591"/>
                <a:gd name="connsiteX6" fmla="*/ 98796 w 305368"/>
                <a:gd name="connsiteY6" fmla="*/ 80833 h 197591"/>
                <a:gd name="connsiteX7" fmla="*/ 98796 w 305368"/>
                <a:gd name="connsiteY7" fmla="*/ 116759 h 197591"/>
                <a:gd name="connsiteX8" fmla="*/ 26944 w 305368"/>
                <a:gd name="connsiteY8" fmla="*/ 116759 h 197591"/>
                <a:gd name="connsiteX9" fmla="*/ 26944 w 305368"/>
                <a:gd name="connsiteY9" fmla="*/ 80833 h 197591"/>
                <a:gd name="connsiteX10" fmla="*/ 26944 w 305368"/>
                <a:gd name="connsiteY10" fmla="*/ 26944 h 197591"/>
                <a:gd name="connsiteX11" fmla="*/ 98796 w 305368"/>
                <a:gd name="connsiteY11" fmla="*/ 26944 h 197591"/>
                <a:gd name="connsiteX12" fmla="*/ 98796 w 305368"/>
                <a:gd name="connsiteY12" fmla="*/ 62870 h 197591"/>
                <a:gd name="connsiteX13" fmla="*/ 26944 w 305368"/>
                <a:gd name="connsiteY13" fmla="*/ 62870 h 197591"/>
                <a:gd name="connsiteX14" fmla="*/ 26944 w 305368"/>
                <a:gd name="connsiteY14" fmla="*/ 26944 h 197591"/>
                <a:gd name="connsiteX15" fmla="*/ 188610 w 305368"/>
                <a:gd name="connsiteY15" fmla="*/ 26944 h 197591"/>
                <a:gd name="connsiteX16" fmla="*/ 188610 w 305368"/>
                <a:gd name="connsiteY16" fmla="*/ 62870 h 197591"/>
                <a:gd name="connsiteX17" fmla="*/ 116759 w 305368"/>
                <a:gd name="connsiteY17" fmla="*/ 62870 h 197591"/>
                <a:gd name="connsiteX18" fmla="*/ 116759 w 305368"/>
                <a:gd name="connsiteY18" fmla="*/ 26944 h 197591"/>
                <a:gd name="connsiteX19" fmla="*/ 188610 w 305368"/>
                <a:gd name="connsiteY19" fmla="*/ 26944 h 197591"/>
                <a:gd name="connsiteX20" fmla="*/ 278425 w 305368"/>
                <a:gd name="connsiteY20" fmla="*/ 26944 h 197591"/>
                <a:gd name="connsiteX21" fmla="*/ 278425 w 305368"/>
                <a:gd name="connsiteY21" fmla="*/ 62870 h 197591"/>
                <a:gd name="connsiteX22" fmla="*/ 206573 w 305368"/>
                <a:gd name="connsiteY22" fmla="*/ 62870 h 197591"/>
                <a:gd name="connsiteX23" fmla="*/ 206573 w 305368"/>
                <a:gd name="connsiteY23" fmla="*/ 26944 h 197591"/>
                <a:gd name="connsiteX24" fmla="*/ 278425 w 305368"/>
                <a:gd name="connsiteY24" fmla="*/ 26944 h 197591"/>
                <a:gd name="connsiteX25" fmla="*/ 278425 w 305368"/>
                <a:gd name="connsiteY25" fmla="*/ 116759 h 197591"/>
                <a:gd name="connsiteX26" fmla="*/ 206573 w 305368"/>
                <a:gd name="connsiteY26" fmla="*/ 116759 h 197591"/>
                <a:gd name="connsiteX27" fmla="*/ 206573 w 305368"/>
                <a:gd name="connsiteY27" fmla="*/ 80833 h 197591"/>
                <a:gd name="connsiteX28" fmla="*/ 278425 w 305368"/>
                <a:gd name="connsiteY28" fmla="*/ 80833 h 197591"/>
                <a:gd name="connsiteX29" fmla="*/ 278425 w 305368"/>
                <a:gd name="connsiteY29" fmla="*/ 116759 h 197591"/>
                <a:gd name="connsiteX30" fmla="*/ 278425 w 305368"/>
                <a:gd name="connsiteY30" fmla="*/ 170647 h 197591"/>
                <a:gd name="connsiteX31" fmla="*/ 206573 w 305368"/>
                <a:gd name="connsiteY31" fmla="*/ 170647 h 197591"/>
                <a:gd name="connsiteX32" fmla="*/ 206573 w 305368"/>
                <a:gd name="connsiteY32" fmla="*/ 134722 h 197591"/>
                <a:gd name="connsiteX33" fmla="*/ 278425 w 305368"/>
                <a:gd name="connsiteY33" fmla="*/ 134722 h 197591"/>
                <a:gd name="connsiteX34" fmla="*/ 278425 w 305368"/>
                <a:gd name="connsiteY34" fmla="*/ 170647 h 197591"/>
                <a:gd name="connsiteX35" fmla="*/ 116759 w 305368"/>
                <a:gd name="connsiteY35" fmla="*/ 116759 h 197591"/>
                <a:gd name="connsiteX36" fmla="*/ 116759 w 305368"/>
                <a:gd name="connsiteY36" fmla="*/ 80833 h 197591"/>
                <a:gd name="connsiteX37" fmla="*/ 188610 w 305368"/>
                <a:gd name="connsiteY37" fmla="*/ 80833 h 197591"/>
                <a:gd name="connsiteX38" fmla="*/ 188610 w 305368"/>
                <a:gd name="connsiteY38" fmla="*/ 116759 h 197591"/>
                <a:gd name="connsiteX39" fmla="*/ 116759 w 305368"/>
                <a:gd name="connsiteY39" fmla="*/ 116759 h 197591"/>
                <a:gd name="connsiteX40" fmla="*/ 116759 w 305368"/>
                <a:gd name="connsiteY40" fmla="*/ 170647 h 197591"/>
                <a:gd name="connsiteX41" fmla="*/ 116759 w 305368"/>
                <a:gd name="connsiteY41" fmla="*/ 134722 h 197591"/>
                <a:gd name="connsiteX42" fmla="*/ 188610 w 305368"/>
                <a:gd name="connsiteY42" fmla="*/ 134722 h 197591"/>
                <a:gd name="connsiteX43" fmla="*/ 188610 w 305368"/>
                <a:gd name="connsiteY43" fmla="*/ 170647 h 197591"/>
                <a:gd name="connsiteX44" fmla="*/ 116759 w 305368"/>
                <a:gd name="connsiteY44" fmla="*/ 170647 h 197591"/>
                <a:gd name="connsiteX45" fmla="*/ 0 w 305368"/>
                <a:gd name="connsiteY45" fmla="*/ 197592 h 197591"/>
                <a:gd name="connsiteX46" fmla="*/ 305369 w 305368"/>
                <a:gd name="connsiteY46" fmla="*/ 197592 h 197591"/>
                <a:gd name="connsiteX47" fmla="*/ 305369 w 305368"/>
                <a:gd name="connsiteY47" fmla="*/ 0 h 197591"/>
                <a:gd name="connsiteX48" fmla="*/ 0 w 305368"/>
                <a:gd name="connsiteY48" fmla="*/ 0 h 197591"/>
                <a:gd name="connsiteX49" fmla="*/ 0 w 305368"/>
                <a:gd name="connsiteY49" fmla="*/ 197592 h 197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5368" h="197591">
                  <a:moveTo>
                    <a:pt x="26944" y="134722"/>
                  </a:moveTo>
                  <a:lnTo>
                    <a:pt x="98796" y="134722"/>
                  </a:lnTo>
                  <a:lnTo>
                    <a:pt x="98796" y="170647"/>
                  </a:lnTo>
                  <a:lnTo>
                    <a:pt x="26944" y="170647"/>
                  </a:lnTo>
                  <a:lnTo>
                    <a:pt x="26944" y="134722"/>
                  </a:lnTo>
                  <a:close/>
                  <a:moveTo>
                    <a:pt x="26944" y="80833"/>
                  </a:moveTo>
                  <a:lnTo>
                    <a:pt x="98796" y="80833"/>
                  </a:lnTo>
                  <a:lnTo>
                    <a:pt x="98796" y="116759"/>
                  </a:lnTo>
                  <a:lnTo>
                    <a:pt x="26944" y="116759"/>
                  </a:lnTo>
                  <a:lnTo>
                    <a:pt x="26944" y="80833"/>
                  </a:lnTo>
                  <a:close/>
                  <a:moveTo>
                    <a:pt x="26944" y="26944"/>
                  </a:moveTo>
                  <a:lnTo>
                    <a:pt x="98796" y="26944"/>
                  </a:lnTo>
                  <a:lnTo>
                    <a:pt x="98796" y="62870"/>
                  </a:lnTo>
                  <a:lnTo>
                    <a:pt x="26944" y="62870"/>
                  </a:lnTo>
                  <a:lnTo>
                    <a:pt x="26944" y="26944"/>
                  </a:lnTo>
                  <a:close/>
                  <a:moveTo>
                    <a:pt x="188610" y="26944"/>
                  </a:moveTo>
                  <a:lnTo>
                    <a:pt x="188610" y="62870"/>
                  </a:lnTo>
                  <a:lnTo>
                    <a:pt x="116759" y="62870"/>
                  </a:lnTo>
                  <a:lnTo>
                    <a:pt x="116759" y="26944"/>
                  </a:lnTo>
                  <a:lnTo>
                    <a:pt x="188610" y="26944"/>
                  </a:lnTo>
                  <a:close/>
                  <a:moveTo>
                    <a:pt x="278425" y="26944"/>
                  </a:moveTo>
                  <a:lnTo>
                    <a:pt x="278425" y="62870"/>
                  </a:lnTo>
                  <a:lnTo>
                    <a:pt x="206573" y="62870"/>
                  </a:lnTo>
                  <a:lnTo>
                    <a:pt x="206573" y="26944"/>
                  </a:lnTo>
                  <a:lnTo>
                    <a:pt x="278425" y="26944"/>
                  </a:lnTo>
                  <a:close/>
                  <a:moveTo>
                    <a:pt x="278425" y="116759"/>
                  </a:moveTo>
                  <a:lnTo>
                    <a:pt x="206573" y="116759"/>
                  </a:lnTo>
                  <a:lnTo>
                    <a:pt x="206573" y="80833"/>
                  </a:lnTo>
                  <a:lnTo>
                    <a:pt x="278425" y="80833"/>
                  </a:lnTo>
                  <a:lnTo>
                    <a:pt x="278425" y="116759"/>
                  </a:lnTo>
                  <a:close/>
                  <a:moveTo>
                    <a:pt x="278425" y="170647"/>
                  </a:moveTo>
                  <a:lnTo>
                    <a:pt x="206573" y="170647"/>
                  </a:lnTo>
                  <a:lnTo>
                    <a:pt x="206573" y="134722"/>
                  </a:lnTo>
                  <a:lnTo>
                    <a:pt x="278425" y="134722"/>
                  </a:lnTo>
                  <a:lnTo>
                    <a:pt x="278425" y="170647"/>
                  </a:lnTo>
                  <a:close/>
                  <a:moveTo>
                    <a:pt x="116759" y="116759"/>
                  </a:moveTo>
                  <a:lnTo>
                    <a:pt x="116759" y="80833"/>
                  </a:lnTo>
                  <a:lnTo>
                    <a:pt x="188610" y="80833"/>
                  </a:lnTo>
                  <a:lnTo>
                    <a:pt x="188610" y="116759"/>
                  </a:lnTo>
                  <a:lnTo>
                    <a:pt x="116759" y="116759"/>
                  </a:lnTo>
                  <a:close/>
                  <a:moveTo>
                    <a:pt x="116759" y="170647"/>
                  </a:moveTo>
                  <a:lnTo>
                    <a:pt x="116759" y="134722"/>
                  </a:lnTo>
                  <a:lnTo>
                    <a:pt x="188610" y="134722"/>
                  </a:lnTo>
                  <a:lnTo>
                    <a:pt x="188610" y="170647"/>
                  </a:lnTo>
                  <a:lnTo>
                    <a:pt x="116759" y="170647"/>
                  </a:lnTo>
                  <a:close/>
                  <a:moveTo>
                    <a:pt x="0" y="197592"/>
                  </a:moveTo>
                  <a:lnTo>
                    <a:pt x="305369" y="197592"/>
                  </a:lnTo>
                  <a:lnTo>
                    <a:pt x="305369" y="0"/>
                  </a:lnTo>
                  <a:lnTo>
                    <a:pt x="0" y="0"/>
                  </a:lnTo>
                  <a:lnTo>
                    <a:pt x="0" y="197592"/>
                  </a:ln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45" name="Freeform: Shape 44">
              <a:extLst>
                <a:ext uri="{FF2B5EF4-FFF2-40B4-BE49-F238E27FC236}">
                  <a16:creationId xmlns:a16="http://schemas.microsoft.com/office/drawing/2014/main" id="{A48FABA8-DDDA-4F80-82A6-D9F6A105B826}"/>
                </a:ext>
              </a:extLst>
            </p:cNvPr>
            <p:cNvSpPr/>
            <p:nvPr/>
          </p:nvSpPr>
          <p:spPr>
            <a:xfrm>
              <a:off x="6376206" y="3484670"/>
              <a:ext cx="26944" cy="53889"/>
            </a:xfrm>
            <a:custGeom>
              <a:avLst/>
              <a:gdLst>
                <a:gd name="connsiteX0" fmla="*/ 13472 w 26944"/>
                <a:gd name="connsiteY0" fmla="*/ 53889 h 53888"/>
                <a:gd name="connsiteX1" fmla="*/ 26944 w 26944"/>
                <a:gd name="connsiteY1" fmla="*/ 40416 h 53888"/>
                <a:gd name="connsiteX2" fmla="*/ 26944 w 26944"/>
                <a:gd name="connsiteY2" fmla="*/ 13472 h 53888"/>
                <a:gd name="connsiteX3" fmla="*/ 13472 w 26944"/>
                <a:gd name="connsiteY3" fmla="*/ 0 h 53888"/>
                <a:gd name="connsiteX4" fmla="*/ 0 w 26944"/>
                <a:gd name="connsiteY4" fmla="*/ 13472 h 53888"/>
                <a:gd name="connsiteX5" fmla="*/ 0 w 26944"/>
                <a:gd name="connsiteY5" fmla="*/ 40416 h 53888"/>
                <a:gd name="connsiteX6" fmla="*/ 13472 w 26944"/>
                <a:gd name="connsiteY6" fmla="*/ 53889 h 5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44" h="53888">
                  <a:moveTo>
                    <a:pt x="13472" y="53889"/>
                  </a:moveTo>
                  <a:cubicBezTo>
                    <a:pt x="21106" y="53889"/>
                    <a:pt x="26944" y="48051"/>
                    <a:pt x="26944" y="40416"/>
                  </a:cubicBezTo>
                  <a:lnTo>
                    <a:pt x="26944" y="13472"/>
                  </a:lnTo>
                  <a:cubicBezTo>
                    <a:pt x="26944" y="5838"/>
                    <a:pt x="21106" y="0"/>
                    <a:pt x="13472" y="0"/>
                  </a:cubicBezTo>
                  <a:cubicBezTo>
                    <a:pt x="5838" y="0"/>
                    <a:pt x="0" y="5838"/>
                    <a:pt x="0" y="13472"/>
                  </a:cubicBezTo>
                  <a:lnTo>
                    <a:pt x="0" y="40416"/>
                  </a:lnTo>
                  <a:cubicBezTo>
                    <a:pt x="0" y="48051"/>
                    <a:pt x="5838" y="53889"/>
                    <a:pt x="13472" y="53889"/>
                  </a:cubicBez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sp>
          <p:nvSpPr>
            <p:cNvPr id="46" name="Freeform: Shape 45">
              <a:extLst>
                <a:ext uri="{FF2B5EF4-FFF2-40B4-BE49-F238E27FC236}">
                  <a16:creationId xmlns:a16="http://schemas.microsoft.com/office/drawing/2014/main" id="{7162B089-16B6-42A7-8425-076FC4680392}"/>
                </a:ext>
              </a:extLst>
            </p:cNvPr>
            <p:cNvSpPr/>
            <p:nvPr/>
          </p:nvSpPr>
          <p:spPr>
            <a:xfrm>
              <a:off x="6151670" y="3511614"/>
              <a:ext cx="305369" cy="62870"/>
            </a:xfrm>
            <a:custGeom>
              <a:avLst/>
              <a:gdLst>
                <a:gd name="connsiteX0" fmla="*/ 269443 w 305368"/>
                <a:gd name="connsiteY0" fmla="*/ 0 h 62870"/>
                <a:gd name="connsiteX1" fmla="*/ 269443 w 305368"/>
                <a:gd name="connsiteY1" fmla="*/ 13472 h 62870"/>
                <a:gd name="connsiteX2" fmla="*/ 238008 w 305368"/>
                <a:gd name="connsiteY2" fmla="*/ 44907 h 62870"/>
                <a:gd name="connsiteX3" fmla="*/ 206573 w 305368"/>
                <a:gd name="connsiteY3" fmla="*/ 13472 h 62870"/>
                <a:gd name="connsiteX4" fmla="*/ 206573 w 305368"/>
                <a:gd name="connsiteY4" fmla="*/ 0 h 62870"/>
                <a:gd name="connsiteX5" fmla="*/ 98796 w 305368"/>
                <a:gd name="connsiteY5" fmla="*/ 0 h 62870"/>
                <a:gd name="connsiteX6" fmla="*/ 98796 w 305368"/>
                <a:gd name="connsiteY6" fmla="*/ 13472 h 62870"/>
                <a:gd name="connsiteX7" fmla="*/ 67361 w 305368"/>
                <a:gd name="connsiteY7" fmla="*/ 44907 h 62870"/>
                <a:gd name="connsiteX8" fmla="*/ 35926 w 305368"/>
                <a:gd name="connsiteY8" fmla="*/ 13472 h 62870"/>
                <a:gd name="connsiteX9" fmla="*/ 35926 w 305368"/>
                <a:gd name="connsiteY9" fmla="*/ 0 h 62870"/>
                <a:gd name="connsiteX10" fmla="*/ 0 w 305368"/>
                <a:gd name="connsiteY10" fmla="*/ 0 h 62870"/>
                <a:gd name="connsiteX11" fmla="*/ 0 w 305368"/>
                <a:gd name="connsiteY11" fmla="*/ 62870 h 62870"/>
                <a:gd name="connsiteX12" fmla="*/ 305369 w 305368"/>
                <a:gd name="connsiteY12" fmla="*/ 62870 h 62870"/>
                <a:gd name="connsiteX13" fmla="*/ 305369 w 305368"/>
                <a:gd name="connsiteY13" fmla="*/ 0 h 62870"/>
                <a:gd name="connsiteX14" fmla="*/ 269443 w 305368"/>
                <a:gd name="connsiteY14" fmla="*/ 0 h 6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68" h="62870">
                  <a:moveTo>
                    <a:pt x="269443" y="0"/>
                  </a:moveTo>
                  <a:lnTo>
                    <a:pt x="269443" y="13472"/>
                  </a:lnTo>
                  <a:cubicBezTo>
                    <a:pt x="269443" y="30986"/>
                    <a:pt x="255522" y="44907"/>
                    <a:pt x="238008" y="44907"/>
                  </a:cubicBezTo>
                  <a:cubicBezTo>
                    <a:pt x="220494" y="44907"/>
                    <a:pt x="206573" y="30986"/>
                    <a:pt x="206573" y="13472"/>
                  </a:cubicBezTo>
                  <a:lnTo>
                    <a:pt x="206573" y="0"/>
                  </a:lnTo>
                  <a:lnTo>
                    <a:pt x="98796" y="0"/>
                  </a:lnTo>
                  <a:lnTo>
                    <a:pt x="98796" y="13472"/>
                  </a:lnTo>
                  <a:cubicBezTo>
                    <a:pt x="98796" y="30986"/>
                    <a:pt x="84875" y="44907"/>
                    <a:pt x="67361" y="44907"/>
                  </a:cubicBezTo>
                  <a:cubicBezTo>
                    <a:pt x="49847" y="44907"/>
                    <a:pt x="35926" y="30986"/>
                    <a:pt x="35926" y="13472"/>
                  </a:cubicBezTo>
                  <a:lnTo>
                    <a:pt x="35926" y="0"/>
                  </a:lnTo>
                  <a:lnTo>
                    <a:pt x="0" y="0"/>
                  </a:lnTo>
                  <a:lnTo>
                    <a:pt x="0" y="62870"/>
                  </a:lnTo>
                  <a:lnTo>
                    <a:pt x="305369" y="62870"/>
                  </a:lnTo>
                  <a:lnTo>
                    <a:pt x="305369" y="0"/>
                  </a:lnTo>
                  <a:lnTo>
                    <a:pt x="269443" y="0"/>
                  </a:lnTo>
                  <a:close/>
                </a:path>
              </a:pathLst>
            </a:custGeom>
            <a:grp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grpSp>
      <p:sp>
        <p:nvSpPr>
          <p:cNvPr id="47" name="Graphic 34" descr="Bank">
            <a:extLst>
              <a:ext uri="{FF2B5EF4-FFF2-40B4-BE49-F238E27FC236}">
                <a16:creationId xmlns:a16="http://schemas.microsoft.com/office/drawing/2014/main" id="{327E3A47-4355-45FC-9669-B4FEA1864346}"/>
              </a:ext>
            </a:extLst>
          </p:cNvPr>
          <p:cNvSpPr/>
          <p:nvPr/>
        </p:nvSpPr>
        <p:spPr>
          <a:xfrm>
            <a:off x="7032375" y="1432442"/>
            <a:ext cx="255971" cy="242499"/>
          </a:xfrm>
          <a:custGeom>
            <a:avLst/>
            <a:gdLst>
              <a:gd name="connsiteX0" fmla="*/ 309860 w 341294"/>
              <a:gd name="connsiteY0" fmla="*/ 282915 h 323331"/>
              <a:gd name="connsiteX1" fmla="*/ 309860 w 341294"/>
              <a:gd name="connsiteY1" fmla="*/ 273934 h 323331"/>
              <a:gd name="connsiteX2" fmla="*/ 291897 w 341294"/>
              <a:gd name="connsiteY2" fmla="*/ 273934 h 323331"/>
              <a:gd name="connsiteX3" fmla="*/ 291897 w 341294"/>
              <a:gd name="connsiteY3" fmla="*/ 121249 h 323331"/>
              <a:gd name="connsiteX4" fmla="*/ 309860 w 341294"/>
              <a:gd name="connsiteY4" fmla="*/ 121249 h 323331"/>
              <a:gd name="connsiteX5" fmla="*/ 309860 w 341294"/>
              <a:gd name="connsiteY5" fmla="*/ 112268 h 323331"/>
              <a:gd name="connsiteX6" fmla="*/ 323332 w 341294"/>
              <a:gd name="connsiteY6" fmla="*/ 112268 h 323331"/>
              <a:gd name="connsiteX7" fmla="*/ 323332 w 341294"/>
              <a:gd name="connsiteY7" fmla="*/ 85324 h 323331"/>
              <a:gd name="connsiteX8" fmla="*/ 309860 w 341294"/>
              <a:gd name="connsiteY8" fmla="*/ 85324 h 323331"/>
              <a:gd name="connsiteX9" fmla="*/ 170647 w 341294"/>
              <a:gd name="connsiteY9" fmla="*/ 0 h 323331"/>
              <a:gd name="connsiteX10" fmla="*/ 31435 w 341294"/>
              <a:gd name="connsiteY10" fmla="*/ 85324 h 323331"/>
              <a:gd name="connsiteX11" fmla="*/ 17963 w 341294"/>
              <a:gd name="connsiteY11" fmla="*/ 85324 h 323331"/>
              <a:gd name="connsiteX12" fmla="*/ 17963 w 341294"/>
              <a:gd name="connsiteY12" fmla="*/ 112268 h 323331"/>
              <a:gd name="connsiteX13" fmla="*/ 31435 w 341294"/>
              <a:gd name="connsiteY13" fmla="*/ 112268 h 323331"/>
              <a:gd name="connsiteX14" fmla="*/ 31435 w 341294"/>
              <a:gd name="connsiteY14" fmla="*/ 121249 h 323331"/>
              <a:gd name="connsiteX15" fmla="*/ 49398 w 341294"/>
              <a:gd name="connsiteY15" fmla="*/ 121249 h 323331"/>
              <a:gd name="connsiteX16" fmla="*/ 49398 w 341294"/>
              <a:gd name="connsiteY16" fmla="*/ 273934 h 323331"/>
              <a:gd name="connsiteX17" fmla="*/ 31435 w 341294"/>
              <a:gd name="connsiteY17" fmla="*/ 273934 h 323331"/>
              <a:gd name="connsiteX18" fmla="*/ 31435 w 341294"/>
              <a:gd name="connsiteY18" fmla="*/ 282915 h 323331"/>
              <a:gd name="connsiteX19" fmla="*/ 0 w 341294"/>
              <a:gd name="connsiteY19" fmla="*/ 305369 h 323331"/>
              <a:gd name="connsiteX20" fmla="*/ 0 w 341294"/>
              <a:gd name="connsiteY20" fmla="*/ 323332 h 323331"/>
              <a:gd name="connsiteX21" fmla="*/ 170647 w 341294"/>
              <a:gd name="connsiteY21" fmla="*/ 323332 h 323331"/>
              <a:gd name="connsiteX22" fmla="*/ 341295 w 341294"/>
              <a:gd name="connsiteY22" fmla="*/ 323332 h 323331"/>
              <a:gd name="connsiteX23" fmla="*/ 341295 w 341294"/>
              <a:gd name="connsiteY23" fmla="*/ 305369 h 323331"/>
              <a:gd name="connsiteX24" fmla="*/ 309860 w 341294"/>
              <a:gd name="connsiteY24" fmla="*/ 282915 h 323331"/>
              <a:gd name="connsiteX25" fmla="*/ 103287 w 341294"/>
              <a:gd name="connsiteY25" fmla="*/ 273934 h 323331"/>
              <a:gd name="connsiteX26" fmla="*/ 76342 w 341294"/>
              <a:gd name="connsiteY26" fmla="*/ 273934 h 323331"/>
              <a:gd name="connsiteX27" fmla="*/ 76342 w 341294"/>
              <a:gd name="connsiteY27" fmla="*/ 121249 h 323331"/>
              <a:gd name="connsiteX28" fmla="*/ 103287 w 341294"/>
              <a:gd name="connsiteY28" fmla="*/ 121249 h 323331"/>
              <a:gd name="connsiteX29" fmla="*/ 103287 w 341294"/>
              <a:gd name="connsiteY29" fmla="*/ 273934 h 323331"/>
              <a:gd name="connsiteX30" fmla="*/ 157175 w 341294"/>
              <a:gd name="connsiteY30" fmla="*/ 273934 h 323331"/>
              <a:gd name="connsiteX31" fmla="*/ 130231 w 341294"/>
              <a:gd name="connsiteY31" fmla="*/ 273934 h 323331"/>
              <a:gd name="connsiteX32" fmla="*/ 130231 w 341294"/>
              <a:gd name="connsiteY32" fmla="*/ 121249 h 323331"/>
              <a:gd name="connsiteX33" fmla="*/ 157175 w 341294"/>
              <a:gd name="connsiteY33" fmla="*/ 121249 h 323331"/>
              <a:gd name="connsiteX34" fmla="*/ 157175 w 341294"/>
              <a:gd name="connsiteY34" fmla="*/ 273934 h 323331"/>
              <a:gd name="connsiteX35" fmla="*/ 166157 w 341294"/>
              <a:gd name="connsiteY35" fmla="*/ 76342 h 323331"/>
              <a:gd name="connsiteX36" fmla="*/ 148194 w 341294"/>
              <a:gd name="connsiteY36" fmla="*/ 58379 h 323331"/>
              <a:gd name="connsiteX37" fmla="*/ 166157 w 341294"/>
              <a:gd name="connsiteY37" fmla="*/ 40416 h 323331"/>
              <a:gd name="connsiteX38" fmla="*/ 184119 w 341294"/>
              <a:gd name="connsiteY38" fmla="*/ 58379 h 323331"/>
              <a:gd name="connsiteX39" fmla="*/ 166157 w 341294"/>
              <a:gd name="connsiteY39" fmla="*/ 76342 h 323331"/>
              <a:gd name="connsiteX40" fmla="*/ 211064 w 341294"/>
              <a:gd name="connsiteY40" fmla="*/ 273934 h 323331"/>
              <a:gd name="connsiteX41" fmla="*/ 184119 w 341294"/>
              <a:gd name="connsiteY41" fmla="*/ 273934 h 323331"/>
              <a:gd name="connsiteX42" fmla="*/ 184119 w 341294"/>
              <a:gd name="connsiteY42" fmla="*/ 121249 h 323331"/>
              <a:gd name="connsiteX43" fmla="*/ 211064 w 341294"/>
              <a:gd name="connsiteY43" fmla="*/ 121249 h 323331"/>
              <a:gd name="connsiteX44" fmla="*/ 211064 w 341294"/>
              <a:gd name="connsiteY44" fmla="*/ 273934 h 323331"/>
              <a:gd name="connsiteX45" fmla="*/ 264952 w 341294"/>
              <a:gd name="connsiteY45" fmla="*/ 273934 h 323331"/>
              <a:gd name="connsiteX46" fmla="*/ 238008 w 341294"/>
              <a:gd name="connsiteY46" fmla="*/ 273934 h 323331"/>
              <a:gd name="connsiteX47" fmla="*/ 238008 w 341294"/>
              <a:gd name="connsiteY47" fmla="*/ 121249 h 323331"/>
              <a:gd name="connsiteX48" fmla="*/ 264952 w 341294"/>
              <a:gd name="connsiteY48" fmla="*/ 121249 h 323331"/>
              <a:gd name="connsiteX49" fmla="*/ 264952 w 341294"/>
              <a:gd name="connsiteY49" fmla="*/ 273934 h 323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41294" h="323331">
                <a:moveTo>
                  <a:pt x="309860" y="282915"/>
                </a:moveTo>
                <a:lnTo>
                  <a:pt x="309860" y="273934"/>
                </a:lnTo>
                <a:lnTo>
                  <a:pt x="291897" y="273934"/>
                </a:lnTo>
                <a:lnTo>
                  <a:pt x="291897" y="121249"/>
                </a:lnTo>
                <a:lnTo>
                  <a:pt x="309860" y="121249"/>
                </a:lnTo>
                <a:lnTo>
                  <a:pt x="309860" y="112268"/>
                </a:lnTo>
                <a:lnTo>
                  <a:pt x="323332" y="112268"/>
                </a:lnTo>
                <a:lnTo>
                  <a:pt x="323332" y="85324"/>
                </a:lnTo>
                <a:lnTo>
                  <a:pt x="309860" y="85324"/>
                </a:lnTo>
                <a:lnTo>
                  <a:pt x="170647" y="0"/>
                </a:lnTo>
                <a:lnTo>
                  <a:pt x="31435" y="85324"/>
                </a:lnTo>
                <a:lnTo>
                  <a:pt x="17963" y="85324"/>
                </a:lnTo>
                <a:lnTo>
                  <a:pt x="17963" y="112268"/>
                </a:lnTo>
                <a:lnTo>
                  <a:pt x="31435" y="112268"/>
                </a:lnTo>
                <a:lnTo>
                  <a:pt x="31435" y="121249"/>
                </a:lnTo>
                <a:lnTo>
                  <a:pt x="49398" y="121249"/>
                </a:lnTo>
                <a:lnTo>
                  <a:pt x="49398" y="273934"/>
                </a:lnTo>
                <a:lnTo>
                  <a:pt x="31435" y="273934"/>
                </a:lnTo>
                <a:lnTo>
                  <a:pt x="31435" y="282915"/>
                </a:lnTo>
                <a:lnTo>
                  <a:pt x="0" y="305369"/>
                </a:lnTo>
                <a:lnTo>
                  <a:pt x="0" y="323332"/>
                </a:lnTo>
                <a:lnTo>
                  <a:pt x="170647" y="323332"/>
                </a:lnTo>
                <a:lnTo>
                  <a:pt x="341295" y="323332"/>
                </a:lnTo>
                <a:lnTo>
                  <a:pt x="341295" y="305369"/>
                </a:lnTo>
                <a:lnTo>
                  <a:pt x="309860" y="282915"/>
                </a:lnTo>
                <a:close/>
                <a:moveTo>
                  <a:pt x="103287" y="273934"/>
                </a:moveTo>
                <a:lnTo>
                  <a:pt x="76342" y="273934"/>
                </a:lnTo>
                <a:lnTo>
                  <a:pt x="76342" y="121249"/>
                </a:lnTo>
                <a:lnTo>
                  <a:pt x="103287" y="121249"/>
                </a:lnTo>
                <a:lnTo>
                  <a:pt x="103287" y="273934"/>
                </a:lnTo>
                <a:close/>
                <a:moveTo>
                  <a:pt x="157175" y="273934"/>
                </a:moveTo>
                <a:lnTo>
                  <a:pt x="130231" y="273934"/>
                </a:lnTo>
                <a:lnTo>
                  <a:pt x="130231" y="121249"/>
                </a:lnTo>
                <a:lnTo>
                  <a:pt x="157175" y="121249"/>
                </a:lnTo>
                <a:lnTo>
                  <a:pt x="157175" y="273934"/>
                </a:lnTo>
                <a:close/>
                <a:moveTo>
                  <a:pt x="166157" y="76342"/>
                </a:moveTo>
                <a:cubicBezTo>
                  <a:pt x="156277" y="76342"/>
                  <a:pt x="148194" y="68259"/>
                  <a:pt x="148194" y="58379"/>
                </a:cubicBezTo>
                <a:cubicBezTo>
                  <a:pt x="148194" y="48500"/>
                  <a:pt x="156277" y="40416"/>
                  <a:pt x="166157" y="40416"/>
                </a:cubicBezTo>
                <a:cubicBezTo>
                  <a:pt x="176036" y="40416"/>
                  <a:pt x="184119" y="48500"/>
                  <a:pt x="184119" y="58379"/>
                </a:cubicBezTo>
                <a:cubicBezTo>
                  <a:pt x="184119" y="68259"/>
                  <a:pt x="176036" y="76342"/>
                  <a:pt x="166157" y="76342"/>
                </a:cubicBezTo>
                <a:close/>
                <a:moveTo>
                  <a:pt x="211064" y="273934"/>
                </a:moveTo>
                <a:lnTo>
                  <a:pt x="184119" y="273934"/>
                </a:lnTo>
                <a:lnTo>
                  <a:pt x="184119" y="121249"/>
                </a:lnTo>
                <a:lnTo>
                  <a:pt x="211064" y="121249"/>
                </a:lnTo>
                <a:lnTo>
                  <a:pt x="211064" y="273934"/>
                </a:lnTo>
                <a:close/>
                <a:moveTo>
                  <a:pt x="264952" y="273934"/>
                </a:moveTo>
                <a:lnTo>
                  <a:pt x="238008" y="273934"/>
                </a:lnTo>
                <a:lnTo>
                  <a:pt x="238008" y="121249"/>
                </a:lnTo>
                <a:lnTo>
                  <a:pt x="264952" y="121249"/>
                </a:lnTo>
                <a:lnTo>
                  <a:pt x="264952" y="273934"/>
                </a:lnTo>
                <a:close/>
              </a:path>
            </a:pathLst>
          </a:custGeom>
          <a:solidFill>
            <a:schemeClr val="bg1"/>
          </a:solidFill>
          <a:ln w="4465" cap="flat">
            <a:noFill/>
            <a:prstDash val="solid"/>
            <a:miter/>
          </a:ln>
        </p:spPr>
        <p:txBody>
          <a:bodyPr rtlCol="0" anchor="ctr"/>
          <a:lstStyle/>
          <a:p>
            <a:pPr defTabSz="685800"/>
            <a:endParaRPr lang="en-ID" sz="1350" dirty="0">
              <a:solidFill>
                <a:prstClr val="black"/>
              </a:solidFill>
              <a:latin typeface="Work Sans" pitchFamily="2" charset="0"/>
            </a:endParaRPr>
          </a:p>
        </p:txBody>
      </p:sp>
      <p:pic>
        <p:nvPicPr>
          <p:cNvPr id="2" name="Gráfico 1">
            <a:extLst>
              <a:ext uri="{FF2B5EF4-FFF2-40B4-BE49-F238E27FC236}">
                <a16:creationId xmlns:a16="http://schemas.microsoft.com/office/drawing/2014/main" id="{B8D80BF6-7437-B974-81BF-C86A4BCAE4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Tree>
    <p:extLst>
      <p:ext uri="{BB962C8B-B14F-4D97-AF65-F5344CB8AC3E}">
        <p14:creationId xmlns:p14="http://schemas.microsoft.com/office/powerpoint/2010/main" val="2266635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8">
            <a:extLst>
              <a:ext uri="{FF2B5EF4-FFF2-40B4-BE49-F238E27FC236}">
                <a16:creationId xmlns:a16="http://schemas.microsoft.com/office/drawing/2014/main" id="{A06261E0-49C9-EE91-A0BC-E89478A0C61B}"/>
              </a:ext>
            </a:extLst>
          </p:cNvPr>
          <p:cNvSpPr txBox="1"/>
          <p:nvPr/>
        </p:nvSpPr>
        <p:spPr>
          <a:xfrm>
            <a:off x="262646" y="4377067"/>
            <a:ext cx="2342901" cy="24622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r>
              <a:rPr lang="pt-BR" sz="1000" b="1" dirty="0"/>
              <a:t>Nome do produto ou serviço</a:t>
            </a:r>
          </a:p>
        </p:txBody>
      </p:sp>
      <p:sp>
        <p:nvSpPr>
          <p:cNvPr id="11" name="TextBox 21">
            <a:extLst>
              <a:ext uri="{FF2B5EF4-FFF2-40B4-BE49-F238E27FC236}">
                <a16:creationId xmlns:a16="http://schemas.microsoft.com/office/drawing/2014/main" id="{13E9BE40-ADFF-F393-EE7B-664647BD72CC}"/>
              </a:ext>
            </a:extLst>
          </p:cNvPr>
          <p:cNvSpPr txBox="1"/>
          <p:nvPr/>
        </p:nvSpPr>
        <p:spPr>
          <a:xfrm>
            <a:off x="262646" y="4581953"/>
            <a:ext cx="8204847" cy="369332"/>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00000"/>
              </a:lnSpc>
            </a:pPr>
            <a:r>
              <a:rPr lang="pt-BR" dirty="0"/>
              <a:t>Descrição detalhada do produto ou serviço descrição detalhada do produto ou serviço descrição detalhada do produto ou serviço descrição detalhada do produto ou serviço descrição detalhada do produto ou serviço descrição detalhada do produto ou serviço descrição detalhada</a:t>
            </a:r>
          </a:p>
        </p:txBody>
      </p:sp>
      <p:sp>
        <p:nvSpPr>
          <p:cNvPr id="4" name="Espaço Reservado para Imagem 3">
            <a:extLst>
              <a:ext uri="{FF2B5EF4-FFF2-40B4-BE49-F238E27FC236}">
                <a16:creationId xmlns:a16="http://schemas.microsoft.com/office/drawing/2014/main" id="{17CFA073-AAB2-D62B-B623-DEF8A0458090}"/>
              </a:ext>
            </a:extLst>
          </p:cNvPr>
          <p:cNvSpPr>
            <a:spLocks noGrp="1"/>
          </p:cNvSpPr>
          <p:nvPr>
            <p:ph type="pic" sz="quarter" idx="10"/>
          </p:nvPr>
        </p:nvSpPr>
        <p:spPr/>
      </p:sp>
    </p:spTree>
    <p:extLst>
      <p:ext uri="{BB962C8B-B14F-4D97-AF65-F5344CB8AC3E}">
        <p14:creationId xmlns:p14="http://schemas.microsoft.com/office/powerpoint/2010/main" val="57157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D20289CB-FFEB-4F64-8B29-B8E03199B1A9}"/>
              </a:ext>
            </a:extLst>
          </p:cNvPr>
          <p:cNvGraphicFramePr/>
          <p:nvPr>
            <p:extLst>
              <p:ext uri="{D42A27DB-BD31-4B8C-83A1-F6EECF244321}">
                <p14:modId xmlns:p14="http://schemas.microsoft.com/office/powerpoint/2010/main" val="875823983"/>
              </p:ext>
            </p:extLst>
          </p:nvPr>
        </p:nvGraphicFramePr>
        <p:xfrm>
          <a:off x="873342" y="2185918"/>
          <a:ext cx="4100373" cy="2090692"/>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0864E024-605D-4949-83B7-CBDCE64CFC86}"/>
              </a:ext>
            </a:extLst>
          </p:cNvPr>
          <p:cNvSpPr txBox="1"/>
          <p:nvPr/>
        </p:nvSpPr>
        <p:spPr>
          <a:xfrm>
            <a:off x="873342" y="1328236"/>
            <a:ext cx="4013816" cy="523220"/>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Dados </a:t>
            </a:r>
            <a:r>
              <a:rPr lang="pt-BR" sz="2800" b="1" dirty="0">
                <a:solidFill>
                  <a:schemeClr val="accent2"/>
                </a:solidFill>
                <a:latin typeface="Work Sans" panose="00000500000000000000" pitchFamily="2" charset="0"/>
              </a:rPr>
              <a:t>e estatísticas</a:t>
            </a:r>
          </a:p>
        </p:txBody>
      </p:sp>
      <p:sp>
        <p:nvSpPr>
          <p:cNvPr id="21" name="TextBox 20">
            <a:extLst>
              <a:ext uri="{FF2B5EF4-FFF2-40B4-BE49-F238E27FC236}">
                <a16:creationId xmlns:a16="http://schemas.microsoft.com/office/drawing/2014/main" id="{17D3D434-05D6-4F1E-8ADC-783E8D86CDFC}"/>
              </a:ext>
            </a:extLst>
          </p:cNvPr>
          <p:cNvSpPr txBox="1"/>
          <p:nvPr/>
        </p:nvSpPr>
        <p:spPr>
          <a:xfrm>
            <a:off x="873343" y="1107355"/>
            <a:ext cx="4100372" cy="230832"/>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r>
              <a:rPr lang="pt-BR" dirty="0"/>
              <a:t>Dados e estatísticas relevantes</a:t>
            </a:r>
          </a:p>
        </p:txBody>
      </p:sp>
      <p:sp>
        <p:nvSpPr>
          <p:cNvPr id="25" name="TextBox 24">
            <a:extLst>
              <a:ext uri="{FF2B5EF4-FFF2-40B4-BE49-F238E27FC236}">
                <a16:creationId xmlns:a16="http://schemas.microsoft.com/office/drawing/2014/main" id="{DC1D23D6-D4A6-4E42-950D-46B90011AAD9}"/>
              </a:ext>
            </a:extLst>
          </p:cNvPr>
          <p:cNvSpPr txBox="1"/>
          <p:nvPr/>
        </p:nvSpPr>
        <p:spPr>
          <a:xfrm>
            <a:off x="5818020" y="1450155"/>
            <a:ext cx="2746859" cy="276979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do slide escrito aqui texto do slide escrito aqui do slide escrito aqui.</a:t>
            </a:r>
          </a:p>
          <a:p>
            <a:endParaRPr lang="pt-BR" dirty="0"/>
          </a:p>
          <a:p>
            <a:r>
              <a:rPr lang="pt-BR" dirty="0"/>
              <a:t>Texto do slide escrito aqui texto do slide escrito aqui texto do slide escrito aqui texto do slide escrito aqui texto do slide escrito aqui texto do slide escrito aqui texto do slide do slide escrito aqui texto do slide escrito aqui do slide escrito aqui.</a:t>
            </a:r>
          </a:p>
        </p:txBody>
      </p:sp>
      <p:pic>
        <p:nvPicPr>
          <p:cNvPr id="2" name="Gráfico 1">
            <a:extLst>
              <a:ext uri="{FF2B5EF4-FFF2-40B4-BE49-F238E27FC236}">
                <a16:creationId xmlns:a16="http://schemas.microsoft.com/office/drawing/2014/main" id="{5A164EAC-AF76-FB99-07AD-3DF65A4D16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5337" y="239802"/>
            <a:ext cx="1034120" cy="266608"/>
          </a:xfrm>
          <a:prstGeom prst="rect">
            <a:avLst/>
          </a:prstGeom>
        </p:spPr>
      </p:pic>
      <p:sp>
        <p:nvSpPr>
          <p:cNvPr id="3" name="Retângulo 2">
            <a:extLst>
              <a:ext uri="{FF2B5EF4-FFF2-40B4-BE49-F238E27FC236}">
                <a16:creationId xmlns:a16="http://schemas.microsoft.com/office/drawing/2014/main" id="{8A59D667-B830-E3D8-1DA2-9DC571FBD052}"/>
              </a:ext>
            </a:extLst>
          </p:cNvPr>
          <p:cNvSpPr/>
          <p:nvPr/>
        </p:nvSpPr>
        <p:spPr>
          <a:xfrm>
            <a:off x="0" y="-327660"/>
            <a:ext cx="5629275" cy="259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pt-BR" sz="1200" dirty="0">
                <a:solidFill>
                  <a:prstClr val="white"/>
                </a:solidFill>
                <a:latin typeface="Work Sans" pitchFamily="2" charset="0"/>
              </a:rPr>
              <a:t>Dados e estatísticas relevantes que comprovem a eficácia da solução.</a:t>
            </a:r>
          </a:p>
        </p:txBody>
      </p:sp>
    </p:spTree>
    <p:extLst>
      <p:ext uri="{BB962C8B-B14F-4D97-AF65-F5344CB8AC3E}">
        <p14:creationId xmlns:p14="http://schemas.microsoft.com/office/powerpoint/2010/main" val="1640337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3F7CAD5A-3885-423F-8B78-E9BB1E582850}"/>
              </a:ext>
            </a:extLst>
          </p:cNvPr>
          <p:cNvGraphicFramePr/>
          <p:nvPr>
            <p:extLst>
              <p:ext uri="{D42A27DB-BD31-4B8C-83A1-F6EECF244321}">
                <p14:modId xmlns:p14="http://schemas.microsoft.com/office/powerpoint/2010/main" val="2074782683"/>
              </p:ext>
            </p:extLst>
          </p:nvPr>
        </p:nvGraphicFramePr>
        <p:xfrm>
          <a:off x="681201" y="1677820"/>
          <a:ext cx="7781587" cy="209658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620E18AA-2BA6-4BF4-94A1-DFAAD32FE2B5}"/>
              </a:ext>
            </a:extLst>
          </p:cNvPr>
          <p:cNvSpPr txBox="1"/>
          <p:nvPr/>
        </p:nvSpPr>
        <p:spPr>
          <a:xfrm>
            <a:off x="1555806" y="682824"/>
            <a:ext cx="6032380" cy="523220"/>
          </a:xfrm>
          <a:prstGeom prst="rect">
            <a:avLst/>
          </a:prstGeom>
          <a:noFill/>
        </p:spPr>
        <p:txBody>
          <a:bodyPr wrap="square" rtlCol="0">
            <a:spAutoFit/>
          </a:bodyPr>
          <a:lstStyle/>
          <a:p>
            <a:pPr algn="ctr" defTabSz="685800"/>
            <a:r>
              <a:rPr lang="pt-BR" sz="2800" dirty="0">
                <a:solidFill>
                  <a:schemeClr val="accent2"/>
                </a:solidFill>
                <a:latin typeface="Work Sans" panose="00000500000000000000" pitchFamily="2" charset="0"/>
              </a:rPr>
              <a:t>Dados </a:t>
            </a:r>
            <a:r>
              <a:rPr lang="pt-BR" sz="2800" b="1" dirty="0">
                <a:solidFill>
                  <a:schemeClr val="accent2"/>
                </a:solidFill>
                <a:latin typeface="Work Sans" panose="00000500000000000000" pitchFamily="2" charset="0"/>
              </a:rPr>
              <a:t>e estatísticas</a:t>
            </a:r>
          </a:p>
        </p:txBody>
      </p:sp>
      <p:sp>
        <p:nvSpPr>
          <p:cNvPr id="13" name="TextBox 12">
            <a:extLst>
              <a:ext uri="{FF2B5EF4-FFF2-40B4-BE49-F238E27FC236}">
                <a16:creationId xmlns:a16="http://schemas.microsoft.com/office/drawing/2014/main" id="{FF26E35A-100F-4533-86E8-BADC912D7355}"/>
              </a:ext>
            </a:extLst>
          </p:cNvPr>
          <p:cNvSpPr txBox="1"/>
          <p:nvPr/>
        </p:nvSpPr>
        <p:spPr>
          <a:xfrm>
            <a:off x="2951820" y="1201821"/>
            <a:ext cx="3240350" cy="230832"/>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algn="ctr"/>
            <a:r>
              <a:rPr lang="pt-BR" dirty="0"/>
              <a:t>Dados e estatísticas relevantes</a:t>
            </a:r>
          </a:p>
        </p:txBody>
      </p:sp>
      <p:sp>
        <p:nvSpPr>
          <p:cNvPr id="14" name="TextBox 13">
            <a:extLst>
              <a:ext uri="{FF2B5EF4-FFF2-40B4-BE49-F238E27FC236}">
                <a16:creationId xmlns:a16="http://schemas.microsoft.com/office/drawing/2014/main" id="{FDA0E558-E008-4397-AEA0-5E911621A3BB}"/>
              </a:ext>
            </a:extLst>
          </p:cNvPr>
          <p:cNvSpPr txBox="1"/>
          <p:nvPr/>
        </p:nvSpPr>
        <p:spPr>
          <a:xfrm>
            <a:off x="844951" y="4045226"/>
            <a:ext cx="7454095" cy="692305"/>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pic>
        <p:nvPicPr>
          <p:cNvPr id="2" name="Gráfico 1">
            <a:extLst>
              <a:ext uri="{FF2B5EF4-FFF2-40B4-BE49-F238E27FC236}">
                <a16:creationId xmlns:a16="http://schemas.microsoft.com/office/drawing/2014/main" id="{B06A2A6E-E2B2-9081-1791-2056E10D7C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337" y="239802"/>
            <a:ext cx="1034120" cy="266608"/>
          </a:xfrm>
          <a:prstGeom prst="rect">
            <a:avLst/>
          </a:prstGeom>
        </p:spPr>
      </p:pic>
    </p:spTree>
    <p:extLst>
      <p:ext uri="{BB962C8B-B14F-4D97-AF65-F5344CB8AC3E}">
        <p14:creationId xmlns:p14="http://schemas.microsoft.com/office/powerpoint/2010/main" val="354072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0" name="Picture 32" descr="Lorem ipsum logo design gradiente colorido | Vetor Premium">
            <a:extLst>
              <a:ext uri="{FF2B5EF4-FFF2-40B4-BE49-F238E27FC236}">
                <a16:creationId xmlns:a16="http://schemas.microsoft.com/office/drawing/2014/main" id="{A4098DD7-495B-B20D-1B17-D753C0E3D2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87" t="10687" r="10687" b="10687"/>
          <a:stretch/>
        </p:blipFill>
        <p:spPr bwMode="auto">
          <a:xfrm>
            <a:off x="4261607" y="2608118"/>
            <a:ext cx="723322" cy="72736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Agrupar 1">
            <a:extLst>
              <a:ext uri="{FF2B5EF4-FFF2-40B4-BE49-F238E27FC236}">
                <a16:creationId xmlns:a16="http://schemas.microsoft.com/office/drawing/2014/main" id="{B774BC56-3352-30C7-1678-2DAC96FB805C}"/>
              </a:ext>
            </a:extLst>
          </p:cNvPr>
          <p:cNvGrpSpPr/>
          <p:nvPr/>
        </p:nvGrpSpPr>
        <p:grpSpPr>
          <a:xfrm>
            <a:off x="630693" y="1423240"/>
            <a:ext cx="7882615" cy="3057172"/>
            <a:chOff x="630693" y="1423240"/>
            <a:chExt cx="7882615" cy="3057172"/>
          </a:xfrm>
        </p:grpSpPr>
        <p:cxnSp>
          <p:nvCxnSpPr>
            <p:cNvPr id="35" name="Conector reto 34">
              <a:extLst>
                <a:ext uri="{FF2B5EF4-FFF2-40B4-BE49-F238E27FC236}">
                  <a16:creationId xmlns:a16="http://schemas.microsoft.com/office/drawing/2014/main" id="{8DA98C6E-B438-7C00-E8CC-007EC3BF4925}"/>
                </a:ext>
              </a:extLst>
            </p:cNvPr>
            <p:cNvCxnSpPr>
              <a:cxnSpLocks/>
            </p:cNvCxnSpPr>
            <p:nvPr/>
          </p:nvCxnSpPr>
          <p:spPr>
            <a:xfrm>
              <a:off x="630693" y="2447366"/>
              <a:ext cx="78826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B87A8025-6881-F35D-5EBF-08BE7ACDD10F}"/>
                </a:ext>
              </a:extLst>
            </p:cNvPr>
            <p:cNvCxnSpPr>
              <a:cxnSpLocks/>
            </p:cNvCxnSpPr>
            <p:nvPr/>
          </p:nvCxnSpPr>
          <p:spPr>
            <a:xfrm>
              <a:off x="630693" y="3528822"/>
              <a:ext cx="788261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266F0C1-13EF-70D7-1159-B7E1417561FB}"/>
                </a:ext>
              </a:extLst>
            </p:cNvPr>
            <p:cNvCxnSpPr>
              <a:cxnSpLocks/>
            </p:cNvCxnSpPr>
            <p:nvPr/>
          </p:nvCxnSpPr>
          <p:spPr>
            <a:xfrm rot="5400000">
              <a:off x="1784525" y="185388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E979C423-F3B6-CA0F-1127-FAD7441F009B}"/>
                </a:ext>
              </a:extLst>
            </p:cNvPr>
            <p:cNvCxnSpPr>
              <a:cxnSpLocks/>
            </p:cNvCxnSpPr>
            <p:nvPr/>
          </p:nvCxnSpPr>
          <p:spPr>
            <a:xfrm rot="5400000">
              <a:off x="3373737" y="185388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0EF99F2F-9C09-1C95-DD9C-B7597C6BC3BC}"/>
                </a:ext>
              </a:extLst>
            </p:cNvPr>
            <p:cNvCxnSpPr>
              <a:cxnSpLocks/>
            </p:cNvCxnSpPr>
            <p:nvPr/>
          </p:nvCxnSpPr>
          <p:spPr>
            <a:xfrm rot="5400000">
              <a:off x="4962948" y="185388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C65EC62C-DFD5-06C1-AF35-58531CD75EFF}"/>
                </a:ext>
              </a:extLst>
            </p:cNvPr>
            <p:cNvCxnSpPr>
              <a:cxnSpLocks/>
            </p:cNvCxnSpPr>
            <p:nvPr/>
          </p:nvCxnSpPr>
          <p:spPr>
            <a:xfrm rot="5400000">
              <a:off x="1784525" y="297490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3C316040-E8AB-F793-9CC5-1CD97E058FD5}"/>
                </a:ext>
              </a:extLst>
            </p:cNvPr>
            <p:cNvCxnSpPr>
              <a:cxnSpLocks/>
            </p:cNvCxnSpPr>
            <p:nvPr/>
          </p:nvCxnSpPr>
          <p:spPr>
            <a:xfrm rot="5400000">
              <a:off x="3373737" y="297490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to 24">
              <a:extLst>
                <a:ext uri="{FF2B5EF4-FFF2-40B4-BE49-F238E27FC236}">
                  <a16:creationId xmlns:a16="http://schemas.microsoft.com/office/drawing/2014/main" id="{78525336-1053-D70E-FC33-A7B873296BCB}"/>
                </a:ext>
              </a:extLst>
            </p:cNvPr>
            <p:cNvCxnSpPr>
              <a:cxnSpLocks/>
            </p:cNvCxnSpPr>
            <p:nvPr/>
          </p:nvCxnSpPr>
          <p:spPr>
            <a:xfrm rot="5400000">
              <a:off x="4962948" y="2974905"/>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90311E3C-2AB2-7CBE-7D78-B721E138B032}"/>
                </a:ext>
              </a:extLst>
            </p:cNvPr>
            <p:cNvCxnSpPr>
              <a:cxnSpLocks/>
            </p:cNvCxnSpPr>
            <p:nvPr/>
          </p:nvCxnSpPr>
          <p:spPr>
            <a:xfrm rot="5400000">
              <a:off x="1784525" y="4049767"/>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7B71EBAF-1A43-F463-8D57-7DE30EC13D3F}"/>
                </a:ext>
              </a:extLst>
            </p:cNvPr>
            <p:cNvCxnSpPr>
              <a:cxnSpLocks/>
            </p:cNvCxnSpPr>
            <p:nvPr/>
          </p:nvCxnSpPr>
          <p:spPr>
            <a:xfrm rot="5400000">
              <a:off x="3373737" y="4049767"/>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F601539F-4316-18F2-57EF-51B9905BDC19}"/>
                </a:ext>
              </a:extLst>
            </p:cNvPr>
            <p:cNvCxnSpPr>
              <a:cxnSpLocks/>
            </p:cNvCxnSpPr>
            <p:nvPr/>
          </p:nvCxnSpPr>
          <p:spPr>
            <a:xfrm rot="5400000">
              <a:off x="4962948" y="4049767"/>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CBFFA71F-BBAC-35F2-65FD-F08E71B175AE}"/>
                </a:ext>
              </a:extLst>
            </p:cNvPr>
            <p:cNvCxnSpPr>
              <a:cxnSpLocks/>
            </p:cNvCxnSpPr>
            <p:nvPr/>
          </p:nvCxnSpPr>
          <p:spPr>
            <a:xfrm rot="5400000">
              <a:off x="6544250" y="1853886"/>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9FDCAEBA-CD33-B94F-59D9-DC479D65FB72}"/>
                </a:ext>
              </a:extLst>
            </p:cNvPr>
            <p:cNvCxnSpPr>
              <a:cxnSpLocks/>
            </p:cNvCxnSpPr>
            <p:nvPr/>
          </p:nvCxnSpPr>
          <p:spPr>
            <a:xfrm rot="5400000">
              <a:off x="6544250" y="2974906"/>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2BDB1263-3D80-4AF7-A735-3AC56B0A5DAF}"/>
                </a:ext>
              </a:extLst>
            </p:cNvPr>
            <p:cNvCxnSpPr>
              <a:cxnSpLocks/>
            </p:cNvCxnSpPr>
            <p:nvPr/>
          </p:nvCxnSpPr>
          <p:spPr>
            <a:xfrm rot="5400000">
              <a:off x="6544250" y="4049768"/>
              <a:ext cx="86128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0" name="TextBox 10">
            <a:extLst>
              <a:ext uri="{FF2B5EF4-FFF2-40B4-BE49-F238E27FC236}">
                <a16:creationId xmlns:a16="http://schemas.microsoft.com/office/drawing/2014/main" id="{CC2A7986-9604-1C0F-4AAF-B67B3FBED74D}"/>
              </a:ext>
            </a:extLst>
          </p:cNvPr>
          <p:cNvSpPr txBox="1"/>
          <p:nvPr/>
        </p:nvSpPr>
        <p:spPr>
          <a:xfrm>
            <a:off x="3374671" y="558312"/>
            <a:ext cx="2531720" cy="415498"/>
          </a:xfrm>
          <a:prstGeom prst="rect">
            <a:avLst/>
          </a:prstGeom>
          <a:noFill/>
        </p:spPr>
        <p:txBody>
          <a:bodyPr wrap="square" rtlCol="0">
            <a:spAutoFit/>
          </a:bodyPr>
          <a:lstStyle/>
          <a:p>
            <a:pPr algn="ctr" defTabSz="685800"/>
            <a:r>
              <a:rPr lang="pt-BR" sz="2100" b="1" spc="75" dirty="0">
                <a:solidFill>
                  <a:schemeClr val="accent2"/>
                </a:solidFill>
                <a:latin typeface="Work Sans" pitchFamily="2" charset="0"/>
                <a:ea typeface="Roboto Medium" panose="02000000000000000000" pitchFamily="2" charset="0"/>
                <a:cs typeface="Poppins" panose="00000500000000000000" pitchFamily="2" charset="0"/>
              </a:rPr>
              <a:t>Alguns clientes</a:t>
            </a:r>
            <a:endParaRPr lang="pt-BR" sz="2100" spc="75" dirty="0">
              <a:solidFill>
                <a:schemeClr val="accent2"/>
              </a:solidFill>
              <a:latin typeface="Work Sans" pitchFamily="2" charset="0"/>
              <a:ea typeface="Roboto Medium" panose="02000000000000000000" pitchFamily="2" charset="0"/>
              <a:cs typeface="Poppins" panose="00000500000000000000" pitchFamily="2" charset="0"/>
            </a:endParaRPr>
          </a:p>
        </p:txBody>
      </p:sp>
      <p:pic>
        <p:nvPicPr>
          <p:cNvPr id="41" name="Gráfico 40">
            <a:extLst>
              <a:ext uri="{FF2B5EF4-FFF2-40B4-BE49-F238E27FC236}">
                <a16:creationId xmlns:a16="http://schemas.microsoft.com/office/drawing/2014/main" id="{900DD75E-CD0D-BE0C-CEBC-C197757983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9615" y="245070"/>
            <a:ext cx="1034357" cy="266670"/>
          </a:xfrm>
          <a:prstGeom prst="rect">
            <a:avLst/>
          </a:prstGeom>
        </p:spPr>
      </p:pic>
      <p:pic>
        <p:nvPicPr>
          <p:cNvPr id="2060" name="Picture 12" descr="Lorem Lorem Logo PNG Transparent &amp; SVG Vector - Freebie Supply">
            <a:extLst>
              <a:ext uri="{FF2B5EF4-FFF2-40B4-BE49-F238E27FC236}">
                <a16:creationId xmlns:a16="http://schemas.microsoft.com/office/drawing/2014/main" id="{858EAF2C-8363-B57E-AA17-3BB2E8D1C6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825" y="1354838"/>
            <a:ext cx="1492500" cy="11193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Lorem Ipsum Logo PNG Vectors Free Download">
            <a:extLst>
              <a:ext uri="{FF2B5EF4-FFF2-40B4-BE49-F238E27FC236}">
                <a16:creationId xmlns:a16="http://schemas.microsoft.com/office/drawing/2014/main" id="{7447DA0A-DB08-997C-7931-7DAA8EC06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5093" y="1702078"/>
            <a:ext cx="827715" cy="42489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ird Company Logo PNG Vector (EPS) Free Download">
            <a:extLst>
              <a:ext uri="{FF2B5EF4-FFF2-40B4-BE49-F238E27FC236}">
                <a16:creationId xmlns:a16="http://schemas.microsoft.com/office/drawing/2014/main" id="{018EC2FC-EBDC-3470-E326-4C6628A99F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7531" y="1631855"/>
            <a:ext cx="552151" cy="56534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psum Projects | Photos, videos, logos, illustrations and branding on  Behance">
            <a:extLst>
              <a:ext uri="{FF2B5EF4-FFF2-40B4-BE49-F238E27FC236}">
                <a16:creationId xmlns:a16="http://schemas.microsoft.com/office/drawing/2014/main" id="{6D0F4150-75EE-3C18-29EC-BD78B00D2E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5537" y="1518225"/>
            <a:ext cx="1013326" cy="79260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exagon Company Logo Vector Graphic by Yuhana Purwanti · Creative Fabrica |  Vector logo, Company logo, ? logo">
            <a:extLst>
              <a:ext uri="{FF2B5EF4-FFF2-40B4-BE49-F238E27FC236}">
                <a16:creationId xmlns:a16="http://schemas.microsoft.com/office/drawing/2014/main" id="{995F105D-8AFE-F5B4-8FFD-8CCBB504F5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2677" y="1544908"/>
            <a:ext cx="1110870" cy="7392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Logotipo de café profissional e exclusivo - TemplateMonster">
            <a:extLst>
              <a:ext uri="{FF2B5EF4-FFF2-40B4-BE49-F238E27FC236}">
                <a16:creationId xmlns:a16="http://schemas.microsoft.com/office/drawing/2014/main" id="{8337B377-D77A-A95B-FC90-1FB16BE2C1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436" y="2618101"/>
            <a:ext cx="1223278" cy="764549"/>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Pencil Art Company Logo Vector Gráfico por Yuhana Purwanti · Creative  Fabrica">
            <a:extLst>
              <a:ext uri="{FF2B5EF4-FFF2-40B4-BE49-F238E27FC236}">
                <a16:creationId xmlns:a16="http://schemas.microsoft.com/office/drawing/2014/main" id="{4DACBE3D-EEC2-6A99-164B-890B40CD89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7972" y="2593796"/>
            <a:ext cx="1221957" cy="81315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Abstract Modern Letter X Logo Design Gráfico por Muhammad Rizky Klinsman ·  Creative Fabrica">
            <a:extLst>
              <a:ext uri="{FF2B5EF4-FFF2-40B4-BE49-F238E27FC236}">
                <a16:creationId xmlns:a16="http://schemas.microsoft.com/office/drawing/2014/main" id="{4485290C-9894-FC51-A7CC-7FB55F2D039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72075" y="2467878"/>
            <a:ext cx="1600251" cy="1064995"/>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Basic Logo Design - TACKL">
            <a:extLst>
              <a:ext uri="{FF2B5EF4-FFF2-40B4-BE49-F238E27FC236}">
                <a16:creationId xmlns:a16="http://schemas.microsoft.com/office/drawing/2014/main" id="{AF3C1715-C685-5B43-69C9-872564E84D1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41332" y="3684900"/>
            <a:ext cx="764549" cy="76454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2" descr="Lorem Lorem Logo PNG Transparent &amp; SVG Vector - Freebie Supply">
            <a:extLst>
              <a:ext uri="{FF2B5EF4-FFF2-40B4-BE49-F238E27FC236}">
                <a16:creationId xmlns:a16="http://schemas.microsoft.com/office/drawing/2014/main" id="{19B0A751-870E-9868-3A93-D4283C2FBE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5950" y="3507488"/>
            <a:ext cx="1492500" cy="111937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0" descr="Hexagon Company Logo Vector Graphic by Yuhana Purwanti · Creative Fabrica |  Vector logo, Company logo, ? logo">
            <a:extLst>
              <a:ext uri="{FF2B5EF4-FFF2-40B4-BE49-F238E27FC236}">
                <a16:creationId xmlns:a16="http://schemas.microsoft.com/office/drawing/2014/main" id="{0A45AD63-AFB6-8096-F514-BA833093A2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640" y="3697558"/>
            <a:ext cx="1110870" cy="73923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4" descr="Lorem Ipsum Logo PNG Vectors Free Download">
            <a:extLst>
              <a:ext uri="{FF2B5EF4-FFF2-40B4-BE49-F238E27FC236}">
                <a16:creationId xmlns:a16="http://schemas.microsoft.com/office/drawing/2014/main" id="{F94407F7-A63A-C5C3-2066-80656DEC5C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4255" y="2787928"/>
            <a:ext cx="827715" cy="424894"/>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logotipo de mulher de beleza. Cosméticos e Beleza Logos conceito de design  610204 Vetor no Vecteezy">
            <a:extLst>
              <a:ext uri="{FF2B5EF4-FFF2-40B4-BE49-F238E27FC236}">
                <a16:creationId xmlns:a16="http://schemas.microsoft.com/office/drawing/2014/main" id="{7D2F8A69-EA81-43C2-1CC7-7617075F58DC}"/>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5102" t="15102" r="15102" b="15102"/>
          <a:stretch/>
        </p:blipFill>
        <p:spPr bwMode="auto">
          <a:xfrm>
            <a:off x="2600043" y="3638268"/>
            <a:ext cx="857814" cy="857814"/>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pessoas de trabalho em equipe Logos. projeto bem sucedido do projeto do  logotipo da parceria 602898 Vetor no Vecteezy">
            <a:extLst>
              <a:ext uri="{FF2B5EF4-FFF2-40B4-BE49-F238E27FC236}">
                <a16:creationId xmlns:a16="http://schemas.microsoft.com/office/drawing/2014/main" id="{130FC88D-E266-10B7-1502-E9767A1042F6}"/>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7111" t="17111" r="17111" b="17111"/>
          <a:stretch/>
        </p:blipFill>
        <p:spPr bwMode="auto">
          <a:xfrm>
            <a:off x="7396413" y="3705476"/>
            <a:ext cx="723399" cy="72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3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2EF3B7-9379-4A2D-91E7-32F25E2223F2}"/>
              </a:ext>
            </a:extLst>
          </p:cNvPr>
          <p:cNvSpPr/>
          <p:nvPr/>
        </p:nvSpPr>
        <p:spPr>
          <a:xfrm>
            <a:off x="457200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29" name="TextBox 28">
            <a:extLst>
              <a:ext uri="{FF2B5EF4-FFF2-40B4-BE49-F238E27FC236}">
                <a16:creationId xmlns:a16="http://schemas.microsoft.com/office/drawing/2014/main" id="{EA90199B-F965-430A-BA8F-D10CEE74E47B}"/>
              </a:ext>
            </a:extLst>
          </p:cNvPr>
          <p:cNvSpPr txBox="1"/>
          <p:nvPr/>
        </p:nvSpPr>
        <p:spPr>
          <a:xfrm>
            <a:off x="873342" y="1682657"/>
            <a:ext cx="3315200"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Clientes </a:t>
            </a:r>
            <a:r>
              <a:rPr lang="pt-BR" sz="2800" b="1" dirty="0">
                <a:solidFill>
                  <a:schemeClr val="accent2"/>
                </a:solidFill>
                <a:latin typeface="Work Sans" panose="00000500000000000000" pitchFamily="2" charset="0"/>
              </a:rPr>
              <a:t>satisfeitos</a:t>
            </a:r>
          </a:p>
        </p:txBody>
      </p:sp>
      <p:sp>
        <p:nvSpPr>
          <p:cNvPr id="30" name="TextBox 29">
            <a:extLst>
              <a:ext uri="{FF2B5EF4-FFF2-40B4-BE49-F238E27FC236}">
                <a16:creationId xmlns:a16="http://schemas.microsoft.com/office/drawing/2014/main" id="{4F93C574-10EE-432B-BABF-35A01576B1D7}"/>
              </a:ext>
            </a:extLst>
          </p:cNvPr>
          <p:cNvSpPr txBox="1"/>
          <p:nvPr/>
        </p:nvSpPr>
        <p:spPr>
          <a:xfrm>
            <a:off x="873342" y="2833731"/>
            <a:ext cx="3012858" cy="1315553"/>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sp>
        <p:nvSpPr>
          <p:cNvPr id="31" name="TextBox 30">
            <a:extLst>
              <a:ext uri="{FF2B5EF4-FFF2-40B4-BE49-F238E27FC236}">
                <a16:creationId xmlns:a16="http://schemas.microsoft.com/office/drawing/2014/main" id="{F6698825-393A-41D8-966D-F6CA4053BEE1}"/>
              </a:ext>
            </a:extLst>
          </p:cNvPr>
          <p:cNvSpPr txBox="1"/>
          <p:nvPr/>
        </p:nvSpPr>
        <p:spPr>
          <a:xfrm>
            <a:off x="873342" y="1428741"/>
            <a:ext cx="2054213" cy="253916"/>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r>
              <a:rPr lang="pt-BR" dirty="0"/>
              <a:t>Casos de sucesso</a:t>
            </a:r>
          </a:p>
        </p:txBody>
      </p:sp>
      <p:pic>
        <p:nvPicPr>
          <p:cNvPr id="2" name="Gráfico 1">
            <a:extLst>
              <a:ext uri="{FF2B5EF4-FFF2-40B4-BE49-F238E27FC236}">
                <a16:creationId xmlns:a16="http://schemas.microsoft.com/office/drawing/2014/main" id="{07F5245A-CD4D-28A4-86E7-F216DD2985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3" name="Espaço Reservado para Imagem 2">
            <a:extLst>
              <a:ext uri="{FF2B5EF4-FFF2-40B4-BE49-F238E27FC236}">
                <a16:creationId xmlns:a16="http://schemas.microsoft.com/office/drawing/2014/main" id="{C1129395-D6F6-DB9C-09F3-08F2D662434B}"/>
              </a:ext>
            </a:extLst>
          </p:cNvPr>
          <p:cNvSpPr>
            <a:spLocks noGrp="1"/>
          </p:cNvSpPr>
          <p:nvPr>
            <p:ph type="pic" sz="quarter" idx="20"/>
          </p:nvPr>
        </p:nvSpPr>
        <p:spPr/>
      </p:sp>
      <p:sp>
        <p:nvSpPr>
          <p:cNvPr id="4" name="Espaço Reservado para Imagem 3">
            <a:extLst>
              <a:ext uri="{FF2B5EF4-FFF2-40B4-BE49-F238E27FC236}">
                <a16:creationId xmlns:a16="http://schemas.microsoft.com/office/drawing/2014/main" id="{8954F9C4-D1C3-C164-B20E-685BE47B4CD7}"/>
              </a:ext>
            </a:extLst>
          </p:cNvPr>
          <p:cNvSpPr>
            <a:spLocks noGrp="1"/>
          </p:cNvSpPr>
          <p:nvPr>
            <p:ph type="pic" sz="quarter" idx="19"/>
          </p:nvPr>
        </p:nvSpPr>
        <p:spPr/>
      </p:sp>
      <p:sp>
        <p:nvSpPr>
          <p:cNvPr id="5" name="Espaço Reservado para Imagem 4">
            <a:extLst>
              <a:ext uri="{FF2B5EF4-FFF2-40B4-BE49-F238E27FC236}">
                <a16:creationId xmlns:a16="http://schemas.microsoft.com/office/drawing/2014/main" id="{645B99BC-485E-DF10-1CD5-E3792A6AC985}"/>
              </a:ext>
            </a:extLst>
          </p:cNvPr>
          <p:cNvSpPr>
            <a:spLocks noGrp="1"/>
          </p:cNvSpPr>
          <p:nvPr>
            <p:ph type="pic" sz="quarter" idx="17"/>
          </p:nvPr>
        </p:nvSpPr>
        <p:spPr/>
      </p:sp>
      <p:sp>
        <p:nvSpPr>
          <p:cNvPr id="6" name="Espaço Reservado para Imagem 5">
            <a:extLst>
              <a:ext uri="{FF2B5EF4-FFF2-40B4-BE49-F238E27FC236}">
                <a16:creationId xmlns:a16="http://schemas.microsoft.com/office/drawing/2014/main" id="{C74EF7BC-3785-D6B8-3021-BBBF9B60D7B1}"/>
              </a:ext>
            </a:extLst>
          </p:cNvPr>
          <p:cNvSpPr>
            <a:spLocks noGrp="1"/>
          </p:cNvSpPr>
          <p:nvPr>
            <p:ph type="pic" sz="quarter" idx="18"/>
          </p:nvPr>
        </p:nvSpPr>
        <p:spPr/>
      </p:sp>
    </p:spTree>
    <p:extLst>
      <p:ext uri="{BB962C8B-B14F-4D97-AF65-F5344CB8AC3E}">
        <p14:creationId xmlns:p14="http://schemas.microsoft.com/office/powerpoint/2010/main" val="643547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AC436DD4-2584-A90B-06ED-29BB990E375B}"/>
              </a:ext>
            </a:extLst>
          </p:cNvPr>
          <p:cNvSpPr/>
          <p:nvPr/>
        </p:nvSpPr>
        <p:spPr>
          <a:xfrm>
            <a:off x="1" y="3067050"/>
            <a:ext cx="9141195" cy="20764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latin typeface="Work Sans" pitchFamily="2" charset="0"/>
            </a:endParaRPr>
          </a:p>
        </p:txBody>
      </p:sp>
      <p:sp>
        <p:nvSpPr>
          <p:cNvPr id="16" name="Retângulo: Cantos Arredondados 15">
            <a:extLst>
              <a:ext uri="{FF2B5EF4-FFF2-40B4-BE49-F238E27FC236}">
                <a16:creationId xmlns:a16="http://schemas.microsoft.com/office/drawing/2014/main" id="{28861C9F-2008-7825-DFF7-F5F9BD158A8C}"/>
              </a:ext>
            </a:extLst>
          </p:cNvPr>
          <p:cNvSpPr/>
          <p:nvPr/>
        </p:nvSpPr>
        <p:spPr>
          <a:xfrm>
            <a:off x="523875" y="1723963"/>
            <a:ext cx="3828227" cy="2667062"/>
          </a:xfrm>
          <a:prstGeom prst="roundRect">
            <a:avLst>
              <a:gd name="adj" fmla="val 4524"/>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err="1">
              <a:latin typeface="Work Sans" pitchFamily="2" charset="0"/>
            </a:endParaRPr>
          </a:p>
        </p:txBody>
      </p:sp>
      <p:sp>
        <p:nvSpPr>
          <p:cNvPr id="17" name="Retângulo: Cantos Arredondados 16">
            <a:extLst>
              <a:ext uri="{FF2B5EF4-FFF2-40B4-BE49-F238E27FC236}">
                <a16:creationId xmlns:a16="http://schemas.microsoft.com/office/drawing/2014/main" id="{7440C356-B063-6AB1-F6D8-D5D9EAFCB233}"/>
              </a:ext>
            </a:extLst>
          </p:cNvPr>
          <p:cNvSpPr/>
          <p:nvPr/>
        </p:nvSpPr>
        <p:spPr>
          <a:xfrm>
            <a:off x="4791898" y="1723963"/>
            <a:ext cx="3828227" cy="2667062"/>
          </a:xfrm>
          <a:prstGeom prst="roundRect">
            <a:avLst>
              <a:gd name="adj" fmla="val 4524"/>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err="1">
              <a:latin typeface="Work Sans" pitchFamily="2" charset="0"/>
            </a:endParaRPr>
          </a:p>
        </p:txBody>
      </p:sp>
      <p:sp>
        <p:nvSpPr>
          <p:cNvPr id="6" name="TextBox 16">
            <a:extLst>
              <a:ext uri="{FF2B5EF4-FFF2-40B4-BE49-F238E27FC236}">
                <a16:creationId xmlns:a16="http://schemas.microsoft.com/office/drawing/2014/main" id="{084C1E86-5A20-554B-1F7F-ACACFCEF4C2E}"/>
              </a:ext>
            </a:extLst>
          </p:cNvPr>
          <p:cNvSpPr txBox="1"/>
          <p:nvPr/>
        </p:nvSpPr>
        <p:spPr>
          <a:xfrm>
            <a:off x="752474" y="3666598"/>
            <a:ext cx="1667799" cy="415498"/>
          </a:xfrm>
          <a:prstGeom prst="rect">
            <a:avLst/>
          </a:prstGeom>
          <a:noFill/>
        </p:spPr>
        <p:txBody>
          <a:bodyPr wrap="square" rtlCol="0">
            <a:spAutoFit/>
          </a:bodyPr>
          <a:lstStyle/>
          <a:p>
            <a:pPr defTabSz="685800"/>
            <a:r>
              <a:rPr lang="pt-BR" sz="1050" b="1" dirty="0">
                <a:solidFill>
                  <a:schemeClr val="accent2"/>
                </a:solidFill>
                <a:latin typeface="Work Sans" panose="00000500000000000000" pitchFamily="2" charset="0"/>
              </a:rPr>
              <a:t>Alice Moraes</a:t>
            </a:r>
            <a:br>
              <a:rPr lang="pt-BR" sz="1050" b="1" dirty="0">
                <a:solidFill>
                  <a:schemeClr val="accent2"/>
                </a:solidFill>
                <a:latin typeface="Work Sans" panose="00000500000000000000" pitchFamily="2" charset="0"/>
              </a:rPr>
            </a:br>
            <a:r>
              <a:rPr lang="pt-BR" sz="1050" b="1" dirty="0">
                <a:solidFill>
                  <a:schemeClr val="accent1"/>
                </a:solidFill>
                <a:latin typeface="Work Sans" panose="00000500000000000000" pitchFamily="2" charset="0"/>
              </a:rPr>
              <a:t>CEO da empresa x</a:t>
            </a:r>
            <a:endParaRPr lang="pt-BR" sz="1050" dirty="0">
              <a:solidFill>
                <a:schemeClr val="accent1"/>
              </a:solidFill>
              <a:latin typeface="Work Sans" panose="00000500000000000000" pitchFamily="2" charset="0"/>
            </a:endParaRPr>
          </a:p>
        </p:txBody>
      </p:sp>
      <p:sp>
        <p:nvSpPr>
          <p:cNvPr id="20" name="TextBox 16">
            <a:extLst>
              <a:ext uri="{FF2B5EF4-FFF2-40B4-BE49-F238E27FC236}">
                <a16:creationId xmlns:a16="http://schemas.microsoft.com/office/drawing/2014/main" id="{8F96129F-6C82-9EA3-E2E3-9A05845ED01E}"/>
              </a:ext>
            </a:extLst>
          </p:cNvPr>
          <p:cNvSpPr txBox="1"/>
          <p:nvPr/>
        </p:nvSpPr>
        <p:spPr>
          <a:xfrm>
            <a:off x="5076824" y="3666598"/>
            <a:ext cx="1667799" cy="415498"/>
          </a:xfrm>
          <a:prstGeom prst="rect">
            <a:avLst/>
          </a:prstGeom>
          <a:noFill/>
        </p:spPr>
        <p:txBody>
          <a:bodyPr wrap="square" rtlCol="0">
            <a:spAutoFit/>
          </a:bodyPr>
          <a:lstStyle/>
          <a:p>
            <a:pPr defTabSz="685800"/>
            <a:r>
              <a:rPr lang="pt-BR" sz="1050" b="1" dirty="0">
                <a:solidFill>
                  <a:schemeClr val="accent2"/>
                </a:solidFill>
                <a:latin typeface="Work Sans" panose="00000500000000000000" pitchFamily="2" charset="0"/>
              </a:rPr>
              <a:t>Alice Moraes</a:t>
            </a:r>
            <a:br>
              <a:rPr lang="pt-BR" sz="1050" b="1" dirty="0">
                <a:solidFill>
                  <a:schemeClr val="accent2"/>
                </a:solidFill>
                <a:latin typeface="Work Sans" panose="00000500000000000000" pitchFamily="2" charset="0"/>
              </a:rPr>
            </a:br>
            <a:r>
              <a:rPr lang="pt-BR" sz="1050" b="1" dirty="0">
                <a:solidFill>
                  <a:schemeClr val="accent1"/>
                </a:solidFill>
                <a:latin typeface="Work Sans" panose="00000500000000000000" pitchFamily="2" charset="0"/>
              </a:rPr>
              <a:t>CEO da empresa x</a:t>
            </a:r>
            <a:endParaRPr lang="pt-BR" sz="1050" dirty="0">
              <a:solidFill>
                <a:schemeClr val="accent1"/>
              </a:solidFill>
              <a:latin typeface="Work Sans" panose="00000500000000000000" pitchFamily="2" charset="0"/>
            </a:endParaRPr>
          </a:p>
        </p:txBody>
      </p:sp>
      <p:sp>
        <p:nvSpPr>
          <p:cNvPr id="21" name="TextBox 29">
            <a:extLst>
              <a:ext uri="{FF2B5EF4-FFF2-40B4-BE49-F238E27FC236}">
                <a16:creationId xmlns:a16="http://schemas.microsoft.com/office/drawing/2014/main" id="{E768288D-B705-43CE-760C-AD6051A84355}"/>
              </a:ext>
            </a:extLst>
          </p:cNvPr>
          <p:cNvSpPr txBox="1"/>
          <p:nvPr/>
        </p:nvSpPr>
        <p:spPr>
          <a:xfrm>
            <a:off x="714373" y="2168943"/>
            <a:ext cx="3362327" cy="13335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sz="1100" dirty="0"/>
              <a:t>“Texto do slide escrito aqui texto do slide escrito aqui texto do slide escrito aqui texto do slide escrito aqui texto do slide escrito aqui texto do slide escrito aqui texto do slide escrito aqui texto do slide escrito aqui texto.”</a:t>
            </a:r>
          </a:p>
        </p:txBody>
      </p:sp>
      <p:sp>
        <p:nvSpPr>
          <p:cNvPr id="22" name="TextBox 29">
            <a:extLst>
              <a:ext uri="{FF2B5EF4-FFF2-40B4-BE49-F238E27FC236}">
                <a16:creationId xmlns:a16="http://schemas.microsoft.com/office/drawing/2014/main" id="{28AD547D-D0DB-609B-A502-EEC439E79E2B}"/>
              </a:ext>
            </a:extLst>
          </p:cNvPr>
          <p:cNvSpPr txBox="1"/>
          <p:nvPr/>
        </p:nvSpPr>
        <p:spPr>
          <a:xfrm>
            <a:off x="5076823" y="2168943"/>
            <a:ext cx="3362327" cy="133350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sz="1100" dirty="0"/>
              <a:t>“Texto do slide escrito aqui texto do slide escrito aqui texto do slide escrito aqui texto do slide escrito aqui texto do slide escrito aqui texto do slide escrito aqui texto do slide escrito aqui texto do slide escrito aqui texto.”</a:t>
            </a:r>
          </a:p>
        </p:txBody>
      </p:sp>
      <p:sp>
        <p:nvSpPr>
          <p:cNvPr id="23" name="TextBox 14">
            <a:extLst>
              <a:ext uri="{FF2B5EF4-FFF2-40B4-BE49-F238E27FC236}">
                <a16:creationId xmlns:a16="http://schemas.microsoft.com/office/drawing/2014/main" id="{7CF50D5C-5400-6961-8A6C-BE3344A74C92}"/>
              </a:ext>
            </a:extLst>
          </p:cNvPr>
          <p:cNvSpPr txBox="1"/>
          <p:nvPr/>
        </p:nvSpPr>
        <p:spPr>
          <a:xfrm>
            <a:off x="2258809" y="804593"/>
            <a:ext cx="4626377" cy="523220"/>
          </a:xfrm>
          <a:prstGeom prst="rect">
            <a:avLst/>
          </a:prstGeom>
          <a:noFill/>
        </p:spPr>
        <p:txBody>
          <a:bodyPr wrap="square" rtlCol="0">
            <a:spAutoFit/>
          </a:bodyPr>
          <a:lstStyle/>
          <a:p>
            <a:pPr algn="ctr" defTabSz="685800"/>
            <a:r>
              <a:rPr lang="pt-BR" sz="2800" dirty="0">
                <a:solidFill>
                  <a:srgbClr val="00203F"/>
                </a:solidFill>
                <a:latin typeface="Work Sans" panose="00000500000000000000" pitchFamily="2" charset="0"/>
              </a:rPr>
              <a:t>Clientes </a:t>
            </a:r>
            <a:r>
              <a:rPr lang="pt-BR" sz="2800" b="1" dirty="0">
                <a:solidFill>
                  <a:srgbClr val="00203F"/>
                </a:solidFill>
                <a:latin typeface="Work Sans" panose="00000500000000000000" pitchFamily="2" charset="0"/>
              </a:rPr>
              <a:t>satisfeitos</a:t>
            </a:r>
          </a:p>
        </p:txBody>
      </p:sp>
      <p:sp>
        <p:nvSpPr>
          <p:cNvPr id="24" name="TextBox 18">
            <a:extLst>
              <a:ext uri="{FF2B5EF4-FFF2-40B4-BE49-F238E27FC236}">
                <a16:creationId xmlns:a16="http://schemas.microsoft.com/office/drawing/2014/main" id="{9F9CB129-9FE0-9F42-53D5-E3D2AD84F4C7}"/>
              </a:ext>
            </a:extLst>
          </p:cNvPr>
          <p:cNvSpPr txBox="1"/>
          <p:nvPr/>
        </p:nvSpPr>
        <p:spPr>
          <a:xfrm>
            <a:off x="3676463" y="580696"/>
            <a:ext cx="1791070" cy="253916"/>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algn="ctr"/>
            <a:r>
              <a:rPr lang="pt-BR" dirty="0"/>
              <a:t>Casos de sucesso</a:t>
            </a:r>
          </a:p>
        </p:txBody>
      </p:sp>
      <p:pic>
        <p:nvPicPr>
          <p:cNvPr id="26" name="Gráfico 25" descr="Aspas de abertura com preenchimento sólido">
            <a:extLst>
              <a:ext uri="{FF2B5EF4-FFF2-40B4-BE49-F238E27FC236}">
                <a16:creationId xmlns:a16="http://schemas.microsoft.com/office/drawing/2014/main" id="{A6671FCE-25EC-2E74-4986-3477288A7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1454" y="1307513"/>
            <a:ext cx="914400" cy="914400"/>
          </a:xfrm>
          <a:prstGeom prst="rect">
            <a:avLst/>
          </a:prstGeom>
        </p:spPr>
      </p:pic>
      <p:pic>
        <p:nvPicPr>
          <p:cNvPr id="2" name="Gráfico 1" descr="Aspas de abertura com preenchimento sólido">
            <a:extLst>
              <a:ext uri="{FF2B5EF4-FFF2-40B4-BE49-F238E27FC236}">
                <a16:creationId xmlns:a16="http://schemas.microsoft.com/office/drawing/2014/main" id="{CE808ED5-DD55-3494-7C51-0829D93C55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86274" y="1307513"/>
            <a:ext cx="914400" cy="914400"/>
          </a:xfrm>
          <a:prstGeom prst="rect">
            <a:avLst/>
          </a:prstGeom>
        </p:spPr>
      </p:pic>
    </p:spTree>
    <p:extLst>
      <p:ext uri="{BB962C8B-B14F-4D97-AF65-F5344CB8AC3E}">
        <p14:creationId xmlns:p14="http://schemas.microsoft.com/office/powerpoint/2010/main" val="1681007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lay 1">
            <a:extLst>
              <a:ext uri="{FF2B5EF4-FFF2-40B4-BE49-F238E27FC236}">
                <a16:creationId xmlns:a16="http://schemas.microsoft.com/office/drawing/2014/main" id="{8F07A055-3225-4744-A985-EF053F0CC77B}"/>
              </a:ext>
            </a:extLst>
          </p:cNvPr>
          <p:cNvSpPr/>
          <p:nvPr/>
        </p:nvSpPr>
        <p:spPr>
          <a:xfrm rot="16200000">
            <a:off x="3331900" y="-1236772"/>
            <a:ext cx="2480201" cy="10280344"/>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5" name="TextBox 14">
            <a:extLst>
              <a:ext uri="{FF2B5EF4-FFF2-40B4-BE49-F238E27FC236}">
                <a16:creationId xmlns:a16="http://schemas.microsoft.com/office/drawing/2014/main" id="{8D2B6E18-9BBA-455B-A134-2C7C9AF1A871}"/>
              </a:ext>
            </a:extLst>
          </p:cNvPr>
          <p:cNvSpPr txBox="1"/>
          <p:nvPr/>
        </p:nvSpPr>
        <p:spPr>
          <a:xfrm>
            <a:off x="2258809" y="804593"/>
            <a:ext cx="4626377" cy="523220"/>
          </a:xfrm>
          <a:prstGeom prst="rect">
            <a:avLst/>
          </a:prstGeom>
          <a:noFill/>
        </p:spPr>
        <p:txBody>
          <a:bodyPr wrap="square" rtlCol="0">
            <a:spAutoFit/>
          </a:bodyPr>
          <a:lstStyle/>
          <a:p>
            <a:pPr algn="ctr" defTabSz="685800"/>
            <a:r>
              <a:rPr lang="pt-BR" sz="2800" dirty="0">
                <a:solidFill>
                  <a:srgbClr val="00203F"/>
                </a:solidFill>
                <a:latin typeface="Work Sans" panose="00000500000000000000" pitchFamily="2" charset="0"/>
              </a:rPr>
              <a:t>Clientes </a:t>
            </a:r>
            <a:r>
              <a:rPr lang="pt-BR" sz="2800" b="1" dirty="0">
                <a:solidFill>
                  <a:srgbClr val="00203F"/>
                </a:solidFill>
                <a:latin typeface="Work Sans" panose="00000500000000000000" pitchFamily="2" charset="0"/>
              </a:rPr>
              <a:t>satisfeitos</a:t>
            </a:r>
          </a:p>
        </p:txBody>
      </p:sp>
      <p:sp>
        <p:nvSpPr>
          <p:cNvPr id="17" name="TextBox 16">
            <a:extLst>
              <a:ext uri="{FF2B5EF4-FFF2-40B4-BE49-F238E27FC236}">
                <a16:creationId xmlns:a16="http://schemas.microsoft.com/office/drawing/2014/main" id="{6E1BA389-AE5B-4C72-A044-DE24D09190CD}"/>
              </a:ext>
            </a:extLst>
          </p:cNvPr>
          <p:cNvSpPr txBox="1"/>
          <p:nvPr/>
        </p:nvSpPr>
        <p:spPr>
          <a:xfrm>
            <a:off x="2951824" y="3577063"/>
            <a:ext cx="3240350" cy="253916"/>
          </a:xfrm>
          <a:prstGeom prst="rect">
            <a:avLst/>
          </a:prstGeom>
          <a:noFill/>
        </p:spPr>
        <p:txBody>
          <a:bodyPr wrap="square" rtlCol="0">
            <a:spAutoFit/>
          </a:bodyPr>
          <a:lstStyle/>
          <a:p>
            <a:pPr algn="ctr" defTabSz="685800"/>
            <a:r>
              <a:rPr lang="pt-BR" sz="1050" b="1" dirty="0">
                <a:solidFill>
                  <a:prstClr val="white"/>
                </a:solidFill>
                <a:latin typeface="Work Sans" panose="00000500000000000000" pitchFamily="2" charset="0"/>
              </a:rPr>
              <a:t>Marcos Almeida | </a:t>
            </a:r>
            <a:r>
              <a:rPr lang="pt-BR" sz="1050" b="1" dirty="0">
                <a:solidFill>
                  <a:schemeClr val="accent1"/>
                </a:solidFill>
                <a:latin typeface="Work Sans" panose="00000500000000000000" pitchFamily="2" charset="0"/>
              </a:rPr>
              <a:t>CEO da empresa x</a:t>
            </a:r>
            <a:endParaRPr lang="pt-BR" sz="1050" dirty="0">
              <a:solidFill>
                <a:schemeClr val="accent1"/>
              </a:solidFill>
              <a:latin typeface="Work Sans" panose="00000500000000000000" pitchFamily="2" charset="0"/>
            </a:endParaRPr>
          </a:p>
        </p:txBody>
      </p:sp>
      <p:sp>
        <p:nvSpPr>
          <p:cNvPr id="18" name="TextBox 17">
            <a:extLst>
              <a:ext uri="{FF2B5EF4-FFF2-40B4-BE49-F238E27FC236}">
                <a16:creationId xmlns:a16="http://schemas.microsoft.com/office/drawing/2014/main" id="{9B959534-EE43-4877-B175-7A4F9845C683}"/>
              </a:ext>
            </a:extLst>
          </p:cNvPr>
          <p:cNvSpPr txBox="1"/>
          <p:nvPr/>
        </p:nvSpPr>
        <p:spPr>
          <a:xfrm>
            <a:off x="1532508" y="3899930"/>
            <a:ext cx="6078984" cy="692305"/>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gn="ctr"/>
            <a:r>
              <a:rPr lang="pt-BR" dirty="0">
                <a:solidFill>
                  <a:schemeClr val="bg1"/>
                </a:solidFill>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sp>
        <p:nvSpPr>
          <p:cNvPr id="19" name="TextBox 18">
            <a:extLst>
              <a:ext uri="{FF2B5EF4-FFF2-40B4-BE49-F238E27FC236}">
                <a16:creationId xmlns:a16="http://schemas.microsoft.com/office/drawing/2014/main" id="{F5B3F89D-067B-4A8D-8192-018FE8BC5B7B}"/>
              </a:ext>
            </a:extLst>
          </p:cNvPr>
          <p:cNvSpPr txBox="1"/>
          <p:nvPr/>
        </p:nvSpPr>
        <p:spPr>
          <a:xfrm>
            <a:off x="3676463" y="580696"/>
            <a:ext cx="1791070" cy="253916"/>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algn="ctr"/>
            <a:r>
              <a:rPr lang="pt-BR" dirty="0"/>
              <a:t>Casos de sucesso</a:t>
            </a:r>
          </a:p>
        </p:txBody>
      </p:sp>
      <p:sp>
        <p:nvSpPr>
          <p:cNvPr id="4" name="Espaço Reservado para Imagem 3">
            <a:extLst>
              <a:ext uri="{FF2B5EF4-FFF2-40B4-BE49-F238E27FC236}">
                <a16:creationId xmlns:a16="http://schemas.microsoft.com/office/drawing/2014/main" id="{4A9CE65C-5C28-AF3D-2848-08634648E92E}"/>
              </a:ext>
            </a:extLst>
          </p:cNvPr>
          <p:cNvSpPr>
            <a:spLocks noGrp="1"/>
          </p:cNvSpPr>
          <p:nvPr>
            <p:ph type="pic" sz="quarter" idx="17"/>
          </p:nvPr>
        </p:nvSpPr>
        <p:spPr/>
      </p:sp>
    </p:spTree>
    <p:extLst>
      <p:ext uri="{BB962C8B-B14F-4D97-AF65-F5344CB8AC3E}">
        <p14:creationId xmlns:p14="http://schemas.microsoft.com/office/powerpoint/2010/main" val="4079229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4CC3287B-0E25-4D3A-88A1-F20A2F9C03CB}"/>
              </a:ext>
            </a:extLst>
          </p:cNvPr>
          <p:cNvGraphicFramePr>
            <a:graphicFrameLocks noGrp="1"/>
          </p:cNvGraphicFramePr>
          <p:nvPr>
            <p:extLst>
              <p:ext uri="{D42A27DB-BD31-4B8C-83A1-F6EECF244321}">
                <p14:modId xmlns:p14="http://schemas.microsoft.com/office/powerpoint/2010/main" val="439272439"/>
              </p:ext>
            </p:extLst>
          </p:nvPr>
        </p:nvGraphicFramePr>
        <p:xfrm>
          <a:off x="636973" y="1528614"/>
          <a:ext cx="7870055" cy="3175984"/>
        </p:xfrm>
        <a:graphic>
          <a:graphicData uri="http://schemas.openxmlformats.org/drawingml/2006/table">
            <a:tbl>
              <a:tblPr firstRow="1" bandRow="1">
                <a:tableStyleId>{5C22544A-7EE6-4342-B048-85BDC9FD1C3A}</a:tableStyleId>
              </a:tblPr>
              <a:tblGrid>
                <a:gridCol w="389331">
                  <a:extLst>
                    <a:ext uri="{9D8B030D-6E8A-4147-A177-3AD203B41FA5}">
                      <a16:colId xmlns:a16="http://schemas.microsoft.com/office/drawing/2014/main" val="2133001239"/>
                    </a:ext>
                  </a:extLst>
                </a:gridCol>
                <a:gridCol w="1668563">
                  <a:extLst>
                    <a:ext uri="{9D8B030D-6E8A-4147-A177-3AD203B41FA5}">
                      <a16:colId xmlns:a16="http://schemas.microsoft.com/office/drawing/2014/main" val="2030773283"/>
                    </a:ext>
                  </a:extLst>
                </a:gridCol>
                <a:gridCol w="916728">
                  <a:extLst>
                    <a:ext uri="{9D8B030D-6E8A-4147-A177-3AD203B41FA5}">
                      <a16:colId xmlns:a16="http://schemas.microsoft.com/office/drawing/2014/main" val="2868248669"/>
                    </a:ext>
                  </a:extLst>
                </a:gridCol>
                <a:gridCol w="3532774">
                  <a:extLst>
                    <a:ext uri="{9D8B030D-6E8A-4147-A177-3AD203B41FA5}">
                      <a16:colId xmlns:a16="http://schemas.microsoft.com/office/drawing/2014/main" val="1627413008"/>
                    </a:ext>
                  </a:extLst>
                </a:gridCol>
                <a:gridCol w="1362659">
                  <a:extLst>
                    <a:ext uri="{9D8B030D-6E8A-4147-A177-3AD203B41FA5}">
                      <a16:colId xmlns:a16="http://schemas.microsoft.com/office/drawing/2014/main" val="2136627514"/>
                    </a:ext>
                  </a:extLst>
                </a:gridCol>
              </a:tblGrid>
              <a:tr h="437536">
                <a:tc>
                  <a:txBody>
                    <a:bodyPr/>
                    <a:lstStyle/>
                    <a:p>
                      <a:pPr algn="ctr"/>
                      <a:r>
                        <a:rPr lang="pt-BR" sz="800" b="1" noProof="0" dirty="0">
                          <a:solidFill>
                            <a:schemeClr val="bg1"/>
                          </a:solidFill>
                          <a:latin typeface="Work Sans" pitchFamily="2" charset="0"/>
                          <a:ea typeface="Open Sans" panose="020B0606030504020204" pitchFamily="34" charset="0"/>
                          <a:cs typeface="Frank Ruhl Libre" panose="00000500000000000000" pitchFamily="2" charset="-79"/>
                        </a:rPr>
                        <a:t>Nº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pt-BR" sz="800" b="1" noProof="0" dirty="0">
                          <a:solidFill>
                            <a:schemeClr val="bg1"/>
                          </a:solidFill>
                          <a:latin typeface="Work Sans" pitchFamily="2" charset="0"/>
                          <a:ea typeface="Open Sans" panose="020B0606030504020204" pitchFamily="34" charset="0"/>
                          <a:cs typeface="Frank Ruhl Libre" panose="00000500000000000000" pitchFamily="2" charset="-79"/>
                        </a:rPr>
                        <a:t>TÍTULO AQUI</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pt-BR" sz="800" b="1" noProof="0" dirty="0">
                          <a:solidFill>
                            <a:schemeClr val="bg1"/>
                          </a:solidFill>
                          <a:latin typeface="Work Sans" pitchFamily="2" charset="0"/>
                          <a:ea typeface="Open Sans" panose="020B0606030504020204" pitchFamily="34" charset="0"/>
                          <a:cs typeface="Frank Ruhl Libre" panose="00000500000000000000" pitchFamily="2" charset="-79"/>
                        </a:rPr>
                        <a:t>TÍTULO AQUI</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pt-BR" sz="800" b="1" noProof="0" dirty="0">
                          <a:solidFill>
                            <a:schemeClr val="bg1"/>
                          </a:solidFill>
                          <a:latin typeface="Work Sans" pitchFamily="2" charset="0"/>
                          <a:ea typeface="Open Sans" panose="020B0606030504020204" pitchFamily="34" charset="0"/>
                          <a:cs typeface="Frank Ruhl Libre" panose="00000500000000000000" pitchFamily="2" charset="-79"/>
                        </a:rPr>
                        <a:t>TÍTULO AQUI</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800" b="1" noProof="0" dirty="0">
                          <a:solidFill>
                            <a:schemeClr val="bg1"/>
                          </a:solidFill>
                          <a:latin typeface="Work Sans" pitchFamily="2" charset="0"/>
                          <a:ea typeface="Open Sans" panose="020B0606030504020204" pitchFamily="34" charset="0"/>
                          <a:cs typeface="Frank Ruhl Libre" panose="00000500000000000000" pitchFamily="2" charset="-79"/>
                        </a:rPr>
                        <a:t>TÍTULO AQUI</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73605160"/>
                  </a:ext>
                </a:extLst>
              </a:tr>
              <a:tr h="342306">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Texto do slide escrito aqui texto do slide escrito aqui</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R$00,00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9658157"/>
                  </a:ext>
                </a:extLst>
              </a:tr>
              <a:tr h="342306">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texto do slide escrito aqui</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R$00,00</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52046325"/>
                  </a:ext>
                </a:extLst>
              </a:tr>
              <a:tr h="342306">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texto do slide escrito aqui</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R$00,00</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1265158"/>
                  </a:ext>
                </a:extLst>
              </a:tr>
              <a:tr h="342306">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texto do slide escrito aqui</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R$00,00</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5061046"/>
                  </a:ext>
                </a:extLst>
              </a:tr>
              <a:tr h="342306">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5</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10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texto do slide escrito aqui</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R$00,00</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854542"/>
                  </a:ext>
                </a:extLst>
              </a:tr>
              <a:tr h="342306">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6</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texto do slide escrito aqui</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R$00,00</a:t>
                      </a:r>
                      <a:endPar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70284956"/>
                  </a:ext>
                </a:extLst>
              </a:tr>
              <a:tr h="342306">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7</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pt-BR" sz="800" noProof="0" dirty="0">
                          <a:solidFill>
                            <a:schemeClr val="accent2"/>
                          </a:solidFill>
                          <a:latin typeface="Work Sans" pitchFamily="2" charset="0"/>
                          <a:ea typeface="Open Sans" panose="020B0606030504020204" pitchFamily="34" charset="0"/>
                          <a:cs typeface="Open Sans" panose="020B0606030504020204" pitchFamily="34" charset="0"/>
                        </a:rPr>
                        <a:t>-</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Texto do slide escrito aqui texto do slide escrito aqui</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accent2"/>
                          </a:solidFill>
                          <a:effectLst/>
                          <a:uLnTx/>
                          <a:uFillTx/>
                          <a:latin typeface="Work Sans" pitchFamily="2" charset="0"/>
                          <a:ea typeface="Open Sans" panose="020B0606030504020204" pitchFamily="34" charset="0"/>
                          <a:cs typeface="Open Sans" panose="020B0606030504020204" pitchFamily="34" charset="0"/>
                        </a:rPr>
                        <a:t>R$00,00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2447073"/>
                  </a:ext>
                </a:extLst>
              </a:tr>
              <a:tr h="342306">
                <a:tc gridSpan="4">
                  <a:txBody>
                    <a:bodyPr/>
                    <a:lstStyle/>
                    <a:p>
                      <a:pPr algn="l"/>
                      <a:r>
                        <a:rPr lang="pt-BR" sz="800" b="1" noProof="0" dirty="0">
                          <a:solidFill>
                            <a:schemeClr val="bg1"/>
                          </a:solidFill>
                          <a:latin typeface="Work Sans" pitchFamily="2" charset="0"/>
                          <a:ea typeface="Open Sans" panose="020B0606030504020204" pitchFamily="34" charset="0"/>
                          <a:cs typeface="Open Sans" panose="020B0606030504020204" pitchFamily="34" charset="0"/>
                        </a:rPr>
                        <a:t>TOTAL GERAL</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algn="l"/>
                      <a:endParaRPr lang="en-US" sz="100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pPr algn="l"/>
                      <a:endParaRPr lang="en-US" sz="100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pPr algn="l"/>
                      <a:endParaRPr lang="en-US" sz="100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BR" sz="800" b="1" noProof="0" dirty="0">
                          <a:solidFill>
                            <a:schemeClr val="bg1"/>
                          </a:solidFill>
                          <a:latin typeface="Work Sans" pitchFamily="2" charset="0"/>
                          <a:ea typeface="Open Sans" panose="020B0606030504020204" pitchFamily="34" charset="0"/>
                          <a:cs typeface="Open Sans" panose="020B0606030504020204" pitchFamily="34" charset="0"/>
                        </a:rPr>
                        <a:t>R$00,00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648890202"/>
                  </a:ext>
                </a:extLst>
              </a:tr>
            </a:tbl>
          </a:graphicData>
        </a:graphic>
      </p:graphicFrame>
      <p:sp>
        <p:nvSpPr>
          <p:cNvPr id="13" name="TextBox 12">
            <a:extLst>
              <a:ext uri="{FF2B5EF4-FFF2-40B4-BE49-F238E27FC236}">
                <a16:creationId xmlns:a16="http://schemas.microsoft.com/office/drawing/2014/main" id="{A20F73BB-0126-420F-822D-B9E0AC147335}"/>
              </a:ext>
            </a:extLst>
          </p:cNvPr>
          <p:cNvSpPr txBox="1"/>
          <p:nvPr/>
        </p:nvSpPr>
        <p:spPr>
          <a:xfrm>
            <a:off x="937260" y="655070"/>
            <a:ext cx="7269480" cy="523220"/>
          </a:xfrm>
          <a:prstGeom prst="rect">
            <a:avLst/>
          </a:prstGeom>
          <a:noFill/>
        </p:spPr>
        <p:txBody>
          <a:bodyPr wrap="square" rtlCol="0">
            <a:spAutoFit/>
          </a:bodyPr>
          <a:lstStyle/>
          <a:p>
            <a:pPr algn="ctr" defTabSz="685800"/>
            <a:r>
              <a:rPr lang="pt-BR" sz="2800" dirty="0">
                <a:solidFill>
                  <a:srgbClr val="00203F"/>
                </a:solidFill>
                <a:latin typeface="Work Sans" panose="00000500000000000000" pitchFamily="2" charset="0"/>
              </a:rPr>
              <a:t>Investimento e forma </a:t>
            </a:r>
            <a:r>
              <a:rPr lang="pt-BR" sz="2800" b="1" dirty="0">
                <a:solidFill>
                  <a:srgbClr val="00203F"/>
                </a:solidFill>
                <a:latin typeface="Work Sans" panose="00000500000000000000" pitchFamily="2" charset="0"/>
              </a:rPr>
              <a:t>de pagamento</a:t>
            </a:r>
          </a:p>
        </p:txBody>
      </p:sp>
      <p:pic>
        <p:nvPicPr>
          <p:cNvPr id="2" name="Gráfico 1">
            <a:extLst>
              <a:ext uri="{FF2B5EF4-FFF2-40B4-BE49-F238E27FC236}">
                <a16:creationId xmlns:a16="http://schemas.microsoft.com/office/drawing/2014/main" id="{23B827E7-C62C-0E84-13E9-88C27396AC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337" y="239802"/>
            <a:ext cx="1034120" cy="266608"/>
          </a:xfrm>
          <a:prstGeom prst="rect">
            <a:avLst/>
          </a:prstGeom>
        </p:spPr>
      </p:pic>
    </p:spTree>
    <p:extLst>
      <p:ext uri="{BB962C8B-B14F-4D97-AF65-F5344CB8AC3E}">
        <p14:creationId xmlns:p14="http://schemas.microsoft.com/office/powerpoint/2010/main" val="325364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EC6F7B0-C483-4045-B4CE-8D6AE18CB33F}"/>
              </a:ext>
            </a:extLst>
          </p:cNvPr>
          <p:cNvSpPr txBox="1"/>
          <p:nvPr/>
        </p:nvSpPr>
        <p:spPr>
          <a:xfrm>
            <a:off x="4380271" y="1302658"/>
            <a:ext cx="2617839"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Um pouco </a:t>
            </a:r>
            <a:r>
              <a:rPr lang="pt-BR" sz="2800" b="1" dirty="0">
                <a:solidFill>
                  <a:schemeClr val="accent2"/>
                </a:solidFill>
                <a:latin typeface="Work Sans" panose="00000500000000000000" pitchFamily="2" charset="0"/>
              </a:rPr>
              <a:t>sobre nós</a:t>
            </a:r>
          </a:p>
        </p:txBody>
      </p:sp>
      <p:sp>
        <p:nvSpPr>
          <p:cNvPr id="12" name="TextBox 11">
            <a:extLst>
              <a:ext uri="{FF2B5EF4-FFF2-40B4-BE49-F238E27FC236}">
                <a16:creationId xmlns:a16="http://schemas.microsoft.com/office/drawing/2014/main" id="{7B159B5B-4FA8-45B9-B65C-CD232A7328CD}"/>
              </a:ext>
            </a:extLst>
          </p:cNvPr>
          <p:cNvSpPr txBox="1"/>
          <p:nvPr/>
        </p:nvSpPr>
        <p:spPr>
          <a:xfrm>
            <a:off x="4380272" y="1150008"/>
            <a:ext cx="3240350" cy="230832"/>
          </a:xfrm>
          <a:prstGeom prst="rect">
            <a:avLst/>
          </a:prstGeom>
          <a:noFill/>
        </p:spPr>
        <p:txBody>
          <a:bodyPr wrap="square" rtlCol="0">
            <a:spAutoFit/>
          </a:bodyPr>
          <a:lstStyle/>
          <a:p>
            <a:pPr defTabSz="685800"/>
            <a:r>
              <a:rPr lang="pt-BR" sz="900" dirty="0">
                <a:solidFill>
                  <a:schemeClr val="accent1"/>
                </a:solidFill>
                <a:latin typeface="Work Sans" panose="00000500000000000000" pitchFamily="2" charset="0"/>
              </a:rPr>
              <a:t>Apresentação da empresa </a:t>
            </a:r>
          </a:p>
        </p:txBody>
      </p:sp>
      <p:sp>
        <p:nvSpPr>
          <p:cNvPr id="13" name="TextBox 12">
            <a:extLst>
              <a:ext uri="{FF2B5EF4-FFF2-40B4-BE49-F238E27FC236}">
                <a16:creationId xmlns:a16="http://schemas.microsoft.com/office/drawing/2014/main" id="{F688FC25-C72D-46B5-B8BE-248F0EF3E474}"/>
              </a:ext>
            </a:extLst>
          </p:cNvPr>
          <p:cNvSpPr txBox="1"/>
          <p:nvPr/>
        </p:nvSpPr>
        <p:spPr>
          <a:xfrm>
            <a:off x="4380271" y="2393296"/>
            <a:ext cx="3674070" cy="193880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Work Sans" pitchFamily="2" charset="0"/>
                <a:ea typeface="Open Sans" panose="020B0606030504020204" pitchFamily="34" charset="0"/>
                <a:cs typeface="Open Sans" panose="020B0606030504020204" pitchFamily="34" charset="0"/>
              </a:rPr>
              <a:t>Texto do slide escrito aqui texto do slide escrito aqui texto do slide escrito aqui texto do slide escrito aqui texto do slide escrito aqui texto do slide escrito aqui texto do slide escrito aqui texto do slide escrito aqui.</a:t>
            </a:r>
          </a:p>
          <a:p>
            <a:pPr defTabSz="685800">
              <a:lnSpc>
                <a:spcPct val="150000"/>
              </a:lnSpc>
            </a:pPr>
            <a:endParaRPr lang="pt-BR" sz="900" dirty="0">
              <a:solidFill>
                <a:schemeClr val="tx1">
                  <a:lumMod val="85000"/>
                  <a:lumOff val="15000"/>
                </a:schemeClr>
              </a:solidFill>
              <a:latin typeface="Work Sans" pitchFamily="2" charset="0"/>
              <a:ea typeface="Open Sans" panose="020B0606030504020204" pitchFamily="34" charset="0"/>
              <a:cs typeface="Open Sans" panose="020B0606030504020204" pitchFamily="34" charset="0"/>
            </a:endParaRPr>
          </a:p>
          <a:p>
            <a:pPr defTabSz="685800">
              <a:lnSpc>
                <a:spcPct val="150000"/>
              </a:lnSpc>
            </a:pPr>
            <a:r>
              <a:rPr lang="pt-BR" sz="900" dirty="0">
                <a:solidFill>
                  <a:schemeClr val="tx1">
                    <a:lumMod val="85000"/>
                    <a:lumOff val="15000"/>
                  </a:schemeClr>
                </a:solidFill>
                <a:latin typeface="Work Sans" pitchFamily="2" charset="0"/>
                <a:ea typeface="Open Sans" panose="020B0606030504020204" pitchFamily="34" charset="0"/>
                <a:cs typeface="Open Sans" panose="020B0606030504020204" pitchFamily="34" charset="0"/>
              </a:rPr>
              <a:t>texto do slide escrito aqui texto do slide escrito aqui do slide escrito aqui. Texto do slide escrito aqui texto do slide escrito aqui texto do slide escrito aqui texto do slide escrito aqui texto do slide escrito aqui texto do slide escrito aqui texto.</a:t>
            </a:r>
          </a:p>
        </p:txBody>
      </p:sp>
      <p:pic>
        <p:nvPicPr>
          <p:cNvPr id="2" name="Gráfico 1">
            <a:extLst>
              <a:ext uri="{FF2B5EF4-FFF2-40B4-BE49-F238E27FC236}">
                <a16:creationId xmlns:a16="http://schemas.microsoft.com/office/drawing/2014/main" id="{232DB68F-BAC8-3115-D27B-91C0F46CAD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4" name="Espaço Reservado para Imagem 3">
            <a:extLst>
              <a:ext uri="{FF2B5EF4-FFF2-40B4-BE49-F238E27FC236}">
                <a16:creationId xmlns:a16="http://schemas.microsoft.com/office/drawing/2014/main" id="{C2F5B22C-11F5-6192-709E-74A531851C10}"/>
              </a:ext>
            </a:extLst>
          </p:cNvPr>
          <p:cNvSpPr>
            <a:spLocks noGrp="1"/>
          </p:cNvSpPr>
          <p:nvPr>
            <p:ph type="pic" sz="quarter" idx="11"/>
          </p:nvPr>
        </p:nvSpPr>
        <p:spPr>
          <a:xfrm>
            <a:off x="497275" y="1924215"/>
            <a:ext cx="3240881" cy="2177663"/>
          </a:xfrm>
        </p:spPr>
      </p:sp>
    </p:spTree>
    <p:extLst>
      <p:ext uri="{BB962C8B-B14F-4D97-AF65-F5344CB8AC3E}">
        <p14:creationId xmlns:p14="http://schemas.microsoft.com/office/powerpoint/2010/main" val="1063256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94AC4A9-7A9E-4B53-A194-E78EB92892C8}"/>
              </a:ext>
            </a:extLst>
          </p:cNvPr>
          <p:cNvSpPr/>
          <p:nvPr/>
        </p:nvSpPr>
        <p:spPr>
          <a:xfrm>
            <a:off x="0" y="3689262"/>
            <a:ext cx="9144000" cy="1454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1" name="Rectangle 10">
            <a:extLst>
              <a:ext uri="{FF2B5EF4-FFF2-40B4-BE49-F238E27FC236}">
                <a16:creationId xmlns:a16="http://schemas.microsoft.com/office/drawing/2014/main" id="{9400ED5D-29EE-4102-AECE-54E8135FFFA3}"/>
              </a:ext>
            </a:extLst>
          </p:cNvPr>
          <p:cNvSpPr/>
          <p:nvPr/>
        </p:nvSpPr>
        <p:spPr>
          <a:xfrm>
            <a:off x="874449" y="1571348"/>
            <a:ext cx="2381435" cy="305613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2" name="Rectangle 11">
            <a:extLst>
              <a:ext uri="{FF2B5EF4-FFF2-40B4-BE49-F238E27FC236}">
                <a16:creationId xmlns:a16="http://schemas.microsoft.com/office/drawing/2014/main" id="{BD0F4166-E7A1-46DF-9C21-3A10B2D22CC9}"/>
              </a:ext>
            </a:extLst>
          </p:cNvPr>
          <p:cNvSpPr/>
          <p:nvPr/>
        </p:nvSpPr>
        <p:spPr>
          <a:xfrm>
            <a:off x="3387938" y="1584662"/>
            <a:ext cx="2381435" cy="305613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3" name="Rectangle 12">
            <a:extLst>
              <a:ext uri="{FF2B5EF4-FFF2-40B4-BE49-F238E27FC236}">
                <a16:creationId xmlns:a16="http://schemas.microsoft.com/office/drawing/2014/main" id="{632BBE23-533A-4FF3-A4CF-E76BE92197CA}"/>
              </a:ext>
            </a:extLst>
          </p:cNvPr>
          <p:cNvSpPr/>
          <p:nvPr/>
        </p:nvSpPr>
        <p:spPr>
          <a:xfrm>
            <a:off x="5900320" y="1571348"/>
            <a:ext cx="2381435" cy="3056135"/>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4" name="TextBox 13">
            <a:extLst>
              <a:ext uri="{FF2B5EF4-FFF2-40B4-BE49-F238E27FC236}">
                <a16:creationId xmlns:a16="http://schemas.microsoft.com/office/drawing/2014/main" id="{024BC48D-6E3F-4BA2-8B88-E5DA4A703926}"/>
              </a:ext>
            </a:extLst>
          </p:cNvPr>
          <p:cNvSpPr txBox="1"/>
          <p:nvPr/>
        </p:nvSpPr>
        <p:spPr>
          <a:xfrm>
            <a:off x="1112525" y="1895131"/>
            <a:ext cx="1907507" cy="253916"/>
          </a:xfrm>
          <a:prstGeom prst="rect">
            <a:avLst/>
          </a:prstGeom>
          <a:noFill/>
        </p:spPr>
        <p:txBody>
          <a:bodyPr wrap="square" rtlCol="0">
            <a:spAutoFit/>
          </a:bodyPr>
          <a:lstStyle/>
          <a:p>
            <a:pPr algn="ctr" defTabSz="685800"/>
            <a:r>
              <a:rPr lang="pt-BR" sz="1050" dirty="0">
                <a:solidFill>
                  <a:schemeClr val="tx1">
                    <a:lumMod val="75000"/>
                    <a:lumOff val="25000"/>
                  </a:schemeClr>
                </a:solidFill>
                <a:latin typeface="Work Sans" panose="00000500000000000000" pitchFamily="2" charset="0"/>
                <a:cs typeface="Poppins" panose="00000500000000000000" pitchFamily="2" charset="0"/>
              </a:rPr>
              <a:t>Plano Básico</a:t>
            </a:r>
          </a:p>
        </p:txBody>
      </p:sp>
      <p:sp>
        <p:nvSpPr>
          <p:cNvPr id="15" name="TextBox 14">
            <a:extLst>
              <a:ext uri="{FF2B5EF4-FFF2-40B4-BE49-F238E27FC236}">
                <a16:creationId xmlns:a16="http://schemas.microsoft.com/office/drawing/2014/main" id="{DBB9988B-5DA3-4F1C-8098-18290D8A4A28}"/>
              </a:ext>
            </a:extLst>
          </p:cNvPr>
          <p:cNvSpPr txBox="1"/>
          <p:nvPr/>
        </p:nvSpPr>
        <p:spPr>
          <a:xfrm>
            <a:off x="1037579" y="2314942"/>
            <a:ext cx="2057400" cy="523220"/>
          </a:xfrm>
          <a:prstGeom prst="rect">
            <a:avLst/>
          </a:prstGeom>
          <a:noFill/>
        </p:spPr>
        <p:txBody>
          <a:bodyPr wrap="square" rtlCol="0">
            <a:spAutoFit/>
          </a:bodyPr>
          <a:lstStyle/>
          <a:p>
            <a:pPr algn="ctr" defTabSz="685800"/>
            <a:r>
              <a:rPr lang="pt-BR" sz="2800" dirty="0">
                <a:solidFill>
                  <a:schemeClr val="accent2"/>
                </a:solidFill>
                <a:latin typeface="Work Sans" pitchFamily="2" charset="0"/>
                <a:cs typeface="Poppins ExtraBold" panose="00000900000000000000" pitchFamily="2" charset="0"/>
              </a:rPr>
              <a:t>R$39/</a:t>
            </a:r>
            <a:r>
              <a:rPr lang="pt-BR" sz="2000" dirty="0">
                <a:solidFill>
                  <a:schemeClr val="accent2"/>
                </a:solidFill>
                <a:latin typeface="Work Sans" pitchFamily="2" charset="0"/>
                <a:cs typeface="Poppins ExtraBold" panose="00000900000000000000" pitchFamily="2" charset="0"/>
              </a:rPr>
              <a:t>mês</a:t>
            </a:r>
            <a:endParaRPr lang="pt-BR" sz="2800" dirty="0">
              <a:solidFill>
                <a:schemeClr val="accent2"/>
              </a:solidFill>
              <a:latin typeface="Work Sans" pitchFamily="2" charset="0"/>
              <a:cs typeface="Poppins ExtraBold" panose="00000900000000000000" pitchFamily="2" charset="0"/>
            </a:endParaRPr>
          </a:p>
        </p:txBody>
      </p:sp>
      <p:sp>
        <p:nvSpPr>
          <p:cNvPr id="16" name="TextBox 15">
            <a:extLst>
              <a:ext uri="{FF2B5EF4-FFF2-40B4-BE49-F238E27FC236}">
                <a16:creationId xmlns:a16="http://schemas.microsoft.com/office/drawing/2014/main" id="{673EF903-E3EF-4586-A7C9-259D03966059}"/>
              </a:ext>
            </a:extLst>
          </p:cNvPr>
          <p:cNvSpPr txBox="1"/>
          <p:nvPr/>
        </p:nvSpPr>
        <p:spPr>
          <a:xfrm>
            <a:off x="1037579" y="3050448"/>
            <a:ext cx="2057400" cy="276999"/>
          </a:xfrm>
          <a:prstGeom prst="rect">
            <a:avLst/>
          </a:prstGeom>
          <a:solidFill>
            <a:schemeClr val="accent1"/>
          </a:solidFill>
        </p:spPr>
        <p:txBody>
          <a:bodyPr wrap="square" rtlCol="0">
            <a:spAutoFit/>
          </a:bodyPr>
          <a:lstStyle/>
          <a:p>
            <a:pPr algn="ctr" defTabSz="685800"/>
            <a:r>
              <a:rPr lang="pt-BR" sz="1200" dirty="0">
                <a:solidFill>
                  <a:prstClr val="white"/>
                </a:solidFill>
                <a:latin typeface="Work Sans" panose="00000500000000000000" pitchFamily="2" charset="0"/>
                <a:cs typeface="Poppins Medium" panose="00000600000000000000" pitchFamily="2" charset="0"/>
              </a:rPr>
              <a:t>+20% </a:t>
            </a:r>
            <a:r>
              <a:rPr lang="pt-BR" sz="1200" dirty="0" err="1">
                <a:solidFill>
                  <a:prstClr val="white"/>
                </a:solidFill>
                <a:latin typeface="Work Sans" panose="00000500000000000000" pitchFamily="2" charset="0"/>
                <a:cs typeface="Poppins Medium" panose="00000600000000000000" pitchFamily="2" charset="0"/>
              </a:rPr>
              <a:t>Cashback</a:t>
            </a:r>
            <a:endParaRPr lang="pt-BR" sz="1200" dirty="0">
              <a:solidFill>
                <a:prstClr val="white"/>
              </a:solidFill>
              <a:latin typeface="Work Sans" panose="00000500000000000000" pitchFamily="2" charset="0"/>
              <a:cs typeface="Poppins Medium" panose="00000600000000000000" pitchFamily="2" charset="0"/>
            </a:endParaRPr>
          </a:p>
        </p:txBody>
      </p:sp>
      <p:sp>
        <p:nvSpPr>
          <p:cNvPr id="17" name="TextBox 16">
            <a:extLst>
              <a:ext uri="{FF2B5EF4-FFF2-40B4-BE49-F238E27FC236}">
                <a16:creationId xmlns:a16="http://schemas.microsoft.com/office/drawing/2014/main" id="{85266C0D-D546-4405-9809-A91FA354F220}"/>
              </a:ext>
            </a:extLst>
          </p:cNvPr>
          <p:cNvSpPr txBox="1"/>
          <p:nvPr/>
        </p:nvSpPr>
        <p:spPr>
          <a:xfrm>
            <a:off x="1037579" y="3644081"/>
            <a:ext cx="2057400" cy="276999"/>
          </a:xfrm>
          <a:prstGeom prst="rect">
            <a:avLst/>
          </a:prstGeom>
          <a:noFill/>
        </p:spPr>
        <p:txBody>
          <a:bodyPr wrap="square" rtlCol="0">
            <a:spAutoFit/>
          </a:bodyPr>
          <a:lstStyle/>
          <a:p>
            <a:pPr algn="ctr" defTabSz="685800"/>
            <a:r>
              <a:rPr lang="pt-BR" sz="1200" dirty="0">
                <a:solidFill>
                  <a:schemeClr val="tx1">
                    <a:lumMod val="75000"/>
                    <a:lumOff val="25000"/>
                  </a:schemeClr>
                </a:solidFill>
                <a:latin typeface="Work Sans" panose="00000500000000000000" pitchFamily="2" charset="0"/>
                <a:cs typeface="Poppins Medium" panose="00000600000000000000" pitchFamily="2" charset="0"/>
              </a:rPr>
              <a:t>Serviços:</a:t>
            </a:r>
          </a:p>
        </p:txBody>
      </p:sp>
      <p:sp>
        <p:nvSpPr>
          <p:cNvPr id="18" name="TextBox 17">
            <a:extLst>
              <a:ext uri="{FF2B5EF4-FFF2-40B4-BE49-F238E27FC236}">
                <a16:creationId xmlns:a16="http://schemas.microsoft.com/office/drawing/2014/main" id="{6DEB72EC-3329-4C95-AB37-E5B64F7B6F37}"/>
              </a:ext>
            </a:extLst>
          </p:cNvPr>
          <p:cNvSpPr txBox="1"/>
          <p:nvPr/>
        </p:nvSpPr>
        <p:spPr>
          <a:xfrm>
            <a:off x="3624905" y="1895131"/>
            <a:ext cx="1907507" cy="253916"/>
          </a:xfrm>
          <a:prstGeom prst="rect">
            <a:avLst/>
          </a:prstGeom>
          <a:noFill/>
        </p:spPr>
        <p:txBody>
          <a:bodyPr wrap="square" rtlCol="0">
            <a:spAutoFit/>
          </a:bodyPr>
          <a:lstStyle/>
          <a:p>
            <a:pPr algn="ctr" defTabSz="685800"/>
            <a:r>
              <a:rPr lang="pt-BR" sz="1050" dirty="0">
                <a:solidFill>
                  <a:schemeClr val="tx1">
                    <a:lumMod val="75000"/>
                    <a:lumOff val="25000"/>
                  </a:schemeClr>
                </a:solidFill>
                <a:latin typeface="Work Sans" panose="00000500000000000000" pitchFamily="2" charset="0"/>
                <a:cs typeface="Poppins" panose="00000500000000000000" pitchFamily="2" charset="0"/>
              </a:rPr>
              <a:t>Plano Intermediário</a:t>
            </a:r>
          </a:p>
        </p:txBody>
      </p:sp>
      <p:sp>
        <p:nvSpPr>
          <p:cNvPr id="19" name="TextBox 18">
            <a:extLst>
              <a:ext uri="{FF2B5EF4-FFF2-40B4-BE49-F238E27FC236}">
                <a16:creationId xmlns:a16="http://schemas.microsoft.com/office/drawing/2014/main" id="{25DB093F-BD4D-483D-BC0B-998C1C223809}"/>
              </a:ext>
            </a:extLst>
          </p:cNvPr>
          <p:cNvSpPr txBox="1"/>
          <p:nvPr/>
        </p:nvSpPr>
        <p:spPr>
          <a:xfrm>
            <a:off x="3549959" y="2312997"/>
            <a:ext cx="2057400" cy="523220"/>
          </a:xfrm>
          <a:prstGeom prst="rect">
            <a:avLst/>
          </a:prstGeom>
          <a:noFill/>
        </p:spPr>
        <p:txBody>
          <a:bodyPr wrap="square" rtlCol="0">
            <a:spAutoFit/>
          </a:bodyPr>
          <a:lstStyle/>
          <a:p>
            <a:pPr algn="ctr" defTabSz="685800"/>
            <a:r>
              <a:rPr lang="pt-BR" sz="2800" dirty="0">
                <a:solidFill>
                  <a:schemeClr val="accent2"/>
                </a:solidFill>
                <a:latin typeface="Work Sans" pitchFamily="2" charset="0"/>
                <a:cs typeface="Poppins ExtraBold" panose="00000900000000000000" pitchFamily="2" charset="0"/>
              </a:rPr>
              <a:t>R$59/</a:t>
            </a:r>
            <a:r>
              <a:rPr lang="pt-BR" sz="2000" dirty="0">
                <a:solidFill>
                  <a:schemeClr val="accent2"/>
                </a:solidFill>
                <a:latin typeface="Work Sans" pitchFamily="2" charset="0"/>
                <a:cs typeface="Poppins ExtraBold" panose="00000900000000000000" pitchFamily="2" charset="0"/>
              </a:rPr>
              <a:t>mês</a:t>
            </a:r>
            <a:endParaRPr lang="pt-BR" sz="2800" dirty="0">
              <a:solidFill>
                <a:schemeClr val="accent2"/>
              </a:solidFill>
              <a:latin typeface="Work Sans" pitchFamily="2" charset="0"/>
              <a:cs typeface="Poppins ExtraBold" panose="00000900000000000000" pitchFamily="2" charset="0"/>
            </a:endParaRPr>
          </a:p>
        </p:txBody>
      </p:sp>
      <p:sp>
        <p:nvSpPr>
          <p:cNvPr id="20" name="TextBox 19">
            <a:extLst>
              <a:ext uri="{FF2B5EF4-FFF2-40B4-BE49-F238E27FC236}">
                <a16:creationId xmlns:a16="http://schemas.microsoft.com/office/drawing/2014/main" id="{050819BD-7940-46C2-BACD-D1BC5AD16F52}"/>
              </a:ext>
            </a:extLst>
          </p:cNvPr>
          <p:cNvSpPr txBox="1"/>
          <p:nvPr/>
        </p:nvSpPr>
        <p:spPr>
          <a:xfrm>
            <a:off x="3549959" y="3050448"/>
            <a:ext cx="2057400" cy="276999"/>
          </a:xfrm>
          <a:prstGeom prst="rect">
            <a:avLst/>
          </a:prstGeom>
          <a:solidFill>
            <a:schemeClr val="accent1"/>
          </a:solidFill>
        </p:spPr>
        <p:txBody>
          <a:bodyPr wrap="square" rtlCol="0">
            <a:spAutoFit/>
          </a:bodyPr>
          <a:lstStyle/>
          <a:p>
            <a:pPr algn="ctr" defTabSz="685800"/>
            <a:r>
              <a:rPr lang="pt-BR" sz="1200" dirty="0">
                <a:solidFill>
                  <a:prstClr val="white"/>
                </a:solidFill>
                <a:latin typeface="Work Sans" panose="00000500000000000000" pitchFamily="2" charset="0"/>
                <a:cs typeface="Poppins Medium" panose="00000600000000000000" pitchFamily="2" charset="0"/>
              </a:rPr>
              <a:t>+20% </a:t>
            </a:r>
            <a:r>
              <a:rPr lang="pt-BR" sz="1200" dirty="0" err="1">
                <a:solidFill>
                  <a:prstClr val="white"/>
                </a:solidFill>
                <a:latin typeface="Work Sans" panose="00000500000000000000" pitchFamily="2" charset="0"/>
                <a:cs typeface="Poppins Medium" panose="00000600000000000000" pitchFamily="2" charset="0"/>
              </a:rPr>
              <a:t>Cashback</a:t>
            </a:r>
            <a:endParaRPr lang="pt-BR" sz="1200" dirty="0">
              <a:solidFill>
                <a:prstClr val="white"/>
              </a:solidFill>
              <a:latin typeface="Work Sans" panose="00000500000000000000" pitchFamily="2" charset="0"/>
              <a:cs typeface="Poppins Medium" panose="00000600000000000000" pitchFamily="2" charset="0"/>
            </a:endParaRPr>
          </a:p>
        </p:txBody>
      </p:sp>
      <p:sp>
        <p:nvSpPr>
          <p:cNvPr id="21" name="TextBox 20">
            <a:extLst>
              <a:ext uri="{FF2B5EF4-FFF2-40B4-BE49-F238E27FC236}">
                <a16:creationId xmlns:a16="http://schemas.microsoft.com/office/drawing/2014/main" id="{E472FC1B-5A61-4817-AC2A-B61F3C7E65E4}"/>
              </a:ext>
            </a:extLst>
          </p:cNvPr>
          <p:cNvSpPr txBox="1"/>
          <p:nvPr/>
        </p:nvSpPr>
        <p:spPr>
          <a:xfrm>
            <a:off x="3549959" y="3644081"/>
            <a:ext cx="2057400" cy="276999"/>
          </a:xfrm>
          <a:prstGeom prst="rect">
            <a:avLst/>
          </a:prstGeom>
          <a:noFill/>
        </p:spPr>
        <p:txBody>
          <a:bodyPr wrap="square" rtlCol="0">
            <a:spAutoFit/>
          </a:bodyPr>
          <a:lstStyle/>
          <a:p>
            <a:pPr algn="ctr" defTabSz="685800"/>
            <a:r>
              <a:rPr lang="pt-BR" sz="1200" dirty="0">
                <a:solidFill>
                  <a:schemeClr val="tx1">
                    <a:lumMod val="75000"/>
                    <a:lumOff val="25000"/>
                  </a:schemeClr>
                </a:solidFill>
                <a:latin typeface="Work Sans" panose="00000500000000000000" pitchFamily="2" charset="0"/>
                <a:cs typeface="Poppins Medium" panose="00000600000000000000" pitchFamily="2" charset="0"/>
              </a:rPr>
              <a:t>Serviços:</a:t>
            </a:r>
          </a:p>
        </p:txBody>
      </p:sp>
      <p:sp>
        <p:nvSpPr>
          <p:cNvPr id="22" name="TextBox 21">
            <a:extLst>
              <a:ext uri="{FF2B5EF4-FFF2-40B4-BE49-F238E27FC236}">
                <a16:creationId xmlns:a16="http://schemas.microsoft.com/office/drawing/2014/main" id="{4DFB115B-F0A2-42A1-8A84-04F0F8117F9B}"/>
              </a:ext>
            </a:extLst>
          </p:cNvPr>
          <p:cNvSpPr txBox="1"/>
          <p:nvPr/>
        </p:nvSpPr>
        <p:spPr>
          <a:xfrm>
            <a:off x="6137285" y="1895131"/>
            <a:ext cx="1907507" cy="253916"/>
          </a:xfrm>
          <a:prstGeom prst="rect">
            <a:avLst/>
          </a:prstGeom>
          <a:noFill/>
        </p:spPr>
        <p:txBody>
          <a:bodyPr wrap="square" rtlCol="0">
            <a:spAutoFit/>
          </a:bodyPr>
          <a:lstStyle/>
          <a:p>
            <a:pPr algn="ctr" defTabSz="685800"/>
            <a:r>
              <a:rPr lang="pt-BR" sz="1050" dirty="0">
                <a:solidFill>
                  <a:schemeClr val="tx1">
                    <a:lumMod val="75000"/>
                    <a:lumOff val="25000"/>
                  </a:schemeClr>
                </a:solidFill>
                <a:latin typeface="Work Sans" panose="00000500000000000000" pitchFamily="2" charset="0"/>
                <a:cs typeface="Poppins" panose="00000500000000000000" pitchFamily="2" charset="0"/>
              </a:rPr>
              <a:t>Plano Master</a:t>
            </a:r>
          </a:p>
        </p:txBody>
      </p:sp>
      <p:sp>
        <p:nvSpPr>
          <p:cNvPr id="23" name="TextBox 22">
            <a:extLst>
              <a:ext uri="{FF2B5EF4-FFF2-40B4-BE49-F238E27FC236}">
                <a16:creationId xmlns:a16="http://schemas.microsoft.com/office/drawing/2014/main" id="{1A388CCD-9780-4F17-BE8A-4DD6F476DAE3}"/>
              </a:ext>
            </a:extLst>
          </p:cNvPr>
          <p:cNvSpPr txBox="1"/>
          <p:nvPr/>
        </p:nvSpPr>
        <p:spPr>
          <a:xfrm>
            <a:off x="6062339" y="2314942"/>
            <a:ext cx="2057400" cy="523220"/>
          </a:xfrm>
          <a:prstGeom prst="rect">
            <a:avLst/>
          </a:prstGeom>
          <a:noFill/>
        </p:spPr>
        <p:txBody>
          <a:bodyPr wrap="square" rtlCol="0">
            <a:spAutoFit/>
          </a:bodyPr>
          <a:lstStyle/>
          <a:p>
            <a:pPr algn="ctr" defTabSz="685800"/>
            <a:r>
              <a:rPr lang="pt-BR" sz="2800" dirty="0">
                <a:solidFill>
                  <a:schemeClr val="accent2"/>
                </a:solidFill>
                <a:latin typeface="Work Sans" pitchFamily="2" charset="0"/>
                <a:cs typeface="Poppins ExtraBold" panose="00000900000000000000" pitchFamily="2" charset="0"/>
              </a:rPr>
              <a:t>R$89/</a:t>
            </a:r>
            <a:r>
              <a:rPr lang="pt-BR" sz="2000" dirty="0">
                <a:solidFill>
                  <a:schemeClr val="accent2"/>
                </a:solidFill>
                <a:latin typeface="Work Sans" pitchFamily="2" charset="0"/>
                <a:cs typeface="Poppins ExtraBold" panose="00000900000000000000" pitchFamily="2" charset="0"/>
              </a:rPr>
              <a:t>mês</a:t>
            </a:r>
            <a:endParaRPr lang="pt-BR" sz="2800" dirty="0">
              <a:solidFill>
                <a:schemeClr val="accent2"/>
              </a:solidFill>
              <a:latin typeface="Work Sans" pitchFamily="2" charset="0"/>
              <a:cs typeface="Poppins ExtraBold" panose="00000900000000000000" pitchFamily="2" charset="0"/>
            </a:endParaRPr>
          </a:p>
        </p:txBody>
      </p:sp>
      <p:sp>
        <p:nvSpPr>
          <p:cNvPr id="24" name="TextBox 23">
            <a:extLst>
              <a:ext uri="{FF2B5EF4-FFF2-40B4-BE49-F238E27FC236}">
                <a16:creationId xmlns:a16="http://schemas.microsoft.com/office/drawing/2014/main" id="{53893340-D48D-473F-8626-FE75C4AD2AA2}"/>
              </a:ext>
            </a:extLst>
          </p:cNvPr>
          <p:cNvSpPr txBox="1"/>
          <p:nvPr/>
        </p:nvSpPr>
        <p:spPr>
          <a:xfrm>
            <a:off x="6062339" y="3050448"/>
            <a:ext cx="2057400" cy="276999"/>
          </a:xfrm>
          <a:prstGeom prst="rect">
            <a:avLst/>
          </a:prstGeom>
          <a:solidFill>
            <a:schemeClr val="accent1"/>
          </a:solidFill>
        </p:spPr>
        <p:txBody>
          <a:bodyPr wrap="square" rtlCol="0">
            <a:spAutoFit/>
          </a:bodyPr>
          <a:lstStyle/>
          <a:p>
            <a:pPr algn="ctr" defTabSz="685800"/>
            <a:r>
              <a:rPr lang="pt-BR" sz="1200" dirty="0">
                <a:solidFill>
                  <a:prstClr val="white"/>
                </a:solidFill>
                <a:latin typeface="Work Sans" panose="00000500000000000000" pitchFamily="2" charset="0"/>
                <a:cs typeface="Poppins Medium" panose="00000600000000000000" pitchFamily="2" charset="0"/>
              </a:rPr>
              <a:t>+20% </a:t>
            </a:r>
            <a:r>
              <a:rPr lang="pt-BR" sz="1200" dirty="0" err="1">
                <a:solidFill>
                  <a:prstClr val="white"/>
                </a:solidFill>
                <a:latin typeface="Work Sans" panose="00000500000000000000" pitchFamily="2" charset="0"/>
                <a:cs typeface="Poppins Medium" panose="00000600000000000000" pitchFamily="2" charset="0"/>
              </a:rPr>
              <a:t>Cashback</a:t>
            </a:r>
            <a:endParaRPr lang="pt-BR" sz="1200" dirty="0">
              <a:solidFill>
                <a:prstClr val="white"/>
              </a:solidFill>
              <a:latin typeface="Work Sans" panose="00000500000000000000" pitchFamily="2" charset="0"/>
              <a:cs typeface="Poppins Medium" panose="00000600000000000000" pitchFamily="2" charset="0"/>
            </a:endParaRPr>
          </a:p>
        </p:txBody>
      </p:sp>
      <p:sp>
        <p:nvSpPr>
          <p:cNvPr id="25" name="TextBox 24">
            <a:extLst>
              <a:ext uri="{FF2B5EF4-FFF2-40B4-BE49-F238E27FC236}">
                <a16:creationId xmlns:a16="http://schemas.microsoft.com/office/drawing/2014/main" id="{CDD650CB-726B-466D-B26F-A9A56AD30D16}"/>
              </a:ext>
            </a:extLst>
          </p:cNvPr>
          <p:cNvSpPr txBox="1"/>
          <p:nvPr/>
        </p:nvSpPr>
        <p:spPr>
          <a:xfrm>
            <a:off x="6062339" y="3644081"/>
            <a:ext cx="2057400" cy="276999"/>
          </a:xfrm>
          <a:prstGeom prst="rect">
            <a:avLst/>
          </a:prstGeom>
          <a:noFill/>
        </p:spPr>
        <p:txBody>
          <a:bodyPr wrap="square" rtlCol="0">
            <a:spAutoFit/>
          </a:bodyPr>
          <a:lstStyle/>
          <a:p>
            <a:pPr algn="ctr" defTabSz="685800"/>
            <a:r>
              <a:rPr lang="pt-BR" sz="1200" dirty="0">
                <a:solidFill>
                  <a:schemeClr val="tx1">
                    <a:lumMod val="75000"/>
                    <a:lumOff val="25000"/>
                  </a:schemeClr>
                </a:solidFill>
                <a:latin typeface="Work Sans" panose="00000500000000000000" pitchFamily="2" charset="0"/>
                <a:cs typeface="Poppins Medium" panose="00000600000000000000" pitchFamily="2" charset="0"/>
              </a:rPr>
              <a:t>Serviços:</a:t>
            </a:r>
          </a:p>
        </p:txBody>
      </p:sp>
      <p:sp>
        <p:nvSpPr>
          <p:cNvPr id="26" name="TextBox 25">
            <a:extLst>
              <a:ext uri="{FF2B5EF4-FFF2-40B4-BE49-F238E27FC236}">
                <a16:creationId xmlns:a16="http://schemas.microsoft.com/office/drawing/2014/main" id="{2D1B0A07-EA84-4828-93E9-8840C6BF0FAB}"/>
              </a:ext>
            </a:extLst>
          </p:cNvPr>
          <p:cNvSpPr txBox="1"/>
          <p:nvPr/>
        </p:nvSpPr>
        <p:spPr>
          <a:xfrm>
            <a:off x="951207" y="3900045"/>
            <a:ext cx="2230144" cy="415498"/>
          </a:xfrm>
          <a:prstGeom prst="rect">
            <a:avLst/>
          </a:prstGeom>
          <a:noFill/>
        </p:spPr>
        <p:txBody>
          <a:bodyPr wrap="square" rtlCol="0">
            <a:spAutoFit/>
          </a:bodyPr>
          <a:lstStyle/>
          <a:p>
            <a:pPr algn="ctr" defTabSz="685800"/>
            <a:r>
              <a:rPr lang="pt-BR" sz="700" dirty="0">
                <a:solidFill>
                  <a:schemeClr val="tx1">
                    <a:lumMod val="75000"/>
                    <a:lumOff val="25000"/>
                  </a:schemeClr>
                </a:solidFill>
                <a:latin typeface="Work Sans" pitchFamily="2" charset="0"/>
                <a:ea typeface="Open Sans" panose="020B0606030504020204" pitchFamily="34" charset="0"/>
                <a:cs typeface="Open Sans" panose="020B0606030504020204" pitchFamily="34" charset="0"/>
              </a:rPr>
              <a:t>Texto do slide escrito aqui texto do slide escrito aqui texto do slide escrito aqui texto do slide escrito aqui texto do</a:t>
            </a:r>
          </a:p>
        </p:txBody>
      </p:sp>
      <p:sp>
        <p:nvSpPr>
          <p:cNvPr id="27" name="TextBox 26">
            <a:extLst>
              <a:ext uri="{FF2B5EF4-FFF2-40B4-BE49-F238E27FC236}">
                <a16:creationId xmlns:a16="http://schemas.microsoft.com/office/drawing/2014/main" id="{168FCEF6-48C5-4DFE-9407-C0BB6427AD59}"/>
              </a:ext>
            </a:extLst>
          </p:cNvPr>
          <p:cNvSpPr txBox="1"/>
          <p:nvPr/>
        </p:nvSpPr>
        <p:spPr>
          <a:xfrm>
            <a:off x="3463587" y="3897419"/>
            <a:ext cx="2230144" cy="415498"/>
          </a:xfrm>
          <a:prstGeom prst="rect">
            <a:avLst/>
          </a:prstGeom>
          <a:noFill/>
        </p:spPr>
        <p:txBody>
          <a:bodyPr wrap="square" rtlCol="0">
            <a:spAutoFit/>
          </a:bodyPr>
          <a:lstStyle>
            <a:defPPr>
              <a:defRPr lang="en-US"/>
            </a:defPPr>
            <a:lvl1pPr algn="ctr" defTabSz="685800">
              <a:defRPr sz="700">
                <a:solidFill>
                  <a:schemeClr val="tx1">
                    <a:lumMod val="75000"/>
                    <a:lumOff val="2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a:t>
            </a:r>
          </a:p>
        </p:txBody>
      </p:sp>
      <p:sp>
        <p:nvSpPr>
          <p:cNvPr id="28" name="TextBox 27">
            <a:extLst>
              <a:ext uri="{FF2B5EF4-FFF2-40B4-BE49-F238E27FC236}">
                <a16:creationId xmlns:a16="http://schemas.microsoft.com/office/drawing/2014/main" id="{E310FDE5-C35F-4C29-AAF9-BEDB1020F057}"/>
              </a:ext>
            </a:extLst>
          </p:cNvPr>
          <p:cNvSpPr txBox="1"/>
          <p:nvPr/>
        </p:nvSpPr>
        <p:spPr>
          <a:xfrm>
            <a:off x="5975967" y="3897418"/>
            <a:ext cx="2230144" cy="415498"/>
          </a:xfrm>
          <a:prstGeom prst="rect">
            <a:avLst/>
          </a:prstGeom>
          <a:noFill/>
        </p:spPr>
        <p:txBody>
          <a:bodyPr wrap="square" rtlCol="0">
            <a:spAutoFit/>
          </a:bodyPr>
          <a:lstStyle>
            <a:defPPr>
              <a:defRPr lang="en-US"/>
            </a:defPPr>
            <a:lvl1pPr algn="ctr" defTabSz="685800">
              <a:defRPr sz="700">
                <a:solidFill>
                  <a:schemeClr val="tx1">
                    <a:lumMod val="75000"/>
                    <a:lumOff val="25000"/>
                  </a:schemeClr>
                </a:solidFill>
                <a:latin typeface="Work Sans" pitchFamily="2" charset="0"/>
                <a:ea typeface="Open Sans" panose="020B0606030504020204" pitchFamily="34" charset="0"/>
                <a:cs typeface="Open Sans" panose="020B0606030504020204" pitchFamily="34" charset="0"/>
              </a:defRPr>
            </a:lvl1pPr>
          </a:lstStyle>
          <a:p>
            <a:pPr algn="ctr" defTabSz="685800"/>
            <a:r>
              <a:rPr lang="pt-BR" sz="700" dirty="0">
                <a:solidFill>
                  <a:schemeClr val="tx1">
                    <a:lumMod val="75000"/>
                    <a:lumOff val="25000"/>
                  </a:schemeClr>
                </a:solidFill>
                <a:latin typeface="Work Sans" pitchFamily="2" charset="0"/>
                <a:ea typeface="Open Sans" panose="020B0606030504020204" pitchFamily="34" charset="0"/>
                <a:cs typeface="Open Sans" panose="020B0606030504020204" pitchFamily="34" charset="0"/>
              </a:rPr>
              <a:t>Texto do slide escrito aqui texto do slide escrito aqui texto do slide escrito aqui texto do slide escrito aqui texto do</a:t>
            </a:r>
          </a:p>
        </p:txBody>
      </p:sp>
      <p:pic>
        <p:nvPicPr>
          <p:cNvPr id="2" name="Gráfico 1">
            <a:extLst>
              <a:ext uri="{FF2B5EF4-FFF2-40B4-BE49-F238E27FC236}">
                <a16:creationId xmlns:a16="http://schemas.microsoft.com/office/drawing/2014/main" id="{C708670F-34E4-266B-09BA-36A4B42907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4" name="TextBox 12">
            <a:extLst>
              <a:ext uri="{FF2B5EF4-FFF2-40B4-BE49-F238E27FC236}">
                <a16:creationId xmlns:a16="http://schemas.microsoft.com/office/drawing/2014/main" id="{3818E429-DB78-4611-028E-8A472FDB43D8}"/>
              </a:ext>
            </a:extLst>
          </p:cNvPr>
          <p:cNvSpPr txBox="1"/>
          <p:nvPr/>
        </p:nvSpPr>
        <p:spPr>
          <a:xfrm>
            <a:off x="937260" y="655070"/>
            <a:ext cx="7269480" cy="523220"/>
          </a:xfrm>
          <a:prstGeom prst="rect">
            <a:avLst/>
          </a:prstGeom>
          <a:noFill/>
        </p:spPr>
        <p:txBody>
          <a:bodyPr wrap="square" rtlCol="0">
            <a:spAutoFit/>
          </a:bodyPr>
          <a:lstStyle/>
          <a:p>
            <a:pPr algn="ctr" defTabSz="685800"/>
            <a:r>
              <a:rPr lang="pt-BR" sz="2800" dirty="0">
                <a:solidFill>
                  <a:srgbClr val="00203F"/>
                </a:solidFill>
                <a:latin typeface="Work Sans" panose="00000500000000000000" pitchFamily="2" charset="0"/>
              </a:rPr>
              <a:t>Investimento e forma </a:t>
            </a:r>
            <a:r>
              <a:rPr lang="pt-BR" sz="2800" b="1" dirty="0">
                <a:solidFill>
                  <a:srgbClr val="00203F"/>
                </a:solidFill>
                <a:latin typeface="Work Sans" panose="00000500000000000000" pitchFamily="2" charset="0"/>
              </a:rPr>
              <a:t>de pagamento</a:t>
            </a:r>
          </a:p>
        </p:txBody>
      </p:sp>
    </p:spTree>
    <p:extLst>
      <p:ext uri="{BB962C8B-B14F-4D97-AF65-F5344CB8AC3E}">
        <p14:creationId xmlns:p14="http://schemas.microsoft.com/office/powerpoint/2010/main" val="3812338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ço Reservado para Imagem 11">
            <a:extLst>
              <a:ext uri="{FF2B5EF4-FFF2-40B4-BE49-F238E27FC236}">
                <a16:creationId xmlns:a16="http://schemas.microsoft.com/office/drawing/2014/main" id="{F2C2DAF5-E7C2-2BB3-A27A-BD1A961C8A28}"/>
              </a:ext>
            </a:extLst>
          </p:cNvPr>
          <p:cNvSpPr>
            <a:spLocks noGrp="1"/>
          </p:cNvSpPr>
          <p:nvPr>
            <p:ph type="pic" sz="quarter" idx="17"/>
          </p:nvPr>
        </p:nvSpPr>
        <p:spPr/>
      </p:sp>
      <p:sp>
        <p:nvSpPr>
          <p:cNvPr id="21" name="Rectangle 20">
            <a:extLst>
              <a:ext uri="{FF2B5EF4-FFF2-40B4-BE49-F238E27FC236}">
                <a16:creationId xmlns:a16="http://schemas.microsoft.com/office/drawing/2014/main" id="{3273062D-6208-4C07-A8C4-283765F18032}"/>
              </a:ext>
            </a:extLst>
          </p:cNvPr>
          <p:cNvSpPr/>
          <p:nvPr/>
        </p:nvSpPr>
        <p:spPr>
          <a:xfrm>
            <a:off x="5903648" y="1"/>
            <a:ext cx="3240352" cy="514349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5" name="TextBox 14">
            <a:extLst>
              <a:ext uri="{FF2B5EF4-FFF2-40B4-BE49-F238E27FC236}">
                <a16:creationId xmlns:a16="http://schemas.microsoft.com/office/drawing/2014/main" id="{0DB66522-7389-43B5-BECB-0977FB73F328}"/>
              </a:ext>
            </a:extLst>
          </p:cNvPr>
          <p:cNvSpPr txBox="1"/>
          <p:nvPr/>
        </p:nvSpPr>
        <p:spPr>
          <a:xfrm>
            <a:off x="758452" y="1275529"/>
            <a:ext cx="3501314"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Condições de </a:t>
            </a:r>
            <a:r>
              <a:rPr lang="pt-BR" sz="2800" b="1" dirty="0">
                <a:solidFill>
                  <a:schemeClr val="accent2"/>
                </a:solidFill>
                <a:latin typeface="Work Sans" panose="00000500000000000000" pitchFamily="2" charset="0"/>
              </a:rPr>
              <a:t>pagamento</a:t>
            </a:r>
            <a:r>
              <a:rPr lang="pt-BR" sz="2800" dirty="0">
                <a:solidFill>
                  <a:schemeClr val="accent2"/>
                </a:solidFill>
                <a:latin typeface="Work Sans" panose="00000500000000000000" pitchFamily="2" charset="0"/>
              </a:rPr>
              <a:t> </a:t>
            </a:r>
            <a:endParaRPr lang="pt-BR" sz="2800" b="1" dirty="0">
              <a:solidFill>
                <a:schemeClr val="accent2"/>
              </a:solidFill>
              <a:latin typeface="Work Sans" panose="00000500000000000000" pitchFamily="2" charset="0"/>
            </a:endParaRPr>
          </a:p>
        </p:txBody>
      </p:sp>
      <p:pic>
        <p:nvPicPr>
          <p:cNvPr id="2" name="Gráfico 1">
            <a:extLst>
              <a:ext uri="{FF2B5EF4-FFF2-40B4-BE49-F238E27FC236}">
                <a16:creationId xmlns:a16="http://schemas.microsoft.com/office/drawing/2014/main" id="{DD3AF6A4-B847-A215-E98C-FDF207F804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grpSp>
        <p:nvGrpSpPr>
          <p:cNvPr id="5" name="Agrupar 4">
            <a:extLst>
              <a:ext uri="{FF2B5EF4-FFF2-40B4-BE49-F238E27FC236}">
                <a16:creationId xmlns:a16="http://schemas.microsoft.com/office/drawing/2014/main" id="{D84E4577-EAB8-D1FD-6754-BE5227EA7EF8}"/>
              </a:ext>
            </a:extLst>
          </p:cNvPr>
          <p:cNvGrpSpPr/>
          <p:nvPr/>
        </p:nvGrpSpPr>
        <p:grpSpPr>
          <a:xfrm>
            <a:off x="777442" y="2458671"/>
            <a:ext cx="4537972" cy="484556"/>
            <a:chOff x="777442" y="2278389"/>
            <a:chExt cx="4537972" cy="484556"/>
          </a:xfrm>
        </p:grpSpPr>
        <p:sp>
          <p:nvSpPr>
            <p:cNvPr id="18" name="TextBox 17">
              <a:extLst>
                <a:ext uri="{FF2B5EF4-FFF2-40B4-BE49-F238E27FC236}">
                  <a16:creationId xmlns:a16="http://schemas.microsoft.com/office/drawing/2014/main" id="{B0473AE7-7158-40DD-AFE4-1AF7EF02852D}"/>
                </a:ext>
              </a:extLst>
            </p:cNvPr>
            <p:cNvSpPr txBox="1"/>
            <p:nvPr/>
          </p:nvSpPr>
          <p:spPr>
            <a:xfrm>
              <a:off x="1048384" y="2278389"/>
              <a:ext cx="4267030" cy="48455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a:t>
              </a:r>
            </a:p>
          </p:txBody>
        </p:sp>
        <p:pic>
          <p:nvPicPr>
            <p:cNvPr id="3" name="Gráfico 2" descr="Selo Tick1 com preenchimento sólido">
              <a:extLst>
                <a:ext uri="{FF2B5EF4-FFF2-40B4-BE49-F238E27FC236}">
                  <a16:creationId xmlns:a16="http://schemas.microsoft.com/office/drawing/2014/main" id="{6A8D1F10-A37F-72AA-D79B-D0001A29E6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442" y="2353159"/>
              <a:ext cx="218591" cy="218591"/>
            </a:xfrm>
            <a:prstGeom prst="rect">
              <a:avLst/>
            </a:prstGeom>
          </p:spPr>
        </p:pic>
      </p:grpSp>
      <p:grpSp>
        <p:nvGrpSpPr>
          <p:cNvPr id="6" name="Agrupar 5">
            <a:extLst>
              <a:ext uri="{FF2B5EF4-FFF2-40B4-BE49-F238E27FC236}">
                <a16:creationId xmlns:a16="http://schemas.microsoft.com/office/drawing/2014/main" id="{3F3FA650-A200-7C71-5768-0003D43ACFE7}"/>
              </a:ext>
            </a:extLst>
          </p:cNvPr>
          <p:cNvGrpSpPr/>
          <p:nvPr/>
        </p:nvGrpSpPr>
        <p:grpSpPr>
          <a:xfrm>
            <a:off x="777442" y="3135332"/>
            <a:ext cx="4537972" cy="484556"/>
            <a:chOff x="777442" y="2278389"/>
            <a:chExt cx="4537972" cy="484556"/>
          </a:xfrm>
        </p:grpSpPr>
        <p:sp>
          <p:nvSpPr>
            <p:cNvPr id="7" name="TextBox 17">
              <a:extLst>
                <a:ext uri="{FF2B5EF4-FFF2-40B4-BE49-F238E27FC236}">
                  <a16:creationId xmlns:a16="http://schemas.microsoft.com/office/drawing/2014/main" id="{2F5C2FFB-E8C2-606B-EC2B-8E188CD46488}"/>
                </a:ext>
              </a:extLst>
            </p:cNvPr>
            <p:cNvSpPr txBox="1"/>
            <p:nvPr/>
          </p:nvSpPr>
          <p:spPr>
            <a:xfrm>
              <a:off x="1048384" y="2278389"/>
              <a:ext cx="4267030" cy="48455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a:t>
              </a:r>
            </a:p>
          </p:txBody>
        </p:sp>
        <p:pic>
          <p:nvPicPr>
            <p:cNvPr id="8" name="Gráfico 7" descr="Selo Tick1 com preenchimento sólido">
              <a:extLst>
                <a:ext uri="{FF2B5EF4-FFF2-40B4-BE49-F238E27FC236}">
                  <a16:creationId xmlns:a16="http://schemas.microsoft.com/office/drawing/2014/main" id="{F5F7B234-5874-83D2-D455-B433FAC862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442" y="2353159"/>
              <a:ext cx="218591" cy="218591"/>
            </a:xfrm>
            <a:prstGeom prst="rect">
              <a:avLst/>
            </a:prstGeom>
          </p:spPr>
        </p:pic>
      </p:grpSp>
      <p:grpSp>
        <p:nvGrpSpPr>
          <p:cNvPr id="9" name="Agrupar 8">
            <a:extLst>
              <a:ext uri="{FF2B5EF4-FFF2-40B4-BE49-F238E27FC236}">
                <a16:creationId xmlns:a16="http://schemas.microsoft.com/office/drawing/2014/main" id="{05F16D0E-07F6-9543-DD0D-304E8D438718}"/>
              </a:ext>
            </a:extLst>
          </p:cNvPr>
          <p:cNvGrpSpPr/>
          <p:nvPr/>
        </p:nvGrpSpPr>
        <p:grpSpPr>
          <a:xfrm>
            <a:off x="777442" y="3811993"/>
            <a:ext cx="4537972" cy="484556"/>
            <a:chOff x="777442" y="2278389"/>
            <a:chExt cx="4537972" cy="484556"/>
          </a:xfrm>
        </p:grpSpPr>
        <p:sp>
          <p:nvSpPr>
            <p:cNvPr id="10" name="TextBox 17">
              <a:extLst>
                <a:ext uri="{FF2B5EF4-FFF2-40B4-BE49-F238E27FC236}">
                  <a16:creationId xmlns:a16="http://schemas.microsoft.com/office/drawing/2014/main" id="{2DE89EFE-C6D4-CB97-53A1-40ECE49984D6}"/>
                </a:ext>
              </a:extLst>
            </p:cNvPr>
            <p:cNvSpPr txBox="1"/>
            <p:nvPr/>
          </p:nvSpPr>
          <p:spPr>
            <a:xfrm>
              <a:off x="1048384" y="2278389"/>
              <a:ext cx="4267030" cy="48455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a:t>
              </a:r>
            </a:p>
          </p:txBody>
        </p:sp>
        <p:pic>
          <p:nvPicPr>
            <p:cNvPr id="11" name="Gráfico 10" descr="Selo Tick1 com preenchimento sólido">
              <a:extLst>
                <a:ext uri="{FF2B5EF4-FFF2-40B4-BE49-F238E27FC236}">
                  <a16:creationId xmlns:a16="http://schemas.microsoft.com/office/drawing/2014/main" id="{07FE5200-5761-14DA-B12A-A06D302A5C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442" y="2353159"/>
              <a:ext cx="218591" cy="218591"/>
            </a:xfrm>
            <a:prstGeom prst="rect">
              <a:avLst/>
            </a:prstGeom>
          </p:spPr>
        </p:pic>
      </p:grpSp>
    </p:spTree>
    <p:extLst>
      <p:ext uri="{BB962C8B-B14F-4D97-AF65-F5344CB8AC3E}">
        <p14:creationId xmlns:p14="http://schemas.microsoft.com/office/powerpoint/2010/main" val="1592792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7E46CAE-7C71-4551-8B50-6CA8707E11DC}"/>
              </a:ext>
            </a:extLst>
          </p:cNvPr>
          <p:cNvSpPr/>
          <p:nvPr/>
        </p:nvSpPr>
        <p:spPr>
          <a:xfrm>
            <a:off x="7430610" y="0"/>
            <a:ext cx="171339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1" name="Parallelogram 10">
            <a:extLst>
              <a:ext uri="{FF2B5EF4-FFF2-40B4-BE49-F238E27FC236}">
                <a16:creationId xmlns:a16="http://schemas.microsoft.com/office/drawing/2014/main" id="{E36807C6-8C81-430F-98AC-FCF237F39D0C}"/>
              </a:ext>
            </a:extLst>
          </p:cNvPr>
          <p:cNvSpPr/>
          <p:nvPr/>
        </p:nvSpPr>
        <p:spPr>
          <a:xfrm flipH="1">
            <a:off x="3457240" y="0"/>
            <a:ext cx="5686760" cy="5143500"/>
          </a:xfrm>
          <a:prstGeom prst="parallelogram">
            <a:avLst>
              <a:gd name="adj" fmla="val 571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2" name="TextBox 11">
            <a:extLst>
              <a:ext uri="{FF2B5EF4-FFF2-40B4-BE49-F238E27FC236}">
                <a16:creationId xmlns:a16="http://schemas.microsoft.com/office/drawing/2014/main" id="{EEA51AE2-6C11-4D91-B93A-8EBCD879B483}"/>
              </a:ext>
            </a:extLst>
          </p:cNvPr>
          <p:cNvSpPr txBox="1"/>
          <p:nvPr/>
        </p:nvSpPr>
        <p:spPr>
          <a:xfrm>
            <a:off x="623657" y="1260809"/>
            <a:ext cx="3018408"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Outras </a:t>
            </a:r>
            <a:r>
              <a:rPr lang="pt-BR" sz="2800" b="1" dirty="0">
                <a:solidFill>
                  <a:schemeClr val="accent2"/>
                </a:solidFill>
                <a:latin typeface="Work Sans" panose="00000500000000000000" pitchFamily="2" charset="0"/>
              </a:rPr>
              <a:t>considerações</a:t>
            </a:r>
          </a:p>
        </p:txBody>
      </p:sp>
      <p:pic>
        <p:nvPicPr>
          <p:cNvPr id="2" name="Gráfico 1">
            <a:extLst>
              <a:ext uri="{FF2B5EF4-FFF2-40B4-BE49-F238E27FC236}">
                <a16:creationId xmlns:a16="http://schemas.microsoft.com/office/drawing/2014/main" id="{3864F623-A7DD-13FB-866F-A14EFDA060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grpSp>
        <p:nvGrpSpPr>
          <p:cNvPr id="8" name="Agrupar 7">
            <a:extLst>
              <a:ext uri="{FF2B5EF4-FFF2-40B4-BE49-F238E27FC236}">
                <a16:creationId xmlns:a16="http://schemas.microsoft.com/office/drawing/2014/main" id="{81644028-706F-1CE9-5B4F-871019B7E3A8}"/>
              </a:ext>
            </a:extLst>
          </p:cNvPr>
          <p:cNvGrpSpPr/>
          <p:nvPr/>
        </p:nvGrpSpPr>
        <p:grpSpPr>
          <a:xfrm>
            <a:off x="717969" y="2428935"/>
            <a:ext cx="2924096" cy="484556"/>
            <a:chOff x="777442" y="2278389"/>
            <a:chExt cx="2924096" cy="484556"/>
          </a:xfrm>
        </p:grpSpPr>
        <p:sp>
          <p:nvSpPr>
            <p:cNvPr id="9" name="TextBox 17">
              <a:extLst>
                <a:ext uri="{FF2B5EF4-FFF2-40B4-BE49-F238E27FC236}">
                  <a16:creationId xmlns:a16="http://schemas.microsoft.com/office/drawing/2014/main" id="{0070CA6A-911C-A624-E46E-6524FCCEC49B}"/>
                </a:ext>
              </a:extLst>
            </p:cNvPr>
            <p:cNvSpPr txBox="1"/>
            <p:nvPr/>
          </p:nvSpPr>
          <p:spPr>
            <a:xfrm>
              <a:off x="1048384" y="2278389"/>
              <a:ext cx="2653154" cy="48455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a:t>
              </a:r>
            </a:p>
          </p:txBody>
        </p:sp>
        <p:pic>
          <p:nvPicPr>
            <p:cNvPr id="10" name="Gráfico 9" descr="Selo Tick1 com preenchimento sólido">
              <a:extLst>
                <a:ext uri="{FF2B5EF4-FFF2-40B4-BE49-F238E27FC236}">
                  <a16:creationId xmlns:a16="http://schemas.microsoft.com/office/drawing/2014/main" id="{A95F1E01-C59A-9413-53E9-933E1502E6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442" y="2353159"/>
              <a:ext cx="218591" cy="218591"/>
            </a:xfrm>
            <a:prstGeom prst="rect">
              <a:avLst/>
            </a:prstGeom>
          </p:spPr>
        </p:pic>
      </p:grpSp>
      <p:grpSp>
        <p:nvGrpSpPr>
          <p:cNvPr id="13" name="Agrupar 12">
            <a:extLst>
              <a:ext uri="{FF2B5EF4-FFF2-40B4-BE49-F238E27FC236}">
                <a16:creationId xmlns:a16="http://schemas.microsoft.com/office/drawing/2014/main" id="{00E404EF-3F71-B1B4-7880-83CCF887A18C}"/>
              </a:ext>
            </a:extLst>
          </p:cNvPr>
          <p:cNvGrpSpPr/>
          <p:nvPr/>
        </p:nvGrpSpPr>
        <p:grpSpPr>
          <a:xfrm>
            <a:off x="717969" y="3078266"/>
            <a:ext cx="2924096" cy="484556"/>
            <a:chOff x="777442" y="2278389"/>
            <a:chExt cx="2924096" cy="484556"/>
          </a:xfrm>
        </p:grpSpPr>
        <p:sp>
          <p:nvSpPr>
            <p:cNvPr id="16" name="TextBox 17">
              <a:extLst>
                <a:ext uri="{FF2B5EF4-FFF2-40B4-BE49-F238E27FC236}">
                  <a16:creationId xmlns:a16="http://schemas.microsoft.com/office/drawing/2014/main" id="{96BABAB2-5479-B8BE-86E7-C7A0D21123B5}"/>
                </a:ext>
              </a:extLst>
            </p:cNvPr>
            <p:cNvSpPr txBox="1"/>
            <p:nvPr/>
          </p:nvSpPr>
          <p:spPr>
            <a:xfrm>
              <a:off x="1048384" y="2278389"/>
              <a:ext cx="2653154" cy="48455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a:t>
              </a:r>
            </a:p>
          </p:txBody>
        </p:sp>
        <p:pic>
          <p:nvPicPr>
            <p:cNvPr id="18" name="Gráfico 17" descr="Selo Tick1 com preenchimento sólido">
              <a:extLst>
                <a:ext uri="{FF2B5EF4-FFF2-40B4-BE49-F238E27FC236}">
                  <a16:creationId xmlns:a16="http://schemas.microsoft.com/office/drawing/2014/main" id="{D04A349F-57D6-E9DE-120E-AEF01ED174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442" y="2353159"/>
              <a:ext cx="218591" cy="218591"/>
            </a:xfrm>
            <a:prstGeom prst="rect">
              <a:avLst/>
            </a:prstGeom>
          </p:spPr>
        </p:pic>
      </p:grpSp>
      <p:grpSp>
        <p:nvGrpSpPr>
          <p:cNvPr id="19" name="Agrupar 18">
            <a:extLst>
              <a:ext uri="{FF2B5EF4-FFF2-40B4-BE49-F238E27FC236}">
                <a16:creationId xmlns:a16="http://schemas.microsoft.com/office/drawing/2014/main" id="{E88909D4-3774-761D-8EEE-5162F338CC7C}"/>
              </a:ext>
            </a:extLst>
          </p:cNvPr>
          <p:cNvGrpSpPr/>
          <p:nvPr/>
        </p:nvGrpSpPr>
        <p:grpSpPr>
          <a:xfrm>
            <a:off x="717969" y="3727598"/>
            <a:ext cx="2924096" cy="484556"/>
            <a:chOff x="777442" y="2278389"/>
            <a:chExt cx="2924096" cy="484556"/>
          </a:xfrm>
        </p:grpSpPr>
        <p:sp>
          <p:nvSpPr>
            <p:cNvPr id="20" name="TextBox 17">
              <a:extLst>
                <a:ext uri="{FF2B5EF4-FFF2-40B4-BE49-F238E27FC236}">
                  <a16:creationId xmlns:a16="http://schemas.microsoft.com/office/drawing/2014/main" id="{1BAEC3E3-8521-BAD9-D39F-C0AEB46E152C}"/>
                </a:ext>
              </a:extLst>
            </p:cNvPr>
            <p:cNvSpPr txBox="1"/>
            <p:nvPr/>
          </p:nvSpPr>
          <p:spPr>
            <a:xfrm>
              <a:off x="1048384" y="2278389"/>
              <a:ext cx="2653154" cy="484556"/>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a:t>
              </a:r>
            </a:p>
          </p:txBody>
        </p:sp>
        <p:pic>
          <p:nvPicPr>
            <p:cNvPr id="21" name="Gráfico 20" descr="Selo Tick1 com preenchimento sólido">
              <a:extLst>
                <a:ext uri="{FF2B5EF4-FFF2-40B4-BE49-F238E27FC236}">
                  <a16:creationId xmlns:a16="http://schemas.microsoft.com/office/drawing/2014/main" id="{C79E9E9F-0A6F-ECB8-43E9-F8D504AB91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442" y="2353159"/>
              <a:ext cx="218591" cy="218591"/>
            </a:xfrm>
            <a:prstGeom prst="rect">
              <a:avLst/>
            </a:prstGeom>
          </p:spPr>
        </p:pic>
      </p:grpSp>
      <p:sp>
        <p:nvSpPr>
          <p:cNvPr id="4" name="Espaço Reservado para Imagem 3">
            <a:extLst>
              <a:ext uri="{FF2B5EF4-FFF2-40B4-BE49-F238E27FC236}">
                <a16:creationId xmlns:a16="http://schemas.microsoft.com/office/drawing/2014/main" id="{5E16AE61-D86B-E134-6EE1-3E718DF98D49}"/>
              </a:ext>
            </a:extLst>
          </p:cNvPr>
          <p:cNvSpPr>
            <a:spLocks noGrp="1"/>
          </p:cNvSpPr>
          <p:nvPr>
            <p:ph type="pic" sz="quarter" idx="17"/>
          </p:nvPr>
        </p:nvSpPr>
        <p:spPr/>
      </p:sp>
    </p:spTree>
    <p:extLst>
      <p:ext uri="{BB962C8B-B14F-4D97-AF65-F5344CB8AC3E}">
        <p14:creationId xmlns:p14="http://schemas.microsoft.com/office/powerpoint/2010/main" val="661719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arallelogram 42">
            <a:extLst>
              <a:ext uri="{FF2B5EF4-FFF2-40B4-BE49-F238E27FC236}">
                <a16:creationId xmlns:a16="http://schemas.microsoft.com/office/drawing/2014/main" id="{A6667E92-7F14-4C1E-8083-0C76C493C29B}"/>
              </a:ext>
            </a:extLst>
          </p:cNvPr>
          <p:cNvSpPr/>
          <p:nvPr/>
        </p:nvSpPr>
        <p:spPr>
          <a:xfrm>
            <a:off x="4807259" y="0"/>
            <a:ext cx="3895934" cy="5143500"/>
          </a:xfrm>
          <a:prstGeom prst="parallelogram">
            <a:avLst>
              <a:gd name="adj" fmla="val 551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grpSp>
        <p:nvGrpSpPr>
          <p:cNvPr id="12" name="Group 11">
            <a:extLst>
              <a:ext uri="{FF2B5EF4-FFF2-40B4-BE49-F238E27FC236}">
                <a16:creationId xmlns:a16="http://schemas.microsoft.com/office/drawing/2014/main" id="{0F281729-2979-4DB4-B6E1-04837C39AD9D}"/>
              </a:ext>
            </a:extLst>
          </p:cNvPr>
          <p:cNvGrpSpPr/>
          <p:nvPr/>
        </p:nvGrpSpPr>
        <p:grpSpPr>
          <a:xfrm>
            <a:off x="5572459" y="841982"/>
            <a:ext cx="1827167" cy="3590818"/>
            <a:chOff x="7124700" y="1142285"/>
            <a:chExt cx="4038600" cy="8050316"/>
          </a:xfrm>
        </p:grpSpPr>
        <p:sp>
          <p:nvSpPr>
            <p:cNvPr id="13" name="Freeform 11">
              <a:extLst>
                <a:ext uri="{FF2B5EF4-FFF2-40B4-BE49-F238E27FC236}">
                  <a16:creationId xmlns:a16="http://schemas.microsoft.com/office/drawing/2014/main" id="{5A1EE250-E8E2-489C-82A2-F423DB481430}"/>
                </a:ext>
              </a:extLst>
            </p:cNvPr>
            <p:cNvSpPr>
              <a:spLocks/>
            </p:cNvSpPr>
            <p:nvPr/>
          </p:nvSpPr>
          <p:spPr bwMode="auto">
            <a:xfrm>
              <a:off x="7151583" y="1142285"/>
              <a:ext cx="3980699" cy="8050316"/>
            </a:xfrm>
            <a:custGeom>
              <a:avLst/>
              <a:gdLst>
                <a:gd name="T0" fmla="*/ 297 w 1925"/>
                <a:gd name="T1" fmla="*/ 3893 h 3893"/>
                <a:gd name="T2" fmla="*/ 266 w 1925"/>
                <a:gd name="T3" fmla="*/ 3892 h 3893"/>
                <a:gd name="T4" fmla="*/ 209 w 1925"/>
                <a:gd name="T5" fmla="*/ 3880 h 3893"/>
                <a:gd name="T6" fmla="*/ 155 w 1925"/>
                <a:gd name="T7" fmla="*/ 3858 h 3893"/>
                <a:gd name="T8" fmla="*/ 108 w 1925"/>
                <a:gd name="T9" fmla="*/ 3826 h 3893"/>
                <a:gd name="T10" fmla="*/ 68 w 1925"/>
                <a:gd name="T11" fmla="*/ 3786 h 3893"/>
                <a:gd name="T12" fmla="*/ 37 w 1925"/>
                <a:gd name="T13" fmla="*/ 3738 h 3893"/>
                <a:gd name="T14" fmla="*/ 14 w 1925"/>
                <a:gd name="T15" fmla="*/ 3686 h 3893"/>
                <a:gd name="T16" fmla="*/ 2 w 1925"/>
                <a:gd name="T17" fmla="*/ 3629 h 3893"/>
                <a:gd name="T18" fmla="*/ 0 w 1925"/>
                <a:gd name="T19" fmla="*/ 295 h 3893"/>
                <a:gd name="T20" fmla="*/ 2 w 1925"/>
                <a:gd name="T21" fmla="*/ 265 h 3893"/>
                <a:gd name="T22" fmla="*/ 14 w 1925"/>
                <a:gd name="T23" fmla="*/ 207 h 3893"/>
                <a:gd name="T24" fmla="*/ 37 w 1925"/>
                <a:gd name="T25" fmla="*/ 155 h 3893"/>
                <a:gd name="T26" fmla="*/ 68 w 1925"/>
                <a:gd name="T27" fmla="*/ 108 h 3893"/>
                <a:gd name="T28" fmla="*/ 108 w 1925"/>
                <a:gd name="T29" fmla="*/ 68 h 3893"/>
                <a:gd name="T30" fmla="*/ 155 w 1925"/>
                <a:gd name="T31" fmla="*/ 36 h 3893"/>
                <a:gd name="T32" fmla="*/ 209 w 1925"/>
                <a:gd name="T33" fmla="*/ 14 h 3893"/>
                <a:gd name="T34" fmla="*/ 266 w 1925"/>
                <a:gd name="T35" fmla="*/ 2 h 3893"/>
                <a:gd name="T36" fmla="*/ 1629 w 1925"/>
                <a:gd name="T37" fmla="*/ 0 h 3893"/>
                <a:gd name="T38" fmla="*/ 1659 w 1925"/>
                <a:gd name="T39" fmla="*/ 2 h 3893"/>
                <a:gd name="T40" fmla="*/ 1718 w 1925"/>
                <a:gd name="T41" fmla="*/ 14 h 3893"/>
                <a:gd name="T42" fmla="*/ 1770 w 1925"/>
                <a:gd name="T43" fmla="*/ 36 h 3893"/>
                <a:gd name="T44" fmla="*/ 1817 w 1925"/>
                <a:gd name="T45" fmla="*/ 68 h 3893"/>
                <a:gd name="T46" fmla="*/ 1858 w 1925"/>
                <a:gd name="T47" fmla="*/ 108 h 3893"/>
                <a:gd name="T48" fmla="*/ 1890 w 1925"/>
                <a:gd name="T49" fmla="*/ 155 h 3893"/>
                <a:gd name="T50" fmla="*/ 1911 w 1925"/>
                <a:gd name="T51" fmla="*/ 207 h 3893"/>
                <a:gd name="T52" fmla="*/ 1923 w 1925"/>
                <a:gd name="T53" fmla="*/ 265 h 3893"/>
                <a:gd name="T54" fmla="*/ 1925 w 1925"/>
                <a:gd name="T55" fmla="*/ 3599 h 3893"/>
                <a:gd name="T56" fmla="*/ 1923 w 1925"/>
                <a:gd name="T57" fmla="*/ 3629 h 3893"/>
                <a:gd name="T58" fmla="*/ 1911 w 1925"/>
                <a:gd name="T59" fmla="*/ 3686 h 3893"/>
                <a:gd name="T60" fmla="*/ 1890 w 1925"/>
                <a:gd name="T61" fmla="*/ 3738 h 3893"/>
                <a:gd name="T62" fmla="*/ 1858 w 1925"/>
                <a:gd name="T63" fmla="*/ 3786 h 3893"/>
                <a:gd name="T64" fmla="*/ 1817 w 1925"/>
                <a:gd name="T65" fmla="*/ 3826 h 3893"/>
                <a:gd name="T66" fmla="*/ 1770 w 1925"/>
                <a:gd name="T67" fmla="*/ 3858 h 3893"/>
                <a:gd name="T68" fmla="*/ 1718 w 1925"/>
                <a:gd name="T69" fmla="*/ 3880 h 3893"/>
                <a:gd name="T70" fmla="*/ 1659 w 1925"/>
                <a:gd name="T71" fmla="*/ 3892 h 3893"/>
                <a:gd name="T72" fmla="*/ 1629 w 1925"/>
                <a:gd name="T73" fmla="*/ 3893 h 3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5" h="3893">
                  <a:moveTo>
                    <a:pt x="1629" y="3893"/>
                  </a:moveTo>
                  <a:lnTo>
                    <a:pt x="297" y="3893"/>
                  </a:lnTo>
                  <a:lnTo>
                    <a:pt x="297" y="3893"/>
                  </a:lnTo>
                  <a:lnTo>
                    <a:pt x="266" y="3892"/>
                  </a:lnTo>
                  <a:lnTo>
                    <a:pt x="238" y="3886"/>
                  </a:lnTo>
                  <a:lnTo>
                    <a:pt x="209" y="3880"/>
                  </a:lnTo>
                  <a:lnTo>
                    <a:pt x="182" y="3870"/>
                  </a:lnTo>
                  <a:lnTo>
                    <a:pt x="155" y="3858"/>
                  </a:lnTo>
                  <a:lnTo>
                    <a:pt x="132" y="3843"/>
                  </a:lnTo>
                  <a:lnTo>
                    <a:pt x="108" y="3826"/>
                  </a:lnTo>
                  <a:lnTo>
                    <a:pt x="88" y="3807"/>
                  </a:lnTo>
                  <a:lnTo>
                    <a:pt x="68" y="3786"/>
                  </a:lnTo>
                  <a:lnTo>
                    <a:pt x="51" y="3764"/>
                  </a:lnTo>
                  <a:lnTo>
                    <a:pt x="37" y="3738"/>
                  </a:lnTo>
                  <a:lnTo>
                    <a:pt x="24" y="3713"/>
                  </a:lnTo>
                  <a:lnTo>
                    <a:pt x="14" y="3686"/>
                  </a:lnTo>
                  <a:lnTo>
                    <a:pt x="7" y="3658"/>
                  </a:lnTo>
                  <a:lnTo>
                    <a:pt x="2" y="3629"/>
                  </a:lnTo>
                  <a:lnTo>
                    <a:pt x="0" y="3599"/>
                  </a:lnTo>
                  <a:lnTo>
                    <a:pt x="0" y="295"/>
                  </a:lnTo>
                  <a:lnTo>
                    <a:pt x="0" y="295"/>
                  </a:lnTo>
                  <a:lnTo>
                    <a:pt x="2" y="265"/>
                  </a:lnTo>
                  <a:lnTo>
                    <a:pt x="7" y="236"/>
                  </a:lnTo>
                  <a:lnTo>
                    <a:pt x="14" y="207"/>
                  </a:lnTo>
                  <a:lnTo>
                    <a:pt x="24" y="180"/>
                  </a:lnTo>
                  <a:lnTo>
                    <a:pt x="37" y="155"/>
                  </a:lnTo>
                  <a:lnTo>
                    <a:pt x="51" y="130"/>
                  </a:lnTo>
                  <a:lnTo>
                    <a:pt x="68" y="108"/>
                  </a:lnTo>
                  <a:lnTo>
                    <a:pt x="88" y="86"/>
                  </a:lnTo>
                  <a:lnTo>
                    <a:pt x="108" y="68"/>
                  </a:lnTo>
                  <a:lnTo>
                    <a:pt x="132" y="51"/>
                  </a:lnTo>
                  <a:lnTo>
                    <a:pt x="155" y="36"/>
                  </a:lnTo>
                  <a:lnTo>
                    <a:pt x="182" y="22"/>
                  </a:lnTo>
                  <a:lnTo>
                    <a:pt x="209" y="14"/>
                  </a:lnTo>
                  <a:lnTo>
                    <a:pt x="238" y="6"/>
                  </a:lnTo>
                  <a:lnTo>
                    <a:pt x="266" y="2"/>
                  </a:lnTo>
                  <a:lnTo>
                    <a:pt x="297" y="0"/>
                  </a:lnTo>
                  <a:lnTo>
                    <a:pt x="1629" y="0"/>
                  </a:lnTo>
                  <a:lnTo>
                    <a:pt x="1629" y="0"/>
                  </a:lnTo>
                  <a:lnTo>
                    <a:pt x="1659" y="2"/>
                  </a:lnTo>
                  <a:lnTo>
                    <a:pt x="1689" y="6"/>
                  </a:lnTo>
                  <a:lnTo>
                    <a:pt x="1718" y="14"/>
                  </a:lnTo>
                  <a:lnTo>
                    <a:pt x="1745" y="22"/>
                  </a:lnTo>
                  <a:lnTo>
                    <a:pt x="1770" y="36"/>
                  </a:lnTo>
                  <a:lnTo>
                    <a:pt x="1794" y="51"/>
                  </a:lnTo>
                  <a:lnTo>
                    <a:pt x="1817" y="68"/>
                  </a:lnTo>
                  <a:lnTo>
                    <a:pt x="1837" y="86"/>
                  </a:lnTo>
                  <a:lnTo>
                    <a:pt x="1858" y="108"/>
                  </a:lnTo>
                  <a:lnTo>
                    <a:pt x="1874" y="130"/>
                  </a:lnTo>
                  <a:lnTo>
                    <a:pt x="1890" y="155"/>
                  </a:lnTo>
                  <a:lnTo>
                    <a:pt x="1901" y="180"/>
                  </a:lnTo>
                  <a:lnTo>
                    <a:pt x="1911" y="207"/>
                  </a:lnTo>
                  <a:lnTo>
                    <a:pt x="1918" y="236"/>
                  </a:lnTo>
                  <a:lnTo>
                    <a:pt x="1923" y="265"/>
                  </a:lnTo>
                  <a:lnTo>
                    <a:pt x="1925" y="295"/>
                  </a:lnTo>
                  <a:lnTo>
                    <a:pt x="1925" y="3599"/>
                  </a:lnTo>
                  <a:lnTo>
                    <a:pt x="1925" y="3599"/>
                  </a:lnTo>
                  <a:lnTo>
                    <a:pt x="1923" y="3629"/>
                  </a:lnTo>
                  <a:lnTo>
                    <a:pt x="1918" y="3658"/>
                  </a:lnTo>
                  <a:lnTo>
                    <a:pt x="1911" y="3686"/>
                  </a:lnTo>
                  <a:lnTo>
                    <a:pt x="1901" y="3713"/>
                  </a:lnTo>
                  <a:lnTo>
                    <a:pt x="1890" y="3738"/>
                  </a:lnTo>
                  <a:lnTo>
                    <a:pt x="1874" y="3764"/>
                  </a:lnTo>
                  <a:lnTo>
                    <a:pt x="1858" y="3786"/>
                  </a:lnTo>
                  <a:lnTo>
                    <a:pt x="1837" y="3807"/>
                  </a:lnTo>
                  <a:lnTo>
                    <a:pt x="1817" y="3826"/>
                  </a:lnTo>
                  <a:lnTo>
                    <a:pt x="1794" y="3843"/>
                  </a:lnTo>
                  <a:lnTo>
                    <a:pt x="1770" y="3858"/>
                  </a:lnTo>
                  <a:lnTo>
                    <a:pt x="1745" y="3870"/>
                  </a:lnTo>
                  <a:lnTo>
                    <a:pt x="1718" y="3880"/>
                  </a:lnTo>
                  <a:lnTo>
                    <a:pt x="1689" y="3886"/>
                  </a:lnTo>
                  <a:lnTo>
                    <a:pt x="1659" y="3892"/>
                  </a:lnTo>
                  <a:lnTo>
                    <a:pt x="1629" y="3893"/>
                  </a:lnTo>
                  <a:lnTo>
                    <a:pt x="1629" y="38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14" name="Freeform 12">
              <a:extLst>
                <a:ext uri="{FF2B5EF4-FFF2-40B4-BE49-F238E27FC236}">
                  <a16:creationId xmlns:a16="http://schemas.microsoft.com/office/drawing/2014/main" id="{C1AF9B2E-2F12-4098-A8D8-0D8559FABA4B}"/>
                </a:ext>
              </a:extLst>
            </p:cNvPr>
            <p:cNvSpPr>
              <a:spLocks/>
            </p:cNvSpPr>
            <p:nvPr/>
          </p:nvSpPr>
          <p:spPr bwMode="auto">
            <a:xfrm>
              <a:off x="10669072" y="1185711"/>
              <a:ext cx="448734" cy="7965532"/>
            </a:xfrm>
            <a:custGeom>
              <a:avLst/>
              <a:gdLst>
                <a:gd name="T0" fmla="*/ 0 w 217"/>
                <a:gd name="T1" fmla="*/ 0 h 3852"/>
                <a:gd name="T2" fmla="*/ 42 w 217"/>
                <a:gd name="T3" fmla="*/ 20 h 3852"/>
                <a:gd name="T4" fmla="*/ 81 w 217"/>
                <a:gd name="T5" fmla="*/ 45 h 3852"/>
                <a:gd name="T6" fmla="*/ 115 w 217"/>
                <a:gd name="T7" fmla="*/ 77 h 3852"/>
                <a:gd name="T8" fmla="*/ 143 w 217"/>
                <a:gd name="T9" fmla="*/ 112 h 3852"/>
                <a:gd name="T10" fmla="*/ 168 w 217"/>
                <a:gd name="T11" fmla="*/ 153 h 3852"/>
                <a:gd name="T12" fmla="*/ 185 w 217"/>
                <a:gd name="T13" fmla="*/ 196 h 3852"/>
                <a:gd name="T14" fmla="*/ 197 w 217"/>
                <a:gd name="T15" fmla="*/ 244 h 3852"/>
                <a:gd name="T16" fmla="*/ 200 w 217"/>
                <a:gd name="T17" fmla="*/ 292 h 3852"/>
                <a:gd name="T18" fmla="*/ 200 w 217"/>
                <a:gd name="T19" fmla="*/ 3559 h 3852"/>
                <a:gd name="T20" fmla="*/ 197 w 217"/>
                <a:gd name="T21" fmla="*/ 3608 h 3852"/>
                <a:gd name="T22" fmla="*/ 185 w 217"/>
                <a:gd name="T23" fmla="*/ 3655 h 3852"/>
                <a:gd name="T24" fmla="*/ 168 w 217"/>
                <a:gd name="T25" fmla="*/ 3699 h 3852"/>
                <a:gd name="T26" fmla="*/ 143 w 217"/>
                <a:gd name="T27" fmla="*/ 3738 h 3852"/>
                <a:gd name="T28" fmla="*/ 115 w 217"/>
                <a:gd name="T29" fmla="*/ 3775 h 3852"/>
                <a:gd name="T30" fmla="*/ 81 w 217"/>
                <a:gd name="T31" fmla="*/ 3805 h 3852"/>
                <a:gd name="T32" fmla="*/ 42 w 217"/>
                <a:gd name="T33" fmla="*/ 3832 h 3852"/>
                <a:gd name="T34" fmla="*/ 0 w 217"/>
                <a:gd name="T35" fmla="*/ 3852 h 3852"/>
                <a:gd name="T36" fmla="*/ 22 w 217"/>
                <a:gd name="T37" fmla="*/ 3845 h 3852"/>
                <a:gd name="T38" fmla="*/ 66 w 217"/>
                <a:gd name="T39" fmla="*/ 3827 h 3852"/>
                <a:gd name="T40" fmla="*/ 104 w 217"/>
                <a:gd name="T41" fmla="*/ 3802 h 3852"/>
                <a:gd name="T42" fmla="*/ 140 w 217"/>
                <a:gd name="T43" fmla="*/ 3771 h 3852"/>
                <a:gd name="T44" fmla="*/ 168 w 217"/>
                <a:gd name="T45" fmla="*/ 3734 h 3852"/>
                <a:gd name="T46" fmla="*/ 192 w 217"/>
                <a:gd name="T47" fmla="*/ 3694 h 3852"/>
                <a:gd name="T48" fmla="*/ 207 w 217"/>
                <a:gd name="T49" fmla="*/ 3650 h 3852"/>
                <a:gd name="T50" fmla="*/ 215 w 217"/>
                <a:gd name="T51" fmla="*/ 3601 h 3852"/>
                <a:gd name="T52" fmla="*/ 217 w 217"/>
                <a:gd name="T53" fmla="*/ 274 h 3852"/>
                <a:gd name="T54" fmla="*/ 215 w 217"/>
                <a:gd name="T55" fmla="*/ 249 h 3852"/>
                <a:gd name="T56" fmla="*/ 207 w 217"/>
                <a:gd name="T57" fmla="*/ 202 h 3852"/>
                <a:gd name="T58" fmla="*/ 192 w 217"/>
                <a:gd name="T59" fmla="*/ 158 h 3852"/>
                <a:gd name="T60" fmla="*/ 168 w 217"/>
                <a:gd name="T61" fmla="*/ 117 h 3852"/>
                <a:gd name="T62" fmla="*/ 140 w 217"/>
                <a:gd name="T63" fmla="*/ 80 h 3852"/>
                <a:gd name="T64" fmla="*/ 104 w 217"/>
                <a:gd name="T65" fmla="*/ 50 h 3852"/>
                <a:gd name="T66" fmla="*/ 66 w 217"/>
                <a:gd name="T67" fmla="*/ 25 h 3852"/>
                <a:gd name="T68" fmla="*/ 22 w 217"/>
                <a:gd name="T69" fmla="*/ 6 h 3852"/>
                <a:gd name="T70" fmla="*/ 0 w 217"/>
                <a:gd name="T71" fmla="*/ 0 h 3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7" h="3852">
                  <a:moveTo>
                    <a:pt x="0" y="0"/>
                  </a:moveTo>
                  <a:lnTo>
                    <a:pt x="0" y="0"/>
                  </a:lnTo>
                  <a:lnTo>
                    <a:pt x="20" y="10"/>
                  </a:lnTo>
                  <a:lnTo>
                    <a:pt x="42" y="20"/>
                  </a:lnTo>
                  <a:lnTo>
                    <a:pt x="62" y="32"/>
                  </a:lnTo>
                  <a:lnTo>
                    <a:pt x="81" y="45"/>
                  </a:lnTo>
                  <a:lnTo>
                    <a:pt x="98" y="60"/>
                  </a:lnTo>
                  <a:lnTo>
                    <a:pt x="115" y="77"/>
                  </a:lnTo>
                  <a:lnTo>
                    <a:pt x="130" y="94"/>
                  </a:lnTo>
                  <a:lnTo>
                    <a:pt x="143" y="112"/>
                  </a:lnTo>
                  <a:lnTo>
                    <a:pt x="157" y="133"/>
                  </a:lnTo>
                  <a:lnTo>
                    <a:pt x="168" y="153"/>
                  </a:lnTo>
                  <a:lnTo>
                    <a:pt x="177" y="175"/>
                  </a:lnTo>
                  <a:lnTo>
                    <a:pt x="185" y="196"/>
                  </a:lnTo>
                  <a:lnTo>
                    <a:pt x="192" y="220"/>
                  </a:lnTo>
                  <a:lnTo>
                    <a:pt x="197" y="244"/>
                  </a:lnTo>
                  <a:lnTo>
                    <a:pt x="199" y="267"/>
                  </a:lnTo>
                  <a:lnTo>
                    <a:pt x="200" y="292"/>
                  </a:lnTo>
                  <a:lnTo>
                    <a:pt x="200" y="3559"/>
                  </a:lnTo>
                  <a:lnTo>
                    <a:pt x="200" y="3559"/>
                  </a:lnTo>
                  <a:lnTo>
                    <a:pt x="199" y="3583"/>
                  </a:lnTo>
                  <a:lnTo>
                    <a:pt x="197" y="3608"/>
                  </a:lnTo>
                  <a:lnTo>
                    <a:pt x="192" y="3632"/>
                  </a:lnTo>
                  <a:lnTo>
                    <a:pt x="185" y="3655"/>
                  </a:lnTo>
                  <a:lnTo>
                    <a:pt x="177" y="3677"/>
                  </a:lnTo>
                  <a:lnTo>
                    <a:pt x="168" y="3699"/>
                  </a:lnTo>
                  <a:lnTo>
                    <a:pt x="157" y="3719"/>
                  </a:lnTo>
                  <a:lnTo>
                    <a:pt x="143" y="3738"/>
                  </a:lnTo>
                  <a:lnTo>
                    <a:pt x="130" y="3756"/>
                  </a:lnTo>
                  <a:lnTo>
                    <a:pt x="115" y="3775"/>
                  </a:lnTo>
                  <a:lnTo>
                    <a:pt x="98" y="3790"/>
                  </a:lnTo>
                  <a:lnTo>
                    <a:pt x="81" y="3805"/>
                  </a:lnTo>
                  <a:lnTo>
                    <a:pt x="62" y="3818"/>
                  </a:lnTo>
                  <a:lnTo>
                    <a:pt x="42" y="3832"/>
                  </a:lnTo>
                  <a:lnTo>
                    <a:pt x="20" y="3842"/>
                  </a:lnTo>
                  <a:lnTo>
                    <a:pt x="0" y="3852"/>
                  </a:lnTo>
                  <a:lnTo>
                    <a:pt x="0" y="3852"/>
                  </a:lnTo>
                  <a:lnTo>
                    <a:pt x="22" y="3845"/>
                  </a:lnTo>
                  <a:lnTo>
                    <a:pt x="44" y="3837"/>
                  </a:lnTo>
                  <a:lnTo>
                    <a:pt x="66" y="3827"/>
                  </a:lnTo>
                  <a:lnTo>
                    <a:pt x="86" y="3815"/>
                  </a:lnTo>
                  <a:lnTo>
                    <a:pt x="104" y="3802"/>
                  </a:lnTo>
                  <a:lnTo>
                    <a:pt x="123" y="3786"/>
                  </a:lnTo>
                  <a:lnTo>
                    <a:pt x="140" y="3771"/>
                  </a:lnTo>
                  <a:lnTo>
                    <a:pt x="155" y="3753"/>
                  </a:lnTo>
                  <a:lnTo>
                    <a:pt x="168" y="3734"/>
                  </a:lnTo>
                  <a:lnTo>
                    <a:pt x="180" y="3714"/>
                  </a:lnTo>
                  <a:lnTo>
                    <a:pt x="192" y="3694"/>
                  </a:lnTo>
                  <a:lnTo>
                    <a:pt x="200" y="3672"/>
                  </a:lnTo>
                  <a:lnTo>
                    <a:pt x="207" y="3650"/>
                  </a:lnTo>
                  <a:lnTo>
                    <a:pt x="212" y="3627"/>
                  </a:lnTo>
                  <a:lnTo>
                    <a:pt x="215" y="3601"/>
                  </a:lnTo>
                  <a:lnTo>
                    <a:pt x="217" y="3578"/>
                  </a:lnTo>
                  <a:lnTo>
                    <a:pt x="217" y="274"/>
                  </a:lnTo>
                  <a:lnTo>
                    <a:pt x="217" y="274"/>
                  </a:lnTo>
                  <a:lnTo>
                    <a:pt x="215" y="249"/>
                  </a:lnTo>
                  <a:lnTo>
                    <a:pt x="212" y="225"/>
                  </a:lnTo>
                  <a:lnTo>
                    <a:pt x="207" y="202"/>
                  </a:lnTo>
                  <a:lnTo>
                    <a:pt x="200" y="180"/>
                  </a:lnTo>
                  <a:lnTo>
                    <a:pt x="192" y="158"/>
                  </a:lnTo>
                  <a:lnTo>
                    <a:pt x="180" y="136"/>
                  </a:lnTo>
                  <a:lnTo>
                    <a:pt x="168" y="117"/>
                  </a:lnTo>
                  <a:lnTo>
                    <a:pt x="155" y="97"/>
                  </a:lnTo>
                  <a:lnTo>
                    <a:pt x="140" y="80"/>
                  </a:lnTo>
                  <a:lnTo>
                    <a:pt x="123" y="64"/>
                  </a:lnTo>
                  <a:lnTo>
                    <a:pt x="104" y="50"/>
                  </a:lnTo>
                  <a:lnTo>
                    <a:pt x="86" y="37"/>
                  </a:lnTo>
                  <a:lnTo>
                    <a:pt x="66" y="25"/>
                  </a:lnTo>
                  <a:lnTo>
                    <a:pt x="44" y="15"/>
                  </a:lnTo>
                  <a:lnTo>
                    <a:pt x="22" y="6"/>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15" name="Freeform 13">
              <a:extLst>
                <a:ext uri="{FF2B5EF4-FFF2-40B4-BE49-F238E27FC236}">
                  <a16:creationId xmlns:a16="http://schemas.microsoft.com/office/drawing/2014/main" id="{7FC104AD-A339-4585-A8AB-E4AC6FDB7CDB}"/>
                </a:ext>
              </a:extLst>
            </p:cNvPr>
            <p:cNvSpPr>
              <a:spLocks/>
            </p:cNvSpPr>
            <p:nvPr/>
          </p:nvSpPr>
          <p:spPr bwMode="auto">
            <a:xfrm>
              <a:off x="7180534" y="1181576"/>
              <a:ext cx="469413" cy="7973803"/>
            </a:xfrm>
            <a:custGeom>
              <a:avLst/>
              <a:gdLst>
                <a:gd name="T0" fmla="*/ 20 w 227"/>
                <a:gd name="T1" fmla="*/ 294 h 3856"/>
                <a:gd name="T2" fmla="*/ 22 w 227"/>
                <a:gd name="T3" fmla="*/ 269 h 3856"/>
                <a:gd name="T4" fmla="*/ 29 w 227"/>
                <a:gd name="T5" fmla="*/ 220 h 3856"/>
                <a:gd name="T6" fmla="*/ 44 w 227"/>
                <a:gd name="T7" fmla="*/ 175 h 3856"/>
                <a:gd name="T8" fmla="*/ 66 w 227"/>
                <a:gd name="T9" fmla="*/ 133 h 3856"/>
                <a:gd name="T10" fmla="*/ 92 w 227"/>
                <a:gd name="T11" fmla="*/ 94 h 3856"/>
                <a:gd name="T12" fmla="*/ 126 w 227"/>
                <a:gd name="T13" fmla="*/ 61 h 3856"/>
                <a:gd name="T14" fmla="*/ 163 w 227"/>
                <a:gd name="T15" fmla="*/ 32 h 3856"/>
                <a:gd name="T16" fmla="*/ 205 w 227"/>
                <a:gd name="T17" fmla="*/ 8 h 3856"/>
                <a:gd name="T18" fmla="*/ 227 w 227"/>
                <a:gd name="T19" fmla="*/ 0 h 3856"/>
                <a:gd name="T20" fmla="*/ 180 w 227"/>
                <a:gd name="T21" fmla="*/ 13 h 3856"/>
                <a:gd name="T22" fmla="*/ 136 w 227"/>
                <a:gd name="T23" fmla="*/ 35 h 3856"/>
                <a:gd name="T24" fmla="*/ 99 w 227"/>
                <a:gd name="T25" fmla="*/ 62 h 3856"/>
                <a:gd name="T26" fmla="*/ 66 w 227"/>
                <a:gd name="T27" fmla="*/ 96 h 3856"/>
                <a:gd name="T28" fmla="*/ 39 w 227"/>
                <a:gd name="T29" fmla="*/ 136 h 3856"/>
                <a:gd name="T30" fmla="*/ 18 w 227"/>
                <a:gd name="T31" fmla="*/ 178 h 3856"/>
                <a:gd name="T32" fmla="*/ 5 w 227"/>
                <a:gd name="T33" fmla="*/ 225 h 3856"/>
                <a:gd name="T34" fmla="*/ 0 w 227"/>
                <a:gd name="T35" fmla="*/ 276 h 3856"/>
                <a:gd name="T36" fmla="*/ 0 w 227"/>
                <a:gd name="T37" fmla="*/ 3580 h 3856"/>
                <a:gd name="T38" fmla="*/ 5 w 227"/>
                <a:gd name="T39" fmla="*/ 3629 h 3856"/>
                <a:gd name="T40" fmla="*/ 18 w 227"/>
                <a:gd name="T41" fmla="*/ 3676 h 3856"/>
                <a:gd name="T42" fmla="*/ 39 w 227"/>
                <a:gd name="T43" fmla="*/ 3719 h 3856"/>
                <a:gd name="T44" fmla="*/ 66 w 227"/>
                <a:gd name="T45" fmla="*/ 3758 h 3856"/>
                <a:gd name="T46" fmla="*/ 99 w 227"/>
                <a:gd name="T47" fmla="*/ 3793 h 3856"/>
                <a:gd name="T48" fmla="*/ 136 w 227"/>
                <a:gd name="T49" fmla="*/ 3820 h 3856"/>
                <a:gd name="T50" fmla="*/ 180 w 227"/>
                <a:gd name="T51" fmla="*/ 3842 h 3856"/>
                <a:gd name="T52" fmla="*/ 227 w 227"/>
                <a:gd name="T53" fmla="*/ 3856 h 3856"/>
                <a:gd name="T54" fmla="*/ 205 w 227"/>
                <a:gd name="T55" fmla="*/ 3847 h 3856"/>
                <a:gd name="T56" fmla="*/ 163 w 227"/>
                <a:gd name="T57" fmla="*/ 3824 h 3856"/>
                <a:gd name="T58" fmla="*/ 126 w 227"/>
                <a:gd name="T59" fmla="*/ 3795 h 3856"/>
                <a:gd name="T60" fmla="*/ 92 w 227"/>
                <a:gd name="T61" fmla="*/ 3761 h 3856"/>
                <a:gd name="T62" fmla="*/ 66 w 227"/>
                <a:gd name="T63" fmla="*/ 3723 h 3856"/>
                <a:gd name="T64" fmla="*/ 44 w 227"/>
                <a:gd name="T65" fmla="*/ 3681 h 3856"/>
                <a:gd name="T66" fmla="*/ 29 w 227"/>
                <a:gd name="T67" fmla="*/ 3635 h 3856"/>
                <a:gd name="T68" fmla="*/ 22 w 227"/>
                <a:gd name="T69" fmla="*/ 3587 h 3856"/>
                <a:gd name="T70" fmla="*/ 20 w 227"/>
                <a:gd name="T71" fmla="*/ 3561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7" h="3856">
                  <a:moveTo>
                    <a:pt x="20" y="3561"/>
                  </a:moveTo>
                  <a:lnTo>
                    <a:pt x="20" y="294"/>
                  </a:lnTo>
                  <a:lnTo>
                    <a:pt x="20" y="294"/>
                  </a:lnTo>
                  <a:lnTo>
                    <a:pt x="22" y="269"/>
                  </a:lnTo>
                  <a:lnTo>
                    <a:pt x="23" y="244"/>
                  </a:lnTo>
                  <a:lnTo>
                    <a:pt x="29" y="220"/>
                  </a:lnTo>
                  <a:lnTo>
                    <a:pt x="35" y="197"/>
                  </a:lnTo>
                  <a:lnTo>
                    <a:pt x="44" y="175"/>
                  </a:lnTo>
                  <a:lnTo>
                    <a:pt x="54" y="153"/>
                  </a:lnTo>
                  <a:lnTo>
                    <a:pt x="66" y="133"/>
                  </a:lnTo>
                  <a:lnTo>
                    <a:pt x="79" y="113"/>
                  </a:lnTo>
                  <a:lnTo>
                    <a:pt x="92" y="94"/>
                  </a:lnTo>
                  <a:lnTo>
                    <a:pt x="109" y="76"/>
                  </a:lnTo>
                  <a:lnTo>
                    <a:pt x="126" y="61"/>
                  </a:lnTo>
                  <a:lnTo>
                    <a:pt x="143" y="45"/>
                  </a:lnTo>
                  <a:lnTo>
                    <a:pt x="163" y="32"/>
                  </a:lnTo>
                  <a:lnTo>
                    <a:pt x="183" y="20"/>
                  </a:lnTo>
                  <a:lnTo>
                    <a:pt x="205" y="8"/>
                  </a:lnTo>
                  <a:lnTo>
                    <a:pt x="227" y="0"/>
                  </a:lnTo>
                  <a:lnTo>
                    <a:pt x="227" y="0"/>
                  </a:lnTo>
                  <a:lnTo>
                    <a:pt x="203" y="5"/>
                  </a:lnTo>
                  <a:lnTo>
                    <a:pt x="180" y="13"/>
                  </a:lnTo>
                  <a:lnTo>
                    <a:pt x="158" y="24"/>
                  </a:lnTo>
                  <a:lnTo>
                    <a:pt x="136" y="35"/>
                  </a:lnTo>
                  <a:lnTo>
                    <a:pt x="118" y="47"/>
                  </a:lnTo>
                  <a:lnTo>
                    <a:pt x="99" y="62"/>
                  </a:lnTo>
                  <a:lnTo>
                    <a:pt x="81" y="79"/>
                  </a:lnTo>
                  <a:lnTo>
                    <a:pt x="66" y="96"/>
                  </a:lnTo>
                  <a:lnTo>
                    <a:pt x="50" y="116"/>
                  </a:lnTo>
                  <a:lnTo>
                    <a:pt x="39" y="136"/>
                  </a:lnTo>
                  <a:lnTo>
                    <a:pt x="27" y="156"/>
                  </a:lnTo>
                  <a:lnTo>
                    <a:pt x="18" y="178"/>
                  </a:lnTo>
                  <a:lnTo>
                    <a:pt x="10" y="202"/>
                  </a:lnTo>
                  <a:lnTo>
                    <a:pt x="5" y="225"/>
                  </a:lnTo>
                  <a:lnTo>
                    <a:pt x="2" y="251"/>
                  </a:lnTo>
                  <a:lnTo>
                    <a:pt x="0" y="276"/>
                  </a:lnTo>
                  <a:lnTo>
                    <a:pt x="0" y="3580"/>
                  </a:lnTo>
                  <a:lnTo>
                    <a:pt x="0" y="3580"/>
                  </a:lnTo>
                  <a:lnTo>
                    <a:pt x="2" y="3605"/>
                  </a:lnTo>
                  <a:lnTo>
                    <a:pt x="5" y="3629"/>
                  </a:lnTo>
                  <a:lnTo>
                    <a:pt x="10" y="3654"/>
                  </a:lnTo>
                  <a:lnTo>
                    <a:pt x="18" y="3676"/>
                  </a:lnTo>
                  <a:lnTo>
                    <a:pt x="27" y="3699"/>
                  </a:lnTo>
                  <a:lnTo>
                    <a:pt x="39" y="3719"/>
                  </a:lnTo>
                  <a:lnTo>
                    <a:pt x="50" y="3740"/>
                  </a:lnTo>
                  <a:lnTo>
                    <a:pt x="66" y="3758"/>
                  </a:lnTo>
                  <a:lnTo>
                    <a:pt x="81" y="3777"/>
                  </a:lnTo>
                  <a:lnTo>
                    <a:pt x="99" y="3793"/>
                  </a:lnTo>
                  <a:lnTo>
                    <a:pt x="118" y="3807"/>
                  </a:lnTo>
                  <a:lnTo>
                    <a:pt x="136" y="3820"/>
                  </a:lnTo>
                  <a:lnTo>
                    <a:pt x="158" y="3832"/>
                  </a:lnTo>
                  <a:lnTo>
                    <a:pt x="180" y="3842"/>
                  </a:lnTo>
                  <a:lnTo>
                    <a:pt x="203" y="3849"/>
                  </a:lnTo>
                  <a:lnTo>
                    <a:pt x="227" y="3856"/>
                  </a:lnTo>
                  <a:lnTo>
                    <a:pt x="227" y="3856"/>
                  </a:lnTo>
                  <a:lnTo>
                    <a:pt x="205" y="3847"/>
                  </a:lnTo>
                  <a:lnTo>
                    <a:pt x="183" y="3836"/>
                  </a:lnTo>
                  <a:lnTo>
                    <a:pt x="163" y="3824"/>
                  </a:lnTo>
                  <a:lnTo>
                    <a:pt x="143" y="3810"/>
                  </a:lnTo>
                  <a:lnTo>
                    <a:pt x="126" y="3795"/>
                  </a:lnTo>
                  <a:lnTo>
                    <a:pt x="109" y="3778"/>
                  </a:lnTo>
                  <a:lnTo>
                    <a:pt x="92" y="3761"/>
                  </a:lnTo>
                  <a:lnTo>
                    <a:pt x="79" y="3743"/>
                  </a:lnTo>
                  <a:lnTo>
                    <a:pt x="66" y="3723"/>
                  </a:lnTo>
                  <a:lnTo>
                    <a:pt x="54" y="3703"/>
                  </a:lnTo>
                  <a:lnTo>
                    <a:pt x="44" y="3681"/>
                  </a:lnTo>
                  <a:lnTo>
                    <a:pt x="35" y="3657"/>
                  </a:lnTo>
                  <a:lnTo>
                    <a:pt x="29" y="3635"/>
                  </a:lnTo>
                  <a:lnTo>
                    <a:pt x="23" y="3610"/>
                  </a:lnTo>
                  <a:lnTo>
                    <a:pt x="22" y="3587"/>
                  </a:lnTo>
                  <a:lnTo>
                    <a:pt x="20" y="3561"/>
                  </a:lnTo>
                  <a:lnTo>
                    <a:pt x="20" y="3561"/>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16" name="Freeform 14">
              <a:extLst>
                <a:ext uri="{FF2B5EF4-FFF2-40B4-BE49-F238E27FC236}">
                  <a16:creationId xmlns:a16="http://schemas.microsoft.com/office/drawing/2014/main" id="{2B1B1EC5-21E1-4D2B-B8C7-905DE12990C1}"/>
                </a:ext>
              </a:extLst>
            </p:cNvPr>
            <p:cNvSpPr>
              <a:spLocks/>
            </p:cNvSpPr>
            <p:nvPr/>
          </p:nvSpPr>
          <p:spPr bwMode="auto">
            <a:xfrm>
              <a:off x="7267385" y="1171236"/>
              <a:ext cx="3749095" cy="299845"/>
            </a:xfrm>
            <a:custGeom>
              <a:avLst/>
              <a:gdLst>
                <a:gd name="T0" fmla="*/ 1571 w 1813"/>
                <a:gd name="T1" fmla="*/ 22 h 145"/>
                <a:gd name="T2" fmla="*/ 1590 w 1813"/>
                <a:gd name="T3" fmla="*/ 22 h 145"/>
                <a:gd name="T4" fmla="*/ 1625 w 1813"/>
                <a:gd name="T5" fmla="*/ 27 h 145"/>
                <a:gd name="T6" fmla="*/ 1660 w 1813"/>
                <a:gd name="T7" fmla="*/ 35 h 145"/>
                <a:gd name="T8" fmla="*/ 1692 w 1813"/>
                <a:gd name="T9" fmla="*/ 47 h 145"/>
                <a:gd name="T10" fmla="*/ 1739 w 1813"/>
                <a:gd name="T11" fmla="*/ 72 h 145"/>
                <a:gd name="T12" fmla="*/ 1791 w 1813"/>
                <a:gd name="T13" fmla="*/ 118 h 145"/>
                <a:gd name="T14" fmla="*/ 1813 w 1813"/>
                <a:gd name="T15" fmla="*/ 145 h 145"/>
                <a:gd name="T16" fmla="*/ 1795 w 1813"/>
                <a:gd name="T17" fmla="*/ 113 h 145"/>
                <a:gd name="T18" fmla="*/ 1773 w 1813"/>
                <a:gd name="T19" fmla="*/ 86 h 145"/>
                <a:gd name="T20" fmla="*/ 1746 w 1813"/>
                <a:gd name="T21" fmla="*/ 61 h 145"/>
                <a:gd name="T22" fmla="*/ 1717 w 1813"/>
                <a:gd name="T23" fmla="*/ 39 h 145"/>
                <a:gd name="T24" fmla="*/ 1686 w 1813"/>
                <a:gd name="T25" fmla="*/ 22 h 145"/>
                <a:gd name="T26" fmla="*/ 1652 w 1813"/>
                <a:gd name="T27" fmla="*/ 10 h 145"/>
                <a:gd name="T28" fmla="*/ 1615 w 1813"/>
                <a:gd name="T29" fmla="*/ 2 h 145"/>
                <a:gd name="T30" fmla="*/ 1578 w 1813"/>
                <a:gd name="T31" fmla="*/ 0 h 145"/>
                <a:gd name="T32" fmla="*/ 237 w 1813"/>
                <a:gd name="T33" fmla="*/ 0 h 145"/>
                <a:gd name="T34" fmla="*/ 198 w 1813"/>
                <a:gd name="T35" fmla="*/ 2 h 145"/>
                <a:gd name="T36" fmla="*/ 163 w 1813"/>
                <a:gd name="T37" fmla="*/ 10 h 145"/>
                <a:gd name="T38" fmla="*/ 128 w 1813"/>
                <a:gd name="T39" fmla="*/ 22 h 145"/>
                <a:gd name="T40" fmla="*/ 96 w 1813"/>
                <a:gd name="T41" fmla="*/ 39 h 145"/>
                <a:gd name="T42" fmla="*/ 67 w 1813"/>
                <a:gd name="T43" fmla="*/ 61 h 145"/>
                <a:gd name="T44" fmla="*/ 42 w 1813"/>
                <a:gd name="T45" fmla="*/ 86 h 145"/>
                <a:gd name="T46" fmla="*/ 18 w 1813"/>
                <a:gd name="T47" fmla="*/ 113 h 145"/>
                <a:gd name="T48" fmla="*/ 0 w 1813"/>
                <a:gd name="T49" fmla="*/ 145 h 145"/>
                <a:gd name="T50" fmla="*/ 22 w 1813"/>
                <a:gd name="T51" fmla="*/ 118 h 145"/>
                <a:gd name="T52" fmla="*/ 76 w 1813"/>
                <a:gd name="T53" fmla="*/ 72 h 145"/>
                <a:gd name="T54" fmla="*/ 121 w 1813"/>
                <a:gd name="T55" fmla="*/ 47 h 145"/>
                <a:gd name="T56" fmla="*/ 153 w 1813"/>
                <a:gd name="T57" fmla="*/ 35 h 145"/>
                <a:gd name="T58" fmla="*/ 188 w 1813"/>
                <a:gd name="T59" fmla="*/ 27 h 145"/>
                <a:gd name="T60" fmla="*/ 224 w 1813"/>
                <a:gd name="T61" fmla="*/ 22 h 145"/>
                <a:gd name="T62" fmla="*/ 242 w 1813"/>
                <a:gd name="T63"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3" h="145">
                  <a:moveTo>
                    <a:pt x="242" y="22"/>
                  </a:moveTo>
                  <a:lnTo>
                    <a:pt x="1571" y="22"/>
                  </a:lnTo>
                  <a:lnTo>
                    <a:pt x="1571" y="22"/>
                  </a:lnTo>
                  <a:lnTo>
                    <a:pt x="1590" y="22"/>
                  </a:lnTo>
                  <a:lnTo>
                    <a:pt x="1608" y="23"/>
                  </a:lnTo>
                  <a:lnTo>
                    <a:pt x="1625" y="27"/>
                  </a:lnTo>
                  <a:lnTo>
                    <a:pt x="1643" y="30"/>
                  </a:lnTo>
                  <a:lnTo>
                    <a:pt x="1660" y="35"/>
                  </a:lnTo>
                  <a:lnTo>
                    <a:pt x="1677" y="40"/>
                  </a:lnTo>
                  <a:lnTo>
                    <a:pt x="1692" y="47"/>
                  </a:lnTo>
                  <a:lnTo>
                    <a:pt x="1709" y="55"/>
                  </a:lnTo>
                  <a:lnTo>
                    <a:pt x="1739" y="72"/>
                  </a:lnTo>
                  <a:lnTo>
                    <a:pt x="1766" y="94"/>
                  </a:lnTo>
                  <a:lnTo>
                    <a:pt x="1791" y="118"/>
                  </a:lnTo>
                  <a:lnTo>
                    <a:pt x="1813" y="145"/>
                  </a:lnTo>
                  <a:lnTo>
                    <a:pt x="1813" y="145"/>
                  </a:lnTo>
                  <a:lnTo>
                    <a:pt x="1805" y="128"/>
                  </a:lnTo>
                  <a:lnTo>
                    <a:pt x="1795" y="113"/>
                  </a:lnTo>
                  <a:lnTo>
                    <a:pt x="1785" y="99"/>
                  </a:lnTo>
                  <a:lnTo>
                    <a:pt x="1773" y="86"/>
                  </a:lnTo>
                  <a:lnTo>
                    <a:pt x="1760" y="72"/>
                  </a:lnTo>
                  <a:lnTo>
                    <a:pt x="1746" y="61"/>
                  </a:lnTo>
                  <a:lnTo>
                    <a:pt x="1733" y="49"/>
                  </a:lnTo>
                  <a:lnTo>
                    <a:pt x="1717" y="39"/>
                  </a:lnTo>
                  <a:lnTo>
                    <a:pt x="1702" y="30"/>
                  </a:lnTo>
                  <a:lnTo>
                    <a:pt x="1686" y="22"/>
                  </a:lnTo>
                  <a:lnTo>
                    <a:pt x="1669" y="15"/>
                  </a:lnTo>
                  <a:lnTo>
                    <a:pt x="1652" y="10"/>
                  </a:lnTo>
                  <a:lnTo>
                    <a:pt x="1633" y="5"/>
                  </a:lnTo>
                  <a:lnTo>
                    <a:pt x="1615" y="2"/>
                  </a:lnTo>
                  <a:lnTo>
                    <a:pt x="1596" y="0"/>
                  </a:lnTo>
                  <a:lnTo>
                    <a:pt x="1578" y="0"/>
                  </a:lnTo>
                  <a:lnTo>
                    <a:pt x="237" y="0"/>
                  </a:lnTo>
                  <a:lnTo>
                    <a:pt x="237" y="0"/>
                  </a:lnTo>
                  <a:lnTo>
                    <a:pt x="217" y="0"/>
                  </a:lnTo>
                  <a:lnTo>
                    <a:pt x="198" y="2"/>
                  </a:lnTo>
                  <a:lnTo>
                    <a:pt x="180" y="5"/>
                  </a:lnTo>
                  <a:lnTo>
                    <a:pt x="163" y="10"/>
                  </a:lnTo>
                  <a:lnTo>
                    <a:pt x="145" y="15"/>
                  </a:lnTo>
                  <a:lnTo>
                    <a:pt x="128" y="22"/>
                  </a:lnTo>
                  <a:lnTo>
                    <a:pt x="113" y="30"/>
                  </a:lnTo>
                  <a:lnTo>
                    <a:pt x="96" y="39"/>
                  </a:lnTo>
                  <a:lnTo>
                    <a:pt x="82" y="49"/>
                  </a:lnTo>
                  <a:lnTo>
                    <a:pt x="67" y="61"/>
                  </a:lnTo>
                  <a:lnTo>
                    <a:pt x="54" y="72"/>
                  </a:lnTo>
                  <a:lnTo>
                    <a:pt x="42" y="86"/>
                  </a:lnTo>
                  <a:lnTo>
                    <a:pt x="30" y="99"/>
                  </a:lnTo>
                  <a:lnTo>
                    <a:pt x="18" y="113"/>
                  </a:lnTo>
                  <a:lnTo>
                    <a:pt x="8" y="128"/>
                  </a:lnTo>
                  <a:lnTo>
                    <a:pt x="0" y="145"/>
                  </a:lnTo>
                  <a:lnTo>
                    <a:pt x="0" y="145"/>
                  </a:lnTo>
                  <a:lnTo>
                    <a:pt x="22" y="118"/>
                  </a:lnTo>
                  <a:lnTo>
                    <a:pt x="47" y="94"/>
                  </a:lnTo>
                  <a:lnTo>
                    <a:pt x="76" y="72"/>
                  </a:lnTo>
                  <a:lnTo>
                    <a:pt x="106" y="55"/>
                  </a:lnTo>
                  <a:lnTo>
                    <a:pt x="121" y="47"/>
                  </a:lnTo>
                  <a:lnTo>
                    <a:pt x="138" y="40"/>
                  </a:lnTo>
                  <a:lnTo>
                    <a:pt x="153" y="35"/>
                  </a:lnTo>
                  <a:lnTo>
                    <a:pt x="172" y="30"/>
                  </a:lnTo>
                  <a:lnTo>
                    <a:pt x="188" y="27"/>
                  </a:lnTo>
                  <a:lnTo>
                    <a:pt x="207" y="23"/>
                  </a:lnTo>
                  <a:lnTo>
                    <a:pt x="224" y="22"/>
                  </a:lnTo>
                  <a:lnTo>
                    <a:pt x="242" y="22"/>
                  </a:lnTo>
                  <a:lnTo>
                    <a:pt x="242" y="22"/>
                  </a:lnTo>
                  <a:close/>
                </a:path>
              </a:pathLst>
            </a:custGeom>
            <a:gradFill flip="none" rotWithShape="1">
              <a:gsLst>
                <a:gs pos="0">
                  <a:schemeClr val="bg1">
                    <a:alpha val="43000"/>
                  </a:schemeClr>
                </a:gs>
                <a:gs pos="37000">
                  <a:schemeClr val="bg1">
                    <a:alpha val="0"/>
                  </a:schemeClr>
                </a:gs>
              </a:gsLst>
              <a:lin ang="54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17" name="Rectangle 16">
              <a:extLst>
                <a:ext uri="{FF2B5EF4-FFF2-40B4-BE49-F238E27FC236}">
                  <a16:creationId xmlns:a16="http://schemas.microsoft.com/office/drawing/2014/main" id="{1E8F0AB8-61DF-43E7-92CF-F3B033F53F7D}"/>
                </a:ext>
              </a:extLst>
            </p:cNvPr>
            <p:cNvSpPr>
              <a:spLocks noChangeArrowheads="1"/>
            </p:cNvSpPr>
            <p:nvPr/>
          </p:nvSpPr>
          <p:spPr bwMode="auto">
            <a:xfrm>
              <a:off x="7151583" y="1932221"/>
              <a:ext cx="3980699" cy="599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18" name="Rectangle 17">
              <a:extLst>
                <a:ext uri="{FF2B5EF4-FFF2-40B4-BE49-F238E27FC236}">
                  <a16:creationId xmlns:a16="http://schemas.microsoft.com/office/drawing/2014/main" id="{CB8F3CAD-6AB9-4F27-9ABB-C0DCE3A3ECC0}"/>
                </a:ext>
              </a:extLst>
            </p:cNvPr>
            <p:cNvSpPr>
              <a:spLocks noChangeArrowheads="1"/>
            </p:cNvSpPr>
            <p:nvPr/>
          </p:nvSpPr>
          <p:spPr bwMode="auto">
            <a:xfrm>
              <a:off x="7151583" y="8365443"/>
              <a:ext cx="3980699" cy="57901"/>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19" name="Freeform 17">
              <a:extLst>
                <a:ext uri="{FF2B5EF4-FFF2-40B4-BE49-F238E27FC236}">
                  <a16:creationId xmlns:a16="http://schemas.microsoft.com/office/drawing/2014/main" id="{35B52688-0915-49BC-B7E2-D242D4D7FCD3}"/>
                </a:ext>
              </a:extLst>
            </p:cNvPr>
            <p:cNvSpPr>
              <a:spLocks/>
            </p:cNvSpPr>
            <p:nvPr/>
          </p:nvSpPr>
          <p:spPr bwMode="auto">
            <a:xfrm>
              <a:off x="7221892" y="1208458"/>
              <a:ext cx="3840082" cy="7915902"/>
            </a:xfrm>
            <a:custGeom>
              <a:avLst/>
              <a:gdLst>
                <a:gd name="T0" fmla="*/ 263 w 1857"/>
                <a:gd name="T1" fmla="*/ 3828 h 3828"/>
                <a:gd name="T2" fmla="*/ 210 w 1857"/>
                <a:gd name="T3" fmla="*/ 3823 h 3828"/>
                <a:gd name="T4" fmla="*/ 160 w 1857"/>
                <a:gd name="T5" fmla="*/ 3807 h 3828"/>
                <a:gd name="T6" fmla="*/ 116 w 1857"/>
                <a:gd name="T7" fmla="*/ 3784 h 3828"/>
                <a:gd name="T8" fmla="*/ 78 w 1857"/>
                <a:gd name="T9" fmla="*/ 3752 h 3828"/>
                <a:gd name="T10" fmla="*/ 46 w 1857"/>
                <a:gd name="T11" fmla="*/ 3713 h 3828"/>
                <a:gd name="T12" fmla="*/ 20 w 1857"/>
                <a:gd name="T13" fmla="*/ 3668 h 3828"/>
                <a:gd name="T14" fmla="*/ 5 w 1857"/>
                <a:gd name="T15" fmla="*/ 3619 h 3828"/>
                <a:gd name="T16" fmla="*/ 0 w 1857"/>
                <a:gd name="T17" fmla="*/ 3567 h 3828"/>
                <a:gd name="T18" fmla="*/ 0 w 1857"/>
                <a:gd name="T19" fmla="*/ 263 h 3828"/>
                <a:gd name="T20" fmla="*/ 5 w 1857"/>
                <a:gd name="T21" fmla="*/ 211 h 3828"/>
                <a:gd name="T22" fmla="*/ 20 w 1857"/>
                <a:gd name="T23" fmla="*/ 162 h 3828"/>
                <a:gd name="T24" fmla="*/ 46 w 1857"/>
                <a:gd name="T25" fmla="*/ 117 h 3828"/>
                <a:gd name="T26" fmla="*/ 78 w 1857"/>
                <a:gd name="T27" fmla="*/ 78 h 3828"/>
                <a:gd name="T28" fmla="*/ 116 w 1857"/>
                <a:gd name="T29" fmla="*/ 46 h 3828"/>
                <a:gd name="T30" fmla="*/ 160 w 1857"/>
                <a:gd name="T31" fmla="*/ 22 h 3828"/>
                <a:gd name="T32" fmla="*/ 210 w 1857"/>
                <a:gd name="T33" fmla="*/ 7 h 3828"/>
                <a:gd name="T34" fmla="*/ 263 w 1857"/>
                <a:gd name="T35" fmla="*/ 0 h 3828"/>
                <a:gd name="T36" fmla="*/ 1595 w 1857"/>
                <a:gd name="T37" fmla="*/ 0 h 3828"/>
                <a:gd name="T38" fmla="*/ 1649 w 1857"/>
                <a:gd name="T39" fmla="*/ 7 h 3828"/>
                <a:gd name="T40" fmla="*/ 1697 w 1857"/>
                <a:gd name="T41" fmla="*/ 22 h 3828"/>
                <a:gd name="T42" fmla="*/ 1741 w 1857"/>
                <a:gd name="T43" fmla="*/ 46 h 3828"/>
                <a:gd name="T44" fmla="*/ 1780 w 1857"/>
                <a:gd name="T45" fmla="*/ 78 h 3828"/>
                <a:gd name="T46" fmla="*/ 1812 w 1857"/>
                <a:gd name="T47" fmla="*/ 117 h 3828"/>
                <a:gd name="T48" fmla="*/ 1837 w 1857"/>
                <a:gd name="T49" fmla="*/ 162 h 3828"/>
                <a:gd name="T50" fmla="*/ 1852 w 1857"/>
                <a:gd name="T51" fmla="*/ 211 h 3828"/>
                <a:gd name="T52" fmla="*/ 1857 w 1857"/>
                <a:gd name="T53" fmla="*/ 263 h 3828"/>
                <a:gd name="T54" fmla="*/ 1857 w 1857"/>
                <a:gd name="T55" fmla="*/ 3567 h 3828"/>
                <a:gd name="T56" fmla="*/ 1852 w 1857"/>
                <a:gd name="T57" fmla="*/ 3619 h 3828"/>
                <a:gd name="T58" fmla="*/ 1837 w 1857"/>
                <a:gd name="T59" fmla="*/ 3668 h 3828"/>
                <a:gd name="T60" fmla="*/ 1812 w 1857"/>
                <a:gd name="T61" fmla="*/ 3713 h 3828"/>
                <a:gd name="T62" fmla="*/ 1780 w 1857"/>
                <a:gd name="T63" fmla="*/ 3752 h 3828"/>
                <a:gd name="T64" fmla="*/ 1741 w 1857"/>
                <a:gd name="T65" fmla="*/ 3784 h 3828"/>
                <a:gd name="T66" fmla="*/ 1697 w 1857"/>
                <a:gd name="T67" fmla="*/ 3807 h 3828"/>
                <a:gd name="T68" fmla="*/ 1649 w 1857"/>
                <a:gd name="T69" fmla="*/ 3823 h 3828"/>
                <a:gd name="T70" fmla="*/ 1595 w 1857"/>
                <a:gd name="T71" fmla="*/ 3828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57" h="3828">
                  <a:moveTo>
                    <a:pt x="263" y="3828"/>
                  </a:moveTo>
                  <a:lnTo>
                    <a:pt x="263" y="3828"/>
                  </a:lnTo>
                  <a:lnTo>
                    <a:pt x="236" y="3828"/>
                  </a:lnTo>
                  <a:lnTo>
                    <a:pt x="210" y="3823"/>
                  </a:lnTo>
                  <a:lnTo>
                    <a:pt x="185" y="3816"/>
                  </a:lnTo>
                  <a:lnTo>
                    <a:pt x="160" y="3807"/>
                  </a:lnTo>
                  <a:lnTo>
                    <a:pt x="138" y="3797"/>
                  </a:lnTo>
                  <a:lnTo>
                    <a:pt x="116" y="3784"/>
                  </a:lnTo>
                  <a:lnTo>
                    <a:pt x="96" y="3769"/>
                  </a:lnTo>
                  <a:lnTo>
                    <a:pt x="78" y="3752"/>
                  </a:lnTo>
                  <a:lnTo>
                    <a:pt x="61" y="3733"/>
                  </a:lnTo>
                  <a:lnTo>
                    <a:pt x="46" y="3713"/>
                  </a:lnTo>
                  <a:lnTo>
                    <a:pt x="32" y="3691"/>
                  </a:lnTo>
                  <a:lnTo>
                    <a:pt x="20" y="3668"/>
                  </a:lnTo>
                  <a:lnTo>
                    <a:pt x="12" y="3644"/>
                  </a:lnTo>
                  <a:lnTo>
                    <a:pt x="5" y="3619"/>
                  </a:lnTo>
                  <a:lnTo>
                    <a:pt x="2" y="3594"/>
                  </a:lnTo>
                  <a:lnTo>
                    <a:pt x="0" y="3567"/>
                  </a:lnTo>
                  <a:lnTo>
                    <a:pt x="0" y="263"/>
                  </a:lnTo>
                  <a:lnTo>
                    <a:pt x="0" y="263"/>
                  </a:lnTo>
                  <a:lnTo>
                    <a:pt x="2" y="236"/>
                  </a:lnTo>
                  <a:lnTo>
                    <a:pt x="5" y="211"/>
                  </a:lnTo>
                  <a:lnTo>
                    <a:pt x="12" y="185"/>
                  </a:lnTo>
                  <a:lnTo>
                    <a:pt x="20" y="162"/>
                  </a:lnTo>
                  <a:lnTo>
                    <a:pt x="32" y="138"/>
                  </a:lnTo>
                  <a:lnTo>
                    <a:pt x="46" y="117"/>
                  </a:lnTo>
                  <a:lnTo>
                    <a:pt x="61" y="96"/>
                  </a:lnTo>
                  <a:lnTo>
                    <a:pt x="78" y="78"/>
                  </a:lnTo>
                  <a:lnTo>
                    <a:pt x="96" y="61"/>
                  </a:lnTo>
                  <a:lnTo>
                    <a:pt x="116" y="46"/>
                  </a:lnTo>
                  <a:lnTo>
                    <a:pt x="138" y="32"/>
                  </a:lnTo>
                  <a:lnTo>
                    <a:pt x="160" y="22"/>
                  </a:lnTo>
                  <a:lnTo>
                    <a:pt x="185" y="12"/>
                  </a:lnTo>
                  <a:lnTo>
                    <a:pt x="210" y="7"/>
                  </a:lnTo>
                  <a:lnTo>
                    <a:pt x="236" y="2"/>
                  </a:lnTo>
                  <a:lnTo>
                    <a:pt x="263" y="0"/>
                  </a:lnTo>
                  <a:lnTo>
                    <a:pt x="1595" y="0"/>
                  </a:lnTo>
                  <a:lnTo>
                    <a:pt x="1595" y="0"/>
                  </a:lnTo>
                  <a:lnTo>
                    <a:pt x="1622" y="2"/>
                  </a:lnTo>
                  <a:lnTo>
                    <a:pt x="1649" y="7"/>
                  </a:lnTo>
                  <a:lnTo>
                    <a:pt x="1674" y="12"/>
                  </a:lnTo>
                  <a:lnTo>
                    <a:pt x="1697" y="22"/>
                  </a:lnTo>
                  <a:lnTo>
                    <a:pt x="1721" y="32"/>
                  </a:lnTo>
                  <a:lnTo>
                    <a:pt x="1741" y="46"/>
                  </a:lnTo>
                  <a:lnTo>
                    <a:pt x="1761" y="61"/>
                  </a:lnTo>
                  <a:lnTo>
                    <a:pt x="1780" y="78"/>
                  </a:lnTo>
                  <a:lnTo>
                    <a:pt x="1797" y="96"/>
                  </a:lnTo>
                  <a:lnTo>
                    <a:pt x="1812" y="117"/>
                  </a:lnTo>
                  <a:lnTo>
                    <a:pt x="1825" y="138"/>
                  </a:lnTo>
                  <a:lnTo>
                    <a:pt x="1837" y="162"/>
                  </a:lnTo>
                  <a:lnTo>
                    <a:pt x="1845" y="185"/>
                  </a:lnTo>
                  <a:lnTo>
                    <a:pt x="1852" y="211"/>
                  </a:lnTo>
                  <a:lnTo>
                    <a:pt x="1856" y="236"/>
                  </a:lnTo>
                  <a:lnTo>
                    <a:pt x="1857" y="263"/>
                  </a:lnTo>
                  <a:lnTo>
                    <a:pt x="1857" y="3567"/>
                  </a:lnTo>
                  <a:lnTo>
                    <a:pt x="1857" y="3567"/>
                  </a:lnTo>
                  <a:lnTo>
                    <a:pt x="1856" y="3594"/>
                  </a:lnTo>
                  <a:lnTo>
                    <a:pt x="1852" y="3619"/>
                  </a:lnTo>
                  <a:lnTo>
                    <a:pt x="1845" y="3644"/>
                  </a:lnTo>
                  <a:lnTo>
                    <a:pt x="1837" y="3668"/>
                  </a:lnTo>
                  <a:lnTo>
                    <a:pt x="1825" y="3691"/>
                  </a:lnTo>
                  <a:lnTo>
                    <a:pt x="1812" y="3713"/>
                  </a:lnTo>
                  <a:lnTo>
                    <a:pt x="1797" y="3733"/>
                  </a:lnTo>
                  <a:lnTo>
                    <a:pt x="1780" y="3752"/>
                  </a:lnTo>
                  <a:lnTo>
                    <a:pt x="1761" y="3769"/>
                  </a:lnTo>
                  <a:lnTo>
                    <a:pt x="1741" y="3784"/>
                  </a:lnTo>
                  <a:lnTo>
                    <a:pt x="1721" y="3797"/>
                  </a:lnTo>
                  <a:lnTo>
                    <a:pt x="1697" y="3807"/>
                  </a:lnTo>
                  <a:lnTo>
                    <a:pt x="1674" y="3816"/>
                  </a:lnTo>
                  <a:lnTo>
                    <a:pt x="1649" y="3823"/>
                  </a:lnTo>
                  <a:lnTo>
                    <a:pt x="1622" y="3828"/>
                  </a:lnTo>
                  <a:lnTo>
                    <a:pt x="1595" y="3828"/>
                  </a:lnTo>
                  <a:lnTo>
                    <a:pt x="263" y="3828"/>
                  </a:lnTo>
                  <a:close/>
                </a:path>
              </a:pathLst>
            </a:custGeom>
            <a:gradFill>
              <a:gsLst>
                <a:gs pos="0">
                  <a:srgbClr val="000000"/>
                </a:gs>
                <a:gs pos="100000">
                  <a:srgbClr val="000000"/>
                </a:gs>
                <a:gs pos="5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pic>
          <p:nvPicPr>
            <p:cNvPr id="20" name="Picture 19">
              <a:extLst>
                <a:ext uri="{FF2B5EF4-FFF2-40B4-BE49-F238E27FC236}">
                  <a16:creationId xmlns:a16="http://schemas.microsoft.com/office/drawing/2014/main" id="{520DD7A8-2013-41F3-909A-BDDF6FBF61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3929" y="1702685"/>
              <a:ext cx="3809063" cy="686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F5426791-3057-4CFD-8D4E-4953C3725442}"/>
                </a:ext>
              </a:extLst>
            </p:cNvPr>
            <p:cNvSpPr>
              <a:spLocks noChangeArrowheads="1"/>
            </p:cNvSpPr>
            <p:nvPr/>
          </p:nvSpPr>
          <p:spPr bwMode="auto">
            <a:xfrm>
              <a:off x="7304608" y="1723364"/>
              <a:ext cx="3771841" cy="6830258"/>
            </a:xfrm>
            <a:prstGeom prst="rect">
              <a:avLst/>
            </a:prstGeom>
            <a:noFill/>
            <a:ln w="4763">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22" name="Freeform 20">
              <a:extLst>
                <a:ext uri="{FF2B5EF4-FFF2-40B4-BE49-F238E27FC236}">
                  <a16:creationId xmlns:a16="http://schemas.microsoft.com/office/drawing/2014/main" id="{1CBC3694-1592-4C1C-8F1B-0511596894A9}"/>
                </a:ext>
              </a:extLst>
            </p:cNvPr>
            <p:cNvSpPr>
              <a:spLocks/>
            </p:cNvSpPr>
            <p:nvPr/>
          </p:nvSpPr>
          <p:spPr bwMode="auto">
            <a:xfrm>
              <a:off x="7263250" y="1251884"/>
              <a:ext cx="3757366" cy="7833186"/>
            </a:xfrm>
            <a:custGeom>
              <a:avLst/>
              <a:gdLst>
                <a:gd name="T0" fmla="*/ 243 w 1817"/>
                <a:gd name="T1" fmla="*/ 3788 h 3788"/>
                <a:gd name="T2" fmla="*/ 194 w 1817"/>
                <a:gd name="T3" fmla="*/ 3783 h 3788"/>
                <a:gd name="T4" fmla="*/ 148 w 1817"/>
                <a:gd name="T5" fmla="*/ 3768 h 3788"/>
                <a:gd name="T6" fmla="*/ 106 w 1817"/>
                <a:gd name="T7" fmla="*/ 3746 h 3788"/>
                <a:gd name="T8" fmla="*/ 71 w 1817"/>
                <a:gd name="T9" fmla="*/ 3716 h 3788"/>
                <a:gd name="T10" fmla="*/ 42 w 1817"/>
                <a:gd name="T11" fmla="*/ 3680 h 3788"/>
                <a:gd name="T12" fmla="*/ 19 w 1817"/>
                <a:gd name="T13" fmla="*/ 3640 h 3788"/>
                <a:gd name="T14" fmla="*/ 5 w 1817"/>
                <a:gd name="T15" fmla="*/ 3595 h 3788"/>
                <a:gd name="T16" fmla="*/ 0 w 1817"/>
                <a:gd name="T17" fmla="*/ 3546 h 3788"/>
                <a:gd name="T18" fmla="*/ 0 w 1817"/>
                <a:gd name="T19" fmla="*/ 242 h 3788"/>
                <a:gd name="T20" fmla="*/ 5 w 1817"/>
                <a:gd name="T21" fmla="*/ 193 h 3788"/>
                <a:gd name="T22" fmla="*/ 19 w 1817"/>
                <a:gd name="T23" fmla="*/ 148 h 3788"/>
                <a:gd name="T24" fmla="*/ 42 w 1817"/>
                <a:gd name="T25" fmla="*/ 107 h 3788"/>
                <a:gd name="T26" fmla="*/ 71 w 1817"/>
                <a:gd name="T27" fmla="*/ 70 h 3788"/>
                <a:gd name="T28" fmla="*/ 106 w 1817"/>
                <a:gd name="T29" fmla="*/ 42 h 3788"/>
                <a:gd name="T30" fmla="*/ 148 w 1817"/>
                <a:gd name="T31" fmla="*/ 20 h 3788"/>
                <a:gd name="T32" fmla="*/ 194 w 1817"/>
                <a:gd name="T33" fmla="*/ 5 h 3788"/>
                <a:gd name="T34" fmla="*/ 243 w 1817"/>
                <a:gd name="T35" fmla="*/ 0 h 3788"/>
                <a:gd name="T36" fmla="*/ 1575 w 1817"/>
                <a:gd name="T37" fmla="*/ 0 h 3788"/>
                <a:gd name="T38" fmla="*/ 1624 w 1817"/>
                <a:gd name="T39" fmla="*/ 5 h 3788"/>
                <a:gd name="T40" fmla="*/ 1669 w 1817"/>
                <a:gd name="T41" fmla="*/ 20 h 3788"/>
                <a:gd name="T42" fmla="*/ 1711 w 1817"/>
                <a:gd name="T43" fmla="*/ 42 h 3788"/>
                <a:gd name="T44" fmla="*/ 1746 w 1817"/>
                <a:gd name="T45" fmla="*/ 70 h 3788"/>
                <a:gd name="T46" fmla="*/ 1777 w 1817"/>
                <a:gd name="T47" fmla="*/ 107 h 3788"/>
                <a:gd name="T48" fmla="*/ 1799 w 1817"/>
                <a:gd name="T49" fmla="*/ 148 h 3788"/>
                <a:gd name="T50" fmla="*/ 1812 w 1817"/>
                <a:gd name="T51" fmla="*/ 193 h 3788"/>
                <a:gd name="T52" fmla="*/ 1817 w 1817"/>
                <a:gd name="T53" fmla="*/ 242 h 3788"/>
                <a:gd name="T54" fmla="*/ 1817 w 1817"/>
                <a:gd name="T55" fmla="*/ 3546 h 3788"/>
                <a:gd name="T56" fmla="*/ 1812 w 1817"/>
                <a:gd name="T57" fmla="*/ 3595 h 3788"/>
                <a:gd name="T58" fmla="*/ 1799 w 1817"/>
                <a:gd name="T59" fmla="*/ 3640 h 3788"/>
                <a:gd name="T60" fmla="*/ 1777 w 1817"/>
                <a:gd name="T61" fmla="*/ 3680 h 3788"/>
                <a:gd name="T62" fmla="*/ 1746 w 1817"/>
                <a:gd name="T63" fmla="*/ 3716 h 3788"/>
                <a:gd name="T64" fmla="*/ 1711 w 1817"/>
                <a:gd name="T65" fmla="*/ 3746 h 3788"/>
                <a:gd name="T66" fmla="*/ 1669 w 1817"/>
                <a:gd name="T67" fmla="*/ 3768 h 3788"/>
                <a:gd name="T68" fmla="*/ 1624 w 1817"/>
                <a:gd name="T69" fmla="*/ 3783 h 3788"/>
                <a:gd name="T70" fmla="*/ 1575 w 1817"/>
                <a:gd name="T71" fmla="*/ 3788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7" h="3788">
                  <a:moveTo>
                    <a:pt x="243" y="3788"/>
                  </a:moveTo>
                  <a:lnTo>
                    <a:pt x="243" y="3788"/>
                  </a:lnTo>
                  <a:lnTo>
                    <a:pt x="217" y="3786"/>
                  </a:lnTo>
                  <a:lnTo>
                    <a:pt x="194" y="3783"/>
                  </a:lnTo>
                  <a:lnTo>
                    <a:pt x="170" y="3776"/>
                  </a:lnTo>
                  <a:lnTo>
                    <a:pt x="148" y="3768"/>
                  </a:lnTo>
                  <a:lnTo>
                    <a:pt x="126" y="3758"/>
                  </a:lnTo>
                  <a:lnTo>
                    <a:pt x="106" y="3746"/>
                  </a:lnTo>
                  <a:lnTo>
                    <a:pt x="88" y="3733"/>
                  </a:lnTo>
                  <a:lnTo>
                    <a:pt x="71" y="3716"/>
                  </a:lnTo>
                  <a:lnTo>
                    <a:pt x="56" y="3699"/>
                  </a:lnTo>
                  <a:lnTo>
                    <a:pt x="42" y="3680"/>
                  </a:lnTo>
                  <a:lnTo>
                    <a:pt x="29" y="3660"/>
                  </a:lnTo>
                  <a:lnTo>
                    <a:pt x="19" y="3640"/>
                  </a:lnTo>
                  <a:lnTo>
                    <a:pt x="10" y="3616"/>
                  </a:lnTo>
                  <a:lnTo>
                    <a:pt x="5" y="3595"/>
                  </a:lnTo>
                  <a:lnTo>
                    <a:pt x="2" y="3569"/>
                  </a:lnTo>
                  <a:lnTo>
                    <a:pt x="0" y="3546"/>
                  </a:lnTo>
                  <a:lnTo>
                    <a:pt x="0" y="242"/>
                  </a:lnTo>
                  <a:lnTo>
                    <a:pt x="0" y="242"/>
                  </a:lnTo>
                  <a:lnTo>
                    <a:pt x="2" y="217"/>
                  </a:lnTo>
                  <a:lnTo>
                    <a:pt x="5" y="193"/>
                  </a:lnTo>
                  <a:lnTo>
                    <a:pt x="10" y="170"/>
                  </a:lnTo>
                  <a:lnTo>
                    <a:pt x="19" y="148"/>
                  </a:lnTo>
                  <a:lnTo>
                    <a:pt x="29" y="127"/>
                  </a:lnTo>
                  <a:lnTo>
                    <a:pt x="42" y="107"/>
                  </a:lnTo>
                  <a:lnTo>
                    <a:pt x="56" y="89"/>
                  </a:lnTo>
                  <a:lnTo>
                    <a:pt x="71" y="70"/>
                  </a:lnTo>
                  <a:lnTo>
                    <a:pt x="88" y="55"/>
                  </a:lnTo>
                  <a:lnTo>
                    <a:pt x="106" y="42"/>
                  </a:lnTo>
                  <a:lnTo>
                    <a:pt x="126" y="30"/>
                  </a:lnTo>
                  <a:lnTo>
                    <a:pt x="148" y="20"/>
                  </a:lnTo>
                  <a:lnTo>
                    <a:pt x="170" y="11"/>
                  </a:lnTo>
                  <a:lnTo>
                    <a:pt x="194" y="5"/>
                  </a:lnTo>
                  <a:lnTo>
                    <a:pt x="217" y="1"/>
                  </a:lnTo>
                  <a:lnTo>
                    <a:pt x="243" y="0"/>
                  </a:lnTo>
                  <a:lnTo>
                    <a:pt x="1575" y="0"/>
                  </a:lnTo>
                  <a:lnTo>
                    <a:pt x="1575" y="0"/>
                  </a:lnTo>
                  <a:lnTo>
                    <a:pt x="1600" y="1"/>
                  </a:lnTo>
                  <a:lnTo>
                    <a:pt x="1624" y="5"/>
                  </a:lnTo>
                  <a:lnTo>
                    <a:pt x="1647" y="11"/>
                  </a:lnTo>
                  <a:lnTo>
                    <a:pt x="1669" y="20"/>
                  </a:lnTo>
                  <a:lnTo>
                    <a:pt x="1691" y="30"/>
                  </a:lnTo>
                  <a:lnTo>
                    <a:pt x="1711" y="42"/>
                  </a:lnTo>
                  <a:lnTo>
                    <a:pt x="1730" y="55"/>
                  </a:lnTo>
                  <a:lnTo>
                    <a:pt x="1746" y="70"/>
                  </a:lnTo>
                  <a:lnTo>
                    <a:pt x="1762" y="89"/>
                  </a:lnTo>
                  <a:lnTo>
                    <a:pt x="1777" y="107"/>
                  </a:lnTo>
                  <a:lnTo>
                    <a:pt x="1788" y="127"/>
                  </a:lnTo>
                  <a:lnTo>
                    <a:pt x="1799" y="148"/>
                  </a:lnTo>
                  <a:lnTo>
                    <a:pt x="1807" y="170"/>
                  </a:lnTo>
                  <a:lnTo>
                    <a:pt x="1812" y="193"/>
                  </a:lnTo>
                  <a:lnTo>
                    <a:pt x="1817" y="217"/>
                  </a:lnTo>
                  <a:lnTo>
                    <a:pt x="1817" y="242"/>
                  </a:lnTo>
                  <a:lnTo>
                    <a:pt x="1817" y="3546"/>
                  </a:lnTo>
                  <a:lnTo>
                    <a:pt x="1817" y="3546"/>
                  </a:lnTo>
                  <a:lnTo>
                    <a:pt x="1817" y="3569"/>
                  </a:lnTo>
                  <a:lnTo>
                    <a:pt x="1812" y="3595"/>
                  </a:lnTo>
                  <a:lnTo>
                    <a:pt x="1807" y="3616"/>
                  </a:lnTo>
                  <a:lnTo>
                    <a:pt x="1799" y="3640"/>
                  </a:lnTo>
                  <a:lnTo>
                    <a:pt x="1788" y="3660"/>
                  </a:lnTo>
                  <a:lnTo>
                    <a:pt x="1777" y="3680"/>
                  </a:lnTo>
                  <a:lnTo>
                    <a:pt x="1762" y="3699"/>
                  </a:lnTo>
                  <a:lnTo>
                    <a:pt x="1746" y="3716"/>
                  </a:lnTo>
                  <a:lnTo>
                    <a:pt x="1730" y="3733"/>
                  </a:lnTo>
                  <a:lnTo>
                    <a:pt x="1711" y="3746"/>
                  </a:lnTo>
                  <a:lnTo>
                    <a:pt x="1691" y="3758"/>
                  </a:lnTo>
                  <a:lnTo>
                    <a:pt x="1669" y="3768"/>
                  </a:lnTo>
                  <a:lnTo>
                    <a:pt x="1647" y="3776"/>
                  </a:lnTo>
                  <a:lnTo>
                    <a:pt x="1624" y="3783"/>
                  </a:lnTo>
                  <a:lnTo>
                    <a:pt x="1600" y="3786"/>
                  </a:lnTo>
                  <a:lnTo>
                    <a:pt x="1575" y="3788"/>
                  </a:lnTo>
                  <a:lnTo>
                    <a:pt x="243" y="3788"/>
                  </a:lnTo>
                  <a:close/>
                </a:path>
              </a:pathLst>
            </a:custGeom>
            <a:gradFill flip="none" rotWithShape="1">
              <a:gsLst>
                <a:gs pos="0">
                  <a:srgbClr val="000000"/>
                </a:gs>
                <a:gs pos="100000">
                  <a:srgbClr val="000000"/>
                </a:gs>
                <a:gs pos="75000">
                  <a:srgbClr val="333333"/>
                </a:gs>
                <a:gs pos="25000">
                  <a:srgbClr val="333333"/>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23" name="Freeform 21">
              <a:extLst>
                <a:ext uri="{FF2B5EF4-FFF2-40B4-BE49-F238E27FC236}">
                  <a16:creationId xmlns:a16="http://schemas.microsoft.com/office/drawing/2014/main" id="{90D04DB1-049B-4173-9C3C-DCE3093C0FB4}"/>
                </a:ext>
              </a:extLst>
            </p:cNvPr>
            <p:cNvSpPr>
              <a:spLocks/>
            </p:cNvSpPr>
            <p:nvPr/>
          </p:nvSpPr>
          <p:spPr bwMode="auto">
            <a:xfrm>
              <a:off x="10693887" y="1282902"/>
              <a:ext cx="326727" cy="7771150"/>
            </a:xfrm>
            <a:custGeom>
              <a:avLst/>
              <a:gdLst>
                <a:gd name="T0" fmla="*/ 0 w 158"/>
                <a:gd name="T1" fmla="*/ 0 h 3758"/>
                <a:gd name="T2" fmla="*/ 29 w 158"/>
                <a:gd name="T3" fmla="*/ 25 h 3758"/>
                <a:gd name="T4" fmla="*/ 54 w 158"/>
                <a:gd name="T5" fmla="*/ 52 h 3758"/>
                <a:gd name="T6" fmla="*/ 77 w 158"/>
                <a:gd name="T7" fmla="*/ 82 h 3758"/>
                <a:gd name="T8" fmla="*/ 96 w 158"/>
                <a:gd name="T9" fmla="*/ 116 h 3758"/>
                <a:gd name="T10" fmla="*/ 111 w 158"/>
                <a:gd name="T11" fmla="*/ 151 h 3758"/>
                <a:gd name="T12" fmla="*/ 123 w 158"/>
                <a:gd name="T13" fmla="*/ 188 h 3758"/>
                <a:gd name="T14" fmla="*/ 129 w 158"/>
                <a:gd name="T15" fmla="*/ 227 h 3758"/>
                <a:gd name="T16" fmla="*/ 133 w 158"/>
                <a:gd name="T17" fmla="*/ 267 h 3758"/>
                <a:gd name="T18" fmla="*/ 133 w 158"/>
                <a:gd name="T19" fmla="*/ 3490 h 3758"/>
                <a:gd name="T20" fmla="*/ 129 w 158"/>
                <a:gd name="T21" fmla="*/ 3531 h 3758"/>
                <a:gd name="T22" fmla="*/ 123 w 158"/>
                <a:gd name="T23" fmla="*/ 3569 h 3758"/>
                <a:gd name="T24" fmla="*/ 111 w 158"/>
                <a:gd name="T25" fmla="*/ 3607 h 3758"/>
                <a:gd name="T26" fmla="*/ 96 w 158"/>
                <a:gd name="T27" fmla="*/ 3642 h 3758"/>
                <a:gd name="T28" fmla="*/ 77 w 158"/>
                <a:gd name="T29" fmla="*/ 3675 h 3758"/>
                <a:gd name="T30" fmla="*/ 54 w 158"/>
                <a:gd name="T31" fmla="*/ 3706 h 3758"/>
                <a:gd name="T32" fmla="*/ 29 w 158"/>
                <a:gd name="T33" fmla="*/ 3733 h 3758"/>
                <a:gd name="T34" fmla="*/ 0 w 158"/>
                <a:gd name="T35" fmla="*/ 3758 h 3758"/>
                <a:gd name="T36" fmla="*/ 17 w 158"/>
                <a:gd name="T37" fmla="*/ 3751 h 3758"/>
                <a:gd name="T38" fmla="*/ 49 w 158"/>
                <a:gd name="T39" fmla="*/ 3733 h 3758"/>
                <a:gd name="T40" fmla="*/ 77 w 158"/>
                <a:gd name="T41" fmla="*/ 3711 h 3758"/>
                <a:gd name="T42" fmla="*/ 103 w 158"/>
                <a:gd name="T43" fmla="*/ 3684 h 3758"/>
                <a:gd name="T44" fmla="*/ 124 w 158"/>
                <a:gd name="T45" fmla="*/ 3655 h 3758"/>
                <a:gd name="T46" fmla="*/ 140 w 158"/>
                <a:gd name="T47" fmla="*/ 3622 h 3758"/>
                <a:gd name="T48" fmla="*/ 151 w 158"/>
                <a:gd name="T49" fmla="*/ 3586 h 3758"/>
                <a:gd name="T50" fmla="*/ 158 w 158"/>
                <a:gd name="T51" fmla="*/ 3549 h 3758"/>
                <a:gd name="T52" fmla="*/ 158 w 158"/>
                <a:gd name="T53" fmla="*/ 227 h 3758"/>
                <a:gd name="T54" fmla="*/ 158 w 158"/>
                <a:gd name="T55" fmla="*/ 208 h 3758"/>
                <a:gd name="T56" fmla="*/ 151 w 158"/>
                <a:gd name="T57" fmla="*/ 170 h 3758"/>
                <a:gd name="T58" fmla="*/ 140 w 158"/>
                <a:gd name="T59" fmla="*/ 134 h 3758"/>
                <a:gd name="T60" fmla="*/ 124 w 158"/>
                <a:gd name="T61" fmla="*/ 102 h 3758"/>
                <a:gd name="T62" fmla="*/ 103 w 158"/>
                <a:gd name="T63" fmla="*/ 72 h 3758"/>
                <a:gd name="T64" fmla="*/ 77 w 158"/>
                <a:gd name="T65" fmla="*/ 47 h 3758"/>
                <a:gd name="T66" fmla="*/ 49 w 158"/>
                <a:gd name="T67" fmla="*/ 25 h 3758"/>
                <a:gd name="T68" fmla="*/ 17 w 158"/>
                <a:gd name="T69" fmla="*/ 7 h 3758"/>
                <a:gd name="T70" fmla="*/ 0 w 158"/>
                <a:gd name="T71" fmla="*/ 0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 h="3758">
                  <a:moveTo>
                    <a:pt x="0" y="0"/>
                  </a:moveTo>
                  <a:lnTo>
                    <a:pt x="0" y="0"/>
                  </a:lnTo>
                  <a:lnTo>
                    <a:pt x="13" y="12"/>
                  </a:lnTo>
                  <a:lnTo>
                    <a:pt x="29" y="25"/>
                  </a:lnTo>
                  <a:lnTo>
                    <a:pt x="42" y="38"/>
                  </a:lnTo>
                  <a:lnTo>
                    <a:pt x="54" y="52"/>
                  </a:lnTo>
                  <a:lnTo>
                    <a:pt x="66" y="67"/>
                  </a:lnTo>
                  <a:lnTo>
                    <a:pt x="77" y="82"/>
                  </a:lnTo>
                  <a:lnTo>
                    <a:pt x="87" y="99"/>
                  </a:lnTo>
                  <a:lnTo>
                    <a:pt x="96" y="116"/>
                  </a:lnTo>
                  <a:lnTo>
                    <a:pt x="104" y="133"/>
                  </a:lnTo>
                  <a:lnTo>
                    <a:pt x="111" y="151"/>
                  </a:lnTo>
                  <a:lnTo>
                    <a:pt x="118" y="170"/>
                  </a:lnTo>
                  <a:lnTo>
                    <a:pt x="123" y="188"/>
                  </a:lnTo>
                  <a:lnTo>
                    <a:pt x="128" y="207"/>
                  </a:lnTo>
                  <a:lnTo>
                    <a:pt x="129" y="227"/>
                  </a:lnTo>
                  <a:lnTo>
                    <a:pt x="131" y="247"/>
                  </a:lnTo>
                  <a:lnTo>
                    <a:pt x="133" y="267"/>
                  </a:lnTo>
                  <a:lnTo>
                    <a:pt x="133" y="3490"/>
                  </a:lnTo>
                  <a:lnTo>
                    <a:pt x="133" y="3490"/>
                  </a:lnTo>
                  <a:lnTo>
                    <a:pt x="131" y="3511"/>
                  </a:lnTo>
                  <a:lnTo>
                    <a:pt x="129" y="3531"/>
                  </a:lnTo>
                  <a:lnTo>
                    <a:pt x="128" y="3549"/>
                  </a:lnTo>
                  <a:lnTo>
                    <a:pt x="123" y="3569"/>
                  </a:lnTo>
                  <a:lnTo>
                    <a:pt x="118" y="3588"/>
                  </a:lnTo>
                  <a:lnTo>
                    <a:pt x="111" y="3607"/>
                  </a:lnTo>
                  <a:lnTo>
                    <a:pt x="104" y="3625"/>
                  </a:lnTo>
                  <a:lnTo>
                    <a:pt x="96" y="3642"/>
                  </a:lnTo>
                  <a:lnTo>
                    <a:pt x="87" y="3659"/>
                  </a:lnTo>
                  <a:lnTo>
                    <a:pt x="77" y="3675"/>
                  </a:lnTo>
                  <a:lnTo>
                    <a:pt x="66" y="3691"/>
                  </a:lnTo>
                  <a:lnTo>
                    <a:pt x="54" y="3706"/>
                  </a:lnTo>
                  <a:lnTo>
                    <a:pt x="42" y="3719"/>
                  </a:lnTo>
                  <a:lnTo>
                    <a:pt x="29" y="3733"/>
                  </a:lnTo>
                  <a:lnTo>
                    <a:pt x="13" y="3746"/>
                  </a:lnTo>
                  <a:lnTo>
                    <a:pt x="0" y="3758"/>
                  </a:lnTo>
                  <a:lnTo>
                    <a:pt x="0" y="3758"/>
                  </a:lnTo>
                  <a:lnTo>
                    <a:pt x="17" y="3751"/>
                  </a:lnTo>
                  <a:lnTo>
                    <a:pt x="34" y="3743"/>
                  </a:lnTo>
                  <a:lnTo>
                    <a:pt x="49" y="3733"/>
                  </a:lnTo>
                  <a:lnTo>
                    <a:pt x="64" y="3723"/>
                  </a:lnTo>
                  <a:lnTo>
                    <a:pt x="77" y="3711"/>
                  </a:lnTo>
                  <a:lnTo>
                    <a:pt x="91" y="3699"/>
                  </a:lnTo>
                  <a:lnTo>
                    <a:pt x="103" y="3684"/>
                  </a:lnTo>
                  <a:lnTo>
                    <a:pt x="114" y="3670"/>
                  </a:lnTo>
                  <a:lnTo>
                    <a:pt x="124" y="3655"/>
                  </a:lnTo>
                  <a:lnTo>
                    <a:pt x="133" y="3638"/>
                  </a:lnTo>
                  <a:lnTo>
                    <a:pt x="140" y="3622"/>
                  </a:lnTo>
                  <a:lnTo>
                    <a:pt x="146" y="3605"/>
                  </a:lnTo>
                  <a:lnTo>
                    <a:pt x="151" y="3586"/>
                  </a:lnTo>
                  <a:lnTo>
                    <a:pt x="155" y="3568"/>
                  </a:lnTo>
                  <a:lnTo>
                    <a:pt x="158" y="3549"/>
                  </a:lnTo>
                  <a:lnTo>
                    <a:pt x="158" y="3531"/>
                  </a:lnTo>
                  <a:lnTo>
                    <a:pt x="158" y="227"/>
                  </a:lnTo>
                  <a:lnTo>
                    <a:pt x="158" y="227"/>
                  </a:lnTo>
                  <a:lnTo>
                    <a:pt x="158" y="208"/>
                  </a:lnTo>
                  <a:lnTo>
                    <a:pt x="155" y="188"/>
                  </a:lnTo>
                  <a:lnTo>
                    <a:pt x="151" y="170"/>
                  </a:lnTo>
                  <a:lnTo>
                    <a:pt x="146" y="153"/>
                  </a:lnTo>
                  <a:lnTo>
                    <a:pt x="140" y="134"/>
                  </a:lnTo>
                  <a:lnTo>
                    <a:pt x="133" y="118"/>
                  </a:lnTo>
                  <a:lnTo>
                    <a:pt x="124" y="102"/>
                  </a:lnTo>
                  <a:lnTo>
                    <a:pt x="114" y="87"/>
                  </a:lnTo>
                  <a:lnTo>
                    <a:pt x="103" y="72"/>
                  </a:lnTo>
                  <a:lnTo>
                    <a:pt x="91" y="59"/>
                  </a:lnTo>
                  <a:lnTo>
                    <a:pt x="77" y="47"/>
                  </a:lnTo>
                  <a:lnTo>
                    <a:pt x="64" y="35"/>
                  </a:lnTo>
                  <a:lnTo>
                    <a:pt x="49" y="25"/>
                  </a:lnTo>
                  <a:lnTo>
                    <a:pt x="34" y="15"/>
                  </a:lnTo>
                  <a:lnTo>
                    <a:pt x="17" y="7"/>
                  </a:lnTo>
                  <a:lnTo>
                    <a:pt x="0" y="0"/>
                  </a:lnTo>
                  <a:lnTo>
                    <a:pt x="0" y="0"/>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24" name="Freeform 22">
              <a:extLst>
                <a:ext uri="{FF2B5EF4-FFF2-40B4-BE49-F238E27FC236}">
                  <a16:creationId xmlns:a16="http://schemas.microsoft.com/office/drawing/2014/main" id="{4467DE88-FAF8-4B94-AA03-7E628A6D93C6}"/>
                </a:ext>
              </a:extLst>
            </p:cNvPr>
            <p:cNvSpPr>
              <a:spLocks/>
            </p:cNvSpPr>
            <p:nvPr/>
          </p:nvSpPr>
          <p:spPr bwMode="auto">
            <a:xfrm>
              <a:off x="7263250" y="1282902"/>
              <a:ext cx="330863" cy="7771150"/>
            </a:xfrm>
            <a:custGeom>
              <a:avLst/>
              <a:gdLst>
                <a:gd name="T0" fmla="*/ 160 w 160"/>
                <a:gd name="T1" fmla="*/ 3758 h 3758"/>
                <a:gd name="T2" fmla="*/ 130 w 160"/>
                <a:gd name="T3" fmla="*/ 3733 h 3758"/>
                <a:gd name="T4" fmla="*/ 105 w 160"/>
                <a:gd name="T5" fmla="*/ 3706 h 3758"/>
                <a:gd name="T6" fmla="*/ 81 w 160"/>
                <a:gd name="T7" fmla="*/ 3675 h 3758"/>
                <a:gd name="T8" fmla="*/ 63 w 160"/>
                <a:gd name="T9" fmla="*/ 3642 h 3758"/>
                <a:gd name="T10" fmla="*/ 47 w 160"/>
                <a:gd name="T11" fmla="*/ 3607 h 3758"/>
                <a:gd name="T12" fmla="*/ 36 w 160"/>
                <a:gd name="T13" fmla="*/ 3569 h 3758"/>
                <a:gd name="T14" fmla="*/ 29 w 160"/>
                <a:gd name="T15" fmla="*/ 3531 h 3758"/>
                <a:gd name="T16" fmla="*/ 26 w 160"/>
                <a:gd name="T17" fmla="*/ 3490 h 3758"/>
                <a:gd name="T18" fmla="*/ 26 w 160"/>
                <a:gd name="T19" fmla="*/ 267 h 3758"/>
                <a:gd name="T20" fmla="*/ 29 w 160"/>
                <a:gd name="T21" fmla="*/ 227 h 3758"/>
                <a:gd name="T22" fmla="*/ 36 w 160"/>
                <a:gd name="T23" fmla="*/ 188 h 3758"/>
                <a:gd name="T24" fmla="*/ 47 w 160"/>
                <a:gd name="T25" fmla="*/ 151 h 3758"/>
                <a:gd name="T26" fmla="*/ 63 w 160"/>
                <a:gd name="T27" fmla="*/ 116 h 3758"/>
                <a:gd name="T28" fmla="*/ 81 w 160"/>
                <a:gd name="T29" fmla="*/ 82 h 3758"/>
                <a:gd name="T30" fmla="*/ 105 w 160"/>
                <a:gd name="T31" fmla="*/ 52 h 3758"/>
                <a:gd name="T32" fmla="*/ 130 w 160"/>
                <a:gd name="T33" fmla="*/ 25 h 3758"/>
                <a:gd name="T34" fmla="*/ 160 w 160"/>
                <a:gd name="T35" fmla="*/ 0 h 3758"/>
                <a:gd name="T36" fmla="*/ 142 w 160"/>
                <a:gd name="T37" fmla="*/ 7 h 3758"/>
                <a:gd name="T38" fmla="*/ 110 w 160"/>
                <a:gd name="T39" fmla="*/ 25 h 3758"/>
                <a:gd name="T40" fmla="*/ 81 w 160"/>
                <a:gd name="T41" fmla="*/ 47 h 3758"/>
                <a:gd name="T42" fmla="*/ 56 w 160"/>
                <a:gd name="T43" fmla="*/ 72 h 3758"/>
                <a:gd name="T44" fmla="*/ 36 w 160"/>
                <a:gd name="T45" fmla="*/ 102 h 3758"/>
                <a:gd name="T46" fmla="*/ 19 w 160"/>
                <a:gd name="T47" fmla="*/ 134 h 3758"/>
                <a:gd name="T48" fmla="*/ 7 w 160"/>
                <a:gd name="T49" fmla="*/ 170 h 3758"/>
                <a:gd name="T50" fmla="*/ 0 w 160"/>
                <a:gd name="T51" fmla="*/ 208 h 3758"/>
                <a:gd name="T52" fmla="*/ 0 w 160"/>
                <a:gd name="T53" fmla="*/ 3531 h 3758"/>
                <a:gd name="T54" fmla="*/ 0 w 160"/>
                <a:gd name="T55" fmla="*/ 3549 h 3758"/>
                <a:gd name="T56" fmla="*/ 7 w 160"/>
                <a:gd name="T57" fmla="*/ 3586 h 3758"/>
                <a:gd name="T58" fmla="*/ 19 w 160"/>
                <a:gd name="T59" fmla="*/ 3622 h 3758"/>
                <a:gd name="T60" fmla="*/ 36 w 160"/>
                <a:gd name="T61" fmla="*/ 3655 h 3758"/>
                <a:gd name="T62" fmla="*/ 56 w 160"/>
                <a:gd name="T63" fmla="*/ 3684 h 3758"/>
                <a:gd name="T64" fmla="*/ 81 w 160"/>
                <a:gd name="T65" fmla="*/ 3711 h 3758"/>
                <a:gd name="T66" fmla="*/ 110 w 160"/>
                <a:gd name="T67" fmla="*/ 3733 h 3758"/>
                <a:gd name="T68" fmla="*/ 142 w 160"/>
                <a:gd name="T69" fmla="*/ 3751 h 3758"/>
                <a:gd name="T70" fmla="*/ 160 w 160"/>
                <a:gd name="T71" fmla="*/ 3758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3758">
                  <a:moveTo>
                    <a:pt x="160" y="3758"/>
                  </a:moveTo>
                  <a:lnTo>
                    <a:pt x="160" y="3758"/>
                  </a:lnTo>
                  <a:lnTo>
                    <a:pt x="145" y="3746"/>
                  </a:lnTo>
                  <a:lnTo>
                    <a:pt x="130" y="3733"/>
                  </a:lnTo>
                  <a:lnTo>
                    <a:pt x="116" y="3719"/>
                  </a:lnTo>
                  <a:lnTo>
                    <a:pt x="105" y="3706"/>
                  </a:lnTo>
                  <a:lnTo>
                    <a:pt x="93" y="3691"/>
                  </a:lnTo>
                  <a:lnTo>
                    <a:pt x="81" y="3675"/>
                  </a:lnTo>
                  <a:lnTo>
                    <a:pt x="71" y="3659"/>
                  </a:lnTo>
                  <a:lnTo>
                    <a:pt x="63" y="3642"/>
                  </a:lnTo>
                  <a:lnTo>
                    <a:pt x="54" y="3625"/>
                  </a:lnTo>
                  <a:lnTo>
                    <a:pt x="47" y="3607"/>
                  </a:lnTo>
                  <a:lnTo>
                    <a:pt x="41" y="3588"/>
                  </a:lnTo>
                  <a:lnTo>
                    <a:pt x="36" y="3569"/>
                  </a:lnTo>
                  <a:lnTo>
                    <a:pt x="32" y="3549"/>
                  </a:lnTo>
                  <a:lnTo>
                    <a:pt x="29" y="3531"/>
                  </a:lnTo>
                  <a:lnTo>
                    <a:pt x="27" y="3511"/>
                  </a:lnTo>
                  <a:lnTo>
                    <a:pt x="26" y="3490"/>
                  </a:lnTo>
                  <a:lnTo>
                    <a:pt x="26" y="267"/>
                  </a:lnTo>
                  <a:lnTo>
                    <a:pt x="26" y="267"/>
                  </a:lnTo>
                  <a:lnTo>
                    <a:pt x="27" y="247"/>
                  </a:lnTo>
                  <a:lnTo>
                    <a:pt x="29" y="227"/>
                  </a:lnTo>
                  <a:lnTo>
                    <a:pt x="32" y="207"/>
                  </a:lnTo>
                  <a:lnTo>
                    <a:pt x="36" y="188"/>
                  </a:lnTo>
                  <a:lnTo>
                    <a:pt x="41" y="170"/>
                  </a:lnTo>
                  <a:lnTo>
                    <a:pt x="47" y="151"/>
                  </a:lnTo>
                  <a:lnTo>
                    <a:pt x="54" y="133"/>
                  </a:lnTo>
                  <a:lnTo>
                    <a:pt x="63" y="116"/>
                  </a:lnTo>
                  <a:lnTo>
                    <a:pt x="71" y="99"/>
                  </a:lnTo>
                  <a:lnTo>
                    <a:pt x="81" y="82"/>
                  </a:lnTo>
                  <a:lnTo>
                    <a:pt x="93" y="67"/>
                  </a:lnTo>
                  <a:lnTo>
                    <a:pt x="105" y="52"/>
                  </a:lnTo>
                  <a:lnTo>
                    <a:pt x="116" y="38"/>
                  </a:lnTo>
                  <a:lnTo>
                    <a:pt x="130" y="25"/>
                  </a:lnTo>
                  <a:lnTo>
                    <a:pt x="145" y="12"/>
                  </a:lnTo>
                  <a:lnTo>
                    <a:pt x="160" y="0"/>
                  </a:lnTo>
                  <a:lnTo>
                    <a:pt x="160" y="0"/>
                  </a:lnTo>
                  <a:lnTo>
                    <a:pt x="142" y="7"/>
                  </a:lnTo>
                  <a:lnTo>
                    <a:pt x="126" y="15"/>
                  </a:lnTo>
                  <a:lnTo>
                    <a:pt x="110" y="25"/>
                  </a:lnTo>
                  <a:lnTo>
                    <a:pt x="96" y="35"/>
                  </a:lnTo>
                  <a:lnTo>
                    <a:pt x="81" y="47"/>
                  </a:lnTo>
                  <a:lnTo>
                    <a:pt x="68" y="59"/>
                  </a:lnTo>
                  <a:lnTo>
                    <a:pt x="56" y="72"/>
                  </a:lnTo>
                  <a:lnTo>
                    <a:pt x="46" y="87"/>
                  </a:lnTo>
                  <a:lnTo>
                    <a:pt x="36" y="102"/>
                  </a:lnTo>
                  <a:lnTo>
                    <a:pt x="26" y="118"/>
                  </a:lnTo>
                  <a:lnTo>
                    <a:pt x="19" y="134"/>
                  </a:lnTo>
                  <a:lnTo>
                    <a:pt x="12" y="153"/>
                  </a:lnTo>
                  <a:lnTo>
                    <a:pt x="7" y="170"/>
                  </a:lnTo>
                  <a:lnTo>
                    <a:pt x="4" y="188"/>
                  </a:lnTo>
                  <a:lnTo>
                    <a:pt x="0" y="208"/>
                  </a:lnTo>
                  <a:lnTo>
                    <a:pt x="0" y="227"/>
                  </a:lnTo>
                  <a:lnTo>
                    <a:pt x="0" y="3531"/>
                  </a:lnTo>
                  <a:lnTo>
                    <a:pt x="0" y="3531"/>
                  </a:lnTo>
                  <a:lnTo>
                    <a:pt x="0" y="3549"/>
                  </a:lnTo>
                  <a:lnTo>
                    <a:pt x="4" y="3568"/>
                  </a:lnTo>
                  <a:lnTo>
                    <a:pt x="7" y="3586"/>
                  </a:lnTo>
                  <a:lnTo>
                    <a:pt x="12" y="3605"/>
                  </a:lnTo>
                  <a:lnTo>
                    <a:pt x="19" y="3622"/>
                  </a:lnTo>
                  <a:lnTo>
                    <a:pt x="26" y="3638"/>
                  </a:lnTo>
                  <a:lnTo>
                    <a:pt x="36" y="3655"/>
                  </a:lnTo>
                  <a:lnTo>
                    <a:pt x="46" y="3670"/>
                  </a:lnTo>
                  <a:lnTo>
                    <a:pt x="56" y="3684"/>
                  </a:lnTo>
                  <a:lnTo>
                    <a:pt x="68" y="3699"/>
                  </a:lnTo>
                  <a:lnTo>
                    <a:pt x="81" y="3711"/>
                  </a:lnTo>
                  <a:lnTo>
                    <a:pt x="96" y="3723"/>
                  </a:lnTo>
                  <a:lnTo>
                    <a:pt x="110" y="3733"/>
                  </a:lnTo>
                  <a:lnTo>
                    <a:pt x="126" y="3743"/>
                  </a:lnTo>
                  <a:lnTo>
                    <a:pt x="142" y="3751"/>
                  </a:lnTo>
                  <a:lnTo>
                    <a:pt x="160" y="3758"/>
                  </a:lnTo>
                  <a:lnTo>
                    <a:pt x="160" y="3758"/>
                  </a:lnTo>
                  <a:close/>
                </a:path>
              </a:pathLst>
            </a:custGeom>
            <a:gradFill flip="none" rotWithShape="1">
              <a:gsLst>
                <a:gs pos="89000">
                  <a:schemeClr val="bg1">
                    <a:alpha val="43000"/>
                  </a:schemeClr>
                </a:gs>
                <a:gs pos="100000">
                  <a:schemeClr val="bg1">
                    <a:alpha val="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25" name="Freeform 23">
              <a:extLst>
                <a:ext uri="{FF2B5EF4-FFF2-40B4-BE49-F238E27FC236}">
                  <a16:creationId xmlns:a16="http://schemas.microsoft.com/office/drawing/2014/main" id="{A85BDD38-9452-4CA5-92C6-E438DF8F12C9}"/>
                </a:ext>
              </a:extLst>
            </p:cNvPr>
            <p:cNvSpPr>
              <a:spLocks/>
            </p:cNvSpPr>
            <p:nvPr/>
          </p:nvSpPr>
          <p:spPr bwMode="auto">
            <a:xfrm>
              <a:off x="7317015" y="1320124"/>
              <a:ext cx="3651903" cy="7694638"/>
            </a:xfrm>
            <a:custGeom>
              <a:avLst/>
              <a:gdLst>
                <a:gd name="T0" fmla="*/ 0 w 1766"/>
                <a:gd name="T1" fmla="*/ 236 h 3721"/>
                <a:gd name="T2" fmla="*/ 1 w 1766"/>
                <a:gd name="T3" fmla="*/ 212 h 3721"/>
                <a:gd name="T4" fmla="*/ 11 w 1766"/>
                <a:gd name="T5" fmla="*/ 165 h 3721"/>
                <a:gd name="T6" fmla="*/ 28 w 1766"/>
                <a:gd name="T7" fmla="*/ 123 h 3721"/>
                <a:gd name="T8" fmla="*/ 53 w 1766"/>
                <a:gd name="T9" fmla="*/ 86 h 3721"/>
                <a:gd name="T10" fmla="*/ 87 w 1766"/>
                <a:gd name="T11" fmla="*/ 54 h 3721"/>
                <a:gd name="T12" fmla="*/ 124 w 1766"/>
                <a:gd name="T13" fmla="*/ 29 h 3721"/>
                <a:gd name="T14" fmla="*/ 166 w 1766"/>
                <a:gd name="T15" fmla="*/ 10 h 3721"/>
                <a:gd name="T16" fmla="*/ 213 w 1766"/>
                <a:gd name="T17" fmla="*/ 0 h 3721"/>
                <a:gd name="T18" fmla="*/ 1529 w 1766"/>
                <a:gd name="T19" fmla="*/ 0 h 3721"/>
                <a:gd name="T20" fmla="*/ 1554 w 1766"/>
                <a:gd name="T21" fmla="*/ 0 h 3721"/>
                <a:gd name="T22" fmla="*/ 1599 w 1766"/>
                <a:gd name="T23" fmla="*/ 10 h 3721"/>
                <a:gd name="T24" fmla="*/ 1641 w 1766"/>
                <a:gd name="T25" fmla="*/ 29 h 3721"/>
                <a:gd name="T26" fmla="*/ 1680 w 1766"/>
                <a:gd name="T27" fmla="*/ 54 h 3721"/>
                <a:gd name="T28" fmla="*/ 1712 w 1766"/>
                <a:gd name="T29" fmla="*/ 86 h 3721"/>
                <a:gd name="T30" fmla="*/ 1737 w 1766"/>
                <a:gd name="T31" fmla="*/ 123 h 3721"/>
                <a:gd name="T32" fmla="*/ 1756 w 1766"/>
                <a:gd name="T33" fmla="*/ 165 h 3721"/>
                <a:gd name="T34" fmla="*/ 1764 w 1766"/>
                <a:gd name="T35" fmla="*/ 212 h 3721"/>
                <a:gd name="T36" fmla="*/ 1766 w 1766"/>
                <a:gd name="T37" fmla="*/ 3486 h 3721"/>
                <a:gd name="T38" fmla="*/ 1764 w 1766"/>
                <a:gd name="T39" fmla="*/ 3509 h 3721"/>
                <a:gd name="T40" fmla="*/ 1756 w 1766"/>
                <a:gd name="T41" fmla="*/ 3555 h 3721"/>
                <a:gd name="T42" fmla="*/ 1737 w 1766"/>
                <a:gd name="T43" fmla="*/ 3599 h 3721"/>
                <a:gd name="T44" fmla="*/ 1712 w 1766"/>
                <a:gd name="T45" fmla="*/ 3636 h 3721"/>
                <a:gd name="T46" fmla="*/ 1680 w 1766"/>
                <a:gd name="T47" fmla="*/ 3668 h 3721"/>
                <a:gd name="T48" fmla="*/ 1641 w 1766"/>
                <a:gd name="T49" fmla="*/ 3693 h 3721"/>
                <a:gd name="T50" fmla="*/ 1599 w 1766"/>
                <a:gd name="T51" fmla="*/ 3711 h 3721"/>
                <a:gd name="T52" fmla="*/ 1554 w 1766"/>
                <a:gd name="T53" fmla="*/ 3720 h 3721"/>
                <a:gd name="T54" fmla="*/ 237 w 1766"/>
                <a:gd name="T55" fmla="*/ 3721 h 3721"/>
                <a:gd name="T56" fmla="*/ 213 w 1766"/>
                <a:gd name="T57" fmla="*/ 3720 h 3721"/>
                <a:gd name="T58" fmla="*/ 166 w 1766"/>
                <a:gd name="T59" fmla="*/ 3711 h 3721"/>
                <a:gd name="T60" fmla="*/ 124 w 1766"/>
                <a:gd name="T61" fmla="*/ 3693 h 3721"/>
                <a:gd name="T62" fmla="*/ 87 w 1766"/>
                <a:gd name="T63" fmla="*/ 3668 h 3721"/>
                <a:gd name="T64" fmla="*/ 53 w 1766"/>
                <a:gd name="T65" fmla="*/ 3636 h 3721"/>
                <a:gd name="T66" fmla="*/ 28 w 1766"/>
                <a:gd name="T67" fmla="*/ 3599 h 3721"/>
                <a:gd name="T68" fmla="*/ 11 w 1766"/>
                <a:gd name="T69" fmla="*/ 3555 h 3721"/>
                <a:gd name="T70" fmla="*/ 1 w 1766"/>
                <a:gd name="T71" fmla="*/ 3509 h 3721"/>
                <a:gd name="T72" fmla="*/ 0 w 1766"/>
                <a:gd name="T73" fmla="*/ 3486 h 3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6" h="3721">
                  <a:moveTo>
                    <a:pt x="0" y="3486"/>
                  </a:moveTo>
                  <a:lnTo>
                    <a:pt x="0" y="236"/>
                  </a:lnTo>
                  <a:lnTo>
                    <a:pt x="0" y="236"/>
                  </a:lnTo>
                  <a:lnTo>
                    <a:pt x="1" y="212"/>
                  </a:lnTo>
                  <a:lnTo>
                    <a:pt x="5" y="189"/>
                  </a:lnTo>
                  <a:lnTo>
                    <a:pt x="11" y="165"/>
                  </a:lnTo>
                  <a:lnTo>
                    <a:pt x="18" y="145"/>
                  </a:lnTo>
                  <a:lnTo>
                    <a:pt x="28" y="123"/>
                  </a:lnTo>
                  <a:lnTo>
                    <a:pt x="40" y="105"/>
                  </a:lnTo>
                  <a:lnTo>
                    <a:pt x="53" y="86"/>
                  </a:lnTo>
                  <a:lnTo>
                    <a:pt x="70" y="69"/>
                  </a:lnTo>
                  <a:lnTo>
                    <a:pt x="87" y="54"/>
                  </a:lnTo>
                  <a:lnTo>
                    <a:pt x="104" y="41"/>
                  </a:lnTo>
                  <a:lnTo>
                    <a:pt x="124" y="29"/>
                  </a:lnTo>
                  <a:lnTo>
                    <a:pt x="144" y="19"/>
                  </a:lnTo>
                  <a:lnTo>
                    <a:pt x="166" y="10"/>
                  </a:lnTo>
                  <a:lnTo>
                    <a:pt x="190" y="4"/>
                  </a:lnTo>
                  <a:lnTo>
                    <a:pt x="213" y="0"/>
                  </a:lnTo>
                  <a:lnTo>
                    <a:pt x="237" y="0"/>
                  </a:lnTo>
                  <a:lnTo>
                    <a:pt x="1529" y="0"/>
                  </a:lnTo>
                  <a:lnTo>
                    <a:pt x="1529" y="0"/>
                  </a:lnTo>
                  <a:lnTo>
                    <a:pt x="1554" y="0"/>
                  </a:lnTo>
                  <a:lnTo>
                    <a:pt x="1577" y="4"/>
                  </a:lnTo>
                  <a:lnTo>
                    <a:pt x="1599" y="10"/>
                  </a:lnTo>
                  <a:lnTo>
                    <a:pt x="1621" y="19"/>
                  </a:lnTo>
                  <a:lnTo>
                    <a:pt x="1641" y="29"/>
                  </a:lnTo>
                  <a:lnTo>
                    <a:pt x="1662" y="41"/>
                  </a:lnTo>
                  <a:lnTo>
                    <a:pt x="1680" y="54"/>
                  </a:lnTo>
                  <a:lnTo>
                    <a:pt x="1697" y="69"/>
                  </a:lnTo>
                  <a:lnTo>
                    <a:pt x="1712" y="86"/>
                  </a:lnTo>
                  <a:lnTo>
                    <a:pt x="1725" y="105"/>
                  </a:lnTo>
                  <a:lnTo>
                    <a:pt x="1737" y="123"/>
                  </a:lnTo>
                  <a:lnTo>
                    <a:pt x="1747" y="145"/>
                  </a:lnTo>
                  <a:lnTo>
                    <a:pt x="1756" y="165"/>
                  </a:lnTo>
                  <a:lnTo>
                    <a:pt x="1761" y="189"/>
                  </a:lnTo>
                  <a:lnTo>
                    <a:pt x="1764" y="212"/>
                  </a:lnTo>
                  <a:lnTo>
                    <a:pt x="1766" y="236"/>
                  </a:lnTo>
                  <a:lnTo>
                    <a:pt x="1766" y="3486"/>
                  </a:lnTo>
                  <a:lnTo>
                    <a:pt x="1766" y="3486"/>
                  </a:lnTo>
                  <a:lnTo>
                    <a:pt x="1764" y="3509"/>
                  </a:lnTo>
                  <a:lnTo>
                    <a:pt x="1761" y="3533"/>
                  </a:lnTo>
                  <a:lnTo>
                    <a:pt x="1756" y="3555"/>
                  </a:lnTo>
                  <a:lnTo>
                    <a:pt x="1747" y="3577"/>
                  </a:lnTo>
                  <a:lnTo>
                    <a:pt x="1737" y="3599"/>
                  </a:lnTo>
                  <a:lnTo>
                    <a:pt x="1725" y="3617"/>
                  </a:lnTo>
                  <a:lnTo>
                    <a:pt x="1712" y="3636"/>
                  </a:lnTo>
                  <a:lnTo>
                    <a:pt x="1697" y="3652"/>
                  </a:lnTo>
                  <a:lnTo>
                    <a:pt x="1680" y="3668"/>
                  </a:lnTo>
                  <a:lnTo>
                    <a:pt x="1662" y="3681"/>
                  </a:lnTo>
                  <a:lnTo>
                    <a:pt x="1641" y="3693"/>
                  </a:lnTo>
                  <a:lnTo>
                    <a:pt x="1621" y="3703"/>
                  </a:lnTo>
                  <a:lnTo>
                    <a:pt x="1599" y="3711"/>
                  </a:lnTo>
                  <a:lnTo>
                    <a:pt x="1577" y="3716"/>
                  </a:lnTo>
                  <a:lnTo>
                    <a:pt x="1554" y="3720"/>
                  </a:lnTo>
                  <a:lnTo>
                    <a:pt x="1529" y="3721"/>
                  </a:lnTo>
                  <a:lnTo>
                    <a:pt x="237" y="3721"/>
                  </a:lnTo>
                  <a:lnTo>
                    <a:pt x="237" y="3721"/>
                  </a:lnTo>
                  <a:lnTo>
                    <a:pt x="213" y="3720"/>
                  </a:lnTo>
                  <a:lnTo>
                    <a:pt x="190" y="3716"/>
                  </a:lnTo>
                  <a:lnTo>
                    <a:pt x="166" y="3711"/>
                  </a:lnTo>
                  <a:lnTo>
                    <a:pt x="144" y="3703"/>
                  </a:lnTo>
                  <a:lnTo>
                    <a:pt x="124" y="3693"/>
                  </a:lnTo>
                  <a:lnTo>
                    <a:pt x="104" y="3681"/>
                  </a:lnTo>
                  <a:lnTo>
                    <a:pt x="87" y="3668"/>
                  </a:lnTo>
                  <a:lnTo>
                    <a:pt x="70" y="3652"/>
                  </a:lnTo>
                  <a:lnTo>
                    <a:pt x="53" y="3636"/>
                  </a:lnTo>
                  <a:lnTo>
                    <a:pt x="40" y="3617"/>
                  </a:lnTo>
                  <a:lnTo>
                    <a:pt x="28" y="3599"/>
                  </a:lnTo>
                  <a:lnTo>
                    <a:pt x="18" y="3577"/>
                  </a:lnTo>
                  <a:lnTo>
                    <a:pt x="11" y="3555"/>
                  </a:lnTo>
                  <a:lnTo>
                    <a:pt x="5" y="3533"/>
                  </a:lnTo>
                  <a:lnTo>
                    <a:pt x="1" y="3509"/>
                  </a:lnTo>
                  <a:lnTo>
                    <a:pt x="0" y="3486"/>
                  </a:lnTo>
                  <a:lnTo>
                    <a:pt x="0" y="34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26" name="Freeform 24">
              <a:extLst>
                <a:ext uri="{FF2B5EF4-FFF2-40B4-BE49-F238E27FC236}">
                  <a16:creationId xmlns:a16="http://schemas.microsoft.com/office/drawing/2014/main" id="{24B7436A-D0B7-4460-B44B-C01CDF0C7475}"/>
                </a:ext>
              </a:extLst>
            </p:cNvPr>
            <p:cNvSpPr>
              <a:spLocks/>
            </p:cNvSpPr>
            <p:nvPr/>
          </p:nvSpPr>
          <p:spPr bwMode="auto">
            <a:xfrm>
              <a:off x="7283922" y="8865872"/>
              <a:ext cx="3757366" cy="299845"/>
            </a:xfrm>
            <a:custGeom>
              <a:avLst/>
              <a:gdLst>
                <a:gd name="T0" fmla="*/ 244 w 1817"/>
                <a:gd name="T1" fmla="*/ 123 h 145"/>
                <a:gd name="T2" fmla="*/ 226 w 1817"/>
                <a:gd name="T3" fmla="*/ 123 h 145"/>
                <a:gd name="T4" fmla="*/ 189 w 1817"/>
                <a:gd name="T5" fmla="*/ 118 h 145"/>
                <a:gd name="T6" fmla="*/ 155 w 1817"/>
                <a:gd name="T7" fmla="*/ 109 h 145"/>
                <a:gd name="T8" fmla="*/ 122 w 1817"/>
                <a:gd name="T9" fmla="*/ 98 h 145"/>
                <a:gd name="T10" fmla="*/ 76 w 1817"/>
                <a:gd name="T11" fmla="*/ 72 h 145"/>
                <a:gd name="T12" fmla="*/ 24 w 1817"/>
                <a:gd name="T13" fmla="*/ 27 h 145"/>
                <a:gd name="T14" fmla="*/ 0 w 1817"/>
                <a:gd name="T15" fmla="*/ 0 h 145"/>
                <a:gd name="T16" fmla="*/ 21 w 1817"/>
                <a:gd name="T17" fmla="*/ 30 h 145"/>
                <a:gd name="T18" fmla="*/ 42 w 1817"/>
                <a:gd name="T19" fmla="*/ 59 h 145"/>
                <a:gd name="T20" fmla="*/ 68 w 1817"/>
                <a:gd name="T21" fmla="*/ 84 h 145"/>
                <a:gd name="T22" fmla="*/ 98 w 1817"/>
                <a:gd name="T23" fmla="*/ 104 h 145"/>
                <a:gd name="T24" fmla="*/ 130 w 1817"/>
                <a:gd name="T25" fmla="*/ 121 h 145"/>
                <a:gd name="T26" fmla="*/ 164 w 1817"/>
                <a:gd name="T27" fmla="*/ 135 h 145"/>
                <a:gd name="T28" fmla="*/ 199 w 1817"/>
                <a:gd name="T29" fmla="*/ 143 h 145"/>
                <a:gd name="T30" fmla="*/ 238 w 1817"/>
                <a:gd name="T31" fmla="*/ 145 h 145"/>
                <a:gd name="T32" fmla="*/ 1580 w 1817"/>
                <a:gd name="T33" fmla="*/ 145 h 145"/>
                <a:gd name="T34" fmla="*/ 1619 w 1817"/>
                <a:gd name="T35" fmla="*/ 143 h 145"/>
                <a:gd name="T36" fmla="*/ 1654 w 1817"/>
                <a:gd name="T37" fmla="*/ 135 h 145"/>
                <a:gd name="T38" fmla="*/ 1688 w 1817"/>
                <a:gd name="T39" fmla="*/ 121 h 145"/>
                <a:gd name="T40" fmla="*/ 1720 w 1817"/>
                <a:gd name="T41" fmla="*/ 104 h 145"/>
                <a:gd name="T42" fmla="*/ 1750 w 1817"/>
                <a:gd name="T43" fmla="*/ 84 h 145"/>
                <a:gd name="T44" fmla="*/ 1775 w 1817"/>
                <a:gd name="T45" fmla="*/ 59 h 145"/>
                <a:gd name="T46" fmla="*/ 1799 w 1817"/>
                <a:gd name="T47" fmla="*/ 30 h 145"/>
                <a:gd name="T48" fmla="*/ 1817 w 1817"/>
                <a:gd name="T49" fmla="*/ 0 h 145"/>
                <a:gd name="T50" fmla="*/ 1794 w 1817"/>
                <a:gd name="T51" fmla="*/ 27 h 145"/>
                <a:gd name="T52" fmla="*/ 1741 w 1817"/>
                <a:gd name="T53" fmla="*/ 72 h 145"/>
                <a:gd name="T54" fmla="*/ 1696 w 1817"/>
                <a:gd name="T55" fmla="*/ 98 h 145"/>
                <a:gd name="T56" fmla="*/ 1662 w 1817"/>
                <a:gd name="T57" fmla="*/ 109 h 145"/>
                <a:gd name="T58" fmla="*/ 1629 w 1817"/>
                <a:gd name="T59" fmla="*/ 118 h 145"/>
                <a:gd name="T60" fmla="*/ 1592 w 1817"/>
                <a:gd name="T61" fmla="*/ 123 h 145"/>
                <a:gd name="T62" fmla="*/ 1573 w 1817"/>
                <a:gd name="T63" fmla="*/ 12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17" h="145">
                  <a:moveTo>
                    <a:pt x="1573" y="123"/>
                  </a:moveTo>
                  <a:lnTo>
                    <a:pt x="244" y="123"/>
                  </a:lnTo>
                  <a:lnTo>
                    <a:pt x="244" y="123"/>
                  </a:lnTo>
                  <a:lnTo>
                    <a:pt x="226" y="123"/>
                  </a:lnTo>
                  <a:lnTo>
                    <a:pt x="207" y="121"/>
                  </a:lnTo>
                  <a:lnTo>
                    <a:pt x="189" y="118"/>
                  </a:lnTo>
                  <a:lnTo>
                    <a:pt x="172" y="114"/>
                  </a:lnTo>
                  <a:lnTo>
                    <a:pt x="155" y="109"/>
                  </a:lnTo>
                  <a:lnTo>
                    <a:pt x="138" y="104"/>
                  </a:lnTo>
                  <a:lnTo>
                    <a:pt x="122" y="98"/>
                  </a:lnTo>
                  <a:lnTo>
                    <a:pt x="106" y="89"/>
                  </a:lnTo>
                  <a:lnTo>
                    <a:pt x="76" y="72"/>
                  </a:lnTo>
                  <a:lnTo>
                    <a:pt x="49" y="51"/>
                  </a:lnTo>
                  <a:lnTo>
                    <a:pt x="24" y="27"/>
                  </a:lnTo>
                  <a:lnTo>
                    <a:pt x="0" y="0"/>
                  </a:lnTo>
                  <a:lnTo>
                    <a:pt x="0" y="0"/>
                  </a:lnTo>
                  <a:lnTo>
                    <a:pt x="10" y="15"/>
                  </a:lnTo>
                  <a:lnTo>
                    <a:pt x="21" y="30"/>
                  </a:lnTo>
                  <a:lnTo>
                    <a:pt x="31" y="45"/>
                  </a:lnTo>
                  <a:lnTo>
                    <a:pt x="42" y="59"/>
                  </a:lnTo>
                  <a:lnTo>
                    <a:pt x="54" y="72"/>
                  </a:lnTo>
                  <a:lnTo>
                    <a:pt x="68" y="84"/>
                  </a:lnTo>
                  <a:lnTo>
                    <a:pt x="83" y="94"/>
                  </a:lnTo>
                  <a:lnTo>
                    <a:pt x="98" y="104"/>
                  </a:lnTo>
                  <a:lnTo>
                    <a:pt x="113" y="114"/>
                  </a:lnTo>
                  <a:lnTo>
                    <a:pt x="130" y="121"/>
                  </a:lnTo>
                  <a:lnTo>
                    <a:pt x="147" y="130"/>
                  </a:lnTo>
                  <a:lnTo>
                    <a:pt x="164" y="135"/>
                  </a:lnTo>
                  <a:lnTo>
                    <a:pt x="182" y="140"/>
                  </a:lnTo>
                  <a:lnTo>
                    <a:pt x="199" y="143"/>
                  </a:lnTo>
                  <a:lnTo>
                    <a:pt x="219" y="145"/>
                  </a:lnTo>
                  <a:lnTo>
                    <a:pt x="238" y="145"/>
                  </a:lnTo>
                  <a:lnTo>
                    <a:pt x="1580" y="145"/>
                  </a:lnTo>
                  <a:lnTo>
                    <a:pt x="1580" y="145"/>
                  </a:lnTo>
                  <a:lnTo>
                    <a:pt x="1598" y="145"/>
                  </a:lnTo>
                  <a:lnTo>
                    <a:pt x="1619" y="143"/>
                  </a:lnTo>
                  <a:lnTo>
                    <a:pt x="1637" y="140"/>
                  </a:lnTo>
                  <a:lnTo>
                    <a:pt x="1654" y="135"/>
                  </a:lnTo>
                  <a:lnTo>
                    <a:pt x="1671" y="130"/>
                  </a:lnTo>
                  <a:lnTo>
                    <a:pt x="1688" y="121"/>
                  </a:lnTo>
                  <a:lnTo>
                    <a:pt x="1704" y="114"/>
                  </a:lnTo>
                  <a:lnTo>
                    <a:pt x="1720" y="104"/>
                  </a:lnTo>
                  <a:lnTo>
                    <a:pt x="1735" y="94"/>
                  </a:lnTo>
                  <a:lnTo>
                    <a:pt x="1750" y="84"/>
                  </a:lnTo>
                  <a:lnTo>
                    <a:pt x="1763" y="72"/>
                  </a:lnTo>
                  <a:lnTo>
                    <a:pt x="1775" y="59"/>
                  </a:lnTo>
                  <a:lnTo>
                    <a:pt x="1787" y="45"/>
                  </a:lnTo>
                  <a:lnTo>
                    <a:pt x="1799" y="30"/>
                  </a:lnTo>
                  <a:lnTo>
                    <a:pt x="1807" y="15"/>
                  </a:lnTo>
                  <a:lnTo>
                    <a:pt x="1817" y="0"/>
                  </a:lnTo>
                  <a:lnTo>
                    <a:pt x="1817" y="0"/>
                  </a:lnTo>
                  <a:lnTo>
                    <a:pt x="1794" y="27"/>
                  </a:lnTo>
                  <a:lnTo>
                    <a:pt x="1770" y="51"/>
                  </a:lnTo>
                  <a:lnTo>
                    <a:pt x="1741" y="72"/>
                  </a:lnTo>
                  <a:lnTo>
                    <a:pt x="1711" y="89"/>
                  </a:lnTo>
                  <a:lnTo>
                    <a:pt x="1696" y="98"/>
                  </a:lnTo>
                  <a:lnTo>
                    <a:pt x="1679" y="104"/>
                  </a:lnTo>
                  <a:lnTo>
                    <a:pt x="1662" y="109"/>
                  </a:lnTo>
                  <a:lnTo>
                    <a:pt x="1646" y="114"/>
                  </a:lnTo>
                  <a:lnTo>
                    <a:pt x="1629" y="118"/>
                  </a:lnTo>
                  <a:lnTo>
                    <a:pt x="1610" y="121"/>
                  </a:lnTo>
                  <a:lnTo>
                    <a:pt x="1592" y="123"/>
                  </a:lnTo>
                  <a:lnTo>
                    <a:pt x="1573" y="123"/>
                  </a:lnTo>
                  <a:lnTo>
                    <a:pt x="1573" y="123"/>
                  </a:lnTo>
                  <a:close/>
                </a:path>
              </a:pathLst>
            </a:custGeom>
            <a:gradFill flip="none" rotWithShape="1">
              <a:gsLst>
                <a:gs pos="0">
                  <a:schemeClr val="bg1">
                    <a:alpha val="43000"/>
                  </a:schemeClr>
                </a:gs>
                <a:gs pos="37000">
                  <a:schemeClr val="bg1">
                    <a:alpha val="0"/>
                  </a:scheme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27" name="Freeform 25">
              <a:extLst>
                <a:ext uri="{FF2B5EF4-FFF2-40B4-BE49-F238E27FC236}">
                  <a16:creationId xmlns:a16="http://schemas.microsoft.com/office/drawing/2014/main" id="{F9703494-7BC2-4930-BF55-1277975D2C6C}"/>
                </a:ext>
              </a:extLst>
            </p:cNvPr>
            <p:cNvSpPr>
              <a:spLocks/>
            </p:cNvSpPr>
            <p:nvPr/>
          </p:nvSpPr>
          <p:spPr bwMode="auto">
            <a:xfrm>
              <a:off x="8923769" y="1446266"/>
              <a:ext cx="485956" cy="51698"/>
            </a:xfrm>
            <a:custGeom>
              <a:avLst/>
              <a:gdLst>
                <a:gd name="T0" fmla="*/ 222 w 235"/>
                <a:gd name="T1" fmla="*/ 25 h 25"/>
                <a:gd name="T2" fmla="*/ 11 w 235"/>
                <a:gd name="T3" fmla="*/ 25 h 25"/>
                <a:gd name="T4" fmla="*/ 11 w 235"/>
                <a:gd name="T5" fmla="*/ 25 h 25"/>
                <a:gd name="T6" fmla="*/ 8 w 235"/>
                <a:gd name="T7" fmla="*/ 23 h 25"/>
                <a:gd name="T8" fmla="*/ 3 w 235"/>
                <a:gd name="T9" fmla="*/ 22 h 25"/>
                <a:gd name="T10" fmla="*/ 1 w 235"/>
                <a:gd name="T11" fmla="*/ 17 h 25"/>
                <a:gd name="T12" fmla="*/ 0 w 235"/>
                <a:gd name="T13" fmla="*/ 12 h 25"/>
                <a:gd name="T14" fmla="*/ 0 w 235"/>
                <a:gd name="T15" fmla="*/ 12 h 25"/>
                <a:gd name="T16" fmla="*/ 0 w 235"/>
                <a:gd name="T17" fmla="*/ 12 h 25"/>
                <a:gd name="T18" fmla="*/ 1 w 235"/>
                <a:gd name="T19" fmla="*/ 8 h 25"/>
                <a:gd name="T20" fmla="*/ 3 w 235"/>
                <a:gd name="T21" fmla="*/ 3 h 25"/>
                <a:gd name="T22" fmla="*/ 8 w 235"/>
                <a:gd name="T23" fmla="*/ 2 h 25"/>
                <a:gd name="T24" fmla="*/ 11 w 235"/>
                <a:gd name="T25" fmla="*/ 0 h 25"/>
                <a:gd name="T26" fmla="*/ 222 w 235"/>
                <a:gd name="T27" fmla="*/ 0 h 25"/>
                <a:gd name="T28" fmla="*/ 222 w 235"/>
                <a:gd name="T29" fmla="*/ 0 h 25"/>
                <a:gd name="T30" fmla="*/ 227 w 235"/>
                <a:gd name="T31" fmla="*/ 2 h 25"/>
                <a:gd name="T32" fmla="*/ 232 w 235"/>
                <a:gd name="T33" fmla="*/ 3 h 25"/>
                <a:gd name="T34" fmla="*/ 234 w 235"/>
                <a:gd name="T35" fmla="*/ 8 h 25"/>
                <a:gd name="T36" fmla="*/ 235 w 235"/>
                <a:gd name="T37" fmla="*/ 12 h 25"/>
                <a:gd name="T38" fmla="*/ 235 w 235"/>
                <a:gd name="T39" fmla="*/ 12 h 25"/>
                <a:gd name="T40" fmla="*/ 235 w 235"/>
                <a:gd name="T41" fmla="*/ 12 h 25"/>
                <a:gd name="T42" fmla="*/ 234 w 235"/>
                <a:gd name="T43" fmla="*/ 17 h 25"/>
                <a:gd name="T44" fmla="*/ 232 w 235"/>
                <a:gd name="T45" fmla="*/ 22 h 25"/>
                <a:gd name="T46" fmla="*/ 227 w 235"/>
                <a:gd name="T47" fmla="*/ 23 h 25"/>
                <a:gd name="T48" fmla="*/ 222 w 235"/>
                <a:gd name="T49" fmla="*/ 25 h 25"/>
                <a:gd name="T50" fmla="*/ 222 w 23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5" h="25">
                  <a:moveTo>
                    <a:pt x="222" y="25"/>
                  </a:moveTo>
                  <a:lnTo>
                    <a:pt x="11" y="25"/>
                  </a:lnTo>
                  <a:lnTo>
                    <a:pt x="11" y="25"/>
                  </a:lnTo>
                  <a:lnTo>
                    <a:pt x="8" y="23"/>
                  </a:lnTo>
                  <a:lnTo>
                    <a:pt x="3" y="22"/>
                  </a:lnTo>
                  <a:lnTo>
                    <a:pt x="1" y="17"/>
                  </a:lnTo>
                  <a:lnTo>
                    <a:pt x="0" y="12"/>
                  </a:lnTo>
                  <a:lnTo>
                    <a:pt x="0" y="12"/>
                  </a:lnTo>
                  <a:lnTo>
                    <a:pt x="0" y="12"/>
                  </a:lnTo>
                  <a:lnTo>
                    <a:pt x="1" y="8"/>
                  </a:lnTo>
                  <a:lnTo>
                    <a:pt x="3" y="3"/>
                  </a:lnTo>
                  <a:lnTo>
                    <a:pt x="8" y="2"/>
                  </a:lnTo>
                  <a:lnTo>
                    <a:pt x="11" y="0"/>
                  </a:lnTo>
                  <a:lnTo>
                    <a:pt x="222" y="0"/>
                  </a:lnTo>
                  <a:lnTo>
                    <a:pt x="222" y="0"/>
                  </a:lnTo>
                  <a:lnTo>
                    <a:pt x="227" y="2"/>
                  </a:lnTo>
                  <a:lnTo>
                    <a:pt x="232" y="3"/>
                  </a:lnTo>
                  <a:lnTo>
                    <a:pt x="234" y="8"/>
                  </a:lnTo>
                  <a:lnTo>
                    <a:pt x="235" y="12"/>
                  </a:lnTo>
                  <a:lnTo>
                    <a:pt x="235" y="12"/>
                  </a:lnTo>
                  <a:lnTo>
                    <a:pt x="235" y="12"/>
                  </a:lnTo>
                  <a:lnTo>
                    <a:pt x="234" y="17"/>
                  </a:lnTo>
                  <a:lnTo>
                    <a:pt x="232" y="22"/>
                  </a:lnTo>
                  <a:lnTo>
                    <a:pt x="227" y="23"/>
                  </a:lnTo>
                  <a:lnTo>
                    <a:pt x="222" y="25"/>
                  </a:lnTo>
                  <a:lnTo>
                    <a:pt x="222" y="25"/>
                  </a:lnTo>
                  <a:close/>
                </a:path>
              </a:pathLst>
            </a:custGeom>
            <a:solidFill>
              <a:srgbClr val="1710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28" name="Freeform 26">
              <a:extLst>
                <a:ext uri="{FF2B5EF4-FFF2-40B4-BE49-F238E27FC236}">
                  <a16:creationId xmlns:a16="http://schemas.microsoft.com/office/drawing/2014/main" id="{B290C7CE-96EA-4758-9162-EB152A3E65E8}"/>
                </a:ext>
              </a:extLst>
            </p:cNvPr>
            <p:cNvSpPr>
              <a:spLocks/>
            </p:cNvSpPr>
            <p:nvPr/>
          </p:nvSpPr>
          <p:spPr bwMode="auto">
            <a:xfrm>
              <a:off x="9525527" y="1415247"/>
              <a:ext cx="113735" cy="113735"/>
            </a:xfrm>
            <a:custGeom>
              <a:avLst/>
              <a:gdLst>
                <a:gd name="T0" fmla="*/ 55 w 55"/>
                <a:gd name="T1" fmla="*/ 27 h 55"/>
                <a:gd name="T2" fmla="*/ 55 w 55"/>
                <a:gd name="T3" fmla="*/ 27 h 55"/>
                <a:gd name="T4" fmla="*/ 54 w 55"/>
                <a:gd name="T5" fmla="*/ 33 h 55"/>
                <a:gd name="T6" fmla="*/ 52 w 55"/>
                <a:gd name="T7" fmla="*/ 38 h 55"/>
                <a:gd name="T8" fmla="*/ 50 w 55"/>
                <a:gd name="T9" fmla="*/ 42 h 55"/>
                <a:gd name="T10" fmla="*/ 47 w 55"/>
                <a:gd name="T11" fmla="*/ 47 h 55"/>
                <a:gd name="T12" fmla="*/ 42 w 55"/>
                <a:gd name="T13" fmla="*/ 50 h 55"/>
                <a:gd name="T14" fmla="*/ 38 w 55"/>
                <a:gd name="T15" fmla="*/ 52 h 55"/>
                <a:gd name="T16" fmla="*/ 33 w 55"/>
                <a:gd name="T17" fmla="*/ 54 h 55"/>
                <a:gd name="T18" fmla="*/ 27 w 55"/>
                <a:gd name="T19" fmla="*/ 55 h 55"/>
                <a:gd name="T20" fmla="*/ 27 w 55"/>
                <a:gd name="T21" fmla="*/ 55 h 55"/>
                <a:gd name="T22" fmla="*/ 22 w 55"/>
                <a:gd name="T23" fmla="*/ 54 h 55"/>
                <a:gd name="T24" fmla="*/ 17 w 55"/>
                <a:gd name="T25" fmla="*/ 52 h 55"/>
                <a:gd name="T26" fmla="*/ 11 w 55"/>
                <a:gd name="T27" fmla="*/ 50 h 55"/>
                <a:gd name="T28" fmla="*/ 8 w 55"/>
                <a:gd name="T29" fmla="*/ 47 h 55"/>
                <a:gd name="T30" fmla="*/ 5 w 55"/>
                <a:gd name="T31" fmla="*/ 42 h 55"/>
                <a:gd name="T32" fmla="*/ 3 w 55"/>
                <a:gd name="T33" fmla="*/ 38 h 55"/>
                <a:gd name="T34" fmla="*/ 1 w 55"/>
                <a:gd name="T35" fmla="*/ 33 h 55"/>
                <a:gd name="T36" fmla="*/ 0 w 55"/>
                <a:gd name="T37" fmla="*/ 27 h 55"/>
                <a:gd name="T38" fmla="*/ 0 w 55"/>
                <a:gd name="T39" fmla="*/ 27 h 55"/>
                <a:gd name="T40" fmla="*/ 1 w 55"/>
                <a:gd name="T41" fmla="*/ 22 h 55"/>
                <a:gd name="T42" fmla="*/ 3 w 55"/>
                <a:gd name="T43" fmla="*/ 17 h 55"/>
                <a:gd name="T44" fmla="*/ 5 w 55"/>
                <a:gd name="T45" fmla="*/ 11 h 55"/>
                <a:gd name="T46" fmla="*/ 8 w 55"/>
                <a:gd name="T47" fmla="*/ 8 h 55"/>
                <a:gd name="T48" fmla="*/ 11 w 55"/>
                <a:gd name="T49" fmla="*/ 5 h 55"/>
                <a:gd name="T50" fmla="*/ 17 w 55"/>
                <a:gd name="T51" fmla="*/ 3 h 55"/>
                <a:gd name="T52" fmla="*/ 22 w 55"/>
                <a:gd name="T53" fmla="*/ 1 h 55"/>
                <a:gd name="T54" fmla="*/ 27 w 55"/>
                <a:gd name="T55" fmla="*/ 0 h 55"/>
                <a:gd name="T56" fmla="*/ 27 w 55"/>
                <a:gd name="T57" fmla="*/ 0 h 55"/>
                <a:gd name="T58" fmla="*/ 33 w 55"/>
                <a:gd name="T59" fmla="*/ 1 h 55"/>
                <a:gd name="T60" fmla="*/ 38 w 55"/>
                <a:gd name="T61" fmla="*/ 3 h 55"/>
                <a:gd name="T62" fmla="*/ 42 w 55"/>
                <a:gd name="T63" fmla="*/ 5 h 55"/>
                <a:gd name="T64" fmla="*/ 47 w 55"/>
                <a:gd name="T65" fmla="*/ 8 h 55"/>
                <a:gd name="T66" fmla="*/ 50 w 55"/>
                <a:gd name="T67" fmla="*/ 11 h 55"/>
                <a:gd name="T68" fmla="*/ 52 w 55"/>
                <a:gd name="T69" fmla="*/ 17 h 55"/>
                <a:gd name="T70" fmla="*/ 54 w 55"/>
                <a:gd name="T71" fmla="*/ 22 h 55"/>
                <a:gd name="T72" fmla="*/ 55 w 55"/>
                <a:gd name="T73" fmla="*/ 27 h 55"/>
                <a:gd name="T74" fmla="*/ 55 w 55"/>
                <a:gd name="T7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55">
                  <a:moveTo>
                    <a:pt x="55" y="27"/>
                  </a:moveTo>
                  <a:lnTo>
                    <a:pt x="55" y="27"/>
                  </a:lnTo>
                  <a:lnTo>
                    <a:pt x="54" y="33"/>
                  </a:lnTo>
                  <a:lnTo>
                    <a:pt x="52" y="38"/>
                  </a:lnTo>
                  <a:lnTo>
                    <a:pt x="50" y="42"/>
                  </a:lnTo>
                  <a:lnTo>
                    <a:pt x="47" y="47"/>
                  </a:lnTo>
                  <a:lnTo>
                    <a:pt x="42" y="50"/>
                  </a:lnTo>
                  <a:lnTo>
                    <a:pt x="38" y="52"/>
                  </a:lnTo>
                  <a:lnTo>
                    <a:pt x="33" y="54"/>
                  </a:lnTo>
                  <a:lnTo>
                    <a:pt x="27" y="55"/>
                  </a:lnTo>
                  <a:lnTo>
                    <a:pt x="27" y="55"/>
                  </a:lnTo>
                  <a:lnTo>
                    <a:pt x="22" y="54"/>
                  </a:lnTo>
                  <a:lnTo>
                    <a:pt x="17" y="52"/>
                  </a:lnTo>
                  <a:lnTo>
                    <a:pt x="11" y="50"/>
                  </a:lnTo>
                  <a:lnTo>
                    <a:pt x="8" y="47"/>
                  </a:lnTo>
                  <a:lnTo>
                    <a:pt x="5" y="42"/>
                  </a:lnTo>
                  <a:lnTo>
                    <a:pt x="3" y="38"/>
                  </a:lnTo>
                  <a:lnTo>
                    <a:pt x="1" y="33"/>
                  </a:lnTo>
                  <a:lnTo>
                    <a:pt x="0" y="27"/>
                  </a:lnTo>
                  <a:lnTo>
                    <a:pt x="0" y="27"/>
                  </a:lnTo>
                  <a:lnTo>
                    <a:pt x="1" y="22"/>
                  </a:lnTo>
                  <a:lnTo>
                    <a:pt x="3" y="17"/>
                  </a:lnTo>
                  <a:lnTo>
                    <a:pt x="5" y="11"/>
                  </a:lnTo>
                  <a:lnTo>
                    <a:pt x="8" y="8"/>
                  </a:lnTo>
                  <a:lnTo>
                    <a:pt x="11" y="5"/>
                  </a:lnTo>
                  <a:lnTo>
                    <a:pt x="17" y="3"/>
                  </a:lnTo>
                  <a:lnTo>
                    <a:pt x="22" y="1"/>
                  </a:lnTo>
                  <a:lnTo>
                    <a:pt x="27" y="0"/>
                  </a:lnTo>
                  <a:lnTo>
                    <a:pt x="27" y="0"/>
                  </a:lnTo>
                  <a:lnTo>
                    <a:pt x="33" y="1"/>
                  </a:lnTo>
                  <a:lnTo>
                    <a:pt x="38" y="3"/>
                  </a:lnTo>
                  <a:lnTo>
                    <a:pt x="42" y="5"/>
                  </a:lnTo>
                  <a:lnTo>
                    <a:pt x="47" y="8"/>
                  </a:lnTo>
                  <a:lnTo>
                    <a:pt x="50" y="11"/>
                  </a:lnTo>
                  <a:lnTo>
                    <a:pt x="52" y="17"/>
                  </a:lnTo>
                  <a:lnTo>
                    <a:pt x="54" y="22"/>
                  </a:lnTo>
                  <a:lnTo>
                    <a:pt x="55" y="27"/>
                  </a:lnTo>
                  <a:lnTo>
                    <a:pt x="55" y="27"/>
                  </a:lnTo>
                  <a:close/>
                </a:path>
              </a:pathLst>
            </a:custGeom>
            <a:solidFill>
              <a:srgbClr val="1214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29" name="Freeform 27">
              <a:extLst>
                <a:ext uri="{FF2B5EF4-FFF2-40B4-BE49-F238E27FC236}">
                  <a16:creationId xmlns:a16="http://schemas.microsoft.com/office/drawing/2014/main" id="{901D0966-71B0-491F-87D1-92732521F656}"/>
                </a:ext>
              </a:extLst>
            </p:cNvPr>
            <p:cNvSpPr>
              <a:spLocks/>
            </p:cNvSpPr>
            <p:nvPr/>
          </p:nvSpPr>
          <p:spPr bwMode="auto">
            <a:xfrm>
              <a:off x="9591700" y="1442130"/>
              <a:ext cx="37222" cy="41358"/>
            </a:xfrm>
            <a:custGeom>
              <a:avLst/>
              <a:gdLst>
                <a:gd name="T0" fmla="*/ 18 w 18"/>
                <a:gd name="T1" fmla="*/ 10 h 20"/>
                <a:gd name="T2" fmla="*/ 18 w 18"/>
                <a:gd name="T3" fmla="*/ 10 h 20"/>
                <a:gd name="T4" fmla="*/ 18 w 18"/>
                <a:gd name="T5" fmla="*/ 14 h 20"/>
                <a:gd name="T6" fmla="*/ 16 w 18"/>
                <a:gd name="T7" fmla="*/ 17 h 20"/>
                <a:gd name="T8" fmla="*/ 13 w 18"/>
                <a:gd name="T9" fmla="*/ 19 h 20"/>
                <a:gd name="T10" fmla="*/ 10 w 18"/>
                <a:gd name="T11" fmla="*/ 20 h 20"/>
                <a:gd name="T12" fmla="*/ 10 w 18"/>
                <a:gd name="T13" fmla="*/ 20 h 20"/>
                <a:gd name="T14" fmla="*/ 5 w 18"/>
                <a:gd name="T15" fmla="*/ 19 h 20"/>
                <a:gd name="T16" fmla="*/ 3 w 18"/>
                <a:gd name="T17" fmla="*/ 17 h 20"/>
                <a:gd name="T18" fmla="*/ 0 w 18"/>
                <a:gd name="T19" fmla="*/ 14 h 20"/>
                <a:gd name="T20" fmla="*/ 0 w 18"/>
                <a:gd name="T21" fmla="*/ 10 h 20"/>
                <a:gd name="T22" fmla="*/ 0 w 18"/>
                <a:gd name="T23" fmla="*/ 10 h 20"/>
                <a:gd name="T24" fmla="*/ 0 w 18"/>
                <a:gd name="T25" fmla="*/ 7 h 20"/>
                <a:gd name="T26" fmla="*/ 3 w 18"/>
                <a:gd name="T27" fmla="*/ 4 h 20"/>
                <a:gd name="T28" fmla="*/ 5 w 18"/>
                <a:gd name="T29" fmla="*/ 2 h 20"/>
                <a:gd name="T30" fmla="*/ 10 w 18"/>
                <a:gd name="T31" fmla="*/ 0 h 20"/>
                <a:gd name="T32" fmla="*/ 10 w 18"/>
                <a:gd name="T33" fmla="*/ 0 h 20"/>
                <a:gd name="T34" fmla="*/ 13 w 18"/>
                <a:gd name="T35" fmla="*/ 2 h 20"/>
                <a:gd name="T36" fmla="*/ 16 w 18"/>
                <a:gd name="T37" fmla="*/ 4 h 20"/>
                <a:gd name="T38" fmla="*/ 18 w 18"/>
                <a:gd name="T39" fmla="*/ 7 h 20"/>
                <a:gd name="T40" fmla="*/ 18 w 18"/>
                <a:gd name="T41" fmla="*/ 10 h 20"/>
                <a:gd name="T42" fmla="*/ 18 w 18"/>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0">
                  <a:moveTo>
                    <a:pt x="18" y="10"/>
                  </a:moveTo>
                  <a:lnTo>
                    <a:pt x="18" y="10"/>
                  </a:lnTo>
                  <a:lnTo>
                    <a:pt x="18" y="14"/>
                  </a:lnTo>
                  <a:lnTo>
                    <a:pt x="16" y="17"/>
                  </a:lnTo>
                  <a:lnTo>
                    <a:pt x="13" y="19"/>
                  </a:lnTo>
                  <a:lnTo>
                    <a:pt x="10" y="20"/>
                  </a:lnTo>
                  <a:lnTo>
                    <a:pt x="10" y="20"/>
                  </a:lnTo>
                  <a:lnTo>
                    <a:pt x="5" y="19"/>
                  </a:lnTo>
                  <a:lnTo>
                    <a:pt x="3" y="17"/>
                  </a:lnTo>
                  <a:lnTo>
                    <a:pt x="0" y="14"/>
                  </a:lnTo>
                  <a:lnTo>
                    <a:pt x="0" y="10"/>
                  </a:lnTo>
                  <a:lnTo>
                    <a:pt x="0" y="10"/>
                  </a:lnTo>
                  <a:lnTo>
                    <a:pt x="0" y="7"/>
                  </a:lnTo>
                  <a:lnTo>
                    <a:pt x="3" y="4"/>
                  </a:lnTo>
                  <a:lnTo>
                    <a:pt x="5" y="2"/>
                  </a:lnTo>
                  <a:lnTo>
                    <a:pt x="10" y="0"/>
                  </a:lnTo>
                  <a:lnTo>
                    <a:pt x="10" y="0"/>
                  </a:lnTo>
                  <a:lnTo>
                    <a:pt x="13" y="2"/>
                  </a:lnTo>
                  <a:lnTo>
                    <a:pt x="16" y="4"/>
                  </a:lnTo>
                  <a:lnTo>
                    <a:pt x="18" y="7"/>
                  </a:lnTo>
                  <a:lnTo>
                    <a:pt x="18" y="10"/>
                  </a:lnTo>
                  <a:lnTo>
                    <a:pt x="18"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0" name="Freeform 28">
              <a:extLst>
                <a:ext uri="{FF2B5EF4-FFF2-40B4-BE49-F238E27FC236}">
                  <a16:creationId xmlns:a16="http://schemas.microsoft.com/office/drawing/2014/main" id="{0F30FACD-905A-4E9A-96C0-9481FBD0AE56}"/>
                </a:ext>
              </a:extLst>
            </p:cNvPr>
            <p:cNvSpPr>
              <a:spLocks/>
            </p:cNvSpPr>
            <p:nvPr/>
          </p:nvSpPr>
          <p:spPr bwMode="auto">
            <a:xfrm>
              <a:off x="9587564" y="1446266"/>
              <a:ext cx="35155" cy="31019"/>
            </a:xfrm>
            <a:custGeom>
              <a:avLst/>
              <a:gdLst>
                <a:gd name="T0" fmla="*/ 17 w 17"/>
                <a:gd name="T1" fmla="*/ 8 h 15"/>
                <a:gd name="T2" fmla="*/ 17 w 17"/>
                <a:gd name="T3" fmla="*/ 8 h 15"/>
                <a:gd name="T4" fmla="*/ 17 w 17"/>
                <a:gd name="T5" fmla="*/ 10 h 15"/>
                <a:gd name="T6" fmla="*/ 15 w 17"/>
                <a:gd name="T7" fmla="*/ 13 h 15"/>
                <a:gd name="T8" fmla="*/ 12 w 17"/>
                <a:gd name="T9" fmla="*/ 15 h 15"/>
                <a:gd name="T10" fmla="*/ 8 w 17"/>
                <a:gd name="T11" fmla="*/ 15 h 15"/>
                <a:gd name="T12" fmla="*/ 8 w 17"/>
                <a:gd name="T13" fmla="*/ 15 h 15"/>
                <a:gd name="T14" fmla="*/ 5 w 17"/>
                <a:gd name="T15" fmla="*/ 15 h 15"/>
                <a:gd name="T16" fmla="*/ 3 w 17"/>
                <a:gd name="T17" fmla="*/ 13 h 15"/>
                <a:gd name="T18" fmla="*/ 2 w 17"/>
                <a:gd name="T19" fmla="*/ 10 h 15"/>
                <a:gd name="T20" fmla="*/ 0 w 17"/>
                <a:gd name="T21" fmla="*/ 8 h 15"/>
                <a:gd name="T22" fmla="*/ 0 w 17"/>
                <a:gd name="T23" fmla="*/ 8 h 15"/>
                <a:gd name="T24" fmla="*/ 2 w 17"/>
                <a:gd name="T25" fmla="*/ 5 h 15"/>
                <a:gd name="T26" fmla="*/ 3 w 17"/>
                <a:gd name="T27" fmla="*/ 2 h 15"/>
                <a:gd name="T28" fmla="*/ 5 w 17"/>
                <a:gd name="T29" fmla="*/ 0 h 15"/>
                <a:gd name="T30" fmla="*/ 8 w 17"/>
                <a:gd name="T31" fmla="*/ 0 h 15"/>
                <a:gd name="T32" fmla="*/ 8 w 17"/>
                <a:gd name="T33" fmla="*/ 0 h 15"/>
                <a:gd name="T34" fmla="*/ 12 w 17"/>
                <a:gd name="T35" fmla="*/ 0 h 15"/>
                <a:gd name="T36" fmla="*/ 15 w 17"/>
                <a:gd name="T37" fmla="*/ 2 h 15"/>
                <a:gd name="T38" fmla="*/ 17 w 17"/>
                <a:gd name="T39" fmla="*/ 5 h 15"/>
                <a:gd name="T40" fmla="*/ 17 w 17"/>
                <a:gd name="T41" fmla="*/ 8 h 15"/>
                <a:gd name="T42" fmla="*/ 17 w 17"/>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5">
                  <a:moveTo>
                    <a:pt x="17" y="8"/>
                  </a:moveTo>
                  <a:lnTo>
                    <a:pt x="17" y="8"/>
                  </a:lnTo>
                  <a:lnTo>
                    <a:pt x="17" y="10"/>
                  </a:lnTo>
                  <a:lnTo>
                    <a:pt x="15" y="13"/>
                  </a:lnTo>
                  <a:lnTo>
                    <a:pt x="12" y="15"/>
                  </a:lnTo>
                  <a:lnTo>
                    <a:pt x="8" y="15"/>
                  </a:lnTo>
                  <a:lnTo>
                    <a:pt x="8" y="15"/>
                  </a:lnTo>
                  <a:lnTo>
                    <a:pt x="5" y="15"/>
                  </a:lnTo>
                  <a:lnTo>
                    <a:pt x="3" y="13"/>
                  </a:lnTo>
                  <a:lnTo>
                    <a:pt x="2" y="10"/>
                  </a:lnTo>
                  <a:lnTo>
                    <a:pt x="0" y="8"/>
                  </a:lnTo>
                  <a:lnTo>
                    <a:pt x="0" y="8"/>
                  </a:lnTo>
                  <a:lnTo>
                    <a:pt x="2" y="5"/>
                  </a:lnTo>
                  <a:lnTo>
                    <a:pt x="3" y="2"/>
                  </a:lnTo>
                  <a:lnTo>
                    <a:pt x="5" y="0"/>
                  </a:lnTo>
                  <a:lnTo>
                    <a:pt x="8" y="0"/>
                  </a:lnTo>
                  <a:lnTo>
                    <a:pt x="8" y="0"/>
                  </a:lnTo>
                  <a:lnTo>
                    <a:pt x="12" y="0"/>
                  </a:lnTo>
                  <a:lnTo>
                    <a:pt x="15" y="2"/>
                  </a:lnTo>
                  <a:lnTo>
                    <a:pt x="17" y="5"/>
                  </a:lnTo>
                  <a:lnTo>
                    <a:pt x="17" y="8"/>
                  </a:lnTo>
                  <a:lnTo>
                    <a:pt x="17" y="8"/>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1" name="Freeform 29">
              <a:extLst>
                <a:ext uri="{FF2B5EF4-FFF2-40B4-BE49-F238E27FC236}">
                  <a16:creationId xmlns:a16="http://schemas.microsoft.com/office/drawing/2014/main" id="{9F00E8B2-DB1F-44EB-B237-9A488630E89F}"/>
                </a:ext>
              </a:extLst>
            </p:cNvPr>
            <p:cNvSpPr>
              <a:spLocks/>
            </p:cNvSpPr>
            <p:nvPr/>
          </p:nvSpPr>
          <p:spPr bwMode="auto">
            <a:xfrm>
              <a:off x="9593767" y="1452469"/>
              <a:ext cx="14476" cy="18612"/>
            </a:xfrm>
            <a:custGeom>
              <a:avLst/>
              <a:gdLst>
                <a:gd name="T0" fmla="*/ 7 w 7"/>
                <a:gd name="T1" fmla="*/ 5 h 9"/>
                <a:gd name="T2" fmla="*/ 7 w 7"/>
                <a:gd name="T3" fmla="*/ 5 h 9"/>
                <a:gd name="T4" fmla="*/ 7 w 7"/>
                <a:gd name="T5" fmla="*/ 7 h 9"/>
                <a:gd name="T6" fmla="*/ 4 w 7"/>
                <a:gd name="T7" fmla="*/ 9 h 9"/>
                <a:gd name="T8" fmla="*/ 4 w 7"/>
                <a:gd name="T9" fmla="*/ 9 h 9"/>
                <a:gd name="T10" fmla="*/ 0 w 7"/>
                <a:gd name="T11" fmla="*/ 7 h 9"/>
                <a:gd name="T12" fmla="*/ 0 w 7"/>
                <a:gd name="T13" fmla="*/ 5 h 9"/>
                <a:gd name="T14" fmla="*/ 0 w 7"/>
                <a:gd name="T15" fmla="*/ 5 h 9"/>
                <a:gd name="T16" fmla="*/ 0 w 7"/>
                <a:gd name="T17" fmla="*/ 2 h 9"/>
                <a:gd name="T18" fmla="*/ 4 w 7"/>
                <a:gd name="T19" fmla="*/ 0 h 9"/>
                <a:gd name="T20" fmla="*/ 4 w 7"/>
                <a:gd name="T21" fmla="*/ 0 h 9"/>
                <a:gd name="T22" fmla="*/ 7 w 7"/>
                <a:gd name="T23" fmla="*/ 2 h 9"/>
                <a:gd name="T24" fmla="*/ 7 w 7"/>
                <a:gd name="T25" fmla="*/ 5 h 9"/>
                <a:gd name="T26" fmla="*/ 7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5"/>
                  </a:moveTo>
                  <a:lnTo>
                    <a:pt x="7" y="5"/>
                  </a:lnTo>
                  <a:lnTo>
                    <a:pt x="7" y="7"/>
                  </a:lnTo>
                  <a:lnTo>
                    <a:pt x="4" y="9"/>
                  </a:lnTo>
                  <a:lnTo>
                    <a:pt x="4" y="9"/>
                  </a:lnTo>
                  <a:lnTo>
                    <a:pt x="0" y="7"/>
                  </a:lnTo>
                  <a:lnTo>
                    <a:pt x="0" y="5"/>
                  </a:lnTo>
                  <a:lnTo>
                    <a:pt x="0" y="5"/>
                  </a:lnTo>
                  <a:lnTo>
                    <a:pt x="0" y="2"/>
                  </a:lnTo>
                  <a:lnTo>
                    <a:pt x="4" y="0"/>
                  </a:lnTo>
                  <a:lnTo>
                    <a:pt x="4" y="0"/>
                  </a:lnTo>
                  <a:lnTo>
                    <a:pt x="7" y="2"/>
                  </a:lnTo>
                  <a:lnTo>
                    <a:pt x="7" y="5"/>
                  </a:lnTo>
                  <a:lnTo>
                    <a:pt x="7" y="5"/>
                  </a:lnTo>
                  <a:close/>
                </a:path>
              </a:pathLst>
            </a:custGeom>
            <a:solidFill>
              <a:srgbClr val="2F4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2" name="Freeform 30">
              <a:extLst>
                <a:ext uri="{FF2B5EF4-FFF2-40B4-BE49-F238E27FC236}">
                  <a16:creationId xmlns:a16="http://schemas.microsoft.com/office/drawing/2014/main" id="{19DD3012-564C-4136-9DDB-E75FC24C30EE}"/>
                </a:ext>
              </a:extLst>
            </p:cNvPr>
            <p:cNvSpPr>
              <a:spLocks/>
            </p:cNvSpPr>
            <p:nvPr/>
          </p:nvSpPr>
          <p:spPr bwMode="auto">
            <a:xfrm>
              <a:off x="9542070" y="1450402"/>
              <a:ext cx="31019" cy="41358"/>
            </a:xfrm>
            <a:custGeom>
              <a:avLst/>
              <a:gdLst>
                <a:gd name="T0" fmla="*/ 15 w 15"/>
                <a:gd name="T1" fmla="*/ 10 h 20"/>
                <a:gd name="T2" fmla="*/ 15 w 15"/>
                <a:gd name="T3" fmla="*/ 10 h 20"/>
                <a:gd name="T4" fmla="*/ 14 w 15"/>
                <a:gd name="T5" fmla="*/ 13 h 20"/>
                <a:gd name="T6" fmla="*/ 12 w 15"/>
                <a:gd name="T7" fmla="*/ 16 h 20"/>
                <a:gd name="T8" fmla="*/ 10 w 15"/>
                <a:gd name="T9" fmla="*/ 18 h 20"/>
                <a:gd name="T10" fmla="*/ 9 w 15"/>
                <a:gd name="T11" fmla="*/ 20 h 20"/>
                <a:gd name="T12" fmla="*/ 9 w 15"/>
                <a:gd name="T13" fmla="*/ 20 h 20"/>
                <a:gd name="T14" fmla="*/ 5 w 15"/>
                <a:gd name="T15" fmla="*/ 18 h 20"/>
                <a:gd name="T16" fmla="*/ 3 w 15"/>
                <a:gd name="T17" fmla="*/ 16 h 20"/>
                <a:gd name="T18" fmla="*/ 2 w 15"/>
                <a:gd name="T19" fmla="*/ 13 h 20"/>
                <a:gd name="T20" fmla="*/ 0 w 15"/>
                <a:gd name="T21" fmla="*/ 10 h 20"/>
                <a:gd name="T22" fmla="*/ 0 w 15"/>
                <a:gd name="T23" fmla="*/ 10 h 20"/>
                <a:gd name="T24" fmla="*/ 2 w 15"/>
                <a:gd name="T25" fmla="*/ 6 h 20"/>
                <a:gd name="T26" fmla="*/ 3 w 15"/>
                <a:gd name="T27" fmla="*/ 3 h 20"/>
                <a:gd name="T28" fmla="*/ 5 w 15"/>
                <a:gd name="T29" fmla="*/ 1 h 20"/>
                <a:gd name="T30" fmla="*/ 9 w 15"/>
                <a:gd name="T31" fmla="*/ 0 h 20"/>
                <a:gd name="T32" fmla="*/ 9 w 15"/>
                <a:gd name="T33" fmla="*/ 0 h 20"/>
                <a:gd name="T34" fmla="*/ 10 w 15"/>
                <a:gd name="T35" fmla="*/ 1 h 20"/>
                <a:gd name="T36" fmla="*/ 12 w 15"/>
                <a:gd name="T37" fmla="*/ 3 h 20"/>
                <a:gd name="T38" fmla="*/ 14 w 15"/>
                <a:gd name="T39" fmla="*/ 6 h 20"/>
                <a:gd name="T40" fmla="*/ 15 w 15"/>
                <a:gd name="T41" fmla="*/ 10 h 20"/>
                <a:gd name="T42" fmla="*/ 15 w 15"/>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0">
                  <a:moveTo>
                    <a:pt x="15" y="10"/>
                  </a:moveTo>
                  <a:lnTo>
                    <a:pt x="15" y="10"/>
                  </a:lnTo>
                  <a:lnTo>
                    <a:pt x="14" y="13"/>
                  </a:lnTo>
                  <a:lnTo>
                    <a:pt x="12" y="16"/>
                  </a:lnTo>
                  <a:lnTo>
                    <a:pt x="10" y="18"/>
                  </a:lnTo>
                  <a:lnTo>
                    <a:pt x="9" y="20"/>
                  </a:lnTo>
                  <a:lnTo>
                    <a:pt x="9" y="20"/>
                  </a:lnTo>
                  <a:lnTo>
                    <a:pt x="5" y="18"/>
                  </a:lnTo>
                  <a:lnTo>
                    <a:pt x="3" y="16"/>
                  </a:lnTo>
                  <a:lnTo>
                    <a:pt x="2" y="13"/>
                  </a:lnTo>
                  <a:lnTo>
                    <a:pt x="0" y="10"/>
                  </a:lnTo>
                  <a:lnTo>
                    <a:pt x="0" y="10"/>
                  </a:lnTo>
                  <a:lnTo>
                    <a:pt x="2" y="6"/>
                  </a:lnTo>
                  <a:lnTo>
                    <a:pt x="3" y="3"/>
                  </a:lnTo>
                  <a:lnTo>
                    <a:pt x="5" y="1"/>
                  </a:lnTo>
                  <a:lnTo>
                    <a:pt x="9" y="0"/>
                  </a:lnTo>
                  <a:lnTo>
                    <a:pt x="9" y="0"/>
                  </a:lnTo>
                  <a:lnTo>
                    <a:pt x="10" y="1"/>
                  </a:lnTo>
                  <a:lnTo>
                    <a:pt x="12" y="3"/>
                  </a:lnTo>
                  <a:lnTo>
                    <a:pt x="14" y="6"/>
                  </a:lnTo>
                  <a:lnTo>
                    <a:pt x="15" y="10"/>
                  </a:lnTo>
                  <a:lnTo>
                    <a:pt x="15" y="10"/>
                  </a:lnTo>
                  <a:close/>
                </a:path>
              </a:pathLst>
            </a:custGeom>
            <a:solidFill>
              <a:srgbClr val="1E27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3" name="Freeform 31">
              <a:extLst>
                <a:ext uri="{FF2B5EF4-FFF2-40B4-BE49-F238E27FC236}">
                  <a16:creationId xmlns:a16="http://schemas.microsoft.com/office/drawing/2014/main" id="{42AFE6FB-20A4-46A6-B1E4-220C6006C63C}"/>
                </a:ext>
              </a:extLst>
            </p:cNvPr>
            <p:cNvSpPr>
              <a:spLocks/>
            </p:cNvSpPr>
            <p:nvPr/>
          </p:nvSpPr>
          <p:spPr bwMode="auto">
            <a:xfrm>
              <a:off x="9548273" y="1456605"/>
              <a:ext cx="22747" cy="26883"/>
            </a:xfrm>
            <a:custGeom>
              <a:avLst/>
              <a:gdLst>
                <a:gd name="T0" fmla="*/ 11 w 11"/>
                <a:gd name="T1" fmla="*/ 7 h 13"/>
                <a:gd name="T2" fmla="*/ 11 w 11"/>
                <a:gd name="T3" fmla="*/ 7 h 13"/>
                <a:gd name="T4" fmla="*/ 9 w 11"/>
                <a:gd name="T5" fmla="*/ 12 h 13"/>
                <a:gd name="T6" fmla="*/ 6 w 11"/>
                <a:gd name="T7" fmla="*/ 13 h 13"/>
                <a:gd name="T8" fmla="*/ 6 w 11"/>
                <a:gd name="T9" fmla="*/ 13 h 13"/>
                <a:gd name="T10" fmla="*/ 2 w 11"/>
                <a:gd name="T11" fmla="*/ 12 h 13"/>
                <a:gd name="T12" fmla="*/ 0 w 11"/>
                <a:gd name="T13" fmla="*/ 7 h 13"/>
                <a:gd name="T14" fmla="*/ 0 w 11"/>
                <a:gd name="T15" fmla="*/ 7 h 13"/>
                <a:gd name="T16" fmla="*/ 2 w 11"/>
                <a:gd name="T17" fmla="*/ 2 h 13"/>
                <a:gd name="T18" fmla="*/ 6 w 11"/>
                <a:gd name="T19" fmla="*/ 0 h 13"/>
                <a:gd name="T20" fmla="*/ 6 w 11"/>
                <a:gd name="T21" fmla="*/ 0 h 13"/>
                <a:gd name="T22" fmla="*/ 9 w 11"/>
                <a:gd name="T23" fmla="*/ 2 h 13"/>
                <a:gd name="T24" fmla="*/ 11 w 11"/>
                <a:gd name="T25" fmla="*/ 7 h 13"/>
                <a:gd name="T26" fmla="*/ 11 w 11"/>
                <a:gd name="T2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11" y="7"/>
                  </a:moveTo>
                  <a:lnTo>
                    <a:pt x="11" y="7"/>
                  </a:lnTo>
                  <a:lnTo>
                    <a:pt x="9" y="12"/>
                  </a:lnTo>
                  <a:lnTo>
                    <a:pt x="6" y="13"/>
                  </a:lnTo>
                  <a:lnTo>
                    <a:pt x="6" y="13"/>
                  </a:lnTo>
                  <a:lnTo>
                    <a:pt x="2" y="12"/>
                  </a:lnTo>
                  <a:lnTo>
                    <a:pt x="0" y="7"/>
                  </a:lnTo>
                  <a:lnTo>
                    <a:pt x="0" y="7"/>
                  </a:lnTo>
                  <a:lnTo>
                    <a:pt x="2" y="2"/>
                  </a:lnTo>
                  <a:lnTo>
                    <a:pt x="6" y="0"/>
                  </a:lnTo>
                  <a:lnTo>
                    <a:pt x="6" y="0"/>
                  </a:lnTo>
                  <a:lnTo>
                    <a:pt x="9" y="2"/>
                  </a:lnTo>
                  <a:lnTo>
                    <a:pt x="11" y="7"/>
                  </a:lnTo>
                  <a:lnTo>
                    <a:pt x="11" y="7"/>
                  </a:lnTo>
                  <a:close/>
                </a:path>
              </a:pathLst>
            </a:custGeom>
            <a:solidFill>
              <a:srgbClr val="2233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4" name="Freeform 32">
              <a:extLst>
                <a:ext uri="{FF2B5EF4-FFF2-40B4-BE49-F238E27FC236}">
                  <a16:creationId xmlns:a16="http://schemas.microsoft.com/office/drawing/2014/main" id="{510E1BD5-9A36-45E0-AD95-E2A882FC7232}"/>
                </a:ext>
              </a:extLst>
            </p:cNvPr>
            <p:cNvSpPr>
              <a:spLocks/>
            </p:cNvSpPr>
            <p:nvPr/>
          </p:nvSpPr>
          <p:spPr bwMode="auto">
            <a:xfrm>
              <a:off x="9556545" y="1460741"/>
              <a:ext cx="10340" cy="16543"/>
            </a:xfrm>
            <a:custGeom>
              <a:avLst/>
              <a:gdLst>
                <a:gd name="T0" fmla="*/ 5 w 5"/>
                <a:gd name="T1" fmla="*/ 5 h 8"/>
                <a:gd name="T2" fmla="*/ 5 w 5"/>
                <a:gd name="T3" fmla="*/ 5 h 8"/>
                <a:gd name="T4" fmla="*/ 5 w 5"/>
                <a:gd name="T5" fmla="*/ 8 h 8"/>
                <a:gd name="T6" fmla="*/ 2 w 5"/>
                <a:gd name="T7" fmla="*/ 8 h 8"/>
                <a:gd name="T8" fmla="*/ 2 w 5"/>
                <a:gd name="T9" fmla="*/ 8 h 8"/>
                <a:gd name="T10" fmla="*/ 0 w 5"/>
                <a:gd name="T11" fmla="*/ 8 h 8"/>
                <a:gd name="T12" fmla="*/ 0 w 5"/>
                <a:gd name="T13" fmla="*/ 5 h 8"/>
                <a:gd name="T14" fmla="*/ 0 w 5"/>
                <a:gd name="T15" fmla="*/ 5 h 8"/>
                <a:gd name="T16" fmla="*/ 0 w 5"/>
                <a:gd name="T17" fmla="*/ 1 h 8"/>
                <a:gd name="T18" fmla="*/ 2 w 5"/>
                <a:gd name="T19" fmla="*/ 0 h 8"/>
                <a:gd name="T20" fmla="*/ 2 w 5"/>
                <a:gd name="T21" fmla="*/ 0 h 8"/>
                <a:gd name="T22" fmla="*/ 5 w 5"/>
                <a:gd name="T23" fmla="*/ 1 h 8"/>
                <a:gd name="T24" fmla="*/ 5 w 5"/>
                <a:gd name="T25" fmla="*/ 5 h 8"/>
                <a:gd name="T26" fmla="*/ 5 w 5"/>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8">
                  <a:moveTo>
                    <a:pt x="5" y="5"/>
                  </a:moveTo>
                  <a:lnTo>
                    <a:pt x="5" y="5"/>
                  </a:lnTo>
                  <a:lnTo>
                    <a:pt x="5" y="8"/>
                  </a:lnTo>
                  <a:lnTo>
                    <a:pt x="2" y="8"/>
                  </a:lnTo>
                  <a:lnTo>
                    <a:pt x="2" y="8"/>
                  </a:lnTo>
                  <a:lnTo>
                    <a:pt x="0" y="8"/>
                  </a:lnTo>
                  <a:lnTo>
                    <a:pt x="0" y="5"/>
                  </a:lnTo>
                  <a:lnTo>
                    <a:pt x="0" y="5"/>
                  </a:lnTo>
                  <a:lnTo>
                    <a:pt x="0" y="1"/>
                  </a:lnTo>
                  <a:lnTo>
                    <a:pt x="2" y="0"/>
                  </a:lnTo>
                  <a:lnTo>
                    <a:pt x="2" y="0"/>
                  </a:lnTo>
                  <a:lnTo>
                    <a:pt x="5" y="1"/>
                  </a:lnTo>
                  <a:lnTo>
                    <a:pt x="5" y="5"/>
                  </a:lnTo>
                  <a:lnTo>
                    <a:pt x="5" y="5"/>
                  </a:lnTo>
                  <a:close/>
                </a:path>
              </a:pathLst>
            </a:custGeom>
            <a:solidFill>
              <a:srgbClr val="243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5" name="Freeform 33">
              <a:extLst>
                <a:ext uri="{FF2B5EF4-FFF2-40B4-BE49-F238E27FC236}">
                  <a16:creationId xmlns:a16="http://schemas.microsoft.com/office/drawing/2014/main" id="{E78D28EB-341D-40B2-AC5C-E49D58B3F257}"/>
                </a:ext>
              </a:extLst>
            </p:cNvPr>
            <p:cNvSpPr>
              <a:spLocks/>
            </p:cNvSpPr>
            <p:nvPr/>
          </p:nvSpPr>
          <p:spPr bwMode="auto">
            <a:xfrm>
              <a:off x="7124700" y="2227931"/>
              <a:ext cx="39291" cy="303981"/>
            </a:xfrm>
            <a:custGeom>
              <a:avLst/>
              <a:gdLst>
                <a:gd name="T0" fmla="*/ 8 w 19"/>
                <a:gd name="T1" fmla="*/ 147 h 147"/>
                <a:gd name="T2" fmla="*/ 12 w 19"/>
                <a:gd name="T3" fmla="*/ 147 h 147"/>
                <a:gd name="T4" fmla="*/ 12 w 19"/>
                <a:gd name="T5" fmla="*/ 147 h 147"/>
                <a:gd name="T6" fmla="*/ 13 w 19"/>
                <a:gd name="T7" fmla="*/ 147 h 147"/>
                <a:gd name="T8" fmla="*/ 15 w 19"/>
                <a:gd name="T9" fmla="*/ 145 h 147"/>
                <a:gd name="T10" fmla="*/ 17 w 19"/>
                <a:gd name="T11" fmla="*/ 143 h 147"/>
                <a:gd name="T12" fmla="*/ 19 w 19"/>
                <a:gd name="T13" fmla="*/ 140 h 147"/>
                <a:gd name="T14" fmla="*/ 19 w 19"/>
                <a:gd name="T15" fmla="*/ 7 h 147"/>
                <a:gd name="T16" fmla="*/ 19 w 19"/>
                <a:gd name="T17" fmla="*/ 7 h 147"/>
                <a:gd name="T18" fmla="*/ 17 w 19"/>
                <a:gd name="T19" fmla="*/ 5 h 147"/>
                <a:gd name="T20" fmla="*/ 15 w 19"/>
                <a:gd name="T21" fmla="*/ 4 h 147"/>
                <a:gd name="T22" fmla="*/ 13 w 19"/>
                <a:gd name="T23" fmla="*/ 2 h 147"/>
                <a:gd name="T24" fmla="*/ 12 w 19"/>
                <a:gd name="T25" fmla="*/ 0 h 147"/>
                <a:gd name="T26" fmla="*/ 8 w 19"/>
                <a:gd name="T27" fmla="*/ 0 h 147"/>
                <a:gd name="T28" fmla="*/ 8 w 19"/>
                <a:gd name="T29" fmla="*/ 0 h 147"/>
                <a:gd name="T30" fmla="*/ 5 w 19"/>
                <a:gd name="T31" fmla="*/ 2 h 147"/>
                <a:gd name="T32" fmla="*/ 2 w 19"/>
                <a:gd name="T33" fmla="*/ 4 h 147"/>
                <a:gd name="T34" fmla="*/ 0 w 19"/>
                <a:gd name="T35" fmla="*/ 7 h 147"/>
                <a:gd name="T36" fmla="*/ 0 w 19"/>
                <a:gd name="T37" fmla="*/ 10 h 147"/>
                <a:gd name="T38" fmla="*/ 0 w 19"/>
                <a:gd name="T39" fmla="*/ 138 h 147"/>
                <a:gd name="T40" fmla="*/ 0 w 19"/>
                <a:gd name="T41" fmla="*/ 138 h 147"/>
                <a:gd name="T42" fmla="*/ 0 w 19"/>
                <a:gd name="T43" fmla="*/ 142 h 147"/>
                <a:gd name="T44" fmla="*/ 2 w 19"/>
                <a:gd name="T45" fmla="*/ 145 h 147"/>
                <a:gd name="T46" fmla="*/ 5 w 19"/>
                <a:gd name="T47" fmla="*/ 147 h 147"/>
                <a:gd name="T48" fmla="*/ 8 w 19"/>
                <a:gd name="T49" fmla="*/ 147 h 147"/>
                <a:gd name="T50" fmla="*/ 8 w 19"/>
                <a:gd name="T5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147">
                  <a:moveTo>
                    <a:pt x="8" y="147"/>
                  </a:moveTo>
                  <a:lnTo>
                    <a:pt x="12" y="147"/>
                  </a:lnTo>
                  <a:lnTo>
                    <a:pt x="12" y="147"/>
                  </a:lnTo>
                  <a:lnTo>
                    <a:pt x="13" y="147"/>
                  </a:lnTo>
                  <a:lnTo>
                    <a:pt x="15" y="145"/>
                  </a:lnTo>
                  <a:lnTo>
                    <a:pt x="17" y="143"/>
                  </a:lnTo>
                  <a:lnTo>
                    <a:pt x="19" y="140"/>
                  </a:lnTo>
                  <a:lnTo>
                    <a:pt x="19" y="7"/>
                  </a:lnTo>
                  <a:lnTo>
                    <a:pt x="19" y="7"/>
                  </a:lnTo>
                  <a:lnTo>
                    <a:pt x="17" y="5"/>
                  </a:lnTo>
                  <a:lnTo>
                    <a:pt x="15" y="4"/>
                  </a:lnTo>
                  <a:lnTo>
                    <a:pt x="13" y="2"/>
                  </a:lnTo>
                  <a:lnTo>
                    <a:pt x="12" y="0"/>
                  </a:lnTo>
                  <a:lnTo>
                    <a:pt x="8" y="0"/>
                  </a:lnTo>
                  <a:lnTo>
                    <a:pt x="8" y="0"/>
                  </a:lnTo>
                  <a:lnTo>
                    <a:pt x="5" y="2"/>
                  </a:lnTo>
                  <a:lnTo>
                    <a:pt x="2" y="4"/>
                  </a:lnTo>
                  <a:lnTo>
                    <a:pt x="0" y="7"/>
                  </a:lnTo>
                  <a:lnTo>
                    <a:pt x="0" y="10"/>
                  </a:lnTo>
                  <a:lnTo>
                    <a:pt x="0" y="138"/>
                  </a:lnTo>
                  <a:lnTo>
                    <a:pt x="0" y="138"/>
                  </a:lnTo>
                  <a:lnTo>
                    <a:pt x="0" y="142"/>
                  </a:lnTo>
                  <a:lnTo>
                    <a:pt x="2" y="145"/>
                  </a:lnTo>
                  <a:lnTo>
                    <a:pt x="5" y="147"/>
                  </a:lnTo>
                  <a:lnTo>
                    <a:pt x="8" y="147"/>
                  </a:lnTo>
                  <a:lnTo>
                    <a:pt x="8" y="147"/>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6" name="Freeform 34">
              <a:extLst>
                <a:ext uri="{FF2B5EF4-FFF2-40B4-BE49-F238E27FC236}">
                  <a16:creationId xmlns:a16="http://schemas.microsoft.com/office/drawing/2014/main" id="{C36967E8-00E4-4756-A241-A3B36236768A}"/>
                </a:ext>
              </a:extLst>
            </p:cNvPr>
            <p:cNvSpPr>
              <a:spLocks/>
            </p:cNvSpPr>
            <p:nvPr/>
          </p:nvSpPr>
          <p:spPr bwMode="auto">
            <a:xfrm>
              <a:off x="7124700" y="2817280"/>
              <a:ext cx="39291" cy="562467"/>
            </a:xfrm>
            <a:custGeom>
              <a:avLst/>
              <a:gdLst>
                <a:gd name="T0" fmla="*/ 8 w 19"/>
                <a:gd name="T1" fmla="*/ 272 h 272"/>
                <a:gd name="T2" fmla="*/ 12 w 19"/>
                <a:gd name="T3" fmla="*/ 272 h 272"/>
                <a:gd name="T4" fmla="*/ 12 w 19"/>
                <a:gd name="T5" fmla="*/ 272 h 272"/>
                <a:gd name="T6" fmla="*/ 13 w 19"/>
                <a:gd name="T7" fmla="*/ 270 h 272"/>
                <a:gd name="T8" fmla="*/ 15 w 19"/>
                <a:gd name="T9" fmla="*/ 270 h 272"/>
                <a:gd name="T10" fmla="*/ 17 w 19"/>
                <a:gd name="T11" fmla="*/ 267 h 272"/>
                <a:gd name="T12" fmla="*/ 19 w 19"/>
                <a:gd name="T13" fmla="*/ 265 h 272"/>
                <a:gd name="T14" fmla="*/ 19 w 19"/>
                <a:gd name="T15" fmla="*/ 6 h 272"/>
                <a:gd name="T16" fmla="*/ 19 w 19"/>
                <a:gd name="T17" fmla="*/ 6 h 272"/>
                <a:gd name="T18" fmla="*/ 17 w 19"/>
                <a:gd name="T19" fmla="*/ 3 h 272"/>
                <a:gd name="T20" fmla="*/ 15 w 19"/>
                <a:gd name="T21" fmla="*/ 1 h 272"/>
                <a:gd name="T22" fmla="*/ 13 w 19"/>
                <a:gd name="T23" fmla="*/ 0 h 272"/>
                <a:gd name="T24" fmla="*/ 12 w 19"/>
                <a:gd name="T25" fmla="*/ 0 h 272"/>
                <a:gd name="T26" fmla="*/ 8 w 19"/>
                <a:gd name="T27" fmla="*/ 0 h 272"/>
                <a:gd name="T28" fmla="*/ 8 w 19"/>
                <a:gd name="T29" fmla="*/ 0 h 272"/>
                <a:gd name="T30" fmla="*/ 5 w 19"/>
                <a:gd name="T31" fmla="*/ 0 h 272"/>
                <a:gd name="T32" fmla="*/ 2 w 19"/>
                <a:gd name="T33" fmla="*/ 1 h 272"/>
                <a:gd name="T34" fmla="*/ 0 w 19"/>
                <a:gd name="T35" fmla="*/ 5 h 272"/>
                <a:gd name="T36" fmla="*/ 0 w 19"/>
                <a:gd name="T37" fmla="*/ 8 h 272"/>
                <a:gd name="T38" fmla="*/ 0 w 19"/>
                <a:gd name="T39" fmla="*/ 262 h 272"/>
                <a:gd name="T40" fmla="*/ 0 w 19"/>
                <a:gd name="T41" fmla="*/ 262 h 272"/>
                <a:gd name="T42" fmla="*/ 0 w 19"/>
                <a:gd name="T43" fmla="*/ 265 h 272"/>
                <a:gd name="T44" fmla="*/ 2 w 19"/>
                <a:gd name="T45" fmla="*/ 269 h 272"/>
                <a:gd name="T46" fmla="*/ 5 w 19"/>
                <a:gd name="T47" fmla="*/ 270 h 272"/>
                <a:gd name="T48" fmla="*/ 8 w 19"/>
                <a:gd name="T49" fmla="*/ 272 h 272"/>
                <a:gd name="T50" fmla="*/ 8 w 19"/>
                <a:gd name="T5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2">
                  <a:moveTo>
                    <a:pt x="8" y="272"/>
                  </a:moveTo>
                  <a:lnTo>
                    <a:pt x="12" y="272"/>
                  </a:lnTo>
                  <a:lnTo>
                    <a:pt x="12" y="272"/>
                  </a:lnTo>
                  <a:lnTo>
                    <a:pt x="13" y="270"/>
                  </a:lnTo>
                  <a:lnTo>
                    <a:pt x="15" y="270"/>
                  </a:lnTo>
                  <a:lnTo>
                    <a:pt x="17" y="267"/>
                  </a:lnTo>
                  <a:lnTo>
                    <a:pt x="19" y="265"/>
                  </a:lnTo>
                  <a:lnTo>
                    <a:pt x="19" y="6"/>
                  </a:lnTo>
                  <a:lnTo>
                    <a:pt x="19" y="6"/>
                  </a:lnTo>
                  <a:lnTo>
                    <a:pt x="17" y="3"/>
                  </a:lnTo>
                  <a:lnTo>
                    <a:pt x="15" y="1"/>
                  </a:lnTo>
                  <a:lnTo>
                    <a:pt x="13" y="0"/>
                  </a:lnTo>
                  <a:lnTo>
                    <a:pt x="12" y="0"/>
                  </a:lnTo>
                  <a:lnTo>
                    <a:pt x="8" y="0"/>
                  </a:lnTo>
                  <a:lnTo>
                    <a:pt x="8" y="0"/>
                  </a:lnTo>
                  <a:lnTo>
                    <a:pt x="5" y="0"/>
                  </a:lnTo>
                  <a:lnTo>
                    <a:pt x="2" y="1"/>
                  </a:lnTo>
                  <a:lnTo>
                    <a:pt x="0" y="5"/>
                  </a:lnTo>
                  <a:lnTo>
                    <a:pt x="0" y="8"/>
                  </a:lnTo>
                  <a:lnTo>
                    <a:pt x="0" y="262"/>
                  </a:lnTo>
                  <a:lnTo>
                    <a:pt x="0" y="262"/>
                  </a:lnTo>
                  <a:lnTo>
                    <a:pt x="0" y="265"/>
                  </a:lnTo>
                  <a:lnTo>
                    <a:pt x="2" y="269"/>
                  </a:lnTo>
                  <a:lnTo>
                    <a:pt x="5" y="270"/>
                  </a:lnTo>
                  <a:lnTo>
                    <a:pt x="8" y="272"/>
                  </a:lnTo>
                  <a:lnTo>
                    <a:pt x="8" y="272"/>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7" name="Freeform 35">
              <a:extLst>
                <a:ext uri="{FF2B5EF4-FFF2-40B4-BE49-F238E27FC236}">
                  <a16:creationId xmlns:a16="http://schemas.microsoft.com/office/drawing/2014/main" id="{7F75D0AC-635E-47CB-B361-6F510AC0FFDC}"/>
                </a:ext>
              </a:extLst>
            </p:cNvPr>
            <p:cNvSpPr>
              <a:spLocks/>
            </p:cNvSpPr>
            <p:nvPr/>
          </p:nvSpPr>
          <p:spPr bwMode="auto">
            <a:xfrm>
              <a:off x="11132281" y="3001323"/>
              <a:ext cx="31019" cy="932621"/>
            </a:xfrm>
            <a:custGeom>
              <a:avLst/>
              <a:gdLst>
                <a:gd name="T0" fmla="*/ 7 w 15"/>
                <a:gd name="T1" fmla="*/ 0 h 451"/>
                <a:gd name="T2" fmla="*/ 7 w 15"/>
                <a:gd name="T3" fmla="*/ 0 h 451"/>
                <a:gd name="T4" fmla="*/ 7 w 15"/>
                <a:gd name="T5" fmla="*/ 0 h 451"/>
                <a:gd name="T6" fmla="*/ 3 w 15"/>
                <a:gd name="T7" fmla="*/ 1 h 451"/>
                <a:gd name="T8" fmla="*/ 2 w 15"/>
                <a:gd name="T9" fmla="*/ 1 h 451"/>
                <a:gd name="T10" fmla="*/ 0 w 15"/>
                <a:gd name="T11" fmla="*/ 5 h 451"/>
                <a:gd name="T12" fmla="*/ 0 w 15"/>
                <a:gd name="T13" fmla="*/ 7 h 451"/>
                <a:gd name="T14" fmla="*/ 0 w 15"/>
                <a:gd name="T15" fmla="*/ 444 h 451"/>
                <a:gd name="T16" fmla="*/ 0 w 15"/>
                <a:gd name="T17" fmla="*/ 444 h 451"/>
                <a:gd name="T18" fmla="*/ 0 w 15"/>
                <a:gd name="T19" fmla="*/ 446 h 451"/>
                <a:gd name="T20" fmla="*/ 2 w 15"/>
                <a:gd name="T21" fmla="*/ 449 h 451"/>
                <a:gd name="T22" fmla="*/ 3 w 15"/>
                <a:gd name="T23" fmla="*/ 449 h 451"/>
                <a:gd name="T24" fmla="*/ 7 w 15"/>
                <a:gd name="T25" fmla="*/ 451 h 451"/>
                <a:gd name="T26" fmla="*/ 7 w 15"/>
                <a:gd name="T27" fmla="*/ 451 h 451"/>
                <a:gd name="T28" fmla="*/ 7 w 15"/>
                <a:gd name="T29" fmla="*/ 451 h 451"/>
                <a:gd name="T30" fmla="*/ 10 w 15"/>
                <a:gd name="T31" fmla="*/ 449 h 451"/>
                <a:gd name="T32" fmla="*/ 13 w 15"/>
                <a:gd name="T33" fmla="*/ 447 h 451"/>
                <a:gd name="T34" fmla="*/ 15 w 15"/>
                <a:gd name="T35" fmla="*/ 444 h 451"/>
                <a:gd name="T36" fmla="*/ 15 w 15"/>
                <a:gd name="T37" fmla="*/ 441 h 451"/>
                <a:gd name="T38" fmla="*/ 15 w 15"/>
                <a:gd name="T39" fmla="*/ 10 h 451"/>
                <a:gd name="T40" fmla="*/ 15 w 15"/>
                <a:gd name="T41" fmla="*/ 10 h 451"/>
                <a:gd name="T42" fmla="*/ 15 w 15"/>
                <a:gd name="T43" fmla="*/ 7 h 451"/>
                <a:gd name="T44" fmla="*/ 13 w 15"/>
                <a:gd name="T45" fmla="*/ 3 h 451"/>
                <a:gd name="T46" fmla="*/ 10 w 15"/>
                <a:gd name="T47" fmla="*/ 1 h 451"/>
                <a:gd name="T48" fmla="*/ 7 w 15"/>
                <a:gd name="T49" fmla="*/ 0 h 451"/>
                <a:gd name="T50" fmla="*/ 7 w 15"/>
                <a:gd name="T51"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451">
                  <a:moveTo>
                    <a:pt x="7" y="0"/>
                  </a:moveTo>
                  <a:lnTo>
                    <a:pt x="7" y="0"/>
                  </a:lnTo>
                  <a:lnTo>
                    <a:pt x="7" y="0"/>
                  </a:lnTo>
                  <a:lnTo>
                    <a:pt x="3" y="1"/>
                  </a:lnTo>
                  <a:lnTo>
                    <a:pt x="2" y="1"/>
                  </a:lnTo>
                  <a:lnTo>
                    <a:pt x="0" y="5"/>
                  </a:lnTo>
                  <a:lnTo>
                    <a:pt x="0" y="7"/>
                  </a:lnTo>
                  <a:lnTo>
                    <a:pt x="0" y="444"/>
                  </a:lnTo>
                  <a:lnTo>
                    <a:pt x="0" y="444"/>
                  </a:lnTo>
                  <a:lnTo>
                    <a:pt x="0" y="446"/>
                  </a:lnTo>
                  <a:lnTo>
                    <a:pt x="2" y="449"/>
                  </a:lnTo>
                  <a:lnTo>
                    <a:pt x="3" y="449"/>
                  </a:lnTo>
                  <a:lnTo>
                    <a:pt x="7" y="451"/>
                  </a:lnTo>
                  <a:lnTo>
                    <a:pt x="7" y="451"/>
                  </a:lnTo>
                  <a:lnTo>
                    <a:pt x="7" y="451"/>
                  </a:lnTo>
                  <a:lnTo>
                    <a:pt x="10" y="449"/>
                  </a:lnTo>
                  <a:lnTo>
                    <a:pt x="13" y="447"/>
                  </a:lnTo>
                  <a:lnTo>
                    <a:pt x="15" y="444"/>
                  </a:lnTo>
                  <a:lnTo>
                    <a:pt x="15" y="441"/>
                  </a:lnTo>
                  <a:lnTo>
                    <a:pt x="15" y="10"/>
                  </a:lnTo>
                  <a:lnTo>
                    <a:pt x="15" y="10"/>
                  </a:lnTo>
                  <a:lnTo>
                    <a:pt x="15" y="7"/>
                  </a:lnTo>
                  <a:lnTo>
                    <a:pt x="13" y="3"/>
                  </a:lnTo>
                  <a:lnTo>
                    <a:pt x="10" y="1"/>
                  </a:lnTo>
                  <a:lnTo>
                    <a:pt x="7" y="0"/>
                  </a:lnTo>
                  <a:lnTo>
                    <a:pt x="7" y="0"/>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8" name="Freeform 36">
              <a:extLst>
                <a:ext uri="{FF2B5EF4-FFF2-40B4-BE49-F238E27FC236}">
                  <a16:creationId xmlns:a16="http://schemas.microsoft.com/office/drawing/2014/main" id="{839BD944-FDD1-472B-9CDE-B9AF19C14DE9}"/>
                </a:ext>
              </a:extLst>
            </p:cNvPr>
            <p:cNvSpPr>
              <a:spLocks/>
            </p:cNvSpPr>
            <p:nvPr/>
          </p:nvSpPr>
          <p:spPr bwMode="auto">
            <a:xfrm>
              <a:off x="7124700" y="3543112"/>
              <a:ext cx="39291" cy="576943"/>
            </a:xfrm>
            <a:custGeom>
              <a:avLst/>
              <a:gdLst>
                <a:gd name="T0" fmla="*/ 8 w 19"/>
                <a:gd name="T1" fmla="*/ 279 h 279"/>
                <a:gd name="T2" fmla="*/ 12 w 19"/>
                <a:gd name="T3" fmla="*/ 279 h 279"/>
                <a:gd name="T4" fmla="*/ 12 w 19"/>
                <a:gd name="T5" fmla="*/ 279 h 279"/>
                <a:gd name="T6" fmla="*/ 13 w 19"/>
                <a:gd name="T7" fmla="*/ 279 h 279"/>
                <a:gd name="T8" fmla="*/ 15 w 19"/>
                <a:gd name="T9" fmla="*/ 278 h 279"/>
                <a:gd name="T10" fmla="*/ 17 w 19"/>
                <a:gd name="T11" fmla="*/ 276 h 279"/>
                <a:gd name="T12" fmla="*/ 19 w 19"/>
                <a:gd name="T13" fmla="*/ 273 h 279"/>
                <a:gd name="T14" fmla="*/ 19 w 19"/>
                <a:gd name="T15" fmla="*/ 7 h 279"/>
                <a:gd name="T16" fmla="*/ 19 w 19"/>
                <a:gd name="T17" fmla="*/ 7 h 279"/>
                <a:gd name="T18" fmla="*/ 17 w 19"/>
                <a:gd name="T19" fmla="*/ 4 h 279"/>
                <a:gd name="T20" fmla="*/ 15 w 19"/>
                <a:gd name="T21" fmla="*/ 2 h 279"/>
                <a:gd name="T22" fmla="*/ 13 w 19"/>
                <a:gd name="T23" fmla="*/ 0 h 279"/>
                <a:gd name="T24" fmla="*/ 12 w 19"/>
                <a:gd name="T25" fmla="*/ 0 h 279"/>
                <a:gd name="T26" fmla="*/ 8 w 19"/>
                <a:gd name="T27" fmla="*/ 0 h 279"/>
                <a:gd name="T28" fmla="*/ 8 w 19"/>
                <a:gd name="T29" fmla="*/ 0 h 279"/>
                <a:gd name="T30" fmla="*/ 5 w 19"/>
                <a:gd name="T31" fmla="*/ 0 h 279"/>
                <a:gd name="T32" fmla="*/ 2 w 19"/>
                <a:gd name="T33" fmla="*/ 2 h 279"/>
                <a:gd name="T34" fmla="*/ 0 w 19"/>
                <a:gd name="T35" fmla="*/ 5 h 279"/>
                <a:gd name="T36" fmla="*/ 0 w 19"/>
                <a:gd name="T37" fmla="*/ 9 h 279"/>
                <a:gd name="T38" fmla="*/ 0 w 19"/>
                <a:gd name="T39" fmla="*/ 271 h 279"/>
                <a:gd name="T40" fmla="*/ 0 w 19"/>
                <a:gd name="T41" fmla="*/ 271 h 279"/>
                <a:gd name="T42" fmla="*/ 0 w 19"/>
                <a:gd name="T43" fmla="*/ 274 h 279"/>
                <a:gd name="T44" fmla="*/ 2 w 19"/>
                <a:gd name="T45" fmla="*/ 278 h 279"/>
                <a:gd name="T46" fmla="*/ 5 w 19"/>
                <a:gd name="T47" fmla="*/ 279 h 279"/>
                <a:gd name="T48" fmla="*/ 8 w 19"/>
                <a:gd name="T49" fmla="*/ 279 h 279"/>
                <a:gd name="T50" fmla="*/ 8 w 19"/>
                <a:gd name="T51"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9">
                  <a:moveTo>
                    <a:pt x="8" y="279"/>
                  </a:moveTo>
                  <a:lnTo>
                    <a:pt x="12" y="279"/>
                  </a:lnTo>
                  <a:lnTo>
                    <a:pt x="12" y="279"/>
                  </a:lnTo>
                  <a:lnTo>
                    <a:pt x="13" y="279"/>
                  </a:lnTo>
                  <a:lnTo>
                    <a:pt x="15" y="278"/>
                  </a:lnTo>
                  <a:lnTo>
                    <a:pt x="17" y="276"/>
                  </a:lnTo>
                  <a:lnTo>
                    <a:pt x="19" y="273"/>
                  </a:lnTo>
                  <a:lnTo>
                    <a:pt x="19" y="7"/>
                  </a:lnTo>
                  <a:lnTo>
                    <a:pt x="19" y="7"/>
                  </a:lnTo>
                  <a:lnTo>
                    <a:pt x="17" y="4"/>
                  </a:lnTo>
                  <a:lnTo>
                    <a:pt x="15" y="2"/>
                  </a:lnTo>
                  <a:lnTo>
                    <a:pt x="13" y="0"/>
                  </a:lnTo>
                  <a:lnTo>
                    <a:pt x="12" y="0"/>
                  </a:lnTo>
                  <a:lnTo>
                    <a:pt x="8" y="0"/>
                  </a:lnTo>
                  <a:lnTo>
                    <a:pt x="8" y="0"/>
                  </a:lnTo>
                  <a:lnTo>
                    <a:pt x="5" y="0"/>
                  </a:lnTo>
                  <a:lnTo>
                    <a:pt x="2" y="2"/>
                  </a:lnTo>
                  <a:lnTo>
                    <a:pt x="0" y="5"/>
                  </a:lnTo>
                  <a:lnTo>
                    <a:pt x="0" y="9"/>
                  </a:lnTo>
                  <a:lnTo>
                    <a:pt x="0" y="271"/>
                  </a:lnTo>
                  <a:lnTo>
                    <a:pt x="0" y="271"/>
                  </a:lnTo>
                  <a:lnTo>
                    <a:pt x="0" y="274"/>
                  </a:lnTo>
                  <a:lnTo>
                    <a:pt x="2" y="278"/>
                  </a:lnTo>
                  <a:lnTo>
                    <a:pt x="5" y="279"/>
                  </a:lnTo>
                  <a:lnTo>
                    <a:pt x="8" y="279"/>
                  </a:lnTo>
                  <a:lnTo>
                    <a:pt x="8" y="279"/>
                  </a:lnTo>
                  <a:close/>
                </a:path>
              </a:pathLst>
            </a:custGeom>
            <a:gradFill>
              <a:gsLst>
                <a:gs pos="49510">
                  <a:srgbClr val="AEAFB1"/>
                </a:gs>
                <a:gs pos="0">
                  <a:srgbClr val="000000">
                    <a:lumMod val="80000"/>
                    <a:lumOff val="20000"/>
                  </a:srgbClr>
                </a:gs>
                <a:gs pos="100000">
                  <a:srgbClr val="000000">
                    <a:lumMod val="80000"/>
                    <a:lumOff val="20000"/>
                  </a:srgbClr>
                </a:gs>
                <a:gs pos="80000">
                  <a:srgbClr val="868686"/>
                </a:gs>
                <a:gs pos="20000">
                  <a:srgbClr val="333333">
                    <a:lumMod val="50000"/>
                    <a:lumOff val="50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sp>
          <p:nvSpPr>
            <p:cNvPr id="39" name="Freeform 37">
              <a:extLst>
                <a:ext uri="{FF2B5EF4-FFF2-40B4-BE49-F238E27FC236}">
                  <a16:creationId xmlns:a16="http://schemas.microsoft.com/office/drawing/2014/main" id="{C1471CB0-E9E1-4F77-951F-EF1228789F53}"/>
                </a:ext>
              </a:extLst>
            </p:cNvPr>
            <p:cNvSpPr>
              <a:spLocks/>
            </p:cNvSpPr>
            <p:nvPr/>
          </p:nvSpPr>
          <p:spPr bwMode="auto">
            <a:xfrm>
              <a:off x="7385255" y="1375958"/>
              <a:ext cx="3513355" cy="7582972"/>
            </a:xfrm>
            <a:custGeom>
              <a:avLst/>
              <a:gdLst>
                <a:gd name="T0" fmla="*/ 1359 w 1699"/>
                <a:gd name="T1" fmla="*/ 0 h 3667"/>
                <a:gd name="T2" fmla="*/ 1351 w 1699"/>
                <a:gd name="T3" fmla="*/ 0 h 3667"/>
                <a:gd name="T4" fmla="*/ 1337 w 1699"/>
                <a:gd name="T5" fmla="*/ 5 h 3667"/>
                <a:gd name="T6" fmla="*/ 1327 w 1699"/>
                <a:gd name="T7" fmla="*/ 15 h 3667"/>
                <a:gd name="T8" fmla="*/ 1322 w 1699"/>
                <a:gd name="T9" fmla="*/ 29 h 3667"/>
                <a:gd name="T10" fmla="*/ 1322 w 1699"/>
                <a:gd name="T11" fmla="*/ 37 h 3667"/>
                <a:gd name="T12" fmla="*/ 1321 w 1699"/>
                <a:gd name="T13" fmla="*/ 47 h 3667"/>
                <a:gd name="T14" fmla="*/ 1314 w 1699"/>
                <a:gd name="T15" fmla="*/ 76 h 3667"/>
                <a:gd name="T16" fmla="*/ 1292 w 1699"/>
                <a:gd name="T17" fmla="*/ 108 h 3667"/>
                <a:gd name="T18" fmla="*/ 1260 w 1699"/>
                <a:gd name="T19" fmla="*/ 130 h 3667"/>
                <a:gd name="T20" fmla="*/ 1232 w 1699"/>
                <a:gd name="T21" fmla="*/ 136 h 3667"/>
                <a:gd name="T22" fmla="*/ 478 w 1699"/>
                <a:gd name="T23" fmla="*/ 136 h 3667"/>
                <a:gd name="T24" fmla="*/ 468 w 1699"/>
                <a:gd name="T25" fmla="*/ 136 h 3667"/>
                <a:gd name="T26" fmla="*/ 439 w 1699"/>
                <a:gd name="T27" fmla="*/ 130 h 3667"/>
                <a:gd name="T28" fmla="*/ 407 w 1699"/>
                <a:gd name="T29" fmla="*/ 108 h 3667"/>
                <a:gd name="T30" fmla="*/ 385 w 1699"/>
                <a:gd name="T31" fmla="*/ 76 h 3667"/>
                <a:gd name="T32" fmla="*/ 379 w 1699"/>
                <a:gd name="T33" fmla="*/ 47 h 3667"/>
                <a:gd name="T34" fmla="*/ 379 w 1699"/>
                <a:gd name="T35" fmla="*/ 37 h 3667"/>
                <a:gd name="T36" fmla="*/ 377 w 1699"/>
                <a:gd name="T37" fmla="*/ 29 h 3667"/>
                <a:gd name="T38" fmla="*/ 372 w 1699"/>
                <a:gd name="T39" fmla="*/ 15 h 3667"/>
                <a:gd name="T40" fmla="*/ 362 w 1699"/>
                <a:gd name="T41" fmla="*/ 5 h 3667"/>
                <a:gd name="T42" fmla="*/ 348 w 1699"/>
                <a:gd name="T43" fmla="*/ 0 h 3667"/>
                <a:gd name="T44" fmla="*/ 197 w 1699"/>
                <a:gd name="T45" fmla="*/ 0 h 3667"/>
                <a:gd name="T46" fmla="*/ 177 w 1699"/>
                <a:gd name="T47" fmla="*/ 0 h 3667"/>
                <a:gd name="T48" fmla="*/ 140 w 1699"/>
                <a:gd name="T49" fmla="*/ 9 h 3667"/>
                <a:gd name="T50" fmla="*/ 104 w 1699"/>
                <a:gd name="T51" fmla="*/ 24 h 3667"/>
                <a:gd name="T52" fmla="*/ 73 w 1699"/>
                <a:gd name="T53" fmla="*/ 44 h 3667"/>
                <a:gd name="T54" fmla="*/ 46 w 1699"/>
                <a:gd name="T55" fmla="*/ 71 h 3667"/>
                <a:gd name="T56" fmla="*/ 25 w 1699"/>
                <a:gd name="T57" fmla="*/ 103 h 3667"/>
                <a:gd name="T58" fmla="*/ 10 w 1699"/>
                <a:gd name="T59" fmla="*/ 138 h 3667"/>
                <a:gd name="T60" fmla="*/ 2 w 1699"/>
                <a:gd name="T61" fmla="*/ 177 h 3667"/>
                <a:gd name="T62" fmla="*/ 0 w 1699"/>
                <a:gd name="T63" fmla="*/ 3471 h 3667"/>
                <a:gd name="T64" fmla="*/ 2 w 1699"/>
                <a:gd name="T65" fmla="*/ 3491 h 3667"/>
                <a:gd name="T66" fmla="*/ 10 w 1699"/>
                <a:gd name="T67" fmla="*/ 3530 h 3667"/>
                <a:gd name="T68" fmla="*/ 25 w 1699"/>
                <a:gd name="T69" fmla="*/ 3565 h 3667"/>
                <a:gd name="T70" fmla="*/ 46 w 1699"/>
                <a:gd name="T71" fmla="*/ 3595 h 3667"/>
                <a:gd name="T72" fmla="*/ 73 w 1699"/>
                <a:gd name="T73" fmla="*/ 3622 h 3667"/>
                <a:gd name="T74" fmla="*/ 104 w 1699"/>
                <a:gd name="T75" fmla="*/ 3644 h 3667"/>
                <a:gd name="T76" fmla="*/ 140 w 1699"/>
                <a:gd name="T77" fmla="*/ 3659 h 3667"/>
                <a:gd name="T78" fmla="*/ 177 w 1699"/>
                <a:gd name="T79" fmla="*/ 3666 h 3667"/>
                <a:gd name="T80" fmla="*/ 1502 w 1699"/>
                <a:gd name="T81" fmla="*/ 3667 h 3667"/>
                <a:gd name="T82" fmla="*/ 1523 w 1699"/>
                <a:gd name="T83" fmla="*/ 3666 h 3667"/>
                <a:gd name="T84" fmla="*/ 1561 w 1699"/>
                <a:gd name="T85" fmla="*/ 3659 h 3667"/>
                <a:gd name="T86" fmla="*/ 1597 w 1699"/>
                <a:gd name="T87" fmla="*/ 3644 h 3667"/>
                <a:gd name="T88" fmla="*/ 1627 w 1699"/>
                <a:gd name="T89" fmla="*/ 3622 h 3667"/>
                <a:gd name="T90" fmla="*/ 1654 w 1699"/>
                <a:gd name="T91" fmla="*/ 3595 h 3667"/>
                <a:gd name="T92" fmla="*/ 1676 w 1699"/>
                <a:gd name="T93" fmla="*/ 3565 h 3667"/>
                <a:gd name="T94" fmla="*/ 1691 w 1699"/>
                <a:gd name="T95" fmla="*/ 3530 h 3667"/>
                <a:gd name="T96" fmla="*/ 1697 w 1699"/>
                <a:gd name="T97" fmla="*/ 3491 h 3667"/>
                <a:gd name="T98" fmla="*/ 1699 w 1699"/>
                <a:gd name="T99" fmla="*/ 197 h 3667"/>
                <a:gd name="T100" fmla="*/ 1697 w 1699"/>
                <a:gd name="T101" fmla="*/ 177 h 3667"/>
                <a:gd name="T102" fmla="*/ 1691 w 1699"/>
                <a:gd name="T103" fmla="*/ 138 h 3667"/>
                <a:gd name="T104" fmla="*/ 1676 w 1699"/>
                <a:gd name="T105" fmla="*/ 103 h 3667"/>
                <a:gd name="T106" fmla="*/ 1654 w 1699"/>
                <a:gd name="T107" fmla="*/ 71 h 3667"/>
                <a:gd name="T108" fmla="*/ 1627 w 1699"/>
                <a:gd name="T109" fmla="*/ 44 h 3667"/>
                <a:gd name="T110" fmla="*/ 1597 w 1699"/>
                <a:gd name="T111" fmla="*/ 24 h 3667"/>
                <a:gd name="T112" fmla="*/ 1561 w 1699"/>
                <a:gd name="T113" fmla="*/ 9 h 3667"/>
                <a:gd name="T114" fmla="*/ 1523 w 1699"/>
                <a:gd name="T115" fmla="*/ 0 h 3667"/>
                <a:gd name="T116" fmla="*/ 1502 w 1699"/>
                <a:gd name="T117" fmla="*/ 0 h 3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99" h="3667">
                  <a:moveTo>
                    <a:pt x="1502" y="0"/>
                  </a:moveTo>
                  <a:lnTo>
                    <a:pt x="1359" y="0"/>
                  </a:lnTo>
                  <a:lnTo>
                    <a:pt x="1359" y="0"/>
                  </a:lnTo>
                  <a:lnTo>
                    <a:pt x="1351" y="0"/>
                  </a:lnTo>
                  <a:lnTo>
                    <a:pt x="1344" y="2"/>
                  </a:lnTo>
                  <a:lnTo>
                    <a:pt x="1337" y="5"/>
                  </a:lnTo>
                  <a:lnTo>
                    <a:pt x="1332" y="10"/>
                  </a:lnTo>
                  <a:lnTo>
                    <a:pt x="1327" y="15"/>
                  </a:lnTo>
                  <a:lnTo>
                    <a:pt x="1324" y="22"/>
                  </a:lnTo>
                  <a:lnTo>
                    <a:pt x="1322" y="29"/>
                  </a:lnTo>
                  <a:lnTo>
                    <a:pt x="1322" y="37"/>
                  </a:lnTo>
                  <a:lnTo>
                    <a:pt x="1322" y="37"/>
                  </a:lnTo>
                  <a:lnTo>
                    <a:pt x="1322" y="37"/>
                  </a:lnTo>
                  <a:lnTo>
                    <a:pt x="1321" y="47"/>
                  </a:lnTo>
                  <a:lnTo>
                    <a:pt x="1321" y="57"/>
                  </a:lnTo>
                  <a:lnTo>
                    <a:pt x="1314" y="76"/>
                  </a:lnTo>
                  <a:lnTo>
                    <a:pt x="1306" y="93"/>
                  </a:lnTo>
                  <a:lnTo>
                    <a:pt x="1292" y="108"/>
                  </a:lnTo>
                  <a:lnTo>
                    <a:pt x="1277" y="120"/>
                  </a:lnTo>
                  <a:lnTo>
                    <a:pt x="1260" y="130"/>
                  </a:lnTo>
                  <a:lnTo>
                    <a:pt x="1242" y="135"/>
                  </a:lnTo>
                  <a:lnTo>
                    <a:pt x="1232" y="136"/>
                  </a:lnTo>
                  <a:lnTo>
                    <a:pt x="1221" y="136"/>
                  </a:lnTo>
                  <a:lnTo>
                    <a:pt x="478" y="136"/>
                  </a:lnTo>
                  <a:lnTo>
                    <a:pt x="478" y="136"/>
                  </a:lnTo>
                  <a:lnTo>
                    <a:pt x="468" y="136"/>
                  </a:lnTo>
                  <a:lnTo>
                    <a:pt x="458" y="135"/>
                  </a:lnTo>
                  <a:lnTo>
                    <a:pt x="439" y="130"/>
                  </a:lnTo>
                  <a:lnTo>
                    <a:pt x="422" y="120"/>
                  </a:lnTo>
                  <a:lnTo>
                    <a:pt x="407" y="108"/>
                  </a:lnTo>
                  <a:lnTo>
                    <a:pt x="395" y="93"/>
                  </a:lnTo>
                  <a:lnTo>
                    <a:pt x="385" y="76"/>
                  </a:lnTo>
                  <a:lnTo>
                    <a:pt x="380" y="57"/>
                  </a:lnTo>
                  <a:lnTo>
                    <a:pt x="379" y="47"/>
                  </a:lnTo>
                  <a:lnTo>
                    <a:pt x="379" y="37"/>
                  </a:lnTo>
                  <a:lnTo>
                    <a:pt x="379" y="37"/>
                  </a:lnTo>
                  <a:lnTo>
                    <a:pt x="379" y="37"/>
                  </a:lnTo>
                  <a:lnTo>
                    <a:pt x="377" y="29"/>
                  </a:lnTo>
                  <a:lnTo>
                    <a:pt x="375" y="22"/>
                  </a:lnTo>
                  <a:lnTo>
                    <a:pt x="372" y="15"/>
                  </a:lnTo>
                  <a:lnTo>
                    <a:pt x="367" y="10"/>
                  </a:lnTo>
                  <a:lnTo>
                    <a:pt x="362" y="5"/>
                  </a:lnTo>
                  <a:lnTo>
                    <a:pt x="355" y="2"/>
                  </a:lnTo>
                  <a:lnTo>
                    <a:pt x="348" y="0"/>
                  </a:lnTo>
                  <a:lnTo>
                    <a:pt x="342" y="0"/>
                  </a:lnTo>
                  <a:lnTo>
                    <a:pt x="197" y="0"/>
                  </a:lnTo>
                  <a:lnTo>
                    <a:pt x="197" y="0"/>
                  </a:lnTo>
                  <a:lnTo>
                    <a:pt x="177" y="0"/>
                  </a:lnTo>
                  <a:lnTo>
                    <a:pt x="158" y="4"/>
                  </a:lnTo>
                  <a:lnTo>
                    <a:pt x="140" y="9"/>
                  </a:lnTo>
                  <a:lnTo>
                    <a:pt x="121" y="15"/>
                  </a:lnTo>
                  <a:lnTo>
                    <a:pt x="104" y="24"/>
                  </a:lnTo>
                  <a:lnTo>
                    <a:pt x="88" y="34"/>
                  </a:lnTo>
                  <a:lnTo>
                    <a:pt x="73" y="44"/>
                  </a:lnTo>
                  <a:lnTo>
                    <a:pt x="59" y="57"/>
                  </a:lnTo>
                  <a:lnTo>
                    <a:pt x="46" y="71"/>
                  </a:lnTo>
                  <a:lnTo>
                    <a:pt x="34" y="86"/>
                  </a:lnTo>
                  <a:lnTo>
                    <a:pt x="25" y="103"/>
                  </a:lnTo>
                  <a:lnTo>
                    <a:pt x="17" y="120"/>
                  </a:lnTo>
                  <a:lnTo>
                    <a:pt x="10" y="138"/>
                  </a:lnTo>
                  <a:lnTo>
                    <a:pt x="5" y="157"/>
                  </a:lnTo>
                  <a:lnTo>
                    <a:pt x="2" y="177"/>
                  </a:lnTo>
                  <a:lnTo>
                    <a:pt x="0" y="197"/>
                  </a:lnTo>
                  <a:lnTo>
                    <a:pt x="0" y="3471"/>
                  </a:lnTo>
                  <a:lnTo>
                    <a:pt x="0" y="3471"/>
                  </a:lnTo>
                  <a:lnTo>
                    <a:pt x="2" y="3491"/>
                  </a:lnTo>
                  <a:lnTo>
                    <a:pt x="5" y="3511"/>
                  </a:lnTo>
                  <a:lnTo>
                    <a:pt x="10" y="3530"/>
                  </a:lnTo>
                  <a:lnTo>
                    <a:pt x="17" y="3548"/>
                  </a:lnTo>
                  <a:lnTo>
                    <a:pt x="25" y="3565"/>
                  </a:lnTo>
                  <a:lnTo>
                    <a:pt x="34" y="3580"/>
                  </a:lnTo>
                  <a:lnTo>
                    <a:pt x="46" y="3595"/>
                  </a:lnTo>
                  <a:lnTo>
                    <a:pt x="59" y="3610"/>
                  </a:lnTo>
                  <a:lnTo>
                    <a:pt x="73" y="3622"/>
                  </a:lnTo>
                  <a:lnTo>
                    <a:pt x="88" y="3634"/>
                  </a:lnTo>
                  <a:lnTo>
                    <a:pt x="104" y="3644"/>
                  </a:lnTo>
                  <a:lnTo>
                    <a:pt x="121" y="3652"/>
                  </a:lnTo>
                  <a:lnTo>
                    <a:pt x="140" y="3659"/>
                  </a:lnTo>
                  <a:lnTo>
                    <a:pt x="158" y="3664"/>
                  </a:lnTo>
                  <a:lnTo>
                    <a:pt x="177" y="3666"/>
                  </a:lnTo>
                  <a:lnTo>
                    <a:pt x="197" y="3667"/>
                  </a:lnTo>
                  <a:lnTo>
                    <a:pt x="1502" y="3667"/>
                  </a:lnTo>
                  <a:lnTo>
                    <a:pt x="1502" y="3667"/>
                  </a:lnTo>
                  <a:lnTo>
                    <a:pt x="1523" y="3666"/>
                  </a:lnTo>
                  <a:lnTo>
                    <a:pt x="1541" y="3664"/>
                  </a:lnTo>
                  <a:lnTo>
                    <a:pt x="1561" y="3659"/>
                  </a:lnTo>
                  <a:lnTo>
                    <a:pt x="1578" y="3652"/>
                  </a:lnTo>
                  <a:lnTo>
                    <a:pt x="1597" y="3644"/>
                  </a:lnTo>
                  <a:lnTo>
                    <a:pt x="1612" y="3634"/>
                  </a:lnTo>
                  <a:lnTo>
                    <a:pt x="1627" y="3622"/>
                  </a:lnTo>
                  <a:lnTo>
                    <a:pt x="1642" y="3610"/>
                  </a:lnTo>
                  <a:lnTo>
                    <a:pt x="1654" y="3595"/>
                  </a:lnTo>
                  <a:lnTo>
                    <a:pt x="1666" y="3580"/>
                  </a:lnTo>
                  <a:lnTo>
                    <a:pt x="1676" y="3565"/>
                  </a:lnTo>
                  <a:lnTo>
                    <a:pt x="1684" y="3548"/>
                  </a:lnTo>
                  <a:lnTo>
                    <a:pt x="1691" y="3530"/>
                  </a:lnTo>
                  <a:lnTo>
                    <a:pt x="1694" y="3511"/>
                  </a:lnTo>
                  <a:lnTo>
                    <a:pt x="1697" y="3491"/>
                  </a:lnTo>
                  <a:lnTo>
                    <a:pt x="1699" y="3471"/>
                  </a:lnTo>
                  <a:lnTo>
                    <a:pt x="1699" y="197"/>
                  </a:lnTo>
                  <a:lnTo>
                    <a:pt x="1699" y="197"/>
                  </a:lnTo>
                  <a:lnTo>
                    <a:pt x="1697" y="177"/>
                  </a:lnTo>
                  <a:lnTo>
                    <a:pt x="1694" y="157"/>
                  </a:lnTo>
                  <a:lnTo>
                    <a:pt x="1691" y="138"/>
                  </a:lnTo>
                  <a:lnTo>
                    <a:pt x="1684" y="120"/>
                  </a:lnTo>
                  <a:lnTo>
                    <a:pt x="1676" y="103"/>
                  </a:lnTo>
                  <a:lnTo>
                    <a:pt x="1666" y="86"/>
                  </a:lnTo>
                  <a:lnTo>
                    <a:pt x="1654" y="71"/>
                  </a:lnTo>
                  <a:lnTo>
                    <a:pt x="1642" y="57"/>
                  </a:lnTo>
                  <a:lnTo>
                    <a:pt x="1627" y="44"/>
                  </a:lnTo>
                  <a:lnTo>
                    <a:pt x="1612" y="34"/>
                  </a:lnTo>
                  <a:lnTo>
                    <a:pt x="1597" y="24"/>
                  </a:lnTo>
                  <a:lnTo>
                    <a:pt x="1578" y="15"/>
                  </a:lnTo>
                  <a:lnTo>
                    <a:pt x="1561" y="9"/>
                  </a:lnTo>
                  <a:lnTo>
                    <a:pt x="1541" y="4"/>
                  </a:lnTo>
                  <a:lnTo>
                    <a:pt x="1523" y="0"/>
                  </a:lnTo>
                  <a:lnTo>
                    <a:pt x="1502" y="0"/>
                  </a:lnTo>
                  <a:lnTo>
                    <a:pt x="150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pt-BR" sz="1350" dirty="0">
                <a:solidFill>
                  <a:prstClr val="black"/>
                </a:solidFill>
                <a:latin typeface="Work Sans" pitchFamily="2" charset="0"/>
              </a:endParaRPr>
            </a:p>
          </p:txBody>
        </p:sp>
      </p:grpSp>
      <p:sp>
        <p:nvSpPr>
          <p:cNvPr id="40" name="TextBox 39">
            <a:extLst>
              <a:ext uri="{FF2B5EF4-FFF2-40B4-BE49-F238E27FC236}">
                <a16:creationId xmlns:a16="http://schemas.microsoft.com/office/drawing/2014/main" id="{6918924B-A54E-40E6-B2C9-D66243CF7E4E}"/>
              </a:ext>
            </a:extLst>
          </p:cNvPr>
          <p:cNvSpPr txBox="1"/>
          <p:nvPr/>
        </p:nvSpPr>
        <p:spPr>
          <a:xfrm>
            <a:off x="894423" y="1442825"/>
            <a:ext cx="3501314"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Acesse nossas </a:t>
            </a:r>
            <a:r>
              <a:rPr lang="pt-BR" sz="2800" b="1" dirty="0">
                <a:solidFill>
                  <a:schemeClr val="accent2"/>
                </a:solidFill>
                <a:latin typeface="Work Sans" panose="00000500000000000000" pitchFamily="2" charset="0"/>
              </a:rPr>
              <a:t>redes sociais!</a:t>
            </a:r>
          </a:p>
        </p:txBody>
      </p:sp>
      <p:sp>
        <p:nvSpPr>
          <p:cNvPr id="41" name="TextBox 40">
            <a:extLst>
              <a:ext uri="{FF2B5EF4-FFF2-40B4-BE49-F238E27FC236}">
                <a16:creationId xmlns:a16="http://schemas.microsoft.com/office/drawing/2014/main" id="{8F9B3E0B-BB48-4B43-9EE1-706A44588EC4}"/>
              </a:ext>
            </a:extLst>
          </p:cNvPr>
          <p:cNvSpPr txBox="1"/>
          <p:nvPr/>
        </p:nvSpPr>
        <p:spPr>
          <a:xfrm>
            <a:off x="894424" y="1313630"/>
            <a:ext cx="3240350" cy="230832"/>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r>
              <a:rPr lang="pt-BR" dirty="0"/>
              <a:t>Acompanhe nosso trabalho!</a:t>
            </a:r>
          </a:p>
        </p:txBody>
      </p:sp>
      <p:sp>
        <p:nvSpPr>
          <p:cNvPr id="42" name="TextBox 41">
            <a:extLst>
              <a:ext uri="{FF2B5EF4-FFF2-40B4-BE49-F238E27FC236}">
                <a16:creationId xmlns:a16="http://schemas.microsoft.com/office/drawing/2014/main" id="{A0DB84A8-7CE7-4298-9935-B8936ED1D350}"/>
              </a:ext>
            </a:extLst>
          </p:cNvPr>
          <p:cNvSpPr txBox="1"/>
          <p:nvPr/>
        </p:nvSpPr>
        <p:spPr>
          <a:xfrm>
            <a:off x="894424" y="2610363"/>
            <a:ext cx="3887573" cy="1523302"/>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a:t>
            </a:r>
          </a:p>
        </p:txBody>
      </p:sp>
      <p:pic>
        <p:nvPicPr>
          <p:cNvPr id="2" name="Gráfico 1">
            <a:extLst>
              <a:ext uri="{FF2B5EF4-FFF2-40B4-BE49-F238E27FC236}">
                <a16:creationId xmlns:a16="http://schemas.microsoft.com/office/drawing/2014/main" id="{B95132E6-EAA3-63B6-7C35-61DC554C2E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337" y="239802"/>
            <a:ext cx="1034120" cy="266608"/>
          </a:xfrm>
          <a:prstGeom prst="rect">
            <a:avLst/>
          </a:prstGeom>
        </p:spPr>
      </p:pic>
      <p:sp>
        <p:nvSpPr>
          <p:cNvPr id="4" name="Espaço Reservado para Imagem 3">
            <a:extLst>
              <a:ext uri="{FF2B5EF4-FFF2-40B4-BE49-F238E27FC236}">
                <a16:creationId xmlns:a16="http://schemas.microsoft.com/office/drawing/2014/main" id="{9F01113A-28B9-D8B5-D7D3-E0727154E918}"/>
              </a:ext>
            </a:extLst>
          </p:cNvPr>
          <p:cNvSpPr>
            <a:spLocks noGrp="1"/>
          </p:cNvSpPr>
          <p:nvPr>
            <p:ph type="pic" sz="quarter" idx="17"/>
          </p:nvPr>
        </p:nvSpPr>
        <p:spPr/>
      </p:sp>
    </p:spTree>
    <p:extLst>
      <p:ext uri="{BB962C8B-B14F-4D97-AF65-F5344CB8AC3E}">
        <p14:creationId xmlns:p14="http://schemas.microsoft.com/office/powerpoint/2010/main" val="1317041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lowchart: Delay 22">
            <a:extLst>
              <a:ext uri="{FF2B5EF4-FFF2-40B4-BE49-F238E27FC236}">
                <a16:creationId xmlns:a16="http://schemas.microsoft.com/office/drawing/2014/main" id="{EF5A1A1B-3D02-464E-BEA0-D5E3EA45516B}"/>
              </a:ext>
            </a:extLst>
          </p:cNvPr>
          <p:cNvSpPr/>
          <p:nvPr/>
        </p:nvSpPr>
        <p:spPr>
          <a:xfrm>
            <a:off x="0" y="0"/>
            <a:ext cx="3835153" cy="5143500"/>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grpSp>
        <p:nvGrpSpPr>
          <p:cNvPr id="11" name="Group 10">
            <a:extLst>
              <a:ext uri="{FF2B5EF4-FFF2-40B4-BE49-F238E27FC236}">
                <a16:creationId xmlns:a16="http://schemas.microsoft.com/office/drawing/2014/main" id="{EA58FC92-2447-4D95-A6A7-E5CF9110BF9B}"/>
              </a:ext>
            </a:extLst>
          </p:cNvPr>
          <p:cNvGrpSpPr/>
          <p:nvPr/>
        </p:nvGrpSpPr>
        <p:grpSpPr>
          <a:xfrm>
            <a:off x="694369" y="1524098"/>
            <a:ext cx="4249010" cy="2452689"/>
            <a:chOff x="2738438" y="30163"/>
            <a:chExt cx="11828463" cy="6827838"/>
          </a:xfrm>
        </p:grpSpPr>
        <p:sp>
          <p:nvSpPr>
            <p:cNvPr id="12" name="Freeform 11">
              <a:extLst>
                <a:ext uri="{FF2B5EF4-FFF2-40B4-BE49-F238E27FC236}">
                  <a16:creationId xmlns:a16="http://schemas.microsoft.com/office/drawing/2014/main" id="{AA043604-5AD8-49C5-9D78-0F56B585C923}"/>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prstClr val="black"/>
                </a:solidFill>
                <a:latin typeface="Work Sans" pitchFamily="2" charset="0"/>
              </a:endParaRPr>
            </a:p>
          </p:txBody>
        </p:sp>
        <p:sp>
          <p:nvSpPr>
            <p:cNvPr id="13" name="Freeform 12">
              <a:extLst>
                <a:ext uri="{FF2B5EF4-FFF2-40B4-BE49-F238E27FC236}">
                  <a16:creationId xmlns:a16="http://schemas.microsoft.com/office/drawing/2014/main" id="{BCB41F15-B9E4-4538-ADCB-662C68022A9D}"/>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prstClr val="black"/>
                </a:solidFill>
                <a:latin typeface="Work Sans" pitchFamily="2" charset="0"/>
              </a:endParaRPr>
            </a:p>
          </p:txBody>
        </p:sp>
        <p:sp>
          <p:nvSpPr>
            <p:cNvPr id="14" name="Freeform 13">
              <a:extLst>
                <a:ext uri="{FF2B5EF4-FFF2-40B4-BE49-F238E27FC236}">
                  <a16:creationId xmlns:a16="http://schemas.microsoft.com/office/drawing/2014/main" id="{EA630CF2-1BE6-40AB-AE35-E66029427177}"/>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prstClr val="black"/>
                </a:solidFill>
                <a:latin typeface="Work Sans" pitchFamily="2" charset="0"/>
              </a:endParaRPr>
            </a:p>
          </p:txBody>
        </p:sp>
        <p:sp>
          <p:nvSpPr>
            <p:cNvPr id="15" name="Rectangle 14">
              <a:extLst>
                <a:ext uri="{FF2B5EF4-FFF2-40B4-BE49-F238E27FC236}">
                  <a16:creationId xmlns:a16="http://schemas.microsoft.com/office/drawing/2014/main" id="{6A461395-420A-4D67-AB8A-908D1DFF851B}"/>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prstClr val="black"/>
                </a:solidFill>
                <a:latin typeface="Work Sans" pitchFamily="2" charset="0"/>
              </a:endParaRPr>
            </a:p>
          </p:txBody>
        </p:sp>
        <p:sp>
          <p:nvSpPr>
            <p:cNvPr id="16" name="Freeform 15">
              <a:extLst>
                <a:ext uri="{FF2B5EF4-FFF2-40B4-BE49-F238E27FC236}">
                  <a16:creationId xmlns:a16="http://schemas.microsoft.com/office/drawing/2014/main" id="{32EB7818-9350-4642-919C-04C23CFEC1E9}"/>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prstClr val="black"/>
                </a:solidFill>
                <a:latin typeface="Work Sans" pitchFamily="2" charset="0"/>
              </a:endParaRPr>
            </a:p>
          </p:txBody>
        </p:sp>
        <p:sp>
          <p:nvSpPr>
            <p:cNvPr id="17" name="Freeform 16">
              <a:extLst>
                <a:ext uri="{FF2B5EF4-FFF2-40B4-BE49-F238E27FC236}">
                  <a16:creationId xmlns:a16="http://schemas.microsoft.com/office/drawing/2014/main" id="{02EA6FAE-C47F-4460-81BA-60740AA87553}"/>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prstClr val="black"/>
                </a:solidFill>
                <a:latin typeface="Work Sans" pitchFamily="2" charset="0"/>
              </a:endParaRPr>
            </a:p>
          </p:txBody>
        </p:sp>
        <p:sp>
          <p:nvSpPr>
            <p:cNvPr id="18" name="Freeform 17">
              <a:extLst>
                <a:ext uri="{FF2B5EF4-FFF2-40B4-BE49-F238E27FC236}">
                  <a16:creationId xmlns:a16="http://schemas.microsoft.com/office/drawing/2014/main" id="{52780C29-B40F-43D2-963D-E99DDEDB1C03}"/>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prstClr val="black"/>
                </a:solidFill>
                <a:latin typeface="Work Sans" pitchFamily="2" charset="0"/>
              </a:endParaRPr>
            </a:p>
          </p:txBody>
        </p:sp>
      </p:grpSp>
      <p:pic>
        <p:nvPicPr>
          <p:cNvPr id="4" name="Gráfico 3">
            <a:extLst>
              <a:ext uri="{FF2B5EF4-FFF2-40B4-BE49-F238E27FC236}">
                <a16:creationId xmlns:a16="http://schemas.microsoft.com/office/drawing/2014/main" id="{5DD14C4B-41A0-AEE7-F699-534539C0D5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53886" y="239802"/>
            <a:ext cx="1034120" cy="266608"/>
          </a:xfrm>
          <a:prstGeom prst="rect">
            <a:avLst/>
          </a:prstGeom>
        </p:spPr>
      </p:pic>
      <p:sp>
        <p:nvSpPr>
          <p:cNvPr id="6" name="TextBox 39">
            <a:extLst>
              <a:ext uri="{FF2B5EF4-FFF2-40B4-BE49-F238E27FC236}">
                <a16:creationId xmlns:a16="http://schemas.microsoft.com/office/drawing/2014/main" id="{87C28E90-A538-91FA-E5B2-62AA60862479}"/>
              </a:ext>
            </a:extLst>
          </p:cNvPr>
          <p:cNvSpPr txBox="1"/>
          <p:nvPr/>
        </p:nvSpPr>
        <p:spPr>
          <a:xfrm>
            <a:off x="5503594" y="1442825"/>
            <a:ext cx="3501314" cy="954107"/>
          </a:xfrm>
          <a:prstGeom prst="rect">
            <a:avLst/>
          </a:prstGeom>
          <a:noFill/>
        </p:spPr>
        <p:txBody>
          <a:bodyPr wrap="square" rtlCol="0">
            <a:spAutoFit/>
          </a:bodyPr>
          <a:lstStyle/>
          <a:p>
            <a:pPr defTabSz="685800"/>
            <a:r>
              <a:rPr lang="pt-BR" sz="2800" dirty="0">
                <a:solidFill>
                  <a:schemeClr val="accent2"/>
                </a:solidFill>
                <a:latin typeface="Work Sans" panose="00000500000000000000" pitchFamily="2" charset="0"/>
              </a:rPr>
              <a:t>Acesse nossas </a:t>
            </a:r>
            <a:r>
              <a:rPr lang="pt-BR" sz="2800" b="1" dirty="0">
                <a:solidFill>
                  <a:schemeClr val="accent2"/>
                </a:solidFill>
                <a:latin typeface="Work Sans" panose="00000500000000000000" pitchFamily="2" charset="0"/>
              </a:rPr>
              <a:t>redes sociais!</a:t>
            </a:r>
          </a:p>
        </p:txBody>
      </p:sp>
      <p:sp>
        <p:nvSpPr>
          <p:cNvPr id="7" name="TextBox 40">
            <a:extLst>
              <a:ext uri="{FF2B5EF4-FFF2-40B4-BE49-F238E27FC236}">
                <a16:creationId xmlns:a16="http://schemas.microsoft.com/office/drawing/2014/main" id="{7A744B6B-6453-7069-3DA8-2474ABC63B06}"/>
              </a:ext>
            </a:extLst>
          </p:cNvPr>
          <p:cNvSpPr txBox="1"/>
          <p:nvPr/>
        </p:nvSpPr>
        <p:spPr>
          <a:xfrm>
            <a:off x="5503595" y="1313630"/>
            <a:ext cx="3240350" cy="230832"/>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r>
              <a:rPr lang="pt-BR" dirty="0"/>
              <a:t>Acompanhe nosso trabalho!</a:t>
            </a:r>
          </a:p>
        </p:txBody>
      </p:sp>
      <p:sp>
        <p:nvSpPr>
          <p:cNvPr id="8" name="TextBox 41">
            <a:extLst>
              <a:ext uri="{FF2B5EF4-FFF2-40B4-BE49-F238E27FC236}">
                <a16:creationId xmlns:a16="http://schemas.microsoft.com/office/drawing/2014/main" id="{E3E55B49-E5F6-FD44-CFF5-868B5FBAB2DF}"/>
              </a:ext>
            </a:extLst>
          </p:cNvPr>
          <p:cNvSpPr txBox="1"/>
          <p:nvPr/>
        </p:nvSpPr>
        <p:spPr>
          <a:xfrm>
            <a:off x="5503595" y="2610363"/>
            <a:ext cx="3112581" cy="1315553"/>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a:t>
            </a:r>
          </a:p>
        </p:txBody>
      </p:sp>
      <p:sp>
        <p:nvSpPr>
          <p:cNvPr id="3" name="Espaço Reservado para Imagem 2">
            <a:extLst>
              <a:ext uri="{FF2B5EF4-FFF2-40B4-BE49-F238E27FC236}">
                <a16:creationId xmlns:a16="http://schemas.microsoft.com/office/drawing/2014/main" id="{A4F4799D-04E7-3983-4F18-980AEE9A7685}"/>
              </a:ext>
            </a:extLst>
          </p:cNvPr>
          <p:cNvSpPr>
            <a:spLocks noGrp="1"/>
          </p:cNvSpPr>
          <p:nvPr>
            <p:ph type="pic" sz="quarter" idx="17"/>
          </p:nvPr>
        </p:nvSpPr>
        <p:spPr/>
      </p:sp>
    </p:spTree>
    <p:extLst>
      <p:ext uri="{BB962C8B-B14F-4D97-AF65-F5344CB8AC3E}">
        <p14:creationId xmlns:p14="http://schemas.microsoft.com/office/powerpoint/2010/main" val="429313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3A9B0BE-5C1D-2457-2054-218928F8479F}"/>
              </a:ext>
            </a:extLst>
          </p:cNvPr>
          <p:cNvSpPr>
            <a:spLocks noGrp="1"/>
          </p:cNvSpPr>
          <p:nvPr>
            <p:ph type="pic" sz="quarter" idx="17"/>
          </p:nvPr>
        </p:nvSpPr>
        <p:spPr/>
      </p:sp>
      <p:sp>
        <p:nvSpPr>
          <p:cNvPr id="7" name="Rectangle 18">
            <a:extLst>
              <a:ext uri="{FF2B5EF4-FFF2-40B4-BE49-F238E27FC236}">
                <a16:creationId xmlns:a16="http://schemas.microsoft.com/office/drawing/2014/main" id="{D1D0C9E6-A167-5047-6DA7-151D7C1542AA}"/>
              </a:ext>
            </a:extLst>
          </p:cNvPr>
          <p:cNvSpPr/>
          <p:nvPr/>
        </p:nvSpPr>
        <p:spPr>
          <a:xfrm>
            <a:off x="0" y="0"/>
            <a:ext cx="9144000" cy="5143500"/>
          </a:xfrm>
          <a:prstGeom prst="rect">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bg1"/>
              </a:solidFill>
              <a:latin typeface="Work Sans" pitchFamily="2" charset="0"/>
            </a:endParaRPr>
          </a:p>
        </p:txBody>
      </p:sp>
      <p:sp>
        <p:nvSpPr>
          <p:cNvPr id="19" name="Rectangle 18">
            <a:extLst>
              <a:ext uri="{FF2B5EF4-FFF2-40B4-BE49-F238E27FC236}">
                <a16:creationId xmlns:a16="http://schemas.microsoft.com/office/drawing/2014/main" id="{C7020056-7B9D-48DF-A915-9DF9C0549F2E}"/>
              </a:ext>
            </a:extLst>
          </p:cNvPr>
          <p:cNvSpPr/>
          <p:nvPr/>
        </p:nvSpPr>
        <p:spPr>
          <a:xfrm>
            <a:off x="2576744" y="0"/>
            <a:ext cx="39905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bg1"/>
              </a:solidFill>
              <a:latin typeface="Work Sans" pitchFamily="2" charset="0"/>
            </a:endParaRPr>
          </a:p>
        </p:txBody>
      </p:sp>
      <p:sp>
        <p:nvSpPr>
          <p:cNvPr id="27" name="TextBox 26">
            <a:extLst>
              <a:ext uri="{FF2B5EF4-FFF2-40B4-BE49-F238E27FC236}">
                <a16:creationId xmlns:a16="http://schemas.microsoft.com/office/drawing/2014/main" id="{C3854879-EA65-4466-86A0-00D96002CA4E}"/>
              </a:ext>
            </a:extLst>
          </p:cNvPr>
          <p:cNvSpPr txBox="1"/>
          <p:nvPr/>
        </p:nvSpPr>
        <p:spPr>
          <a:xfrm>
            <a:off x="3304417" y="665413"/>
            <a:ext cx="2794246" cy="954107"/>
          </a:xfrm>
          <a:prstGeom prst="rect">
            <a:avLst/>
          </a:prstGeom>
          <a:noFill/>
        </p:spPr>
        <p:txBody>
          <a:bodyPr wrap="square" rtlCol="0">
            <a:spAutoFit/>
          </a:bodyPr>
          <a:lstStyle/>
          <a:p>
            <a:pPr defTabSz="685800"/>
            <a:r>
              <a:rPr lang="pt-BR" sz="2800" dirty="0">
                <a:solidFill>
                  <a:schemeClr val="bg1"/>
                </a:solidFill>
                <a:latin typeface="Work Sans" panose="00000500000000000000" pitchFamily="2" charset="0"/>
              </a:rPr>
              <a:t>Entre em </a:t>
            </a:r>
            <a:r>
              <a:rPr lang="pt-BR" sz="2800" b="1" dirty="0">
                <a:solidFill>
                  <a:schemeClr val="bg1"/>
                </a:solidFill>
                <a:latin typeface="Work Sans" panose="00000500000000000000" pitchFamily="2" charset="0"/>
              </a:rPr>
              <a:t>contato!</a:t>
            </a:r>
          </a:p>
        </p:txBody>
      </p:sp>
      <p:sp>
        <p:nvSpPr>
          <p:cNvPr id="2" name="CaixaDeTexto 12">
            <a:extLst>
              <a:ext uri="{FF2B5EF4-FFF2-40B4-BE49-F238E27FC236}">
                <a16:creationId xmlns:a16="http://schemas.microsoft.com/office/drawing/2014/main" id="{3DF5B03D-33C2-AD1B-0F80-71CE4B7D8341}"/>
              </a:ext>
            </a:extLst>
          </p:cNvPr>
          <p:cNvSpPr txBox="1"/>
          <p:nvPr/>
        </p:nvSpPr>
        <p:spPr>
          <a:xfrm>
            <a:off x="3730249" y="2152576"/>
            <a:ext cx="2267169" cy="253916"/>
          </a:xfrm>
          <a:prstGeom prst="rect">
            <a:avLst/>
          </a:prstGeom>
          <a:noFill/>
          <a:effectLst/>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50" b="0" i="0" u="none" strike="noStrike" kern="1200" cap="none" spc="0" normalizeH="0" baseline="0" noProof="0" dirty="0">
                <a:ln>
                  <a:noFill/>
                </a:ln>
                <a:solidFill>
                  <a:schemeClr val="bg1"/>
                </a:solidFill>
                <a:effectLst/>
                <a:uLnTx/>
                <a:uFillTx/>
                <a:latin typeface="Work Sans" pitchFamily="2" charset="0"/>
                <a:ea typeface="Open Sans Condensed" panose="020B0806030504020204" pitchFamily="34" charset="0"/>
                <a:cs typeface="Heebo" pitchFamily="2" charset="-79"/>
              </a:rPr>
              <a:t>www.seusite.com.br</a:t>
            </a:r>
          </a:p>
        </p:txBody>
      </p:sp>
      <p:sp>
        <p:nvSpPr>
          <p:cNvPr id="4" name="CaixaDeTexto 12">
            <a:extLst>
              <a:ext uri="{FF2B5EF4-FFF2-40B4-BE49-F238E27FC236}">
                <a16:creationId xmlns:a16="http://schemas.microsoft.com/office/drawing/2014/main" id="{3282F355-0B01-F6E7-CB8D-9126776207D7}"/>
              </a:ext>
            </a:extLst>
          </p:cNvPr>
          <p:cNvSpPr txBox="1"/>
          <p:nvPr/>
        </p:nvSpPr>
        <p:spPr>
          <a:xfrm>
            <a:off x="3730250" y="2660046"/>
            <a:ext cx="2368414" cy="253916"/>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50" b="0" i="0" u="none" strike="noStrike" kern="1200" cap="none" spc="0" normalizeH="0" baseline="0" noProof="0" dirty="0">
                <a:ln>
                  <a:noFill/>
                </a:ln>
                <a:solidFill>
                  <a:schemeClr val="bg1"/>
                </a:solidFill>
                <a:effectLst/>
                <a:uLnTx/>
                <a:uFillTx/>
                <a:latin typeface="Work Sans" pitchFamily="2" charset="0"/>
                <a:ea typeface="Open Sans Condensed" panose="020B0806030504020204" pitchFamily="34" charset="0"/>
                <a:cs typeface="Heebo" pitchFamily="2" charset="-79"/>
              </a:rPr>
              <a:t>seuemail@seuemail.com.br</a:t>
            </a:r>
          </a:p>
        </p:txBody>
      </p:sp>
      <p:sp>
        <p:nvSpPr>
          <p:cNvPr id="11" name="CaixaDeTexto 10">
            <a:extLst>
              <a:ext uri="{FF2B5EF4-FFF2-40B4-BE49-F238E27FC236}">
                <a16:creationId xmlns:a16="http://schemas.microsoft.com/office/drawing/2014/main" id="{AC8F53F5-673D-3A17-56A7-D2072F41199F}"/>
              </a:ext>
            </a:extLst>
          </p:cNvPr>
          <p:cNvSpPr txBox="1"/>
          <p:nvPr/>
        </p:nvSpPr>
        <p:spPr>
          <a:xfrm>
            <a:off x="3730249" y="3167516"/>
            <a:ext cx="2267169" cy="253916"/>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50" b="0" i="0" u="none" strike="noStrike" kern="1200" cap="none" spc="0" normalizeH="0" baseline="0" noProof="0" dirty="0">
                <a:ln>
                  <a:noFill/>
                </a:ln>
                <a:solidFill>
                  <a:schemeClr val="bg1"/>
                </a:solidFill>
                <a:effectLst/>
                <a:uLnTx/>
                <a:uFillTx/>
                <a:latin typeface="Work Sans" pitchFamily="2" charset="0"/>
                <a:ea typeface="Open Sans Condensed" panose="020B0806030504020204" pitchFamily="34" charset="0"/>
                <a:cs typeface="Heebo" pitchFamily="2" charset="-79"/>
              </a:rPr>
              <a:t>+55 (11) 4444-0000</a:t>
            </a:r>
          </a:p>
        </p:txBody>
      </p:sp>
      <p:pic>
        <p:nvPicPr>
          <p:cNvPr id="12" name="Gráfico 11" descr="Destinatário com preenchimento sólido">
            <a:extLst>
              <a:ext uri="{FF2B5EF4-FFF2-40B4-BE49-F238E27FC236}">
                <a16:creationId xmlns:a16="http://schemas.microsoft.com/office/drawing/2014/main" id="{ACAE5048-2914-8278-ADDE-134133BC62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08073" y="3127365"/>
            <a:ext cx="291356" cy="291356"/>
          </a:xfrm>
          <a:prstGeom prst="rect">
            <a:avLst/>
          </a:prstGeom>
        </p:spPr>
      </p:pic>
      <p:pic>
        <p:nvPicPr>
          <p:cNvPr id="13" name="Gráfico 12" descr="Envelope com preenchimento sólido">
            <a:extLst>
              <a:ext uri="{FF2B5EF4-FFF2-40B4-BE49-F238E27FC236}">
                <a16:creationId xmlns:a16="http://schemas.microsoft.com/office/drawing/2014/main" id="{CC2F11F6-59F8-E24A-C938-262DD3C278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9023" y="2641905"/>
            <a:ext cx="291356" cy="291356"/>
          </a:xfrm>
          <a:prstGeom prst="rect">
            <a:avLst/>
          </a:prstGeom>
        </p:spPr>
      </p:pic>
      <p:pic>
        <p:nvPicPr>
          <p:cNvPr id="14" name="Gráfico 13" descr="Mundo com preenchimento sólido">
            <a:extLst>
              <a:ext uri="{FF2B5EF4-FFF2-40B4-BE49-F238E27FC236}">
                <a16:creationId xmlns:a16="http://schemas.microsoft.com/office/drawing/2014/main" id="{AB1D534A-7F11-CF2D-0E46-6561A84C75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89023" y="2141264"/>
            <a:ext cx="291356" cy="291356"/>
          </a:xfrm>
          <a:prstGeom prst="rect">
            <a:avLst/>
          </a:prstGeom>
        </p:spPr>
      </p:pic>
      <p:pic>
        <p:nvPicPr>
          <p:cNvPr id="15" name="Gráfico 14">
            <a:extLst>
              <a:ext uri="{FF2B5EF4-FFF2-40B4-BE49-F238E27FC236}">
                <a16:creationId xmlns:a16="http://schemas.microsoft.com/office/drawing/2014/main" id="{A78CB9BD-78F7-F49D-5046-04FB21757ED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04416" y="4144297"/>
            <a:ext cx="1303549" cy="336070"/>
          </a:xfrm>
          <a:prstGeom prst="rect">
            <a:avLst/>
          </a:prstGeom>
        </p:spPr>
      </p:pic>
    </p:spTree>
    <p:extLst>
      <p:ext uri="{BB962C8B-B14F-4D97-AF65-F5344CB8AC3E}">
        <p14:creationId xmlns:p14="http://schemas.microsoft.com/office/powerpoint/2010/main" val="9753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34ECE9E1-F98A-6E11-37F4-F2CAEAF07E1C}"/>
              </a:ext>
            </a:extLst>
          </p:cNvPr>
          <p:cNvSpPr>
            <a:spLocks noGrp="1"/>
          </p:cNvSpPr>
          <p:nvPr>
            <p:ph type="pic" sz="quarter" idx="12"/>
          </p:nvPr>
        </p:nvSpPr>
        <p:spPr/>
      </p:sp>
      <p:sp>
        <p:nvSpPr>
          <p:cNvPr id="15" name="Rectangle 14">
            <a:extLst>
              <a:ext uri="{FF2B5EF4-FFF2-40B4-BE49-F238E27FC236}">
                <a16:creationId xmlns:a16="http://schemas.microsoft.com/office/drawing/2014/main" id="{64921AE4-EDBD-44F6-8D47-2D5202DE3375}"/>
              </a:ext>
            </a:extLst>
          </p:cNvPr>
          <p:cNvSpPr/>
          <p:nvPr/>
        </p:nvSpPr>
        <p:spPr>
          <a:xfrm>
            <a:off x="627168" y="2571751"/>
            <a:ext cx="1737804" cy="1829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6" name="TextBox 15">
            <a:extLst>
              <a:ext uri="{FF2B5EF4-FFF2-40B4-BE49-F238E27FC236}">
                <a16:creationId xmlns:a16="http://schemas.microsoft.com/office/drawing/2014/main" id="{1E972023-778E-4FFD-8102-54849D3DB824}"/>
              </a:ext>
            </a:extLst>
          </p:cNvPr>
          <p:cNvSpPr txBox="1"/>
          <p:nvPr/>
        </p:nvSpPr>
        <p:spPr>
          <a:xfrm>
            <a:off x="749580" y="2923404"/>
            <a:ext cx="1529868" cy="1200329"/>
          </a:xfrm>
          <a:prstGeom prst="rect">
            <a:avLst/>
          </a:prstGeom>
          <a:noFill/>
        </p:spPr>
        <p:txBody>
          <a:bodyPr wrap="square" rtlCol="0">
            <a:spAutoFit/>
          </a:bodyPr>
          <a:lstStyle/>
          <a:p>
            <a:pPr defTabSz="685800"/>
            <a:r>
              <a:rPr lang="pt-BR" sz="1200" dirty="0">
                <a:solidFill>
                  <a:srgbClr val="E6ECF1"/>
                </a:solidFill>
                <a:latin typeface="Work Sans" panose="00000500000000000000" pitchFamily="2" charset="0"/>
              </a:rPr>
              <a:t>Frase impactante sobre a empresa escrito aqui.</a:t>
            </a:r>
          </a:p>
          <a:p>
            <a:pPr defTabSz="685800"/>
            <a:r>
              <a:rPr lang="pt-BR" sz="1200" dirty="0">
                <a:solidFill>
                  <a:srgbClr val="E6ECF1"/>
                </a:solidFill>
                <a:latin typeface="Work Sans" panose="00000500000000000000" pitchFamily="2" charset="0"/>
              </a:rPr>
              <a:t>Frase impactante sobre a empresa escrito aqui.</a:t>
            </a:r>
          </a:p>
        </p:txBody>
      </p:sp>
      <p:pic>
        <p:nvPicPr>
          <p:cNvPr id="2" name="Gráfico 1">
            <a:extLst>
              <a:ext uri="{FF2B5EF4-FFF2-40B4-BE49-F238E27FC236}">
                <a16:creationId xmlns:a16="http://schemas.microsoft.com/office/drawing/2014/main" id="{3112327B-8AA2-5CF5-4471-FCD263B51B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4" name="TextBox 10">
            <a:extLst>
              <a:ext uri="{FF2B5EF4-FFF2-40B4-BE49-F238E27FC236}">
                <a16:creationId xmlns:a16="http://schemas.microsoft.com/office/drawing/2014/main" id="{2103498D-6906-BB46-0F56-41E5923A87CD}"/>
              </a:ext>
            </a:extLst>
          </p:cNvPr>
          <p:cNvSpPr txBox="1"/>
          <p:nvPr/>
        </p:nvSpPr>
        <p:spPr>
          <a:xfrm>
            <a:off x="4732020" y="974046"/>
            <a:ext cx="2617839" cy="954107"/>
          </a:xfrm>
          <a:prstGeom prst="rect">
            <a:avLst/>
          </a:prstGeom>
          <a:noFill/>
        </p:spPr>
        <p:txBody>
          <a:bodyPr wrap="square" rtlCol="0">
            <a:spAutoFit/>
          </a:bodyPr>
          <a:lstStyle/>
          <a:p>
            <a:pPr defTabSz="685800"/>
            <a:r>
              <a:rPr lang="pt-BR" sz="2800" dirty="0">
                <a:solidFill>
                  <a:schemeClr val="bg1"/>
                </a:solidFill>
                <a:latin typeface="Work Sans" panose="00000500000000000000" pitchFamily="2" charset="0"/>
              </a:rPr>
              <a:t>Um pouco </a:t>
            </a:r>
            <a:r>
              <a:rPr lang="pt-BR" sz="2800" b="1" dirty="0">
                <a:solidFill>
                  <a:schemeClr val="bg1"/>
                </a:solidFill>
                <a:latin typeface="Work Sans" panose="00000500000000000000" pitchFamily="2" charset="0"/>
              </a:rPr>
              <a:t>sobre nós</a:t>
            </a:r>
          </a:p>
        </p:txBody>
      </p:sp>
      <p:sp>
        <p:nvSpPr>
          <p:cNvPr id="5" name="TextBox 11">
            <a:extLst>
              <a:ext uri="{FF2B5EF4-FFF2-40B4-BE49-F238E27FC236}">
                <a16:creationId xmlns:a16="http://schemas.microsoft.com/office/drawing/2014/main" id="{17FD89D8-D73F-3455-3F1F-3499B2A8BA8D}"/>
              </a:ext>
            </a:extLst>
          </p:cNvPr>
          <p:cNvSpPr txBox="1"/>
          <p:nvPr/>
        </p:nvSpPr>
        <p:spPr>
          <a:xfrm>
            <a:off x="4732021" y="782171"/>
            <a:ext cx="3240350" cy="230832"/>
          </a:xfrm>
          <a:prstGeom prst="rect">
            <a:avLst/>
          </a:prstGeom>
          <a:noFill/>
        </p:spPr>
        <p:txBody>
          <a:bodyPr wrap="square" rtlCol="0">
            <a:spAutoFit/>
          </a:bodyPr>
          <a:lstStyle/>
          <a:p>
            <a:pPr defTabSz="685800"/>
            <a:r>
              <a:rPr lang="pt-BR" sz="900" dirty="0">
                <a:solidFill>
                  <a:schemeClr val="bg1"/>
                </a:solidFill>
                <a:latin typeface="Work Sans" panose="00000500000000000000" pitchFamily="2" charset="0"/>
              </a:rPr>
              <a:t>Apresentação da empresa </a:t>
            </a:r>
          </a:p>
        </p:txBody>
      </p:sp>
      <p:sp>
        <p:nvSpPr>
          <p:cNvPr id="17" name="TextBox 12">
            <a:extLst>
              <a:ext uri="{FF2B5EF4-FFF2-40B4-BE49-F238E27FC236}">
                <a16:creationId xmlns:a16="http://schemas.microsoft.com/office/drawing/2014/main" id="{7A62496C-872A-9A70-C554-448A64564888}"/>
              </a:ext>
            </a:extLst>
          </p:cNvPr>
          <p:cNvSpPr txBox="1"/>
          <p:nvPr/>
        </p:nvSpPr>
        <p:spPr>
          <a:xfrm>
            <a:off x="4732020" y="2213366"/>
            <a:ext cx="3695700" cy="2354299"/>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bg1"/>
                </a:solidFill>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a:p>
            <a:endParaRPr lang="pt-BR" dirty="0">
              <a:solidFill>
                <a:schemeClr val="bg1"/>
              </a:solidFill>
            </a:endParaRPr>
          </a:p>
          <a:p>
            <a:r>
              <a:rPr lang="pt-BR" dirty="0">
                <a:solidFill>
                  <a:schemeClr val="bg1"/>
                </a:solidFill>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cxnSp>
        <p:nvCxnSpPr>
          <p:cNvPr id="23" name="Straight Connector 15">
            <a:extLst>
              <a:ext uri="{FF2B5EF4-FFF2-40B4-BE49-F238E27FC236}">
                <a16:creationId xmlns:a16="http://schemas.microsoft.com/office/drawing/2014/main" id="{1FBD0CEB-DD20-C39B-0755-3ABE587C37B4}"/>
              </a:ext>
            </a:extLst>
          </p:cNvPr>
          <p:cNvCxnSpPr>
            <a:cxnSpLocks/>
          </p:cNvCxnSpPr>
          <p:nvPr/>
        </p:nvCxnSpPr>
        <p:spPr>
          <a:xfrm>
            <a:off x="4794163" y="2025169"/>
            <a:ext cx="343916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28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C1661F7-99E1-46F9-9426-B47B6303FF6D}"/>
              </a:ext>
            </a:extLst>
          </p:cNvPr>
          <p:cNvSpPr txBox="1"/>
          <p:nvPr/>
        </p:nvSpPr>
        <p:spPr>
          <a:xfrm>
            <a:off x="3840479" y="2033141"/>
            <a:ext cx="4912995" cy="1077218"/>
          </a:xfrm>
          <a:prstGeom prst="rect">
            <a:avLst/>
          </a:prstGeom>
          <a:noFill/>
        </p:spPr>
        <p:txBody>
          <a:bodyPr wrap="square" rtlCol="0" anchor="ctr">
            <a:spAutoFit/>
          </a:bodyPr>
          <a:lstStyle/>
          <a:p>
            <a:pPr defTabSz="685800"/>
            <a:r>
              <a:rPr lang="pt-BR" sz="1600" dirty="0">
                <a:solidFill>
                  <a:schemeClr val="tx1">
                    <a:lumMod val="85000"/>
                    <a:lumOff val="15000"/>
                  </a:schemeClr>
                </a:solidFill>
                <a:latin typeface="Work Sans" pitchFamily="2" charset="0"/>
                <a:ea typeface="Open Sans" panose="020B0606030504020204" pitchFamily="34" charset="0"/>
                <a:cs typeface="Open Sans" panose="020B0606030504020204" pitchFamily="34" charset="0"/>
              </a:rPr>
              <a:t>Comprometimento individual a um esforço conjunto — isso é o que faz um time funcionar, uma empresa funcionar, uma sociedade funcionar, uma civilização funcionar</a:t>
            </a:r>
          </a:p>
        </p:txBody>
      </p:sp>
      <p:sp>
        <p:nvSpPr>
          <p:cNvPr id="14" name="TextBox 13">
            <a:extLst>
              <a:ext uri="{FF2B5EF4-FFF2-40B4-BE49-F238E27FC236}">
                <a16:creationId xmlns:a16="http://schemas.microsoft.com/office/drawing/2014/main" id="{97E47551-7F4D-4D84-85EF-D8A8C380A846}"/>
              </a:ext>
            </a:extLst>
          </p:cNvPr>
          <p:cNvSpPr txBox="1"/>
          <p:nvPr/>
        </p:nvSpPr>
        <p:spPr>
          <a:xfrm>
            <a:off x="3840480" y="3341446"/>
            <a:ext cx="3240350" cy="253916"/>
          </a:xfrm>
          <a:prstGeom prst="rect">
            <a:avLst/>
          </a:prstGeom>
          <a:noFill/>
        </p:spPr>
        <p:txBody>
          <a:bodyPr wrap="square" rtlCol="0">
            <a:spAutoFit/>
          </a:bodyPr>
          <a:lstStyle/>
          <a:p>
            <a:pPr defTabSz="685800"/>
            <a:r>
              <a:rPr lang="pt-BR" sz="1050" b="1" dirty="0">
                <a:solidFill>
                  <a:schemeClr val="accent2"/>
                </a:solidFill>
                <a:latin typeface="Work Sans" panose="00000500000000000000" pitchFamily="2" charset="0"/>
              </a:rPr>
              <a:t>Luciano Ferraz | </a:t>
            </a:r>
            <a:r>
              <a:rPr lang="pt-BR" sz="1050" dirty="0">
                <a:solidFill>
                  <a:schemeClr val="accent2"/>
                </a:solidFill>
                <a:latin typeface="Work Sans" panose="00000500000000000000" pitchFamily="2" charset="0"/>
              </a:rPr>
              <a:t>Fundador e CEO</a:t>
            </a:r>
          </a:p>
        </p:txBody>
      </p:sp>
      <p:pic>
        <p:nvPicPr>
          <p:cNvPr id="2" name="Gráfico 1">
            <a:extLst>
              <a:ext uri="{FF2B5EF4-FFF2-40B4-BE49-F238E27FC236}">
                <a16:creationId xmlns:a16="http://schemas.microsoft.com/office/drawing/2014/main" id="{FD2B3EE0-5113-F262-E0F0-64E73DBBB5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pic>
        <p:nvPicPr>
          <p:cNvPr id="4" name="Gráfico 3" descr="Aspas de abertura com preenchimento sólido">
            <a:extLst>
              <a:ext uri="{FF2B5EF4-FFF2-40B4-BE49-F238E27FC236}">
                <a16:creationId xmlns:a16="http://schemas.microsoft.com/office/drawing/2014/main" id="{7BE57205-7AE4-E24E-FC27-3448768045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1319" y="1403923"/>
            <a:ext cx="516194" cy="516194"/>
          </a:xfrm>
          <a:prstGeom prst="rect">
            <a:avLst/>
          </a:prstGeom>
        </p:spPr>
      </p:pic>
      <p:sp>
        <p:nvSpPr>
          <p:cNvPr id="5" name="Rectangle 15">
            <a:extLst>
              <a:ext uri="{FF2B5EF4-FFF2-40B4-BE49-F238E27FC236}">
                <a16:creationId xmlns:a16="http://schemas.microsoft.com/office/drawing/2014/main" id="{AA3B06A3-2FD0-04D8-A22A-B479F638F7A6}"/>
              </a:ext>
            </a:extLst>
          </p:cNvPr>
          <p:cNvSpPr/>
          <p:nvPr/>
        </p:nvSpPr>
        <p:spPr>
          <a:xfrm>
            <a:off x="1" y="4889584"/>
            <a:ext cx="9144000" cy="253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3" name="Retângulo 2">
            <a:extLst>
              <a:ext uri="{FF2B5EF4-FFF2-40B4-BE49-F238E27FC236}">
                <a16:creationId xmlns:a16="http://schemas.microsoft.com/office/drawing/2014/main" id="{C873D9D1-CB5C-E357-7F34-CF49CABFA233}"/>
              </a:ext>
            </a:extLst>
          </p:cNvPr>
          <p:cNvSpPr/>
          <p:nvPr/>
        </p:nvSpPr>
        <p:spPr>
          <a:xfrm>
            <a:off x="0" y="-327660"/>
            <a:ext cx="4733925" cy="259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pt-BR" sz="1200" dirty="0">
                <a:solidFill>
                  <a:prstClr val="white"/>
                </a:solidFill>
                <a:latin typeface="Work Sans" pitchFamily="2" charset="0"/>
              </a:rPr>
              <a:t>Frase dita por funcionário que revela os valores da empresa</a:t>
            </a:r>
          </a:p>
        </p:txBody>
      </p:sp>
      <p:sp>
        <p:nvSpPr>
          <p:cNvPr id="8" name="Espaço Reservado para Imagem 7">
            <a:extLst>
              <a:ext uri="{FF2B5EF4-FFF2-40B4-BE49-F238E27FC236}">
                <a16:creationId xmlns:a16="http://schemas.microsoft.com/office/drawing/2014/main" id="{DB71256B-F52C-CF23-7D8B-60CAC16208C3}"/>
              </a:ext>
            </a:extLst>
          </p:cNvPr>
          <p:cNvSpPr>
            <a:spLocks noGrp="1"/>
          </p:cNvSpPr>
          <p:nvPr>
            <p:ph type="pic" sz="quarter" idx="11"/>
          </p:nvPr>
        </p:nvSpPr>
        <p:spPr/>
      </p:sp>
    </p:spTree>
    <p:extLst>
      <p:ext uri="{BB962C8B-B14F-4D97-AF65-F5344CB8AC3E}">
        <p14:creationId xmlns:p14="http://schemas.microsoft.com/office/powerpoint/2010/main" val="416885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379DECCE-2A69-0D0B-57E8-6DC4E58B04D6}"/>
              </a:ext>
            </a:extLst>
          </p:cNvPr>
          <p:cNvSpPr>
            <a:spLocks noGrp="1"/>
          </p:cNvSpPr>
          <p:nvPr>
            <p:ph type="pic" sz="quarter" idx="17"/>
          </p:nvPr>
        </p:nvSpPr>
        <p:spPr/>
      </p:sp>
      <p:sp>
        <p:nvSpPr>
          <p:cNvPr id="11" name="Rectangle 10">
            <a:extLst>
              <a:ext uri="{FF2B5EF4-FFF2-40B4-BE49-F238E27FC236}">
                <a16:creationId xmlns:a16="http://schemas.microsoft.com/office/drawing/2014/main" id="{FAD039F9-917F-4F32-94CF-B78CF5469C89}"/>
              </a:ext>
            </a:extLst>
          </p:cNvPr>
          <p:cNvSpPr/>
          <p:nvPr/>
        </p:nvSpPr>
        <p:spPr>
          <a:xfrm>
            <a:off x="0" y="1"/>
            <a:ext cx="9144000" cy="5143499"/>
          </a:xfrm>
          <a:prstGeom prst="rect">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22" name="Rectangle 21">
            <a:extLst>
              <a:ext uri="{FF2B5EF4-FFF2-40B4-BE49-F238E27FC236}">
                <a16:creationId xmlns:a16="http://schemas.microsoft.com/office/drawing/2014/main" id="{C3A9DE94-1374-4DB3-B463-21053A18A0F5}"/>
              </a:ext>
            </a:extLst>
          </p:cNvPr>
          <p:cNvSpPr/>
          <p:nvPr/>
        </p:nvSpPr>
        <p:spPr>
          <a:xfrm>
            <a:off x="0" y="4734017"/>
            <a:ext cx="9144000" cy="4094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2" name="TextBox 16">
            <a:extLst>
              <a:ext uri="{FF2B5EF4-FFF2-40B4-BE49-F238E27FC236}">
                <a16:creationId xmlns:a16="http://schemas.microsoft.com/office/drawing/2014/main" id="{6E329B2C-34D8-9C3C-FF51-4C53E515AA7A}"/>
              </a:ext>
            </a:extLst>
          </p:cNvPr>
          <p:cNvSpPr txBox="1"/>
          <p:nvPr/>
        </p:nvSpPr>
        <p:spPr>
          <a:xfrm>
            <a:off x="918793" y="1417588"/>
            <a:ext cx="7306415" cy="2308324"/>
          </a:xfrm>
          <a:prstGeom prst="rect">
            <a:avLst/>
          </a:prstGeom>
          <a:noFill/>
        </p:spPr>
        <p:txBody>
          <a:bodyPr wrap="square" rtlCol="0" anchor="ctr">
            <a:spAutoFit/>
          </a:bodyPr>
          <a:lstStyle/>
          <a:p>
            <a:pPr algn="ctr" defTabSz="685800"/>
            <a:r>
              <a:rPr lang="pt-BR" sz="3600" b="1" spc="-150" dirty="0">
                <a:solidFill>
                  <a:schemeClr val="bg1"/>
                </a:solidFill>
                <a:latin typeface="Work Sans" panose="00000500000000000000" pitchFamily="2" charset="0"/>
              </a:rPr>
              <a:t>Você sabia que </a:t>
            </a:r>
            <a:r>
              <a:rPr lang="pt-BR" sz="3600" b="1" spc="-150" dirty="0">
                <a:solidFill>
                  <a:schemeClr val="accent2"/>
                </a:solidFill>
                <a:latin typeface="Work Sans" panose="00000500000000000000" pitchFamily="2" charset="0"/>
              </a:rPr>
              <a:t>94%</a:t>
            </a:r>
            <a:r>
              <a:rPr lang="pt-BR" sz="3600" b="1" spc="-150" dirty="0">
                <a:solidFill>
                  <a:schemeClr val="bg1"/>
                </a:solidFill>
                <a:latin typeface="Work Sans" panose="00000500000000000000" pitchFamily="2" charset="0"/>
              </a:rPr>
              <a:t> são as chances de um novo cliente </a:t>
            </a:r>
            <a:r>
              <a:rPr lang="pt-BR" sz="3600" b="1" spc="-150" dirty="0">
                <a:solidFill>
                  <a:schemeClr val="accent2"/>
                </a:solidFill>
                <a:latin typeface="Work Sans" panose="00000500000000000000" pitchFamily="2" charset="0"/>
              </a:rPr>
              <a:t>não confiar</a:t>
            </a:r>
            <a:r>
              <a:rPr lang="pt-BR" sz="3600" b="1" spc="-150" dirty="0">
                <a:solidFill>
                  <a:schemeClr val="bg1"/>
                </a:solidFill>
                <a:latin typeface="Work Sans" panose="00000500000000000000" pitchFamily="2" charset="0"/>
              </a:rPr>
              <a:t> numa empresa quando o design é de </a:t>
            </a:r>
            <a:r>
              <a:rPr lang="pt-BR" sz="3600" b="1" spc="-150" dirty="0">
                <a:solidFill>
                  <a:schemeClr val="accent2"/>
                </a:solidFill>
                <a:latin typeface="Work Sans" panose="00000500000000000000" pitchFamily="2" charset="0"/>
              </a:rPr>
              <a:t>baixa qualidade?</a:t>
            </a:r>
          </a:p>
        </p:txBody>
      </p:sp>
      <p:pic>
        <p:nvPicPr>
          <p:cNvPr id="4" name="Gráfico 3">
            <a:extLst>
              <a:ext uri="{FF2B5EF4-FFF2-40B4-BE49-F238E27FC236}">
                <a16:creationId xmlns:a16="http://schemas.microsoft.com/office/drawing/2014/main" id="{2C936C0D-10D6-9CB4-D8B4-25E88D655B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3" name="Retângulo 2">
            <a:extLst>
              <a:ext uri="{FF2B5EF4-FFF2-40B4-BE49-F238E27FC236}">
                <a16:creationId xmlns:a16="http://schemas.microsoft.com/office/drawing/2014/main" id="{70AEC239-FB08-40F0-B415-CD66162EE32D}"/>
              </a:ext>
            </a:extLst>
          </p:cNvPr>
          <p:cNvSpPr/>
          <p:nvPr/>
        </p:nvSpPr>
        <p:spPr>
          <a:xfrm>
            <a:off x="0" y="-327660"/>
            <a:ext cx="4724400" cy="259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pt-BR" sz="1200" dirty="0">
                <a:solidFill>
                  <a:prstClr val="white"/>
                </a:solidFill>
                <a:latin typeface="Work Sans" pitchFamily="2" charset="0"/>
              </a:rPr>
              <a:t>Frase que identifica o problema ou necessidade do cliente. </a:t>
            </a:r>
          </a:p>
        </p:txBody>
      </p:sp>
    </p:spTree>
    <p:extLst>
      <p:ext uri="{BB962C8B-B14F-4D97-AF65-F5344CB8AC3E}">
        <p14:creationId xmlns:p14="http://schemas.microsoft.com/office/powerpoint/2010/main" val="357696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125B22F-FBCA-466B-A6F7-D90B2A8290E7}"/>
              </a:ext>
            </a:extLst>
          </p:cNvPr>
          <p:cNvSpPr/>
          <p:nvPr/>
        </p:nvSpPr>
        <p:spPr>
          <a:xfrm>
            <a:off x="3755254" y="0"/>
            <a:ext cx="538874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Work Sans" pitchFamily="2" charset="0"/>
            </a:endParaRPr>
          </a:p>
        </p:txBody>
      </p:sp>
      <p:sp>
        <p:nvSpPr>
          <p:cNvPr id="12" name="TextBox 11">
            <a:extLst>
              <a:ext uri="{FF2B5EF4-FFF2-40B4-BE49-F238E27FC236}">
                <a16:creationId xmlns:a16="http://schemas.microsoft.com/office/drawing/2014/main" id="{731D9149-FC55-468E-9ED8-A028FDEE85D9}"/>
              </a:ext>
            </a:extLst>
          </p:cNvPr>
          <p:cNvSpPr txBox="1"/>
          <p:nvPr/>
        </p:nvSpPr>
        <p:spPr>
          <a:xfrm>
            <a:off x="4718482" y="1269630"/>
            <a:ext cx="3501314" cy="954107"/>
          </a:xfrm>
          <a:prstGeom prst="rect">
            <a:avLst/>
          </a:prstGeom>
          <a:noFill/>
        </p:spPr>
        <p:txBody>
          <a:bodyPr wrap="square" rtlCol="0">
            <a:spAutoFit/>
          </a:bodyPr>
          <a:lstStyle/>
          <a:p>
            <a:pPr defTabSz="685800"/>
            <a:r>
              <a:rPr lang="pt-BR" sz="2800" dirty="0">
                <a:solidFill>
                  <a:srgbClr val="E6ECF1"/>
                </a:solidFill>
                <a:latin typeface="Work Sans" panose="00000500000000000000" pitchFamily="2" charset="0"/>
              </a:rPr>
              <a:t>Solução que a </a:t>
            </a:r>
            <a:r>
              <a:rPr lang="pt-BR" sz="2800" b="1" dirty="0">
                <a:solidFill>
                  <a:srgbClr val="E6ECF1"/>
                </a:solidFill>
                <a:latin typeface="Work Sans" panose="00000500000000000000" pitchFamily="2" charset="0"/>
              </a:rPr>
              <a:t>empresa oferece</a:t>
            </a:r>
          </a:p>
        </p:txBody>
      </p:sp>
      <p:sp>
        <p:nvSpPr>
          <p:cNvPr id="13" name="TextBox 12">
            <a:extLst>
              <a:ext uri="{FF2B5EF4-FFF2-40B4-BE49-F238E27FC236}">
                <a16:creationId xmlns:a16="http://schemas.microsoft.com/office/drawing/2014/main" id="{CA9E994F-30DE-4779-BCD5-B2126A133583}"/>
              </a:ext>
            </a:extLst>
          </p:cNvPr>
          <p:cNvSpPr txBox="1"/>
          <p:nvPr/>
        </p:nvSpPr>
        <p:spPr>
          <a:xfrm>
            <a:off x="4800600" y="2429811"/>
            <a:ext cx="2430780" cy="253916"/>
          </a:xfrm>
          <a:prstGeom prst="rect">
            <a:avLst/>
          </a:prstGeom>
          <a:solidFill>
            <a:schemeClr val="accent1"/>
          </a:solidFill>
        </p:spPr>
        <p:txBody>
          <a:bodyPr wrap="square" rtlCol="0">
            <a:spAutoFit/>
          </a:bodyPr>
          <a:lstStyle/>
          <a:p>
            <a:pPr defTabSz="685800"/>
            <a:r>
              <a:rPr lang="pt-BR" sz="1050" b="1" dirty="0">
                <a:solidFill>
                  <a:prstClr val="white"/>
                </a:solidFill>
                <a:latin typeface="Work Sans" pitchFamily="2" charset="0"/>
              </a:rPr>
              <a:t>solução que sua empresa oferece</a:t>
            </a:r>
          </a:p>
        </p:txBody>
      </p:sp>
      <p:sp>
        <p:nvSpPr>
          <p:cNvPr id="14" name="TextBox 13">
            <a:extLst>
              <a:ext uri="{FF2B5EF4-FFF2-40B4-BE49-F238E27FC236}">
                <a16:creationId xmlns:a16="http://schemas.microsoft.com/office/drawing/2014/main" id="{5E62B209-6C30-48B5-A02D-6199C8088397}"/>
              </a:ext>
            </a:extLst>
          </p:cNvPr>
          <p:cNvSpPr txBox="1"/>
          <p:nvPr/>
        </p:nvSpPr>
        <p:spPr>
          <a:xfrm>
            <a:off x="4718482" y="2766066"/>
            <a:ext cx="3678757" cy="1107804"/>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bg1"/>
                </a:solidFill>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do slide escrito aqui.</a:t>
            </a:r>
          </a:p>
        </p:txBody>
      </p:sp>
      <p:pic>
        <p:nvPicPr>
          <p:cNvPr id="2" name="Gráfico 1">
            <a:extLst>
              <a:ext uri="{FF2B5EF4-FFF2-40B4-BE49-F238E27FC236}">
                <a16:creationId xmlns:a16="http://schemas.microsoft.com/office/drawing/2014/main" id="{94C5D26C-BAB6-E193-D91E-98F176C3A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4" name="Espaço Reservado para Imagem 3">
            <a:extLst>
              <a:ext uri="{FF2B5EF4-FFF2-40B4-BE49-F238E27FC236}">
                <a16:creationId xmlns:a16="http://schemas.microsoft.com/office/drawing/2014/main" id="{5EFFCB39-2392-4856-5431-85589D1DDDB6}"/>
              </a:ext>
            </a:extLst>
          </p:cNvPr>
          <p:cNvSpPr>
            <a:spLocks noGrp="1"/>
          </p:cNvSpPr>
          <p:nvPr>
            <p:ph type="pic" sz="quarter" idx="17"/>
          </p:nvPr>
        </p:nvSpPr>
        <p:spPr/>
      </p:sp>
    </p:spTree>
    <p:extLst>
      <p:ext uri="{BB962C8B-B14F-4D97-AF65-F5344CB8AC3E}">
        <p14:creationId xmlns:p14="http://schemas.microsoft.com/office/powerpoint/2010/main" val="191327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Conector reto 21">
            <a:extLst>
              <a:ext uri="{FF2B5EF4-FFF2-40B4-BE49-F238E27FC236}">
                <a16:creationId xmlns:a16="http://schemas.microsoft.com/office/drawing/2014/main" id="{E2E4303F-23CC-BAD4-61E7-3A4430CAE962}"/>
              </a:ext>
            </a:extLst>
          </p:cNvPr>
          <p:cNvCxnSpPr/>
          <p:nvPr/>
        </p:nvCxnSpPr>
        <p:spPr>
          <a:xfrm>
            <a:off x="1285875" y="3286125"/>
            <a:ext cx="67056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BE76836-FC0D-4478-B9DA-662EF59071C8}"/>
              </a:ext>
            </a:extLst>
          </p:cNvPr>
          <p:cNvSpPr txBox="1"/>
          <p:nvPr/>
        </p:nvSpPr>
        <p:spPr>
          <a:xfrm>
            <a:off x="431942" y="3577008"/>
            <a:ext cx="1762558" cy="261610"/>
          </a:xfrm>
          <a:prstGeom prst="rect">
            <a:avLst/>
          </a:prstGeom>
          <a:noFill/>
        </p:spPr>
        <p:txBody>
          <a:bodyPr wrap="square" rtlCol="0">
            <a:spAutoFit/>
          </a:bodyPr>
          <a:lstStyle/>
          <a:p>
            <a:pPr algn="ctr" defTabSz="685800"/>
            <a:r>
              <a:rPr lang="pt-BR" sz="1050" b="1" dirty="0">
                <a:solidFill>
                  <a:schemeClr val="accent2"/>
                </a:solidFill>
                <a:latin typeface="Work Sans" pitchFamily="2" charset="0"/>
              </a:rPr>
              <a:t>Nós vamos até você</a:t>
            </a:r>
          </a:p>
        </p:txBody>
      </p:sp>
      <p:sp>
        <p:nvSpPr>
          <p:cNvPr id="18" name="TextBox 17">
            <a:extLst>
              <a:ext uri="{FF2B5EF4-FFF2-40B4-BE49-F238E27FC236}">
                <a16:creationId xmlns:a16="http://schemas.microsoft.com/office/drawing/2014/main" id="{AEE40426-5848-4D76-960C-D165190F82D5}"/>
              </a:ext>
            </a:extLst>
          </p:cNvPr>
          <p:cNvSpPr txBox="1"/>
          <p:nvPr/>
        </p:nvSpPr>
        <p:spPr>
          <a:xfrm>
            <a:off x="409827" y="3798161"/>
            <a:ext cx="1806789" cy="57708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gn="ctr">
              <a:lnSpc>
                <a:spcPct val="100000"/>
              </a:lnSpc>
            </a:pPr>
            <a:r>
              <a:rPr lang="pt-BR" sz="1050" dirty="0"/>
              <a:t>para entender suas necessidades e desafios específicos.</a:t>
            </a:r>
          </a:p>
        </p:txBody>
      </p:sp>
      <p:sp>
        <p:nvSpPr>
          <p:cNvPr id="3" name="Oval 2">
            <a:extLst>
              <a:ext uri="{FF2B5EF4-FFF2-40B4-BE49-F238E27FC236}">
                <a16:creationId xmlns:a16="http://schemas.microsoft.com/office/drawing/2014/main" id="{76DE7019-F006-49B1-A853-ED61BFD57D28}"/>
              </a:ext>
            </a:extLst>
          </p:cNvPr>
          <p:cNvSpPr/>
          <p:nvPr/>
        </p:nvSpPr>
        <p:spPr>
          <a:xfrm>
            <a:off x="1132290" y="3096827"/>
            <a:ext cx="361863" cy="361863"/>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400" b="1" dirty="0">
                <a:solidFill>
                  <a:prstClr val="white"/>
                </a:solidFill>
                <a:latin typeface="Work Sans" pitchFamily="2" charset="0"/>
              </a:rPr>
              <a:t>1</a:t>
            </a:r>
          </a:p>
        </p:txBody>
      </p:sp>
      <p:sp>
        <p:nvSpPr>
          <p:cNvPr id="21" name="Oval 20">
            <a:extLst>
              <a:ext uri="{FF2B5EF4-FFF2-40B4-BE49-F238E27FC236}">
                <a16:creationId xmlns:a16="http://schemas.microsoft.com/office/drawing/2014/main" id="{A66AF3A3-569E-4A43-943F-7133F43AAF97}"/>
              </a:ext>
            </a:extLst>
          </p:cNvPr>
          <p:cNvSpPr/>
          <p:nvPr/>
        </p:nvSpPr>
        <p:spPr>
          <a:xfrm>
            <a:off x="3274661" y="3096827"/>
            <a:ext cx="361863" cy="361863"/>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400" b="1" dirty="0">
                <a:solidFill>
                  <a:prstClr val="white"/>
                </a:solidFill>
                <a:latin typeface="Work Sans" pitchFamily="2" charset="0"/>
              </a:rPr>
              <a:t>2</a:t>
            </a:r>
          </a:p>
        </p:txBody>
      </p:sp>
      <p:sp>
        <p:nvSpPr>
          <p:cNvPr id="2" name="TextBox 16">
            <a:extLst>
              <a:ext uri="{FF2B5EF4-FFF2-40B4-BE49-F238E27FC236}">
                <a16:creationId xmlns:a16="http://schemas.microsoft.com/office/drawing/2014/main" id="{73140E2C-FD38-DF66-16A4-F6B1EF42E228}"/>
              </a:ext>
            </a:extLst>
          </p:cNvPr>
          <p:cNvSpPr txBox="1"/>
          <p:nvPr/>
        </p:nvSpPr>
        <p:spPr>
          <a:xfrm>
            <a:off x="2449110" y="3577008"/>
            <a:ext cx="2012964" cy="261610"/>
          </a:xfrm>
          <a:prstGeom prst="rect">
            <a:avLst/>
          </a:prstGeom>
          <a:noFill/>
        </p:spPr>
        <p:txBody>
          <a:bodyPr wrap="square" rtlCol="0">
            <a:spAutoFit/>
          </a:bodyPr>
          <a:lstStyle/>
          <a:p>
            <a:pPr algn="ctr" defTabSz="685800"/>
            <a:r>
              <a:rPr lang="pt-BR" sz="1050" b="1" dirty="0">
                <a:solidFill>
                  <a:schemeClr val="accent2"/>
                </a:solidFill>
                <a:latin typeface="Work Sans" pitchFamily="2" charset="0"/>
              </a:rPr>
              <a:t>Realizamos uma análise</a:t>
            </a:r>
          </a:p>
        </p:txBody>
      </p:sp>
      <p:sp>
        <p:nvSpPr>
          <p:cNvPr id="4" name="TextBox 17">
            <a:extLst>
              <a:ext uri="{FF2B5EF4-FFF2-40B4-BE49-F238E27FC236}">
                <a16:creationId xmlns:a16="http://schemas.microsoft.com/office/drawing/2014/main" id="{C6DC2408-4B0B-5878-B099-4D12228C1870}"/>
              </a:ext>
            </a:extLst>
          </p:cNvPr>
          <p:cNvSpPr txBox="1"/>
          <p:nvPr/>
        </p:nvSpPr>
        <p:spPr>
          <a:xfrm>
            <a:off x="2477727" y="3798161"/>
            <a:ext cx="1955730" cy="43088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gn="ctr">
              <a:lnSpc>
                <a:spcPct val="100000"/>
              </a:lnSpc>
            </a:pPr>
            <a:r>
              <a:rPr lang="pt-BR" sz="1050" dirty="0"/>
              <a:t>detalhada para identificar as melhores soluções.</a:t>
            </a:r>
          </a:p>
        </p:txBody>
      </p:sp>
      <p:sp>
        <p:nvSpPr>
          <p:cNvPr id="24" name="Oval 23">
            <a:extLst>
              <a:ext uri="{FF2B5EF4-FFF2-40B4-BE49-F238E27FC236}">
                <a16:creationId xmlns:a16="http://schemas.microsoft.com/office/drawing/2014/main" id="{54FE4A46-B563-4A4D-9381-B29447488D52}"/>
              </a:ext>
            </a:extLst>
          </p:cNvPr>
          <p:cNvSpPr/>
          <p:nvPr/>
        </p:nvSpPr>
        <p:spPr>
          <a:xfrm>
            <a:off x="5514366" y="3096827"/>
            <a:ext cx="361863" cy="361863"/>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400" b="1" dirty="0">
                <a:solidFill>
                  <a:prstClr val="white"/>
                </a:solidFill>
                <a:latin typeface="Work Sans" pitchFamily="2" charset="0"/>
              </a:rPr>
              <a:t>3</a:t>
            </a:r>
          </a:p>
        </p:txBody>
      </p:sp>
      <p:sp>
        <p:nvSpPr>
          <p:cNvPr id="5" name="TextBox 16">
            <a:extLst>
              <a:ext uri="{FF2B5EF4-FFF2-40B4-BE49-F238E27FC236}">
                <a16:creationId xmlns:a16="http://schemas.microsoft.com/office/drawing/2014/main" id="{1505C106-E582-F88D-F02E-09E86D9750B3}"/>
              </a:ext>
            </a:extLst>
          </p:cNvPr>
          <p:cNvSpPr txBox="1"/>
          <p:nvPr/>
        </p:nvSpPr>
        <p:spPr>
          <a:xfrm>
            <a:off x="4727700" y="3577008"/>
            <a:ext cx="1935195" cy="261610"/>
          </a:xfrm>
          <a:prstGeom prst="rect">
            <a:avLst/>
          </a:prstGeom>
          <a:noFill/>
        </p:spPr>
        <p:txBody>
          <a:bodyPr wrap="square" rtlCol="0">
            <a:spAutoFit/>
          </a:bodyPr>
          <a:lstStyle/>
          <a:p>
            <a:pPr algn="ctr" defTabSz="685800"/>
            <a:r>
              <a:rPr lang="pt-BR" sz="1050" b="1" dirty="0">
                <a:solidFill>
                  <a:schemeClr val="accent2"/>
                </a:solidFill>
                <a:latin typeface="Work Sans" pitchFamily="2" charset="0"/>
              </a:rPr>
              <a:t>Criamos estratégias</a:t>
            </a:r>
          </a:p>
        </p:txBody>
      </p:sp>
      <p:sp>
        <p:nvSpPr>
          <p:cNvPr id="6" name="TextBox 17">
            <a:extLst>
              <a:ext uri="{FF2B5EF4-FFF2-40B4-BE49-F238E27FC236}">
                <a16:creationId xmlns:a16="http://schemas.microsoft.com/office/drawing/2014/main" id="{5020AF12-E92F-19F1-D552-A84865E44F11}"/>
              </a:ext>
            </a:extLst>
          </p:cNvPr>
          <p:cNvSpPr txBox="1"/>
          <p:nvPr/>
        </p:nvSpPr>
        <p:spPr>
          <a:xfrm>
            <a:off x="4703418" y="3798161"/>
            <a:ext cx="1983758" cy="43088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gn="ctr">
              <a:lnSpc>
                <a:spcPct val="100000"/>
              </a:lnSpc>
            </a:pPr>
            <a:r>
              <a:rPr lang="pt-BR" sz="1050" dirty="0"/>
              <a:t>personalizadas para impulsionar suas vendas.</a:t>
            </a:r>
          </a:p>
        </p:txBody>
      </p:sp>
      <p:sp>
        <p:nvSpPr>
          <p:cNvPr id="27" name="Oval 26">
            <a:extLst>
              <a:ext uri="{FF2B5EF4-FFF2-40B4-BE49-F238E27FC236}">
                <a16:creationId xmlns:a16="http://schemas.microsoft.com/office/drawing/2014/main" id="{889EC84D-29C5-4820-A94F-6CE3E4B00458}"/>
              </a:ext>
            </a:extLst>
          </p:cNvPr>
          <p:cNvSpPr/>
          <p:nvPr/>
        </p:nvSpPr>
        <p:spPr>
          <a:xfrm>
            <a:off x="7769487" y="3096827"/>
            <a:ext cx="361863" cy="361863"/>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400" b="1" dirty="0">
                <a:solidFill>
                  <a:prstClr val="white"/>
                </a:solidFill>
                <a:latin typeface="Work Sans" pitchFamily="2" charset="0"/>
              </a:rPr>
              <a:t>4</a:t>
            </a:r>
          </a:p>
        </p:txBody>
      </p:sp>
      <p:sp>
        <p:nvSpPr>
          <p:cNvPr id="7" name="TextBox 16">
            <a:extLst>
              <a:ext uri="{FF2B5EF4-FFF2-40B4-BE49-F238E27FC236}">
                <a16:creationId xmlns:a16="http://schemas.microsoft.com/office/drawing/2014/main" id="{D174EFCC-E113-D699-4CF1-AC3F769AB7ED}"/>
              </a:ext>
            </a:extLst>
          </p:cNvPr>
          <p:cNvSpPr txBox="1"/>
          <p:nvPr/>
        </p:nvSpPr>
        <p:spPr>
          <a:xfrm>
            <a:off x="6908106" y="3577008"/>
            <a:ext cx="2084624" cy="261610"/>
          </a:xfrm>
          <a:prstGeom prst="rect">
            <a:avLst/>
          </a:prstGeom>
          <a:noFill/>
        </p:spPr>
        <p:txBody>
          <a:bodyPr wrap="square" rtlCol="0">
            <a:spAutoFit/>
          </a:bodyPr>
          <a:lstStyle/>
          <a:p>
            <a:pPr algn="ctr" defTabSz="685800"/>
            <a:r>
              <a:rPr lang="pt-BR" sz="1050" b="1" dirty="0">
                <a:solidFill>
                  <a:schemeClr val="accent2"/>
                </a:solidFill>
                <a:latin typeface="Work Sans" pitchFamily="2" charset="0"/>
              </a:rPr>
              <a:t>Acompanhamos de perto</a:t>
            </a:r>
          </a:p>
        </p:txBody>
      </p:sp>
      <p:sp>
        <p:nvSpPr>
          <p:cNvPr id="8" name="TextBox 17">
            <a:extLst>
              <a:ext uri="{FF2B5EF4-FFF2-40B4-BE49-F238E27FC236}">
                <a16:creationId xmlns:a16="http://schemas.microsoft.com/office/drawing/2014/main" id="{A5C44A6F-231B-4076-13B1-76A81C8E444A}"/>
              </a:ext>
            </a:extLst>
          </p:cNvPr>
          <p:cNvSpPr txBox="1"/>
          <p:nvPr/>
        </p:nvSpPr>
        <p:spPr>
          <a:xfrm>
            <a:off x="7023536" y="3798161"/>
            <a:ext cx="1853764" cy="577081"/>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gn="ctr">
              <a:lnSpc>
                <a:spcPct val="100000"/>
              </a:lnSpc>
            </a:pPr>
            <a:r>
              <a:rPr lang="pt-BR" sz="1050" dirty="0"/>
              <a:t>os resultados, garantindo o sucesso contínuo do seu negócio.</a:t>
            </a:r>
          </a:p>
        </p:txBody>
      </p:sp>
      <p:sp>
        <p:nvSpPr>
          <p:cNvPr id="9" name="Retângulo 8">
            <a:extLst>
              <a:ext uri="{FF2B5EF4-FFF2-40B4-BE49-F238E27FC236}">
                <a16:creationId xmlns:a16="http://schemas.microsoft.com/office/drawing/2014/main" id="{E549130C-0497-049E-8B11-EBA4090DEA78}"/>
              </a:ext>
            </a:extLst>
          </p:cNvPr>
          <p:cNvSpPr/>
          <p:nvPr/>
        </p:nvSpPr>
        <p:spPr>
          <a:xfrm>
            <a:off x="0" y="-327660"/>
            <a:ext cx="3636524" cy="259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pt-BR" sz="1200" dirty="0">
                <a:solidFill>
                  <a:prstClr val="white"/>
                </a:solidFill>
                <a:latin typeface="Work Sans" pitchFamily="2" charset="0"/>
              </a:rPr>
              <a:t>Passo a passo de como funciona seu negócio</a:t>
            </a:r>
          </a:p>
        </p:txBody>
      </p:sp>
      <p:sp>
        <p:nvSpPr>
          <p:cNvPr id="11" name="Espaço Reservado para Imagem 10">
            <a:extLst>
              <a:ext uri="{FF2B5EF4-FFF2-40B4-BE49-F238E27FC236}">
                <a16:creationId xmlns:a16="http://schemas.microsoft.com/office/drawing/2014/main" id="{224A668B-24ED-7B1B-EE5E-3799A9275A0C}"/>
              </a:ext>
            </a:extLst>
          </p:cNvPr>
          <p:cNvSpPr>
            <a:spLocks noGrp="1"/>
          </p:cNvSpPr>
          <p:nvPr>
            <p:ph type="pic" sz="quarter" idx="17"/>
          </p:nvPr>
        </p:nvSpPr>
        <p:spPr/>
      </p:sp>
    </p:spTree>
    <p:extLst>
      <p:ext uri="{BB962C8B-B14F-4D97-AF65-F5344CB8AC3E}">
        <p14:creationId xmlns:p14="http://schemas.microsoft.com/office/powerpoint/2010/main" val="212805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C9DE000-103F-F7B6-0FF4-D73F7C23A365}"/>
              </a:ext>
            </a:extLst>
          </p:cNvPr>
          <p:cNvSpPr>
            <a:spLocks noGrp="1"/>
          </p:cNvSpPr>
          <p:nvPr>
            <p:ph type="pic" sz="quarter" idx="17"/>
          </p:nvPr>
        </p:nvSpPr>
        <p:spPr/>
      </p:sp>
      <p:sp>
        <p:nvSpPr>
          <p:cNvPr id="11" name="Rectangle 10">
            <a:extLst>
              <a:ext uri="{FF2B5EF4-FFF2-40B4-BE49-F238E27FC236}">
                <a16:creationId xmlns:a16="http://schemas.microsoft.com/office/drawing/2014/main" id="{FAD039F9-917F-4F32-94CF-B78CF5469C89}"/>
              </a:ext>
            </a:extLst>
          </p:cNvPr>
          <p:cNvSpPr/>
          <p:nvPr/>
        </p:nvSpPr>
        <p:spPr>
          <a:xfrm>
            <a:off x="0" y="1"/>
            <a:ext cx="9144000" cy="5143499"/>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prstClr val="white"/>
              </a:solidFill>
              <a:latin typeface="Work Sans" pitchFamily="2" charset="0"/>
            </a:endParaRPr>
          </a:p>
        </p:txBody>
      </p:sp>
      <p:sp>
        <p:nvSpPr>
          <p:cNvPr id="17" name="TextBox 16">
            <a:extLst>
              <a:ext uri="{FF2B5EF4-FFF2-40B4-BE49-F238E27FC236}">
                <a16:creationId xmlns:a16="http://schemas.microsoft.com/office/drawing/2014/main" id="{B2175E74-8468-4C41-8309-958E4FAA59DB}"/>
              </a:ext>
            </a:extLst>
          </p:cNvPr>
          <p:cNvSpPr txBox="1"/>
          <p:nvPr/>
        </p:nvSpPr>
        <p:spPr>
          <a:xfrm>
            <a:off x="761259" y="1417587"/>
            <a:ext cx="7306415" cy="2308324"/>
          </a:xfrm>
          <a:prstGeom prst="rect">
            <a:avLst/>
          </a:prstGeom>
          <a:noFill/>
        </p:spPr>
        <p:txBody>
          <a:bodyPr wrap="square" rtlCol="0" anchor="ctr">
            <a:spAutoFit/>
          </a:bodyPr>
          <a:lstStyle/>
          <a:p>
            <a:pPr defTabSz="685800"/>
            <a:r>
              <a:rPr lang="pt-BR" sz="3600" b="1" spc="-150" dirty="0">
                <a:solidFill>
                  <a:srgbClr val="E6ECF1"/>
                </a:solidFill>
                <a:latin typeface="Work Sans" panose="00000500000000000000" pitchFamily="2" charset="0"/>
              </a:rPr>
              <a:t>Produção de ponta a</a:t>
            </a:r>
          </a:p>
          <a:p>
            <a:pPr defTabSz="685800"/>
            <a:r>
              <a:rPr lang="pt-BR" sz="3600" b="1" spc="-150" dirty="0">
                <a:solidFill>
                  <a:srgbClr val="E6ECF1"/>
                </a:solidFill>
                <a:latin typeface="Work Sans" panose="00000500000000000000" pitchFamily="2" charset="0"/>
              </a:rPr>
              <a:t>ponta, oferecemos as</a:t>
            </a:r>
          </a:p>
          <a:p>
            <a:pPr defTabSz="685800"/>
            <a:r>
              <a:rPr lang="pt-BR" sz="3600" b="1" spc="-150" dirty="0">
                <a:solidFill>
                  <a:schemeClr val="accent1"/>
                </a:solidFill>
                <a:latin typeface="Work Sans" panose="00000500000000000000" pitchFamily="2" charset="0"/>
              </a:rPr>
              <a:t>melhores estratégias</a:t>
            </a:r>
          </a:p>
          <a:p>
            <a:pPr defTabSz="685800"/>
            <a:r>
              <a:rPr lang="pt-BR" sz="3600" b="1" spc="-150" dirty="0">
                <a:solidFill>
                  <a:srgbClr val="E6ECF1"/>
                </a:solidFill>
                <a:latin typeface="Work Sans" panose="00000500000000000000" pitchFamily="2" charset="0"/>
              </a:rPr>
              <a:t>para sua empresa</a:t>
            </a:r>
            <a:endParaRPr lang="pt-BR" sz="3600" b="1" spc="-150" dirty="0">
              <a:solidFill>
                <a:schemeClr val="accent1"/>
              </a:solidFill>
              <a:latin typeface="Work Sans" panose="00000500000000000000" pitchFamily="2" charset="0"/>
            </a:endParaRPr>
          </a:p>
        </p:txBody>
      </p:sp>
      <p:pic>
        <p:nvPicPr>
          <p:cNvPr id="2" name="Gráfico 1">
            <a:extLst>
              <a:ext uri="{FF2B5EF4-FFF2-40B4-BE49-F238E27FC236}">
                <a16:creationId xmlns:a16="http://schemas.microsoft.com/office/drawing/2014/main" id="{007DA330-1591-5B5A-E8AF-8731FE4976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337" y="239802"/>
            <a:ext cx="1034120" cy="266608"/>
          </a:xfrm>
          <a:prstGeom prst="rect">
            <a:avLst/>
          </a:prstGeom>
        </p:spPr>
      </p:pic>
      <p:sp>
        <p:nvSpPr>
          <p:cNvPr id="3" name="Retângulo 2">
            <a:extLst>
              <a:ext uri="{FF2B5EF4-FFF2-40B4-BE49-F238E27FC236}">
                <a16:creationId xmlns:a16="http://schemas.microsoft.com/office/drawing/2014/main" id="{7F798634-F87C-E19B-3A9C-900DDB0AD8F5}"/>
              </a:ext>
            </a:extLst>
          </p:cNvPr>
          <p:cNvSpPr/>
          <p:nvPr/>
        </p:nvSpPr>
        <p:spPr>
          <a:xfrm>
            <a:off x="0" y="-327660"/>
            <a:ext cx="3514725" cy="2590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pt-BR" sz="1200" dirty="0">
                <a:solidFill>
                  <a:prstClr val="white"/>
                </a:solidFill>
                <a:latin typeface="Work Sans" pitchFamily="2" charset="0"/>
              </a:rPr>
              <a:t>Frase que mostra o que a empresa oferece</a:t>
            </a:r>
          </a:p>
        </p:txBody>
      </p:sp>
    </p:spTree>
    <p:extLst>
      <p:ext uri="{BB962C8B-B14F-4D97-AF65-F5344CB8AC3E}">
        <p14:creationId xmlns:p14="http://schemas.microsoft.com/office/powerpoint/2010/main" val="740188870"/>
      </p:ext>
    </p:extLst>
  </p:cSld>
  <p:clrMapOvr>
    <a:masterClrMapping/>
  </p:clrMapOvr>
</p:sld>
</file>

<file path=ppt/theme/theme1.xml><?xml version="1.0" encoding="utf-8"?>
<a:theme xmlns:a="http://schemas.openxmlformats.org/drawingml/2006/main" name="Institucional Escrtório">
  <a:themeElements>
    <a:clrScheme name="Apresentação comercial">
      <a:dk1>
        <a:sysClr val="windowText" lastClr="000000"/>
      </a:dk1>
      <a:lt1>
        <a:sysClr val="window" lastClr="FFFFFF"/>
      </a:lt1>
      <a:dk2>
        <a:srgbClr val="44546A"/>
      </a:dk2>
      <a:lt2>
        <a:srgbClr val="E7E6E6"/>
      </a:lt2>
      <a:accent1>
        <a:srgbClr val="00C971"/>
      </a:accent1>
      <a:accent2>
        <a:srgbClr val="00203F"/>
      </a:accent2>
      <a:accent3>
        <a:srgbClr val="E6ECF1"/>
      </a:accent3>
      <a:accent4>
        <a:srgbClr val="479BB6"/>
      </a:accent4>
      <a:accent5>
        <a:srgbClr val="FE522E"/>
      </a:accent5>
      <a:accent6>
        <a:srgbClr val="97D9E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defTabSz="685800">
          <a:defRPr sz="1200" dirty="0" err="1" smtClean="0">
            <a:solidFill>
              <a:prstClr val="white"/>
            </a:solidFill>
            <a:latin typeface="Work Sans"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00000"/>
          </a:lnSpc>
          <a:defRPr sz="900" dirty="0" err="1">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11598</TotalTime>
  <Words>2684</Words>
  <Application>Microsoft Office PowerPoint</Application>
  <PresentationFormat>Apresentação na tela (16:9)</PresentationFormat>
  <Paragraphs>237</Paragraphs>
  <Slides>35</Slides>
  <Notes>3</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35</vt:i4>
      </vt:variant>
    </vt:vector>
  </HeadingPairs>
  <TitlesOfParts>
    <vt:vector size="39" baseType="lpstr">
      <vt:lpstr>Work Sans</vt:lpstr>
      <vt:lpstr>Heebo</vt:lpstr>
      <vt:lpstr>Arial</vt:lpstr>
      <vt:lpstr>Institucional Escrtório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108</cp:revision>
  <dcterms:created xsi:type="dcterms:W3CDTF">2021-03-22T18:09:14Z</dcterms:created>
  <dcterms:modified xsi:type="dcterms:W3CDTF">2023-06-19T20:43:25Z</dcterms:modified>
</cp:coreProperties>
</file>