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5" r:id="rId1"/>
  </p:sldMasterIdLst>
  <p:notesMasterIdLst>
    <p:notesMasterId r:id="rId19"/>
  </p:notesMasterIdLst>
  <p:sldIdLst>
    <p:sldId id="307" r:id="rId2"/>
    <p:sldId id="309" r:id="rId3"/>
    <p:sldId id="310" r:id="rId4"/>
    <p:sldId id="293" r:id="rId5"/>
    <p:sldId id="313" r:id="rId6"/>
    <p:sldId id="288" r:id="rId7"/>
    <p:sldId id="314" r:id="rId8"/>
    <p:sldId id="316" r:id="rId9"/>
    <p:sldId id="317" r:id="rId10"/>
    <p:sldId id="295" r:id="rId11"/>
    <p:sldId id="296" r:id="rId12"/>
    <p:sldId id="272" r:id="rId13"/>
    <p:sldId id="287" r:id="rId14"/>
    <p:sldId id="298" r:id="rId15"/>
    <p:sldId id="318" r:id="rId16"/>
    <p:sldId id="263" r:id="rId17"/>
    <p:sldId id="267" r:id="rId18"/>
  </p:sldIdLst>
  <p:sldSz cx="9144000" cy="5143500" type="screen16x9"/>
  <p:notesSz cx="6858000" cy="9144000"/>
  <p:embeddedFontLst>
    <p:embeddedFont>
      <p:font typeface="Heebo" pitchFamily="2" charset="-79"/>
      <p:regular r:id="rId20"/>
      <p:bold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 COMPARATIVA" id="{DB921DCC-7D78-44C3-A669-FEB427B5299A}">
          <p14:sldIdLst>
            <p14:sldId id="307"/>
            <p14:sldId id="309"/>
            <p14:sldId id="310"/>
            <p14:sldId id="293"/>
            <p14:sldId id="313"/>
            <p14:sldId id="288"/>
            <p14:sldId id="314"/>
            <p14:sldId id="316"/>
            <p14:sldId id="317"/>
            <p14:sldId id="295"/>
            <p14:sldId id="296"/>
            <p14:sldId id="272"/>
            <p14:sldId id="287"/>
            <p14:sldId id="298"/>
            <p14:sldId id="318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737"/>
    <a:srgbClr val="F45827"/>
    <a:srgbClr val="F5636D"/>
    <a:srgbClr val="F69464"/>
    <a:srgbClr val="F4BC4F"/>
    <a:srgbClr val="C0C662"/>
    <a:srgbClr val="3EB1D4"/>
    <a:srgbClr val="FDB511"/>
    <a:srgbClr val="E77BAF"/>
    <a:srgbClr val="AB3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88" autoAdjust="0"/>
  </p:normalViewPr>
  <p:slideViewPr>
    <p:cSldViewPr snapToGrid="0">
      <p:cViewPr varScale="1">
        <p:scale>
          <a:sx n="135" d="100"/>
          <a:sy n="135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B24-4B78-826C-9C103F5D42F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B24-4B78-826C-9C103F5D42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B24-4B78-826C-9C103F5D42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24-4B78-826C-9C103F5D42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1355600"/>
        <c:axId val="1611353520"/>
      </c:barChart>
      <c:catAx>
        <c:axId val="161135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pPr>
            <a:endParaRPr lang="pt-BR"/>
          </a:p>
        </c:txPr>
        <c:crossAx val="1611353520"/>
        <c:crosses val="autoZero"/>
        <c:auto val="1"/>
        <c:lblAlgn val="ctr"/>
        <c:lblOffset val="100"/>
        <c:noMultiLvlLbl val="0"/>
      </c:catAx>
      <c:valAx>
        <c:axId val="16113535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113556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85000"/>
              <a:lumOff val="15000"/>
            </a:schemeClr>
          </a:solidFill>
          <a:latin typeface="Roboto" panose="02000000000000000000" pitchFamily="2" charset="0"/>
          <a:ea typeface="Roboto" panose="02000000000000000000" pitchFamily="2" charset="0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ebo" pitchFamily="2" charset="-79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ebo" pitchFamily="2" charset="-79"/>
              </a:defRPr>
            </a:lvl1pPr>
          </a:lstStyle>
          <a:p>
            <a:fld id="{D080BC8C-FF6A-4C36-B03D-B25B4B434D8D}" type="datetimeFigureOut">
              <a:rPr lang="pt-BR" smtClean="0"/>
              <a:pPr/>
              <a:t>13/08/2024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ebo" pitchFamily="2" charset="-79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ebo" pitchFamily="2" charset="-79"/>
              </a:defRPr>
            </a:lvl1pPr>
          </a:lstStyle>
          <a:p>
            <a:fld id="{FE85067A-0480-4338-BE73-489B1F3EEC0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18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Heebo" pitchFamily="2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Heebo" pitchFamily="2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Heebo" pitchFamily="2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Heebo" pitchFamily="2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Heebo" pitchFamily="2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8fa4da2005_0_1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8fa4da2005_0_1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8fa4da2005_0_4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8fa4da2005_0_4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8f4b3252f4_1_1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8f4b3252f4_1_1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98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8fa4da2005_0_1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8fa4da2005_0_1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36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70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64201-AE91-493D-BAFD-78DC6166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2764"/>
            <a:ext cx="7886700" cy="430212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chemeClr val="accent1"/>
                </a:solidFill>
                <a:latin typeface="Heebo" pitchFamily="2" charset="-79"/>
                <a:ea typeface="Roboto" panose="02000000000000000000" pitchFamily="2" charset="0"/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</p:spTree>
    <p:extLst>
      <p:ext uri="{BB962C8B-B14F-4D97-AF65-F5344CB8AC3E}">
        <p14:creationId xmlns:p14="http://schemas.microsoft.com/office/powerpoint/2010/main" val="329250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2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D8AB6BB1-7D7F-49E7-BE16-DD2DA322B57E}"/>
              </a:ext>
            </a:extLst>
          </p:cNvPr>
          <p:cNvSpPr/>
          <p:nvPr/>
        </p:nvSpPr>
        <p:spPr>
          <a:xfrm>
            <a:off x="1" y="0"/>
            <a:ext cx="5324147" cy="5143500"/>
          </a:xfrm>
          <a:custGeom>
            <a:avLst/>
            <a:gdLst>
              <a:gd name="connsiteX0" fmla="*/ 0 w 5324147"/>
              <a:gd name="connsiteY0" fmla="*/ 0 h 5143500"/>
              <a:gd name="connsiteX1" fmla="*/ 5324147 w 5324147"/>
              <a:gd name="connsiteY1" fmla="*/ 0 h 5143500"/>
              <a:gd name="connsiteX2" fmla="*/ 3816445 w 5324147"/>
              <a:gd name="connsiteY2" fmla="*/ 5143500 h 5143500"/>
              <a:gd name="connsiteX3" fmla="*/ 0 w 5324147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147" h="5143500">
                <a:moveTo>
                  <a:pt x="0" y="0"/>
                </a:moveTo>
                <a:lnTo>
                  <a:pt x="5324147" y="0"/>
                </a:lnTo>
                <a:lnTo>
                  <a:pt x="3816445" y="5143500"/>
                </a:lnTo>
                <a:lnTo>
                  <a:pt x="0" y="5143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DA0CBA15-F063-4490-AC00-71B671A30013}"/>
              </a:ext>
            </a:extLst>
          </p:cNvPr>
          <p:cNvSpPr/>
          <p:nvPr/>
        </p:nvSpPr>
        <p:spPr>
          <a:xfrm rot="10800000">
            <a:off x="3819853" y="0"/>
            <a:ext cx="5324147" cy="5143500"/>
          </a:xfrm>
          <a:custGeom>
            <a:avLst/>
            <a:gdLst>
              <a:gd name="connsiteX0" fmla="*/ 0 w 5324147"/>
              <a:gd name="connsiteY0" fmla="*/ 0 h 5143500"/>
              <a:gd name="connsiteX1" fmla="*/ 5324147 w 5324147"/>
              <a:gd name="connsiteY1" fmla="*/ 0 h 5143500"/>
              <a:gd name="connsiteX2" fmla="*/ 3816445 w 5324147"/>
              <a:gd name="connsiteY2" fmla="*/ 5143500 h 5143500"/>
              <a:gd name="connsiteX3" fmla="*/ 0 w 5324147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4147" h="5143500">
                <a:moveTo>
                  <a:pt x="0" y="0"/>
                </a:moveTo>
                <a:lnTo>
                  <a:pt x="5324147" y="0"/>
                </a:lnTo>
                <a:lnTo>
                  <a:pt x="3816445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63A7FE-3A13-411C-8625-70FB219F512C}"/>
              </a:ext>
            </a:extLst>
          </p:cNvPr>
          <p:cNvSpPr txBox="1"/>
          <p:nvPr/>
        </p:nvSpPr>
        <p:spPr>
          <a:xfrm>
            <a:off x="1645920" y="2318296"/>
            <a:ext cx="595884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7200" b="1" spc="-300" dirty="0">
                <a:solidFill>
                  <a:schemeClr val="accent3"/>
                </a:solidFill>
                <a:latin typeface="Heebo" pitchFamily="2" charset="-79"/>
                <a:ea typeface="Roboto" panose="02000000000000000000" pitchFamily="2" charset="0"/>
              </a:rPr>
              <a:t>comp</a:t>
            </a:r>
            <a:r>
              <a:rPr lang="pt-BR" sz="7200" b="1" spc="-300" dirty="0">
                <a:solidFill>
                  <a:schemeClr val="accent1"/>
                </a:solidFill>
                <a:latin typeface="Heebo" pitchFamily="2" charset="-79"/>
                <a:ea typeface="Roboto" panose="02000000000000000000" pitchFamily="2" charset="0"/>
              </a:rPr>
              <a:t>arativa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06FEB88-DE5F-4C57-AA22-C30125A8EEE9}"/>
              </a:ext>
            </a:extLst>
          </p:cNvPr>
          <p:cNvSpPr txBox="1"/>
          <p:nvPr/>
        </p:nvSpPr>
        <p:spPr>
          <a:xfrm>
            <a:off x="1645920" y="1624876"/>
            <a:ext cx="595884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7200" b="1" spc="-300" dirty="0">
                <a:solidFill>
                  <a:schemeClr val="accent3"/>
                </a:solidFill>
                <a:latin typeface="Heebo" pitchFamily="2" charset="-79"/>
                <a:ea typeface="Roboto" panose="02000000000000000000" pitchFamily="2" charset="0"/>
              </a:rPr>
              <a:t>aprese</a:t>
            </a:r>
            <a:r>
              <a:rPr lang="pt-BR" sz="7200" b="1" spc="-300" dirty="0">
                <a:solidFill>
                  <a:schemeClr val="accent1"/>
                </a:solidFill>
                <a:latin typeface="Heebo" pitchFamily="2" charset="-79"/>
                <a:ea typeface="Roboto" panose="02000000000000000000" pitchFamily="2" charset="0"/>
              </a:rPr>
              <a:t>ntação</a:t>
            </a:r>
          </a:p>
        </p:txBody>
      </p:sp>
    </p:spTree>
    <p:extLst>
      <p:ext uri="{BB962C8B-B14F-4D97-AF65-F5344CB8AC3E}">
        <p14:creationId xmlns:p14="http://schemas.microsoft.com/office/powerpoint/2010/main" val="247475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0C0364F-03C6-4C2B-82C9-3C83163B57DF}"/>
              </a:ext>
            </a:extLst>
          </p:cNvPr>
          <p:cNvSpPr/>
          <p:nvPr/>
        </p:nvSpPr>
        <p:spPr>
          <a:xfrm>
            <a:off x="4505325" y="1867523"/>
            <a:ext cx="4248150" cy="55949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do item aqui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E1BD295-27AE-45CA-A302-D4CB4E55AA38}"/>
              </a:ext>
            </a:extLst>
          </p:cNvPr>
          <p:cNvSpPr/>
          <p:nvPr/>
        </p:nvSpPr>
        <p:spPr>
          <a:xfrm>
            <a:off x="390525" y="1867523"/>
            <a:ext cx="4248150" cy="5594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do item aqui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268395F-68EA-44C1-B282-5EF5A6ED5C98}"/>
              </a:ext>
            </a:extLst>
          </p:cNvPr>
          <p:cNvSpPr/>
          <p:nvPr/>
        </p:nvSpPr>
        <p:spPr>
          <a:xfrm>
            <a:off x="4233508" y="1808775"/>
            <a:ext cx="676984" cy="6769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</p:txBody>
      </p:sp>
      <p:pic>
        <p:nvPicPr>
          <p:cNvPr id="16" name="Gráfico 15" descr="Avião com preenchimento sólido">
            <a:extLst>
              <a:ext uri="{FF2B5EF4-FFF2-40B4-BE49-F238E27FC236}">
                <a16:creationId xmlns:a16="http://schemas.microsoft.com/office/drawing/2014/main" id="{0A1FBDA6-2053-46C4-893C-31A67F3F5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5732" y="1901474"/>
            <a:ext cx="472536" cy="472536"/>
          </a:xfrm>
          <a:prstGeom prst="rect">
            <a:avLst/>
          </a:prstGeom>
        </p:spPr>
      </p:pic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A4B3026-9FCF-49B4-AE9F-C281001706F9}"/>
              </a:ext>
            </a:extLst>
          </p:cNvPr>
          <p:cNvSpPr/>
          <p:nvPr/>
        </p:nvSpPr>
        <p:spPr>
          <a:xfrm>
            <a:off x="4505325" y="4057256"/>
            <a:ext cx="4248150" cy="55949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do item aqui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47469A52-A051-41B3-BDD1-124471EEB38A}"/>
              </a:ext>
            </a:extLst>
          </p:cNvPr>
          <p:cNvSpPr/>
          <p:nvPr/>
        </p:nvSpPr>
        <p:spPr>
          <a:xfrm>
            <a:off x="390525" y="4057256"/>
            <a:ext cx="4248150" cy="5594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do item aqui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A7EDF95-FDBC-4C59-9E14-F24BE1D2BC59}"/>
              </a:ext>
            </a:extLst>
          </p:cNvPr>
          <p:cNvSpPr/>
          <p:nvPr/>
        </p:nvSpPr>
        <p:spPr>
          <a:xfrm>
            <a:off x="4233508" y="3998508"/>
            <a:ext cx="676984" cy="6769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</p:txBody>
      </p:sp>
      <p:pic>
        <p:nvPicPr>
          <p:cNvPr id="35" name="Gráfico 34" descr="Ônibus com preenchimento sólido">
            <a:extLst>
              <a:ext uri="{FF2B5EF4-FFF2-40B4-BE49-F238E27FC236}">
                <a16:creationId xmlns:a16="http://schemas.microsoft.com/office/drawing/2014/main" id="{080F814B-F2C9-4B86-926D-4EC121F54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8713" y="4123713"/>
            <a:ext cx="426575" cy="426575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F2FF3506-E21D-40B8-A53F-1CE5ED167CDA}"/>
              </a:ext>
            </a:extLst>
          </p:cNvPr>
          <p:cNvSpPr/>
          <p:nvPr/>
        </p:nvSpPr>
        <p:spPr>
          <a:xfrm>
            <a:off x="4505325" y="3327345"/>
            <a:ext cx="4248150" cy="55949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do item aqui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1545340-EA1C-48C0-BEEF-FE37C9D72EED}"/>
              </a:ext>
            </a:extLst>
          </p:cNvPr>
          <p:cNvSpPr/>
          <p:nvPr/>
        </p:nvSpPr>
        <p:spPr>
          <a:xfrm>
            <a:off x="390525" y="3327345"/>
            <a:ext cx="4248150" cy="5594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do item aqui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36FEBC1-7198-443C-B189-BC4C389F4F89}"/>
              </a:ext>
            </a:extLst>
          </p:cNvPr>
          <p:cNvSpPr/>
          <p:nvPr/>
        </p:nvSpPr>
        <p:spPr>
          <a:xfrm>
            <a:off x="4233508" y="3268597"/>
            <a:ext cx="676984" cy="6769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</p:txBody>
      </p:sp>
      <p:pic>
        <p:nvPicPr>
          <p:cNvPr id="39" name="Gráfico 38" descr="Carro com preenchimento sólido">
            <a:extLst>
              <a:ext uri="{FF2B5EF4-FFF2-40B4-BE49-F238E27FC236}">
                <a16:creationId xmlns:a16="http://schemas.microsoft.com/office/drawing/2014/main" id="{B394905E-F263-4604-9980-AE41A65E26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7384" y="3372473"/>
            <a:ext cx="469233" cy="469233"/>
          </a:xfrm>
          <a:prstGeom prst="rect">
            <a:avLst/>
          </a:prstGeom>
        </p:spPr>
      </p:pic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1646959-2DDD-4B88-A86F-9EF1FB38A605}"/>
              </a:ext>
            </a:extLst>
          </p:cNvPr>
          <p:cNvSpPr/>
          <p:nvPr/>
        </p:nvSpPr>
        <p:spPr>
          <a:xfrm>
            <a:off x="4505325" y="2597434"/>
            <a:ext cx="4248150" cy="55949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do item aqui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BFDEFBF-0994-4924-8A8A-2FBF8C51B158}"/>
              </a:ext>
            </a:extLst>
          </p:cNvPr>
          <p:cNvSpPr/>
          <p:nvPr/>
        </p:nvSpPr>
        <p:spPr>
          <a:xfrm>
            <a:off x="390525" y="2597434"/>
            <a:ext cx="4248150" cy="5594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do item aqui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BD77EE5-8E61-4B26-B293-FD8B2AD443ED}"/>
              </a:ext>
            </a:extLst>
          </p:cNvPr>
          <p:cNvSpPr/>
          <p:nvPr/>
        </p:nvSpPr>
        <p:spPr>
          <a:xfrm>
            <a:off x="4233508" y="2538686"/>
            <a:ext cx="676984" cy="6769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</p:txBody>
      </p:sp>
      <p:pic>
        <p:nvPicPr>
          <p:cNvPr id="41" name="Gráfico 40" descr="Ciclismo com preenchimento sólido">
            <a:extLst>
              <a:ext uri="{FF2B5EF4-FFF2-40B4-BE49-F238E27FC236}">
                <a16:creationId xmlns:a16="http://schemas.microsoft.com/office/drawing/2014/main" id="{78412C8C-4D21-4C1C-97F1-390AA16496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58713" y="2663890"/>
            <a:ext cx="426575" cy="426575"/>
          </a:xfrm>
          <a:prstGeom prst="rect">
            <a:avLst/>
          </a:prstGeom>
        </p:spPr>
      </p:pic>
      <p:sp>
        <p:nvSpPr>
          <p:cNvPr id="46" name="Título 45">
            <a:extLst>
              <a:ext uri="{FF2B5EF4-FFF2-40B4-BE49-F238E27FC236}">
                <a16:creationId xmlns:a16="http://schemas.microsoft.com/office/drawing/2014/main" id="{4526796C-ACE3-4BE8-91D6-DFB77F4F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slide comparativo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419AFFB-E15F-4FEC-8272-7E4B60976C0E}"/>
              </a:ext>
            </a:extLst>
          </p:cNvPr>
          <p:cNvSpPr txBox="1"/>
          <p:nvPr/>
        </p:nvSpPr>
        <p:spPr>
          <a:xfrm>
            <a:off x="1902092" y="1443625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2"/>
                </a:solidFill>
                <a:latin typeface="Heebo" pitchFamily="2" charset="-79"/>
                <a:ea typeface="Roboto" panose="02000000000000000000" pitchFamily="2" charset="0"/>
              </a:rPr>
              <a:t>ITEM AZUL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A0B2663-62BF-45FB-A314-63A2C4C4F36D}"/>
              </a:ext>
            </a:extLst>
          </p:cNvPr>
          <p:cNvSpPr txBox="1"/>
          <p:nvPr/>
        </p:nvSpPr>
        <p:spPr>
          <a:xfrm>
            <a:off x="5955979" y="1443625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3"/>
                </a:solidFill>
                <a:latin typeface="Heebo" pitchFamily="2" charset="-79"/>
                <a:ea typeface="Roboto" panose="02000000000000000000" pitchFamily="2" charset="0"/>
              </a:rPr>
              <a:t>ITEM VERDE</a:t>
            </a:r>
          </a:p>
        </p:txBody>
      </p:sp>
    </p:spTree>
    <p:extLst>
      <p:ext uri="{BB962C8B-B14F-4D97-AF65-F5344CB8AC3E}">
        <p14:creationId xmlns:p14="http://schemas.microsoft.com/office/powerpoint/2010/main" val="123708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4D35A78-699A-43B3-95BA-E735437111A3}"/>
              </a:ext>
            </a:extLst>
          </p:cNvPr>
          <p:cNvSpPr/>
          <p:nvPr/>
        </p:nvSpPr>
        <p:spPr>
          <a:xfrm>
            <a:off x="4131284" y="1846293"/>
            <a:ext cx="881432" cy="633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EEB45D5-A8C9-4ECD-B530-3698897C2932}"/>
              </a:ext>
            </a:extLst>
          </p:cNvPr>
          <p:cNvSpPr/>
          <p:nvPr/>
        </p:nvSpPr>
        <p:spPr>
          <a:xfrm>
            <a:off x="4131284" y="2560087"/>
            <a:ext cx="881432" cy="633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BAACB8-A404-4181-899F-9C7550C77C4F}"/>
              </a:ext>
            </a:extLst>
          </p:cNvPr>
          <p:cNvSpPr/>
          <p:nvPr/>
        </p:nvSpPr>
        <p:spPr>
          <a:xfrm>
            <a:off x="4131284" y="3273881"/>
            <a:ext cx="881432" cy="633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B833C58-BC2A-474E-84E6-06FCCA0BCA57}"/>
              </a:ext>
            </a:extLst>
          </p:cNvPr>
          <p:cNvSpPr/>
          <p:nvPr/>
        </p:nvSpPr>
        <p:spPr>
          <a:xfrm>
            <a:off x="4131284" y="3987675"/>
            <a:ext cx="881432" cy="633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pic>
        <p:nvPicPr>
          <p:cNvPr id="3" name="Gráfico 2" descr="Avião com preenchimento sólido">
            <a:extLst>
              <a:ext uri="{FF2B5EF4-FFF2-40B4-BE49-F238E27FC236}">
                <a16:creationId xmlns:a16="http://schemas.microsoft.com/office/drawing/2014/main" id="{F0C239F9-6CFE-4C0A-8648-2FBE20299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5732" y="1901474"/>
            <a:ext cx="472536" cy="472536"/>
          </a:xfrm>
          <a:prstGeom prst="rect">
            <a:avLst/>
          </a:prstGeom>
        </p:spPr>
      </p:pic>
      <p:pic>
        <p:nvPicPr>
          <p:cNvPr id="4" name="Gráfico 3" descr="Ônibus com preenchimento sólido">
            <a:extLst>
              <a:ext uri="{FF2B5EF4-FFF2-40B4-BE49-F238E27FC236}">
                <a16:creationId xmlns:a16="http://schemas.microsoft.com/office/drawing/2014/main" id="{DEB4D937-A338-4DFD-8C0E-2A24B47E8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8713" y="4123713"/>
            <a:ext cx="426575" cy="426575"/>
          </a:xfrm>
          <a:prstGeom prst="rect">
            <a:avLst/>
          </a:prstGeom>
        </p:spPr>
      </p:pic>
      <p:pic>
        <p:nvPicPr>
          <p:cNvPr id="5" name="Gráfico 4" descr="Carro com preenchimento sólido">
            <a:extLst>
              <a:ext uri="{FF2B5EF4-FFF2-40B4-BE49-F238E27FC236}">
                <a16:creationId xmlns:a16="http://schemas.microsoft.com/office/drawing/2014/main" id="{43DB6734-318D-449C-B2A4-328AFC603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7384" y="3372473"/>
            <a:ext cx="469233" cy="469233"/>
          </a:xfrm>
          <a:prstGeom prst="rect">
            <a:avLst/>
          </a:prstGeom>
        </p:spPr>
      </p:pic>
      <p:pic>
        <p:nvPicPr>
          <p:cNvPr id="6" name="Gráfico 5" descr="Ciclismo com preenchimento sólido">
            <a:extLst>
              <a:ext uri="{FF2B5EF4-FFF2-40B4-BE49-F238E27FC236}">
                <a16:creationId xmlns:a16="http://schemas.microsoft.com/office/drawing/2014/main" id="{E1ECCC22-5D3A-46D6-8AF1-BA09280D53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58713" y="2663890"/>
            <a:ext cx="426575" cy="4265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806FC25-7A70-4752-979A-874F008AF7DE}"/>
              </a:ext>
            </a:extLst>
          </p:cNvPr>
          <p:cNvSpPr/>
          <p:nvPr/>
        </p:nvSpPr>
        <p:spPr>
          <a:xfrm>
            <a:off x="390525" y="1846293"/>
            <a:ext cx="3740759" cy="635903"/>
          </a:xfrm>
          <a:prstGeom prst="rect">
            <a:avLst/>
          </a:prstGeom>
          <a:solidFill>
            <a:srgbClr val="3174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BR" sz="9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ITEM 1</a:t>
            </a:r>
          </a:p>
          <a:p>
            <a:pPr algn="r"/>
            <a:r>
              <a:rPr lang="pt-BR" sz="9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do item descrição do item descrição do item descrição do item descrição do item descrição do item descrição do item </a:t>
            </a:r>
            <a:endParaRPr lang="pt-BR" sz="900" b="1" dirty="0">
              <a:solidFill>
                <a:schemeClr val="bg1"/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11B18C-C077-4791-9784-22A0725A38C7}"/>
              </a:ext>
            </a:extLst>
          </p:cNvPr>
          <p:cNvSpPr/>
          <p:nvPr/>
        </p:nvSpPr>
        <p:spPr>
          <a:xfrm>
            <a:off x="390525" y="2559225"/>
            <a:ext cx="3740759" cy="635903"/>
          </a:xfrm>
          <a:prstGeom prst="rect">
            <a:avLst/>
          </a:prstGeom>
          <a:solidFill>
            <a:srgbClr val="2BA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BR" sz="9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ITEM 2</a:t>
            </a:r>
          </a:p>
          <a:p>
            <a:pPr algn="r"/>
            <a:r>
              <a:rPr lang="pt-BR" sz="9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do item descrição do item descrição do item descrição do item descrição do item descrição do item descrição do item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60037C1-AC59-4344-A035-2A3DC0A3FBF9}"/>
              </a:ext>
            </a:extLst>
          </p:cNvPr>
          <p:cNvSpPr/>
          <p:nvPr/>
        </p:nvSpPr>
        <p:spPr>
          <a:xfrm>
            <a:off x="390525" y="3272157"/>
            <a:ext cx="3740759" cy="635903"/>
          </a:xfrm>
          <a:prstGeom prst="rect">
            <a:avLst/>
          </a:prstGeom>
          <a:solidFill>
            <a:srgbClr val="41C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BR" sz="9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ITEM 3</a:t>
            </a:r>
          </a:p>
          <a:p>
            <a:pPr algn="r"/>
            <a:r>
              <a:rPr lang="pt-BR" sz="9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do item descrição do item descrição do item descrição do item descrição do item descrição do item descrição do item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E4B934B-1AFD-4044-81E2-AC170FCAE467}"/>
              </a:ext>
            </a:extLst>
          </p:cNvPr>
          <p:cNvSpPr/>
          <p:nvPr/>
        </p:nvSpPr>
        <p:spPr>
          <a:xfrm>
            <a:off x="390525" y="3985089"/>
            <a:ext cx="3740759" cy="635903"/>
          </a:xfrm>
          <a:prstGeom prst="rect">
            <a:avLst/>
          </a:prstGeom>
          <a:solidFill>
            <a:srgbClr val="304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BR" sz="9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ITEM 4</a:t>
            </a:r>
          </a:p>
          <a:p>
            <a:pPr algn="r"/>
            <a:r>
              <a:rPr lang="pt-BR" sz="9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do item descrição do item descrição do item descrição do item descrição do item descrição do item descrição do item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FF82B68-5501-4469-BAB1-9DA4F5FC8183}"/>
              </a:ext>
            </a:extLst>
          </p:cNvPr>
          <p:cNvSpPr/>
          <p:nvPr/>
        </p:nvSpPr>
        <p:spPr>
          <a:xfrm>
            <a:off x="5012716" y="1846293"/>
            <a:ext cx="3740759" cy="635903"/>
          </a:xfrm>
          <a:prstGeom prst="rect">
            <a:avLst/>
          </a:prstGeom>
          <a:solidFill>
            <a:srgbClr val="3174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9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ITEM 1</a:t>
            </a:r>
          </a:p>
          <a:p>
            <a:r>
              <a:rPr lang="pt-BR" sz="9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do item descrição do item descrição do item descrição do item descrição do item descrição do item descrição do item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302B91D-B503-42A4-8328-51740409A45F}"/>
              </a:ext>
            </a:extLst>
          </p:cNvPr>
          <p:cNvSpPr/>
          <p:nvPr/>
        </p:nvSpPr>
        <p:spPr>
          <a:xfrm>
            <a:off x="5012716" y="2559225"/>
            <a:ext cx="3740759" cy="635903"/>
          </a:xfrm>
          <a:prstGeom prst="rect">
            <a:avLst/>
          </a:prstGeom>
          <a:solidFill>
            <a:srgbClr val="2BA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9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ITEM 2</a:t>
            </a:r>
          </a:p>
          <a:p>
            <a:r>
              <a:rPr lang="pt-BR" sz="9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do item descrição do item descrição do item descrição do item descrição do item descrição do item descrição do item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EB90B02-71AD-42DA-80B9-21DF41F2094B}"/>
              </a:ext>
            </a:extLst>
          </p:cNvPr>
          <p:cNvSpPr/>
          <p:nvPr/>
        </p:nvSpPr>
        <p:spPr>
          <a:xfrm>
            <a:off x="5012716" y="3272157"/>
            <a:ext cx="3740759" cy="635903"/>
          </a:xfrm>
          <a:prstGeom prst="rect">
            <a:avLst/>
          </a:prstGeom>
          <a:solidFill>
            <a:srgbClr val="41C3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9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ITEM 3</a:t>
            </a:r>
          </a:p>
          <a:p>
            <a:r>
              <a:rPr lang="pt-BR" sz="9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do item descrição do item descrição do item descrição do item descrição do item descrição do item descrição do item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3954F3A-D5C9-4A29-827B-3B1E45AAFB03}"/>
              </a:ext>
            </a:extLst>
          </p:cNvPr>
          <p:cNvSpPr/>
          <p:nvPr/>
        </p:nvSpPr>
        <p:spPr>
          <a:xfrm>
            <a:off x="5012716" y="3985089"/>
            <a:ext cx="3740759" cy="635903"/>
          </a:xfrm>
          <a:prstGeom prst="rect">
            <a:avLst/>
          </a:prstGeom>
          <a:solidFill>
            <a:srgbClr val="304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9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ITEM 4</a:t>
            </a:r>
          </a:p>
          <a:p>
            <a:r>
              <a:rPr lang="pt-BR" sz="9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do item descrição do item descrição do item descrição do item descrição do item descrição do item descrição do item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ED6677A-C168-4685-B4E7-998A5E5F2C3F}"/>
              </a:ext>
            </a:extLst>
          </p:cNvPr>
          <p:cNvSpPr txBox="1"/>
          <p:nvPr/>
        </p:nvSpPr>
        <p:spPr>
          <a:xfrm>
            <a:off x="1843963" y="1443625"/>
            <a:ext cx="833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ITEM 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9AF6D18-2BB8-468B-8F3C-36EC5C044D94}"/>
              </a:ext>
            </a:extLst>
          </p:cNvPr>
          <p:cNvSpPr txBox="1"/>
          <p:nvPr/>
        </p:nvSpPr>
        <p:spPr>
          <a:xfrm>
            <a:off x="6466153" y="1443625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ITEM 2</a:t>
            </a:r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35BF3743-B250-47DB-92EB-044234F4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slide comparativo</a:t>
            </a:r>
          </a:p>
        </p:txBody>
      </p:sp>
    </p:spTree>
    <p:extLst>
      <p:ext uri="{BB962C8B-B14F-4D97-AF65-F5344CB8AC3E}">
        <p14:creationId xmlns:p14="http://schemas.microsoft.com/office/powerpoint/2010/main" val="57301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slide comparativo</a:t>
            </a:r>
          </a:p>
        </p:txBody>
      </p:sp>
      <p:sp>
        <p:nvSpPr>
          <p:cNvPr id="1091" name="Google Shape;1091;p30"/>
          <p:cNvSpPr txBox="1"/>
          <p:nvPr/>
        </p:nvSpPr>
        <p:spPr>
          <a:xfrm>
            <a:off x="4376074" y="2379700"/>
            <a:ext cx="1824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Breve descrição dos números da categoria 1</a:t>
            </a:r>
            <a:endParaRPr sz="1200" dirty="0"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1092" name="Google Shape;1092;p30"/>
          <p:cNvSpPr txBox="1"/>
          <p:nvPr/>
        </p:nvSpPr>
        <p:spPr>
          <a:xfrm>
            <a:off x="4376074" y="2189500"/>
            <a:ext cx="1516575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CATEGORIA 1</a:t>
            </a:r>
            <a:endParaRPr sz="1400" b="1" dirty="0">
              <a:solidFill>
                <a:schemeClr val="accent1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1093" name="Google Shape;1093;p30"/>
          <p:cNvSpPr txBox="1"/>
          <p:nvPr/>
        </p:nvSpPr>
        <p:spPr>
          <a:xfrm>
            <a:off x="4376074" y="1606900"/>
            <a:ext cx="890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4,3</a:t>
            </a:r>
            <a:endParaRPr sz="3200" b="1" dirty="0">
              <a:solidFill>
                <a:schemeClr val="accent1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8351101-2375-458F-A54E-B07BB481D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368936"/>
              </p:ext>
            </p:extLst>
          </p:nvPr>
        </p:nvGraphicFramePr>
        <p:xfrm>
          <a:off x="344058" y="1693444"/>
          <a:ext cx="3484992" cy="2847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9" name="Google Shape;1091;p30">
            <a:extLst>
              <a:ext uri="{FF2B5EF4-FFF2-40B4-BE49-F238E27FC236}">
                <a16:creationId xmlns:a16="http://schemas.microsoft.com/office/drawing/2014/main" id="{A1CD90DF-CE38-47BD-9B66-3541DE3384E3}"/>
              </a:ext>
            </a:extLst>
          </p:cNvPr>
          <p:cNvSpPr txBox="1"/>
          <p:nvPr/>
        </p:nvSpPr>
        <p:spPr>
          <a:xfrm>
            <a:off x="6614449" y="2379700"/>
            <a:ext cx="1824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Breve descrição dos números da categoria 1</a:t>
            </a:r>
            <a:endParaRPr sz="1200" dirty="0"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60" name="Google Shape;1092;p30">
            <a:extLst>
              <a:ext uri="{FF2B5EF4-FFF2-40B4-BE49-F238E27FC236}">
                <a16:creationId xmlns:a16="http://schemas.microsoft.com/office/drawing/2014/main" id="{651C356D-FB3E-449D-8A22-27C5051F6DD0}"/>
              </a:ext>
            </a:extLst>
          </p:cNvPr>
          <p:cNvSpPr txBox="1"/>
          <p:nvPr/>
        </p:nvSpPr>
        <p:spPr>
          <a:xfrm>
            <a:off x="6614449" y="2189500"/>
            <a:ext cx="1516575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2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CATEGORIA 1</a:t>
            </a:r>
            <a:endParaRPr sz="1400" b="1" dirty="0">
              <a:solidFill>
                <a:schemeClr val="accent2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61" name="Google Shape;1093;p30">
            <a:extLst>
              <a:ext uri="{FF2B5EF4-FFF2-40B4-BE49-F238E27FC236}">
                <a16:creationId xmlns:a16="http://schemas.microsoft.com/office/drawing/2014/main" id="{56B5F66F-300D-4054-AA83-F5C230E5DE4F}"/>
              </a:ext>
            </a:extLst>
          </p:cNvPr>
          <p:cNvSpPr txBox="1"/>
          <p:nvPr/>
        </p:nvSpPr>
        <p:spPr>
          <a:xfrm>
            <a:off x="6614449" y="1606900"/>
            <a:ext cx="890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2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2,5</a:t>
            </a:r>
            <a:endParaRPr sz="3200" b="1" dirty="0">
              <a:solidFill>
                <a:schemeClr val="accent2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63" name="Google Shape;1091;p30">
            <a:extLst>
              <a:ext uri="{FF2B5EF4-FFF2-40B4-BE49-F238E27FC236}">
                <a16:creationId xmlns:a16="http://schemas.microsoft.com/office/drawing/2014/main" id="{F35DFD59-E962-45F6-BB23-C4CF8CCB55CA}"/>
              </a:ext>
            </a:extLst>
          </p:cNvPr>
          <p:cNvSpPr txBox="1"/>
          <p:nvPr/>
        </p:nvSpPr>
        <p:spPr>
          <a:xfrm>
            <a:off x="4376074" y="4008475"/>
            <a:ext cx="1824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Breve descrição dos números da categoria 1</a:t>
            </a:r>
            <a:endParaRPr sz="1200" dirty="0"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64" name="Google Shape;1092;p30">
            <a:extLst>
              <a:ext uri="{FF2B5EF4-FFF2-40B4-BE49-F238E27FC236}">
                <a16:creationId xmlns:a16="http://schemas.microsoft.com/office/drawing/2014/main" id="{225D3F74-2076-483C-A3B7-ECC7509182A7}"/>
              </a:ext>
            </a:extLst>
          </p:cNvPr>
          <p:cNvSpPr txBox="1"/>
          <p:nvPr/>
        </p:nvSpPr>
        <p:spPr>
          <a:xfrm>
            <a:off x="4376074" y="3818275"/>
            <a:ext cx="1516575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3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CATEGORIA 1</a:t>
            </a:r>
            <a:endParaRPr sz="1400" b="1" dirty="0">
              <a:solidFill>
                <a:schemeClr val="accent3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65" name="Google Shape;1093;p30">
            <a:extLst>
              <a:ext uri="{FF2B5EF4-FFF2-40B4-BE49-F238E27FC236}">
                <a16:creationId xmlns:a16="http://schemas.microsoft.com/office/drawing/2014/main" id="{7DBDAE3E-6B06-4CC9-8A2A-1A6C96A8ACC2}"/>
              </a:ext>
            </a:extLst>
          </p:cNvPr>
          <p:cNvSpPr txBox="1"/>
          <p:nvPr/>
        </p:nvSpPr>
        <p:spPr>
          <a:xfrm>
            <a:off x="4376074" y="3235675"/>
            <a:ext cx="890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3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3,5</a:t>
            </a:r>
            <a:endParaRPr sz="3200" b="1" dirty="0">
              <a:solidFill>
                <a:schemeClr val="accent3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67" name="Google Shape;1091;p30">
            <a:extLst>
              <a:ext uri="{FF2B5EF4-FFF2-40B4-BE49-F238E27FC236}">
                <a16:creationId xmlns:a16="http://schemas.microsoft.com/office/drawing/2014/main" id="{4F036325-70E7-425B-939D-5458F42176F6}"/>
              </a:ext>
            </a:extLst>
          </p:cNvPr>
          <p:cNvSpPr txBox="1"/>
          <p:nvPr/>
        </p:nvSpPr>
        <p:spPr>
          <a:xfrm>
            <a:off x="6614449" y="4008475"/>
            <a:ext cx="18247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Breve descrição dos números da categoria 1</a:t>
            </a:r>
            <a:endParaRPr sz="1200" dirty="0"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68" name="Google Shape;1092;p30">
            <a:extLst>
              <a:ext uri="{FF2B5EF4-FFF2-40B4-BE49-F238E27FC236}">
                <a16:creationId xmlns:a16="http://schemas.microsoft.com/office/drawing/2014/main" id="{57F0032C-FE74-4924-9F8F-8320F67BEA58}"/>
              </a:ext>
            </a:extLst>
          </p:cNvPr>
          <p:cNvSpPr txBox="1"/>
          <p:nvPr/>
        </p:nvSpPr>
        <p:spPr>
          <a:xfrm>
            <a:off x="6614449" y="3818275"/>
            <a:ext cx="1516575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accent4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CATEGORIA 1</a:t>
            </a:r>
            <a:endParaRPr sz="1400" b="1" dirty="0">
              <a:solidFill>
                <a:schemeClr val="accent4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69" name="Google Shape;1093;p30">
            <a:extLst>
              <a:ext uri="{FF2B5EF4-FFF2-40B4-BE49-F238E27FC236}">
                <a16:creationId xmlns:a16="http://schemas.microsoft.com/office/drawing/2014/main" id="{8C5AAF29-C051-4651-9E4D-7DF3107AE51C}"/>
              </a:ext>
            </a:extLst>
          </p:cNvPr>
          <p:cNvSpPr txBox="1"/>
          <p:nvPr/>
        </p:nvSpPr>
        <p:spPr>
          <a:xfrm>
            <a:off x="6614449" y="3235675"/>
            <a:ext cx="890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4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4,5</a:t>
            </a:r>
            <a:endParaRPr sz="3200" b="1" dirty="0">
              <a:solidFill>
                <a:schemeClr val="accent4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slide comparativo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272" name="Google Shape;2272;p45"/>
          <p:cNvSpPr txBox="1"/>
          <p:nvPr/>
        </p:nvSpPr>
        <p:spPr>
          <a:xfrm flipH="1">
            <a:off x="693828" y="2482813"/>
            <a:ext cx="1763625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Coloque uma breve descrição do item aqui</a:t>
            </a:r>
            <a:endParaRPr sz="1200" dirty="0">
              <a:solidFill>
                <a:schemeClr val="dk1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2273" name="Google Shape;2273;p45"/>
          <p:cNvSpPr txBox="1"/>
          <p:nvPr/>
        </p:nvSpPr>
        <p:spPr>
          <a:xfrm flipH="1">
            <a:off x="693829" y="22610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item 1</a:t>
            </a:r>
            <a:endParaRPr b="1" dirty="0">
              <a:solidFill>
                <a:schemeClr val="accent1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2276" name="Google Shape;2276;p45"/>
          <p:cNvSpPr txBox="1"/>
          <p:nvPr/>
        </p:nvSpPr>
        <p:spPr>
          <a:xfrm flipH="1">
            <a:off x="693828" y="3379775"/>
            <a:ext cx="1763625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Coloque uma breve descrição do item aqui</a:t>
            </a:r>
          </a:p>
        </p:txBody>
      </p:sp>
      <p:sp>
        <p:nvSpPr>
          <p:cNvPr id="2277" name="Google Shape;2277;p45"/>
          <p:cNvSpPr txBox="1"/>
          <p:nvPr/>
        </p:nvSpPr>
        <p:spPr>
          <a:xfrm flipH="1">
            <a:off x="693829" y="31580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item 2</a:t>
            </a:r>
            <a:endParaRPr b="1" dirty="0">
              <a:solidFill>
                <a:schemeClr val="accent1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2280" name="Google Shape;2280;p45"/>
          <p:cNvSpPr txBox="1"/>
          <p:nvPr/>
        </p:nvSpPr>
        <p:spPr>
          <a:xfrm flipH="1">
            <a:off x="693828" y="4232588"/>
            <a:ext cx="1763625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Coloque uma breve descrição do item aqui</a:t>
            </a:r>
          </a:p>
        </p:txBody>
      </p:sp>
      <p:sp>
        <p:nvSpPr>
          <p:cNvPr id="2281" name="Google Shape;2281;p45"/>
          <p:cNvSpPr txBox="1"/>
          <p:nvPr/>
        </p:nvSpPr>
        <p:spPr>
          <a:xfrm flipH="1">
            <a:off x="693829" y="401081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item 3</a:t>
            </a:r>
            <a:endParaRPr b="1" dirty="0">
              <a:solidFill>
                <a:schemeClr val="accent1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AAAADA7B-740D-4ACA-9E75-17318E037D2B}"/>
              </a:ext>
            </a:extLst>
          </p:cNvPr>
          <p:cNvSpPr/>
          <p:nvPr/>
        </p:nvSpPr>
        <p:spPr>
          <a:xfrm>
            <a:off x="596180" y="1439742"/>
            <a:ext cx="2208067" cy="48108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OPÇÃO 1</a:t>
            </a:r>
          </a:p>
        </p:txBody>
      </p:sp>
      <p:sp>
        <p:nvSpPr>
          <p:cNvPr id="71" name="Google Shape;2272;p45">
            <a:extLst>
              <a:ext uri="{FF2B5EF4-FFF2-40B4-BE49-F238E27FC236}">
                <a16:creationId xmlns:a16="http://schemas.microsoft.com/office/drawing/2014/main" id="{032529B7-F157-4FBA-A52C-3BBFDB66C7CA}"/>
              </a:ext>
            </a:extLst>
          </p:cNvPr>
          <p:cNvSpPr txBox="1"/>
          <p:nvPr/>
        </p:nvSpPr>
        <p:spPr>
          <a:xfrm flipH="1">
            <a:off x="3539405" y="2482813"/>
            <a:ext cx="1763625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Coloque uma breve descrição do item aqui</a:t>
            </a:r>
            <a:endParaRPr sz="1200" dirty="0">
              <a:solidFill>
                <a:schemeClr val="dk1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72" name="Google Shape;2273;p45">
            <a:extLst>
              <a:ext uri="{FF2B5EF4-FFF2-40B4-BE49-F238E27FC236}">
                <a16:creationId xmlns:a16="http://schemas.microsoft.com/office/drawing/2014/main" id="{C623FE0A-EA09-4838-A487-2A2BA45CC7C9}"/>
              </a:ext>
            </a:extLst>
          </p:cNvPr>
          <p:cNvSpPr txBox="1"/>
          <p:nvPr/>
        </p:nvSpPr>
        <p:spPr>
          <a:xfrm flipH="1">
            <a:off x="3539406" y="22610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item 1</a:t>
            </a:r>
            <a:endParaRPr b="1" dirty="0">
              <a:solidFill>
                <a:schemeClr val="accent2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74" name="Google Shape;2276;p45">
            <a:extLst>
              <a:ext uri="{FF2B5EF4-FFF2-40B4-BE49-F238E27FC236}">
                <a16:creationId xmlns:a16="http://schemas.microsoft.com/office/drawing/2014/main" id="{F165AFB1-9916-4911-A756-6915264096AA}"/>
              </a:ext>
            </a:extLst>
          </p:cNvPr>
          <p:cNvSpPr txBox="1"/>
          <p:nvPr/>
        </p:nvSpPr>
        <p:spPr>
          <a:xfrm flipH="1">
            <a:off x="3539405" y="3379775"/>
            <a:ext cx="1763625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Coloque uma breve descrição do item aqui</a:t>
            </a:r>
          </a:p>
        </p:txBody>
      </p:sp>
      <p:sp>
        <p:nvSpPr>
          <p:cNvPr id="75" name="Google Shape;2277;p45">
            <a:extLst>
              <a:ext uri="{FF2B5EF4-FFF2-40B4-BE49-F238E27FC236}">
                <a16:creationId xmlns:a16="http://schemas.microsoft.com/office/drawing/2014/main" id="{65A9EAAF-0A7C-48DE-A098-D87CACEE5ED4}"/>
              </a:ext>
            </a:extLst>
          </p:cNvPr>
          <p:cNvSpPr txBox="1"/>
          <p:nvPr/>
        </p:nvSpPr>
        <p:spPr>
          <a:xfrm flipH="1">
            <a:off x="3539406" y="31580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item 2</a:t>
            </a:r>
            <a:endParaRPr b="1" dirty="0">
              <a:solidFill>
                <a:schemeClr val="accent2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77" name="Google Shape;2280;p45">
            <a:extLst>
              <a:ext uri="{FF2B5EF4-FFF2-40B4-BE49-F238E27FC236}">
                <a16:creationId xmlns:a16="http://schemas.microsoft.com/office/drawing/2014/main" id="{1817AB22-70B2-4631-B83E-879B7A0E9917}"/>
              </a:ext>
            </a:extLst>
          </p:cNvPr>
          <p:cNvSpPr txBox="1"/>
          <p:nvPr/>
        </p:nvSpPr>
        <p:spPr>
          <a:xfrm flipH="1">
            <a:off x="3539405" y="4232588"/>
            <a:ext cx="1763625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Coloque uma breve descrição do item aqui</a:t>
            </a:r>
          </a:p>
        </p:txBody>
      </p:sp>
      <p:sp>
        <p:nvSpPr>
          <p:cNvPr id="78" name="Google Shape;2281;p45">
            <a:extLst>
              <a:ext uri="{FF2B5EF4-FFF2-40B4-BE49-F238E27FC236}">
                <a16:creationId xmlns:a16="http://schemas.microsoft.com/office/drawing/2014/main" id="{03201707-4E4F-41BD-AEA5-0011B1B3B12F}"/>
              </a:ext>
            </a:extLst>
          </p:cNvPr>
          <p:cNvSpPr txBox="1"/>
          <p:nvPr/>
        </p:nvSpPr>
        <p:spPr>
          <a:xfrm flipH="1">
            <a:off x="3539406" y="401081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item 3</a:t>
            </a:r>
            <a:endParaRPr b="1" dirty="0">
              <a:solidFill>
                <a:schemeClr val="accent2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4D099FE5-58AA-4030-A44D-6DD75871135A}"/>
              </a:ext>
            </a:extLst>
          </p:cNvPr>
          <p:cNvSpPr/>
          <p:nvPr/>
        </p:nvSpPr>
        <p:spPr>
          <a:xfrm>
            <a:off x="3396530" y="1439742"/>
            <a:ext cx="2208067" cy="48108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OPÇÃO 1</a:t>
            </a:r>
          </a:p>
        </p:txBody>
      </p:sp>
      <p:sp>
        <p:nvSpPr>
          <p:cNvPr id="82" name="Google Shape;2272;p45">
            <a:extLst>
              <a:ext uri="{FF2B5EF4-FFF2-40B4-BE49-F238E27FC236}">
                <a16:creationId xmlns:a16="http://schemas.microsoft.com/office/drawing/2014/main" id="{05D80F36-9871-417F-B12D-DD58434B42B4}"/>
              </a:ext>
            </a:extLst>
          </p:cNvPr>
          <p:cNvSpPr txBox="1"/>
          <p:nvPr/>
        </p:nvSpPr>
        <p:spPr>
          <a:xfrm flipH="1">
            <a:off x="6349280" y="2482813"/>
            <a:ext cx="1763625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Coloque uma breve descrição do item aqui</a:t>
            </a:r>
            <a:endParaRPr sz="1200" dirty="0">
              <a:solidFill>
                <a:schemeClr val="dk1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83" name="Google Shape;2273;p45">
            <a:extLst>
              <a:ext uri="{FF2B5EF4-FFF2-40B4-BE49-F238E27FC236}">
                <a16:creationId xmlns:a16="http://schemas.microsoft.com/office/drawing/2014/main" id="{7E3AA9DF-E92F-4F02-967C-C5AB458175BC}"/>
              </a:ext>
            </a:extLst>
          </p:cNvPr>
          <p:cNvSpPr txBox="1"/>
          <p:nvPr/>
        </p:nvSpPr>
        <p:spPr>
          <a:xfrm flipH="1">
            <a:off x="6349281" y="2261038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item 1</a:t>
            </a:r>
            <a:endParaRPr b="1" dirty="0">
              <a:solidFill>
                <a:schemeClr val="accent3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85" name="Google Shape;2276;p45">
            <a:extLst>
              <a:ext uri="{FF2B5EF4-FFF2-40B4-BE49-F238E27FC236}">
                <a16:creationId xmlns:a16="http://schemas.microsoft.com/office/drawing/2014/main" id="{7813CD07-F8A6-464D-BDAB-8D4FD0DA9E50}"/>
              </a:ext>
            </a:extLst>
          </p:cNvPr>
          <p:cNvSpPr txBox="1"/>
          <p:nvPr/>
        </p:nvSpPr>
        <p:spPr>
          <a:xfrm flipH="1">
            <a:off x="6349280" y="3379775"/>
            <a:ext cx="1763625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Coloque uma breve descrição do item aqui</a:t>
            </a:r>
          </a:p>
        </p:txBody>
      </p:sp>
      <p:sp>
        <p:nvSpPr>
          <p:cNvPr id="86" name="Google Shape;2277;p45">
            <a:extLst>
              <a:ext uri="{FF2B5EF4-FFF2-40B4-BE49-F238E27FC236}">
                <a16:creationId xmlns:a16="http://schemas.microsoft.com/office/drawing/2014/main" id="{EA4413EE-55A9-4DAF-8E25-1BB1890AA58C}"/>
              </a:ext>
            </a:extLst>
          </p:cNvPr>
          <p:cNvSpPr txBox="1"/>
          <p:nvPr/>
        </p:nvSpPr>
        <p:spPr>
          <a:xfrm flipH="1">
            <a:off x="6349281" y="3158000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item 2</a:t>
            </a:r>
            <a:endParaRPr b="1" dirty="0">
              <a:solidFill>
                <a:schemeClr val="accent3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88" name="Google Shape;2280;p45">
            <a:extLst>
              <a:ext uri="{FF2B5EF4-FFF2-40B4-BE49-F238E27FC236}">
                <a16:creationId xmlns:a16="http://schemas.microsoft.com/office/drawing/2014/main" id="{B96E8E5F-F087-4EF7-9453-DC6FA897F161}"/>
              </a:ext>
            </a:extLst>
          </p:cNvPr>
          <p:cNvSpPr txBox="1"/>
          <p:nvPr/>
        </p:nvSpPr>
        <p:spPr>
          <a:xfrm flipH="1">
            <a:off x="6349280" y="4232588"/>
            <a:ext cx="1763625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Coloque uma breve descrição do item aqui</a:t>
            </a:r>
          </a:p>
        </p:txBody>
      </p:sp>
      <p:sp>
        <p:nvSpPr>
          <p:cNvPr id="89" name="Google Shape;2281;p45">
            <a:extLst>
              <a:ext uri="{FF2B5EF4-FFF2-40B4-BE49-F238E27FC236}">
                <a16:creationId xmlns:a16="http://schemas.microsoft.com/office/drawing/2014/main" id="{E4AF654C-561E-405A-A236-1139B08A675C}"/>
              </a:ext>
            </a:extLst>
          </p:cNvPr>
          <p:cNvSpPr txBox="1"/>
          <p:nvPr/>
        </p:nvSpPr>
        <p:spPr>
          <a:xfrm flipH="1">
            <a:off x="6349281" y="4010813"/>
            <a:ext cx="1177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item 3</a:t>
            </a:r>
            <a:endParaRPr b="1" dirty="0">
              <a:solidFill>
                <a:schemeClr val="accent3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FF0D1F2C-B144-4F78-84CF-DFB3A7560F5E}"/>
              </a:ext>
            </a:extLst>
          </p:cNvPr>
          <p:cNvSpPr/>
          <p:nvPr/>
        </p:nvSpPr>
        <p:spPr>
          <a:xfrm>
            <a:off x="6196880" y="1439742"/>
            <a:ext cx="2208067" cy="48108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OPÇÃO 1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0FD47DC-02FC-4C3A-B67F-5CD9E9F92CD5}"/>
              </a:ext>
            </a:extLst>
          </p:cNvPr>
          <p:cNvCxnSpPr>
            <a:cxnSpLocks/>
          </p:cNvCxnSpPr>
          <p:nvPr/>
        </p:nvCxnSpPr>
        <p:spPr>
          <a:xfrm flipH="1">
            <a:off x="617628" y="2287513"/>
            <a:ext cx="1" cy="234163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6DABBEC5-B3E5-4096-BA64-9C8E1C618A3A}"/>
              </a:ext>
            </a:extLst>
          </p:cNvPr>
          <p:cNvCxnSpPr>
            <a:cxnSpLocks/>
          </p:cNvCxnSpPr>
          <p:nvPr/>
        </p:nvCxnSpPr>
        <p:spPr>
          <a:xfrm flipH="1">
            <a:off x="3396530" y="2287513"/>
            <a:ext cx="1" cy="234163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4E66C3DE-D6A5-4A40-AF47-834080F51BBF}"/>
              </a:ext>
            </a:extLst>
          </p:cNvPr>
          <p:cNvCxnSpPr>
            <a:cxnSpLocks/>
          </p:cNvCxnSpPr>
          <p:nvPr/>
        </p:nvCxnSpPr>
        <p:spPr>
          <a:xfrm flipH="1">
            <a:off x="6196880" y="2287513"/>
            <a:ext cx="1" cy="234163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A6B63-9343-4F41-8512-256A669D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slide comparativo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0DDEBA3-2587-42B2-9C27-8EEFF219B6DE}"/>
              </a:ext>
            </a:extLst>
          </p:cNvPr>
          <p:cNvSpPr/>
          <p:nvPr/>
        </p:nvSpPr>
        <p:spPr>
          <a:xfrm>
            <a:off x="387350" y="2286000"/>
            <a:ext cx="2159000" cy="2857500"/>
          </a:xfrm>
          <a:custGeom>
            <a:avLst/>
            <a:gdLst>
              <a:gd name="connsiteX0" fmla="*/ 192099 w 2346960"/>
              <a:gd name="connsiteY0" fmla="*/ 0 h 2857500"/>
              <a:gd name="connsiteX1" fmla="*/ 2154861 w 2346960"/>
              <a:gd name="connsiteY1" fmla="*/ 0 h 2857500"/>
              <a:gd name="connsiteX2" fmla="*/ 2346960 w 2346960"/>
              <a:gd name="connsiteY2" fmla="*/ 192099 h 2857500"/>
              <a:gd name="connsiteX3" fmla="*/ 2346960 w 2346960"/>
              <a:gd name="connsiteY3" fmla="*/ 2857500 h 2857500"/>
              <a:gd name="connsiteX4" fmla="*/ 0 w 2346960"/>
              <a:gd name="connsiteY4" fmla="*/ 2857500 h 2857500"/>
              <a:gd name="connsiteX5" fmla="*/ 0 w 2346960"/>
              <a:gd name="connsiteY5" fmla="*/ 192099 h 2857500"/>
              <a:gd name="connsiteX6" fmla="*/ 192099 w 2346960"/>
              <a:gd name="connsiteY6" fmla="*/ 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6960" h="2857500">
                <a:moveTo>
                  <a:pt x="192099" y="0"/>
                </a:moveTo>
                <a:lnTo>
                  <a:pt x="2154861" y="0"/>
                </a:lnTo>
                <a:cubicBezTo>
                  <a:pt x="2260954" y="0"/>
                  <a:pt x="2346960" y="86006"/>
                  <a:pt x="2346960" y="192099"/>
                </a:cubicBezTo>
                <a:lnTo>
                  <a:pt x="2346960" y="2857500"/>
                </a:lnTo>
                <a:lnTo>
                  <a:pt x="0" y="2857500"/>
                </a:lnTo>
                <a:lnTo>
                  <a:pt x="0" y="192099"/>
                </a:lnTo>
                <a:cubicBezTo>
                  <a:pt x="0" y="86006"/>
                  <a:pt x="86006" y="0"/>
                  <a:pt x="192099" y="0"/>
                </a:cubicBez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62F9C8C2-62D6-4977-866D-126F36C50CD2}"/>
              </a:ext>
            </a:extLst>
          </p:cNvPr>
          <p:cNvSpPr/>
          <p:nvPr/>
        </p:nvSpPr>
        <p:spPr>
          <a:xfrm>
            <a:off x="2460625" y="1685926"/>
            <a:ext cx="2159000" cy="3457575"/>
          </a:xfrm>
          <a:custGeom>
            <a:avLst/>
            <a:gdLst>
              <a:gd name="connsiteX0" fmla="*/ 192099 w 2346960"/>
              <a:gd name="connsiteY0" fmla="*/ 0 h 3457575"/>
              <a:gd name="connsiteX1" fmla="*/ 2154861 w 2346960"/>
              <a:gd name="connsiteY1" fmla="*/ 0 h 3457575"/>
              <a:gd name="connsiteX2" fmla="*/ 2346960 w 2346960"/>
              <a:gd name="connsiteY2" fmla="*/ 192099 h 3457575"/>
              <a:gd name="connsiteX3" fmla="*/ 2346960 w 2346960"/>
              <a:gd name="connsiteY3" fmla="*/ 3457575 h 3457575"/>
              <a:gd name="connsiteX4" fmla="*/ 0 w 2346960"/>
              <a:gd name="connsiteY4" fmla="*/ 3457575 h 3457575"/>
              <a:gd name="connsiteX5" fmla="*/ 0 w 2346960"/>
              <a:gd name="connsiteY5" fmla="*/ 192099 h 3457575"/>
              <a:gd name="connsiteX6" fmla="*/ 192099 w 2346960"/>
              <a:gd name="connsiteY6" fmla="*/ 0 h 345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6960" h="3457575">
                <a:moveTo>
                  <a:pt x="192099" y="0"/>
                </a:moveTo>
                <a:lnTo>
                  <a:pt x="2154861" y="0"/>
                </a:lnTo>
                <a:cubicBezTo>
                  <a:pt x="2260954" y="0"/>
                  <a:pt x="2346960" y="86006"/>
                  <a:pt x="2346960" y="192099"/>
                </a:cubicBezTo>
                <a:lnTo>
                  <a:pt x="2346960" y="3457575"/>
                </a:lnTo>
                <a:lnTo>
                  <a:pt x="0" y="3457575"/>
                </a:lnTo>
                <a:lnTo>
                  <a:pt x="0" y="192099"/>
                </a:lnTo>
                <a:cubicBezTo>
                  <a:pt x="0" y="86006"/>
                  <a:pt x="86006" y="0"/>
                  <a:pt x="192099" y="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0DFAA97-3250-42D3-AD1A-A555D3C41D4C}"/>
              </a:ext>
            </a:extLst>
          </p:cNvPr>
          <p:cNvSpPr/>
          <p:nvPr/>
        </p:nvSpPr>
        <p:spPr>
          <a:xfrm>
            <a:off x="4533900" y="2695576"/>
            <a:ext cx="2159000" cy="2447925"/>
          </a:xfrm>
          <a:custGeom>
            <a:avLst/>
            <a:gdLst>
              <a:gd name="connsiteX0" fmla="*/ 192099 w 2346960"/>
              <a:gd name="connsiteY0" fmla="*/ 0 h 2447925"/>
              <a:gd name="connsiteX1" fmla="*/ 2154861 w 2346960"/>
              <a:gd name="connsiteY1" fmla="*/ 0 h 2447925"/>
              <a:gd name="connsiteX2" fmla="*/ 2346960 w 2346960"/>
              <a:gd name="connsiteY2" fmla="*/ 192099 h 2447925"/>
              <a:gd name="connsiteX3" fmla="*/ 2346960 w 2346960"/>
              <a:gd name="connsiteY3" fmla="*/ 2447925 h 2447925"/>
              <a:gd name="connsiteX4" fmla="*/ 0 w 2346960"/>
              <a:gd name="connsiteY4" fmla="*/ 2447925 h 2447925"/>
              <a:gd name="connsiteX5" fmla="*/ 0 w 2346960"/>
              <a:gd name="connsiteY5" fmla="*/ 192099 h 2447925"/>
              <a:gd name="connsiteX6" fmla="*/ 192099 w 2346960"/>
              <a:gd name="connsiteY6" fmla="*/ 0 h 244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6960" h="2447925">
                <a:moveTo>
                  <a:pt x="192099" y="0"/>
                </a:moveTo>
                <a:lnTo>
                  <a:pt x="2154861" y="0"/>
                </a:lnTo>
                <a:cubicBezTo>
                  <a:pt x="2260954" y="0"/>
                  <a:pt x="2346960" y="86006"/>
                  <a:pt x="2346960" y="192099"/>
                </a:cubicBezTo>
                <a:lnTo>
                  <a:pt x="2346960" y="2447925"/>
                </a:lnTo>
                <a:lnTo>
                  <a:pt x="0" y="2447925"/>
                </a:lnTo>
                <a:lnTo>
                  <a:pt x="0" y="192099"/>
                </a:lnTo>
                <a:cubicBezTo>
                  <a:pt x="0" y="86006"/>
                  <a:pt x="86006" y="0"/>
                  <a:pt x="192099" y="0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E1028555-EAEC-469C-BCFD-EE4ACC0074C8}"/>
              </a:ext>
            </a:extLst>
          </p:cNvPr>
          <p:cNvSpPr/>
          <p:nvPr/>
        </p:nvSpPr>
        <p:spPr>
          <a:xfrm>
            <a:off x="6607175" y="3133726"/>
            <a:ext cx="2159000" cy="2009775"/>
          </a:xfrm>
          <a:custGeom>
            <a:avLst/>
            <a:gdLst>
              <a:gd name="connsiteX0" fmla="*/ 192099 w 2346960"/>
              <a:gd name="connsiteY0" fmla="*/ 0 h 2009775"/>
              <a:gd name="connsiteX1" fmla="*/ 2154861 w 2346960"/>
              <a:gd name="connsiteY1" fmla="*/ 0 h 2009775"/>
              <a:gd name="connsiteX2" fmla="*/ 2346960 w 2346960"/>
              <a:gd name="connsiteY2" fmla="*/ 192099 h 2009775"/>
              <a:gd name="connsiteX3" fmla="*/ 2346960 w 2346960"/>
              <a:gd name="connsiteY3" fmla="*/ 2009775 h 2009775"/>
              <a:gd name="connsiteX4" fmla="*/ 0 w 2346960"/>
              <a:gd name="connsiteY4" fmla="*/ 2009775 h 2009775"/>
              <a:gd name="connsiteX5" fmla="*/ 0 w 2346960"/>
              <a:gd name="connsiteY5" fmla="*/ 192099 h 2009775"/>
              <a:gd name="connsiteX6" fmla="*/ 192099 w 2346960"/>
              <a:gd name="connsiteY6" fmla="*/ 0 h 200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6960" h="2009775">
                <a:moveTo>
                  <a:pt x="192099" y="0"/>
                </a:moveTo>
                <a:lnTo>
                  <a:pt x="2154861" y="0"/>
                </a:lnTo>
                <a:cubicBezTo>
                  <a:pt x="2260954" y="0"/>
                  <a:pt x="2346960" y="86006"/>
                  <a:pt x="2346960" y="192099"/>
                </a:cubicBezTo>
                <a:lnTo>
                  <a:pt x="2346960" y="2009775"/>
                </a:lnTo>
                <a:lnTo>
                  <a:pt x="0" y="2009775"/>
                </a:lnTo>
                <a:lnTo>
                  <a:pt x="0" y="192099"/>
                </a:lnTo>
                <a:cubicBezTo>
                  <a:pt x="0" y="86006"/>
                  <a:pt x="86006" y="0"/>
                  <a:pt x="192099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18" name="Google Shape;1092;p30">
            <a:extLst>
              <a:ext uri="{FF2B5EF4-FFF2-40B4-BE49-F238E27FC236}">
                <a16:creationId xmlns:a16="http://schemas.microsoft.com/office/drawing/2014/main" id="{B286BEA0-BB37-4ACE-AA36-F43F4BE3CD32}"/>
              </a:ext>
            </a:extLst>
          </p:cNvPr>
          <p:cNvSpPr txBox="1"/>
          <p:nvPr/>
        </p:nvSpPr>
        <p:spPr>
          <a:xfrm>
            <a:off x="708562" y="1975501"/>
            <a:ext cx="1516575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5">
                    <a:lumMod val="7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85</a:t>
            </a:r>
            <a:endParaRPr sz="2400" b="1" dirty="0">
              <a:solidFill>
                <a:schemeClr val="accent5">
                  <a:lumMod val="75000"/>
                </a:schemeClr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19" name="Google Shape;1092;p30">
            <a:extLst>
              <a:ext uri="{FF2B5EF4-FFF2-40B4-BE49-F238E27FC236}">
                <a16:creationId xmlns:a16="http://schemas.microsoft.com/office/drawing/2014/main" id="{A2E8B5B2-94B3-4F50-B1BF-B2CE5F3B8B61}"/>
              </a:ext>
            </a:extLst>
          </p:cNvPr>
          <p:cNvSpPr txBox="1"/>
          <p:nvPr/>
        </p:nvSpPr>
        <p:spPr>
          <a:xfrm>
            <a:off x="2781837" y="1391663"/>
            <a:ext cx="1516575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3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100</a:t>
            </a:r>
            <a:endParaRPr sz="2400" b="1" dirty="0">
              <a:solidFill>
                <a:schemeClr val="accent3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20" name="Google Shape;1092;p30">
            <a:extLst>
              <a:ext uri="{FF2B5EF4-FFF2-40B4-BE49-F238E27FC236}">
                <a16:creationId xmlns:a16="http://schemas.microsoft.com/office/drawing/2014/main" id="{E014A99A-F7F8-4AD8-ABB4-6F680FF453D6}"/>
              </a:ext>
            </a:extLst>
          </p:cNvPr>
          <p:cNvSpPr txBox="1"/>
          <p:nvPr/>
        </p:nvSpPr>
        <p:spPr>
          <a:xfrm>
            <a:off x="4855112" y="2398425"/>
            <a:ext cx="1516575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2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70</a:t>
            </a:r>
            <a:endParaRPr sz="2400" b="1" dirty="0">
              <a:solidFill>
                <a:schemeClr val="accent2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21" name="Google Shape;1092;p30">
            <a:extLst>
              <a:ext uri="{FF2B5EF4-FFF2-40B4-BE49-F238E27FC236}">
                <a16:creationId xmlns:a16="http://schemas.microsoft.com/office/drawing/2014/main" id="{CAFF0455-E778-4A94-AB1F-83590D149BD2}"/>
              </a:ext>
            </a:extLst>
          </p:cNvPr>
          <p:cNvSpPr txBox="1"/>
          <p:nvPr/>
        </p:nvSpPr>
        <p:spPr>
          <a:xfrm>
            <a:off x="6928387" y="2842276"/>
            <a:ext cx="1516575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accent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60</a:t>
            </a:r>
          </a:p>
        </p:txBody>
      </p:sp>
      <p:sp>
        <p:nvSpPr>
          <p:cNvPr id="26" name="Google Shape;1092;p30">
            <a:extLst>
              <a:ext uri="{FF2B5EF4-FFF2-40B4-BE49-F238E27FC236}">
                <a16:creationId xmlns:a16="http://schemas.microsoft.com/office/drawing/2014/main" id="{62F40296-21DC-4A2E-B5AE-97E8C7573C6B}"/>
              </a:ext>
            </a:extLst>
          </p:cNvPr>
          <p:cNvSpPr txBox="1"/>
          <p:nvPr/>
        </p:nvSpPr>
        <p:spPr>
          <a:xfrm>
            <a:off x="632733" y="2651776"/>
            <a:ext cx="1668233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CATEGORIA 1</a:t>
            </a:r>
          </a:p>
        </p:txBody>
      </p:sp>
      <p:sp>
        <p:nvSpPr>
          <p:cNvPr id="27" name="Google Shape;1092;p30">
            <a:extLst>
              <a:ext uri="{FF2B5EF4-FFF2-40B4-BE49-F238E27FC236}">
                <a16:creationId xmlns:a16="http://schemas.microsoft.com/office/drawing/2014/main" id="{A3A15F45-55A8-4A99-880E-0B37582FDEAD}"/>
              </a:ext>
            </a:extLst>
          </p:cNvPr>
          <p:cNvSpPr txBox="1"/>
          <p:nvPr/>
        </p:nvSpPr>
        <p:spPr>
          <a:xfrm>
            <a:off x="632733" y="2851801"/>
            <a:ext cx="1668233" cy="134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Lorem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ipsum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dolor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sit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amet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,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consectetur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adipiscing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elit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.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Vestibulum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aliquam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ligula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a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tristique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sollicitudin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.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Fusce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in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sapien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eget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odio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vulputate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ullamcorper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</a:p>
        </p:txBody>
      </p:sp>
      <p:sp>
        <p:nvSpPr>
          <p:cNvPr id="28" name="Google Shape;1092;p30">
            <a:extLst>
              <a:ext uri="{FF2B5EF4-FFF2-40B4-BE49-F238E27FC236}">
                <a16:creationId xmlns:a16="http://schemas.microsoft.com/office/drawing/2014/main" id="{A1F218EE-1956-4759-B9D9-57B3078577F8}"/>
              </a:ext>
            </a:extLst>
          </p:cNvPr>
          <p:cNvSpPr txBox="1"/>
          <p:nvPr/>
        </p:nvSpPr>
        <p:spPr>
          <a:xfrm>
            <a:off x="2705373" y="1990757"/>
            <a:ext cx="1668233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CATEGORIA 2</a:t>
            </a:r>
          </a:p>
        </p:txBody>
      </p:sp>
      <p:sp>
        <p:nvSpPr>
          <p:cNvPr id="29" name="Google Shape;1092;p30">
            <a:extLst>
              <a:ext uri="{FF2B5EF4-FFF2-40B4-BE49-F238E27FC236}">
                <a16:creationId xmlns:a16="http://schemas.microsoft.com/office/drawing/2014/main" id="{E205064B-CFF9-4CB9-A064-3968A4602D6F}"/>
              </a:ext>
            </a:extLst>
          </p:cNvPr>
          <p:cNvSpPr txBox="1"/>
          <p:nvPr/>
        </p:nvSpPr>
        <p:spPr>
          <a:xfrm>
            <a:off x="2705373" y="2190782"/>
            <a:ext cx="1668233" cy="134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Lorem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ipsum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dolor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sit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amet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,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consectetur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adipiscing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elit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.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Vestibulum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aliquam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ligula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a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tristique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sollicitudin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.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Fusce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in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sapien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eget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odio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vulputate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ullamcorper</a:t>
            </a:r>
            <a:r>
              <a:rPr lang="pt-B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</a:p>
          <a:p>
            <a:pPr algn="ctr"/>
            <a:endParaRPr lang="pt-BR" sz="1000" dirty="0">
              <a:solidFill>
                <a:schemeClr val="tx1">
                  <a:lumMod val="85000"/>
                  <a:lumOff val="15000"/>
                </a:schemeClr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30" name="Google Shape;1092;p30">
            <a:extLst>
              <a:ext uri="{FF2B5EF4-FFF2-40B4-BE49-F238E27FC236}">
                <a16:creationId xmlns:a16="http://schemas.microsoft.com/office/drawing/2014/main" id="{B3F0E7DF-C565-4039-9620-44250EEAB055}"/>
              </a:ext>
            </a:extLst>
          </p:cNvPr>
          <p:cNvSpPr txBox="1"/>
          <p:nvPr/>
        </p:nvSpPr>
        <p:spPr>
          <a:xfrm>
            <a:off x="4800873" y="2977546"/>
            <a:ext cx="1668233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CATEGORIA 3</a:t>
            </a:r>
          </a:p>
        </p:txBody>
      </p:sp>
      <p:sp>
        <p:nvSpPr>
          <p:cNvPr id="31" name="Google Shape;1092;p30">
            <a:extLst>
              <a:ext uri="{FF2B5EF4-FFF2-40B4-BE49-F238E27FC236}">
                <a16:creationId xmlns:a16="http://schemas.microsoft.com/office/drawing/2014/main" id="{38534AAC-1309-46FF-9A56-04815455C1BD}"/>
              </a:ext>
            </a:extLst>
          </p:cNvPr>
          <p:cNvSpPr txBox="1"/>
          <p:nvPr/>
        </p:nvSpPr>
        <p:spPr>
          <a:xfrm>
            <a:off x="4800873" y="3177571"/>
            <a:ext cx="1668233" cy="134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Lorem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ipsum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dolor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sit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amet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,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consectetur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adipiscing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elit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.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Vestibulum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aliquam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ligula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a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tristique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sollicitudin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.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Fusce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in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sapien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eget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odio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vulputate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ullamcorper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</a:p>
        </p:txBody>
      </p:sp>
      <p:sp>
        <p:nvSpPr>
          <p:cNvPr id="32" name="Google Shape;1092;p30">
            <a:extLst>
              <a:ext uri="{FF2B5EF4-FFF2-40B4-BE49-F238E27FC236}">
                <a16:creationId xmlns:a16="http://schemas.microsoft.com/office/drawing/2014/main" id="{12B229AB-524E-4862-AB00-EDEF26BE87B8}"/>
              </a:ext>
            </a:extLst>
          </p:cNvPr>
          <p:cNvSpPr txBox="1"/>
          <p:nvPr/>
        </p:nvSpPr>
        <p:spPr>
          <a:xfrm>
            <a:off x="6881133" y="3434746"/>
            <a:ext cx="1668233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CATEGORIA 4</a:t>
            </a:r>
          </a:p>
        </p:txBody>
      </p:sp>
      <p:sp>
        <p:nvSpPr>
          <p:cNvPr id="33" name="Google Shape;1092;p30">
            <a:extLst>
              <a:ext uri="{FF2B5EF4-FFF2-40B4-BE49-F238E27FC236}">
                <a16:creationId xmlns:a16="http://schemas.microsoft.com/office/drawing/2014/main" id="{7A1C01E4-C4C0-4AC8-A76A-7CB2057B3A65}"/>
              </a:ext>
            </a:extLst>
          </p:cNvPr>
          <p:cNvSpPr txBox="1"/>
          <p:nvPr/>
        </p:nvSpPr>
        <p:spPr>
          <a:xfrm>
            <a:off x="6881133" y="3634770"/>
            <a:ext cx="1668233" cy="99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Lorem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ipsum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dolor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sit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amet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,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consectetur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adipiscing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elit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.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Vestibulum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aliquam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ligula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a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tristique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sollicitudin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.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Fusce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in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sapien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eget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odio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vulputate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  <a:r>
              <a:rPr lang="pt-BR" sz="1000" dirty="0" err="1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ullamcorper</a:t>
            </a:r>
            <a:r>
              <a:rPr lang="pt-BR" sz="1000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552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BF9413A-0E5E-4651-AC8C-14F6FE47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slide comparativo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D0394C0F-8EE2-46E3-84E1-2980C0484FF6}"/>
              </a:ext>
            </a:extLst>
          </p:cNvPr>
          <p:cNvGrpSpPr/>
          <p:nvPr/>
        </p:nvGrpSpPr>
        <p:grpSpPr>
          <a:xfrm>
            <a:off x="3631951" y="1880800"/>
            <a:ext cx="1842015" cy="2592288"/>
            <a:chOff x="4350260" y="1880800"/>
            <a:chExt cx="710176" cy="2592288"/>
          </a:xfrm>
        </p:grpSpPr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CD55E409-0C65-4EA3-8945-B1FD788429CB}"/>
                </a:ext>
              </a:extLst>
            </p:cNvPr>
            <p:cNvSpPr txBox="1"/>
            <p:nvPr/>
          </p:nvSpPr>
          <p:spPr>
            <a:xfrm>
              <a:off x="4350260" y="1880800"/>
              <a:ext cx="7101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ea typeface="Roboto" panose="02000000000000000000" pitchFamily="2" charset="0"/>
                </a:rPr>
                <a:t>breve descrição do item aqui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ACB96502-5947-41B5-BA3B-F5F0A48E01E3}"/>
                </a:ext>
              </a:extLst>
            </p:cNvPr>
            <p:cNvSpPr txBox="1"/>
            <p:nvPr/>
          </p:nvSpPr>
          <p:spPr>
            <a:xfrm>
              <a:off x="4350260" y="2473088"/>
              <a:ext cx="710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pt-BR" dirty="0">
                  <a:latin typeface="Heebo" pitchFamily="2" charset="-79"/>
                </a:rPr>
                <a:t>breve descrição do item aqui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06489BD0-B595-4D95-A41E-E40B0E07C52A}"/>
                </a:ext>
              </a:extLst>
            </p:cNvPr>
            <p:cNvSpPr txBox="1"/>
            <p:nvPr/>
          </p:nvSpPr>
          <p:spPr>
            <a:xfrm>
              <a:off x="4350260" y="3057681"/>
              <a:ext cx="710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pt-BR" dirty="0">
                  <a:latin typeface="Heebo" pitchFamily="2" charset="-79"/>
                </a:rPr>
                <a:t>breve descrição do item aqui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E2108AC0-3A46-4DA1-80D7-792E386F5554}"/>
                </a:ext>
              </a:extLst>
            </p:cNvPr>
            <p:cNvSpPr txBox="1"/>
            <p:nvPr/>
          </p:nvSpPr>
          <p:spPr>
            <a:xfrm>
              <a:off x="4350260" y="3642274"/>
              <a:ext cx="710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pt-BR" dirty="0">
                  <a:latin typeface="Heebo" pitchFamily="2" charset="-79"/>
                </a:rPr>
                <a:t>breve descrição do item aqui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DACD8369-2B43-4075-BA62-60A5508B98A9}"/>
                </a:ext>
              </a:extLst>
            </p:cNvPr>
            <p:cNvSpPr txBox="1"/>
            <p:nvPr/>
          </p:nvSpPr>
          <p:spPr>
            <a:xfrm>
              <a:off x="4350260" y="4226867"/>
              <a:ext cx="710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pt-BR" dirty="0">
                  <a:latin typeface="Heebo" pitchFamily="2" charset="-79"/>
                </a:rPr>
                <a:t>breve descrição do item aqui</a:t>
              </a:r>
            </a:p>
          </p:txBody>
        </p: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A52D2897-AF50-45C9-AAE8-BE2E1B5836B2}"/>
              </a:ext>
            </a:extLst>
          </p:cNvPr>
          <p:cNvSpPr/>
          <p:nvPr/>
        </p:nvSpPr>
        <p:spPr>
          <a:xfrm rot="10800000">
            <a:off x="5520865" y="1895475"/>
            <a:ext cx="285161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3975427-568C-43BF-8DFA-E761B48DD29C}"/>
              </a:ext>
            </a:extLst>
          </p:cNvPr>
          <p:cNvSpPr/>
          <p:nvPr/>
        </p:nvSpPr>
        <p:spPr>
          <a:xfrm rot="10800000">
            <a:off x="5520865" y="2486025"/>
            <a:ext cx="285161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FFEFE07-54A2-4B39-AF1A-188544509C56}"/>
              </a:ext>
            </a:extLst>
          </p:cNvPr>
          <p:cNvSpPr/>
          <p:nvPr/>
        </p:nvSpPr>
        <p:spPr>
          <a:xfrm rot="10800000">
            <a:off x="5520865" y="3076575"/>
            <a:ext cx="285161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2942EFD-5319-429C-B3C9-53010EB64508}"/>
              </a:ext>
            </a:extLst>
          </p:cNvPr>
          <p:cNvSpPr/>
          <p:nvPr/>
        </p:nvSpPr>
        <p:spPr>
          <a:xfrm rot="10800000">
            <a:off x="5520865" y="3667125"/>
            <a:ext cx="285161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61F60FF-162B-472E-A7B5-C6A6782FFAA4}"/>
              </a:ext>
            </a:extLst>
          </p:cNvPr>
          <p:cNvSpPr/>
          <p:nvPr/>
        </p:nvSpPr>
        <p:spPr>
          <a:xfrm rot="10800000">
            <a:off x="5520865" y="4257675"/>
            <a:ext cx="2851611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416371-41D5-4E61-AE26-C8FD03071A1F}"/>
              </a:ext>
            </a:extLst>
          </p:cNvPr>
          <p:cNvSpPr/>
          <p:nvPr/>
        </p:nvSpPr>
        <p:spPr>
          <a:xfrm>
            <a:off x="5520864" y="1895475"/>
            <a:ext cx="1861204" cy="2000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F0389D3-CD09-4EDE-8474-EADFF172A185}"/>
              </a:ext>
            </a:extLst>
          </p:cNvPr>
          <p:cNvSpPr/>
          <p:nvPr/>
        </p:nvSpPr>
        <p:spPr>
          <a:xfrm>
            <a:off x="5520864" y="2485073"/>
            <a:ext cx="2017683" cy="2000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5E74FAE-CCEC-4C19-8019-894881532EE8}"/>
              </a:ext>
            </a:extLst>
          </p:cNvPr>
          <p:cNvSpPr/>
          <p:nvPr/>
        </p:nvSpPr>
        <p:spPr>
          <a:xfrm>
            <a:off x="5520864" y="3074671"/>
            <a:ext cx="1367692" cy="2000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F6CAE65-310B-4123-BB37-029245CF92E2}"/>
              </a:ext>
            </a:extLst>
          </p:cNvPr>
          <p:cNvSpPr/>
          <p:nvPr/>
        </p:nvSpPr>
        <p:spPr>
          <a:xfrm>
            <a:off x="5520864" y="3667125"/>
            <a:ext cx="2613508" cy="2000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2B0F19F-2C42-41E0-9691-A1BDBE1994E5}"/>
              </a:ext>
            </a:extLst>
          </p:cNvPr>
          <p:cNvSpPr/>
          <p:nvPr/>
        </p:nvSpPr>
        <p:spPr>
          <a:xfrm>
            <a:off x="5520864" y="4257675"/>
            <a:ext cx="1680650" cy="200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220FCEA-DE60-45DA-938D-BBB251DB8212}"/>
              </a:ext>
            </a:extLst>
          </p:cNvPr>
          <p:cNvSpPr txBox="1"/>
          <p:nvPr/>
        </p:nvSpPr>
        <p:spPr>
          <a:xfrm>
            <a:off x="5506946" y="1601402"/>
            <a:ext cx="6207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600" b="1" dirty="0">
                <a:solidFill>
                  <a:schemeClr val="accent5"/>
                </a:solidFill>
                <a:latin typeface="Heebo" pitchFamily="2" charset="-79"/>
                <a:ea typeface="Roboto" panose="02000000000000000000" pitchFamily="2" charset="0"/>
              </a:rPr>
              <a:t>70%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F05A1D0-B256-4043-8131-505E1B8C10F0}"/>
              </a:ext>
            </a:extLst>
          </p:cNvPr>
          <p:cNvSpPr txBox="1"/>
          <p:nvPr/>
        </p:nvSpPr>
        <p:spPr>
          <a:xfrm>
            <a:off x="5506946" y="2195377"/>
            <a:ext cx="6207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600" b="1" dirty="0">
                <a:solidFill>
                  <a:schemeClr val="accent4"/>
                </a:solidFill>
                <a:latin typeface="Heebo" pitchFamily="2" charset="-79"/>
                <a:ea typeface="Roboto" panose="02000000000000000000" pitchFamily="2" charset="0"/>
              </a:rPr>
              <a:t>75%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D5B4D71-EF7B-4A61-83B7-AEA5F517459C}"/>
              </a:ext>
            </a:extLst>
          </p:cNvPr>
          <p:cNvSpPr txBox="1"/>
          <p:nvPr/>
        </p:nvSpPr>
        <p:spPr>
          <a:xfrm>
            <a:off x="5506946" y="2789353"/>
            <a:ext cx="6207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600" b="1" dirty="0">
                <a:solidFill>
                  <a:schemeClr val="accent3"/>
                </a:solidFill>
                <a:latin typeface="Heebo" pitchFamily="2" charset="-79"/>
                <a:ea typeface="Roboto" panose="02000000000000000000" pitchFamily="2" charset="0"/>
              </a:rPr>
              <a:t>50%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8F8A6A8-2A30-4DF3-A376-9F9BC9B94417}"/>
              </a:ext>
            </a:extLst>
          </p:cNvPr>
          <p:cNvSpPr txBox="1"/>
          <p:nvPr/>
        </p:nvSpPr>
        <p:spPr>
          <a:xfrm>
            <a:off x="5506946" y="3383328"/>
            <a:ext cx="6207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600" b="1" dirty="0">
                <a:solidFill>
                  <a:schemeClr val="accent2"/>
                </a:solidFill>
                <a:latin typeface="Heebo" pitchFamily="2" charset="-79"/>
                <a:ea typeface="Roboto" panose="02000000000000000000" pitchFamily="2" charset="0"/>
              </a:rPr>
              <a:t>90%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2EE9AEE-B864-47B7-B23F-C609468FCD96}"/>
              </a:ext>
            </a:extLst>
          </p:cNvPr>
          <p:cNvSpPr txBox="1"/>
          <p:nvPr/>
        </p:nvSpPr>
        <p:spPr>
          <a:xfrm>
            <a:off x="5506946" y="3977304"/>
            <a:ext cx="62078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600" b="1" dirty="0">
                <a:solidFill>
                  <a:schemeClr val="accent1"/>
                </a:solidFill>
                <a:latin typeface="Heebo" pitchFamily="2" charset="-79"/>
                <a:ea typeface="Roboto" panose="02000000000000000000" pitchFamily="2" charset="0"/>
              </a:rPr>
              <a:t>60%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DE1CB91-632C-4A9C-852A-7287EF9ACF3A}"/>
              </a:ext>
            </a:extLst>
          </p:cNvPr>
          <p:cNvSpPr/>
          <p:nvPr/>
        </p:nvSpPr>
        <p:spPr>
          <a:xfrm>
            <a:off x="771525" y="1895475"/>
            <a:ext cx="2815994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366F6E-AE41-4317-8C5C-EAA1D087952D}"/>
              </a:ext>
            </a:extLst>
          </p:cNvPr>
          <p:cNvSpPr/>
          <p:nvPr/>
        </p:nvSpPr>
        <p:spPr>
          <a:xfrm>
            <a:off x="771525" y="2486025"/>
            <a:ext cx="2815994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A9AFDE6-ED13-42BA-B3E1-32DF4372FD27}"/>
              </a:ext>
            </a:extLst>
          </p:cNvPr>
          <p:cNvSpPr/>
          <p:nvPr/>
        </p:nvSpPr>
        <p:spPr>
          <a:xfrm>
            <a:off x="771525" y="3076575"/>
            <a:ext cx="2815994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A9D1BE-08A1-4A8E-9E0D-D542EAB324ED}"/>
              </a:ext>
            </a:extLst>
          </p:cNvPr>
          <p:cNvSpPr/>
          <p:nvPr/>
        </p:nvSpPr>
        <p:spPr>
          <a:xfrm>
            <a:off x="771525" y="3667125"/>
            <a:ext cx="2815994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C173519-97D3-4F8A-A22F-9E750527B339}"/>
              </a:ext>
            </a:extLst>
          </p:cNvPr>
          <p:cNvSpPr/>
          <p:nvPr/>
        </p:nvSpPr>
        <p:spPr>
          <a:xfrm>
            <a:off x="771525" y="4257675"/>
            <a:ext cx="2815994" cy="200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44E613-CDE1-4750-80B7-BAE200BAA287}"/>
              </a:ext>
            </a:extLst>
          </p:cNvPr>
          <p:cNvSpPr/>
          <p:nvPr/>
        </p:nvSpPr>
        <p:spPr>
          <a:xfrm>
            <a:off x="2386236" y="1895475"/>
            <a:ext cx="1201283" cy="2000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540B04F-936A-405F-B7C3-E533F8388771}"/>
              </a:ext>
            </a:extLst>
          </p:cNvPr>
          <p:cNvSpPr/>
          <p:nvPr/>
        </p:nvSpPr>
        <p:spPr>
          <a:xfrm>
            <a:off x="2795764" y="2485073"/>
            <a:ext cx="791754" cy="2000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063DF42-8732-449D-96B4-C8742B639A62}"/>
              </a:ext>
            </a:extLst>
          </p:cNvPr>
          <p:cNvSpPr/>
          <p:nvPr/>
        </p:nvSpPr>
        <p:spPr>
          <a:xfrm>
            <a:off x="2171722" y="3074671"/>
            <a:ext cx="1415796" cy="2000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C0863EC-3897-4D86-90C2-4F263FA7003A}"/>
              </a:ext>
            </a:extLst>
          </p:cNvPr>
          <p:cNvSpPr/>
          <p:nvPr/>
        </p:nvSpPr>
        <p:spPr>
          <a:xfrm>
            <a:off x="2682656" y="3667125"/>
            <a:ext cx="904862" cy="2000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7554A96-443E-4425-94D8-2113A35A2B54}"/>
              </a:ext>
            </a:extLst>
          </p:cNvPr>
          <p:cNvSpPr/>
          <p:nvPr/>
        </p:nvSpPr>
        <p:spPr>
          <a:xfrm>
            <a:off x="1099148" y="4257675"/>
            <a:ext cx="2488371" cy="200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BE118F9-7D82-4F24-ACAD-7F195F296D23}"/>
              </a:ext>
            </a:extLst>
          </p:cNvPr>
          <p:cNvSpPr txBox="1"/>
          <p:nvPr/>
        </p:nvSpPr>
        <p:spPr>
          <a:xfrm>
            <a:off x="2998636" y="1601402"/>
            <a:ext cx="613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sz="1600" b="1" dirty="0">
                <a:solidFill>
                  <a:schemeClr val="accent5"/>
                </a:solidFill>
                <a:latin typeface="Heebo" pitchFamily="2" charset="-79"/>
                <a:ea typeface="Roboto" panose="02000000000000000000" pitchFamily="2" charset="0"/>
              </a:rPr>
              <a:t>40%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624542B-B1E3-45FF-BE1C-94BC4FADABBD}"/>
              </a:ext>
            </a:extLst>
          </p:cNvPr>
          <p:cNvSpPr txBox="1"/>
          <p:nvPr/>
        </p:nvSpPr>
        <p:spPr>
          <a:xfrm>
            <a:off x="2998636" y="2195377"/>
            <a:ext cx="613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sz="1600" b="1" dirty="0">
                <a:solidFill>
                  <a:schemeClr val="accent4"/>
                </a:solidFill>
                <a:latin typeface="Heebo" pitchFamily="2" charset="-79"/>
                <a:ea typeface="Roboto" panose="02000000000000000000" pitchFamily="2" charset="0"/>
              </a:rPr>
              <a:t>25%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B1A8585-DC92-4635-AEAC-12F9BE6FF73B}"/>
              </a:ext>
            </a:extLst>
          </p:cNvPr>
          <p:cNvSpPr txBox="1"/>
          <p:nvPr/>
        </p:nvSpPr>
        <p:spPr>
          <a:xfrm>
            <a:off x="2998636" y="2789353"/>
            <a:ext cx="613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sz="1600" b="1" dirty="0">
                <a:solidFill>
                  <a:schemeClr val="accent3"/>
                </a:solidFill>
                <a:latin typeface="Heebo" pitchFamily="2" charset="-79"/>
                <a:ea typeface="Roboto" panose="02000000000000000000" pitchFamily="2" charset="0"/>
              </a:rPr>
              <a:t>50%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9D6A335-F30C-4800-AC0F-043A67B30A48}"/>
              </a:ext>
            </a:extLst>
          </p:cNvPr>
          <p:cNvSpPr txBox="1"/>
          <p:nvPr/>
        </p:nvSpPr>
        <p:spPr>
          <a:xfrm>
            <a:off x="2998636" y="3383328"/>
            <a:ext cx="613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sz="1600" b="1" dirty="0">
                <a:solidFill>
                  <a:schemeClr val="accent2"/>
                </a:solidFill>
                <a:latin typeface="Heebo" pitchFamily="2" charset="-79"/>
                <a:ea typeface="Roboto" panose="02000000000000000000" pitchFamily="2" charset="0"/>
              </a:rPr>
              <a:t>30%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2D688F5-8345-4FF7-BA2A-081D5DAABA57}"/>
              </a:ext>
            </a:extLst>
          </p:cNvPr>
          <p:cNvSpPr txBox="1"/>
          <p:nvPr/>
        </p:nvSpPr>
        <p:spPr>
          <a:xfrm>
            <a:off x="2998636" y="3977304"/>
            <a:ext cx="6130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sz="1600" b="1" dirty="0">
                <a:solidFill>
                  <a:schemeClr val="accent1"/>
                </a:solidFill>
                <a:latin typeface="Heebo" pitchFamily="2" charset="-79"/>
                <a:ea typeface="Roboto" panose="02000000000000000000" pitchFamily="2" charset="0"/>
              </a:rPr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559723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1"/>
          <p:cNvSpPr/>
          <p:nvPr/>
        </p:nvSpPr>
        <p:spPr>
          <a:xfrm>
            <a:off x="5634861" y="1485575"/>
            <a:ext cx="3051963" cy="324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item 2</a:t>
            </a:r>
          </a:p>
        </p:txBody>
      </p:sp>
      <p:sp>
        <p:nvSpPr>
          <p:cNvPr id="549" name="Google Shape;549;p21"/>
          <p:cNvSpPr/>
          <p:nvPr/>
        </p:nvSpPr>
        <p:spPr>
          <a:xfrm>
            <a:off x="457200" y="1485575"/>
            <a:ext cx="3174751" cy="324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item 1</a:t>
            </a:r>
          </a:p>
        </p:txBody>
      </p:sp>
      <p:sp>
        <p:nvSpPr>
          <p:cNvPr id="551" name="Google Shape;55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slide comparativo</a:t>
            </a:r>
            <a:endParaRPr dirty="0"/>
          </a:p>
        </p:txBody>
      </p:sp>
      <p:sp>
        <p:nvSpPr>
          <p:cNvPr id="561" name="Google Shape;561;p21"/>
          <p:cNvSpPr/>
          <p:nvPr/>
        </p:nvSpPr>
        <p:spPr>
          <a:xfrm>
            <a:off x="1022338" y="2379450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62" name="Google Shape;562;p21"/>
          <p:cNvSpPr/>
          <p:nvPr/>
        </p:nvSpPr>
        <p:spPr>
          <a:xfrm>
            <a:off x="1277425" y="23794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63" name="Google Shape;563;p21"/>
          <p:cNvSpPr/>
          <p:nvPr/>
        </p:nvSpPr>
        <p:spPr>
          <a:xfrm>
            <a:off x="1532513" y="23794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64" name="Google Shape;564;p21"/>
          <p:cNvSpPr/>
          <p:nvPr/>
        </p:nvSpPr>
        <p:spPr>
          <a:xfrm>
            <a:off x="1787600" y="23794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65" name="Google Shape;565;p21"/>
          <p:cNvSpPr/>
          <p:nvPr/>
        </p:nvSpPr>
        <p:spPr>
          <a:xfrm>
            <a:off x="2042688" y="23794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66" name="Google Shape;566;p21"/>
          <p:cNvSpPr/>
          <p:nvPr/>
        </p:nvSpPr>
        <p:spPr>
          <a:xfrm>
            <a:off x="2297775" y="23794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67" name="Google Shape;567;p21"/>
          <p:cNvSpPr/>
          <p:nvPr/>
        </p:nvSpPr>
        <p:spPr>
          <a:xfrm>
            <a:off x="2552863" y="23794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68" name="Google Shape;568;p21"/>
          <p:cNvSpPr/>
          <p:nvPr/>
        </p:nvSpPr>
        <p:spPr>
          <a:xfrm>
            <a:off x="2807950" y="23794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69" name="Google Shape;569;p21"/>
          <p:cNvSpPr/>
          <p:nvPr/>
        </p:nvSpPr>
        <p:spPr>
          <a:xfrm>
            <a:off x="3063037" y="23794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70" name="Google Shape;570;p21"/>
          <p:cNvSpPr/>
          <p:nvPr/>
        </p:nvSpPr>
        <p:spPr>
          <a:xfrm>
            <a:off x="3318125" y="2379450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71" name="Google Shape;571;p21"/>
          <p:cNvSpPr/>
          <p:nvPr/>
        </p:nvSpPr>
        <p:spPr>
          <a:xfrm>
            <a:off x="1022338" y="2846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72" name="Google Shape;572;p21"/>
          <p:cNvSpPr/>
          <p:nvPr/>
        </p:nvSpPr>
        <p:spPr>
          <a:xfrm>
            <a:off x="1277425" y="2846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73" name="Google Shape;573;p21"/>
          <p:cNvSpPr/>
          <p:nvPr/>
        </p:nvSpPr>
        <p:spPr>
          <a:xfrm>
            <a:off x="1532513" y="2846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74" name="Google Shape;574;p21"/>
          <p:cNvSpPr/>
          <p:nvPr/>
        </p:nvSpPr>
        <p:spPr>
          <a:xfrm>
            <a:off x="1787600" y="28465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75" name="Google Shape;575;p21"/>
          <p:cNvSpPr/>
          <p:nvPr/>
        </p:nvSpPr>
        <p:spPr>
          <a:xfrm>
            <a:off x="2042688" y="28465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76" name="Google Shape;576;p21"/>
          <p:cNvSpPr/>
          <p:nvPr/>
        </p:nvSpPr>
        <p:spPr>
          <a:xfrm>
            <a:off x="2297775" y="28465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77" name="Google Shape;577;p21"/>
          <p:cNvSpPr/>
          <p:nvPr/>
        </p:nvSpPr>
        <p:spPr>
          <a:xfrm>
            <a:off x="2552863" y="28465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78" name="Google Shape;578;p21"/>
          <p:cNvSpPr/>
          <p:nvPr/>
        </p:nvSpPr>
        <p:spPr>
          <a:xfrm>
            <a:off x="2807950" y="28465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79" name="Google Shape;579;p21"/>
          <p:cNvSpPr/>
          <p:nvPr/>
        </p:nvSpPr>
        <p:spPr>
          <a:xfrm>
            <a:off x="3063037" y="28465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80" name="Google Shape;580;p21"/>
          <p:cNvSpPr/>
          <p:nvPr/>
        </p:nvSpPr>
        <p:spPr>
          <a:xfrm>
            <a:off x="3318125" y="28465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81" name="Google Shape;581;p21"/>
          <p:cNvSpPr/>
          <p:nvPr/>
        </p:nvSpPr>
        <p:spPr>
          <a:xfrm>
            <a:off x="1022338" y="33149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82" name="Google Shape;582;p21"/>
          <p:cNvSpPr/>
          <p:nvPr/>
        </p:nvSpPr>
        <p:spPr>
          <a:xfrm>
            <a:off x="1277425" y="33149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83" name="Google Shape;583;p21"/>
          <p:cNvSpPr/>
          <p:nvPr/>
        </p:nvSpPr>
        <p:spPr>
          <a:xfrm>
            <a:off x="1532513" y="33149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84" name="Google Shape;584;p21"/>
          <p:cNvSpPr/>
          <p:nvPr/>
        </p:nvSpPr>
        <p:spPr>
          <a:xfrm>
            <a:off x="1787600" y="33149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85" name="Google Shape;585;p21"/>
          <p:cNvSpPr/>
          <p:nvPr/>
        </p:nvSpPr>
        <p:spPr>
          <a:xfrm>
            <a:off x="2042688" y="33149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86" name="Google Shape;586;p21"/>
          <p:cNvSpPr/>
          <p:nvPr/>
        </p:nvSpPr>
        <p:spPr>
          <a:xfrm>
            <a:off x="2297775" y="33149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87" name="Google Shape;587;p21"/>
          <p:cNvSpPr/>
          <p:nvPr/>
        </p:nvSpPr>
        <p:spPr>
          <a:xfrm>
            <a:off x="2552863" y="33149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88" name="Google Shape;588;p21"/>
          <p:cNvSpPr/>
          <p:nvPr/>
        </p:nvSpPr>
        <p:spPr>
          <a:xfrm>
            <a:off x="2807950" y="33149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89" name="Google Shape;589;p21"/>
          <p:cNvSpPr/>
          <p:nvPr/>
        </p:nvSpPr>
        <p:spPr>
          <a:xfrm>
            <a:off x="3063037" y="33149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90" name="Google Shape;590;p21"/>
          <p:cNvSpPr/>
          <p:nvPr/>
        </p:nvSpPr>
        <p:spPr>
          <a:xfrm>
            <a:off x="3318125" y="33149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91" name="Google Shape;591;p21"/>
          <p:cNvSpPr/>
          <p:nvPr/>
        </p:nvSpPr>
        <p:spPr>
          <a:xfrm>
            <a:off x="1022338" y="377892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92" name="Google Shape;592;p21"/>
          <p:cNvSpPr/>
          <p:nvPr/>
        </p:nvSpPr>
        <p:spPr>
          <a:xfrm>
            <a:off x="1277425" y="377892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93" name="Google Shape;593;p21"/>
          <p:cNvSpPr/>
          <p:nvPr/>
        </p:nvSpPr>
        <p:spPr>
          <a:xfrm>
            <a:off x="1532513" y="377892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94" name="Google Shape;594;p21"/>
          <p:cNvSpPr/>
          <p:nvPr/>
        </p:nvSpPr>
        <p:spPr>
          <a:xfrm>
            <a:off x="1787600" y="377892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95" name="Google Shape;595;p21"/>
          <p:cNvSpPr/>
          <p:nvPr/>
        </p:nvSpPr>
        <p:spPr>
          <a:xfrm>
            <a:off x="2042688" y="377892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96" name="Google Shape;596;p21"/>
          <p:cNvSpPr/>
          <p:nvPr/>
        </p:nvSpPr>
        <p:spPr>
          <a:xfrm>
            <a:off x="2297775" y="377892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97" name="Google Shape;597;p21"/>
          <p:cNvSpPr/>
          <p:nvPr/>
        </p:nvSpPr>
        <p:spPr>
          <a:xfrm>
            <a:off x="2552863" y="377892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98" name="Google Shape;598;p21"/>
          <p:cNvSpPr/>
          <p:nvPr/>
        </p:nvSpPr>
        <p:spPr>
          <a:xfrm>
            <a:off x="2807950" y="377892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599" name="Google Shape;599;p21"/>
          <p:cNvSpPr/>
          <p:nvPr/>
        </p:nvSpPr>
        <p:spPr>
          <a:xfrm>
            <a:off x="3063037" y="377892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00" name="Google Shape;600;p21"/>
          <p:cNvSpPr/>
          <p:nvPr/>
        </p:nvSpPr>
        <p:spPr>
          <a:xfrm>
            <a:off x="3318125" y="377892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01" name="Google Shape;601;p21"/>
          <p:cNvSpPr/>
          <p:nvPr/>
        </p:nvSpPr>
        <p:spPr>
          <a:xfrm>
            <a:off x="1022338" y="42428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02" name="Google Shape;602;p21"/>
          <p:cNvSpPr/>
          <p:nvPr/>
        </p:nvSpPr>
        <p:spPr>
          <a:xfrm>
            <a:off x="1277425" y="42428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03" name="Google Shape;603;p21"/>
          <p:cNvSpPr/>
          <p:nvPr/>
        </p:nvSpPr>
        <p:spPr>
          <a:xfrm>
            <a:off x="1532513" y="42428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04" name="Google Shape;604;p21"/>
          <p:cNvSpPr/>
          <p:nvPr/>
        </p:nvSpPr>
        <p:spPr>
          <a:xfrm>
            <a:off x="1787600" y="42428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05" name="Google Shape;605;p21"/>
          <p:cNvSpPr/>
          <p:nvPr/>
        </p:nvSpPr>
        <p:spPr>
          <a:xfrm>
            <a:off x="2042688" y="42428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06" name="Google Shape;606;p21"/>
          <p:cNvSpPr/>
          <p:nvPr/>
        </p:nvSpPr>
        <p:spPr>
          <a:xfrm>
            <a:off x="2297775" y="42428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07" name="Google Shape;607;p21"/>
          <p:cNvSpPr/>
          <p:nvPr/>
        </p:nvSpPr>
        <p:spPr>
          <a:xfrm>
            <a:off x="2552863" y="4242875"/>
            <a:ext cx="2034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08" name="Google Shape;608;p21"/>
          <p:cNvSpPr/>
          <p:nvPr/>
        </p:nvSpPr>
        <p:spPr>
          <a:xfrm>
            <a:off x="2807950" y="42428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09" name="Google Shape;609;p21"/>
          <p:cNvSpPr/>
          <p:nvPr/>
        </p:nvSpPr>
        <p:spPr>
          <a:xfrm>
            <a:off x="3063037" y="42428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10" name="Google Shape;610;p21"/>
          <p:cNvSpPr/>
          <p:nvPr/>
        </p:nvSpPr>
        <p:spPr>
          <a:xfrm>
            <a:off x="3318125" y="4242875"/>
            <a:ext cx="203400" cy="1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11" name="Google Shape;611;p21"/>
          <p:cNvSpPr/>
          <p:nvPr/>
        </p:nvSpPr>
        <p:spPr>
          <a:xfrm>
            <a:off x="5634862" y="2379450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12" name="Google Shape;612;p21"/>
          <p:cNvSpPr/>
          <p:nvPr/>
        </p:nvSpPr>
        <p:spPr>
          <a:xfrm>
            <a:off x="5888709" y="2379450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13" name="Google Shape;613;p21"/>
          <p:cNvSpPr/>
          <p:nvPr/>
        </p:nvSpPr>
        <p:spPr>
          <a:xfrm>
            <a:off x="6142557" y="2379450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14" name="Google Shape;614;p21"/>
          <p:cNvSpPr/>
          <p:nvPr/>
        </p:nvSpPr>
        <p:spPr>
          <a:xfrm>
            <a:off x="6396404" y="2379450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15" name="Google Shape;615;p21"/>
          <p:cNvSpPr/>
          <p:nvPr/>
        </p:nvSpPr>
        <p:spPr>
          <a:xfrm>
            <a:off x="6650251" y="2379450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16" name="Google Shape;616;p21"/>
          <p:cNvSpPr/>
          <p:nvPr/>
        </p:nvSpPr>
        <p:spPr>
          <a:xfrm>
            <a:off x="6904098" y="23794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17" name="Google Shape;617;p21"/>
          <p:cNvSpPr/>
          <p:nvPr/>
        </p:nvSpPr>
        <p:spPr>
          <a:xfrm>
            <a:off x="7157946" y="23794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18" name="Google Shape;618;p21"/>
          <p:cNvSpPr/>
          <p:nvPr/>
        </p:nvSpPr>
        <p:spPr>
          <a:xfrm>
            <a:off x="7411793" y="23794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19" name="Google Shape;619;p21"/>
          <p:cNvSpPr/>
          <p:nvPr/>
        </p:nvSpPr>
        <p:spPr>
          <a:xfrm>
            <a:off x="7665640" y="23794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20" name="Google Shape;620;p21"/>
          <p:cNvSpPr/>
          <p:nvPr/>
        </p:nvSpPr>
        <p:spPr>
          <a:xfrm>
            <a:off x="7919488" y="2379450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21" name="Google Shape;621;p21"/>
          <p:cNvSpPr/>
          <p:nvPr/>
        </p:nvSpPr>
        <p:spPr>
          <a:xfrm>
            <a:off x="5634862" y="284657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22" name="Google Shape;622;p21"/>
          <p:cNvSpPr/>
          <p:nvPr/>
        </p:nvSpPr>
        <p:spPr>
          <a:xfrm>
            <a:off x="5888709" y="284657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23" name="Google Shape;623;p21"/>
          <p:cNvSpPr/>
          <p:nvPr/>
        </p:nvSpPr>
        <p:spPr>
          <a:xfrm>
            <a:off x="6142557" y="284657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24" name="Google Shape;624;p21"/>
          <p:cNvSpPr/>
          <p:nvPr/>
        </p:nvSpPr>
        <p:spPr>
          <a:xfrm>
            <a:off x="6396404" y="284657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25" name="Google Shape;625;p21"/>
          <p:cNvSpPr/>
          <p:nvPr/>
        </p:nvSpPr>
        <p:spPr>
          <a:xfrm>
            <a:off x="6650251" y="284657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26" name="Google Shape;626;p21"/>
          <p:cNvSpPr/>
          <p:nvPr/>
        </p:nvSpPr>
        <p:spPr>
          <a:xfrm>
            <a:off x="6904098" y="284657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27" name="Google Shape;627;p21"/>
          <p:cNvSpPr/>
          <p:nvPr/>
        </p:nvSpPr>
        <p:spPr>
          <a:xfrm>
            <a:off x="7157946" y="284657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28" name="Google Shape;628;p21"/>
          <p:cNvSpPr/>
          <p:nvPr/>
        </p:nvSpPr>
        <p:spPr>
          <a:xfrm>
            <a:off x="7411793" y="284657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29" name="Google Shape;629;p21"/>
          <p:cNvSpPr/>
          <p:nvPr/>
        </p:nvSpPr>
        <p:spPr>
          <a:xfrm>
            <a:off x="7665640" y="284657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30" name="Google Shape;630;p21"/>
          <p:cNvSpPr/>
          <p:nvPr/>
        </p:nvSpPr>
        <p:spPr>
          <a:xfrm>
            <a:off x="7919488" y="28465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31" name="Google Shape;631;p21"/>
          <p:cNvSpPr/>
          <p:nvPr/>
        </p:nvSpPr>
        <p:spPr>
          <a:xfrm>
            <a:off x="5634862" y="331497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32" name="Google Shape;632;p21"/>
          <p:cNvSpPr/>
          <p:nvPr/>
        </p:nvSpPr>
        <p:spPr>
          <a:xfrm>
            <a:off x="5888709" y="331497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33" name="Google Shape;633;p21"/>
          <p:cNvSpPr/>
          <p:nvPr/>
        </p:nvSpPr>
        <p:spPr>
          <a:xfrm>
            <a:off x="6142557" y="331497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6396404" y="331497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35" name="Google Shape;635;p21"/>
          <p:cNvSpPr/>
          <p:nvPr/>
        </p:nvSpPr>
        <p:spPr>
          <a:xfrm>
            <a:off x="6650251" y="33149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36" name="Google Shape;636;p21"/>
          <p:cNvSpPr/>
          <p:nvPr/>
        </p:nvSpPr>
        <p:spPr>
          <a:xfrm>
            <a:off x="6904098" y="33149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37" name="Google Shape;637;p21"/>
          <p:cNvSpPr/>
          <p:nvPr/>
        </p:nvSpPr>
        <p:spPr>
          <a:xfrm>
            <a:off x="7157946" y="33149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38" name="Google Shape;638;p21"/>
          <p:cNvSpPr/>
          <p:nvPr/>
        </p:nvSpPr>
        <p:spPr>
          <a:xfrm>
            <a:off x="7411793" y="33149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39" name="Google Shape;639;p21"/>
          <p:cNvSpPr/>
          <p:nvPr/>
        </p:nvSpPr>
        <p:spPr>
          <a:xfrm>
            <a:off x="7665640" y="33149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40" name="Google Shape;640;p21"/>
          <p:cNvSpPr/>
          <p:nvPr/>
        </p:nvSpPr>
        <p:spPr>
          <a:xfrm>
            <a:off x="7919488" y="33149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41" name="Google Shape;641;p21"/>
          <p:cNvSpPr/>
          <p:nvPr/>
        </p:nvSpPr>
        <p:spPr>
          <a:xfrm>
            <a:off x="5634862" y="377892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42" name="Google Shape;642;p21"/>
          <p:cNvSpPr/>
          <p:nvPr/>
        </p:nvSpPr>
        <p:spPr>
          <a:xfrm>
            <a:off x="5888709" y="377892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43" name="Google Shape;643;p21"/>
          <p:cNvSpPr/>
          <p:nvPr/>
        </p:nvSpPr>
        <p:spPr>
          <a:xfrm>
            <a:off x="6142557" y="377892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44" name="Google Shape;644;p21"/>
          <p:cNvSpPr/>
          <p:nvPr/>
        </p:nvSpPr>
        <p:spPr>
          <a:xfrm>
            <a:off x="6396404" y="377892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45" name="Google Shape;645;p21"/>
          <p:cNvSpPr/>
          <p:nvPr/>
        </p:nvSpPr>
        <p:spPr>
          <a:xfrm>
            <a:off x="6650251" y="377892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46" name="Google Shape;646;p21"/>
          <p:cNvSpPr/>
          <p:nvPr/>
        </p:nvSpPr>
        <p:spPr>
          <a:xfrm>
            <a:off x="6904098" y="377892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47" name="Google Shape;647;p21"/>
          <p:cNvSpPr/>
          <p:nvPr/>
        </p:nvSpPr>
        <p:spPr>
          <a:xfrm>
            <a:off x="7157946" y="377892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48" name="Google Shape;648;p21"/>
          <p:cNvSpPr/>
          <p:nvPr/>
        </p:nvSpPr>
        <p:spPr>
          <a:xfrm>
            <a:off x="7411793" y="377892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49" name="Google Shape;649;p21"/>
          <p:cNvSpPr/>
          <p:nvPr/>
        </p:nvSpPr>
        <p:spPr>
          <a:xfrm>
            <a:off x="7665640" y="377892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50" name="Google Shape;650;p21"/>
          <p:cNvSpPr/>
          <p:nvPr/>
        </p:nvSpPr>
        <p:spPr>
          <a:xfrm>
            <a:off x="7919488" y="377892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51" name="Google Shape;651;p21"/>
          <p:cNvSpPr/>
          <p:nvPr/>
        </p:nvSpPr>
        <p:spPr>
          <a:xfrm>
            <a:off x="5634862" y="4242875"/>
            <a:ext cx="202500" cy="13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52" name="Google Shape;652;p21"/>
          <p:cNvSpPr/>
          <p:nvPr/>
        </p:nvSpPr>
        <p:spPr>
          <a:xfrm>
            <a:off x="5888709" y="42428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53" name="Google Shape;653;p21"/>
          <p:cNvSpPr/>
          <p:nvPr/>
        </p:nvSpPr>
        <p:spPr>
          <a:xfrm>
            <a:off x="6142557" y="42428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54" name="Google Shape;654;p21"/>
          <p:cNvSpPr/>
          <p:nvPr/>
        </p:nvSpPr>
        <p:spPr>
          <a:xfrm>
            <a:off x="6396404" y="42428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55" name="Google Shape;655;p21"/>
          <p:cNvSpPr/>
          <p:nvPr/>
        </p:nvSpPr>
        <p:spPr>
          <a:xfrm>
            <a:off x="6650251" y="42428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56" name="Google Shape;656;p21"/>
          <p:cNvSpPr/>
          <p:nvPr/>
        </p:nvSpPr>
        <p:spPr>
          <a:xfrm>
            <a:off x="6904098" y="42428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57" name="Google Shape;657;p21"/>
          <p:cNvSpPr/>
          <p:nvPr/>
        </p:nvSpPr>
        <p:spPr>
          <a:xfrm>
            <a:off x="7157946" y="42428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58" name="Google Shape;658;p21"/>
          <p:cNvSpPr/>
          <p:nvPr/>
        </p:nvSpPr>
        <p:spPr>
          <a:xfrm>
            <a:off x="7411793" y="42428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59" name="Google Shape;659;p21"/>
          <p:cNvSpPr/>
          <p:nvPr/>
        </p:nvSpPr>
        <p:spPr>
          <a:xfrm>
            <a:off x="7665640" y="42428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60" name="Google Shape;660;p21"/>
          <p:cNvSpPr/>
          <p:nvPr/>
        </p:nvSpPr>
        <p:spPr>
          <a:xfrm>
            <a:off x="7919488" y="4242875"/>
            <a:ext cx="202500" cy="1350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innerShdw blurRad="50800">
              <a:prstClr val="black">
                <a:alpha val="23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61" name="Google Shape;661;p21"/>
          <p:cNvSpPr txBox="1"/>
          <p:nvPr/>
        </p:nvSpPr>
        <p:spPr>
          <a:xfrm>
            <a:off x="290263" y="229962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90%</a:t>
            </a:r>
            <a:endParaRPr sz="1200" dirty="0">
              <a:solidFill>
                <a:schemeClr val="dk1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662" name="Google Shape;662;p21"/>
          <p:cNvSpPr txBox="1"/>
          <p:nvPr/>
        </p:nvSpPr>
        <p:spPr>
          <a:xfrm>
            <a:off x="290263" y="276357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60%</a:t>
            </a:r>
            <a:endParaRPr sz="1200" dirty="0">
              <a:solidFill>
                <a:schemeClr val="dk1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663" name="Google Shape;663;p21"/>
          <p:cNvSpPr txBox="1"/>
          <p:nvPr/>
        </p:nvSpPr>
        <p:spPr>
          <a:xfrm>
            <a:off x="290263" y="322752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50%</a:t>
            </a:r>
            <a:endParaRPr sz="1200" dirty="0">
              <a:solidFill>
                <a:schemeClr val="dk1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664" name="Google Shape;664;p21"/>
          <p:cNvSpPr txBox="1"/>
          <p:nvPr/>
        </p:nvSpPr>
        <p:spPr>
          <a:xfrm>
            <a:off x="290263" y="369147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80%</a:t>
            </a:r>
            <a:endParaRPr sz="1200" dirty="0">
              <a:solidFill>
                <a:schemeClr val="dk1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665" name="Google Shape;665;p21"/>
          <p:cNvSpPr txBox="1"/>
          <p:nvPr/>
        </p:nvSpPr>
        <p:spPr>
          <a:xfrm>
            <a:off x="290263" y="415542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30%</a:t>
            </a:r>
            <a:endParaRPr sz="1200" dirty="0">
              <a:solidFill>
                <a:schemeClr val="dk1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666" name="Google Shape;666;p21"/>
          <p:cNvSpPr txBox="1"/>
          <p:nvPr/>
        </p:nvSpPr>
        <p:spPr>
          <a:xfrm>
            <a:off x="8173337" y="229962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50%</a:t>
            </a:r>
            <a:endParaRPr sz="1200" dirty="0">
              <a:solidFill>
                <a:schemeClr val="dk1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667" name="Google Shape;667;p21"/>
          <p:cNvSpPr txBox="1"/>
          <p:nvPr/>
        </p:nvSpPr>
        <p:spPr>
          <a:xfrm>
            <a:off x="8173337" y="276357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90%</a:t>
            </a:r>
            <a:endParaRPr sz="1200" dirty="0">
              <a:solidFill>
                <a:schemeClr val="dk1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668" name="Google Shape;668;p21"/>
          <p:cNvSpPr txBox="1"/>
          <p:nvPr/>
        </p:nvSpPr>
        <p:spPr>
          <a:xfrm>
            <a:off x="8173337" y="322752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40%</a:t>
            </a:r>
            <a:endParaRPr sz="1200" dirty="0">
              <a:solidFill>
                <a:schemeClr val="dk1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669" name="Google Shape;669;p21"/>
          <p:cNvSpPr txBox="1"/>
          <p:nvPr/>
        </p:nvSpPr>
        <p:spPr>
          <a:xfrm>
            <a:off x="8173337" y="369147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70%</a:t>
            </a:r>
            <a:endParaRPr sz="1200" dirty="0">
              <a:solidFill>
                <a:schemeClr val="dk1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8173337" y="4155425"/>
            <a:ext cx="6804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eebo" pitchFamily="2" charset="-79"/>
                <a:ea typeface="Roboto" panose="02000000000000000000" pitchFamily="2" charset="0"/>
                <a:cs typeface="Fira Sans"/>
                <a:sym typeface="Fira Sans"/>
              </a:rPr>
              <a:t>10%</a:t>
            </a:r>
            <a:endParaRPr sz="1200" dirty="0">
              <a:solidFill>
                <a:schemeClr val="dk1"/>
              </a:solidFill>
              <a:latin typeface="Heebo" pitchFamily="2" charset="-79"/>
              <a:ea typeface="Roboto" panose="02000000000000000000" pitchFamily="2" charset="0"/>
              <a:cs typeface="Fira Sans"/>
              <a:sym typeface="Fira Sans"/>
            </a:endParaRP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4F6B46C4-91D2-4A57-9BE2-E66D606F7C09}"/>
              </a:ext>
            </a:extLst>
          </p:cNvPr>
          <p:cNvGrpSpPr/>
          <p:nvPr/>
        </p:nvGrpSpPr>
        <p:grpSpPr>
          <a:xfrm>
            <a:off x="3631951" y="2328475"/>
            <a:ext cx="1842015" cy="2105240"/>
            <a:chOff x="4350260" y="1880800"/>
            <a:chExt cx="710176" cy="2105240"/>
          </a:xfrm>
        </p:grpSpPr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079273BB-EEE6-49D3-B06D-BC576A3ED0B9}"/>
                </a:ext>
              </a:extLst>
            </p:cNvPr>
            <p:cNvSpPr txBox="1"/>
            <p:nvPr/>
          </p:nvSpPr>
          <p:spPr>
            <a:xfrm>
              <a:off x="4350260" y="1880800"/>
              <a:ext cx="7101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ea typeface="Roboto" panose="02000000000000000000" pitchFamily="2" charset="0"/>
                </a:rPr>
                <a:t>breve descrição do item aqui</a:t>
              </a:r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9A51398C-3318-4749-8567-26C3A570BCFA}"/>
                </a:ext>
              </a:extLst>
            </p:cNvPr>
            <p:cNvSpPr txBox="1"/>
            <p:nvPr/>
          </p:nvSpPr>
          <p:spPr>
            <a:xfrm>
              <a:off x="4350260" y="2349977"/>
              <a:ext cx="710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pt-BR" dirty="0">
                  <a:latin typeface="Heebo" pitchFamily="2" charset="-79"/>
                </a:rPr>
                <a:t>breve descrição do item aqui</a:t>
              </a:r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3B7EF5A9-C09C-4FCE-95FD-403A84970C65}"/>
                </a:ext>
              </a:extLst>
            </p:cNvPr>
            <p:cNvSpPr txBox="1"/>
            <p:nvPr/>
          </p:nvSpPr>
          <p:spPr>
            <a:xfrm>
              <a:off x="4350260" y="2811459"/>
              <a:ext cx="710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pt-BR" dirty="0">
                  <a:latin typeface="Heebo" pitchFamily="2" charset="-79"/>
                </a:rPr>
                <a:t>breve descrição do item aqui</a:t>
              </a:r>
            </a:p>
          </p:txBody>
        </p:sp>
        <p:sp>
          <p:nvSpPr>
            <p:cNvPr id="130" name="CaixaDeTexto 129">
              <a:extLst>
                <a:ext uri="{FF2B5EF4-FFF2-40B4-BE49-F238E27FC236}">
                  <a16:creationId xmlns:a16="http://schemas.microsoft.com/office/drawing/2014/main" id="{CF9A0261-ADAC-4A03-8FE6-1AB05A197523}"/>
                </a:ext>
              </a:extLst>
            </p:cNvPr>
            <p:cNvSpPr txBox="1"/>
            <p:nvPr/>
          </p:nvSpPr>
          <p:spPr>
            <a:xfrm>
              <a:off x="4350260" y="3275639"/>
              <a:ext cx="710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pt-BR" dirty="0">
                  <a:latin typeface="Heebo" pitchFamily="2" charset="-79"/>
                </a:rPr>
                <a:t>breve descrição do item aqui</a:t>
              </a:r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B3D2CC2A-7BA1-44AD-BDA1-B24D83FD8A4F}"/>
                </a:ext>
              </a:extLst>
            </p:cNvPr>
            <p:cNvSpPr txBox="1"/>
            <p:nvPr/>
          </p:nvSpPr>
          <p:spPr>
            <a:xfrm>
              <a:off x="4350260" y="3739819"/>
              <a:ext cx="7101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pt-BR" dirty="0">
                  <a:latin typeface="Heebo" pitchFamily="2" charset="-79"/>
                </a:rPr>
                <a:t>breve descrição do item aqui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555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5"/>
          <p:cNvSpPr/>
          <p:nvPr/>
        </p:nvSpPr>
        <p:spPr>
          <a:xfrm>
            <a:off x="752325" y="1615385"/>
            <a:ext cx="3219600" cy="2865000"/>
          </a:xfrm>
          <a:prstGeom prst="roundRect">
            <a:avLst>
              <a:gd name="adj" fmla="val 5989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</a:endParaRPr>
          </a:p>
        </p:txBody>
      </p:sp>
      <p:sp>
        <p:nvSpPr>
          <p:cNvPr id="854" name="Google Shape;854;p25"/>
          <p:cNvSpPr txBox="1">
            <a:spLocks noGrp="1"/>
          </p:cNvSpPr>
          <p:nvPr>
            <p:ph type="title"/>
          </p:nvPr>
        </p:nvSpPr>
        <p:spPr>
          <a:xfrm>
            <a:off x="628650" y="507199"/>
            <a:ext cx="7886700" cy="43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slide comparativo</a:t>
            </a:r>
            <a:endParaRPr dirty="0"/>
          </a:p>
        </p:txBody>
      </p:sp>
      <p:sp>
        <p:nvSpPr>
          <p:cNvPr id="861" name="Google Shape;861;p25"/>
          <p:cNvSpPr/>
          <p:nvPr/>
        </p:nvSpPr>
        <p:spPr>
          <a:xfrm>
            <a:off x="4810925" y="1615385"/>
            <a:ext cx="3219600" cy="2865000"/>
          </a:xfrm>
          <a:prstGeom prst="roundRect">
            <a:avLst>
              <a:gd name="adj" fmla="val 5989"/>
            </a:avLst>
          </a:prstGeom>
          <a:noFill/>
          <a:ln w="9525" cap="flat" cmpd="sng">
            <a:solidFill>
              <a:srgbClr val="F4582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ebo" pitchFamily="2" charset="-79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27C8822-192C-42F0-9828-F125FB4B19AA}"/>
              </a:ext>
            </a:extLst>
          </p:cNvPr>
          <p:cNvSpPr/>
          <p:nvPr/>
        </p:nvSpPr>
        <p:spPr>
          <a:xfrm>
            <a:off x="3664634" y="1373799"/>
            <a:ext cx="614582" cy="6145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858" name="Google Shape;858;p25"/>
          <p:cNvSpPr txBox="1"/>
          <p:nvPr/>
        </p:nvSpPr>
        <p:spPr>
          <a:xfrm>
            <a:off x="1435512" y="2053897"/>
            <a:ext cx="2334628" cy="28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breve descrição do item aqui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41A469D-540F-4EAA-8735-1E6EEC51BD9A}"/>
              </a:ext>
            </a:extLst>
          </p:cNvPr>
          <p:cNvSpPr/>
          <p:nvPr/>
        </p:nvSpPr>
        <p:spPr>
          <a:xfrm>
            <a:off x="1099172" y="2029838"/>
            <a:ext cx="315377" cy="3153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1</a:t>
            </a:r>
          </a:p>
        </p:txBody>
      </p:sp>
      <p:sp>
        <p:nvSpPr>
          <p:cNvPr id="60" name="Google Shape;858;p25">
            <a:extLst>
              <a:ext uri="{FF2B5EF4-FFF2-40B4-BE49-F238E27FC236}">
                <a16:creationId xmlns:a16="http://schemas.microsoft.com/office/drawing/2014/main" id="{1DABCE80-C91B-47F9-B377-C3A22B1EE3F0}"/>
              </a:ext>
            </a:extLst>
          </p:cNvPr>
          <p:cNvSpPr txBox="1"/>
          <p:nvPr/>
        </p:nvSpPr>
        <p:spPr>
          <a:xfrm>
            <a:off x="1435512" y="2497029"/>
            <a:ext cx="2334628" cy="28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breve descrição do item aqui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53D259AC-AED5-45DE-B311-9A6BE770BF59}"/>
              </a:ext>
            </a:extLst>
          </p:cNvPr>
          <p:cNvSpPr/>
          <p:nvPr/>
        </p:nvSpPr>
        <p:spPr>
          <a:xfrm>
            <a:off x="1099172" y="2472970"/>
            <a:ext cx="315377" cy="3153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2</a:t>
            </a:r>
          </a:p>
        </p:txBody>
      </p:sp>
      <p:sp>
        <p:nvSpPr>
          <p:cNvPr id="63" name="Google Shape;858;p25">
            <a:extLst>
              <a:ext uri="{FF2B5EF4-FFF2-40B4-BE49-F238E27FC236}">
                <a16:creationId xmlns:a16="http://schemas.microsoft.com/office/drawing/2014/main" id="{FF7051F4-FC35-43CA-9E2D-0D82DBADFF3C}"/>
              </a:ext>
            </a:extLst>
          </p:cNvPr>
          <p:cNvSpPr txBox="1"/>
          <p:nvPr/>
        </p:nvSpPr>
        <p:spPr>
          <a:xfrm>
            <a:off x="1435512" y="2940161"/>
            <a:ext cx="2334628" cy="28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breve descrição do item aqui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2483FDDE-5F19-405C-A4C6-A857697C44F2}"/>
              </a:ext>
            </a:extLst>
          </p:cNvPr>
          <p:cNvSpPr/>
          <p:nvPr/>
        </p:nvSpPr>
        <p:spPr>
          <a:xfrm>
            <a:off x="1099172" y="2916102"/>
            <a:ext cx="315377" cy="3153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3</a:t>
            </a:r>
          </a:p>
        </p:txBody>
      </p:sp>
      <p:sp>
        <p:nvSpPr>
          <p:cNvPr id="66" name="Google Shape;858;p25">
            <a:extLst>
              <a:ext uri="{FF2B5EF4-FFF2-40B4-BE49-F238E27FC236}">
                <a16:creationId xmlns:a16="http://schemas.microsoft.com/office/drawing/2014/main" id="{C1E53628-E772-40BC-A069-D1A299E1F6FA}"/>
              </a:ext>
            </a:extLst>
          </p:cNvPr>
          <p:cNvSpPr txBox="1"/>
          <p:nvPr/>
        </p:nvSpPr>
        <p:spPr>
          <a:xfrm>
            <a:off x="1435512" y="3383293"/>
            <a:ext cx="2334628" cy="28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breve descrição do item aqui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19110AB1-29F5-4AEF-9465-5DB4C5023F57}"/>
              </a:ext>
            </a:extLst>
          </p:cNvPr>
          <p:cNvSpPr/>
          <p:nvPr/>
        </p:nvSpPr>
        <p:spPr>
          <a:xfrm>
            <a:off x="1099172" y="3359234"/>
            <a:ext cx="315377" cy="3153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4</a:t>
            </a:r>
          </a:p>
        </p:txBody>
      </p:sp>
      <p:sp>
        <p:nvSpPr>
          <p:cNvPr id="69" name="Google Shape;858;p25">
            <a:extLst>
              <a:ext uri="{FF2B5EF4-FFF2-40B4-BE49-F238E27FC236}">
                <a16:creationId xmlns:a16="http://schemas.microsoft.com/office/drawing/2014/main" id="{B67A5AB8-DEF3-4441-9247-C71EE879FE60}"/>
              </a:ext>
            </a:extLst>
          </p:cNvPr>
          <p:cNvSpPr txBox="1"/>
          <p:nvPr/>
        </p:nvSpPr>
        <p:spPr>
          <a:xfrm>
            <a:off x="1435512" y="3826426"/>
            <a:ext cx="2334628" cy="28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breve descrição do item aqui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597C4234-A1BA-4226-B3A2-5E5C83C9A978}"/>
              </a:ext>
            </a:extLst>
          </p:cNvPr>
          <p:cNvSpPr/>
          <p:nvPr/>
        </p:nvSpPr>
        <p:spPr>
          <a:xfrm>
            <a:off x="1099172" y="3802367"/>
            <a:ext cx="315377" cy="3153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5</a:t>
            </a:r>
          </a:p>
        </p:txBody>
      </p:sp>
      <p:sp>
        <p:nvSpPr>
          <p:cNvPr id="71" name="Google Shape;858;p25">
            <a:extLst>
              <a:ext uri="{FF2B5EF4-FFF2-40B4-BE49-F238E27FC236}">
                <a16:creationId xmlns:a16="http://schemas.microsoft.com/office/drawing/2014/main" id="{5F407D40-8CAD-442A-AE82-631DEF65BA17}"/>
              </a:ext>
            </a:extLst>
          </p:cNvPr>
          <p:cNvSpPr txBox="1"/>
          <p:nvPr/>
        </p:nvSpPr>
        <p:spPr>
          <a:xfrm>
            <a:off x="5458872" y="2053897"/>
            <a:ext cx="2334628" cy="28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breve descrição do item aqui</a:t>
            </a: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FD8BD579-F5D7-41F7-AFA9-27362C9A80D2}"/>
              </a:ext>
            </a:extLst>
          </p:cNvPr>
          <p:cNvSpPr/>
          <p:nvPr/>
        </p:nvSpPr>
        <p:spPr>
          <a:xfrm>
            <a:off x="5122532" y="2029838"/>
            <a:ext cx="315377" cy="315377"/>
          </a:xfrm>
          <a:prstGeom prst="ellipse">
            <a:avLst/>
          </a:prstGeom>
          <a:solidFill>
            <a:srgbClr val="F45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1</a:t>
            </a:r>
          </a:p>
        </p:txBody>
      </p:sp>
      <p:sp>
        <p:nvSpPr>
          <p:cNvPr id="73" name="Google Shape;858;p25">
            <a:extLst>
              <a:ext uri="{FF2B5EF4-FFF2-40B4-BE49-F238E27FC236}">
                <a16:creationId xmlns:a16="http://schemas.microsoft.com/office/drawing/2014/main" id="{13380E4F-6D87-48AC-9F33-FC5CE4850D02}"/>
              </a:ext>
            </a:extLst>
          </p:cNvPr>
          <p:cNvSpPr txBox="1"/>
          <p:nvPr/>
        </p:nvSpPr>
        <p:spPr>
          <a:xfrm>
            <a:off x="5458872" y="2497029"/>
            <a:ext cx="2334628" cy="28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breve descrição do item aqui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AA9ECCE7-2EC6-4E92-B7E5-0890B79E6700}"/>
              </a:ext>
            </a:extLst>
          </p:cNvPr>
          <p:cNvSpPr/>
          <p:nvPr/>
        </p:nvSpPr>
        <p:spPr>
          <a:xfrm>
            <a:off x="5122532" y="2472970"/>
            <a:ext cx="315377" cy="315377"/>
          </a:xfrm>
          <a:prstGeom prst="ellipse">
            <a:avLst/>
          </a:prstGeom>
          <a:solidFill>
            <a:srgbClr val="F45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2</a:t>
            </a:r>
          </a:p>
        </p:txBody>
      </p:sp>
      <p:sp>
        <p:nvSpPr>
          <p:cNvPr id="75" name="Google Shape;858;p25">
            <a:extLst>
              <a:ext uri="{FF2B5EF4-FFF2-40B4-BE49-F238E27FC236}">
                <a16:creationId xmlns:a16="http://schemas.microsoft.com/office/drawing/2014/main" id="{85CB56C1-0F38-4ED8-869A-CD2080AED732}"/>
              </a:ext>
            </a:extLst>
          </p:cNvPr>
          <p:cNvSpPr txBox="1"/>
          <p:nvPr/>
        </p:nvSpPr>
        <p:spPr>
          <a:xfrm>
            <a:off x="5458872" y="2940161"/>
            <a:ext cx="2334628" cy="28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breve descrição do item aqui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4A5DFC9A-95D3-4325-8BBE-9E8C1C53CFE5}"/>
              </a:ext>
            </a:extLst>
          </p:cNvPr>
          <p:cNvSpPr/>
          <p:nvPr/>
        </p:nvSpPr>
        <p:spPr>
          <a:xfrm>
            <a:off x="5122532" y="2916102"/>
            <a:ext cx="315377" cy="315377"/>
          </a:xfrm>
          <a:prstGeom prst="ellipse">
            <a:avLst/>
          </a:prstGeom>
          <a:solidFill>
            <a:srgbClr val="F45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3</a:t>
            </a:r>
          </a:p>
        </p:txBody>
      </p:sp>
      <p:sp>
        <p:nvSpPr>
          <p:cNvPr id="77" name="Google Shape;858;p25">
            <a:extLst>
              <a:ext uri="{FF2B5EF4-FFF2-40B4-BE49-F238E27FC236}">
                <a16:creationId xmlns:a16="http://schemas.microsoft.com/office/drawing/2014/main" id="{6E271B41-255D-4C24-A501-82F380670710}"/>
              </a:ext>
            </a:extLst>
          </p:cNvPr>
          <p:cNvSpPr txBox="1"/>
          <p:nvPr/>
        </p:nvSpPr>
        <p:spPr>
          <a:xfrm>
            <a:off x="5458872" y="3383293"/>
            <a:ext cx="2334628" cy="28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breve descrição do item aqui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4F67CFFE-333D-4A76-A411-6E0F62438DAC}"/>
              </a:ext>
            </a:extLst>
          </p:cNvPr>
          <p:cNvSpPr/>
          <p:nvPr/>
        </p:nvSpPr>
        <p:spPr>
          <a:xfrm>
            <a:off x="5122532" y="3359234"/>
            <a:ext cx="315377" cy="315377"/>
          </a:xfrm>
          <a:prstGeom prst="ellipse">
            <a:avLst/>
          </a:prstGeom>
          <a:solidFill>
            <a:srgbClr val="F45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4</a:t>
            </a:r>
          </a:p>
        </p:txBody>
      </p:sp>
      <p:sp>
        <p:nvSpPr>
          <p:cNvPr id="79" name="Google Shape;858;p25">
            <a:extLst>
              <a:ext uri="{FF2B5EF4-FFF2-40B4-BE49-F238E27FC236}">
                <a16:creationId xmlns:a16="http://schemas.microsoft.com/office/drawing/2014/main" id="{8C0A3114-F51B-4281-824B-11F3B9BD97F3}"/>
              </a:ext>
            </a:extLst>
          </p:cNvPr>
          <p:cNvSpPr txBox="1"/>
          <p:nvPr/>
        </p:nvSpPr>
        <p:spPr>
          <a:xfrm>
            <a:off x="5458872" y="3826426"/>
            <a:ext cx="2334628" cy="28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breve descrição do item aqui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585BEE50-1572-4865-ABA2-735481B7B259}"/>
              </a:ext>
            </a:extLst>
          </p:cNvPr>
          <p:cNvSpPr/>
          <p:nvPr/>
        </p:nvSpPr>
        <p:spPr>
          <a:xfrm>
            <a:off x="5122532" y="3802367"/>
            <a:ext cx="315377" cy="315377"/>
          </a:xfrm>
          <a:prstGeom prst="ellipse">
            <a:avLst/>
          </a:prstGeom>
          <a:solidFill>
            <a:srgbClr val="F45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5</a:t>
            </a: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C6093BB3-5645-4CD6-9264-9EE86AE3E9A7}"/>
              </a:ext>
            </a:extLst>
          </p:cNvPr>
          <p:cNvSpPr/>
          <p:nvPr/>
        </p:nvSpPr>
        <p:spPr>
          <a:xfrm>
            <a:off x="7666892" y="1373799"/>
            <a:ext cx="614582" cy="614582"/>
          </a:xfrm>
          <a:prstGeom prst="ellipse">
            <a:avLst/>
          </a:prstGeom>
          <a:solidFill>
            <a:srgbClr val="F45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pic>
        <p:nvPicPr>
          <p:cNvPr id="9" name="Gráfico 8" descr="Marca de seleção com preenchimento sólido">
            <a:extLst>
              <a:ext uri="{FF2B5EF4-FFF2-40B4-BE49-F238E27FC236}">
                <a16:creationId xmlns:a16="http://schemas.microsoft.com/office/drawing/2014/main" id="{EC1E8A30-5DA7-4CBC-AAB2-5A5F27761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3181" y="1520843"/>
            <a:ext cx="320492" cy="320492"/>
          </a:xfrm>
          <a:prstGeom prst="rect">
            <a:avLst/>
          </a:prstGeom>
        </p:spPr>
      </p:pic>
      <p:pic>
        <p:nvPicPr>
          <p:cNvPr id="11" name="Gráfico 10" descr="Fechar com preenchimento sólido">
            <a:extLst>
              <a:ext uri="{FF2B5EF4-FFF2-40B4-BE49-F238E27FC236}">
                <a16:creationId xmlns:a16="http://schemas.microsoft.com/office/drawing/2014/main" id="{9087F7E9-FA2A-4CC9-A9C9-A3D5DA9C5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13936" y="1520843"/>
            <a:ext cx="320492" cy="32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3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E80BF95-1C5E-48C9-BAF9-B8E4100C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slide comparativo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FFB3305-58F3-42E0-B262-6E0C2B64B1CA}"/>
              </a:ext>
            </a:extLst>
          </p:cNvPr>
          <p:cNvSpPr/>
          <p:nvPr/>
        </p:nvSpPr>
        <p:spPr>
          <a:xfrm>
            <a:off x="815490" y="1790700"/>
            <a:ext cx="376038" cy="373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113D7FD-EA34-4149-838E-55A43354AB9E}"/>
              </a:ext>
            </a:extLst>
          </p:cNvPr>
          <p:cNvSpPr/>
          <p:nvPr/>
        </p:nvSpPr>
        <p:spPr>
          <a:xfrm>
            <a:off x="1262169" y="1790700"/>
            <a:ext cx="1197180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Item 1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36E34BC-BC20-4D61-8DCF-401A9B26B2C2}"/>
              </a:ext>
            </a:extLst>
          </p:cNvPr>
          <p:cNvSpPr/>
          <p:nvPr/>
        </p:nvSpPr>
        <p:spPr>
          <a:xfrm>
            <a:off x="2520365" y="1790700"/>
            <a:ext cx="3100388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Escreva a descrição do item aqui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AC86018-C888-452D-9189-C15B5E5EE5B3}"/>
              </a:ext>
            </a:extLst>
          </p:cNvPr>
          <p:cNvSpPr/>
          <p:nvPr/>
        </p:nvSpPr>
        <p:spPr>
          <a:xfrm>
            <a:off x="5682881" y="1790700"/>
            <a:ext cx="882536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Tipo 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56D377D-0771-498C-872F-F7B593C304A2}"/>
              </a:ext>
            </a:extLst>
          </p:cNvPr>
          <p:cNvSpPr/>
          <p:nvPr/>
        </p:nvSpPr>
        <p:spPr>
          <a:xfrm>
            <a:off x="6632507" y="1790700"/>
            <a:ext cx="1696004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R$00,00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4A02449-A93D-4F0B-A7E9-B22D9FA87C7E}"/>
              </a:ext>
            </a:extLst>
          </p:cNvPr>
          <p:cNvSpPr/>
          <p:nvPr/>
        </p:nvSpPr>
        <p:spPr>
          <a:xfrm>
            <a:off x="815490" y="2205990"/>
            <a:ext cx="376038" cy="373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D688645-5694-47F8-982E-E251F5C8725B}"/>
              </a:ext>
            </a:extLst>
          </p:cNvPr>
          <p:cNvSpPr/>
          <p:nvPr/>
        </p:nvSpPr>
        <p:spPr>
          <a:xfrm>
            <a:off x="1262169" y="2205990"/>
            <a:ext cx="1197180" cy="3733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Item 2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B72D331-8844-45A5-ACDD-3284EADD9CD5}"/>
              </a:ext>
            </a:extLst>
          </p:cNvPr>
          <p:cNvSpPr/>
          <p:nvPr/>
        </p:nvSpPr>
        <p:spPr>
          <a:xfrm>
            <a:off x="2520365" y="2205990"/>
            <a:ext cx="3100388" cy="3733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Escreva a descrição do item aqui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726FAC7-531B-4008-AD2D-FACDB39D1F25}"/>
              </a:ext>
            </a:extLst>
          </p:cNvPr>
          <p:cNvSpPr/>
          <p:nvPr/>
        </p:nvSpPr>
        <p:spPr>
          <a:xfrm>
            <a:off x="5682881" y="2205990"/>
            <a:ext cx="882536" cy="3733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Tipo 2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743665E-2339-4F4D-B3DF-4F909CD94E96}"/>
              </a:ext>
            </a:extLst>
          </p:cNvPr>
          <p:cNvSpPr/>
          <p:nvPr/>
        </p:nvSpPr>
        <p:spPr>
          <a:xfrm>
            <a:off x="6632507" y="2205990"/>
            <a:ext cx="1696004" cy="3733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R$00,00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DFC8580-B806-4E32-B905-54FFE53535E1}"/>
              </a:ext>
            </a:extLst>
          </p:cNvPr>
          <p:cNvSpPr/>
          <p:nvPr/>
        </p:nvSpPr>
        <p:spPr>
          <a:xfrm>
            <a:off x="815490" y="2621280"/>
            <a:ext cx="376038" cy="373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3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712D2A4-E685-4736-BD24-F7D6B6A21235}"/>
              </a:ext>
            </a:extLst>
          </p:cNvPr>
          <p:cNvSpPr/>
          <p:nvPr/>
        </p:nvSpPr>
        <p:spPr>
          <a:xfrm>
            <a:off x="1262169" y="2621280"/>
            <a:ext cx="1197180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Item 3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8B481AF4-9EA5-4F18-960E-914B1A84DF25}"/>
              </a:ext>
            </a:extLst>
          </p:cNvPr>
          <p:cNvSpPr/>
          <p:nvPr/>
        </p:nvSpPr>
        <p:spPr>
          <a:xfrm>
            <a:off x="2520365" y="2621280"/>
            <a:ext cx="3100388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Escreva a descrição do item aqui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7CB385E1-0E86-41CA-B1A4-0D16E85833CE}"/>
              </a:ext>
            </a:extLst>
          </p:cNvPr>
          <p:cNvSpPr/>
          <p:nvPr/>
        </p:nvSpPr>
        <p:spPr>
          <a:xfrm>
            <a:off x="5682881" y="2621280"/>
            <a:ext cx="882536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Tipo 3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97F5567-4890-4F26-BFA3-62106F27ACEB}"/>
              </a:ext>
            </a:extLst>
          </p:cNvPr>
          <p:cNvSpPr/>
          <p:nvPr/>
        </p:nvSpPr>
        <p:spPr>
          <a:xfrm>
            <a:off x="6632507" y="2621280"/>
            <a:ext cx="1696004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R$00,00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C595F02-BC96-4547-A698-2237E756CA77}"/>
              </a:ext>
            </a:extLst>
          </p:cNvPr>
          <p:cNvSpPr/>
          <p:nvPr/>
        </p:nvSpPr>
        <p:spPr>
          <a:xfrm>
            <a:off x="815490" y="3036570"/>
            <a:ext cx="376038" cy="373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4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1C2BAE8-2BEE-4B62-BE58-2DC5BD80EAFA}"/>
              </a:ext>
            </a:extLst>
          </p:cNvPr>
          <p:cNvSpPr/>
          <p:nvPr/>
        </p:nvSpPr>
        <p:spPr>
          <a:xfrm>
            <a:off x="1262169" y="3036570"/>
            <a:ext cx="1197180" cy="3733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Item 4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068DB87-076B-4300-9C31-2A2C0F296EBE}"/>
              </a:ext>
            </a:extLst>
          </p:cNvPr>
          <p:cNvSpPr/>
          <p:nvPr/>
        </p:nvSpPr>
        <p:spPr>
          <a:xfrm>
            <a:off x="2520365" y="3036570"/>
            <a:ext cx="3100388" cy="3733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Escreva a descrição do item aqui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053EC7F-9059-4E39-91ED-BB8A98CAF16D}"/>
              </a:ext>
            </a:extLst>
          </p:cNvPr>
          <p:cNvSpPr/>
          <p:nvPr/>
        </p:nvSpPr>
        <p:spPr>
          <a:xfrm>
            <a:off x="5682881" y="3036570"/>
            <a:ext cx="882536" cy="3733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Tipo 4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2A6942E6-F051-420B-893F-DF3E66853A1E}"/>
              </a:ext>
            </a:extLst>
          </p:cNvPr>
          <p:cNvSpPr/>
          <p:nvPr/>
        </p:nvSpPr>
        <p:spPr>
          <a:xfrm>
            <a:off x="6632507" y="3036570"/>
            <a:ext cx="1696004" cy="3733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R$00,00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0D03187-6557-4C86-A21A-199EC638DE4B}"/>
              </a:ext>
            </a:extLst>
          </p:cNvPr>
          <p:cNvSpPr/>
          <p:nvPr/>
        </p:nvSpPr>
        <p:spPr>
          <a:xfrm>
            <a:off x="815490" y="3451860"/>
            <a:ext cx="376038" cy="373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5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CECF15E-F6C9-4ECB-90B6-69899F55E939}"/>
              </a:ext>
            </a:extLst>
          </p:cNvPr>
          <p:cNvSpPr/>
          <p:nvPr/>
        </p:nvSpPr>
        <p:spPr>
          <a:xfrm>
            <a:off x="1262169" y="3451860"/>
            <a:ext cx="1197180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Item 5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E11C69E-D32D-4256-9A07-3A1B806A5639}"/>
              </a:ext>
            </a:extLst>
          </p:cNvPr>
          <p:cNvSpPr/>
          <p:nvPr/>
        </p:nvSpPr>
        <p:spPr>
          <a:xfrm>
            <a:off x="2520365" y="3451860"/>
            <a:ext cx="3100388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Escreva a descrição do item aqui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F79C81F7-6CC8-4C20-BCC9-62EE6F6061E8}"/>
              </a:ext>
            </a:extLst>
          </p:cNvPr>
          <p:cNvSpPr/>
          <p:nvPr/>
        </p:nvSpPr>
        <p:spPr>
          <a:xfrm>
            <a:off x="5682881" y="3451860"/>
            <a:ext cx="882536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Tipo 5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62A0912-FFFD-4774-BD1E-CC157969C7DA}"/>
              </a:ext>
            </a:extLst>
          </p:cNvPr>
          <p:cNvSpPr/>
          <p:nvPr/>
        </p:nvSpPr>
        <p:spPr>
          <a:xfrm>
            <a:off x="6632507" y="3451860"/>
            <a:ext cx="1696004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R$00,00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7CCB485-EEEF-4B2E-BBA5-325FD392DB54}"/>
              </a:ext>
            </a:extLst>
          </p:cNvPr>
          <p:cNvSpPr/>
          <p:nvPr/>
        </p:nvSpPr>
        <p:spPr>
          <a:xfrm>
            <a:off x="815490" y="3867150"/>
            <a:ext cx="376038" cy="373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6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5D227FBB-1E30-4859-B59B-0D37AD812F6E}"/>
              </a:ext>
            </a:extLst>
          </p:cNvPr>
          <p:cNvSpPr/>
          <p:nvPr/>
        </p:nvSpPr>
        <p:spPr>
          <a:xfrm>
            <a:off x="1262169" y="3867150"/>
            <a:ext cx="1197180" cy="3733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Item 6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D5152056-3BB6-4502-A3EC-A5E835CE7CCD}"/>
              </a:ext>
            </a:extLst>
          </p:cNvPr>
          <p:cNvSpPr/>
          <p:nvPr/>
        </p:nvSpPr>
        <p:spPr>
          <a:xfrm>
            <a:off x="2520365" y="3867150"/>
            <a:ext cx="3100388" cy="3733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Escreva a descrição do item aqui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715287F-E744-406D-ACDE-761F7FFECE15}"/>
              </a:ext>
            </a:extLst>
          </p:cNvPr>
          <p:cNvSpPr/>
          <p:nvPr/>
        </p:nvSpPr>
        <p:spPr>
          <a:xfrm>
            <a:off x="5682881" y="3867150"/>
            <a:ext cx="882536" cy="3733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Tipo 6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74859965-5F99-474C-8139-AA69F653AA91}"/>
              </a:ext>
            </a:extLst>
          </p:cNvPr>
          <p:cNvSpPr/>
          <p:nvPr/>
        </p:nvSpPr>
        <p:spPr>
          <a:xfrm>
            <a:off x="6632507" y="3867150"/>
            <a:ext cx="1696004" cy="3733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R$00,00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C1BC0BCA-D38D-4CB6-9640-AEE98DCC5649}"/>
              </a:ext>
            </a:extLst>
          </p:cNvPr>
          <p:cNvSpPr/>
          <p:nvPr/>
        </p:nvSpPr>
        <p:spPr>
          <a:xfrm>
            <a:off x="815490" y="4282440"/>
            <a:ext cx="376038" cy="373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7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447DD18-6141-478D-9B42-20095A75E882}"/>
              </a:ext>
            </a:extLst>
          </p:cNvPr>
          <p:cNvSpPr/>
          <p:nvPr/>
        </p:nvSpPr>
        <p:spPr>
          <a:xfrm>
            <a:off x="1262169" y="4282440"/>
            <a:ext cx="1197180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Item 7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CD43D85-6641-4507-9F70-6D5B1EE97FF2}"/>
              </a:ext>
            </a:extLst>
          </p:cNvPr>
          <p:cNvSpPr/>
          <p:nvPr/>
        </p:nvSpPr>
        <p:spPr>
          <a:xfrm>
            <a:off x="2520365" y="4282440"/>
            <a:ext cx="3100388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Escreva a descrição do item aqui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C8D15B7D-BD9F-49ED-9B2B-26916989FEB9}"/>
              </a:ext>
            </a:extLst>
          </p:cNvPr>
          <p:cNvSpPr/>
          <p:nvPr/>
        </p:nvSpPr>
        <p:spPr>
          <a:xfrm>
            <a:off x="5682881" y="4282440"/>
            <a:ext cx="882536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Tipo 7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5133752-6E3D-4A01-8ACE-E41506E770E7}"/>
              </a:ext>
            </a:extLst>
          </p:cNvPr>
          <p:cNvSpPr/>
          <p:nvPr/>
        </p:nvSpPr>
        <p:spPr>
          <a:xfrm>
            <a:off x="6632507" y="4282440"/>
            <a:ext cx="1696004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R$00,00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D38C75AF-9C99-465F-843F-81F10CA438CA}"/>
              </a:ext>
            </a:extLst>
          </p:cNvPr>
          <p:cNvSpPr/>
          <p:nvPr/>
        </p:nvSpPr>
        <p:spPr>
          <a:xfrm>
            <a:off x="1262169" y="1375410"/>
            <a:ext cx="1197180" cy="373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ITEM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2E1E603-BD5A-4DC1-9284-DA36081E024A}"/>
              </a:ext>
            </a:extLst>
          </p:cNvPr>
          <p:cNvSpPr/>
          <p:nvPr/>
        </p:nvSpPr>
        <p:spPr>
          <a:xfrm>
            <a:off x="2515403" y="1375410"/>
            <a:ext cx="3100388" cy="373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DESCRIÇÃO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E79F3EAB-6CB5-4D83-A28B-D2D68B849563}"/>
              </a:ext>
            </a:extLst>
          </p:cNvPr>
          <p:cNvSpPr/>
          <p:nvPr/>
        </p:nvSpPr>
        <p:spPr>
          <a:xfrm>
            <a:off x="5682881" y="1375410"/>
            <a:ext cx="882536" cy="373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TIPO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C94F6052-7BD2-4373-A18C-DF27B243B01B}"/>
              </a:ext>
            </a:extLst>
          </p:cNvPr>
          <p:cNvSpPr/>
          <p:nvPr/>
        </p:nvSpPr>
        <p:spPr>
          <a:xfrm>
            <a:off x="6632507" y="1375410"/>
            <a:ext cx="1696004" cy="3733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18212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E80BF95-1C5E-48C9-BAF9-B8E4100C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2764"/>
            <a:ext cx="7886700" cy="430212"/>
          </a:xfrm>
        </p:spPr>
        <p:txBody>
          <a:bodyPr/>
          <a:lstStyle/>
          <a:p>
            <a:r>
              <a:rPr lang="pt-BR" dirty="0"/>
              <a:t>slide comparativo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113D7FD-EA34-4149-838E-55A43354AB9E}"/>
              </a:ext>
            </a:extLst>
          </p:cNvPr>
          <p:cNvSpPr/>
          <p:nvPr/>
        </p:nvSpPr>
        <p:spPr>
          <a:xfrm>
            <a:off x="986790" y="1790700"/>
            <a:ext cx="2111068" cy="373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ITEM 1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D688645-5694-47F8-982E-E251F5C8725B}"/>
              </a:ext>
            </a:extLst>
          </p:cNvPr>
          <p:cNvSpPr/>
          <p:nvPr/>
        </p:nvSpPr>
        <p:spPr>
          <a:xfrm>
            <a:off x="986790" y="2205990"/>
            <a:ext cx="2111068" cy="373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ITEM 2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712D2A4-E685-4736-BD24-F7D6B6A21235}"/>
              </a:ext>
            </a:extLst>
          </p:cNvPr>
          <p:cNvSpPr/>
          <p:nvPr/>
        </p:nvSpPr>
        <p:spPr>
          <a:xfrm>
            <a:off x="986790" y="2621280"/>
            <a:ext cx="2111068" cy="373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ITEM 3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1C2BAE8-2BEE-4B62-BE58-2DC5BD80EAFA}"/>
              </a:ext>
            </a:extLst>
          </p:cNvPr>
          <p:cNvSpPr/>
          <p:nvPr/>
        </p:nvSpPr>
        <p:spPr>
          <a:xfrm>
            <a:off x="986790" y="3036570"/>
            <a:ext cx="2111068" cy="373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ITEM 4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CECF15E-F6C9-4ECB-90B6-69899F55E939}"/>
              </a:ext>
            </a:extLst>
          </p:cNvPr>
          <p:cNvSpPr/>
          <p:nvPr/>
        </p:nvSpPr>
        <p:spPr>
          <a:xfrm>
            <a:off x="986790" y="3451860"/>
            <a:ext cx="2111068" cy="373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ITEM 5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5D227FBB-1E30-4859-B59B-0D37AD812F6E}"/>
              </a:ext>
            </a:extLst>
          </p:cNvPr>
          <p:cNvSpPr/>
          <p:nvPr/>
        </p:nvSpPr>
        <p:spPr>
          <a:xfrm>
            <a:off x="986790" y="3867150"/>
            <a:ext cx="2111068" cy="373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ITEM 6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447DD18-6141-478D-9B42-20095A75E882}"/>
              </a:ext>
            </a:extLst>
          </p:cNvPr>
          <p:cNvSpPr/>
          <p:nvPr/>
        </p:nvSpPr>
        <p:spPr>
          <a:xfrm>
            <a:off x="986790" y="4282440"/>
            <a:ext cx="2111068" cy="373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Heebo" pitchFamily="2" charset="-79"/>
                <a:ea typeface="Roboto" panose="02000000000000000000" pitchFamily="2" charset="0"/>
              </a:rPr>
              <a:t>DESCRIÇÃO ITEM 7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CD9176B6-C889-4BAD-B736-1CE5856FB501}"/>
              </a:ext>
            </a:extLst>
          </p:cNvPr>
          <p:cNvSpPr/>
          <p:nvPr/>
        </p:nvSpPr>
        <p:spPr>
          <a:xfrm>
            <a:off x="3165683" y="1375410"/>
            <a:ext cx="1205547" cy="373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latin typeface="Heebo" pitchFamily="2" charset="-79"/>
                <a:ea typeface="Roboto" panose="02000000000000000000" pitchFamily="2" charset="0"/>
              </a:rPr>
              <a:t>CONCORRENTE 1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47F82552-3457-4FA0-9D80-4C94592DCBF2}"/>
              </a:ext>
            </a:extLst>
          </p:cNvPr>
          <p:cNvSpPr/>
          <p:nvPr/>
        </p:nvSpPr>
        <p:spPr>
          <a:xfrm>
            <a:off x="3165683" y="1787117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5764E69A-4087-431C-A1D0-901C4AA8AED0}"/>
              </a:ext>
            </a:extLst>
          </p:cNvPr>
          <p:cNvSpPr/>
          <p:nvPr/>
        </p:nvSpPr>
        <p:spPr>
          <a:xfrm>
            <a:off x="4427677" y="1375410"/>
            <a:ext cx="1205547" cy="373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latin typeface="Heebo" pitchFamily="2" charset="-79"/>
                <a:ea typeface="Roboto" panose="02000000000000000000" pitchFamily="2" charset="0"/>
              </a:rPr>
              <a:t>CONCORRENTE 2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70A2B8B-F8B6-4DA1-AD3D-8CEA759B0CA0}"/>
              </a:ext>
            </a:extLst>
          </p:cNvPr>
          <p:cNvSpPr/>
          <p:nvPr/>
        </p:nvSpPr>
        <p:spPr>
          <a:xfrm>
            <a:off x="4427677" y="1787117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81735445-9587-4EC2-A4A8-3B9F09ED916D}"/>
              </a:ext>
            </a:extLst>
          </p:cNvPr>
          <p:cNvSpPr/>
          <p:nvPr/>
        </p:nvSpPr>
        <p:spPr>
          <a:xfrm>
            <a:off x="5689670" y="1375410"/>
            <a:ext cx="1205547" cy="373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latin typeface="Heebo" pitchFamily="2" charset="-79"/>
                <a:ea typeface="Roboto" panose="02000000000000000000" pitchFamily="2" charset="0"/>
              </a:rPr>
              <a:t>CONCORRENTE 3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954634B-FF08-43F8-AF57-5E493E4FC350}"/>
              </a:ext>
            </a:extLst>
          </p:cNvPr>
          <p:cNvSpPr/>
          <p:nvPr/>
        </p:nvSpPr>
        <p:spPr>
          <a:xfrm>
            <a:off x="5689670" y="1787117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194C898-47B5-49FF-85F0-AEC54D472EBB}"/>
              </a:ext>
            </a:extLst>
          </p:cNvPr>
          <p:cNvSpPr/>
          <p:nvPr/>
        </p:nvSpPr>
        <p:spPr>
          <a:xfrm>
            <a:off x="6951663" y="1375410"/>
            <a:ext cx="1205547" cy="3733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dirty="0">
                <a:latin typeface="Heebo" pitchFamily="2" charset="-79"/>
                <a:ea typeface="Roboto" panose="02000000000000000000" pitchFamily="2" charset="0"/>
              </a:rPr>
              <a:t>SUA EMPRESA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596BF8C9-E039-4F51-9A3B-C00C62C36ECB}"/>
              </a:ext>
            </a:extLst>
          </p:cNvPr>
          <p:cNvSpPr/>
          <p:nvPr/>
        </p:nvSpPr>
        <p:spPr>
          <a:xfrm>
            <a:off x="6951663" y="1787117"/>
            <a:ext cx="1205547" cy="373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CAE99987-6DC4-4B0B-AE30-787E79DF4BBB}"/>
              </a:ext>
            </a:extLst>
          </p:cNvPr>
          <p:cNvSpPr/>
          <p:nvPr/>
        </p:nvSpPr>
        <p:spPr>
          <a:xfrm>
            <a:off x="3165683" y="2198824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A6483E13-3BFC-4D6E-BE43-A5D3CF5CB04C}"/>
              </a:ext>
            </a:extLst>
          </p:cNvPr>
          <p:cNvSpPr/>
          <p:nvPr/>
        </p:nvSpPr>
        <p:spPr>
          <a:xfrm>
            <a:off x="4427677" y="2198824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FD296AD8-3294-4FEE-B73D-6E1A4F49BC11}"/>
              </a:ext>
            </a:extLst>
          </p:cNvPr>
          <p:cNvSpPr/>
          <p:nvPr/>
        </p:nvSpPr>
        <p:spPr>
          <a:xfrm>
            <a:off x="5689670" y="2198824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DF815394-8FFC-45AD-B7A9-275D19D56182}"/>
              </a:ext>
            </a:extLst>
          </p:cNvPr>
          <p:cNvSpPr/>
          <p:nvPr/>
        </p:nvSpPr>
        <p:spPr>
          <a:xfrm>
            <a:off x="6951663" y="2198824"/>
            <a:ext cx="1205547" cy="373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CD6F59C1-A323-4124-8262-066601C39B7A}"/>
              </a:ext>
            </a:extLst>
          </p:cNvPr>
          <p:cNvSpPr/>
          <p:nvPr/>
        </p:nvSpPr>
        <p:spPr>
          <a:xfrm>
            <a:off x="3165683" y="2610531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FF3B8387-5682-4E98-A762-071A443184CE}"/>
              </a:ext>
            </a:extLst>
          </p:cNvPr>
          <p:cNvSpPr/>
          <p:nvPr/>
        </p:nvSpPr>
        <p:spPr>
          <a:xfrm>
            <a:off x="4427677" y="2610531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262800FF-E005-4434-885E-453DDD342203}"/>
              </a:ext>
            </a:extLst>
          </p:cNvPr>
          <p:cNvSpPr/>
          <p:nvPr/>
        </p:nvSpPr>
        <p:spPr>
          <a:xfrm>
            <a:off x="5689670" y="2610531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A3A63E08-D012-4899-8C52-822D68A1C84F}"/>
              </a:ext>
            </a:extLst>
          </p:cNvPr>
          <p:cNvSpPr/>
          <p:nvPr/>
        </p:nvSpPr>
        <p:spPr>
          <a:xfrm>
            <a:off x="6951663" y="2610531"/>
            <a:ext cx="1205547" cy="373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96D7741D-5E91-418E-917E-4E4BAD020743}"/>
              </a:ext>
            </a:extLst>
          </p:cNvPr>
          <p:cNvSpPr/>
          <p:nvPr/>
        </p:nvSpPr>
        <p:spPr>
          <a:xfrm>
            <a:off x="3165683" y="3022238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255FE3B7-BE9C-4697-9479-D66F0D921C1A}"/>
              </a:ext>
            </a:extLst>
          </p:cNvPr>
          <p:cNvSpPr/>
          <p:nvPr/>
        </p:nvSpPr>
        <p:spPr>
          <a:xfrm>
            <a:off x="4427677" y="3022238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55B8B750-3BB8-4EEB-B618-CB1AE98BD7CB}"/>
              </a:ext>
            </a:extLst>
          </p:cNvPr>
          <p:cNvSpPr/>
          <p:nvPr/>
        </p:nvSpPr>
        <p:spPr>
          <a:xfrm>
            <a:off x="5689670" y="3022238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45D692C1-88C9-49EF-9444-891FABFDCB8D}"/>
              </a:ext>
            </a:extLst>
          </p:cNvPr>
          <p:cNvSpPr/>
          <p:nvPr/>
        </p:nvSpPr>
        <p:spPr>
          <a:xfrm>
            <a:off x="6951663" y="3022238"/>
            <a:ext cx="1205547" cy="373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4B1541F7-DAC5-409E-9E5F-99A34BDF0B7A}"/>
              </a:ext>
            </a:extLst>
          </p:cNvPr>
          <p:cNvSpPr/>
          <p:nvPr/>
        </p:nvSpPr>
        <p:spPr>
          <a:xfrm>
            <a:off x="3165683" y="3433945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3F0853F0-E632-46A7-95FF-595B2C3181D9}"/>
              </a:ext>
            </a:extLst>
          </p:cNvPr>
          <p:cNvSpPr/>
          <p:nvPr/>
        </p:nvSpPr>
        <p:spPr>
          <a:xfrm>
            <a:off x="4427677" y="3433945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F77EF395-A838-4F03-881C-1D2ADF225B8A}"/>
              </a:ext>
            </a:extLst>
          </p:cNvPr>
          <p:cNvSpPr/>
          <p:nvPr/>
        </p:nvSpPr>
        <p:spPr>
          <a:xfrm>
            <a:off x="5689670" y="3433945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5494180E-8B3C-4BD9-B5FC-BC1C0BB4AF39}"/>
              </a:ext>
            </a:extLst>
          </p:cNvPr>
          <p:cNvSpPr/>
          <p:nvPr/>
        </p:nvSpPr>
        <p:spPr>
          <a:xfrm>
            <a:off x="6951663" y="3433945"/>
            <a:ext cx="1205547" cy="373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8C3258DA-169B-4862-98EF-9E03B44D8DC2}"/>
              </a:ext>
            </a:extLst>
          </p:cNvPr>
          <p:cNvSpPr/>
          <p:nvPr/>
        </p:nvSpPr>
        <p:spPr>
          <a:xfrm>
            <a:off x="3165683" y="3845652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C72295C6-D8BA-4942-8C69-55A9EF357864}"/>
              </a:ext>
            </a:extLst>
          </p:cNvPr>
          <p:cNvSpPr/>
          <p:nvPr/>
        </p:nvSpPr>
        <p:spPr>
          <a:xfrm>
            <a:off x="4427677" y="3845652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449DCA75-E283-45B0-954E-89506B4AF4AB}"/>
              </a:ext>
            </a:extLst>
          </p:cNvPr>
          <p:cNvSpPr/>
          <p:nvPr/>
        </p:nvSpPr>
        <p:spPr>
          <a:xfrm>
            <a:off x="5689670" y="3845652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96E8036B-99E3-481C-B0D8-8E5CD63C3CDC}"/>
              </a:ext>
            </a:extLst>
          </p:cNvPr>
          <p:cNvSpPr/>
          <p:nvPr/>
        </p:nvSpPr>
        <p:spPr>
          <a:xfrm>
            <a:off x="6951663" y="3845652"/>
            <a:ext cx="1205547" cy="373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4C8F81F5-FEF2-4FC6-955D-AB370ADB675B}"/>
              </a:ext>
            </a:extLst>
          </p:cNvPr>
          <p:cNvSpPr/>
          <p:nvPr/>
        </p:nvSpPr>
        <p:spPr>
          <a:xfrm>
            <a:off x="3165683" y="4257356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FC2C8A20-2705-4115-8156-9A37B707B2D1}"/>
              </a:ext>
            </a:extLst>
          </p:cNvPr>
          <p:cNvSpPr/>
          <p:nvPr/>
        </p:nvSpPr>
        <p:spPr>
          <a:xfrm>
            <a:off x="4427677" y="4257356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2917AADD-E4E6-45D7-9660-C909E9736985}"/>
              </a:ext>
            </a:extLst>
          </p:cNvPr>
          <p:cNvSpPr/>
          <p:nvPr/>
        </p:nvSpPr>
        <p:spPr>
          <a:xfrm>
            <a:off x="5689670" y="4257356"/>
            <a:ext cx="1205547" cy="3733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8BE57DED-46F2-432D-8053-B74B4DABF9FB}"/>
              </a:ext>
            </a:extLst>
          </p:cNvPr>
          <p:cNvSpPr/>
          <p:nvPr/>
        </p:nvSpPr>
        <p:spPr>
          <a:xfrm>
            <a:off x="6951663" y="4257356"/>
            <a:ext cx="1205547" cy="373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</a:endParaRPr>
          </a:p>
        </p:txBody>
      </p:sp>
      <p:pic>
        <p:nvPicPr>
          <p:cNvPr id="6" name="Gráfico 5" descr="Selo Tick1 com preenchimento sólido">
            <a:extLst>
              <a:ext uri="{FF2B5EF4-FFF2-40B4-BE49-F238E27FC236}">
                <a16:creationId xmlns:a16="http://schemas.microsoft.com/office/drawing/2014/main" id="{AC86CFAA-9CBE-4D19-BCEE-F131C1EDD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3862" y="1799814"/>
            <a:ext cx="341147" cy="341147"/>
          </a:xfrm>
          <a:prstGeom prst="rect">
            <a:avLst/>
          </a:prstGeom>
        </p:spPr>
      </p:pic>
      <p:pic>
        <p:nvPicPr>
          <p:cNvPr id="94" name="Gráfico 93" descr="Selo Tick1 com preenchimento sólido">
            <a:extLst>
              <a:ext uri="{FF2B5EF4-FFF2-40B4-BE49-F238E27FC236}">
                <a16:creationId xmlns:a16="http://schemas.microsoft.com/office/drawing/2014/main" id="{6BAF312C-E040-4040-8AD6-569C2F652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1868" y="1799814"/>
            <a:ext cx="341147" cy="341147"/>
          </a:xfrm>
          <a:prstGeom prst="rect">
            <a:avLst/>
          </a:prstGeom>
        </p:spPr>
      </p:pic>
      <p:pic>
        <p:nvPicPr>
          <p:cNvPr id="95" name="Gráfico 94" descr="Selo Tick1 com preenchimento sólido">
            <a:extLst>
              <a:ext uri="{FF2B5EF4-FFF2-40B4-BE49-F238E27FC236}">
                <a16:creationId xmlns:a16="http://schemas.microsoft.com/office/drawing/2014/main" id="{C618C674-5BA9-44D1-839C-229C8C568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9876" y="1799814"/>
            <a:ext cx="341147" cy="341147"/>
          </a:xfrm>
          <a:prstGeom prst="rect">
            <a:avLst/>
          </a:prstGeom>
        </p:spPr>
      </p:pic>
      <p:pic>
        <p:nvPicPr>
          <p:cNvPr id="96" name="Gráfico 95" descr="Selo Tick1 com preenchimento sólido">
            <a:extLst>
              <a:ext uri="{FF2B5EF4-FFF2-40B4-BE49-F238E27FC236}">
                <a16:creationId xmlns:a16="http://schemas.microsoft.com/office/drawing/2014/main" id="{B1E82ACE-D14C-47A0-812B-EFFCD2FA9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7882" y="1799814"/>
            <a:ext cx="341147" cy="341147"/>
          </a:xfrm>
          <a:prstGeom prst="rect">
            <a:avLst/>
          </a:prstGeom>
        </p:spPr>
      </p:pic>
      <p:pic>
        <p:nvPicPr>
          <p:cNvPr id="97" name="Gráfico 96" descr="Selo Tick1 com preenchimento sólido">
            <a:extLst>
              <a:ext uri="{FF2B5EF4-FFF2-40B4-BE49-F238E27FC236}">
                <a16:creationId xmlns:a16="http://schemas.microsoft.com/office/drawing/2014/main" id="{6B9762CD-EFBA-4663-8D99-E552F5F7A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3862" y="2212564"/>
            <a:ext cx="341147" cy="341147"/>
          </a:xfrm>
          <a:prstGeom prst="rect">
            <a:avLst/>
          </a:prstGeom>
        </p:spPr>
      </p:pic>
      <p:pic>
        <p:nvPicPr>
          <p:cNvPr id="98" name="Gráfico 97" descr="Selo Tick1 com preenchimento sólido">
            <a:extLst>
              <a:ext uri="{FF2B5EF4-FFF2-40B4-BE49-F238E27FC236}">
                <a16:creationId xmlns:a16="http://schemas.microsoft.com/office/drawing/2014/main" id="{E0E28B6F-2024-468A-9CF7-AF1FF90D2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1868" y="2212564"/>
            <a:ext cx="341147" cy="341147"/>
          </a:xfrm>
          <a:prstGeom prst="rect">
            <a:avLst/>
          </a:prstGeom>
        </p:spPr>
      </p:pic>
      <p:pic>
        <p:nvPicPr>
          <p:cNvPr id="100" name="Gráfico 99" descr="Selo Tick1 com preenchimento sólido">
            <a:extLst>
              <a:ext uri="{FF2B5EF4-FFF2-40B4-BE49-F238E27FC236}">
                <a16:creationId xmlns:a16="http://schemas.microsoft.com/office/drawing/2014/main" id="{7611E2D5-A248-442E-B713-6E0A19051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7882" y="2212564"/>
            <a:ext cx="341147" cy="341147"/>
          </a:xfrm>
          <a:prstGeom prst="rect">
            <a:avLst/>
          </a:prstGeom>
        </p:spPr>
      </p:pic>
      <p:pic>
        <p:nvPicPr>
          <p:cNvPr id="101" name="Gráfico 100" descr="Selo Tick1 com preenchimento sólido">
            <a:extLst>
              <a:ext uri="{FF2B5EF4-FFF2-40B4-BE49-F238E27FC236}">
                <a16:creationId xmlns:a16="http://schemas.microsoft.com/office/drawing/2014/main" id="{D71D3133-930B-46D0-8E1D-03EBE343A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3862" y="2644364"/>
            <a:ext cx="341147" cy="341147"/>
          </a:xfrm>
          <a:prstGeom prst="rect">
            <a:avLst/>
          </a:prstGeom>
        </p:spPr>
      </p:pic>
      <p:pic>
        <p:nvPicPr>
          <p:cNvPr id="103" name="Gráfico 102" descr="Selo Tick1 com preenchimento sólido">
            <a:extLst>
              <a:ext uri="{FF2B5EF4-FFF2-40B4-BE49-F238E27FC236}">
                <a16:creationId xmlns:a16="http://schemas.microsoft.com/office/drawing/2014/main" id="{3E8AA2C5-0242-4216-9315-24A791D9E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9876" y="2644364"/>
            <a:ext cx="341147" cy="341147"/>
          </a:xfrm>
          <a:prstGeom prst="rect">
            <a:avLst/>
          </a:prstGeom>
        </p:spPr>
      </p:pic>
      <p:pic>
        <p:nvPicPr>
          <p:cNvPr id="105" name="Gráfico 104" descr="Selo Tick1 com preenchimento sólido">
            <a:extLst>
              <a:ext uri="{FF2B5EF4-FFF2-40B4-BE49-F238E27FC236}">
                <a16:creationId xmlns:a16="http://schemas.microsoft.com/office/drawing/2014/main" id="{96DA0057-1A44-42F9-87DF-7676678CD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3862" y="3038064"/>
            <a:ext cx="341147" cy="341147"/>
          </a:xfrm>
          <a:prstGeom prst="rect">
            <a:avLst/>
          </a:prstGeom>
        </p:spPr>
      </p:pic>
      <p:pic>
        <p:nvPicPr>
          <p:cNvPr id="107" name="Gráfico 106" descr="Selo Tick1 com preenchimento sólido">
            <a:extLst>
              <a:ext uri="{FF2B5EF4-FFF2-40B4-BE49-F238E27FC236}">
                <a16:creationId xmlns:a16="http://schemas.microsoft.com/office/drawing/2014/main" id="{AED5C28A-DCCA-4CEF-8E90-D30D826CB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9876" y="3038064"/>
            <a:ext cx="341147" cy="341147"/>
          </a:xfrm>
          <a:prstGeom prst="rect">
            <a:avLst/>
          </a:prstGeom>
        </p:spPr>
      </p:pic>
      <p:pic>
        <p:nvPicPr>
          <p:cNvPr id="109" name="Gráfico 108" descr="Selo Tick1 com preenchimento sólido">
            <a:extLst>
              <a:ext uri="{FF2B5EF4-FFF2-40B4-BE49-F238E27FC236}">
                <a16:creationId xmlns:a16="http://schemas.microsoft.com/office/drawing/2014/main" id="{6DA77E69-C99E-4CAA-AEB6-3AF21CB03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3862" y="3450814"/>
            <a:ext cx="341147" cy="341147"/>
          </a:xfrm>
          <a:prstGeom prst="rect">
            <a:avLst/>
          </a:prstGeom>
        </p:spPr>
      </p:pic>
      <p:pic>
        <p:nvPicPr>
          <p:cNvPr id="111" name="Gráfico 110" descr="Selo Tick1 com preenchimento sólido">
            <a:extLst>
              <a:ext uri="{FF2B5EF4-FFF2-40B4-BE49-F238E27FC236}">
                <a16:creationId xmlns:a16="http://schemas.microsoft.com/office/drawing/2014/main" id="{954D380E-9718-46D5-890E-BD20BA7FC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9876" y="3450814"/>
            <a:ext cx="341147" cy="341147"/>
          </a:xfrm>
          <a:prstGeom prst="rect">
            <a:avLst/>
          </a:prstGeom>
        </p:spPr>
      </p:pic>
      <p:pic>
        <p:nvPicPr>
          <p:cNvPr id="112" name="Gráfico 111" descr="Selo Tick1 com preenchimento sólido">
            <a:extLst>
              <a:ext uri="{FF2B5EF4-FFF2-40B4-BE49-F238E27FC236}">
                <a16:creationId xmlns:a16="http://schemas.microsoft.com/office/drawing/2014/main" id="{D26624EA-CED5-45BF-83A4-7C1D20ACA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7882" y="3450814"/>
            <a:ext cx="341147" cy="341147"/>
          </a:xfrm>
          <a:prstGeom prst="rect">
            <a:avLst/>
          </a:prstGeom>
        </p:spPr>
      </p:pic>
      <p:pic>
        <p:nvPicPr>
          <p:cNvPr id="113" name="Gráfico 112" descr="Selo Tick1 com preenchimento sólido">
            <a:extLst>
              <a:ext uri="{FF2B5EF4-FFF2-40B4-BE49-F238E27FC236}">
                <a16:creationId xmlns:a16="http://schemas.microsoft.com/office/drawing/2014/main" id="{8763CC87-A7A1-4A25-B22D-C4789A62F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3862" y="3857214"/>
            <a:ext cx="341147" cy="341147"/>
          </a:xfrm>
          <a:prstGeom prst="rect">
            <a:avLst/>
          </a:prstGeom>
        </p:spPr>
      </p:pic>
      <p:pic>
        <p:nvPicPr>
          <p:cNvPr id="114" name="Gráfico 113" descr="Selo Tick1 com preenchimento sólido">
            <a:extLst>
              <a:ext uri="{FF2B5EF4-FFF2-40B4-BE49-F238E27FC236}">
                <a16:creationId xmlns:a16="http://schemas.microsoft.com/office/drawing/2014/main" id="{FC226649-614A-403A-903A-B283DCADA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1868" y="3857214"/>
            <a:ext cx="341147" cy="341147"/>
          </a:xfrm>
          <a:prstGeom prst="rect">
            <a:avLst/>
          </a:prstGeom>
        </p:spPr>
      </p:pic>
      <p:pic>
        <p:nvPicPr>
          <p:cNvPr id="115" name="Gráfico 114" descr="Selo Tick1 com preenchimento sólido">
            <a:extLst>
              <a:ext uri="{FF2B5EF4-FFF2-40B4-BE49-F238E27FC236}">
                <a16:creationId xmlns:a16="http://schemas.microsoft.com/office/drawing/2014/main" id="{D45BD2C0-2B8E-4DC2-AD67-70F3720FC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9876" y="3857214"/>
            <a:ext cx="341147" cy="341147"/>
          </a:xfrm>
          <a:prstGeom prst="rect">
            <a:avLst/>
          </a:prstGeom>
        </p:spPr>
      </p:pic>
      <p:pic>
        <p:nvPicPr>
          <p:cNvPr id="117" name="Gráfico 116" descr="Selo Tick1 com preenchimento sólido">
            <a:extLst>
              <a:ext uri="{FF2B5EF4-FFF2-40B4-BE49-F238E27FC236}">
                <a16:creationId xmlns:a16="http://schemas.microsoft.com/office/drawing/2014/main" id="{2986BDF0-7424-4F17-B941-ECD0103E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3862" y="4263614"/>
            <a:ext cx="341147" cy="341147"/>
          </a:xfrm>
          <a:prstGeom prst="rect">
            <a:avLst/>
          </a:prstGeom>
        </p:spPr>
      </p:pic>
      <p:pic>
        <p:nvPicPr>
          <p:cNvPr id="118" name="Gráfico 117" descr="Selo Tick1 com preenchimento sólido">
            <a:extLst>
              <a:ext uri="{FF2B5EF4-FFF2-40B4-BE49-F238E27FC236}">
                <a16:creationId xmlns:a16="http://schemas.microsoft.com/office/drawing/2014/main" id="{6AC55EFD-6A78-4829-8695-DBA7C4BB6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1868" y="4263614"/>
            <a:ext cx="341147" cy="341147"/>
          </a:xfrm>
          <a:prstGeom prst="rect">
            <a:avLst/>
          </a:prstGeom>
        </p:spPr>
      </p:pic>
      <p:pic>
        <p:nvPicPr>
          <p:cNvPr id="120" name="Gráfico 119" descr="Selo Tick1 com preenchimento sólido">
            <a:extLst>
              <a:ext uri="{FF2B5EF4-FFF2-40B4-BE49-F238E27FC236}">
                <a16:creationId xmlns:a16="http://schemas.microsoft.com/office/drawing/2014/main" id="{B317D4F7-C23A-464A-B13F-96C699FD5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7882" y="4263614"/>
            <a:ext cx="341147" cy="34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2578887-38DB-45DE-8662-EA1CE6C88B7A}"/>
              </a:ext>
            </a:extLst>
          </p:cNvPr>
          <p:cNvSpPr/>
          <p:nvPr/>
        </p:nvSpPr>
        <p:spPr>
          <a:xfrm>
            <a:off x="1084059" y="1330277"/>
            <a:ext cx="2076307" cy="3392218"/>
          </a:xfrm>
          <a:prstGeom prst="roundRect">
            <a:avLst>
              <a:gd name="adj" fmla="val 6402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570EA3C-E8AD-4AEC-9CF7-2A90EF5E5DDA}"/>
              </a:ext>
            </a:extLst>
          </p:cNvPr>
          <p:cNvSpPr/>
          <p:nvPr/>
        </p:nvSpPr>
        <p:spPr>
          <a:xfrm>
            <a:off x="3533846" y="1330277"/>
            <a:ext cx="2076307" cy="3392218"/>
          </a:xfrm>
          <a:prstGeom prst="roundRect">
            <a:avLst>
              <a:gd name="adj" fmla="val 6402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89406BF-5FBB-44C0-9F52-A555C6AA03BE}"/>
              </a:ext>
            </a:extLst>
          </p:cNvPr>
          <p:cNvSpPr/>
          <p:nvPr/>
        </p:nvSpPr>
        <p:spPr>
          <a:xfrm>
            <a:off x="5983634" y="1330277"/>
            <a:ext cx="2076307" cy="3392218"/>
          </a:xfrm>
          <a:prstGeom prst="roundRect">
            <a:avLst>
              <a:gd name="adj" fmla="val 6402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D958BC40-FDAE-4502-B679-C2B19CFA1601}"/>
              </a:ext>
            </a:extLst>
          </p:cNvPr>
          <p:cNvSpPr/>
          <p:nvPr/>
        </p:nvSpPr>
        <p:spPr>
          <a:xfrm>
            <a:off x="1084059" y="1330278"/>
            <a:ext cx="2076307" cy="593773"/>
          </a:xfrm>
          <a:custGeom>
            <a:avLst/>
            <a:gdLst>
              <a:gd name="connsiteX0" fmla="*/ 132925 w 2076307"/>
              <a:gd name="connsiteY0" fmla="*/ 0 h 593773"/>
              <a:gd name="connsiteX1" fmla="*/ 1943382 w 2076307"/>
              <a:gd name="connsiteY1" fmla="*/ 0 h 593773"/>
              <a:gd name="connsiteX2" fmla="*/ 2076307 w 2076307"/>
              <a:gd name="connsiteY2" fmla="*/ 132925 h 593773"/>
              <a:gd name="connsiteX3" fmla="*/ 2076307 w 2076307"/>
              <a:gd name="connsiteY3" fmla="*/ 593773 h 593773"/>
              <a:gd name="connsiteX4" fmla="*/ 0 w 2076307"/>
              <a:gd name="connsiteY4" fmla="*/ 593773 h 593773"/>
              <a:gd name="connsiteX5" fmla="*/ 0 w 2076307"/>
              <a:gd name="connsiteY5" fmla="*/ 132925 h 593773"/>
              <a:gd name="connsiteX6" fmla="*/ 132925 w 2076307"/>
              <a:gd name="connsiteY6" fmla="*/ 0 h 59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6307" h="593773">
                <a:moveTo>
                  <a:pt x="132925" y="0"/>
                </a:moveTo>
                <a:lnTo>
                  <a:pt x="1943382" y="0"/>
                </a:lnTo>
                <a:cubicBezTo>
                  <a:pt x="2016794" y="0"/>
                  <a:pt x="2076307" y="59513"/>
                  <a:pt x="2076307" y="132925"/>
                </a:cubicBezTo>
                <a:lnTo>
                  <a:pt x="2076307" y="593773"/>
                </a:lnTo>
                <a:lnTo>
                  <a:pt x="0" y="593773"/>
                </a:lnTo>
                <a:lnTo>
                  <a:pt x="0" y="132925"/>
                </a:lnTo>
                <a:cubicBezTo>
                  <a:pt x="0" y="59513"/>
                  <a:pt x="59513" y="0"/>
                  <a:pt x="1329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BÁSICO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7E25DB83-AC92-46E1-91C8-52CC08F16038}"/>
              </a:ext>
            </a:extLst>
          </p:cNvPr>
          <p:cNvSpPr/>
          <p:nvPr/>
        </p:nvSpPr>
        <p:spPr>
          <a:xfrm>
            <a:off x="3533845" y="1330278"/>
            <a:ext cx="2076307" cy="593773"/>
          </a:xfrm>
          <a:custGeom>
            <a:avLst/>
            <a:gdLst>
              <a:gd name="connsiteX0" fmla="*/ 132925 w 2076307"/>
              <a:gd name="connsiteY0" fmla="*/ 0 h 593773"/>
              <a:gd name="connsiteX1" fmla="*/ 1943382 w 2076307"/>
              <a:gd name="connsiteY1" fmla="*/ 0 h 593773"/>
              <a:gd name="connsiteX2" fmla="*/ 2076307 w 2076307"/>
              <a:gd name="connsiteY2" fmla="*/ 132925 h 593773"/>
              <a:gd name="connsiteX3" fmla="*/ 2076307 w 2076307"/>
              <a:gd name="connsiteY3" fmla="*/ 593773 h 593773"/>
              <a:gd name="connsiteX4" fmla="*/ 0 w 2076307"/>
              <a:gd name="connsiteY4" fmla="*/ 593773 h 593773"/>
              <a:gd name="connsiteX5" fmla="*/ 0 w 2076307"/>
              <a:gd name="connsiteY5" fmla="*/ 132925 h 593773"/>
              <a:gd name="connsiteX6" fmla="*/ 132925 w 2076307"/>
              <a:gd name="connsiteY6" fmla="*/ 0 h 59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6307" h="593773">
                <a:moveTo>
                  <a:pt x="132925" y="0"/>
                </a:moveTo>
                <a:lnTo>
                  <a:pt x="1943382" y="0"/>
                </a:lnTo>
                <a:cubicBezTo>
                  <a:pt x="2016794" y="0"/>
                  <a:pt x="2076307" y="59513"/>
                  <a:pt x="2076307" y="132925"/>
                </a:cubicBezTo>
                <a:lnTo>
                  <a:pt x="2076307" y="593773"/>
                </a:lnTo>
                <a:lnTo>
                  <a:pt x="0" y="593773"/>
                </a:lnTo>
                <a:lnTo>
                  <a:pt x="0" y="132925"/>
                </a:lnTo>
                <a:cubicBezTo>
                  <a:pt x="0" y="59513"/>
                  <a:pt x="59513" y="0"/>
                  <a:pt x="1329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INTERMEDIÁRIO</a:t>
            </a: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C07B0946-20FE-4A9E-A114-A42B95B74CB3}"/>
              </a:ext>
            </a:extLst>
          </p:cNvPr>
          <p:cNvSpPr/>
          <p:nvPr/>
        </p:nvSpPr>
        <p:spPr>
          <a:xfrm>
            <a:off x="5983634" y="1330278"/>
            <a:ext cx="2076307" cy="593773"/>
          </a:xfrm>
          <a:custGeom>
            <a:avLst/>
            <a:gdLst>
              <a:gd name="connsiteX0" fmla="*/ 132925 w 2076307"/>
              <a:gd name="connsiteY0" fmla="*/ 0 h 593773"/>
              <a:gd name="connsiteX1" fmla="*/ 1943382 w 2076307"/>
              <a:gd name="connsiteY1" fmla="*/ 0 h 593773"/>
              <a:gd name="connsiteX2" fmla="*/ 2076307 w 2076307"/>
              <a:gd name="connsiteY2" fmla="*/ 132925 h 593773"/>
              <a:gd name="connsiteX3" fmla="*/ 2076307 w 2076307"/>
              <a:gd name="connsiteY3" fmla="*/ 593773 h 593773"/>
              <a:gd name="connsiteX4" fmla="*/ 0 w 2076307"/>
              <a:gd name="connsiteY4" fmla="*/ 593773 h 593773"/>
              <a:gd name="connsiteX5" fmla="*/ 0 w 2076307"/>
              <a:gd name="connsiteY5" fmla="*/ 132925 h 593773"/>
              <a:gd name="connsiteX6" fmla="*/ 132925 w 2076307"/>
              <a:gd name="connsiteY6" fmla="*/ 0 h 59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6307" h="593773">
                <a:moveTo>
                  <a:pt x="132925" y="0"/>
                </a:moveTo>
                <a:lnTo>
                  <a:pt x="1943382" y="0"/>
                </a:lnTo>
                <a:cubicBezTo>
                  <a:pt x="2016794" y="0"/>
                  <a:pt x="2076307" y="59513"/>
                  <a:pt x="2076307" y="132925"/>
                </a:cubicBezTo>
                <a:lnTo>
                  <a:pt x="2076307" y="593773"/>
                </a:lnTo>
                <a:lnTo>
                  <a:pt x="0" y="593773"/>
                </a:lnTo>
                <a:lnTo>
                  <a:pt x="0" y="132925"/>
                </a:lnTo>
                <a:cubicBezTo>
                  <a:pt x="0" y="59513"/>
                  <a:pt x="59513" y="0"/>
                  <a:pt x="1329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AVANÇADO</a:t>
            </a:r>
          </a:p>
        </p:txBody>
      </p:sp>
      <p:pic>
        <p:nvPicPr>
          <p:cNvPr id="22" name="Gráfico 21" descr="Marca de seleção com preenchimento sólido">
            <a:extLst>
              <a:ext uri="{FF2B5EF4-FFF2-40B4-BE49-F238E27FC236}">
                <a16:creationId xmlns:a16="http://schemas.microsoft.com/office/drawing/2014/main" id="{A83654B5-E532-4CA0-A4A6-5D236990E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132" y="2184521"/>
            <a:ext cx="225818" cy="225818"/>
          </a:xfrm>
          <a:prstGeom prst="rect">
            <a:avLst/>
          </a:prstGeom>
        </p:spPr>
      </p:pic>
      <p:pic>
        <p:nvPicPr>
          <p:cNvPr id="24" name="Gráfico 23" descr="Fechar com preenchimento sólido">
            <a:extLst>
              <a:ext uri="{FF2B5EF4-FFF2-40B4-BE49-F238E27FC236}">
                <a16:creationId xmlns:a16="http://schemas.microsoft.com/office/drawing/2014/main" id="{46DE158A-1354-45B7-A09C-569D3832F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5231" y="2905125"/>
            <a:ext cx="235619" cy="235619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775BBA-1D6A-49B6-857A-FE0A2D12B91C}"/>
              </a:ext>
            </a:extLst>
          </p:cNvPr>
          <p:cNvSpPr txBox="1"/>
          <p:nvPr/>
        </p:nvSpPr>
        <p:spPr>
          <a:xfrm>
            <a:off x="1632809" y="2147148"/>
            <a:ext cx="11769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1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2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3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4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5</a:t>
            </a:r>
          </a:p>
        </p:txBody>
      </p:sp>
      <p:pic>
        <p:nvPicPr>
          <p:cNvPr id="27" name="Gráfico 26" descr="Marca de seleção com preenchimento sólido">
            <a:extLst>
              <a:ext uri="{FF2B5EF4-FFF2-40B4-BE49-F238E27FC236}">
                <a16:creationId xmlns:a16="http://schemas.microsoft.com/office/drawing/2014/main" id="{F3FA7034-36A7-41D2-8D75-65474DB8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132" y="2549646"/>
            <a:ext cx="225818" cy="225818"/>
          </a:xfrm>
          <a:prstGeom prst="rect">
            <a:avLst/>
          </a:prstGeom>
        </p:spPr>
      </p:pic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E773D1-8E0D-4326-8E8A-7062C37535FB}"/>
              </a:ext>
            </a:extLst>
          </p:cNvPr>
          <p:cNvCxnSpPr/>
          <p:nvPr/>
        </p:nvCxnSpPr>
        <p:spPr>
          <a:xfrm>
            <a:off x="1333500" y="4059555"/>
            <a:ext cx="156972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CF2C881-D1DB-4856-A666-F4499DAD26BC}"/>
              </a:ext>
            </a:extLst>
          </p:cNvPr>
          <p:cNvSpPr txBox="1"/>
          <p:nvPr/>
        </p:nvSpPr>
        <p:spPr>
          <a:xfrm>
            <a:off x="1574781" y="411986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2"/>
                </a:solidFill>
                <a:latin typeface="Heebo" pitchFamily="2" charset="-79"/>
                <a:ea typeface="Roboto" panose="02000000000000000000" pitchFamily="2" charset="0"/>
              </a:rPr>
              <a:t>R$299</a:t>
            </a:r>
          </a:p>
        </p:txBody>
      </p:sp>
      <p:pic>
        <p:nvPicPr>
          <p:cNvPr id="34" name="Gráfico 33" descr="Marca de seleção com preenchimento sólido">
            <a:extLst>
              <a:ext uri="{FF2B5EF4-FFF2-40B4-BE49-F238E27FC236}">
                <a16:creationId xmlns:a16="http://schemas.microsoft.com/office/drawing/2014/main" id="{C13BEAB3-46CC-4FD4-8B9B-58183C0E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1392" y="2184521"/>
            <a:ext cx="225818" cy="2258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3EB45E14-D707-4405-BA1F-5B35773E4058}"/>
              </a:ext>
            </a:extLst>
          </p:cNvPr>
          <p:cNvSpPr txBox="1"/>
          <p:nvPr/>
        </p:nvSpPr>
        <p:spPr>
          <a:xfrm>
            <a:off x="4094069" y="2147148"/>
            <a:ext cx="11769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1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2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3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4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5</a:t>
            </a:r>
          </a:p>
        </p:txBody>
      </p:sp>
      <p:pic>
        <p:nvPicPr>
          <p:cNvPr id="36" name="Gráfico 35" descr="Marca de seleção com preenchimento sólido">
            <a:extLst>
              <a:ext uri="{FF2B5EF4-FFF2-40B4-BE49-F238E27FC236}">
                <a16:creationId xmlns:a16="http://schemas.microsoft.com/office/drawing/2014/main" id="{060654B3-16F5-47AE-B080-396DB0A5D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1392" y="2549646"/>
            <a:ext cx="225818" cy="225818"/>
          </a:xfrm>
          <a:prstGeom prst="rect">
            <a:avLst/>
          </a:prstGeom>
        </p:spPr>
      </p:pic>
      <p:pic>
        <p:nvPicPr>
          <p:cNvPr id="37" name="Gráfico 36" descr="Marca de seleção com preenchimento sólido">
            <a:extLst>
              <a:ext uri="{FF2B5EF4-FFF2-40B4-BE49-F238E27FC236}">
                <a16:creationId xmlns:a16="http://schemas.microsoft.com/office/drawing/2014/main" id="{2328548E-E1F0-416A-949D-A5DD27FB8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1392" y="2914771"/>
            <a:ext cx="225818" cy="225818"/>
          </a:xfrm>
          <a:prstGeom prst="rect">
            <a:avLst/>
          </a:prstGeom>
        </p:spPr>
      </p:pic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40EAED2-CA3B-4967-A564-046632A4DC7D}"/>
              </a:ext>
            </a:extLst>
          </p:cNvPr>
          <p:cNvCxnSpPr/>
          <p:nvPr/>
        </p:nvCxnSpPr>
        <p:spPr>
          <a:xfrm>
            <a:off x="3794760" y="4059555"/>
            <a:ext cx="156972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0A8DFF2-194F-430B-9F21-10468365ABA0}"/>
              </a:ext>
            </a:extLst>
          </p:cNvPr>
          <p:cNvSpPr txBox="1"/>
          <p:nvPr/>
        </p:nvSpPr>
        <p:spPr>
          <a:xfrm>
            <a:off x="4036041" y="411986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3"/>
                </a:solidFill>
                <a:latin typeface="Heebo" pitchFamily="2" charset="-79"/>
                <a:ea typeface="Roboto" panose="02000000000000000000" pitchFamily="2" charset="0"/>
              </a:rPr>
              <a:t>R$599</a:t>
            </a:r>
          </a:p>
        </p:txBody>
      </p:sp>
      <p:pic>
        <p:nvPicPr>
          <p:cNvPr id="42" name="Gráfico 41" descr="Marca de seleção com preenchimento sólido">
            <a:extLst>
              <a:ext uri="{FF2B5EF4-FFF2-40B4-BE49-F238E27FC236}">
                <a16:creationId xmlns:a16="http://schemas.microsoft.com/office/drawing/2014/main" id="{A811DBE3-242C-487E-A51F-1B3D284F8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4552" y="2184521"/>
            <a:ext cx="225818" cy="225818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DA6B5DEB-04BA-457A-8BA2-DB2535A5E156}"/>
              </a:ext>
            </a:extLst>
          </p:cNvPr>
          <p:cNvSpPr txBox="1"/>
          <p:nvPr/>
        </p:nvSpPr>
        <p:spPr>
          <a:xfrm>
            <a:off x="6517229" y="2147148"/>
            <a:ext cx="11769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1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2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3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4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5</a:t>
            </a:r>
          </a:p>
        </p:txBody>
      </p:sp>
      <p:pic>
        <p:nvPicPr>
          <p:cNvPr id="44" name="Gráfico 43" descr="Marca de seleção com preenchimento sólido">
            <a:extLst>
              <a:ext uri="{FF2B5EF4-FFF2-40B4-BE49-F238E27FC236}">
                <a16:creationId xmlns:a16="http://schemas.microsoft.com/office/drawing/2014/main" id="{54478048-0391-47B9-9EA3-01C360551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4552" y="2549646"/>
            <a:ext cx="225818" cy="225818"/>
          </a:xfrm>
          <a:prstGeom prst="rect">
            <a:avLst/>
          </a:prstGeom>
        </p:spPr>
      </p:pic>
      <p:pic>
        <p:nvPicPr>
          <p:cNvPr id="45" name="Gráfico 44" descr="Marca de seleção com preenchimento sólido">
            <a:extLst>
              <a:ext uri="{FF2B5EF4-FFF2-40B4-BE49-F238E27FC236}">
                <a16:creationId xmlns:a16="http://schemas.microsoft.com/office/drawing/2014/main" id="{A3F436F4-C522-4356-8F15-8E9EFE96A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4552" y="2914771"/>
            <a:ext cx="225818" cy="225818"/>
          </a:xfrm>
          <a:prstGeom prst="rect">
            <a:avLst/>
          </a:prstGeom>
        </p:spPr>
      </p:pic>
      <p:pic>
        <p:nvPicPr>
          <p:cNvPr id="46" name="Gráfico 45" descr="Marca de seleção com preenchimento sólido">
            <a:extLst>
              <a:ext uri="{FF2B5EF4-FFF2-40B4-BE49-F238E27FC236}">
                <a16:creationId xmlns:a16="http://schemas.microsoft.com/office/drawing/2014/main" id="{96DE5AE4-BBA3-43C3-A2F4-B1F6FCECF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4552" y="3279896"/>
            <a:ext cx="225818" cy="225818"/>
          </a:xfrm>
          <a:prstGeom prst="rect">
            <a:avLst/>
          </a:prstGeom>
        </p:spPr>
      </p:pic>
      <p:pic>
        <p:nvPicPr>
          <p:cNvPr id="47" name="Gráfico 46" descr="Marca de seleção com preenchimento sólido">
            <a:extLst>
              <a:ext uri="{FF2B5EF4-FFF2-40B4-BE49-F238E27FC236}">
                <a16:creationId xmlns:a16="http://schemas.microsoft.com/office/drawing/2014/main" id="{A2A0D3FB-A96C-41EE-A3D0-CF1F09C7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4552" y="3645021"/>
            <a:ext cx="225818" cy="225818"/>
          </a:xfrm>
          <a:prstGeom prst="rect">
            <a:avLst/>
          </a:prstGeom>
        </p:spPr>
      </p:pic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E5D197E3-CCDC-408B-BD10-BCF1242A5FF1}"/>
              </a:ext>
            </a:extLst>
          </p:cNvPr>
          <p:cNvCxnSpPr/>
          <p:nvPr/>
        </p:nvCxnSpPr>
        <p:spPr>
          <a:xfrm>
            <a:off x="6217920" y="4059555"/>
            <a:ext cx="156972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918E3543-0786-4642-9C79-E762B86BD9C1}"/>
              </a:ext>
            </a:extLst>
          </p:cNvPr>
          <p:cNvSpPr txBox="1"/>
          <p:nvPr/>
        </p:nvSpPr>
        <p:spPr>
          <a:xfrm>
            <a:off x="6459201" y="411986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4"/>
                </a:solidFill>
                <a:latin typeface="Heebo" pitchFamily="2" charset="-79"/>
                <a:ea typeface="Roboto" panose="02000000000000000000" pitchFamily="2" charset="0"/>
              </a:rPr>
              <a:t>R$899</a:t>
            </a:r>
          </a:p>
        </p:txBody>
      </p:sp>
      <p:pic>
        <p:nvPicPr>
          <p:cNvPr id="50" name="Gráfico 49" descr="Fechar com preenchimento sólido">
            <a:extLst>
              <a:ext uri="{FF2B5EF4-FFF2-40B4-BE49-F238E27FC236}">
                <a16:creationId xmlns:a16="http://schemas.microsoft.com/office/drawing/2014/main" id="{47C7C17E-EBCA-4C72-B04C-FE26417B3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5231" y="3271837"/>
            <a:ext cx="235619" cy="235619"/>
          </a:xfrm>
          <a:prstGeom prst="rect">
            <a:avLst/>
          </a:prstGeom>
        </p:spPr>
      </p:pic>
      <p:pic>
        <p:nvPicPr>
          <p:cNvPr id="51" name="Gráfico 50" descr="Fechar com preenchimento sólido">
            <a:extLst>
              <a:ext uri="{FF2B5EF4-FFF2-40B4-BE49-F238E27FC236}">
                <a16:creationId xmlns:a16="http://schemas.microsoft.com/office/drawing/2014/main" id="{5A91245D-24C6-4A1E-B1B4-C6D2557BE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5231" y="3640931"/>
            <a:ext cx="235619" cy="235619"/>
          </a:xfrm>
          <a:prstGeom prst="rect">
            <a:avLst/>
          </a:prstGeom>
        </p:spPr>
      </p:pic>
      <p:pic>
        <p:nvPicPr>
          <p:cNvPr id="52" name="Gráfico 51" descr="Fechar com preenchimento sólido">
            <a:extLst>
              <a:ext uri="{FF2B5EF4-FFF2-40B4-BE49-F238E27FC236}">
                <a16:creationId xmlns:a16="http://schemas.microsoft.com/office/drawing/2014/main" id="{3367471F-FC84-43C8-9427-57AC3F1A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031" y="3640931"/>
            <a:ext cx="235619" cy="235619"/>
          </a:xfrm>
          <a:prstGeom prst="rect">
            <a:avLst/>
          </a:prstGeom>
        </p:spPr>
      </p:pic>
      <p:pic>
        <p:nvPicPr>
          <p:cNvPr id="53" name="Gráfico 52" descr="Fechar com preenchimento sólido">
            <a:extLst>
              <a:ext uri="{FF2B5EF4-FFF2-40B4-BE49-F238E27FC236}">
                <a16:creationId xmlns:a16="http://schemas.microsoft.com/office/drawing/2014/main" id="{39657DB0-8F69-448A-BA4D-94E30DF2E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9031" y="3270656"/>
            <a:ext cx="235619" cy="235619"/>
          </a:xfrm>
          <a:prstGeom prst="rect">
            <a:avLst/>
          </a:prstGeom>
        </p:spPr>
      </p:pic>
      <p:sp>
        <p:nvSpPr>
          <p:cNvPr id="32" name="Título 31">
            <a:extLst>
              <a:ext uri="{FF2B5EF4-FFF2-40B4-BE49-F238E27FC236}">
                <a16:creationId xmlns:a16="http://schemas.microsoft.com/office/drawing/2014/main" id="{3734DCDC-DD2B-4783-9028-357B86C4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2764"/>
            <a:ext cx="7886700" cy="430212"/>
          </a:xfrm>
        </p:spPr>
        <p:txBody>
          <a:bodyPr/>
          <a:lstStyle/>
          <a:p>
            <a:r>
              <a:rPr lang="pt-BR" dirty="0"/>
              <a:t>slide comparativo</a:t>
            </a:r>
          </a:p>
        </p:txBody>
      </p:sp>
    </p:spTree>
    <p:extLst>
      <p:ext uri="{BB962C8B-B14F-4D97-AF65-F5344CB8AC3E}">
        <p14:creationId xmlns:p14="http://schemas.microsoft.com/office/powerpoint/2010/main" val="397863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31">
            <a:extLst>
              <a:ext uri="{FF2B5EF4-FFF2-40B4-BE49-F238E27FC236}">
                <a16:creationId xmlns:a16="http://schemas.microsoft.com/office/drawing/2014/main" id="{3734DCDC-DD2B-4783-9028-357B86C4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2764"/>
            <a:ext cx="7886700" cy="430212"/>
          </a:xfrm>
        </p:spPr>
        <p:txBody>
          <a:bodyPr/>
          <a:lstStyle/>
          <a:p>
            <a:r>
              <a:rPr lang="pt-BR" dirty="0"/>
              <a:t>slide comparativo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5632875-1758-4DB5-AAA3-C04CBBB5940B}"/>
              </a:ext>
            </a:extLst>
          </p:cNvPr>
          <p:cNvSpPr/>
          <p:nvPr/>
        </p:nvSpPr>
        <p:spPr>
          <a:xfrm>
            <a:off x="495300" y="1999400"/>
            <a:ext cx="481017" cy="217756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R$299 / mês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2578887-38DB-45DE-8662-EA1CE6C88B7A}"/>
              </a:ext>
            </a:extLst>
          </p:cNvPr>
          <p:cNvSpPr/>
          <p:nvPr/>
        </p:nvSpPr>
        <p:spPr>
          <a:xfrm>
            <a:off x="935485" y="1579370"/>
            <a:ext cx="2076307" cy="2925955"/>
          </a:xfrm>
          <a:prstGeom prst="roundRect">
            <a:avLst>
              <a:gd name="adj" fmla="val 6402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pic>
        <p:nvPicPr>
          <p:cNvPr id="22" name="Gráfico 21" descr="Marca de seleção com preenchimento sólido">
            <a:extLst>
              <a:ext uri="{FF2B5EF4-FFF2-40B4-BE49-F238E27FC236}">
                <a16:creationId xmlns:a16="http://schemas.microsoft.com/office/drawing/2014/main" id="{A83654B5-E532-4CA0-A4A6-5D236990E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1558" y="2470271"/>
            <a:ext cx="225818" cy="225818"/>
          </a:xfrm>
          <a:prstGeom prst="rect">
            <a:avLst/>
          </a:prstGeom>
        </p:spPr>
      </p:pic>
      <p:pic>
        <p:nvPicPr>
          <p:cNvPr id="24" name="Gráfico 23" descr="Fechar com preenchimento sólido">
            <a:extLst>
              <a:ext uri="{FF2B5EF4-FFF2-40B4-BE49-F238E27FC236}">
                <a16:creationId xmlns:a16="http://schemas.microsoft.com/office/drawing/2014/main" id="{46DE158A-1354-45B7-A09C-569D3832FC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6657" y="3190875"/>
            <a:ext cx="235619" cy="235619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775BBA-1D6A-49B6-857A-FE0A2D12B91C}"/>
              </a:ext>
            </a:extLst>
          </p:cNvPr>
          <p:cNvSpPr txBox="1"/>
          <p:nvPr/>
        </p:nvSpPr>
        <p:spPr>
          <a:xfrm>
            <a:off x="1484235" y="2432898"/>
            <a:ext cx="11769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1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2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3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4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5</a:t>
            </a:r>
          </a:p>
        </p:txBody>
      </p:sp>
      <p:pic>
        <p:nvPicPr>
          <p:cNvPr id="27" name="Gráfico 26" descr="Marca de seleção com preenchimento sólido">
            <a:extLst>
              <a:ext uri="{FF2B5EF4-FFF2-40B4-BE49-F238E27FC236}">
                <a16:creationId xmlns:a16="http://schemas.microsoft.com/office/drawing/2014/main" id="{F3FA7034-36A7-41D2-8D75-65474DB8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1558" y="2835396"/>
            <a:ext cx="225818" cy="225818"/>
          </a:xfrm>
          <a:prstGeom prst="rect">
            <a:avLst/>
          </a:prstGeom>
        </p:spPr>
      </p:pic>
      <p:pic>
        <p:nvPicPr>
          <p:cNvPr id="50" name="Gráfico 49" descr="Fechar com preenchimento sólido">
            <a:extLst>
              <a:ext uri="{FF2B5EF4-FFF2-40B4-BE49-F238E27FC236}">
                <a16:creationId xmlns:a16="http://schemas.microsoft.com/office/drawing/2014/main" id="{47C7C17E-EBCA-4C72-B04C-FE26417B3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6657" y="3557587"/>
            <a:ext cx="235619" cy="235619"/>
          </a:xfrm>
          <a:prstGeom prst="rect">
            <a:avLst/>
          </a:prstGeom>
        </p:spPr>
      </p:pic>
      <p:pic>
        <p:nvPicPr>
          <p:cNvPr id="51" name="Gráfico 50" descr="Fechar com preenchimento sólido">
            <a:extLst>
              <a:ext uri="{FF2B5EF4-FFF2-40B4-BE49-F238E27FC236}">
                <a16:creationId xmlns:a16="http://schemas.microsoft.com/office/drawing/2014/main" id="{5A91245D-24C6-4A1E-B1B4-C6D2557BE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6657" y="3926681"/>
            <a:ext cx="235619" cy="235619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8365E741-4029-483A-93AE-3FDEDCFE7FE5}"/>
              </a:ext>
            </a:extLst>
          </p:cNvPr>
          <p:cNvSpPr txBox="1"/>
          <p:nvPr/>
        </p:nvSpPr>
        <p:spPr>
          <a:xfrm>
            <a:off x="1511968" y="187196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2"/>
                </a:solidFill>
                <a:latin typeface="Heebo" pitchFamily="2" charset="-79"/>
                <a:ea typeface="Roboto" panose="02000000000000000000" pitchFamily="2" charset="0"/>
              </a:rPr>
              <a:t>BÁSICO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A3FCB2B2-9A03-4CF2-87D8-8BB22DF58F4D}"/>
              </a:ext>
            </a:extLst>
          </p:cNvPr>
          <p:cNvSpPr/>
          <p:nvPr/>
        </p:nvSpPr>
        <p:spPr>
          <a:xfrm>
            <a:off x="3273678" y="1999400"/>
            <a:ext cx="481017" cy="217756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R$599 / mês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570EA3C-E8AD-4AEC-9CF7-2A90EF5E5DDA}"/>
              </a:ext>
            </a:extLst>
          </p:cNvPr>
          <p:cNvSpPr/>
          <p:nvPr/>
        </p:nvSpPr>
        <p:spPr>
          <a:xfrm>
            <a:off x="3707425" y="1579370"/>
            <a:ext cx="2076307" cy="2925955"/>
          </a:xfrm>
          <a:prstGeom prst="roundRect">
            <a:avLst>
              <a:gd name="adj" fmla="val 6402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pic>
        <p:nvPicPr>
          <p:cNvPr id="34" name="Gráfico 33" descr="Marca de seleção com preenchimento sólido">
            <a:extLst>
              <a:ext uri="{FF2B5EF4-FFF2-40B4-BE49-F238E27FC236}">
                <a16:creationId xmlns:a16="http://schemas.microsoft.com/office/drawing/2014/main" id="{C13BEAB3-46CC-4FD4-8B9B-58183C0ED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4971" y="2470271"/>
            <a:ext cx="225818" cy="2258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3EB45E14-D707-4405-BA1F-5B35773E4058}"/>
              </a:ext>
            </a:extLst>
          </p:cNvPr>
          <p:cNvSpPr txBox="1"/>
          <p:nvPr/>
        </p:nvSpPr>
        <p:spPr>
          <a:xfrm>
            <a:off x="4267648" y="2432898"/>
            <a:ext cx="11769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1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2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3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4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5</a:t>
            </a:r>
          </a:p>
        </p:txBody>
      </p:sp>
      <p:pic>
        <p:nvPicPr>
          <p:cNvPr id="36" name="Gráfico 35" descr="Marca de seleção com preenchimento sólido">
            <a:extLst>
              <a:ext uri="{FF2B5EF4-FFF2-40B4-BE49-F238E27FC236}">
                <a16:creationId xmlns:a16="http://schemas.microsoft.com/office/drawing/2014/main" id="{060654B3-16F5-47AE-B080-396DB0A5D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4971" y="2835396"/>
            <a:ext cx="225818" cy="225818"/>
          </a:xfrm>
          <a:prstGeom prst="rect">
            <a:avLst/>
          </a:prstGeom>
        </p:spPr>
      </p:pic>
      <p:pic>
        <p:nvPicPr>
          <p:cNvPr id="37" name="Gráfico 36" descr="Marca de seleção com preenchimento sólido">
            <a:extLst>
              <a:ext uri="{FF2B5EF4-FFF2-40B4-BE49-F238E27FC236}">
                <a16:creationId xmlns:a16="http://schemas.microsoft.com/office/drawing/2014/main" id="{2328548E-E1F0-416A-949D-A5DD27FB8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4971" y="3200521"/>
            <a:ext cx="225818" cy="225818"/>
          </a:xfrm>
          <a:prstGeom prst="rect">
            <a:avLst/>
          </a:prstGeom>
        </p:spPr>
      </p:pic>
      <p:pic>
        <p:nvPicPr>
          <p:cNvPr id="52" name="Gráfico 51" descr="Fechar com preenchimento sólido">
            <a:extLst>
              <a:ext uri="{FF2B5EF4-FFF2-40B4-BE49-F238E27FC236}">
                <a16:creationId xmlns:a16="http://schemas.microsoft.com/office/drawing/2014/main" id="{3367471F-FC84-43C8-9427-57AC3F1AC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2610" y="3926681"/>
            <a:ext cx="235619" cy="235619"/>
          </a:xfrm>
          <a:prstGeom prst="rect">
            <a:avLst/>
          </a:prstGeom>
        </p:spPr>
      </p:pic>
      <p:pic>
        <p:nvPicPr>
          <p:cNvPr id="53" name="Gráfico 52" descr="Fechar com preenchimento sólido">
            <a:extLst>
              <a:ext uri="{FF2B5EF4-FFF2-40B4-BE49-F238E27FC236}">
                <a16:creationId xmlns:a16="http://schemas.microsoft.com/office/drawing/2014/main" id="{39657DB0-8F69-448A-BA4D-94E30DF2E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2610" y="3556406"/>
            <a:ext cx="235619" cy="235619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CB7357DF-5A50-46E3-AF1D-9209C111551F}"/>
              </a:ext>
            </a:extLst>
          </p:cNvPr>
          <p:cNvSpPr txBox="1"/>
          <p:nvPr/>
        </p:nvSpPr>
        <p:spPr>
          <a:xfrm>
            <a:off x="3893830" y="1871961"/>
            <a:ext cx="1718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3"/>
                </a:solidFill>
                <a:latin typeface="Heebo" pitchFamily="2" charset="-79"/>
                <a:ea typeface="Roboto" panose="02000000000000000000" pitchFamily="2" charset="0"/>
              </a:rPr>
              <a:t>INTERMEDIÁRIO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0E829723-9FD8-486C-AD4C-A2EA8EB041C2}"/>
              </a:ext>
            </a:extLst>
          </p:cNvPr>
          <p:cNvSpPr/>
          <p:nvPr/>
        </p:nvSpPr>
        <p:spPr>
          <a:xfrm>
            <a:off x="6045618" y="1999400"/>
            <a:ext cx="481017" cy="217756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R$899 / mês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89406BF-5FBB-44C0-9F52-A555C6AA03BE}"/>
              </a:ext>
            </a:extLst>
          </p:cNvPr>
          <p:cNvSpPr/>
          <p:nvPr/>
        </p:nvSpPr>
        <p:spPr>
          <a:xfrm>
            <a:off x="6470587" y="1579370"/>
            <a:ext cx="2076307" cy="2925955"/>
          </a:xfrm>
          <a:prstGeom prst="roundRect">
            <a:avLst>
              <a:gd name="adj" fmla="val 6402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pic>
        <p:nvPicPr>
          <p:cNvPr id="42" name="Gráfico 41" descr="Marca de seleção com preenchimento sólido">
            <a:extLst>
              <a:ext uri="{FF2B5EF4-FFF2-40B4-BE49-F238E27FC236}">
                <a16:creationId xmlns:a16="http://schemas.microsoft.com/office/drawing/2014/main" id="{A811DBE3-242C-487E-A51F-1B3D284F8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1505" y="2470271"/>
            <a:ext cx="225818" cy="225818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DA6B5DEB-04BA-457A-8BA2-DB2535A5E156}"/>
              </a:ext>
            </a:extLst>
          </p:cNvPr>
          <p:cNvSpPr txBox="1"/>
          <p:nvPr/>
        </p:nvSpPr>
        <p:spPr>
          <a:xfrm>
            <a:off x="7004182" y="2432898"/>
            <a:ext cx="11769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1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2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3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4</a:t>
            </a:r>
          </a:p>
          <a:p>
            <a:pPr algn="l"/>
            <a:endParaRPr lang="pt-BR" sz="1200" dirty="0">
              <a:latin typeface="Heebo" pitchFamily="2" charset="-79"/>
              <a:ea typeface="Roboto" panose="02000000000000000000" pitchFamily="2" charset="0"/>
            </a:endParaRPr>
          </a:p>
          <a:p>
            <a:r>
              <a:rPr lang="pt-BR" sz="1200" dirty="0">
                <a:latin typeface="Heebo" pitchFamily="2" charset="-79"/>
                <a:ea typeface="Roboto" panose="02000000000000000000" pitchFamily="2" charset="0"/>
              </a:rPr>
              <a:t>item número 5</a:t>
            </a:r>
          </a:p>
        </p:txBody>
      </p:sp>
      <p:pic>
        <p:nvPicPr>
          <p:cNvPr id="44" name="Gráfico 43" descr="Marca de seleção com preenchimento sólido">
            <a:extLst>
              <a:ext uri="{FF2B5EF4-FFF2-40B4-BE49-F238E27FC236}">
                <a16:creationId xmlns:a16="http://schemas.microsoft.com/office/drawing/2014/main" id="{54478048-0391-47B9-9EA3-01C360551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1505" y="2835396"/>
            <a:ext cx="225818" cy="225818"/>
          </a:xfrm>
          <a:prstGeom prst="rect">
            <a:avLst/>
          </a:prstGeom>
        </p:spPr>
      </p:pic>
      <p:pic>
        <p:nvPicPr>
          <p:cNvPr id="45" name="Gráfico 44" descr="Marca de seleção com preenchimento sólido">
            <a:extLst>
              <a:ext uri="{FF2B5EF4-FFF2-40B4-BE49-F238E27FC236}">
                <a16:creationId xmlns:a16="http://schemas.microsoft.com/office/drawing/2014/main" id="{A3F436F4-C522-4356-8F15-8E9EFE96A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1505" y="3200521"/>
            <a:ext cx="225818" cy="225818"/>
          </a:xfrm>
          <a:prstGeom prst="rect">
            <a:avLst/>
          </a:prstGeom>
        </p:spPr>
      </p:pic>
      <p:pic>
        <p:nvPicPr>
          <p:cNvPr id="46" name="Gráfico 45" descr="Marca de seleção com preenchimento sólido">
            <a:extLst>
              <a:ext uri="{FF2B5EF4-FFF2-40B4-BE49-F238E27FC236}">
                <a16:creationId xmlns:a16="http://schemas.microsoft.com/office/drawing/2014/main" id="{96DE5AE4-BBA3-43C3-A2F4-B1F6FCECF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1505" y="3565646"/>
            <a:ext cx="225818" cy="225818"/>
          </a:xfrm>
          <a:prstGeom prst="rect">
            <a:avLst/>
          </a:prstGeom>
        </p:spPr>
      </p:pic>
      <p:pic>
        <p:nvPicPr>
          <p:cNvPr id="47" name="Gráfico 46" descr="Marca de seleção com preenchimento sólido">
            <a:extLst>
              <a:ext uri="{FF2B5EF4-FFF2-40B4-BE49-F238E27FC236}">
                <a16:creationId xmlns:a16="http://schemas.microsoft.com/office/drawing/2014/main" id="{A2A0D3FB-A96C-41EE-A3D0-CF1F09C7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1505" y="3930771"/>
            <a:ext cx="225818" cy="225818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35060B0C-880E-4557-8DB7-DDA59B693E27}"/>
              </a:ext>
            </a:extLst>
          </p:cNvPr>
          <p:cNvSpPr txBox="1"/>
          <p:nvPr/>
        </p:nvSpPr>
        <p:spPr>
          <a:xfrm>
            <a:off x="6846767" y="1871961"/>
            <a:ext cx="128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4"/>
                </a:solidFill>
                <a:latin typeface="Heebo" pitchFamily="2" charset="-79"/>
                <a:ea typeface="Roboto" panose="02000000000000000000" pitchFamily="2" charset="0"/>
              </a:rPr>
              <a:t>AVANÇADO</a:t>
            </a:r>
          </a:p>
        </p:txBody>
      </p:sp>
    </p:spTree>
    <p:extLst>
      <p:ext uri="{BB962C8B-B14F-4D97-AF65-F5344CB8AC3E}">
        <p14:creationId xmlns:p14="http://schemas.microsoft.com/office/powerpoint/2010/main" val="137045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0BFC119-924C-420A-9CED-81A1ADBC6DC6}"/>
              </a:ext>
            </a:extLst>
          </p:cNvPr>
          <p:cNvSpPr/>
          <p:nvPr/>
        </p:nvSpPr>
        <p:spPr>
          <a:xfrm>
            <a:off x="2154486" y="1361476"/>
            <a:ext cx="6244832" cy="3258748"/>
          </a:xfrm>
          <a:prstGeom prst="roundRect">
            <a:avLst>
              <a:gd name="adj" fmla="val 427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127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b="1" dirty="0">
              <a:latin typeface="Heebo" pitchFamily="2" charset="-79"/>
              <a:ea typeface="Roboto" panose="02000000000000000000" pitchFamily="2" charset="0"/>
            </a:endParaRPr>
          </a:p>
        </p:txBody>
      </p:sp>
      <p:cxnSp>
        <p:nvCxnSpPr>
          <p:cNvPr id="1025" name="Conector reto 1024">
            <a:extLst>
              <a:ext uri="{FF2B5EF4-FFF2-40B4-BE49-F238E27FC236}">
                <a16:creationId xmlns:a16="http://schemas.microsoft.com/office/drawing/2014/main" id="{BD2E179F-C0AE-4ED6-836C-71EB3A98FEB7}"/>
              </a:ext>
            </a:extLst>
          </p:cNvPr>
          <p:cNvCxnSpPr/>
          <p:nvPr/>
        </p:nvCxnSpPr>
        <p:spPr>
          <a:xfrm>
            <a:off x="4226571" y="1881021"/>
            <a:ext cx="0" cy="27386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7F0548DA-71A9-405D-A5DE-4BC1AD7600A9}"/>
              </a:ext>
            </a:extLst>
          </p:cNvPr>
          <p:cNvSpPr/>
          <p:nvPr/>
        </p:nvSpPr>
        <p:spPr>
          <a:xfrm>
            <a:off x="4236096" y="1361478"/>
            <a:ext cx="2081611" cy="519545"/>
          </a:xfrm>
          <a:custGeom>
            <a:avLst/>
            <a:gdLst>
              <a:gd name="connsiteX0" fmla="*/ 0 w 2289772"/>
              <a:gd name="connsiteY0" fmla="*/ 0 h 571499"/>
              <a:gd name="connsiteX1" fmla="*/ 2289772 w 2289772"/>
              <a:gd name="connsiteY1" fmla="*/ 0 h 571499"/>
              <a:gd name="connsiteX2" fmla="*/ 2289772 w 2289772"/>
              <a:gd name="connsiteY2" fmla="*/ 571499 h 571499"/>
              <a:gd name="connsiteX3" fmla="*/ 0 w 2289772"/>
              <a:gd name="connsiteY3" fmla="*/ 571499 h 57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772" h="571499">
                <a:moveTo>
                  <a:pt x="0" y="0"/>
                </a:moveTo>
                <a:lnTo>
                  <a:pt x="2289772" y="0"/>
                </a:lnTo>
                <a:lnTo>
                  <a:pt x="2289772" y="571499"/>
                </a:lnTo>
                <a:lnTo>
                  <a:pt x="0" y="5714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INTERMEDIÁRIO</a:t>
            </a: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5322D7A7-9838-4D11-9594-D5D3B78780CB}"/>
              </a:ext>
            </a:extLst>
          </p:cNvPr>
          <p:cNvSpPr/>
          <p:nvPr/>
        </p:nvSpPr>
        <p:spPr>
          <a:xfrm>
            <a:off x="2154486" y="1361478"/>
            <a:ext cx="2081611" cy="519545"/>
          </a:xfrm>
          <a:custGeom>
            <a:avLst/>
            <a:gdLst>
              <a:gd name="connsiteX0" fmla="*/ 141331 w 2289772"/>
              <a:gd name="connsiteY0" fmla="*/ 0 h 571499"/>
              <a:gd name="connsiteX1" fmla="*/ 2289772 w 2289772"/>
              <a:gd name="connsiteY1" fmla="*/ 0 h 571499"/>
              <a:gd name="connsiteX2" fmla="*/ 2289772 w 2289772"/>
              <a:gd name="connsiteY2" fmla="*/ 571499 h 571499"/>
              <a:gd name="connsiteX3" fmla="*/ 0 w 2289772"/>
              <a:gd name="connsiteY3" fmla="*/ 571499 h 571499"/>
              <a:gd name="connsiteX4" fmla="*/ 0 w 2289772"/>
              <a:gd name="connsiteY4" fmla="*/ 141331 h 571499"/>
              <a:gd name="connsiteX5" fmla="*/ 141331 w 2289772"/>
              <a:gd name="connsiteY5" fmla="*/ 0 h 57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9772" h="571499">
                <a:moveTo>
                  <a:pt x="141331" y="0"/>
                </a:moveTo>
                <a:lnTo>
                  <a:pt x="2289772" y="0"/>
                </a:lnTo>
                <a:lnTo>
                  <a:pt x="2289772" y="571499"/>
                </a:lnTo>
                <a:lnTo>
                  <a:pt x="0" y="571499"/>
                </a:lnTo>
                <a:lnTo>
                  <a:pt x="0" y="141331"/>
                </a:lnTo>
                <a:cubicBezTo>
                  <a:pt x="0" y="63276"/>
                  <a:pt x="63276" y="0"/>
                  <a:pt x="1413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BÁSICO</a:t>
            </a: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48EFBC9B-8528-47FD-8EF0-D09C1167383C}"/>
              </a:ext>
            </a:extLst>
          </p:cNvPr>
          <p:cNvSpPr/>
          <p:nvPr/>
        </p:nvSpPr>
        <p:spPr>
          <a:xfrm>
            <a:off x="6317708" y="1361476"/>
            <a:ext cx="2077281" cy="519545"/>
          </a:xfrm>
          <a:custGeom>
            <a:avLst/>
            <a:gdLst>
              <a:gd name="connsiteX0" fmla="*/ 0 w 2285009"/>
              <a:gd name="connsiteY0" fmla="*/ 0 h 571499"/>
              <a:gd name="connsiteX1" fmla="*/ 2143678 w 2285009"/>
              <a:gd name="connsiteY1" fmla="*/ 0 h 571499"/>
              <a:gd name="connsiteX2" fmla="*/ 2285009 w 2285009"/>
              <a:gd name="connsiteY2" fmla="*/ 141331 h 571499"/>
              <a:gd name="connsiteX3" fmla="*/ 2285009 w 2285009"/>
              <a:gd name="connsiteY3" fmla="*/ 571499 h 571499"/>
              <a:gd name="connsiteX4" fmla="*/ 0 w 2285009"/>
              <a:gd name="connsiteY4" fmla="*/ 571499 h 57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5009" h="571499">
                <a:moveTo>
                  <a:pt x="0" y="0"/>
                </a:moveTo>
                <a:lnTo>
                  <a:pt x="2143678" y="0"/>
                </a:lnTo>
                <a:cubicBezTo>
                  <a:pt x="2221733" y="0"/>
                  <a:pt x="2285009" y="63276"/>
                  <a:pt x="2285009" y="141331"/>
                </a:cubicBezTo>
                <a:lnTo>
                  <a:pt x="2285009" y="571499"/>
                </a:lnTo>
                <a:lnTo>
                  <a:pt x="0" y="5714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b="1" dirty="0">
                <a:latin typeface="Heebo" pitchFamily="2" charset="-79"/>
                <a:ea typeface="Roboto" panose="02000000000000000000" pitchFamily="2" charset="0"/>
              </a:rPr>
              <a:t>AVANÇADO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3396D4-253F-459A-8C40-9A595D441087}"/>
              </a:ext>
            </a:extLst>
          </p:cNvPr>
          <p:cNvSpPr txBox="1"/>
          <p:nvPr/>
        </p:nvSpPr>
        <p:spPr>
          <a:xfrm>
            <a:off x="2500230" y="2008373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2"/>
                </a:solidFill>
                <a:latin typeface="Heebo" pitchFamily="2" charset="-79"/>
                <a:ea typeface="Roboto" panose="02000000000000000000" pitchFamily="2" charset="0"/>
              </a:rPr>
              <a:t>R$299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B6CA42A-A3AA-467B-B1AC-BFED7D4A5962}"/>
              </a:ext>
            </a:extLst>
          </p:cNvPr>
          <p:cNvSpPr txBox="1"/>
          <p:nvPr/>
        </p:nvSpPr>
        <p:spPr>
          <a:xfrm>
            <a:off x="4581840" y="2008373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3"/>
                </a:solidFill>
                <a:latin typeface="Heebo" pitchFamily="2" charset="-79"/>
                <a:ea typeface="Roboto" panose="02000000000000000000" pitchFamily="2" charset="0"/>
              </a:rPr>
              <a:t>R$599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B5394FD-EE46-4FCA-9223-8E163E988F6A}"/>
              </a:ext>
            </a:extLst>
          </p:cNvPr>
          <p:cNvSpPr txBox="1"/>
          <p:nvPr/>
        </p:nvSpPr>
        <p:spPr>
          <a:xfrm>
            <a:off x="6661287" y="2008373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accent4"/>
                </a:solidFill>
                <a:latin typeface="Heebo" pitchFamily="2" charset="-79"/>
                <a:ea typeface="Roboto" panose="02000000000000000000" pitchFamily="2" charset="0"/>
              </a:rPr>
              <a:t>R$899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FFD61647-4534-45AF-9043-3CB1474B7199}"/>
              </a:ext>
            </a:extLst>
          </p:cNvPr>
          <p:cNvCxnSpPr>
            <a:cxnSpLocks/>
          </p:cNvCxnSpPr>
          <p:nvPr/>
        </p:nvCxnSpPr>
        <p:spPr>
          <a:xfrm>
            <a:off x="390526" y="3049466"/>
            <a:ext cx="80044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4EBB221B-E213-4F88-BCBF-7F912BF1C6C8}"/>
              </a:ext>
            </a:extLst>
          </p:cNvPr>
          <p:cNvCxnSpPr>
            <a:cxnSpLocks/>
          </p:cNvCxnSpPr>
          <p:nvPr/>
        </p:nvCxnSpPr>
        <p:spPr>
          <a:xfrm>
            <a:off x="390526" y="3416828"/>
            <a:ext cx="80044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57FAAFA-AA7A-42E8-9C86-FEBA74DD86C0}"/>
              </a:ext>
            </a:extLst>
          </p:cNvPr>
          <p:cNvCxnSpPr>
            <a:cxnSpLocks/>
          </p:cNvCxnSpPr>
          <p:nvPr/>
        </p:nvCxnSpPr>
        <p:spPr>
          <a:xfrm>
            <a:off x="390526" y="3784190"/>
            <a:ext cx="80044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E5483677-C807-49B9-A84D-0A60B0B536C0}"/>
              </a:ext>
            </a:extLst>
          </p:cNvPr>
          <p:cNvCxnSpPr>
            <a:cxnSpLocks/>
          </p:cNvCxnSpPr>
          <p:nvPr/>
        </p:nvCxnSpPr>
        <p:spPr>
          <a:xfrm>
            <a:off x="390526" y="4151552"/>
            <a:ext cx="80044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89826A3-8B06-46DE-8C15-412442A0E79B}"/>
              </a:ext>
            </a:extLst>
          </p:cNvPr>
          <p:cNvSpPr txBox="1"/>
          <p:nvPr/>
        </p:nvSpPr>
        <p:spPr>
          <a:xfrm>
            <a:off x="566009" y="2722309"/>
            <a:ext cx="13436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1400" dirty="0">
                <a:latin typeface="Heebo" pitchFamily="2" charset="-79"/>
                <a:ea typeface="Roboto" panose="02000000000000000000" pitchFamily="2" charset="0"/>
              </a:rPr>
              <a:t>item número 1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6EBCCD0-0F38-45A3-8E9D-7126A541E8A6}"/>
              </a:ext>
            </a:extLst>
          </p:cNvPr>
          <p:cNvSpPr txBox="1"/>
          <p:nvPr/>
        </p:nvSpPr>
        <p:spPr>
          <a:xfrm>
            <a:off x="566009" y="3089022"/>
            <a:ext cx="13436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1400" dirty="0">
                <a:latin typeface="Heebo" pitchFamily="2" charset="-79"/>
                <a:ea typeface="Roboto" panose="02000000000000000000" pitchFamily="2" charset="0"/>
              </a:rPr>
              <a:t>item número 2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2D52A0C-D647-47E8-996E-AB4A86A573D0}"/>
              </a:ext>
            </a:extLst>
          </p:cNvPr>
          <p:cNvSpPr txBox="1"/>
          <p:nvPr/>
        </p:nvSpPr>
        <p:spPr>
          <a:xfrm>
            <a:off x="566009" y="3455734"/>
            <a:ext cx="13436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1400" dirty="0">
                <a:latin typeface="Heebo" pitchFamily="2" charset="-79"/>
                <a:ea typeface="Roboto" panose="02000000000000000000" pitchFamily="2" charset="0"/>
              </a:rPr>
              <a:t>item número 3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DE81D56-7020-46F0-AD2F-78BE8FF227C4}"/>
              </a:ext>
            </a:extLst>
          </p:cNvPr>
          <p:cNvSpPr txBox="1"/>
          <p:nvPr/>
        </p:nvSpPr>
        <p:spPr>
          <a:xfrm>
            <a:off x="566009" y="3822447"/>
            <a:ext cx="13436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1400" dirty="0">
                <a:latin typeface="Heebo" pitchFamily="2" charset="-79"/>
                <a:ea typeface="Roboto" panose="02000000000000000000" pitchFamily="2" charset="0"/>
              </a:rPr>
              <a:t>item número 4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AA00718-6C92-43D8-AEC6-C7CB4F2BA019}"/>
              </a:ext>
            </a:extLst>
          </p:cNvPr>
          <p:cNvSpPr txBox="1"/>
          <p:nvPr/>
        </p:nvSpPr>
        <p:spPr>
          <a:xfrm>
            <a:off x="566009" y="4189159"/>
            <a:ext cx="134363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1400" dirty="0">
                <a:latin typeface="Heebo" pitchFamily="2" charset="-79"/>
                <a:ea typeface="Roboto" panose="02000000000000000000" pitchFamily="2" charset="0"/>
              </a:rPr>
              <a:t>item número 5</a:t>
            </a:r>
          </a:p>
        </p:txBody>
      </p:sp>
      <p:pic>
        <p:nvPicPr>
          <p:cNvPr id="46" name="Gráfico 45" descr="Marca de seleção com preenchimento sólido">
            <a:extLst>
              <a:ext uri="{FF2B5EF4-FFF2-40B4-BE49-F238E27FC236}">
                <a16:creationId xmlns:a16="http://schemas.microsoft.com/office/drawing/2014/main" id="{D3470211-7162-4B8E-8662-F832D2B14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2382" y="2775071"/>
            <a:ext cx="225818" cy="225818"/>
          </a:xfrm>
          <a:prstGeom prst="rect">
            <a:avLst/>
          </a:prstGeom>
        </p:spPr>
      </p:pic>
      <p:pic>
        <p:nvPicPr>
          <p:cNvPr id="47" name="Gráfico 46" descr="Fechar com preenchimento sólido">
            <a:extLst>
              <a:ext uri="{FF2B5EF4-FFF2-40B4-BE49-F238E27FC236}">
                <a16:creationId xmlns:a16="http://schemas.microsoft.com/office/drawing/2014/main" id="{D21DA7C7-11CF-4DCD-9F5C-450CD07B9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7482" y="3495675"/>
            <a:ext cx="235619" cy="235619"/>
          </a:xfrm>
          <a:prstGeom prst="rect">
            <a:avLst/>
          </a:prstGeom>
        </p:spPr>
      </p:pic>
      <p:pic>
        <p:nvPicPr>
          <p:cNvPr id="48" name="Gráfico 47" descr="Marca de seleção com preenchimento sólido">
            <a:extLst>
              <a:ext uri="{FF2B5EF4-FFF2-40B4-BE49-F238E27FC236}">
                <a16:creationId xmlns:a16="http://schemas.microsoft.com/office/drawing/2014/main" id="{151F1E90-DADB-409F-BCED-95E266700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2382" y="3140196"/>
            <a:ext cx="225818" cy="225818"/>
          </a:xfrm>
          <a:prstGeom prst="rect">
            <a:avLst/>
          </a:prstGeom>
        </p:spPr>
      </p:pic>
      <p:pic>
        <p:nvPicPr>
          <p:cNvPr id="49" name="Gráfico 48" descr="Fechar com preenchimento sólido">
            <a:extLst>
              <a:ext uri="{FF2B5EF4-FFF2-40B4-BE49-F238E27FC236}">
                <a16:creationId xmlns:a16="http://schemas.microsoft.com/office/drawing/2014/main" id="{D851BD40-9A01-4536-BCD8-043E88FFE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7482" y="3862387"/>
            <a:ext cx="235619" cy="235619"/>
          </a:xfrm>
          <a:prstGeom prst="rect">
            <a:avLst/>
          </a:prstGeom>
        </p:spPr>
      </p:pic>
      <p:pic>
        <p:nvPicPr>
          <p:cNvPr id="50" name="Gráfico 49" descr="Fechar com preenchimento sólido">
            <a:extLst>
              <a:ext uri="{FF2B5EF4-FFF2-40B4-BE49-F238E27FC236}">
                <a16:creationId xmlns:a16="http://schemas.microsoft.com/office/drawing/2014/main" id="{1B584918-F704-41DA-B0F6-5502344C7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7482" y="4231481"/>
            <a:ext cx="235619" cy="235619"/>
          </a:xfrm>
          <a:prstGeom prst="rect">
            <a:avLst/>
          </a:prstGeom>
        </p:spPr>
      </p:pic>
      <p:pic>
        <p:nvPicPr>
          <p:cNvPr id="51" name="Gráfico 50" descr="Marca de seleção com preenchimento sólido">
            <a:extLst>
              <a:ext uri="{FF2B5EF4-FFF2-40B4-BE49-F238E27FC236}">
                <a16:creationId xmlns:a16="http://schemas.microsoft.com/office/drawing/2014/main" id="{254CC37D-0FD8-473D-B72F-230AB3F5B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992" y="2784211"/>
            <a:ext cx="225818" cy="225818"/>
          </a:xfrm>
          <a:prstGeom prst="rect">
            <a:avLst/>
          </a:prstGeom>
        </p:spPr>
      </p:pic>
      <p:pic>
        <p:nvPicPr>
          <p:cNvPr id="52" name="Gráfico 51" descr="Marca de seleção com preenchimento sólido">
            <a:extLst>
              <a:ext uri="{FF2B5EF4-FFF2-40B4-BE49-F238E27FC236}">
                <a16:creationId xmlns:a16="http://schemas.microsoft.com/office/drawing/2014/main" id="{C72EAA8F-E76E-4DD0-AF09-B8E9468B0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992" y="3149336"/>
            <a:ext cx="225818" cy="225818"/>
          </a:xfrm>
          <a:prstGeom prst="rect">
            <a:avLst/>
          </a:prstGeom>
        </p:spPr>
      </p:pic>
      <p:pic>
        <p:nvPicPr>
          <p:cNvPr id="53" name="Gráfico 52" descr="Marca de seleção com preenchimento sólido">
            <a:extLst>
              <a:ext uri="{FF2B5EF4-FFF2-40B4-BE49-F238E27FC236}">
                <a16:creationId xmlns:a16="http://schemas.microsoft.com/office/drawing/2014/main" id="{95596E6C-BA40-43BA-B0A4-044239126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992" y="3514461"/>
            <a:ext cx="225818" cy="225818"/>
          </a:xfrm>
          <a:prstGeom prst="rect">
            <a:avLst/>
          </a:prstGeom>
        </p:spPr>
      </p:pic>
      <p:pic>
        <p:nvPicPr>
          <p:cNvPr id="54" name="Gráfico 53" descr="Fechar com preenchimento sólido">
            <a:extLst>
              <a:ext uri="{FF2B5EF4-FFF2-40B4-BE49-F238E27FC236}">
                <a16:creationId xmlns:a16="http://schemas.microsoft.com/office/drawing/2014/main" id="{67362A2F-AB5F-4FC0-9907-92B3E3B35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092" y="4240621"/>
            <a:ext cx="235619" cy="235619"/>
          </a:xfrm>
          <a:prstGeom prst="rect">
            <a:avLst/>
          </a:prstGeom>
        </p:spPr>
      </p:pic>
      <p:pic>
        <p:nvPicPr>
          <p:cNvPr id="55" name="Gráfico 54" descr="Fechar com preenchimento sólido">
            <a:extLst>
              <a:ext uri="{FF2B5EF4-FFF2-40B4-BE49-F238E27FC236}">
                <a16:creationId xmlns:a16="http://schemas.microsoft.com/office/drawing/2014/main" id="{C3865C0A-DEAE-405B-981E-AFDCFCEDF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9092" y="3870346"/>
            <a:ext cx="235619" cy="235619"/>
          </a:xfrm>
          <a:prstGeom prst="rect">
            <a:avLst/>
          </a:prstGeom>
        </p:spPr>
      </p:pic>
      <p:pic>
        <p:nvPicPr>
          <p:cNvPr id="56" name="Gráfico 55" descr="Marca de seleção com preenchimento sólido">
            <a:extLst>
              <a:ext uri="{FF2B5EF4-FFF2-40B4-BE49-F238E27FC236}">
                <a16:creationId xmlns:a16="http://schemas.microsoft.com/office/drawing/2014/main" id="{4AB6B4EA-7D64-4D12-B26B-8D421EA88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3439" y="2770981"/>
            <a:ext cx="225818" cy="225818"/>
          </a:xfrm>
          <a:prstGeom prst="rect">
            <a:avLst/>
          </a:prstGeom>
        </p:spPr>
      </p:pic>
      <p:pic>
        <p:nvPicPr>
          <p:cNvPr id="57" name="Gráfico 56" descr="Marca de seleção com preenchimento sólido">
            <a:extLst>
              <a:ext uri="{FF2B5EF4-FFF2-40B4-BE49-F238E27FC236}">
                <a16:creationId xmlns:a16="http://schemas.microsoft.com/office/drawing/2014/main" id="{5044CEFC-1B16-4FB6-BED6-82D76B9F8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3439" y="3136106"/>
            <a:ext cx="225818" cy="225818"/>
          </a:xfrm>
          <a:prstGeom prst="rect">
            <a:avLst/>
          </a:prstGeom>
        </p:spPr>
      </p:pic>
      <p:pic>
        <p:nvPicPr>
          <p:cNvPr id="58" name="Gráfico 57" descr="Marca de seleção com preenchimento sólido">
            <a:extLst>
              <a:ext uri="{FF2B5EF4-FFF2-40B4-BE49-F238E27FC236}">
                <a16:creationId xmlns:a16="http://schemas.microsoft.com/office/drawing/2014/main" id="{14E3B792-9EAD-45C5-A31B-BD7E67D69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3439" y="3501231"/>
            <a:ext cx="225818" cy="225818"/>
          </a:xfrm>
          <a:prstGeom prst="rect">
            <a:avLst/>
          </a:prstGeom>
        </p:spPr>
      </p:pic>
      <p:pic>
        <p:nvPicPr>
          <p:cNvPr id="59" name="Gráfico 58" descr="Marca de seleção com preenchimento sólido">
            <a:extLst>
              <a:ext uri="{FF2B5EF4-FFF2-40B4-BE49-F238E27FC236}">
                <a16:creationId xmlns:a16="http://schemas.microsoft.com/office/drawing/2014/main" id="{5DC07A1C-84FC-46DE-827D-D251632DE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3439" y="3866356"/>
            <a:ext cx="225818" cy="225818"/>
          </a:xfrm>
          <a:prstGeom prst="rect">
            <a:avLst/>
          </a:prstGeom>
        </p:spPr>
      </p:pic>
      <p:pic>
        <p:nvPicPr>
          <p:cNvPr id="60" name="Gráfico 59" descr="Marca de seleção com preenchimento sólido">
            <a:extLst>
              <a:ext uri="{FF2B5EF4-FFF2-40B4-BE49-F238E27FC236}">
                <a16:creationId xmlns:a16="http://schemas.microsoft.com/office/drawing/2014/main" id="{FD4294EF-97A8-483C-B48D-617EEF52F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3439" y="4231481"/>
            <a:ext cx="225818" cy="225818"/>
          </a:xfrm>
          <a:prstGeom prst="rect">
            <a:avLst/>
          </a:prstGeom>
        </p:spPr>
      </p:pic>
      <p:sp>
        <p:nvSpPr>
          <p:cNvPr id="40" name="Título 39">
            <a:extLst>
              <a:ext uri="{FF2B5EF4-FFF2-40B4-BE49-F238E27FC236}">
                <a16:creationId xmlns:a16="http://schemas.microsoft.com/office/drawing/2014/main" id="{BA7BF34C-51CD-4C18-8E09-7FDB4C65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2764"/>
            <a:ext cx="7886700" cy="430212"/>
          </a:xfrm>
        </p:spPr>
        <p:txBody>
          <a:bodyPr/>
          <a:lstStyle/>
          <a:p>
            <a:r>
              <a:rPr lang="pt-BR" dirty="0"/>
              <a:t>slide comparativo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2BBFF73-8753-4EC1-A683-F4A3650271D2}"/>
              </a:ext>
            </a:extLst>
          </p:cNvPr>
          <p:cNvCxnSpPr/>
          <p:nvPr/>
        </p:nvCxnSpPr>
        <p:spPr>
          <a:xfrm>
            <a:off x="6303021" y="1881021"/>
            <a:ext cx="0" cy="27386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9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E80BF95-1C5E-48C9-BAF9-B8E4100C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2764"/>
            <a:ext cx="7886700" cy="430212"/>
          </a:xfrm>
        </p:spPr>
        <p:txBody>
          <a:bodyPr/>
          <a:lstStyle/>
          <a:p>
            <a:r>
              <a:rPr lang="pt-BR" dirty="0"/>
              <a:t>slide comparativo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10DC6B3E-9C21-47B3-97C0-7CC08DE6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24494"/>
              </p:ext>
            </p:extLst>
          </p:nvPr>
        </p:nvGraphicFramePr>
        <p:xfrm>
          <a:off x="371476" y="1711812"/>
          <a:ext cx="8401049" cy="263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463">
                  <a:extLst>
                    <a:ext uri="{9D8B030D-6E8A-4147-A177-3AD203B41FA5}">
                      <a16:colId xmlns:a16="http://schemas.microsoft.com/office/drawing/2014/main" val="2880076120"/>
                    </a:ext>
                  </a:extLst>
                </a:gridCol>
                <a:gridCol w="1577862">
                  <a:extLst>
                    <a:ext uri="{9D8B030D-6E8A-4147-A177-3AD203B41FA5}">
                      <a16:colId xmlns:a16="http://schemas.microsoft.com/office/drawing/2014/main" val="824156221"/>
                    </a:ext>
                  </a:extLst>
                </a:gridCol>
                <a:gridCol w="1577862">
                  <a:extLst>
                    <a:ext uri="{9D8B030D-6E8A-4147-A177-3AD203B41FA5}">
                      <a16:colId xmlns:a16="http://schemas.microsoft.com/office/drawing/2014/main" val="799326609"/>
                    </a:ext>
                  </a:extLst>
                </a:gridCol>
                <a:gridCol w="1577862">
                  <a:extLst>
                    <a:ext uri="{9D8B030D-6E8A-4147-A177-3AD203B41FA5}">
                      <a16:colId xmlns:a16="http://schemas.microsoft.com/office/drawing/2014/main" val="1452968088"/>
                    </a:ext>
                  </a:extLst>
                </a:gridCol>
              </a:tblGrid>
              <a:tr h="65856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Heebo" pitchFamily="2" charset="-79"/>
                          <a:ea typeface="Roboto" panose="02000000000000000000" pitchFamily="2" charset="0"/>
                        </a:rPr>
                        <a:t>ITEM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Heebo" pitchFamily="2" charset="-79"/>
                          <a:ea typeface="Roboto" panose="02000000000000000000" pitchFamily="2" charset="0"/>
                        </a:rPr>
                        <a:t>OPÇÃO 1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Heebo" pitchFamily="2" charset="-79"/>
                          <a:ea typeface="Roboto" panose="02000000000000000000" pitchFamily="2" charset="0"/>
                        </a:rPr>
                        <a:t>OPÇÃO 2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Heebo" pitchFamily="2" charset="-79"/>
                          <a:ea typeface="Roboto" panose="02000000000000000000" pitchFamily="2" charset="0"/>
                        </a:rPr>
                        <a:t>OPÇÃO 3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255840"/>
                  </a:ext>
                </a:extLst>
              </a:tr>
              <a:tr h="65856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ebo" pitchFamily="2" charset="-79"/>
                          <a:ea typeface="Roboto" panose="02000000000000000000" pitchFamily="2" charset="0"/>
                        </a:rPr>
                        <a:t>Descrição do item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ebo" pitchFamily="2" charset="-79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ebo" pitchFamily="2" charset="-79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ebo" pitchFamily="2" charset="-79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95530"/>
                  </a:ext>
                </a:extLst>
              </a:tr>
              <a:tr h="65856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ebo" pitchFamily="2" charset="-79"/>
                          <a:ea typeface="Roboto" panose="02000000000000000000" pitchFamily="2" charset="0"/>
                        </a:rPr>
                        <a:t>Descrição do item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ebo" pitchFamily="2" charset="-79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ebo" pitchFamily="2" charset="-79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ebo" pitchFamily="2" charset="-79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507560"/>
                  </a:ext>
                </a:extLst>
              </a:tr>
              <a:tr h="65856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eebo" pitchFamily="2" charset="-79"/>
                          <a:ea typeface="Roboto" panose="02000000000000000000" pitchFamily="2" charset="0"/>
                        </a:rPr>
                        <a:t>Descrição do item 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ebo" pitchFamily="2" charset="-79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ebo" pitchFamily="2" charset="-79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eebo" pitchFamily="2" charset="-79"/>
                        <a:ea typeface="Roboto" panose="02000000000000000000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26612"/>
                  </a:ext>
                </a:extLst>
              </a:tr>
            </a:tbl>
          </a:graphicData>
        </a:graphic>
      </p:graphicFrame>
      <p:pic>
        <p:nvPicPr>
          <p:cNvPr id="106" name="Gráfico 105" descr="Marca de seleção com preenchimento sólido">
            <a:extLst>
              <a:ext uri="{FF2B5EF4-FFF2-40B4-BE49-F238E27FC236}">
                <a16:creationId xmlns:a16="http://schemas.microsoft.com/office/drawing/2014/main" id="{FE0621EA-FEB9-41EA-8A9B-714CDD96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6381" y="2560745"/>
            <a:ext cx="330620" cy="330620"/>
          </a:xfrm>
          <a:prstGeom prst="rect">
            <a:avLst/>
          </a:prstGeom>
        </p:spPr>
      </p:pic>
      <p:pic>
        <p:nvPicPr>
          <p:cNvPr id="108" name="Gráfico 107" descr="Fechar com preenchimento sólido">
            <a:extLst>
              <a:ext uri="{FF2B5EF4-FFF2-40B4-BE49-F238E27FC236}">
                <a16:creationId xmlns:a16="http://schemas.microsoft.com/office/drawing/2014/main" id="{52B5BE91-A925-423C-8DDF-C8B1224B9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9680" y="3182246"/>
            <a:ext cx="344970" cy="344970"/>
          </a:xfrm>
          <a:prstGeom prst="rect">
            <a:avLst/>
          </a:prstGeom>
        </p:spPr>
      </p:pic>
      <p:pic>
        <p:nvPicPr>
          <p:cNvPr id="110" name="Gráfico 109" descr="Marca de seleção com preenchimento sólido">
            <a:extLst>
              <a:ext uri="{FF2B5EF4-FFF2-40B4-BE49-F238E27FC236}">
                <a16:creationId xmlns:a16="http://schemas.microsoft.com/office/drawing/2014/main" id="{74C00012-6039-4CDC-8AF2-79C00EDF9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6581" y="2560745"/>
            <a:ext cx="330620" cy="330620"/>
          </a:xfrm>
          <a:prstGeom prst="rect">
            <a:avLst/>
          </a:prstGeom>
        </p:spPr>
      </p:pic>
      <p:pic>
        <p:nvPicPr>
          <p:cNvPr id="116" name="Gráfico 115" descr="Marca de seleção com preenchimento sólido">
            <a:extLst>
              <a:ext uri="{FF2B5EF4-FFF2-40B4-BE49-F238E27FC236}">
                <a16:creationId xmlns:a16="http://schemas.microsoft.com/office/drawing/2014/main" id="{66797C05-8F2B-4524-89B9-2EF5582B3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1056" y="2560745"/>
            <a:ext cx="330620" cy="330620"/>
          </a:xfrm>
          <a:prstGeom prst="rect">
            <a:avLst/>
          </a:prstGeom>
        </p:spPr>
      </p:pic>
      <p:pic>
        <p:nvPicPr>
          <p:cNvPr id="119" name="Gráfico 118" descr="Marca de seleção com preenchimento sólido">
            <a:extLst>
              <a:ext uri="{FF2B5EF4-FFF2-40B4-BE49-F238E27FC236}">
                <a16:creationId xmlns:a16="http://schemas.microsoft.com/office/drawing/2014/main" id="{535D8F75-1E16-410A-8E18-086F238B6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1056" y="3208445"/>
            <a:ext cx="330620" cy="330620"/>
          </a:xfrm>
          <a:prstGeom prst="rect">
            <a:avLst/>
          </a:prstGeom>
        </p:spPr>
      </p:pic>
      <p:pic>
        <p:nvPicPr>
          <p:cNvPr id="121" name="Gráfico 120" descr="Marca de seleção com preenchimento sólido">
            <a:extLst>
              <a:ext uri="{FF2B5EF4-FFF2-40B4-BE49-F238E27FC236}">
                <a16:creationId xmlns:a16="http://schemas.microsoft.com/office/drawing/2014/main" id="{04F3145A-E997-41CE-9430-A230A6F74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1056" y="3837095"/>
            <a:ext cx="330620" cy="330620"/>
          </a:xfrm>
          <a:prstGeom prst="rect">
            <a:avLst/>
          </a:prstGeom>
        </p:spPr>
      </p:pic>
      <p:pic>
        <p:nvPicPr>
          <p:cNvPr id="122" name="Gráfico 121" descr="Marca de seleção com preenchimento sólido">
            <a:extLst>
              <a:ext uri="{FF2B5EF4-FFF2-40B4-BE49-F238E27FC236}">
                <a16:creationId xmlns:a16="http://schemas.microsoft.com/office/drawing/2014/main" id="{F2A6A18F-AE44-46B5-A9E0-15DDDF2FC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856" y="3837095"/>
            <a:ext cx="330620" cy="330620"/>
          </a:xfrm>
          <a:prstGeom prst="rect">
            <a:avLst/>
          </a:prstGeom>
        </p:spPr>
      </p:pic>
      <p:pic>
        <p:nvPicPr>
          <p:cNvPr id="123" name="Gráfico 122" descr="Fechar com preenchimento sólido">
            <a:extLst>
              <a:ext uri="{FF2B5EF4-FFF2-40B4-BE49-F238E27FC236}">
                <a16:creationId xmlns:a16="http://schemas.microsoft.com/office/drawing/2014/main" id="{AC1F2274-33AC-4010-9C9B-F98402FEC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9880" y="3182246"/>
            <a:ext cx="344970" cy="344970"/>
          </a:xfrm>
          <a:prstGeom prst="rect">
            <a:avLst/>
          </a:prstGeom>
        </p:spPr>
      </p:pic>
      <p:pic>
        <p:nvPicPr>
          <p:cNvPr id="124" name="Gráfico 123" descr="Fechar com preenchimento sólido">
            <a:extLst>
              <a:ext uri="{FF2B5EF4-FFF2-40B4-BE49-F238E27FC236}">
                <a16:creationId xmlns:a16="http://schemas.microsoft.com/office/drawing/2014/main" id="{57BDA6D6-C157-4877-B8BC-435EC47FF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9880" y="3848996"/>
            <a:ext cx="344970" cy="3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4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922D12E8-3148-4D08-8468-612E684208E7}"/>
              </a:ext>
            </a:extLst>
          </p:cNvPr>
          <p:cNvSpPr/>
          <p:nvPr/>
        </p:nvSpPr>
        <p:spPr>
          <a:xfrm rot="10800000">
            <a:off x="5362572" y="232583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6EEA233B-C85E-46AA-BEDC-57DF9CFFDB10}"/>
              </a:ext>
            </a:extLst>
          </p:cNvPr>
          <p:cNvSpPr/>
          <p:nvPr/>
        </p:nvSpPr>
        <p:spPr>
          <a:xfrm rot="10800000">
            <a:off x="5362572" y="280208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976F104F-BBFD-4D6C-B2F3-E9C5C6B0B9CB}"/>
              </a:ext>
            </a:extLst>
          </p:cNvPr>
          <p:cNvSpPr/>
          <p:nvPr/>
        </p:nvSpPr>
        <p:spPr>
          <a:xfrm rot="10800000">
            <a:off x="5362572" y="327833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5A7EF63D-12D3-44BA-A4C9-8B624BBCCF0D}"/>
              </a:ext>
            </a:extLst>
          </p:cNvPr>
          <p:cNvSpPr/>
          <p:nvPr/>
        </p:nvSpPr>
        <p:spPr>
          <a:xfrm rot="10800000">
            <a:off x="5362572" y="375458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95983489-A19D-4F8A-B581-FC710B353F0C}"/>
              </a:ext>
            </a:extLst>
          </p:cNvPr>
          <p:cNvSpPr/>
          <p:nvPr/>
        </p:nvSpPr>
        <p:spPr>
          <a:xfrm rot="10800000">
            <a:off x="5362572" y="423083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A6D045BA-2FCF-4A3E-9FEA-42E973C2A382}"/>
              </a:ext>
            </a:extLst>
          </p:cNvPr>
          <p:cNvSpPr/>
          <p:nvPr/>
        </p:nvSpPr>
        <p:spPr>
          <a:xfrm>
            <a:off x="952500" y="232583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C343840D-8031-404F-92C3-3BF544664E98}"/>
              </a:ext>
            </a:extLst>
          </p:cNvPr>
          <p:cNvSpPr/>
          <p:nvPr/>
        </p:nvSpPr>
        <p:spPr>
          <a:xfrm>
            <a:off x="952500" y="280208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C2F44A6F-B573-4E45-9234-A339C75869ED}"/>
              </a:ext>
            </a:extLst>
          </p:cNvPr>
          <p:cNvSpPr/>
          <p:nvPr/>
        </p:nvSpPr>
        <p:spPr>
          <a:xfrm>
            <a:off x="952500" y="327833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F2B5954F-C9AD-421F-802A-B6D111997E2F}"/>
              </a:ext>
            </a:extLst>
          </p:cNvPr>
          <p:cNvSpPr/>
          <p:nvPr/>
        </p:nvSpPr>
        <p:spPr>
          <a:xfrm>
            <a:off x="952500" y="375458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A781A6C5-EC41-4770-8C29-0CD9A7114ECA}"/>
              </a:ext>
            </a:extLst>
          </p:cNvPr>
          <p:cNvSpPr/>
          <p:nvPr/>
        </p:nvSpPr>
        <p:spPr>
          <a:xfrm>
            <a:off x="952500" y="423083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67DCE21-0D84-4ADA-B52B-163624C99F87}"/>
              </a:ext>
            </a:extLst>
          </p:cNvPr>
          <p:cNvSpPr/>
          <p:nvPr/>
        </p:nvSpPr>
        <p:spPr>
          <a:xfrm>
            <a:off x="952500" y="1849582"/>
            <a:ext cx="3095625" cy="3394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AA4967C6-F298-42CB-BEEA-C308AF695DD0}"/>
              </a:ext>
            </a:extLst>
          </p:cNvPr>
          <p:cNvSpPr/>
          <p:nvPr/>
        </p:nvSpPr>
        <p:spPr>
          <a:xfrm>
            <a:off x="5362573" y="1849582"/>
            <a:ext cx="3095623" cy="33943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28DE8"/>
              </a:gs>
              <a:gs pos="100000">
                <a:srgbClr val="27BEE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04B50C67-2ACE-429D-B26B-9490672F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slide comparativo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2C4E12A-9D94-4A4C-A0D1-0B140F1EFB06}"/>
              </a:ext>
            </a:extLst>
          </p:cNvPr>
          <p:cNvSpPr txBox="1"/>
          <p:nvPr/>
        </p:nvSpPr>
        <p:spPr>
          <a:xfrm>
            <a:off x="3263120" y="1443625"/>
            <a:ext cx="833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>
                <a:solidFill>
                  <a:schemeClr val="accent1"/>
                </a:solidFill>
                <a:latin typeface="Heebo" pitchFamily="2" charset="-79"/>
                <a:ea typeface="Roboto" panose="02000000000000000000" pitchFamily="2" charset="0"/>
              </a:rPr>
              <a:t>ITEM 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AB41925-3D66-4590-BB99-FDA1C68653A2}"/>
              </a:ext>
            </a:extLst>
          </p:cNvPr>
          <p:cNvSpPr txBox="1"/>
          <p:nvPr/>
        </p:nvSpPr>
        <p:spPr>
          <a:xfrm>
            <a:off x="5310387" y="1443625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accent1"/>
                </a:solidFill>
                <a:latin typeface="Heebo" pitchFamily="2" charset="-79"/>
                <a:ea typeface="Roboto" panose="02000000000000000000" pitchFamily="2" charset="0"/>
              </a:rPr>
              <a:t>ITEM 2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04C32AA-ECE3-4FD8-8A94-32CA772E46C9}"/>
              </a:ext>
            </a:extLst>
          </p:cNvPr>
          <p:cNvSpPr txBox="1"/>
          <p:nvPr/>
        </p:nvSpPr>
        <p:spPr>
          <a:xfrm>
            <a:off x="4331074" y="1880800"/>
            <a:ext cx="748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opção 1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D64B3B5-61DB-4184-84DB-514286B4444E}"/>
              </a:ext>
            </a:extLst>
          </p:cNvPr>
          <p:cNvSpPr txBox="1"/>
          <p:nvPr/>
        </p:nvSpPr>
        <p:spPr>
          <a:xfrm>
            <a:off x="4331074" y="2355812"/>
            <a:ext cx="748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opção 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99F7126-7480-4355-9AC3-32FEEB2BCE55}"/>
              </a:ext>
            </a:extLst>
          </p:cNvPr>
          <p:cNvSpPr txBox="1"/>
          <p:nvPr/>
        </p:nvSpPr>
        <p:spPr>
          <a:xfrm>
            <a:off x="4331074" y="2830824"/>
            <a:ext cx="748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opção 1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A2D95B4-6BA3-414A-943B-7CDE30D6846B}"/>
              </a:ext>
            </a:extLst>
          </p:cNvPr>
          <p:cNvSpPr txBox="1"/>
          <p:nvPr/>
        </p:nvSpPr>
        <p:spPr>
          <a:xfrm>
            <a:off x="4331074" y="3305836"/>
            <a:ext cx="748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opção 1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187042F-3944-42F3-AEE3-1D0CC88FFFE5}"/>
              </a:ext>
            </a:extLst>
          </p:cNvPr>
          <p:cNvSpPr txBox="1"/>
          <p:nvPr/>
        </p:nvSpPr>
        <p:spPr>
          <a:xfrm>
            <a:off x="4331074" y="3780848"/>
            <a:ext cx="748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opção 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7A85CCA-80DF-4018-A4C6-517FB7A8274D}"/>
              </a:ext>
            </a:extLst>
          </p:cNvPr>
          <p:cNvSpPr txBox="1"/>
          <p:nvPr/>
        </p:nvSpPr>
        <p:spPr>
          <a:xfrm>
            <a:off x="4331074" y="4262051"/>
            <a:ext cx="748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ea typeface="Roboto" panose="02000000000000000000" pitchFamily="2" charset="0"/>
              </a:rPr>
              <a:t>opção 1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580AD025-2A00-4720-9AF1-C0B4219E7B8F}"/>
              </a:ext>
            </a:extLst>
          </p:cNvPr>
          <p:cNvSpPr/>
          <p:nvPr/>
        </p:nvSpPr>
        <p:spPr>
          <a:xfrm>
            <a:off x="2333625" y="2325832"/>
            <a:ext cx="1714500" cy="3394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50%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5BFAB2DE-1A07-4AC6-92C0-7F3667340A25}"/>
              </a:ext>
            </a:extLst>
          </p:cNvPr>
          <p:cNvSpPr/>
          <p:nvPr/>
        </p:nvSpPr>
        <p:spPr>
          <a:xfrm>
            <a:off x="5362574" y="2325832"/>
            <a:ext cx="1990726" cy="33943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28DE8"/>
              </a:gs>
              <a:gs pos="100000">
                <a:srgbClr val="27BEE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76%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01BA633F-AE4A-47ED-A18E-E1517AFCC036}"/>
              </a:ext>
            </a:extLst>
          </p:cNvPr>
          <p:cNvSpPr/>
          <p:nvPr/>
        </p:nvSpPr>
        <p:spPr>
          <a:xfrm>
            <a:off x="1828800" y="2802082"/>
            <a:ext cx="2219325" cy="3394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75%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730D80CC-87B8-486A-A7EF-5801E3C02978}"/>
              </a:ext>
            </a:extLst>
          </p:cNvPr>
          <p:cNvSpPr/>
          <p:nvPr/>
        </p:nvSpPr>
        <p:spPr>
          <a:xfrm>
            <a:off x="5362574" y="2802082"/>
            <a:ext cx="2543176" cy="33943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28DE8"/>
              </a:gs>
              <a:gs pos="100000">
                <a:srgbClr val="27BEE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92%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8F4B0F0B-BB62-413D-ADBC-15176206309E}"/>
              </a:ext>
            </a:extLst>
          </p:cNvPr>
          <p:cNvSpPr/>
          <p:nvPr/>
        </p:nvSpPr>
        <p:spPr>
          <a:xfrm>
            <a:off x="2933700" y="3278332"/>
            <a:ext cx="1114425" cy="3394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25%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A1AF8FA1-0F0D-4104-A6A8-8C7E17E1A381}"/>
              </a:ext>
            </a:extLst>
          </p:cNvPr>
          <p:cNvSpPr/>
          <p:nvPr/>
        </p:nvSpPr>
        <p:spPr>
          <a:xfrm>
            <a:off x="5362574" y="3278332"/>
            <a:ext cx="1438276" cy="33943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28DE8"/>
              </a:gs>
              <a:gs pos="100000">
                <a:srgbClr val="27BEE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48%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843414B7-5C9A-443A-B76D-27FADCFE8971}"/>
              </a:ext>
            </a:extLst>
          </p:cNvPr>
          <p:cNvSpPr/>
          <p:nvPr/>
        </p:nvSpPr>
        <p:spPr>
          <a:xfrm>
            <a:off x="1828800" y="3754582"/>
            <a:ext cx="2219325" cy="3394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77%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A7CB826E-F770-4497-82DE-F81BDA42C93A}"/>
              </a:ext>
            </a:extLst>
          </p:cNvPr>
          <p:cNvSpPr/>
          <p:nvPr/>
        </p:nvSpPr>
        <p:spPr>
          <a:xfrm>
            <a:off x="5362574" y="3754582"/>
            <a:ext cx="905745" cy="33943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28DE8"/>
              </a:gs>
              <a:gs pos="100000">
                <a:srgbClr val="27BEE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19%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E4A6100F-B37C-4856-8306-618742803DE0}"/>
              </a:ext>
            </a:extLst>
          </p:cNvPr>
          <p:cNvSpPr/>
          <p:nvPr/>
        </p:nvSpPr>
        <p:spPr>
          <a:xfrm>
            <a:off x="2333625" y="4230832"/>
            <a:ext cx="1714500" cy="3394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53%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10140F39-838E-47E7-BA35-C0F66EB97A2E}"/>
              </a:ext>
            </a:extLst>
          </p:cNvPr>
          <p:cNvSpPr/>
          <p:nvPr/>
        </p:nvSpPr>
        <p:spPr>
          <a:xfrm>
            <a:off x="5362574" y="4230832"/>
            <a:ext cx="1866901" cy="33943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28DE8"/>
              </a:gs>
              <a:gs pos="100000">
                <a:srgbClr val="27BEE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78%</a:t>
            </a:r>
          </a:p>
        </p:txBody>
      </p:sp>
    </p:spTree>
    <p:extLst>
      <p:ext uri="{BB962C8B-B14F-4D97-AF65-F5344CB8AC3E}">
        <p14:creationId xmlns:p14="http://schemas.microsoft.com/office/powerpoint/2010/main" val="175418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73D75C97-67FF-4138-ADA5-B8720656AFE9}"/>
              </a:ext>
            </a:extLst>
          </p:cNvPr>
          <p:cNvSpPr/>
          <p:nvPr/>
        </p:nvSpPr>
        <p:spPr>
          <a:xfrm>
            <a:off x="505280" y="232583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A4078333-B68B-4110-A8DD-BC8639E2A155}"/>
              </a:ext>
            </a:extLst>
          </p:cNvPr>
          <p:cNvSpPr/>
          <p:nvPr/>
        </p:nvSpPr>
        <p:spPr>
          <a:xfrm>
            <a:off x="505280" y="280208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2DD03DA0-D538-4A63-8025-134B98FF95C4}"/>
              </a:ext>
            </a:extLst>
          </p:cNvPr>
          <p:cNvSpPr/>
          <p:nvPr/>
        </p:nvSpPr>
        <p:spPr>
          <a:xfrm>
            <a:off x="505280" y="327833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D5A6F7FD-C2B8-40C5-8680-2A95A300974B}"/>
              </a:ext>
            </a:extLst>
          </p:cNvPr>
          <p:cNvSpPr/>
          <p:nvPr/>
        </p:nvSpPr>
        <p:spPr>
          <a:xfrm>
            <a:off x="505280" y="375458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3A8D67D9-CA9C-404C-97AD-7A0EFEE0773B}"/>
              </a:ext>
            </a:extLst>
          </p:cNvPr>
          <p:cNvSpPr/>
          <p:nvPr/>
        </p:nvSpPr>
        <p:spPr>
          <a:xfrm>
            <a:off x="505280" y="423083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04B50C67-2ACE-429D-B26B-9490672F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slide comparativo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BEAF946-05A7-476A-A1F3-36941CFF5652}"/>
              </a:ext>
            </a:extLst>
          </p:cNvPr>
          <p:cNvSpPr/>
          <p:nvPr/>
        </p:nvSpPr>
        <p:spPr>
          <a:xfrm rot="10800000">
            <a:off x="5543096" y="232583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EF6681D8-6274-4727-9DBE-F4675793445A}"/>
              </a:ext>
            </a:extLst>
          </p:cNvPr>
          <p:cNvSpPr/>
          <p:nvPr/>
        </p:nvSpPr>
        <p:spPr>
          <a:xfrm rot="10800000">
            <a:off x="5543096" y="280208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72951035-8584-494E-BA81-299559926F18}"/>
              </a:ext>
            </a:extLst>
          </p:cNvPr>
          <p:cNvSpPr/>
          <p:nvPr/>
        </p:nvSpPr>
        <p:spPr>
          <a:xfrm rot="10800000">
            <a:off x="5543096" y="327833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450C553E-A71A-44A7-9D9E-BDE5DA30087F}"/>
              </a:ext>
            </a:extLst>
          </p:cNvPr>
          <p:cNvSpPr/>
          <p:nvPr/>
        </p:nvSpPr>
        <p:spPr>
          <a:xfrm rot="10800000">
            <a:off x="5543096" y="375458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F4B2BE4-47B7-4EC1-ACC2-C54B23C7875A}"/>
              </a:ext>
            </a:extLst>
          </p:cNvPr>
          <p:cNvSpPr/>
          <p:nvPr/>
        </p:nvSpPr>
        <p:spPr>
          <a:xfrm rot="10800000">
            <a:off x="5543096" y="4230832"/>
            <a:ext cx="3095625" cy="33943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pt-BR" sz="1600" b="1" dirty="0">
              <a:latin typeface="Heebo" pitchFamily="2" charset="-79"/>
              <a:ea typeface="Roboto" panose="02000000000000000000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67DCE21-0D84-4ADA-B52B-163624C99F87}"/>
              </a:ext>
            </a:extLst>
          </p:cNvPr>
          <p:cNvSpPr/>
          <p:nvPr/>
        </p:nvSpPr>
        <p:spPr>
          <a:xfrm>
            <a:off x="505289" y="1849582"/>
            <a:ext cx="3095625" cy="3394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77BAF"/>
              </a:gs>
              <a:gs pos="100000">
                <a:srgbClr val="AB359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AA4967C6-F298-42CB-BEEA-C308AF695DD0}"/>
              </a:ext>
            </a:extLst>
          </p:cNvPr>
          <p:cNvSpPr/>
          <p:nvPr/>
        </p:nvSpPr>
        <p:spPr>
          <a:xfrm>
            <a:off x="5543105" y="1849582"/>
            <a:ext cx="3095616" cy="33943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45827"/>
              </a:gs>
              <a:gs pos="100000">
                <a:srgbClr val="FDB51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100%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2C4E12A-9D94-4A4C-A0D1-0B140F1EFB06}"/>
              </a:ext>
            </a:extLst>
          </p:cNvPr>
          <p:cNvSpPr txBox="1"/>
          <p:nvPr/>
        </p:nvSpPr>
        <p:spPr>
          <a:xfrm>
            <a:off x="2815909" y="1443625"/>
            <a:ext cx="833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600" b="1" dirty="0">
                <a:solidFill>
                  <a:schemeClr val="accent1"/>
                </a:solidFill>
                <a:latin typeface="Heebo" pitchFamily="2" charset="-79"/>
                <a:ea typeface="Roboto" panose="02000000000000000000" pitchFamily="2" charset="0"/>
              </a:rPr>
              <a:t>ITEM 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AB41925-3D66-4590-BB99-FDA1C68653A2}"/>
              </a:ext>
            </a:extLst>
          </p:cNvPr>
          <p:cNvSpPr txBox="1"/>
          <p:nvPr/>
        </p:nvSpPr>
        <p:spPr>
          <a:xfrm>
            <a:off x="5490918" y="1443625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accent1"/>
                </a:solidFill>
                <a:latin typeface="Heebo" pitchFamily="2" charset="-79"/>
                <a:ea typeface="Roboto" panose="02000000000000000000" pitchFamily="2" charset="0"/>
              </a:rPr>
              <a:t>ITEM 2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7D15A0B-FEA1-458C-BE92-3A6D6E45CFD0}"/>
              </a:ext>
            </a:extLst>
          </p:cNvPr>
          <p:cNvGrpSpPr/>
          <p:nvPr/>
        </p:nvGrpSpPr>
        <p:grpSpPr>
          <a:xfrm>
            <a:off x="3582183" y="1880800"/>
            <a:ext cx="1941544" cy="2627472"/>
            <a:chOff x="4331074" y="1880800"/>
            <a:chExt cx="748549" cy="2627472"/>
          </a:xfrm>
        </p:grpSpPr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504C32AA-ECE3-4FD8-8A94-32CA772E46C9}"/>
                </a:ext>
              </a:extLst>
            </p:cNvPr>
            <p:cNvSpPr txBox="1"/>
            <p:nvPr/>
          </p:nvSpPr>
          <p:spPr>
            <a:xfrm>
              <a:off x="4331074" y="1880800"/>
              <a:ext cx="74854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ea typeface="Roboto" panose="02000000000000000000" pitchFamily="2" charset="0"/>
                </a:rPr>
                <a:t>breve descrição do item aqui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D64B3B5-61DB-4184-84DB-514286B4444E}"/>
                </a:ext>
              </a:extLst>
            </p:cNvPr>
            <p:cNvSpPr txBox="1"/>
            <p:nvPr/>
          </p:nvSpPr>
          <p:spPr>
            <a:xfrm>
              <a:off x="4331074" y="2355812"/>
              <a:ext cx="7485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pt-BR" dirty="0">
                  <a:latin typeface="Heebo" pitchFamily="2" charset="-79"/>
                </a:rPr>
                <a:t>breve descrição do item aqui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699F7126-7480-4355-9AC3-32FEEB2BCE55}"/>
                </a:ext>
              </a:extLst>
            </p:cNvPr>
            <p:cNvSpPr txBox="1"/>
            <p:nvPr/>
          </p:nvSpPr>
          <p:spPr>
            <a:xfrm>
              <a:off x="4331074" y="2830824"/>
              <a:ext cx="7485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pt-BR" dirty="0">
                  <a:latin typeface="Heebo" pitchFamily="2" charset="-79"/>
                </a:rPr>
                <a:t>breve descrição do item aqui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DA2D95B4-6BA3-414A-943B-7CDE30D6846B}"/>
                </a:ext>
              </a:extLst>
            </p:cNvPr>
            <p:cNvSpPr txBox="1"/>
            <p:nvPr/>
          </p:nvSpPr>
          <p:spPr>
            <a:xfrm>
              <a:off x="4331074" y="3305836"/>
              <a:ext cx="7485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pt-BR" dirty="0">
                  <a:latin typeface="Heebo" pitchFamily="2" charset="-79"/>
                </a:rPr>
                <a:t>breve descrição do item aqui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187042F-3944-42F3-AEE3-1D0CC88FFFE5}"/>
                </a:ext>
              </a:extLst>
            </p:cNvPr>
            <p:cNvSpPr txBox="1"/>
            <p:nvPr/>
          </p:nvSpPr>
          <p:spPr>
            <a:xfrm>
              <a:off x="4331074" y="3780848"/>
              <a:ext cx="7485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pt-BR" dirty="0">
                  <a:latin typeface="Heebo" pitchFamily="2" charset="-79"/>
                </a:rPr>
                <a:t>breve descrição do item aqui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07A85CCA-80DF-4018-A4C6-517FB7A8274D}"/>
                </a:ext>
              </a:extLst>
            </p:cNvPr>
            <p:cNvSpPr txBox="1"/>
            <p:nvPr/>
          </p:nvSpPr>
          <p:spPr>
            <a:xfrm>
              <a:off x="4331074" y="4262051"/>
              <a:ext cx="7485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pt-BR" dirty="0">
                  <a:latin typeface="Heebo" pitchFamily="2" charset="-79"/>
                </a:rPr>
                <a:t>breve descrição do item aqui</a:t>
              </a:r>
            </a:p>
          </p:txBody>
        </p:sp>
      </p:grp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580AD025-2A00-4720-9AF1-C0B4219E7B8F}"/>
              </a:ext>
            </a:extLst>
          </p:cNvPr>
          <p:cNvSpPr/>
          <p:nvPr/>
        </p:nvSpPr>
        <p:spPr>
          <a:xfrm>
            <a:off x="1886414" y="2325832"/>
            <a:ext cx="1714500" cy="3394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77BAF"/>
              </a:gs>
              <a:gs pos="100000">
                <a:srgbClr val="AB359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50%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5BFAB2DE-1A07-4AC6-92C0-7F3667340A25}"/>
              </a:ext>
            </a:extLst>
          </p:cNvPr>
          <p:cNvSpPr/>
          <p:nvPr/>
        </p:nvSpPr>
        <p:spPr>
          <a:xfrm>
            <a:off x="5543105" y="2325832"/>
            <a:ext cx="1990726" cy="33943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45827"/>
              </a:gs>
              <a:gs pos="100000">
                <a:srgbClr val="FDB51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76%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01BA633F-AE4A-47ED-A18E-E1517AFCC036}"/>
              </a:ext>
            </a:extLst>
          </p:cNvPr>
          <p:cNvSpPr/>
          <p:nvPr/>
        </p:nvSpPr>
        <p:spPr>
          <a:xfrm>
            <a:off x="1381589" y="2802082"/>
            <a:ext cx="2219325" cy="3394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77BAF"/>
              </a:gs>
              <a:gs pos="100000">
                <a:srgbClr val="AB359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75%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730D80CC-87B8-486A-A7EF-5801E3C02978}"/>
              </a:ext>
            </a:extLst>
          </p:cNvPr>
          <p:cNvSpPr/>
          <p:nvPr/>
        </p:nvSpPr>
        <p:spPr>
          <a:xfrm>
            <a:off x="5543105" y="2802082"/>
            <a:ext cx="2543176" cy="33943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45827"/>
              </a:gs>
              <a:gs pos="100000">
                <a:srgbClr val="FDB51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92%</a:t>
            </a:r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8F4B0F0B-BB62-413D-ADBC-15176206309E}"/>
              </a:ext>
            </a:extLst>
          </p:cNvPr>
          <p:cNvSpPr/>
          <p:nvPr/>
        </p:nvSpPr>
        <p:spPr>
          <a:xfrm>
            <a:off x="2486489" y="3278332"/>
            <a:ext cx="1114425" cy="3394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77BAF"/>
              </a:gs>
              <a:gs pos="100000">
                <a:srgbClr val="AB359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25%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A1AF8FA1-0F0D-4104-A6A8-8C7E17E1A381}"/>
              </a:ext>
            </a:extLst>
          </p:cNvPr>
          <p:cNvSpPr/>
          <p:nvPr/>
        </p:nvSpPr>
        <p:spPr>
          <a:xfrm>
            <a:off x="5543105" y="3278332"/>
            <a:ext cx="1438276" cy="33943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45827"/>
              </a:gs>
              <a:gs pos="100000">
                <a:srgbClr val="FDB51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48%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843414B7-5C9A-443A-B76D-27FADCFE8971}"/>
              </a:ext>
            </a:extLst>
          </p:cNvPr>
          <p:cNvSpPr/>
          <p:nvPr/>
        </p:nvSpPr>
        <p:spPr>
          <a:xfrm>
            <a:off x="1381589" y="3754582"/>
            <a:ext cx="2219325" cy="3394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77BAF"/>
              </a:gs>
              <a:gs pos="100000">
                <a:srgbClr val="AB359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77%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A7CB826E-F770-4497-82DE-F81BDA42C93A}"/>
              </a:ext>
            </a:extLst>
          </p:cNvPr>
          <p:cNvSpPr/>
          <p:nvPr/>
        </p:nvSpPr>
        <p:spPr>
          <a:xfrm>
            <a:off x="5543105" y="3754582"/>
            <a:ext cx="905745" cy="33943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45827"/>
              </a:gs>
              <a:gs pos="100000">
                <a:srgbClr val="FDB51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19%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E4A6100F-B37C-4856-8306-618742803DE0}"/>
              </a:ext>
            </a:extLst>
          </p:cNvPr>
          <p:cNvSpPr/>
          <p:nvPr/>
        </p:nvSpPr>
        <p:spPr>
          <a:xfrm>
            <a:off x="1886414" y="4230832"/>
            <a:ext cx="1714500" cy="33943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77BAF"/>
              </a:gs>
              <a:gs pos="100000">
                <a:srgbClr val="AB359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53%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10140F39-838E-47E7-BA35-C0F66EB97A2E}"/>
              </a:ext>
            </a:extLst>
          </p:cNvPr>
          <p:cNvSpPr/>
          <p:nvPr/>
        </p:nvSpPr>
        <p:spPr>
          <a:xfrm>
            <a:off x="5543105" y="4230832"/>
            <a:ext cx="1866901" cy="33943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45827"/>
              </a:gs>
              <a:gs pos="100000">
                <a:srgbClr val="FDB51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1600" b="1" dirty="0">
                <a:latin typeface="Heebo" pitchFamily="2" charset="-79"/>
                <a:ea typeface="Roboto" panose="02000000000000000000" pitchFamily="2" charset="0"/>
              </a:rPr>
              <a:t>78%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B764616-35B5-4B66-B29B-2E28030CF50A}"/>
              </a:ext>
            </a:extLst>
          </p:cNvPr>
          <p:cNvCxnSpPr>
            <a:cxnSpLocks/>
          </p:cNvCxnSpPr>
          <p:nvPr/>
        </p:nvCxnSpPr>
        <p:spPr>
          <a:xfrm>
            <a:off x="3482350" y="2240280"/>
            <a:ext cx="21412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4A07C29-60B0-42E8-8AFC-1E9ECF916130}"/>
              </a:ext>
            </a:extLst>
          </p:cNvPr>
          <p:cNvCxnSpPr>
            <a:cxnSpLocks/>
          </p:cNvCxnSpPr>
          <p:nvPr/>
        </p:nvCxnSpPr>
        <p:spPr>
          <a:xfrm>
            <a:off x="3482350" y="2718435"/>
            <a:ext cx="21412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6A3691-8CE6-4243-9477-7D3A5936DC00}"/>
              </a:ext>
            </a:extLst>
          </p:cNvPr>
          <p:cNvCxnSpPr>
            <a:cxnSpLocks/>
          </p:cNvCxnSpPr>
          <p:nvPr/>
        </p:nvCxnSpPr>
        <p:spPr>
          <a:xfrm>
            <a:off x="3482350" y="3196590"/>
            <a:ext cx="21412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33CE99B-0A74-4B7A-9820-7B5C69EE1213}"/>
              </a:ext>
            </a:extLst>
          </p:cNvPr>
          <p:cNvCxnSpPr>
            <a:cxnSpLocks/>
          </p:cNvCxnSpPr>
          <p:nvPr/>
        </p:nvCxnSpPr>
        <p:spPr>
          <a:xfrm>
            <a:off x="3482350" y="3674745"/>
            <a:ext cx="21412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1F3BB092-20BE-4F4E-BAFC-7C6746C1C276}"/>
              </a:ext>
            </a:extLst>
          </p:cNvPr>
          <p:cNvCxnSpPr>
            <a:cxnSpLocks/>
          </p:cNvCxnSpPr>
          <p:nvPr/>
        </p:nvCxnSpPr>
        <p:spPr>
          <a:xfrm>
            <a:off x="3482350" y="4152900"/>
            <a:ext cx="21412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943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presentação Corporativa">
      <a:dk1>
        <a:sysClr val="windowText" lastClr="000000"/>
      </a:dk1>
      <a:lt1>
        <a:sysClr val="window" lastClr="FFFFFF"/>
      </a:lt1>
      <a:dk2>
        <a:srgbClr val="364F6B"/>
      </a:dk2>
      <a:lt2>
        <a:srgbClr val="E7E6E6"/>
      </a:lt2>
      <a:accent1>
        <a:srgbClr val="002F51"/>
      </a:accent1>
      <a:accent2>
        <a:srgbClr val="0070A9"/>
      </a:accent2>
      <a:accent3>
        <a:srgbClr val="00B0A5"/>
      </a:accent3>
      <a:accent4>
        <a:srgbClr val="64BD99"/>
      </a:accent4>
      <a:accent5>
        <a:srgbClr val="B3D7A2"/>
      </a:accent5>
      <a:accent6>
        <a:srgbClr val="F8F3A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200" b="1" dirty="0" smtClean="0">
            <a:latin typeface="Roboto" panose="02000000000000000000" pitchFamily="2" charset="0"/>
            <a:ea typeface="Roboto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1591</TotalTime>
  <Words>1042</Words>
  <Application>Microsoft Office PowerPoint</Application>
  <PresentationFormat>Apresentação na tela (16:9)</PresentationFormat>
  <Paragraphs>317</Paragraphs>
  <Slides>17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Heebo</vt:lpstr>
      <vt:lpstr>Arial</vt:lpstr>
      <vt:lpstr>Tema do Office</vt:lpstr>
      <vt:lpstr>Apresentação do PowerPoint</vt:lpstr>
      <vt:lpstr>slide comparativo</vt:lpstr>
      <vt:lpstr>slide comparativo</vt:lpstr>
      <vt:lpstr>slide comparativo</vt:lpstr>
      <vt:lpstr>slide comparativo</vt:lpstr>
      <vt:lpstr>slide comparativo</vt:lpstr>
      <vt:lpstr>slide comparativo</vt:lpstr>
      <vt:lpstr>slide comparativo</vt:lpstr>
      <vt:lpstr>slide comparativo</vt:lpstr>
      <vt:lpstr>slide comparativo</vt:lpstr>
      <vt:lpstr>slide comparativo</vt:lpstr>
      <vt:lpstr>slide comparativo</vt:lpstr>
      <vt:lpstr>slide comparativo</vt:lpstr>
      <vt:lpstr>slide comparativo</vt:lpstr>
      <vt:lpstr>slide comparativo</vt:lpstr>
      <vt:lpstr>slide comparativo</vt:lpstr>
      <vt:lpstr>slide comparativo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35</cp:revision>
  <dcterms:created xsi:type="dcterms:W3CDTF">2021-03-22T18:09:14Z</dcterms:created>
  <dcterms:modified xsi:type="dcterms:W3CDTF">2024-08-13T18:10:11Z</dcterms:modified>
</cp:coreProperties>
</file>