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95" r:id="rId1"/>
  </p:sldMasterIdLst>
  <p:sldIdLst>
    <p:sldId id="307" r:id="rId2"/>
    <p:sldId id="260" r:id="rId3"/>
    <p:sldId id="297" r:id="rId4"/>
    <p:sldId id="298" r:id="rId5"/>
    <p:sldId id="300" r:id="rId6"/>
    <p:sldId id="264" r:id="rId7"/>
    <p:sldId id="281" r:id="rId8"/>
    <p:sldId id="277" r:id="rId9"/>
    <p:sldId id="278" r:id="rId10"/>
    <p:sldId id="276" r:id="rId11"/>
    <p:sldId id="306" r:id="rId12"/>
    <p:sldId id="282" r:id="rId13"/>
    <p:sldId id="280" r:id="rId14"/>
    <p:sldId id="283" r:id="rId15"/>
    <p:sldId id="284" r:id="rId16"/>
    <p:sldId id="299" r:id="rId17"/>
    <p:sldId id="305" r:id="rId18"/>
    <p:sldId id="294" r:id="rId19"/>
    <p:sldId id="279" r:id="rId20"/>
    <p:sldId id="259" r:id="rId21"/>
    <p:sldId id="293" r:id="rId22"/>
    <p:sldId id="301" r:id="rId23"/>
    <p:sldId id="270" r:id="rId24"/>
    <p:sldId id="271" r:id="rId25"/>
    <p:sldId id="302" r:id="rId26"/>
    <p:sldId id="304" r:id="rId27"/>
    <p:sldId id="291" r:id="rId28"/>
    <p:sldId id="289" r:id="rId29"/>
    <p:sldId id="295" r:id="rId30"/>
    <p:sldId id="261" r:id="rId31"/>
  </p:sldIdLst>
  <p:sldSz cx="9144000" cy="5143500" type="screen16x9"/>
  <p:notesSz cx="6858000" cy="9144000"/>
  <p:embeddedFontLst>
    <p:embeddedFont>
      <p:font typeface="Heebo" pitchFamily="2" charset="-79"/>
      <p:regular r:id="rId32"/>
      <p:bold r:id="rId33"/>
    </p:embeddedFont>
    <p:embeddedFont>
      <p:font typeface="Montserrat" panose="00000500000000000000" pitchFamily="2"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Poppins Medium" panose="00000600000000000000" pitchFamily="2" charset="0"/>
      <p:regular r:id="rId42"/>
      <p:italic r:id="rId43"/>
    </p:embeddedFont>
    <p:embeddedFont>
      <p:font typeface="Poppins SemiBold" panose="00000700000000000000" pitchFamily="2" charset="0"/>
      <p:bold r:id="rId44"/>
      <p:boldItalic r:id="rId45"/>
    </p:embeddedFont>
    <p:embeddedFont>
      <p:font typeface="Raleway Light" pitchFamily="2" charset="0"/>
      <p:regular r:id="rId46"/>
      <p: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NSTITUCIONAL" id="{34D810D1-836E-432E-AA7D-713854BA9911}">
          <p14:sldIdLst>
            <p14:sldId id="307"/>
            <p14:sldId id="260"/>
            <p14:sldId id="297"/>
            <p14:sldId id="298"/>
            <p14:sldId id="300"/>
            <p14:sldId id="264"/>
            <p14:sldId id="281"/>
            <p14:sldId id="277"/>
            <p14:sldId id="278"/>
            <p14:sldId id="276"/>
            <p14:sldId id="306"/>
            <p14:sldId id="282"/>
            <p14:sldId id="280"/>
            <p14:sldId id="283"/>
            <p14:sldId id="284"/>
            <p14:sldId id="299"/>
            <p14:sldId id="305"/>
            <p14:sldId id="294"/>
            <p14:sldId id="279"/>
            <p14:sldId id="259"/>
            <p14:sldId id="293"/>
            <p14:sldId id="301"/>
            <p14:sldId id="270"/>
            <p14:sldId id="271"/>
            <p14:sldId id="302"/>
            <p14:sldId id="304"/>
            <p14:sldId id="291"/>
            <p14:sldId id="289"/>
            <p14:sldId id="295"/>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5BB1"/>
    <a:srgbClr val="35D8B9"/>
    <a:srgbClr val="FF2122"/>
    <a:srgbClr val="009E9A"/>
    <a:srgbClr val="218EAB"/>
    <a:srgbClr val="4E77A3"/>
    <a:srgbClr val="1794A4"/>
    <a:srgbClr val="2D85B1"/>
    <a:srgbClr val="0593A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218" autoAdjust="0"/>
    <p:restoredTop sz="94660"/>
  </p:normalViewPr>
  <p:slideViewPr>
    <p:cSldViewPr snapToGrid="0">
      <p:cViewPr>
        <p:scale>
          <a:sx n="100" d="100"/>
          <a:sy n="100" d="100"/>
        </p:scale>
        <p:origin x="1974" y="6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18B-43E9-B336-E21A3CD90940}"/>
            </c:ext>
          </c:extLst>
        </c:ser>
        <c:ser>
          <c:idx val="1"/>
          <c:order val="1"/>
          <c:tx>
            <c:strRef>
              <c:f>Sheet1!$C$1</c:f>
              <c:strCache>
                <c:ptCount val="1"/>
                <c:pt idx="0">
                  <c:v>Série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3"/>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18B-43E9-B336-E21A3CD90940}"/>
            </c:ext>
          </c:extLst>
        </c:ser>
        <c:ser>
          <c:idx val="2"/>
          <c:order val="2"/>
          <c:tx>
            <c:strRef>
              <c:f>Sheet1!$D$1</c:f>
              <c:strCache>
                <c:ptCount val="1"/>
                <c:pt idx="0">
                  <c:v>Série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5"/>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18B-43E9-B336-E21A3CD90940}"/>
            </c:ext>
          </c:extLst>
        </c:ser>
        <c:dLbls>
          <c:showLegendKey val="0"/>
          <c:showVal val="0"/>
          <c:showCatName val="0"/>
          <c:showSerName val="0"/>
          <c:showPercent val="0"/>
          <c:showBubbleSize val="0"/>
        </c:dLbls>
        <c:gapWidth val="100"/>
        <c:axId val="1810662912"/>
        <c:axId val="1810666240"/>
      </c:barChart>
      <c:catAx>
        <c:axId val="181066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810666240"/>
        <c:crosses val="autoZero"/>
        <c:auto val="1"/>
        <c:lblAlgn val="ctr"/>
        <c:lblOffset val="100"/>
        <c:noMultiLvlLbl val="0"/>
      </c:catAx>
      <c:valAx>
        <c:axId val="1810666240"/>
        <c:scaling>
          <c:orientation val="minMax"/>
        </c:scaling>
        <c:delete val="1"/>
        <c:axPos val="l"/>
        <c:numFmt formatCode="General" sourceLinked="1"/>
        <c:majorTickMark val="none"/>
        <c:minorTickMark val="none"/>
        <c:tickLblPos val="nextTo"/>
        <c:crossAx val="1810662912"/>
        <c:crosses val="autoZero"/>
        <c:crossBetween val="between"/>
      </c:valAx>
      <c:spPr>
        <a:noFill/>
        <a:ln>
          <a:noFill/>
        </a:ln>
        <a:effectLst/>
      </c:spPr>
    </c:plotArea>
    <c:plotVisOnly val="1"/>
    <c:dispBlanksAs val="gap"/>
    <c:showDLblsOverMax val="0"/>
  </c:chart>
  <c:spPr>
    <a:noFill/>
    <a:ln>
      <a:noFill/>
    </a:ln>
    <a:effectLst/>
  </c:spPr>
  <c:txPr>
    <a:bodyPr/>
    <a:lstStyle/>
    <a:p>
      <a:pPr>
        <a:defRPr sz="1000">
          <a:latin typeface="Heebo" pitchFamily="2" charset="-79"/>
          <a:cs typeface="Heebo" pitchFamily="2" charset="-79"/>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NDO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62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F913BFC9-7609-A2B6-0401-D19B6D451D42}"/>
              </a:ext>
            </a:extLst>
          </p:cNvPr>
          <p:cNvSpPr>
            <a:spLocks noGrp="1"/>
          </p:cNvSpPr>
          <p:nvPr>
            <p:ph type="pic" sz="quarter" idx="22" hasCustomPrompt="1"/>
          </p:nvPr>
        </p:nvSpPr>
        <p:spPr>
          <a:xfrm>
            <a:off x="296431" y="348343"/>
            <a:ext cx="2688949" cy="3418508"/>
          </a:xfrm>
          <a:custGeom>
            <a:avLst/>
            <a:gdLst>
              <a:gd name="connsiteX0" fmla="*/ 152006 w 2688949"/>
              <a:gd name="connsiteY0" fmla="*/ 0 h 3418508"/>
              <a:gd name="connsiteX1" fmla="*/ 2536943 w 2688949"/>
              <a:gd name="connsiteY1" fmla="*/ 0 h 3418508"/>
              <a:gd name="connsiteX2" fmla="*/ 2688949 w 2688949"/>
              <a:gd name="connsiteY2" fmla="*/ 152006 h 3418508"/>
              <a:gd name="connsiteX3" fmla="*/ 2688949 w 2688949"/>
              <a:gd name="connsiteY3" fmla="*/ 3266502 h 3418508"/>
              <a:gd name="connsiteX4" fmla="*/ 2536943 w 2688949"/>
              <a:gd name="connsiteY4" fmla="*/ 3418508 h 3418508"/>
              <a:gd name="connsiteX5" fmla="*/ 152006 w 2688949"/>
              <a:gd name="connsiteY5" fmla="*/ 3418508 h 3418508"/>
              <a:gd name="connsiteX6" fmla="*/ 0 w 2688949"/>
              <a:gd name="connsiteY6" fmla="*/ 3266502 h 3418508"/>
              <a:gd name="connsiteX7" fmla="*/ 0 w 2688949"/>
              <a:gd name="connsiteY7" fmla="*/ 152006 h 3418508"/>
              <a:gd name="connsiteX8" fmla="*/ 152006 w 2688949"/>
              <a:gd name="connsiteY8" fmla="*/ 0 h 341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8949" h="3418508">
                <a:moveTo>
                  <a:pt x="152006" y="0"/>
                </a:moveTo>
                <a:lnTo>
                  <a:pt x="2536943" y="0"/>
                </a:lnTo>
                <a:cubicBezTo>
                  <a:pt x="2620894" y="0"/>
                  <a:pt x="2688949" y="68055"/>
                  <a:pt x="2688949" y="152006"/>
                </a:cubicBezTo>
                <a:lnTo>
                  <a:pt x="2688949" y="3266502"/>
                </a:lnTo>
                <a:cubicBezTo>
                  <a:pt x="2688949" y="3350453"/>
                  <a:pt x="2620894" y="3418508"/>
                  <a:pt x="2536943" y="3418508"/>
                </a:cubicBezTo>
                <a:lnTo>
                  <a:pt x="152006" y="3418508"/>
                </a:lnTo>
                <a:cubicBezTo>
                  <a:pt x="68055" y="3418508"/>
                  <a:pt x="0" y="3350453"/>
                  <a:pt x="0" y="3266502"/>
                </a:cubicBezTo>
                <a:lnTo>
                  <a:pt x="0" y="152006"/>
                </a:lnTo>
                <a:cubicBezTo>
                  <a:pt x="0" y="68055"/>
                  <a:pt x="68055" y="0"/>
                  <a:pt x="152006"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4" name="Espaço Reservado para Imagem 13">
            <a:extLst>
              <a:ext uri="{FF2B5EF4-FFF2-40B4-BE49-F238E27FC236}">
                <a16:creationId xmlns:a16="http://schemas.microsoft.com/office/drawing/2014/main" id="{79B9145F-25E9-ADC1-B9BB-FBEABEF08C4F}"/>
              </a:ext>
            </a:extLst>
          </p:cNvPr>
          <p:cNvSpPr>
            <a:spLocks noGrp="1"/>
          </p:cNvSpPr>
          <p:nvPr>
            <p:ph type="pic" sz="quarter" idx="11" hasCustomPrompt="1"/>
          </p:nvPr>
        </p:nvSpPr>
        <p:spPr>
          <a:xfrm>
            <a:off x="5988051" y="2699059"/>
            <a:ext cx="1075169" cy="1067792"/>
          </a:xfrm>
          <a:custGeom>
            <a:avLst/>
            <a:gdLst>
              <a:gd name="connsiteX0" fmla="*/ 60362 w 1075169"/>
              <a:gd name="connsiteY0" fmla="*/ 0 h 1067792"/>
              <a:gd name="connsiteX1" fmla="*/ 1014807 w 1075169"/>
              <a:gd name="connsiteY1" fmla="*/ 0 h 1067792"/>
              <a:gd name="connsiteX2" fmla="*/ 1075169 w 1075169"/>
              <a:gd name="connsiteY2" fmla="*/ 60362 h 1067792"/>
              <a:gd name="connsiteX3" fmla="*/ 1075169 w 1075169"/>
              <a:gd name="connsiteY3" fmla="*/ 1007430 h 1067792"/>
              <a:gd name="connsiteX4" fmla="*/ 1014807 w 1075169"/>
              <a:gd name="connsiteY4" fmla="*/ 1067792 h 1067792"/>
              <a:gd name="connsiteX5" fmla="*/ 60362 w 1075169"/>
              <a:gd name="connsiteY5" fmla="*/ 1067792 h 1067792"/>
              <a:gd name="connsiteX6" fmla="*/ 0 w 1075169"/>
              <a:gd name="connsiteY6" fmla="*/ 1007430 h 1067792"/>
              <a:gd name="connsiteX7" fmla="*/ 0 w 1075169"/>
              <a:gd name="connsiteY7" fmla="*/ 60362 h 1067792"/>
              <a:gd name="connsiteX8" fmla="*/ 60362 w 1075169"/>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169" h="1067792">
                <a:moveTo>
                  <a:pt x="60362" y="0"/>
                </a:moveTo>
                <a:lnTo>
                  <a:pt x="1014807" y="0"/>
                </a:lnTo>
                <a:cubicBezTo>
                  <a:pt x="1048144" y="0"/>
                  <a:pt x="1075169" y="27025"/>
                  <a:pt x="1075169" y="60362"/>
                </a:cubicBezTo>
                <a:lnTo>
                  <a:pt x="1075169" y="1007430"/>
                </a:lnTo>
                <a:cubicBezTo>
                  <a:pt x="1075169" y="1040767"/>
                  <a:pt x="1048144" y="1067792"/>
                  <a:pt x="1014807"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5" name="Espaço Reservado para Imagem 14">
            <a:extLst>
              <a:ext uri="{FF2B5EF4-FFF2-40B4-BE49-F238E27FC236}">
                <a16:creationId xmlns:a16="http://schemas.microsoft.com/office/drawing/2014/main" id="{53CA15D8-C40A-3273-497F-B5AB41B84F61}"/>
              </a:ext>
            </a:extLst>
          </p:cNvPr>
          <p:cNvSpPr>
            <a:spLocks noGrp="1"/>
          </p:cNvSpPr>
          <p:nvPr>
            <p:ph type="pic" sz="quarter" idx="20" hasCustomPrompt="1"/>
          </p:nvPr>
        </p:nvSpPr>
        <p:spPr>
          <a:xfrm>
            <a:off x="4743451" y="2699059"/>
            <a:ext cx="1075169" cy="1067792"/>
          </a:xfrm>
          <a:custGeom>
            <a:avLst/>
            <a:gdLst>
              <a:gd name="connsiteX0" fmla="*/ 60362 w 1075169"/>
              <a:gd name="connsiteY0" fmla="*/ 0 h 1067792"/>
              <a:gd name="connsiteX1" fmla="*/ 1014807 w 1075169"/>
              <a:gd name="connsiteY1" fmla="*/ 0 h 1067792"/>
              <a:gd name="connsiteX2" fmla="*/ 1075169 w 1075169"/>
              <a:gd name="connsiteY2" fmla="*/ 60362 h 1067792"/>
              <a:gd name="connsiteX3" fmla="*/ 1075169 w 1075169"/>
              <a:gd name="connsiteY3" fmla="*/ 1007430 h 1067792"/>
              <a:gd name="connsiteX4" fmla="*/ 1014807 w 1075169"/>
              <a:gd name="connsiteY4" fmla="*/ 1067792 h 1067792"/>
              <a:gd name="connsiteX5" fmla="*/ 60362 w 1075169"/>
              <a:gd name="connsiteY5" fmla="*/ 1067792 h 1067792"/>
              <a:gd name="connsiteX6" fmla="*/ 0 w 1075169"/>
              <a:gd name="connsiteY6" fmla="*/ 1007430 h 1067792"/>
              <a:gd name="connsiteX7" fmla="*/ 0 w 1075169"/>
              <a:gd name="connsiteY7" fmla="*/ 60362 h 1067792"/>
              <a:gd name="connsiteX8" fmla="*/ 60362 w 1075169"/>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169" h="1067792">
                <a:moveTo>
                  <a:pt x="60362" y="0"/>
                </a:moveTo>
                <a:lnTo>
                  <a:pt x="1014807" y="0"/>
                </a:lnTo>
                <a:cubicBezTo>
                  <a:pt x="1048144" y="0"/>
                  <a:pt x="1075169" y="27025"/>
                  <a:pt x="1075169" y="60362"/>
                </a:cubicBezTo>
                <a:lnTo>
                  <a:pt x="1075169" y="1007430"/>
                </a:lnTo>
                <a:cubicBezTo>
                  <a:pt x="1075169" y="1040767"/>
                  <a:pt x="1048144" y="1067792"/>
                  <a:pt x="1014807"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6" name="Espaço Reservado para Imagem 15">
            <a:extLst>
              <a:ext uri="{FF2B5EF4-FFF2-40B4-BE49-F238E27FC236}">
                <a16:creationId xmlns:a16="http://schemas.microsoft.com/office/drawing/2014/main" id="{41956349-7143-7C6A-03FA-528B1D027389}"/>
              </a:ext>
            </a:extLst>
          </p:cNvPr>
          <p:cNvSpPr>
            <a:spLocks noGrp="1"/>
          </p:cNvSpPr>
          <p:nvPr>
            <p:ph type="pic" sz="quarter" idx="21" hasCustomPrompt="1"/>
          </p:nvPr>
        </p:nvSpPr>
        <p:spPr>
          <a:xfrm>
            <a:off x="3496801" y="2699059"/>
            <a:ext cx="1075169" cy="1067792"/>
          </a:xfrm>
          <a:custGeom>
            <a:avLst/>
            <a:gdLst>
              <a:gd name="connsiteX0" fmla="*/ 60362 w 1075169"/>
              <a:gd name="connsiteY0" fmla="*/ 0 h 1067792"/>
              <a:gd name="connsiteX1" fmla="*/ 1014807 w 1075169"/>
              <a:gd name="connsiteY1" fmla="*/ 0 h 1067792"/>
              <a:gd name="connsiteX2" fmla="*/ 1075169 w 1075169"/>
              <a:gd name="connsiteY2" fmla="*/ 60362 h 1067792"/>
              <a:gd name="connsiteX3" fmla="*/ 1075169 w 1075169"/>
              <a:gd name="connsiteY3" fmla="*/ 1007430 h 1067792"/>
              <a:gd name="connsiteX4" fmla="*/ 1014807 w 1075169"/>
              <a:gd name="connsiteY4" fmla="*/ 1067792 h 1067792"/>
              <a:gd name="connsiteX5" fmla="*/ 60362 w 1075169"/>
              <a:gd name="connsiteY5" fmla="*/ 1067792 h 1067792"/>
              <a:gd name="connsiteX6" fmla="*/ 0 w 1075169"/>
              <a:gd name="connsiteY6" fmla="*/ 1007430 h 1067792"/>
              <a:gd name="connsiteX7" fmla="*/ 0 w 1075169"/>
              <a:gd name="connsiteY7" fmla="*/ 60362 h 1067792"/>
              <a:gd name="connsiteX8" fmla="*/ 60362 w 1075169"/>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169" h="1067792">
                <a:moveTo>
                  <a:pt x="60362" y="0"/>
                </a:moveTo>
                <a:lnTo>
                  <a:pt x="1014807" y="0"/>
                </a:lnTo>
                <a:cubicBezTo>
                  <a:pt x="1048144" y="0"/>
                  <a:pt x="1075169" y="27025"/>
                  <a:pt x="1075169" y="60362"/>
                </a:cubicBezTo>
                <a:lnTo>
                  <a:pt x="1075169" y="1007430"/>
                </a:lnTo>
                <a:cubicBezTo>
                  <a:pt x="1075169" y="1040767"/>
                  <a:pt x="1048144" y="1067792"/>
                  <a:pt x="1014807"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7" name="Espaço Reservado para Imagem 16">
            <a:extLst>
              <a:ext uri="{FF2B5EF4-FFF2-40B4-BE49-F238E27FC236}">
                <a16:creationId xmlns:a16="http://schemas.microsoft.com/office/drawing/2014/main" id="{7B03BD4D-6DFC-6B8A-4322-26A0784CE27E}"/>
              </a:ext>
            </a:extLst>
          </p:cNvPr>
          <p:cNvSpPr>
            <a:spLocks noGrp="1"/>
          </p:cNvSpPr>
          <p:nvPr>
            <p:ph type="pic" sz="quarter" idx="23" hasCustomPrompt="1"/>
          </p:nvPr>
        </p:nvSpPr>
        <p:spPr>
          <a:xfrm>
            <a:off x="7232651" y="2699059"/>
            <a:ext cx="1075169" cy="1067792"/>
          </a:xfrm>
          <a:custGeom>
            <a:avLst/>
            <a:gdLst>
              <a:gd name="connsiteX0" fmla="*/ 60362 w 1075169"/>
              <a:gd name="connsiteY0" fmla="*/ 0 h 1067792"/>
              <a:gd name="connsiteX1" fmla="*/ 1014807 w 1075169"/>
              <a:gd name="connsiteY1" fmla="*/ 0 h 1067792"/>
              <a:gd name="connsiteX2" fmla="*/ 1075169 w 1075169"/>
              <a:gd name="connsiteY2" fmla="*/ 60362 h 1067792"/>
              <a:gd name="connsiteX3" fmla="*/ 1075169 w 1075169"/>
              <a:gd name="connsiteY3" fmla="*/ 1007430 h 1067792"/>
              <a:gd name="connsiteX4" fmla="*/ 1014807 w 1075169"/>
              <a:gd name="connsiteY4" fmla="*/ 1067792 h 1067792"/>
              <a:gd name="connsiteX5" fmla="*/ 60362 w 1075169"/>
              <a:gd name="connsiteY5" fmla="*/ 1067792 h 1067792"/>
              <a:gd name="connsiteX6" fmla="*/ 0 w 1075169"/>
              <a:gd name="connsiteY6" fmla="*/ 1007430 h 1067792"/>
              <a:gd name="connsiteX7" fmla="*/ 0 w 1075169"/>
              <a:gd name="connsiteY7" fmla="*/ 60362 h 1067792"/>
              <a:gd name="connsiteX8" fmla="*/ 60362 w 1075169"/>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169" h="1067792">
                <a:moveTo>
                  <a:pt x="60362" y="0"/>
                </a:moveTo>
                <a:lnTo>
                  <a:pt x="1014807" y="0"/>
                </a:lnTo>
                <a:cubicBezTo>
                  <a:pt x="1048144" y="0"/>
                  <a:pt x="1075169" y="27025"/>
                  <a:pt x="1075169" y="60362"/>
                </a:cubicBezTo>
                <a:lnTo>
                  <a:pt x="1075169" y="1007430"/>
                </a:lnTo>
                <a:cubicBezTo>
                  <a:pt x="1075169" y="1040767"/>
                  <a:pt x="1048144" y="1067792"/>
                  <a:pt x="1014807"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8391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CC40B400-C1EA-1B42-DB60-6EBEDDA9FC1C}"/>
              </a:ext>
            </a:extLst>
          </p:cNvPr>
          <p:cNvSpPr>
            <a:spLocks noGrp="1"/>
          </p:cNvSpPr>
          <p:nvPr>
            <p:ph type="pic" sz="quarter" idx="18" hasCustomPrompt="1"/>
          </p:nvPr>
        </p:nvSpPr>
        <p:spPr>
          <a:xfrm>
            <a:off x="6373495" y="2057195"/>
            <a:ext cx="2110468" cy="1067792"/>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23D478EB-AA14-6924-B7AB-79FB1CF7648F}"/>
              </a:ext>
            </a:extLst>
          </p:cNvPr>
          <p:cNvSpPr>
            <a:spLocks noGrp="1"/>
          </p:cNvSpPr>
          <p:nvPr>
            <p:ph type="pic" sz="quarter" idx="17" hasCustomPrompt="1"/>
          </p:nvPr>
        </p:nvSpPr>
        <p:spPr>
          <a:xfrm>
            <a:off x="3511632" y="2057195"/>
            <a:ext cx="2110468" cy="1067792"/>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Espaço Reservado para Imagem 2">
            <a:extLst>
              <a:ext uri="{FF2B5EF4-FFF2-40B4-BE49-F238E27FC236}">
                <a16:creationId xmlns:a16="http://schemas.microsoft.com/office/drawing/2014/main" id="{2DD823B2-7926-CD9A-5C66-546641DE1068}"/>
              </a:ext>
            </a:extLst>
          </p:cNvPr>
          <p:cNvSpPr>
            <a:spLocks noGrp="1"/>
          </p:cNvSpPr>
          <p:nvPr>
            <p:ph type="pic" sz="quarter" idx="11" hasCustomPrompt="1"/>
          </p:nvPr>
        </p:nvSpPr>
        <p:spPr>
          <a:xfrm>
            <a:off x="656750" y="2057195"/>
            <a:ext cx="2110468" cy="1067792"/>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404411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AAA446DC-D1F5-C5AB-6FDF-54CC108A318E}"/>
              </a:ext>
            </a:extLst>
          </p:cNvPr>
          <p:cNvSpPr>
            <a:spLocks noGrp="1"/>
          </p:cNvSpPr>
          <p:nvPr>
            <p:ph type="pic" sz="quarter" idx="19" hasCustomPrompt="1"/>
          </p:nvPr>
        </p:nvSpPr>
        <p:spPr>
          <a:xfrm>
            <a:off x="6661581" y="206231"/>
            <a:ext cx="2110468" cy="2275712"/>
          </a:xfrm>
          <a:custGeom>
            <a:avLst/>
            <a:gdLst>
              <a:gd name="connsiteX0" fmla="*/ 119305 w 2110468"/>
              <a:gd name="connsiteY0" fmla="*/ 0 h 2275712"/>
              <a:gd name="connsiteX1" fmla="*/ 1991163 w 2110468"/>
              <a:gd name="connsiteY1" fmla="*/ 0 h 2275712"/>
              <a:gd name="connsiteX2" fmla="*/ 2110468 w 2110468"/>
              <a:gd name="connsiteY2" fmla="*/ 119305 h 2275712"/>
              <a:gd name="connsiteX3" fmla="*/ 2110468 w 2110468"/>
              <a:gd name="connsiteY3" fmla="*/ 2156407 h 2275712"/>
              <a:gd name="connsiteX4" fmla="*/ 1991163 w 2110468"/>
              <a:gd name="connsiteY4" fmla="*/ 2275712 h 2275712"/>
              <a:gd name="connsiteX5" fmla="*/ 119305 w 2110468"/>
              <a:gd name="connsiteY5" fmla="*/ 2275712 h 2275712"/>
              <a:gd name="connsiteX6" fmla="*/ 0 w 2110468"/>
              <a:gd name="connsiteY6" fmla="*/ 2156407 h 2275712"/>
              <a:gd name="connsiteX7" fmla="*/ 0 w 2110468"/>
              <a:gd name="connsiteY7" fmla="*/ 119305 h 2275712"/>
              <a:gd name="connsiteX8" fmla="*/ 119305 w 2110468"/>
              <a:gd name="connsiteY8" fmla="*/ 0 h 227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2275712">
                <a:moveTo>
                  <a:pt x="119305" y="0"/>
                </a:moveTo>
                <a:lnTo>
                  <a:pt x="1991163" y="0"/>
                </a:lnTo>
                <a:cubicBezTo>
                  <a:pt x="2057053" y="0"/>
                  <a:pt x="2110468" y="53415"/>
                  <a:pt x="2110468" y="119305"/>
                </a:cubicBezTo>
                <a:lnTo>
                  <a:pt x="2110468" y="2156407"/>
                </a:lnTo>
                <a:cubicBezTo>
                  <a:pt x="2110468" y="2222297"/>
                  <a:pt x="2057053" y="2275712"/>
                  <a:pt x="1991163" y="2275712"/>
                </a:cubicBezTo>
                <a:lnTo>
                  <a:pt x="119305" y="2275712"/>
                </a:lnTo>
                <a:cubicBezTo>
                  <a:pt x="53415" y="2275712"/>
                  <a:pt x="0" y="2222297"/>
                  <a:pt x="0" y="2156407"/>
                </a:cubicBezTo>
                <a:lnTo>
                  <a:pt x="0" y="119305"/>
                </a:lnTo>
                <a:cubicBezTo>
                  <a:pt x="0" y="53415"/>
                  <a:pt x="53415" y="0"/>
                  <a:pt x="119305"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C413FE3F-C95C-EAA9-8544-9E2943CBB121}"/>
              </a:ext>
            </a:extLst>
          </p:cNvPr>
          <p:cNvSpPr>
            <a:spLocks noGrp="1"/>
          </p:cNvSpPr>
          <p:nvPr>
            <p:ph type="pic" sz="quarter" idx="18" hasCustomPrompt="1"/>
          </p:nvPr>
        </p:nvSpPr>
        <p:spPr>
          <a:xfrm>
            <a:off x="2329543" y="2781897"/>
            <a:ext cx="1720692" cy="1855418"/>
          </a:xfrm>
          <a:custGeom>
            <a:avLst/>
            <a:gdLst>
              <a:gd name="connsiteX0" fmla="*/ 97271 w 1720692"/>
              <a:gd name="connsiteY0" fmla="*/ 0 h 1855418"/>
              <a:gd name="connsiteX1" fmla="*/ 1623421 w 1720692"/>
              <a:gd name="connsiteY1" fmla="*/ 0 h 1855418"/>
              <a:gd name="connsiteX2" fmla="*/ 1720692 w 1720692"/>
              <a:gd name="connsiteY2" fmla="*/ 97271 h 1855418"/>
              <a:gd name="connsiteX3" fmla="*/ 1720692 w 1720692"/>
              <a:gd name="connsiteY3" fmla="*/ 1758147 h 1855418"/>
              <a:gd name="connsiteX4" fmla="*/ 1623421 w 1720692"/>
              <a:gd name="connsiteY4" fmla="*/ 1855418 h 1855418"/>
              <a:gd name="connsiteX5" fmla="*/ 97271 w 1720692"/>
              <a:gd name="connsiteY5" fmla="*/ 1855418 h 1855418"/>
              <a:gd name="connsiteX6" fmla="*/ 0 w 1720692"/>
              <a:gd name="connsiteY6" fmla="*/ 1758147 h 1855418"/>
              <a:gd name="connsiteX7" fmla="*/ 0 w 1720692"/>
              <a:gd name="connsiteY7" fmla="*/ 97271 h 1855418"/>
              <a:gd name="connsiteX8" fmla="*/ 97271 w 1720692"/>
              <a:gd name="connsiteY8" fmla="*/ 0 h 185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692" h="1855418">
                <a:moveTo>
                  <a:pt x="97271" y="0"/>
                </a:moveTo>
                <a:lnTo>
                  <a:pt x="1623421" y="0"/>
                </a:lnTo>
                <a:cubicBezTo>
                  <a:pt x="1677142" y="0"/>
                  <a:pt x="1720692" y="43550"/>
                  <a:pt x="1720692" y="97271"/>
                </a:cubicBezTo>
                <a:lnTo>
                  <a:pt x="1720692" y="1758147"/>
                </a:lnTo>
                <a:cubicBezTo>
                  <a:pt x="1720692" y="1811868"/>
                  <a:pt x="1677142" y="1855418"/>
                  <a:pt x="1623421" y="1855418"/>
                </a:cubicBezTo>
                <a:lnTo>
                  <a:pt x="97271" y="1855418"/>
                </a:lnTo>
                <a:cubicBezTo>
                  <a:pt x="43550" y="1855418"/>
                  <a:pt x="0" y="1811868"/>
                  <a:pt x="0" y="1758147"/>
                </a:cubicBezTo>
                <a:lnTo>
                  <a:pt x="0" y="97271"/>
                </a:lnTo>
                <a:cubicBezTo>
                  <a:pt x="0" y="43550"/>
                  <a:pt x="43550" y="0"/>
                  <a:pt x="97271"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Espaço Reservado para Imagem 2">
            <a:extLst>
              <a:ext uri="{FF2B5EF4-FFF2-40B4-BE49-F238E27FC236}">
                <a16:creationId xmlns:a16="http://schemas.microsoft.com/office/drawing/2014/main" id="{00C465F9-8E99-E6B3-AB4F-5E04E0FD76B3}"/>
              </a:ext>
            </a:extLst>
          </p:cNvPr>
          <p:cNvSpPr>
            <a:spLocks noGrp="1"/>
          </p:cNvSpPr>
          <p:nvPr>
            <p:ph type="pic" sz="quarter" idx="11" hasCustomPrompt="1"/>
          </p:nvPr>
        </p:nvSpPr>
        <p:spPr>
          <a:xfrm>
            <a:off x="413657" y="2781897"/>
            <a:ext cx="1720692" cy="1855418"/>
          </a:xfrm>
          <a:custGeom>
            <a:avLst/>
            <a:gdLst>
              <a:gd name="connsiteX0" fmla="*/ 97271 w 1720692"/>
              <a:gd name="connsiteY0" fmla="*/ 0 h 1855418"/>
              <a:gd name="connsiteX1" fmla="*/ 1623421 w 1720692"/>
              <a:gd name="connsiteY1" fmla="*/ 0 h 1855418"/>
              <a:gd name="connsiteX2" fmla="*/ 1720692 w 1720692"/>
              <a:gd name="connsiteY2" fmla="*/ 97271 h 1855418"/>
              <a:gd name="connsiteX3" fmla="*/ 1720692 w 1720692"/>
              <a:gd name="connsiteY3" fmla="*/ 1758147 h 1855418"/>
              <a:gd name="connsiteX4" fmla="*/ 1623421 w 1720692"/>
              <a:gd name="connsiteY4" fmla="*/ 1855418 h 1855418"/>
              <a:gd name="connsiteX5" fmla="*/ 97271 w 1720692"/>
              <a:gd name="connsiteY5" fmla="*/ 1855418 h 1855418"/>
              <a:gd name="connsiteX6" fmla="*/ 0 w 1720692"/>
              <a:gd name="connsiteY6" fmla="*/ 1758147 h 1855418"/>
              <a:gd name="connsiteX7" fmla="*/ 0 w 1720692"/>
              <a:gd name="connsiteY7" fmla="*/ 97271 h 1855418"/>
              <a:gd name="connsiteX8" fmla="*/ 97271 w 1720692"/>
              <a:gd name="connsiteY8" fmla="*/ 0 h 185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692" h="1855418">
                <a:moveTo>
                  <a:pt x="97271" y="0"/>
                </a:moveTo>
                <a:lnTo>
                  <a:pt x="1623421" y="0"/>
                </a:lnTo>
                <a:cubicBezTo>
                  <a:pt x="1677142" y="0"/>
                  <a:pt x="1720692" y="43550"/>
                  <a:pt x="1720692" y="97271"/>
                </a:cubicBezTo>
                <a:lnTo>
                  <a:pt x="1720692" y="1758147"/>
                </a:lnTo>
                <a:cubicBezTo>
                  <a:pt x="1720692" y="1811868"/>
                  <a:pt x="1677142" y="1855418"/>
                  <a:pt x="1623421" y="1855418"/>
                </a:cubicBezTo>
                <a:lnTo>
                  <a:pt x="97271" y="1855418"/>
                </a:lnTo>
                <a:cubicBezTo>
                  <a:pt x="43550" y="1855418"/>
                  <a:pt x="0" y="1811868"/>
                  <a:pt x="0" y="1758147"/>
                </a:cubicBezTo>
                <a:lnTo>
                  <a:pt x="0" y="97271"/>
                </a:lnTo>
                <a:cubicBezTo>
                  <a:pt x="0" y="43550"/>
                  <a:pt x="43550" y="0"/>
                  <a:pt x="97271"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5280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0008FD02-B873-F5E1-0C76-48050DC568E3}"/>
              </a:ext>
            </a:extLst>
          </p:cNvPr>
          <p:cNvSpPr>
            <a:spLocks noGrp="1"/>
          </p:cNvSpPr>
          <p:nvPr>
            <p:ph type="pic" sz="quarter" idx="15" hasCustomPrompt="1"/>
          </p:nvPr>
        </p:nvSpPr>
        <p:spPr>
          <a:xfrm>
            <a:off x="6261740" y="2248663"/>
            <a:ext cx="2453845" cy="2618612"/>
          </a:xfrm>
          <a:custGeom>
            <a:avLst/>
            <a:gdLst>
              <a:gd name="connsiteX0" fmla="*/ 138716 w 2453845"/>
              <a:gd name="connsiteY0" fmla="*/ 0 h 2618612"/>
              <a:gd name="connsiteX1" fmla="*/ 2315129 w 2453845"/>
              <a:gd name="connsiteY1" fmla="*/ 0 h 2618612"/>
              <a:gd name="connsiteX2" fmla="*/ 2453845 w 2453845"/>
              <a:gd name="connsiteY2" fmla="*/ 138716 h 2618612"/>
              <a:gd name="connsiteX3" fmla="*/ 2453845 w 2453845"/>
              <a:gd name="connsiteY3" fmla="*/ 2479896 h 2618612"/>
              <a:gd name="connsiteX4" fmla="*/ 2315129 w 2453845"/>
              <a:gd name="connsiteY4" fmla="*/ 2618612 h 2618612"/>
              <a:gd name="connsiteX5" fmla="*/ 138716 w 2453845"/>
              <a:gd name="connsiteY5" fmla="*/ 2618612 h 2618612"/>
              <a:gd name="connsiteX6" fmla="*/ 0 w 2453845"/>
              <a:gd name="connsiteY6" fmla="*/ 2479896 h 2618612"/>
              <a:gd name="connsiteX7" fmla="*/ 0 w 2453845"/>
              <a:gd name="connsiteY7" fmla="*/ 138716 h 2618612"/>
              <a:gd name="connsiteX8" fmla="*/ 138716 w 2453845"/>
              <a:gd name="connsiteY8" fmla="*/ 0 h 261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845" h="2618612">
                <a:moveTo>
                  <a:pt x="138716" y="0"/>
                </a:moveTo>
                <a:lnTo>
                  <a:pt x="2315129" y="0"/>
                </a:lnTo>
                <a:cubicBezTo>
                  <a:pt x="2391740" y="0"/>
                  <a:pt x="2453845" y="62105"/>
                  <a:pt x="2453845" y="138716"/>
                </a:cubicBezTo>
                <a:lnTo>
                  <a:pt x="2453845" y="2479896"/>
                </a:lnTo>
                <a:cubicBezTo>
                  <a:pt x="2453845" y="2556507"/>
                  <a:pt x="2391740" y="2618612"/>
                  <a:pt x="2315129" y="2618612"/>
                </a:cubicBezTo>
                <a:lnTo>
                  <a:pt x="138716" y="2618612"/>
                </a:lnTo>
                <a:cubicBezTo>
                  <a:pt x="62105" y="2618612"/>
                  <a:pt x="0" y="2556507"/>
                  <a:pt x="0" y="2479896"/>
                </a:cubicBezTo>
                <a:lnTo>
                  <a:pt x="0" y="138716"/>
                </a:lnTo>
                <a:cubicBezTo>
                  <a:pt x="0" y="62105"/>
                  <a:pt x="62105" y="0"/>
                  <a:pt x="138716"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Espaço Reservado para Imagem 2">
            <a:extLst>
              <a:ext uri="{FF2B5EF4-FFF2-40B4-BE49-F238E27FC236}">
                <a16:creationId xmlns:a16="http://schemas.microsoft.com/office/drawing/2014/main" id="{A5ABCF20-96F3-A12E-7807-0295B6F19D3E}"/>
              </a:ext>
            </a:extLst>
          </p:cNvPr>
          <p:cNvSpPr>
            <a:spLocks noGrp="1"/>
          </p:cNvSpPr>
          <p:nvPr>
            <p:ph type="pic" sz="quarter" idx="11" hasCustomPrompt="1"/>
          </p:nvPr>
        </p:nvSpPr>
        <p:spPr>
          <a:xfrm>
            <a:off x="426721" y="2248663"/>
            <a:ext cx="5615143" cy="2618612"/>
          </a:xfrm>
          <a:custGeom>
            <a:avLst/>
            <a:gdLst>
              <a:gd name="connsiteX0" fmla="*/ 148030 w 5615143"/>
              <a:gd name="connsiteY0" fmla="*/ 0 h 2618612"/>
              <a:gd name="connsiteX1" fmla="*/ 5467113 w 5615143"/>
              <a:gd name="connsiteY1" fmla="*/ 0 h 2618612"/>
              <a:gd name="connsiteX2" fmla="*/ 5615143 w 5615143"/>
              <a:gd name="connsiteY2" fmla="*/ 148030 h 2618612"/>
              <a:gd name="connsiteX3" fmla="*/ 5615143 w 5615143"/>
              <a:gd name="connsiteY3" fmla="*/ 2470582 h 2618612"/>
              <a:gd name="connsiteX4" fmla="*/ 5467113 w 5615143"/>
              <a:gd name="connsiteY4" fmla="*/ 2618612 h 2618612"/>
              <a:gd name="connsiteX5" fmla="*/ 148030 w 5615143"/>
              <a:gd name="connsiteY5" fmla="*/ 2618612 h 2618612"/>
              <a:gd name="connsiteX6" fmla="*/ 0 w 5615143"/>
              <a:gd name="connsiteY6" fmla="*/ 2470582 h 2618612"/>
              <a:gd name="connsiteX7" fmla="*/ 0 w 5615143"/>
              <a:gd name="connsiteY7" fmla="*/ 148030 h 2618612"/>
              <a:gd name="connsiteX8" fmla="*/ 148030 w 5615143"/>
              <a:gd name="connsiteY8" fmla="*/ 0 h 261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5143" h="2618612">
                <a:moveTo>
                  <a:pt x="148030" y="0"/>
                </a:moveTo>
                <a:lnTo>
                  <a:pt x="5467113" y="0"/>
                </a:lnTo>
                <a:cubicBezTo>
                  <a:pt x="5548868" y="0"/>
                  <a:pt x="5615143" y="66275"/>
                  <a:pt x="5615143" y="148030"/>
                </a:cubicBezTo>
                <a:lnTo>
                  <a:pt x="5615143" y="2470582"/>
                </a:lnTo>
                <a:cubicBezTo>
                  <a:pt x="5615143" y="2552337"/>
                  <a:pt x="5548868" y="2618612"/>
                  <a:pt x="5467113" y="2618612"/>
                </a:cubicBezTo>
                <a:lnTo>
                  <a:pt x="148030" y="2618612"/>
                </a:lnTo>
                <a:cubicBezTo>
                  <a:pt x="66275" y="2618612"/>
                  <a:pt x="0" y="2552337"/>
                  <a:pt x="0" y="2470582"/>
                </a:cubicBezTo>
                <a:lnTo>
                  <a:pt x="0" y="148030"/>
                </a:lnTo>
                <a:cubicBezTo>
                  <a:pt x="0" y="66275"/>
                  <a:pt x="66275" y="0"/>
                  <a:pt x="148030"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66507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471BD1B0-ECEF-DCDC-1536-C99519D6058A}"/>
              </a:ext>
            </a:extLst>
          </p:cNvPr>
          <p:cNvSpPr>
            <a:spLocks noGrp="1"/>
          </p:cNvSpPr>
          <p:nvPr>
            <p:ph type="pic" sz="quarter" idx="14" hasCustomPrompt="1"/>
          </p:nvPr>
        </p:nvSpPr>
        <p:spPr>
          <a:xfrm>
            <a:off x="428214" y="1904270"/>
            <a:ext cx="1935498" cy="2899596"/>
          </a:xfrm>
          <a:custGeom>
            <a:avLst/>
            <a:gdLst>
              <a:gd name="connsiteX0" fmla="*/ 99233 w 1935498"/>
              <a:gd name="connsiteY0" fmla="*/ 0 h 2899596"/>
              <a:gd name="connsiteX1" fmla="*/ 1836265 w 1935498"/>
              <a:gd name="connsiteY1" fmla="*/ 0 h 2899596"/>
              <a:gd name="connsiteX2" fmla="*/ 1935498 w 1935498"/>
              <a:gd name="connsiteY2" fmla="*/ 99233 h 2899596"/>
              <a:gd name="connsiteX3" fmla="*/ 1935498 w 1935498"/>
              <a:gd name="connsiteY3" fmla="*/ 2800363 h 2899596"/>
              <a:gd name="connsiteX4" fmla="*/ 1836265 w 1935498"/>
              <a:gd name="connsiteY4" fmla="*/ 2899596 h 2899596"/>
              <a:gd name="connsiteX5" fmla="*/ 99233 w 1935498"/>
              <a:gd name="connsiteY5" fmla="*/ 2899596 h 2899596"/>
              <a:gd name="connsiteX6" fmla="*/ 0 w 1935498"/>
              <a:gd name="connsiteY6" fmla="*/ 2800363 h 2899596"/>
              <a:gd name="connsiteX7" fmla="*/ 0 w 1935498"/>
              <a:gd name="connsiteY7" fmla="*/ 99233 h 2899596"/>
              <a:gd name="connsiteX8" fmla="*/ 99233 w 1935498"/>
              <a:gd name="connsiteY8" fmla="*/ 0 h 289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5498" h="2899596">
                <a:moveTo>
                  <a:pt x="99233" y="0"/>
                </a:moveTo>
                <a:lnTo>
                  <a:pt x="1836265" y="0"/>
                </a:lnTo>
                <a:cubicBezTo>
                  <a:pt x="1891070" y="0"/>
                  <a:pt x="1935498" y="44428"/>
                  <a:pt x="1935498" y="99233"/>
                </a:cubicBezTo>
                <a:lnTo>
                  <a:pt x="1935498" y="2800363"/>
                </a:lnTo>
                <a:cubicBezTo>
                  <a:pt x="1935498" y="2855168"/>
                  <a:pt x="1891070" y="2899596"/>
                  <a:pt x="1836265" y="2899596"/>
                </a:cubicBezTo>
                <a:lnTo>
                  <a:pt x="99233" y="2899596"/>
                </a:lnTo>
                <a:cubicBezTo>
                  <a:pt x="44428" y="2899596"/>
                  <a:pt x="0" y="2855168"/>
                  <a:pt x="0" y="2800363"/>
                </a:cubicBezTo>
                <a:lnTo>
                  <a:pt x="0" y="99233"/>
                </a:lnTo>
                <a:cubicBezTo>
                  <a:pt x="0" y="44428"/>
                  <a:pt x="44428" y="0"/>
                  <a:pt x="9923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C132208D-3778-8C37-ED6E-6128F5FAA93A}"/>
              </a:ext>
            </a:extLst>
          </p:cNvPr>
          <p:cNvSpPr>
            <a:spLocks noGrp="1"/>
          </p:cNvSpPr>
          <p:nvPr>
            <p:ph type="pic" sz="quarter" idx="15" hasCustomPrompt="1"/>
          </p:nvPr>
        </p:nvSpPr>
        <p:spPr>
          <a:xfrm>
            <a:off x="2543245" y="1904270"/>
            <a:ext cx="1935498" cy="2899596"/>
          </a:xfrm>
          <a:custGeom>
            <a:avLst/>
            <a:gdLst>
              <a:gd name="connsiteX0" fmla="*/ 99233 w 1935498"/>
              <a:gd name="connsiteY0" fmla="*/ 0 h 2899596"/>
              <a:gd name="connsiteX1" fmla="*/ 1836265 w 1935498"/>
              <a:gd name="connsiteY1" fmla="*/ 0 h 2899596"/>
              <a:gd name="connsiteX2" fmla="*/ 1935498 w 1935498"/>
              <a:gd name="connsiteY2" fmla="*/ 99233 h 2899596"/>
              <a:gd name="connsiteX3" fmla="*/ 1935498 w 1935498"/>
              <a:gd name="connsiteY3" fmla="*/ 2800363 h 2899596"/>
              <a:gd name="connsiteX4" fmla="*/ 1836265 w 1935498"/>
              <a:gd name="connsiteY4" fmla="*/ 2899596 h 2899596"/>
              <a:gd name="connsiteX5" fmla="*/ 99233 w 1935498"/>
              <a:gd name="connsiteY5" fmla="*/ 2899596 h 2899596"/>
              <a:gd name="connsiteX6" fmla="*/ 0 w 1935498"/>
              <a:gd name="connsiteY6" fmla="*/ 2800363 h 2899596"/>
              <a:gd name="connsiteX7" fmla="*/ 0 w 1935498"/>
              <a:gd name="connsiteY7" fmla="*/ 99233 h 2899596"/>
              <a:gd name="connsiteX8" fmla="*/ 99233 w 1935498"/>
              <a:gd name="connsiteY8" fmla="*/ 0 h 289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5498" h="2899596">
                <a:moveTo>
                  <a:pt x="99233" y="0"/>
                </a:moveTo>
                <a:lnTo>
                  <a:pt x="1836265" y="0"/>
                </a:lnTo>
                <a:cubicBezTo>
                  <a:pt x="1891070" y="0"/>
                  <a:pt x="1935498" y="44428"/>
                  <a:pt x="1935498" y="99233"/>
                </a:cubicBezTo>
                <a:lnTo>
                  <a:pt x="1935498" y="2800363"/>
                </a:lnTo>
                <a:cubicBezTo>
                  <a:pt x="1935498" y="2855168"/>
                  <a:pt x="1891070" y="2899596"/>
                  <a:pt x="1836265" y="2899596"/>
                </a:cubicBezTo>
                <a:lnTo>
                  <a:pt x="99233" y="2899596"/>
                </a:lnTo>
                <a:cubicBezTo>
                  <a:pt x="44428" y="2899596"/>
                  <a:pt x="0" y="2855168"/>
                  <a:pt x="0" y="2800363"/>
                </a:cubicBezTo>
                <a:lnTo>
                  <a:pt x="0" y="99233"/>
                </a:lnTo>
                <a:cubicBezTo>
                  <a:pt x="0" y="44428"/>
                  <a:pt x="44428" y="0"/>
                  <a:pt x="9923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E7A2541C-CA87-9C2E-5471-2FB55EC71B76}"/>
              </a:ext>
            </a:extLst>
          </p:cNvPr>
          <p:cNvSpPr>
            <a:spLocks noGrp="1"/>
          </p:cNvSpPr>
          <p:nvPr>
            <p:ph type="pic" sz="quarter" idx="16" hasCustomPrompt="1"/>
          </p:nvPr>
        </p:nvSpPr>
        <p:spPr>
          <a:xfrm>
            <a:off x="4658276" y="1904270"/>
            <a:ext cx="1935498" cy="2899596"/>
          </a:xfrm>
          <a:custGeom>
            <a:avLst/>
            <a:gdLst>
              <a:gd name="connsiteX0" fmla="*/ 99233 w 1935498"/>
              <a:gd name="connsiteY0" fmla="*/ 0 h 2899596"/>
              <a:gd name="connsiteX1" fmla="*/ 1836265 w 1935498"/>
              <a:gd name="connsiteY1" fmla="*/ 0 h 2899596"/>
              <a:gd name="connsiteX2" fmla="*/ 1935498 w 1935498"/>
              <a:gd name="connsiteY2" fmla="*/ 99233 h 2899596"/>
              <a:gd name="connsiteX3" fmla="*/ 1935498 w 1935498"/>
              <a:gd name="connsiteY3" fmla="*/ 2800363 h 2899596"/>
              <a:gd name="connsiteX4" fmla="*/ 1836265 w 1935498"/>
              <a:gd name="connsiteY4" fmla="*/ 2899596 h 2899596"/>
              <a:gd name="connsiteX5" fmla="*/ 99233 w 1935498"/>
              <a:gd name="connsiteY5" fmla="*/ 2899596 h 2899596"/>
              <a:gd name="connsiteX6" fmla="*/ 0 w 1935498"/>
              <a:gd name="connsiteY6" fmla="*/ 2800363 h 2899596"/>
              <a:gd name="connsiteX7" fmla="*/ 0 w 1935498"/>
              <a:gd name="connsiteY7" fmla="*/ 99233 h 2899596"/>
              <a:gd name="connsiteX8" fmla="*/ 99233 w 1935498"/>
              <a:gd name="connsiteY8" fmla="*/ 0 h 289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5498" h="2899596">
                <a:moveTo>
                  <a:pt x="99233" y="0"/>
                </a:moveTo>
                <a:lnTo>
                  <a:pt x="1836265" y="0"/>
                </a:lnTo>
                <a:cubicBezTo>
                  <a:pt x="1891070" y="0"/>
                  <a:pt x="1935498" y="44428"/>
                  <a:pt x="1935498" y="99233"/>
                </a:cubicBezTo>
                <a:lnTo>
                  <a:pt x="1935498" y="2800363"/>
                </a:lnTo>
                <a:cubicBezTo>
                  <a:pt x="1935498" y="2855168"/>
                  <a:pt x="1891070" y="2899596"/>
                  <a:pt x="1836265" y="2899596"/>
                </a:cubicBezTo>
                <a:lnTo>
                  <a:pt x="99233" y="2899596"/>
                </a:lnTo>
                <a:cubicBezTo>
                  <a:pt x="44428" y="2899596"/>
                  <a:pt x="0" y="2855168"/>
                  <a:pt x="0" y="2800363"/>
                </a:cubicBezTo>
                <a:lnTo>
                  <a:pt x="0" y="99233"/>
                </a:lnTo>
                <a:cubicBezTo>
                  <a:pt x="0" y="44428"/>
                  <a:pt x="44428" y="0"/>
                  <a:pt x="9923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C937F408-1184-26CB-FA41-88028FEEBAD8}"/>
              </a:ext>
            </a:extLst>
          </p:cNvPr>
          <p:cNvSpPr>
            <a:spLocks noGrp="1"/>
          </p:cNvSpPr>
          <p:nvPr>
            <p:ph type="pic" sz="quarter" idx="17" hasCustomPrompt="1"/>
          </p:nvPr>
        </p:nvSpPr>
        <p:spPr>
          <a:xfrm>
            <a:off x="6773307" y="1904270"/>
            <a:ext cx="1935498" cy="2899596"/>
          </a:xfrm>
          <a:custGeom>
            <a:avLst/>
            <a:gdLst>
              <a:gd name="connsiteX0" fmla="*/ 99233 w 1935498"/>
              <a:gd name="connsiteY0" fmla="*/ 0 h 2899596"/>
              <a:gd name="connsiteX1" fmla="*/ 1836265 w 1935498"/>
              <a:gd name="connsiteY1" fmla="*/ 0 h 2899596"/>
              <a:gd name="connsiteX2" fmla="*/ 1935498 w 1935498"/>
              <a:gd name="connsiteY2" fmla="*/ 99233 h 2899596"/>
              <a:gd name="connsiteX3" fmla="*/ 1935498 w 1935498"/>
              <a:gd name="connsiteY3" fmla="*/ 2800363 h 2899596"/>
              <a:gd name="connsiteX4" fmla="*/ 1836265 w 1935498"/>
              <a:gd name="connsiteY4" fmla="*/ 2899596 h 2899596"/>
              <a:gd name="connsiteX5" fmla="*/ 99233 w 1935498"/>
              <a:gd name="connsiteY5" fmla="*/ 2899596 h 2899596"/>
              <a:gd name="connsiteX6" fmla="*/ 0 w 1935498"/>
              <a:gd name="connsiteY6" fmla="*/ 2800363 h 2899596"/>
              <a:gd name="connsiteX7" fmla="*/ 0 w 1935498"/>
              <a:gd name="connsiteY7" fmla="*/ 99233 h 2899596"/>
              <a:gd name="connsiteX8" fmla="*/ 99233 w 1935498"/>
              <a:gd name="connsiteY8" fmla="*/ 0 h 289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5498" h="2899596">
                <a:moveTo>
                  <a:pt x="99233" y="0"/>
                </a:moveTo>
                <a:lnTo>
                  <a:pt x="1836265" y="0"/>
                </a:lnTo>
                <a:cubicBezTo>
                  <a:pt x="1891070" y="0"/>
                  <a:pt x="1935498" y="44428"/>
                  <a:pt x="1935498" y="99233"/>
                </a:cubicBezTo>
                <a:lnTo>
                  <a:pt x="1935498" y="2800363"/>
                </a:lnTo>
                <a:cubicBezTo>
                  <a:pt x="1935498" y="2855168"/>
                  <a:pt x="1891070" y="2899596"/>
                  <a:pt x="1836265" y="2899596"/>
                </a:cubicBezTo>
                <a:lnTo>
                  <a:pt x="99233" y="2899596"/>
                </a:lnTo>
                <a:cubicBezTo>
                  <a:pt x="44428" y="2899596"/>
                  <a:pt x="0" y="2855168"/>
                  <a:pt x="0" y="2800363"/>
                </a:cubicBezTo>
                <a:lnTo>
                  <a:pt x="0" y="99233"/>
                </a:lnTo>
                <a:cubicBezTo>
                  <a:pt x="0" y="44428"/>
                  <a:pt x="44428" y="0"/>
                  <a:pt x="9923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18007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E69DD4C3-6FE1-E451-3832-192F342806A2}"/>
              </a:ext>
            </a:extLst>
          </p:cNvPr>
          <p:cNvSpPr>
            <a:spLocks noGrp="1"/>
          </p:cNvSpPr>
          <p:nvPr>
            <p:ph type="pic" sz="quarter" idx="14" hasCustomPrompt="1"/>
          </p:nvPr>
        </p:nvSpPr>
        <p:spPr>
          <a:xfrm>
            <a:off x="5537563" y="2894987"/>
            <a:ext cx="1153887" cy="1243788"/>
          </a:xfrm>
          <a:custGeom>
            <a:avLst/>
            <a:gdLst>
              <a:gd name="connsiteX0" fmla="*/ 576943 w 1153887"/>
              <a:gd name="connsiteY0" fmla="*/ 0 h 1243788"/>
              <a:gd name="connsiteX1" fmla="*/ 696862 w 1153887"/>
              <a:gd name="connsiteY1" fmla="*/ 31622 h 1243788"/>
              <a:gd name="connsiteX2" fmla="*/ 1033968 w 1153887"/>
              <a:gd name="connsiteY2" fmla="*/ 223987 h 1243788"/>
              <a:gd name="connsiteX3" fmla="*/ 1153887 w 1153887"/>
              <a:gd name="connsiteY3" fmla="*/ 429529 h 1243788"/>
              <a:gd name="connsiteX4" fmla="*/ 1153887 w 1153887"/>
              <a:gd name="connsiteY4" fmla="*/ 814259 h 1243788"/>
              <a:gd name="connsiteX5" fmla="*/ 1033968 w 1153887"/>
              <a:gd name="connsiteY5" fmla="*/ 1019801 h 1243788"/>
              <a:gd name="connsiteX6" fmla="*/ 696862 w 1153887"/>
              <a:gd name="connsiteY6" fmla="*/ 1212166 h 1243788"/>
              <a:gd name="connsiteX7" fmla="*/ 457024 w 1153887"/>
              <a:gd name="connsiteY7" fmla="*/ 1212166 h 1243788"/>
              <a:gd name="connsiteX8" fmla="*/ 119919 w 1153887"/>
              <a:gd name="connsiteY8" fmla="*/ 1019801 h 1243788"/>
              <a:gd name="connsiteX9" fmla="*/ 0 w 1153887"/>
              <a:gd name="connsiteY9" fmla="*/ 814259 h 1243788"/>
              <a:gd name="connsiteX10" fmla="*/ 0 w 1153887"/>
              <a:gd name="connsiteY10" fmla="*/ 429529 h 1243788"/>
              <a:gd name="connsiteX11" fmla="*/ 119919 w 1153887"/>
              <a:gd name="connsiteY11" fmla="*/ 223987 h 1243788"/>
              <a:gd name="connsiteX12" fmla="*/ 457024 w 1153887"/>
              <a:gd name="connsiteY12" fmla="*/ 31622 h 1243788"/>
              <a:gd name="connsiteX13" fmla="*/ 576943 w 1153887"/>
              <a:gd name="connsiteY13" fmla="*/ 0 h 124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3887" h="1243788">
                <a:moveTo>
                  <a:pt x="576943" y="0"/>
                </a:moveTo>
                <a:cubicBezTo>
                  <a:pt x="618249" y="0"/>
                  <a:pt x="659554" y="10541"/>
                  <a:pt x="696862" y="31622"/>
                </a:cubicBezTo>
                <a:lnTo>
                  <a:pt x="1033968" y="223987"/>
                </a:lnTo>
                <a:cubicBezTo>
                  <a:pt x="1108585" y="266150"/>
                  <a:pt x="1153887" y="345204"/>
                  <a:pt x="1153887" y="429529"/>
                </a:cubicBezTo>
                <a:lnTo>
                  <a:pt x="1153887" y="814259"/>
                </a:lnTo>
                <a:cubicBezTo>
                  <a:pt x="1153887" y="899902"/>
                  <a:pt x="1108585" y="977639"/>
                  <a:pt x="1033968" y="1019801"/>
                </a:cubicBezTo>
                <a:lnTo>
                  <a:pt x="696862" y="1212166"/>
                </a:lnTo>
                <a:cubicBezTo>
                  <a:pt x="622246" y="1254329"/>
                  <a:pt x="531640" y="1254329"/>
                  <a:pt x="457024" y="1212166"/>
                </a:cubicBezTo>
                <a:lnTo>
                  <a:pt x="119919" y="1019801"/>
                </a:lnTo>
                <a:cubicBezTo>
                  <a:pt x="45303" y="977639"/>
                  <a:pt x="0" y="898584"/>
                  <a:pt x="0" y="814259"/>
                </a:cubicBezTo>
                <a:lnTo>
                  <a:pt x="0" y="429529"/>
                </a:lnTo>
                <a:cubicBezTo>
                  <a:pt x="0" y="343887"/>
                  <a:pt x="45303" y="266150"/>
                  <a:pt x="119919" y="223987"/>
                </a:cubicBezTo>
                <a:lnTo>
                  <a:pt x="457024" y="31622"/>
                </a:lnTo>
                <a:cubicBezTo>
                  <a:pt x="494332" y="10541"/>
                  <a:pt x="535638" y="0"/>
                  <a:pt x="57694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Espaço Reservado para Imagem 2">
            <a:extLst>
              <a:ext uri="{FF2B5EF4-FFF2-40B4-BE49-F238E27FC236}">
                <a16:creationId xmlns:a16="http://schemas.microsoft.com/office/drawing/2014/main" id="{06834062-63F1-A638-537E-87670B699674}"/>
              </a:ext>
            </a:extLst>
          </p:cNvPr>
          <p:cNvSpPr>
            <a:spLocks noGrp="1"/>
          </p:cNvSpPr>
          <p:nvPr>
            <p:ph type="pic" sz="quarter" idx="11" hasCustomPrompt="1"/>
          </p:nvPr>
        </p:nvSpPr>
        <p:spPr>
          <a:xfrm>
            <a:off x="5537563" y="989987"/>
            <a:ext cx="1153887" cy="1243788"/>
          </a:xfrm>
          <a:custGeom>
            <a:avLst/>
            <a:gdLst>
              <a:gd name="connsiteX0" fmla="*/ 576943 w 1153887"/>
              <a:gd name="connsiteY0" fmla="*/ 0 h 1243788"/>
              <a:gd name="connsiteX1" fmla="*/ 696862 w 1153887"/>
              <a:gd name="connsiteY1" fmla="*/ 31622 h 1243788"/>
              <a:gd name="connsiteX2" fmla="*/ 1033968 w 1153887"/>
              <a:gd name="connsiteY2" fmla="*/ 223987 h 1243788"/>
              <a:gd name="connsiteX3" fmla="*/ 1153887 w 1153887"/>
              <a:gd name="connsiteY3" fmla="*/ 429529 h 1243788"/>
              <a:gd name="connsiteX4" fmla="*/ 1153887 w 1153887"/>
              <a:gd name="connsiteY4" fmla="*/ 814259 h 1243788"/>
              <a:gd name="connsiteX5" fmla="*/ 1033968 w 1153887"/>
              <a:gd name="connsiteY5" fmla="*/ 1019801 h 1243788"/>
              <a:gd name="connsiteX6" fmla="*/ 696862 w 1153887"/>
              <a:gd name="connsiteY6" fmla="*/ 1212166 h 1243788"/>
              <a:gd name="connsiteX7" fmla="*/ 457024 w 1153887"/>
              <a:gd name="connsiteY7" fmla="*/ 1212166 h 1243788"/>
              <a:gd name="connsiteX8" fmla="*/ 119919 w 1153887"/>
              <a:gd name="connsiteY8" fmla="*/ 1019801 h 1243788"/>
              <a:gd name="connsiteX9" fmla="*/ 0 w 1153887"/>
              <a:gd name="connsiteY9" fmla="*/ 814259 h 1243788"/>
              <a:gd name="connsiteX10" fmla="*/ 0 w 1153887"/>
              <a:gd name="connsiteY10" fmla="*/ 429529 h 1243788"/>
              <a:gd name="connsiteX11" fmla="*/ 119919 w 1153887"/>
              <a:gd name="connsiteY11" fmla="*/ 223987 h 1243788"/>
              <a:gd name="connsiteX12" fmla="*/ 457024 w 1153887"/>
              <a:gd name="connsiteY12" fmla="*/ 31622 h 1243788"/>
              <a:gd name="connsiteX13" fmla="*/ 576943 w 1153887"/>
              <a:gd name="connsiteY13" fmla="*/ 0 h 124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3887" h="1243788">
                <a:moveTo>
                  <a:pt x="576943" y="0"/>
                </a:moveTo>
                <a:cubicBezTo>
                  <a:pt x="618249" y="0"/>
                  <a:pt x="659554" y="10541"/>
                  <a:pt x="696862" y="31622"/>
                </a:cubicBezTo>
                <a:lnTo>
                  <a:pt x="1033968" y="223987"/>
                </a:lnTo>
                <a:cubicBezTo>
                  <a:pt x="1108585" y="266150"/>
                  <a:pt x="1153887" y="345204"/>
                  <a:pt x="1153887" y="429529"/>
                </a:cubicBezTo>
                <a:lnTo>
                  <a:pt x="1153887" y="814259"/>
                </a:lnTo>
                <a:cubicBezTo>
                  <a:pt x="1153887" y="899902"/>
                  <a:pt x="1108585" y="977639"/>
                  <a:pt x="1033968" y="1019801"/>
                </a:cubicBezTo>
                <a:lnTo>
                  <a:pt x="696862" y="1212166"/>
                </a:lnTo>
                <a:cubicBezTo>
                  <a:pt x="622246" y="1254329"/>
                  <a:pt x="531640" y="1254329"/>
                  <a:pt x="457024" y="1212166"/>
                </a:cubicBezTo>
                <a:lnTo>
                  <a:pt x="119919" y="1019801"/>
                </a:lnTo>
                <a:cubicBezTo>
                  <a:pt x="45303" y="977639"/>
                  <a:pt x="0" y="898584"/>
                  <a:pt x="0" y="814259"/>
                </a:cubicBezTo>
                <a:lnTo>
                  <a:pt x="0" y="429529"/>
                </a:lnTo>
                <a:cubicBezTo>
                  <a:pt x="0" y="343887"/>
                  <a:pt x="45303" y="266150"/>
                  <a:pt x="119919" y="223987"/>
                </a:cubicBezTo>
                <a:lnTo>
                  <a:pt x="457024" y="31622"/>
                </a:lnTo>
                <a:cubicBezTo>
                  <a:pt x="494332" y="10541"/>
                  <a:pt x="535638" y="0"/>
                  <a:pt x="57694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489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971997BB-FF5A-BCEA-2A42-ECD280D5CCF1}"/>
              </a:ext>
            </a:extLst>
          </p:cNvPr>
          <p:cNvSpPr>
            <a:spLocks noGrp="1"/>
          </p:cNvSpPr>
          <p:nvPr>
            <p:ph type="pic" sz="quarter" idx="11" hasCustomPrompt="1"/>
          </p:nvPr>
        </p:nvSpPr>
        <p:spPr>
          <a:xfrm>
            <a:off x="6089650" y="742950"/>
            <a:ext cx="1644650" cy="3517900"/>
          </a:xfrm>
          <a:custGeom>
            <a:avLst/>
            <a:gdLst>
              <a:gd name="connsiteX0" fmla="*/ 139700 w 1644650"/>
              <a:gd name="connsiteY0" fmla="*/ 0 h 3517900"/>
              <a:gd name="connsiteX1" fmla="*/ 364331 w 1644650"/>
              <a:gd name="connsiteY1" fmla="*/ 2382 h 3517900"/>
              <a:gd name="connsiteX2" fmla="*/ 431800 w 1644650"/>
              <a:gd name="connsiteY2" fmla="*/ 133350 h 3517900"/>
              <a:gd name="connsiteX3" fmla="*/ 1187450 w 1644650"/>
              <a:gd name="connsiteY3" fmla="*/ 133350 h 3517900"/>
              <a:gd name="connsiteX4" fmla="*/ 1276350 w 1644650"/>
              <a:gd name="connsiteY4" fmla="*/ 0 h 3517900"/>
              <a:gd name="connsiteX5" fmla="*/ 1492250 w 1644650"/>
              <a:gd name="connsiteY5" fmla="*/ 0 h 3517900"/>
              <a:gd name="connsiteX6" fmla="*/ 1644650 w 1644650"/>
              <a:gd name="connsiteY6" fmla="*/ 146050 h 3517900"/>
              <a:gd name="connsiteX7" fmla="*/ 1644650 w 1644650"/>
              <a:gd name="connsiteY7" fmla="*/ 3321050 h 3517900"/>
              <a:gd name="connsiteX8" fmla="*/ 1473200 w 1644650"/>
              <a:gd name="connsiteY8" fmla="*/ 3517900 h 3517900"/>
              <a:gd name="connsiteX9" fmla="*/ 171450 w 1644650"/>
              <a:gd name="connsiteY9" fmla="*/ 3517900 h 3517900"/>
              <a:gd name="connsiteX10" fmla="*/ 0 w 1644650"/>
              <a:gd name="connsiteY10" fmla="*/ 3359150 h 3517900"/>
              <a:gd name="connsiteX11" fmla="*/ 0 w 1644650"/>
              <a:gd name="connsiteY11" fmla="*/ 165100 h 3517900"/>
              <a:gd name="connsiteX12" fmla="*/ 139700 w 1644650"/>
              <a:gd name="connsiteY12" fmla="*/ 0 h 351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4650" h="3517900">
                <a:moveTo>
                  <a:pt x="139700" y="0"/>
                </a:moveTo>
                <a:lnTo>
                  <a:pt x="364331" y="2382"/>
                </a:lnTo>
                <a:cubicBezTo>
                  <a:pt x="362214" y="70645"/>
                  <a:pt x="362481" y="105568"/>
                  <a:pt x="431800" y="133350"/>
                </a:cubicBezTo>
                <a:lnTo>
                  <a:pt x="1187450" y="133350"/>
                </a:lnTo>
                <a:cubicBezTo>
                  <a:pt x="1295664" y="105569"/>
                  <a:pt x="1246717" y="44450"/>
                  <a:pt x="1276350" y="0"/>
                </a:cubicBezTo>
                <a:lnTo>
                  <a:pt x="1492250" y="0"/>
                </a:lnTo>
                <a:cubicBezTo>
                  <a:pt x="1574007" y="5820"/>
                  <a:pt x="1631950" y="83079"/>
                  <a:pt x="1644650" y="146050"/>
                </a:cubicBezTo>
                <a:lnTo>
                  <a:pt x="1644650" y="3321050"/>
                </a:lnTo>
                <a:cubicBezTo>
                  <a:pt x="1632744" y="3424767"/>
                  <a:pt x="1575593" y="3497526"/>
                  <a:pt x="1473200" y="3517900"/>
                </a:cubicBezTo>
                <a:lnTo>
                  <a:pt x="171450" y="3517900"/>
                </a:lnTo>
                <a:cubicBezTo>
                  <a:pt x="92868" y="3512608"/>
                  <a:pt x="35719" y="3493030"/>
                  <a:pt x="0" y="3359150"/>
                </a:cubicBezTo>
                <a:lnTo>
                  <a:pt x="0" y="165100"/>
                </a:lnTo>
                <a:cubicBezTo>
                  <a:pt x="1323" y="100541"/>
                  <a:pt x="31221" y="21696"/>
                  <a:pt x="139700"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64448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9429AA2E-5280-36F6-D106-D012A0585FA0}"/>
              </a:ext>
            </a:extLst>
          </p:cNvPr>
          <p:cNvSpPr>
            <a:spLocks noGrp="1"/>
          </p:cNvSpPr>
          <p:nvPr>
            <p:ph type="pic" sz="quarter" idx="11" hasCustomPrompt="1"/>
          </p:nvPr>
        </p:nvSpPr>
        <p:spPr>
          <a:xfrm>
            <a:off x="4629151" y="1641158"/>
            <a:ext cx="3562349" cy="2194243"/>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635648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46CEFD87-C109-71E5-89D1-AD36C496ED7E}"/>
              </a:ext>
            </a:extLst>
          </p:cNvPr>
          <p:cNvSpPr>
            <a:spLocks noGrp="1"/>
          </p:cNvSpPr>
          <p:nvPr>
            <p:ph type="pic" sz="quarter" idx="11" hasCustomPrompt="1"/>
          </p:nvPr>
        </p:nvSpPr>
        <p:spPr>
          <a:xfrm>
            <a:off x="5358565" y="269981"/>
            <a:ext cx="3291864" cy="2231183"/>
          </a:xfrm>
          <a:custGeom>
            <a:avLst/>
            <a:gdLst>
              <a:gd name="connsiteX0" fmla="*/ 100738 w 3291864"/>
              <a:gd name="connsiteY0" fmla="*/ 0 h 2231183"/>
              <a:gd name="connsiteX1" fmla="*/ 3191126 w 3291864"/>
              <a:gd name="connsiteY1" fmla="*/ 0 h 2231183"/>
              <a:gd name="connsiteX2" fmla="*/ 3291864 w 3291864"/>
              <a:gd name="connsiteY2" fmla="*/ 100738 h 2231183"/>
              <a:gd name="connsiteX3" fmla="*/ 3291864 w 3291864"/>
              <a:gd name="connsiteY3" fmla="*/ 2130445 h 2231183"/>
              <a:gd name="connsiteX4" fmla="*/ 3191126 w 3291864"/>
              <a:gd name="connsiteY4" fmla="*/ 2231183 h 2231183"/>
              <a:gd name="connsiteX5" fmla="*/ 100738 w 3291864"/>
              <a:gd name="connsiteY5" fmla="*/ 2231183 h 2231183"/>
              <a:gd name="connsiteX6" fmla="*/ 0 w 3291864"/>
              <a:gd name="connsiteY6" fmla="*/ 2130445 h 2231183"/>
              <a:gd name="connsiteX7" fmla="*/ 0 w 3291864"/>
              <a:gd name="connsiteY7" fmla="*/ 100738 h 2231183"/>
              <a:gd name="connsiteX8" fmla="*/ 100738 w 3291864"/>
              <a:gd name="connsiteY8" fmla="*/ 0 h 223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1864" h="2231183">
                <a:moveTo>
                  <a:pt x="100738" y="0"/>
                </a:moveTo>
                <a:lnTo>
                  <a:pt x="3191126" y="0"/>
                </a:lnTo>
                <a:cubicBezTo>
                  <a:pt x="3246762" y="0"/>
                  <a:pt x="3291864" y="45102"/>
                  <a:pt x="3291864" y="100738"/>
                </a:cubicBezTo>
                <a:lnTo>
                  <a:pt x="3291864" y="2130445"/>
                </a:lnTo>
                <a:cubicBezTo>
                  <a:pt x="3291864" y="2186081"/>
                  <a:pt x="3246762" y="2231183"/>
                  <a:pt x="3191126" y="2231183"/>
                </a:cubicBezTo>
                <a:lnTo>
                  <a:pt x="100738" y="2231183"/>
                </a:lnTo>
                <a:cubicBezTo>
                  <a:pt x="45102" y="2231183"/>
                  <a:pt x="0" y="2186081"/>
                  <a:pt x="0" y="2130445"/>
                </a:cubicBezTo>
                <a:lnTo>
                  <a:pt x="0" y="100738"/>
                </a:lnTo>
                <a:cubicBezTo>
                  <a:pt x="0" y="45102"/>
                  <a:pt x="45102" y="0"/>
                  <a:pt x="100738"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470214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BC1AB82D-1EF9-DF0D-63A7-23A0C9069502}"/>
              </a:ext>
            </a:extLst>
          </p:cNvPr>
          <p:cNvSpPr>
            <a:spLocks noGrp="1"/>
          </p:cNvSpPr>
          <p:nvPr>
            <p:ph type="pic" sz="quarter" idx="11" hasCustomPrompt="1"/>
          </p:nvPr>
        </p:nvSpPr>
        <p:spPr>
          <a:xfrm>
            <a:off x="5224732" y="979160"/>
            <a:ext cx="2817176" cy="3087761"/>
          </a:xfrm>
          <a:custGeom>
            <a:avLst/>
            <a:gdLst>
              <a:gd name="connsiteX0" fmla="*/ 164664 w 2817176"/>
              <a:gd name="connsiteY0" fmla="*/ 0 h 3087761"/>
              <a:gd name="connsiteX1" fmla="*/ 2652512 w 2817176"/>
              <a:gd name="connsiteY1" fmla="*/ 0 h 3087761"/>
              <a:gd name="connsiteX2" fmla="*/ 2817176 w 2817176"/>
              <a:gd name="connsiteY2" fmla="*/ 164664 h 3087761"/>
              <a:gd name="connsiteX3" fmla="*/ 2817176 w 2817176"/>
              <a:gd name="connsiteY3" fmla="*/ 2923097 h 3087761"/>
              <a:gd name="connsiteX4" fmla="*/ 2652512 w 2817176"/>
              <a:gd name="connsiteY4" fmla="*/ 3087761 h 3087761"/>
              <a:gd name="connsiteX5" fmla="*/ 164664 w 2817176"/>
              <a:gd name="connsiteY5" fmla="*/ 3087761 h 3087761"/>
              <a:gd name="connsiteX6" fmla="*/ 0 w 2817176"/>
              <a:gd name="connsiteY6" fmla="*/ 2923097 h 3087761"/>
              <a:gd name="connsiteX7" fmla="*/ 0 w 2817176"/>
              <a:gd name="connsiteY7" fmla="*/ 164664 h 3087761"/>
              <a:gd name="connsiteX8" fmla="*/ 164664 w 2817176"/>
              <a:gd name="connsiteY8" fmla="*/ 0 h 3087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7176" h="3087761">
                <a:moveTo>
                  <a:pt x="164664" y="0"/>
                </a:moveTo>
                <a:lnTo>
                  <a:pt x="2652512" y="0"/>
                </a:lnTo>
                <a:cubicBezTo>
                  <a:pt x="2743453" y="0"/>
                  <a:pt x="2817176" y="73723"/>
                  <a:pt x="2817176" y="164664"/>
                </a:cubicBezTo>
                <a:lnTo>
                  <a:pt x="2817176" y="2923097"/>
                </a:lnTo>
                <a:cubicBezTo>
                  <a:pt x="2817176" y="3014038"/>
                  <a:pt x="2743453" y="3087761"/>
                  <a:pt x="2652512" y="3087761"/>
                </a:cubicBezTo>
                <a:lnTo>
                  <a:pt x="164664" y="3087761"/>
                </a:lnTo>
                <a:cubicBezTo>
                  <a:pt x="73723" y="3087761"/>
                  <a:pt x="0" y="3014038"/>
                  <a:pt x="0" y="2923097"/>
                </a:cubicBezTo>
                <a:lnTo>
                  <a:pt x="0" y="164664"/>
                </a:lnTo>
                <a:cubicBezTo>
                  <a:pt x="0" y="73723"/>
                  <a:pt x="73723" y="0"/>
                  <a:pt x="164664"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48744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APA">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328B54BE-A60F-1BDC-EBC2-66AAC9BDAB29}"/>
              </a:ext>
            </a:extLst>
          </p:cNvPr>
          <p:cNvSpPr>
            <a:spLocks noGrp="1"/>
          </p:cNvSpPr>
          <p:nvPr>
            <p:ph type="pic" sz="quarter" idx="11" hasCustomPrompt="1"/>
          </p:nvPr>
        </p:nvSpPr>
        <p:spPr>
          <a:xfrm>
            <a:off x="0" y="0"/>
            <a:ext cx="9144000" cy="5143500"/>
          </a:xfrm>
          <a:prstGeom prst="rect">
            <a:avLst/>
          </a:prstGeom>
          <a:pattFill prst="lgGrid">
            <a:fgClr>
              <a:schemeClr val="bg1"/>
            </a:fgClr>
            <a:bgClr>
              <a:schemeClr val="bg1">
                <a:lumMod val="85000"/>
              </a:schemeClr>
            </a:bgClr>
          </a:pattFill>
        </p:spPr>
        <p:txBody>
          <a:bodyPr anchor="ct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08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CAPA">
    <p:spTree>
      <p:nvGrpSpPr>
        <p:cNvPr id="1" name=""/>
        <p:cNvGrpSpPr/>
        <p:nvPr/>
      </p:nvGrpSpPr>
      <p:grpSpPr>
        <a:xfrm>
          <a:off x="0" y="0"/>
          <a:ext cx="0" cy="0"/>
          <a:chOff x="0" y="0"/>
          <a:chExt cx="0" cy="0"/>
        </a:xfrm>
      </p:grpSpPr>
      <p:sp>
        <p:nvSpPr>
          <p:cNvPr id="3" name="Graphic 2">
            <a:extLst>
              <a:ext uri="{FF2B5EF4-FFF2-40B4-BE49-F238E27FC236}">
                <a16:creationId xmlns:a16="http://schemas.microsoft.com/office/drawing/2014/main" id="{564709A0-EF83-AB48-CEB3-02191A7EC67D}"/>
              </a:ext>
            </a:extLst>
          </p:cNvPr>
          <p:cNvSpPr/>
          <p:nvPr userDrawn="1"/>
        </p:nvSpPr>
        <p:spPr>
          <a:xfrm>
            <a:off x="8199010" y="1309190"/>
            <a:ext cx="942183" cy="2628608"/>
          </a:xfrm>
          <a:custGeom>
            <a:avLst/>
            <a:gdLst>
              <a:gd name="connsiteX0" fmla="*/ 675260 w 675259"/>
              <a:gd name="connsiteY0" fmla="*/ 0 h 1883913"/>
              <a:gd name="connsiteX1" fmla="*/ 675260 w 675259"/>
              <a:gd name="connsiteY1" fmla="*/ 1883914 h 1883913"/>
              <a:gd name="connsiteX2" fmla="*/ 34256 w 675259"/>
              <a:gd name="connsiteY2" fmla="*/ 957025 h 1883913"/>
              <a:gd name="connsiteX3" fmla="*/ 48917 w 675259"/>
              <a:gd name="connsiteY3" fmla="*/ 726524 h 1883913"/>
              <a:gd name="connsiteX4" fmla="*/ 675260 w 675259"/>
              <a:gd name="connsiteY4" fmla="*/ 0 h 1883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259" h="1883913">
                <a:moveTo>
                  <a:pt x="675260" y="0"/>
                </a:moveTo>
                <a:lnTo>
                  <a:pt x="675260" y="1883914"/>
                </a:lnTo>
                <a:lnTo>
                  <a:pt x="34256" y="957025"/>
                </a:lnTo>
                <a:cubicBezTo>
                  <a:pt x="-16242" y="883721"/>
                  <a:pt x="-10540" y="795756"/>
                  <a:pt x="48917" y="726524"/>
                </a:cubicBezTo>
                <a:lnTo>
                  <a:pt x="675260" y="0"/>
                </a:lnTo>
                <a:close/>
              </a:path>
            </a:pathLst>
          </a:custGeom>
          <a:solidFill>
            <a:srgbClr val="FFFFFF"/>
          </a:solidFill>
          <a:ln w="8132" cap="flat">
            <a:noFill/>
            <a:prstDash val="solid"/>
            <a:miter/>
          </a:ln>
        </p:spPr>
        <p:txBody>
          <a:bodyPr rtlCol="0" anchor="ctr"/>
          <a:lstStyle/>
          <a:p>
            <a:endParaRPr lang="en-ID" sz="1350"/>
          </a:p>
        </p:txBody>
      </p:sp>
      <p:sp>
        <p:nvSpPr>
          <p:cNvPr id="4" name="Graphic 2">
            <a:extLst>
              <a:ext uri="{FF2B5EF4-FFF2-40B4-BE49-F238E27FC236}">
                <a16:creationId xmlns:a16="http://schemas.microsoft.com/office/drawing/2014/main" id="{A1A014AD-60D8-51E4-F76C-916354F2AB14}"/>
              </a:ext>
            </a:extLst>
          </p:cNvPr>
          <p:cNvSpPr/>
          <p:nvPr userDrawn="1"/>
        </p:nvSpPr>
        <p:spPr>
          <a:xfrm flipH="1" flipV="1">
            <a:off x="-1131" y="1720515"/>
            <a:ext cx="572633" cy="1597849"/>
          </a:xfrm>
          <a:custGeom>
            <a:avLst/>
            <a:gdLst>
              <a:gd name="connsiteX0" fmla="*/ 410404 w 410404"/>
              <a:gd name="connsiteY0" fmla="*/ 0 h 1145172"/>
              <a:gd name="connsiteX1" fmla="*/ 410404 w 410404"/>
              <a:gd name="connsiteY1" fmla="*/ 1145172 h 1145172"/>
              <a:gd name="connsiteX2" fmla="*/ 21078 w 410404"/>
              <a:gd name="connsiteY2" fmla="*/ 581545 h 1145172"/>
              <a:gd name="connsiteX3" fmla="*/ 30038 w 410404"/>
              <a:gd name="connsiteY3" fmla="*/ 441453 h 1145172"/>
              <a:gd name="connsiteX4" fmla="*/ 410404 w 410404"/>
              <a:gd name="connsiteY4" fmla="*/ 0 h 1145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4" h="1145172">
                <a:moveTo>
                  <a:pt x="410404" y="0"/>
                </a:moveTo>
                <a:lnTo>
                  <a:pt x="410404" y="1145172"/>
                </a:lnTo>
                <a:lnTo>
                  <a:pt x="21078" y="581545"/>
                </a:lnTo>
                <a:cubicBezTo>
                  <a:pt x="-9872" y="536749"/>
                  <a:pt x="-6614" y="483807"/>
                  <a:pt x="30038" y="441453"/>
                </a:cubicBezTo>
                <a:lnTo>
                  <a:pt x="410404" y="0"/>
                </a:lnTo>
                <a:close/>
              </a:path>
            </a:pathLst>
          </a:custGeom>
          <a:solidFill>
            <a:schemeClr val="accent1"/>
          </a:solidFill>
          <a:ln w="8132" cap="flat">
            <a:noFill/>
            <a:prstDash val="solid"/>
            <a:miter/>
          </a:ln>
        </p:spPr>
        <p:txBody>
          <a:bodyPr rtlCol="0" anchor="ctr"/>
          <a:lstStyle/>
          <a:p>
            <a:endParaRPr lang="en-ID" sz="1350"/>
          </a:p>
        </p:txBody>
      </p:sp>
      <p:sp>
        <p:nvSpPr>
          <p:cNvPr id="5" name="Graphic 2">
            <a:extLst>
              <a:ext uri="{FF2B5EF4-FFF2-40B4-BE49-F238E27FC236}">
                <a16:creationId xmlns:a16="http://schemas.microsoft.com/office/drawing/2014/main" id="{2B9F6E21-9E60-926D-8624-9D0DEE97E872}"/>
              </a:ext>
            </a:extLst>
          </p:cNvPr>
          <p:cNvSpPr/>
          <p:nvPr userDrawn="1"/>
        </p:nvSpPr>
        <p:spPr>
          <a:xfrm>
            <a:off x="7487659" y="-5847"/>
            <a:ext cx="1652399" cy="1896734"/>
          </a:xfrm>
          <a:custGeom>
            <a:avLst/>
            <a:gdLst>
              <a:gd name="connsiteX0" fmla="*/ 1184267 w 1184267"/>
              <a:gd name="connsiteY0" fmla="*/ 0 h 1359382"/>
              <a:gd name="connsiteX1" fmla="*/ 0 w 1184267"/>
              <a:gd name="connsiteY1" fmla="*/ 1359383 h 1359382"/>
              <a:gd name="connsiteX2" fmla="*/ 834852 w 1184267"/>
              <a:gd name="connsiteY2" fmla="*/ 0 h 1359382"/>
            </a:gdLst>
            <a:ahLst/>
            <a:cxnLst>
              <a:cxn ang="0">
                <a:pos x="connsiteX0" y="connsiteY0"/>
              </a:cxn>
              <a:cxn ang="0">
                <a:pos x="connsiteX1" y="connsiteY1"/>
              </a:cxn>
              <a:cxn ang="0">
                <a:pos x="connsiteX2" y="connsiteY2"/>
              </a:cxn>
            </a:cxnLst>
            <a:rect l="l" t="t" r="r" b="b"/>
            <a:pathLst>
              <a:path w="1184267" h="1359382">
                <a:moveTo>
                  <a:pt x="1184267" y="0"/>
                </a:moveTo>
                <a:lnTo>
                  <a:pt x="0" y="1359383"/>
                </a:lnTo>
                <a:lnTo>
                  <a:pt x="834852" y="0"/>
                </a:lnTo>
                <a:close/>
              </a:path>
            </a:pathLst>
          </a:custGeom>
          <a:solidFill>
            <a:schemeClr val="accent1"/>
          </a:solidFill>
          <a:ln w="8132" cap="flat">
            <a:noFill/>
            <a:prstDash val="solid"/>
            <a:miter/>
          </a:ln>
        </p:spPr>
        <p:txBody>
          <a:bodyPr rtlCol="0" anchor="ctr"/>
          <a:lstStyle/>
          <a:p>
            <a:endParaRPr lang="en-ID" sz="1350"/>
          </a:p>
        </p:txBody>
      </p:sp>
      <p:sp>
        <p:nvSpPr>
          <p:cNvPr id="6" name="Freeform: Shape 8">
            <a:extLst>
              <a:ext uri="{FF2B5EF4-FFF2-40B4-BE49-F238E27FC236}">
                <a16:creationId xmlns:a16="http://schemas.microsoft.com/office/drawing/2014/main" id="{11D923DF-849A-F26B-EC71-1F3E9D1FA108}"/>
              </a:ext>
            </a:extLst>
          </p:cNvPr>
          <p:cNvSpPr/>
          <p:nvPr userDrawn="1"/>
        </p:nvSpPr>
        <p:spPr>
          <a:xfrm>
            <a:off x="7452997" y="262352"/>
            <a:ext cx="1688196" cy="4711722"/>
          </a:xfrm>
          <a:custGeom>
            <a:avLst/>
            <a:gdLst>
              <a:gd name="connsiteX0" fmla="*/ 2250928 w 2250928"/>
              <a:gd name="connsiteY0" fmla="*/ 6282296 h 6282296"/>
              <a:gd name="connsiteX1" fmla="*/ 2250924 w 2250928"/>
              <a:gd name="connsiteY1" fmla="*/ 6282290 h 6282296"/>
              <a:gd name="connsiteX2" fmla="*/ 2250924 w 2250928"/>
              <a:gd name="connsiteY2" fmla="*/ 6282296 h 6282296"/>
              <a:gd name="connsiteX3" fmla="*/ 2246873 w 2250928"/>
              <a:gd name="connsiteY3" fmla="*/ 6276430 h 6282296"/>
              <a:gd name="connsiteX4" fmla="*/ 114403 w 2250928"/>
              <a:gd name="connsiteY4" fmla="*/ 3191153 h 6282296"/>
              <a:gd name="connsiteX5" fmla="*/ 162890 w 2250928"/>
              <a:gd name="connsiteY5" fmla="*/ 2424427 h 6282296"/>
              <a:gd name="connsiteX6" fmla="*/ 2250928 w 2250928"/>
              <a:gd name="connsiteY6" fmla="*/ 0 h 62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0928" h="6282296">
                <a:moveTo>
                  <a:pt x="2250928" y="6282296"/>
                </a:moveTo>
                <a:lnTo>
                  <a:pt x="2250924" y="6282290"/>
                </a:lnTo>
                <a:lnTo>
                  <a:pt x="2250924" y="6282296"/>
                </a:lnTo>
                <a:lnTo>
                  <a:pt x="2246873" y="6276430"/>
                </a:lnTo>
                <a:lnTo>
                  <a:pt x="114403" y="3191153"/>
                </a:lnTo>
                <a:cubicBezTo>
                  <a:pt x="-53793" y="2947194"/>
                  <a:pt x="-35610" y="2654747"/>
                  <a:pt x="162890" y="2424427"/>
                </a:cubicBezTo>
                <a:lnTo>
                  <a:pt x="2250928" y="0"/>
                </a:lnTo>
                <a:close/>
              </a:path>
            </a:pathLst>
          </a:custGeom>
          <a:solidFill>
            <a:schemeClr val="accent2"/>
          </a:solidFill>
          <a:ln w="8132" cap="flat">
            <a:noFill/>
            <a:prstDash val="solid"/>
            <a:miter/>
          </a:ln>
        </p:spPr>
        <p:txBody>
          <a:bodyPr rtlCol="0" anchor="ctr"/>
          <a:lstStyle/>
          <a:p>
            <a:endParaRPr lang="en-ID" sz="1350"/>
          </a:p>
        </p:txBody>
      </p:sp>
      <p:sp>
        <p:nvSpPr>
          <p:cNvPr id="7" name="Graphic 2">
            <a:extLst>
              <a:ext uri="{FF2B5EF4-FFF2-40B4-BE49-F238E27FC236}">
                <a16:creationId xmlns:a16="http://schemas.microsoft.com/office/drawing/2014/main" id="{C7F57C0C-D21C-844B-E1C9-1EAC81AA6DC1}"/>
              </a:ext>
            </a:extLst>
          </p:cNvPr>
          <p:cNvSpPr/>
          <p:nvPr userDrawn="1"/>
        </p:nvSpPr>
        <p:spPr>
          <a:xfrm>
            <a:off x="8199005" y="1303342"/>
            <a:ext cx="942183" cy="2628608"/>
          </a:xfrm>
          <a:custGeom>
            <a:avLst/>
            <a:gdLst>
              <a:gd name="connsiteX0" fmla="*/ 675260 w 675259"/>
              <a:gd name="connsiteY0" fmla="*/ 0 h 1883913"/>
              <a:gd name="connsiteX1" fmla="*/ 675260 w 675259"/>
              <a:gd name="connsiteY1" fmla="*/ 1883914 h 1883913"/>
              <a:gd name="connsiteX2" fmla="*/ 34256 w 675259"/>
              <a:gd name="connsiteY2" fmla="*/ 957025 h 1883913"/>
              <a:gd name="connsiteX3" fmla="*/ 48917 w 675259"/>
              <a:gd name="connsiteY3" fmla="*/ 726524 h 1883913"/>
              <a:gd name="connsiteX4" fmla="*/ 675260 w 675259"/>
              <a:gd name="connsiteY4" fmla="*/ 0 h 1883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259" h="1883913">
                <a:moveTo>
                  <a:pt x="675260" y="0"/>
                </a:moveTo>
                <a:lnTo>
                  <a:pt x="675260" y="1883914"/>
                </a:lnTo>
                <a:lnTo>
                  <a:pt x="34256" y="957025"/>
                </a:lnTo>
                <a:cubicBezTo>
                  <a:pt x="-16242" y="883721"/>
                  <a:pt x="-10540" y="795756"/>
                  <a:pt x="48917" y="726524"/>
                </a:cubicBezTo>
                <a:lnTo>
                  <a:pt x="675260" y="0"/>
                </a:lnTo>
                <a:close/>
              </a:path>
            </a:pathLst>
          </a:custGeom>
          <a:solidFill>
            <a:srgbClr val="FFFFFF"/>
          </a:solidFill>
          <a:ln w="8132" cap="flat">
            <a:noFill/>
            <a:prstDash val="solid"/>
            <a:miter/>
          </a:ln>
        </p:spPr>
        <p:txBody>
          <a:bodyPr rtlCol="0" anchor="ctr"/>
          <a:lstStyle/>
          <a:p>
            <a:endParaRPr lang="en-ID" sz="1350"/>
          </a:p>
        </p:txBody>
      </p:sp>
      <p:sp>
        <p:nvSpPr>
          <p:cNvPr id="8" name="Graphic 2">
            <a:extLst>
              <a:ext uri="{FF2B5EF4-FFF2-40B4-BE49-F238E27FC236}">
                <a16:creationId xmlns:a16="http://schemas.microsoft.com/office/drawing/2014/main" id="{EB4EA6AA-01A9-D60B-82B9-DA118DA785B7}"/>
              </a:ext>
            </a:extLst>
          </p:cNvPr>
          <p:cNvSpPr/>
          <p:nvPr userDrawn="1"/>
        </p:nvSpPr>
        <p:spPr>
          <a:xfrm>
            <a:off x="8568556" y="1819290"/>
            <a:ext cx="572633" cy="1597849"/>
          </a:xfrm>
          <a:custGeom>
            <a:avLst/>
            <a:gdLst>
              <a:gd name="connsiteX0" fmla="*/ 410404 w 410404"/>
              <a:gd name="connsiteY0" fmla="*/ 0 h 1145172"/>
              <a:gd name="connsiteX1" fmla="*/ 410404 w 410404"/>
              <a:gd name="connsiteY1" fmla="*/ 1145172 h 1145172"/>
              <a:gd name="connsiteX2" fmla="*/ 21078 w 410404"/>
              <a:gd name="connsiteY2" fmla="*/ 581545 h 1145172"/>
              <a:gd name="connsiteX3" fmla="*/ 30038 w 410404"/>
              <a:gd name="connsiteY3" fmla="*/ 441453 h 1145172"/>
              <a:gd name="connsiteX4" fmla="*/ 410404 w 410404"/>
              <a:gd name="connsiteY4" fmla="*/ 0 h 1145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4" h="1145172">
                <a:moveTo>
                  <a:pt x="410404" y="0"/>
                </a:moveTo>
                <a:lnTo>
                  <a:pt x="410404" y="1145172"/>
                </a:lnTo>
                <a:lnTo>
                  <a:pt x="21078" y="581545"/>
                </a:lnTo>
                <a:cubicBezTo>
                  <a:pt x="-9872" y="536749"/>
                  <a:pt x="-6614" y="483807"/>
                  <a:pt x="30038" y="441453"/>
                </a:cubicBezTo>
                <a:lnTo>
                  <a:pt x="410404" y="0"/>
                </a:lnTo>
                <a:close/>
              </a:path>
            </a:pathLst>
          </a:custGeom>
          <a:solidFill>
            <a:schemeClr val="accent1"/>
          </a:solidFill>
          <a:ln w="8132" cap="flat">
            <a:noFill/>
            <a:prstDash val="solid"/>
            <a:miter/>
          </a:ln>
        </p:spPr>
        <p:txBody>
          <a:bodyPr rtlCol="0" anchor="ctr"/>
          <a:lstStyle/>
          <a:p>
            <a:endParaRPr lang="en-ID" sz="1350"/>
          </a:p>
        </p:txBody>
      </p:sp>
    </p:spTree>
    <p:extLst>
      <p:ext uri="{BB962C8B-B14F-4D97-AF65-F5344CB8AC3E}">
        <p14:creationId xmlns:p14="http://schemas.microsoft.com/office/powerpoint/2010/main" val="112272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C1451FCD-4A9B-E834-83BC-0F5BC568EFF1}"/>
              </a:ext>
            </a:extLst>
          </p:cNvPr>
          <p:cNvSpPr>
            <a:spLocks noGrp="1"/>
          </p:cNvSpPr>
          <p:nvPr>
            <p:ph type="pic" sz="quarter" idx="11" hasCustomPrompt="1"/>
          </p:nvPr>
        </p:nvSpPr>
        <p:spPr>
          <a:xfrm>
            <a:off x="5310512" y="0"/>
            <a:ext cx="3833488" cy="5143500"/>
          </a:xfrm>
          <a:prstGeom prst="rect">
            <a:avLst/>
          </a:prstGeom>
          <a:pattFill prst="lgGrid">
            <a:fgClr>
              <a:schemeClr val="bg1"/>
            </a:fgClr>
            <a:bgClr>
              <a:schemeClr val="bg1">
                <a:lumMod val="85000"/>
              </a:schemeClr>
            </a:bgClr>
          </a:pattFill>
        </p:spPr>
        <p:txBody>
          <a:bodyPr anchor="ct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37701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402EEF4E-7BD4-54F7-02A8-36A46066A7BB}"/>
              </a:ext>
            </a:extLst>
          </p:cNvPr>
          <p:cNvSpPr>
            <a:spLocks noGrp="1"/>
          </p:cNvSpPr>
          <p:nvPr>
            <p:ph type="pic" sz="quarter" idx="12" hasCustomPrompt="1"/>
          </p:nvPr>
        </p:nvSpPr>
        <p:spPr>
          <a:xfrm>
            <a:off x="592829" y="446968"/>
            <a:ext cx="1971203" cy="2124783"/>
          </a:xfrm>
          <a:custGeom>
            <a:avLst/>
            <a:gdLst>
              <a:gd name="connsiteX0" fmla="*/ 985601 w 1971203"/>
              <a:gd name="connsiteY0" fmla="*/ 0 h 2124783"/>
              <a:gd name="connsiteX1" fmla="*/ 1190460 w 1971203"/>
              <a:gd name="connsiteY1" fmla="*/ 54020 h 2124783"/>
              <a:gd name="connsiteX2" fmla="*/ 1766344 w 1971203"/>
              <a:gd name="connsiteY2" fmla="*/ 382641 h 2124783"/>
              <a:gd name="connsiteX3" fmla="*/ 1971203 w 1971203"/>
              <a:gd name="connsiteY3" fmla="*/ 733771 h 2124783"/>
              <a:gd name="connsiteX4" fmla="*/ 1971203 w 1971203"/>
              <a:gd name="connsiteY4" fmla="*/ 1391012 h 2124783"/>
              <a:gd name="connsiteX5" fmla="*/ 1766344 w 1971203"/>
              <a:gd name="connsiteY5" fmla="*/ 1742142 h 2124783"/>
              <a:gd name="connsiteX6" fmla="*/ 1190460 w 1971203"/>
              <a:gd name="connsiteY6" fmla="*/ 2070763 h 2124783"/>
              <a:gd name="connsiteX7" fmla="*/ 780741 w 1971203"/>
              <a:gd name="connsiteY7" fmla="*/ 2070763 h 2124783"/>
              <a:gd name="connsiteX8" fmla="*/ 204860 w 1971203"/>
              <a:gd name="connsiteY8" fmla="*/ 1742142 h 2124783"/>
              <a:gd name="connsiteX9" fmla="*/ 0 w 1971203"/>
              <a:gd name="connsiteY9" fmla="*/ 1391012 h 2124783"/>
              <a:gd name="connsiteX10" fmla="*/ 0 w 1971203"/>
              <a:gd name="connsiteY10" fmla="*/ 733771 h 2124783"/>
              <a:gd name="connsiteX11" fmla="*/ 204860 w 1971203"/>
              <a:gd name="connsiteY11" fmla="*/ 382641 h 2124783"/>
              <a:gd name="connsiteX12" fmla="*/ 780741 w 1971203"/>
              <a:gd name="connsiteY12" fmla="*/ 54020 h 2124783"/>
              <a:gd name="connsiteX13" fmla="*/ 985601 w 1971203"/>
              <a:gd name="connsiteY13" fmla="*/ 0 h 212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1203" h="2124783">
                <a:moveTo>
                  <a:pt x="985601" y="0"/>
                </a:moveTo>
                <a:cubicBezTo>
                  <a:pt x="1056163" y="0"/>
                  <a:pt x="1126726" y="18007"/>
                  <a:pt x="1190460" y="54020"/>
                </a:cubicBezTo>
                <a:lnTo>
                  <a:pt x="1766344" y="382641"/>
                </a:lnTo>
                <a:cubicBezTo>
                  <a:pt x="1893812" y="454668"/>
                  <a:pt x="1971203" y="589718"/>
                  <a:pt x="1971203" y="733771"/>
                </a:cubicBezTo>
                <a:lnTo>
                  <a:pt x="1971203" y="1391012"/>
                </a:lnTo>
                <a:cubicBezTo>
                  <a:pt x="1971203" y="1537318"/>
                  <a:pt x="1893812" y="1670116"/>
                  <a:pt x="1766344" y="1742142"/>
                </a:cubicBezTo>
                <a:lnTo>
                  <a:pt x="1190460" y="2070763"/>
                </a:lnTo>
                <a:cubicBezTo>
                  <a:pt x="1062992" y="2142790"/>
                  <a:pt x="908209" y="2142790"/>
                  <a:pt x="780741" y="2070763"/>
                </a:cubicBezTo>
                <a:lnTo>
                  <a:pt x="204860" y="1742142"/>
                </a:lnTo>
                <a:cubicBezTo>
                  <a:pt x="77391" y="1670116"/>
                  <a:pt x="0" y="1535065"/>
                  <a:pt x="0" y="1391012"/>
                </a:cubicBezTo>
                <a:lnTo>
                  <a:pt x="0" y="733771"/>
                </a:lnTo>
                <a:cubicBezTo>
                  <a:pt x="0" y="587468"/>
                  <a:pt x="77391" y="454668"/>
                  <a:pt x="204860" y="382641"/>
                </a:cubicBezTo>
                <a:lnTo>
                  <a:pt x="780741" y="54020"/>
                </a:lnTo>
                <a:cubicBezTo>
                  <a:pt x="844475" y="18007"/>
                  <a:pt x="915038" y="0"/>
                  <a:pt x="985601"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28562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377FD243-3F82-948F-5B5C-F7B386BDE2A9}"/>
              </a:ext>
            </a:extLst>
          </p:cNvPr>
          <p:cNvSpPr>
            <a:spLocks noGrp="1"/>
          </p:cNvSpPr>
          <p:nvPr>
            <p:ph type="pic" sz="quarter" idx="11" hasCustomPrompt="1"/>
          </p:nvPr>
        </p:nvSpPr>
        <p:spPr>
          <a:xfrm>
            <a:off x="594919" y="690760"/>
            <a:ext cx="3598548" cy="1880991"/>
          </a:xfrm>
          <a:custGeom>
            <a:avLst/>
            <a:gdLst>
              <a:gd name="connsiteX0" fmla="*/ 106332 w 3598548"/>
              <a:gd name="connsiteY0" fmla="*/ 0 h 1880991"/>
              <a:gd name="connsiteX1" fmla="*/ 3492216 w 3598548"/>
              <a:gd name="connsiteY1" fmla="*/ 0 h 1880991"/>
              <a:gd name="connsiteX2" fmla="*/ 3598548 w 3598548"/>
              <a:gd name="connsiteY2" fmla="*/ 106332 h 1880991"/>
              <a:gd name="connsiteX3" fmla="*/ 3598548 w 3598548"/>
              <a:gd name="connsiteY3" fmla="*/ 1774659 h 1880991"/>
              <a:gd name="connsiteX4" fmla="*/ 3492216 w 3598548"/>
              <a:gd name="connsiteY4" fmla="*/ 1880991 h 1880991"/>
              <a:gd name="connsiteX5" fmla="*/ 106332 w 3598548"/>
              <a:gd name="connsiteY5" fmla="*/ 1880991 h 1880991"/>
              <a:gd name="connsiteX6" fmla="*/ 0 w 3598548"/>
              <a:gd name="connsiteY6" fmla="*/ 1774659 h 1880991"/>
              <a:gd name="connsiteX7" fmla="*/ 0 w 3598548"/>
              <a:gd name="connsiteY7" fmla="*/ 106332 h 1880991"/>
              <a:gd name="connsiteX8" fmla="*/ 106332 w 3598548"/>
              <a:gd name="connsiteY8" fmla="*/ 0 h 188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548" h="1880991">
                <a:moveTo>
                  <a:pt x="106332" y="0"/>
                </a:moveTo>
                <a:lnTo>
                  <a:pt x="3492216" y="0"/>
                </a:lnTo>
                <a:cubicBezTo>
                  <a:pt x="3550942" y="0"/>
                  <a:pt x="3598548" y="47606"/>
                  <a:pt x="3598548" y="106332"/>
                </a:cubicBezTo>
                <a:lnTo>
                  <a:pt x="3598548" y="1774659"/>
                </a:lnTo>
                <a:cubicBezTo>
                  <a:pt x="3598548" y="1833385"/>
                  <a:pt x="3550942" y="1880991"/>
                  <a:pt x="3492216" y="1880991"/>
                </a:cubicBezTo>
                <a:lnTo>
                  <a:pt x="106332" y="1880991"/>
                </a:lnTo>
                <a:cubicBezTo>
                  <a:pt x="47606" y="1880991"/>
                  <a:pt x="0" y="1833385"/>
                  <a:pt x="0" y="1774659"/>
                </a:cubicBezTo>
                <a:lnTo>
                  <a:pt x="0" y="106332"/>
                </a:lnTo>
                <a:cubicBezTo>
                  <a:pt x="0" y="47606"/>
                  <a:pt x="47606" y="0"/>
                  <a:pt x="10633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1523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B7813670-8EB5-A9DE-1C29-ADEF13E76F0B}"/>
              </a:ext>
            </a:extLst>
          </p:cNvPr>
          <p:cNvSpPr>
            <a:spLocks noGrp="1"/>
          </p:cNvSpPr>
          <p:nvPr>
            <p:ph type="pic" sz="quarter" idx="11" hasCustomPrompt="1"/>
          </p:nvPr>
        </p:nvSpPr>
        <p:spPr>
          <a:xfrm>
            <a:off x="0" y="0"/>
            <a:ext cx="3657600" cy="5143499"/>
          </a:xfrm>
          <a:custGeom>
            <a:avLst/>
            <a:gdLst>
              <a:gd name="connsiteX0" fmla="*/ 0 w 3657600"/>
              <a:gd name="connsiteY0" fmla="*/ 0 h 5143499"/>
              <a:gd name="connsiteX1" fmla="*/ 3657600 w 3657600"/>
              <a:gd name="connsiteY1" fmla="*/ 0 h 5143499"/>
              <a:gd name="connsiteX2" fmla="*/ 3657600 w 3657600"/>
              <a:gd name="connsiteY2" fmla="*/ 5143499 h 5143499"/>
              <a:gd name="connsiteX3" fmla="*/ 0 w 3657600"/>
              <a:gd name="connsiteY3" fmla="*/ 5143499 h 5143499"/>
            </a:gdLst>
            <a:ahLst/>
            <a:cxnLst>
              <a:cxn ang="0">
                <a:pos x="connsiteX0" y="connsiteY0"/>
              </a:cxn>
              <a:cxn ang="0">
                <a:pos x="connsiteX1" y="connsiteY1"/>
              </a:cxn>
              <a:cxn ang="0">
                <a:pos x="connsiteX2" y="connsiteY2"/>
              </a:cxn>
              <a:cxn ang="0">
                <a:pos x="connsiteX3" y="connsiteY3"/>
              </a:cxn>
            </a:cxnLst>
            <a:rect l="l" t="t" r="r" b="b"/>
            <a:pathLst>
              <a:path w="3657600" h="5143499">
                <a:moveTo>
                  <a:pt x="0" y="0"/>
                </a:moveTo>
                <a:lnTo>
                  <a:pt x="3657600" y="0"/>
                </a:lnTo>
                <a:lnTo>
                  <a:pt x="3657600" y="5143499"/>
                </a:lnTo>
                <a:lnTo>
                  <a:pt x="0" y="514349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43956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48BCEC32-F6E1-5976-9626-5DEBFA28931B}"/>
              </a:ext>
            </a:extLst>
          </p:cNvPr>
          <p:cNvSpPr>
            <a:spLocks noGrp="1"/>
          </p:cNvSpPr>
          <p:nvPr>
            <p:ph type="pic" sz="quarter" idx="11" hasCustomPrompt="1"/>
          </p:nvPr>
        </p:nvSpPr>
        <p:spPr>
          <a:xfrm>
            <a:off x="6528922" y="1847768"/>
            <a:ext cx="1153887" cy="1243788"/>
          </a:xfrm>
          <a:custGeom>
            <a:avLst/>
            <a:gdLst>
              <a:gd name="connsiteX0" fmla="*/ 576943 w 1153887"/>
              <a:gd name="connsiteY0" fmla="*/ 0 h 1243788"/>
              <a:gd name="connsiteX1" fmla="*/ 696862 w 1153887"/>
              <a:gd name="connsiteY1" fmla="*/ 31622 h 1243788"/>
              <a:gd name="connsiteX2" fmla="*/ 1033968 w 1153887"/>
              <a:gd name="connsiteY2" fmla="*/ 223987 h 1243788"/>
              <a:gd name="connsiteX3" fmla="*/ 1153887 w 1153887"/>
              <a:gd name="connsiteY3" fmla="*/ 429529 h 1243788"/>
              <a:gd name="connsiteX4" fmla="*/ 1153887 w 1153887"/>
              <a:gd name="connsiteY4" fmla="*/ 814260 h 1243788"/>
              <a:gd name="connsiteX5" fmla="*/ 1033968 w 1153887"/>
              <a:gd name="connsiteY5" fmla="*/ 1019801 h 1243788"/>
              <a:gd name="connsiteX6" fmla="*/ 696862 w 1153887"/>
              <a:gd name="connsiteY6" fmla="*/ 1212166 h 1243788"/>
              <a:gd name="connsiteX7" fmla="*/ 457024 w 1153887"/>
              <a:gd name="connsiteY7" fmla="*/ 1212166 h 1243788"/>
              <a:gd name="connsiteX8" fmla="*/ 119919 w 1153887"/>
              <a:gd name="connsiteY8" fmla="*/ 1019801 h 1243788"/>
              <a:gd name="connsiteX9" fmla="*/ 0 w 1153887"/>
              <a:gd name="connsiteY9" fmla="*/ 814260 h 1243788"/>
              <a:gd name="connsiteX10" fmla="*/ 0 w 1153887"/>
              <a:gd name="connsiteY10" fmla="*/ 429529 h 1243788"/>
              <a:gd name="connsiteX11" fmla="*/ 119919 w 1153887"/>
              <a:gd name="connsiteY11" fmla="*/ 223987 h 1243788"/>
              <a:gd name="connsiteX12" fmla="*/ 457024 w 1153887"/>
              <a:gd name="connsiteY12" fmla="*/ 31622 h 1243788"/>
              <a:gd name="connsiteX13" fmla="*/ 576943 w 1153887"/>
              <a:gd name="connsiteY13" fmla="*/ 0 h 124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3887" h="1243788">
                <a:moveTo>
                  <a:pt x="576943" y="0"/>
                </a:moveTo>
                <a:cubicBezTo>
                  <a:pt x="618248" y="0"/>
                  <a:pt x="659554" y="10541"/>
                  <a:pt x="696862" y="31622"/>
                </a:cubicBezTo>
                <a:lnTo>
                  <a:pt x="1033968" y="223987"/>
                </a:lnTo>
                <a:cubicBezTo>
                  <a:pt x="1108585" y="266150"/>
                  <a:pt x="1153887" y="345204"/>
                  <a:pt x="1153887" y="429529"/>
                </a:cubicBezTo>
                <a:lnTo>
                  <a:pt x="1153887" y="814260"/>
                </a:lnTo>
                <a:cubicBezTo>
                  <a:pt x="1153887" y="899902"/>
                  <a:pt x="1108585" y="977639"/>
                  <a:pt x="1033968" y="1019801"/>
                </a:cubicBezTo>
                <a:lnTo>
                  <a:pt x="696862" y="1212166"/>
                </a:lnTo>
                <a:cubicBezTo>
                  <a:pt x="622246" y="1254329"/>
                  <a:pt x="531640" y="1254329"/>
                  <a:pt x="457024" y="1212166"/>
                </a:cubicBezTo>
                <a:lnTo>
                  <a:pt x="119919" y="1019801"/>
                </a:lnTo>
                <a:cubicBezTo>
                  <a:pt x="45303" y="977639"/>
                  <a:pt x="0" y="898584"/>
                  <a:pt x="0" y="814260"/>
                </a:cubicBezTo>
                <a:lnTo>
                  <a:pt x="0" y="429529"/>
                </a:lnTo>
                <a:cubicBezTo>
                  <a:pt x="0" y="343887"/>
                  <a:pt x="45303" y="266150"/>
                  <a:pt x="119919" y="223987"/>
                </a:cubicBezTo>
                <a:lnTo>
                  <a:pt x="457024" y="31622"/>
                </a:lnTo>
                <a:cubicBezTo>
                  <a:pt x="494332" y="10541"/>
                  <a:pt x="535638" y="0"/>
                  <a:pt x="57694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C592C8E7-EC28-365D-46D2-FE4D532D6219}"/>
              </a:ext>
            </a:extLst>
          </p:cNvPr>
          <p:cNvSpPr>
            <a:spLocks noGrp="1"/>
          </p:cNvSpPr>
          <p:nvPr>
            <p:ph type="pic" sz="quarter" idx="16" hasCustomPrompt="1"/>
          </p:nvPr>
        </p:nvSpPr>
        <p:spPr>
          <a:xfrm>
            <a:off x="4064017" y="1847768"/>
            <a:ext cx="1153887" cy="1243788"/>
          </a:xfrm>
          <a:custGeom>
            <a:avLst/>
            <a:gdLst>
              <a:gd name="connsiteX0" fmla="*/ 576943 w 1153887"/>
              <a:gd name="connsiteY0" fmla="*/ 0 h 1243788"/>
              <a:gd name="connsiteX1" fmla="*/ 696862 w 1153887"/>
              <a:gd name="connsiteY1" fmla="*/ 31622 h 1243788"/>
              <a:gd name="connsiteX2" fmla="*/ 1033968 w 1153887"/>
              <a:gd name="connsiteY2" fmla="*/ 223987 h 1243788"/>
              <a:gd name="connsiteX3" fmla="*/ 1153887 w 1153887"/>
              <a:gd name="connsiteY3" fmla="*/ 429529 h 1243788"/>
              <a:gd name="connsiteX4" fmla="*/ 1153887 w 1153887"/>
              <a:gd name="connsiteY4" fmla="*/ 814260 h 1243788"/>
              <a:gd name="connsiteX5" fmla="*/ 1033968 w 1153887"/>
              <a:gd name="connsiteY5" fmla="*/ 1019801 h 1243788"/>
              <a:gd name="connsiteX6" fmla="*/ 696862 w 1153887"/>
              <a:gd name="connsiteY6" fmla="*/ 1212166 h 1243788"/>
              <a:gd name="connsiteX7" fmla="*/ 457024 w 1153887"/>
              <a:gd name="connsiteY7" fmla="*/ 1212166 h 1243788"/>
              <a:gd name="connsiteX8" fmla="*/ 119919 w 1153887"/>
              <a:gd name="connsiteY8" fmla="*/ 1019801 h 1243788"/>
              <a:gd name="connsiteX9" fmla="*/ 0 w 1153887"/>
              <a:gd name="connsiteY9" fmla="*/ 814260 h 1243788"/>
              <a:gd name="connsiteX10" fmla="*/ 0 w 1153887"/>
              <a:gd name="connsiteY10" fmla="*/ 429529 h 1243788"/>
              <a:gd name="connsiteX11" fmla="*/ 119919 w 1153887"/>
              <a:gd name="connsiteY11" fmla="*/ 223987 h 1243788"/>
              <a:gd name="connsiteX12" fmla="*/ 457024 w 1153887"/>
              <a:gd name="connsiteY12" fmla="*/ 31622 h 1243788"/>
              <a:gd name="connsiteX13" fmla="*/ 576943 w 1153887"/>
              <a:gd name="connsiteY13" fmla="*/ 0 h 124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3887" h="1243788">
                <a:moveTo>
                  <a:pt x="576943" y="0"/>
                </a:moveTo>
                <a:cubicBezTo>
                  <a:pt x="618248" y="0"/>
                  <a:pt x="659554" y="10541"/>
                  <a:pt x="696862" y="31622"/>
                </a:cubicBezTo>
                <a:lnTo>
                  <a:pt x="1033968" y="223987"/>
                </a:lnTo>
                <a:cubicBezTo>
                  <a:pt x="1108585" y="266150"/>
                  <a:pt x="1153887" y="345204"/>
                  <a:pt x="1153887" y="429529"/>
                </a:cubicBezTo>
                <a:lnTo>
                  <a:pt x="1153887" y="814260"/>
                </a:lnTo>
                <a:cubicBezTo>
                  <a:pt x="1153887" y="899902"/>
                  <a:pt x="1108585" y="977639"/>
                  <a:pt x="1033968" y="1019801"/>
                </a:cubicBezTo>
                <a:lnTo>
                  <a:pt x="696862" y="1212166"/>
                </a:lnTo>
                <a:cubicBezTo>
                  <a:pt x="622246" y="1254329"/>
                  <a:pt x="531640" y="1254329"/>
                  <a:pt x="457024" y="1212166"/>
                </a:cubicBezTo>
                <a:lnTo>
                  <a:pt x="119919" y="1019801"/>
                </a:lnTo>
                <a:cubicBezTo>
                  <a:pt x="45303" y="977639"/>
                  <a:pt x="0" y="898584"/>
                  <a:pt x="0" y="814260"/>
                </a:cubicBezTo>
                <a:lnTo>
                  <a:pt x="0" y="429529"/>
                </a:lnTo>
                <a:cubicBezTo>
                  <a:pt x="0" y="343887"/>
                  <a:pt x="45303" y="266150"/>
                  <a:pt x="119919" y="223987"/>
                </a:cubicBezTo>
                <a:lnTo>
                  <a:pt x="457024" y="31622"/>
                </a:lnTo>
                <a:cubicBezTo>
                  <a:pt x="494332" y="10541"/>
                  <a:pt x="535638" y="0"/>
                  <a:pt x="57694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E33E09A6-2AFD-D2AB-50A4-7A50F8ABE41A}"/>
              </a:ext>
            </a:extLst>
          </p:cNvPr>
          <p:cNvSpPr>
            <a:spLocks noGrp="1"/>
          </p:cNvSpPr>
          <p:nvPr>
            <p:ph type="pic" sz="quarter" idx="17" hasCustomPrompt="1"/>
          </p:nvPr>
        </p:nvSpPr>
        <p:spPr>
          <a:xfrm>
            <a:off x="1599112" y="1847768"/>
            <a:ext cx="1153887" cy="1243788"/>
          </a:xfrm>
          <a:custGeom>
            <a:avLst/>
            <a:gdLst>
              <a:gd name="connsiteX0" fmla="*/ 576943 w 1153887"/>
              <a:gd name="connsiteY0" fmla="*/ 0 h 1243788"/>
              <a:gd name="connsiteX1" fmla="*/ 696862 w 1153887"/>
              <a:gd name="connsiteY1" fmla="*/ 31622 h 1243788"/>
              <a:gd name="connsiteX2" fmla="*/ 1033968 w 1153887"/>
              <a:gd name="connsiteY2" fmla="*/ 223987 h 1243788"/>
              <a:gd name="connsiteX3" fmla="*/ 1153887 w 1153887"/>
              <a:gd name="connsiteY3" fmla="*/ 429529 h 1243788"/>
              <a:gd name="connsiteX4" fmla="*/ 1153887 w 1153887"/>
              <a:gd name="connsiteY4" fmla="*/ 814260 h 1243788"/>
              <a:gd name="connsiteX5" fmla="*/ 1033968 w 1153887"/>
              <a:gd name="connsiteY5" fmla="*/ 1019801 h 1243788"/>
              <a:gd name="connsiteX6" fmla="*/ 696862 w 1153887"/>
              <a:gd name="connsiteY6" fmla="*/ 1212166 h 1243788"/>
              <a:gd name="connsiteX7" fmla="*/ 457024 w 1153887"/>
              <a:gd name="connsiteY7" fmla="*/ 1212166 h 1243788"/>
              <a:gd name="connsiteX8" fmla="*/ 119919 w 1153887"/>
              <a:gd name="connsiteY8" fmla="*/ 1019801 h 1243788"/>
              <a:gd name="connsiteX9" fmla="*/ 0 w 1153887"/>
              <a:gd name="connsiteY9" fmla="*/ 814260 h 1243788"/>
              <a:gd name="connsiteX10" fmla="*/ 0 w 1153887"/>
              <a:gd name="connsiteY10" fmla="*/ 429529 h 1243788"/>
              <a:gd name="connsiteX11" fmla="*/ 119919 w 1153887"/>
              <a:gd name="connsiteY11" fmla="*/ 223987 h 1243788"/>
              <a:gd name="connsiteX12" fmla="*/ 457024 w 1153887"/>
              <a:gd name="connsiteY12" fmla="*/ 31622 h 1243788"/>
              <a:gd name="connsiteX13" fmla="*/ 576943 w 1153887"/>
              <a:gd name="connsiteY13" fmla="*/ 0 h 124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3887" h="1243788">
                <a:moveTo>
                  <a:pt x="576943" y="0"/>
                </a:moveTo>
                <a:cubicBezTo>
                  <a:pt x="618248" y="0"/>
                  <a:pt x="659554" y="10541"/>
                  <a:pt x="696862" y="31622"/>
                </a:cubicBezTo>
                <a:lnTo>
                  <a:pt x="1033968" y="223987"/>
                </a:lnTo>
                <a:cubicBezTo>
                  <a:pt x="1108585" y="266150"/>
                  <a:pt x="1153887" y="345204"/>
                  <a:pt x="1153887" y="429529"/>
                </a:cubicBezTo>
                <a:lnTo>
                  <a:pt x="1153887" y="814260"/>
                </a:lnTo>
                <a:cubicBezTo>
                  <a:pt x="1153887" y="899902"/>
                  <a:pt x="1108585" y="977639"/>
                  <a:pt x="1033968" y="1019801"/>
                </a:cubicBezTo>
                <a:lnTo>
                  <a:pt x="696862" y="1212166"/>
                </a:lnTo>
                <a:cubicBezTo>
                  <a:pt x="622246" y="1254329"/>
                  <a:pt x="531640" y="1254329"/>
                  <a:pt x="457024" y="1212166"/>
                </a:cubicBezTo>
                <a:lnTo>
                  <a:pt x="119919" y="1019801"/>
                </a:lnTo>
                <a:cubicBezTo>
                  <a:pt x="45303" y="977639"/>
                  <a:pt x="0" y="898584"/>
                  <a:pt x="0" y="814260"/>
                </a:cubicBezTo>
                <a:lnTo>
                  <a:pt x="0" y="429529"/>
                </a:lnTo>
                <a:cubicBezTo>
                  <a:pt x="0" y="343887"/>
                  <a:pt x="45303" y="266150"/>
                  <a:pt x="119919" y="223987"/>
                </a:cubicBezTo>
                <a:lnTo>
                  <a:pt x="457024" y="31622"/>
                </a:lnTo>
                <a:cubicBezTo>
                  <a:pt x="494332" y="10541"/>
                  <a:pt x="535638" y="0"/>
                  <a:pt x="57694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44945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AC293666-D3D4-5DC0-2EA4-7664276AFBF2}"/>
              </a:ext>
            </a:extLst>
          </p:cNvPr>
          <p:cNvSpPr>
            <a:spLocks noGrp="1"/>
          </p:cNvSpPr>
          <p:nvPr>
            <p:ph type="pic" sz="quarter" idx="11" hasCustomPrompt="1"/>
          </p:nvPr>
        </p:nvSpPr>
        <p:spPr>
          <a:xfrm>
            <a:off x="1121230" y="1216237"/>
            <a:ext cx="2686019" cy="3483913"/>
          </a:xfrm>
          <a:custGeom>
            <a:avLst/>
            <a:gdLst>
              <a:gd name="connsiteX0" fmla="*/ 151841 w 2686019"/>
              <a:gd name="connsiteY0" fmla="*/ 0 h 3483913"/>
              <a:gd name="connsiteX1" fmla="*/ 2534178 w 2686019"/>
              <a:gd name="connsiteY1" fmla="*/ 0 h 3483913"/>
              <a:gd name="connsiteX2" fmla="*/ 2686019 w 2686019"/>
              <a:gd name="connsiteY2" fmla="*/ 151841 h 3483913"/>
              <a:gd name="connsiteX3" fmla="*/ 2686019 w 2686019"/>
              <a:gd name="connsiteY3" fmla="*/ 3332072 h 3483913"/>
              <a:gd name="connsiteX4" fmla="*/ 2534178 w 2686019"/>
              <a:gd name="connsiteY4" fmla="*/ 3483913 h 3483913"/>
              <a:gd name="connsiteX5" fmla="*/ 151841 w 2686019"/>
              <a:gd name="connsiteY5" fmla="*/ 3483913 h 3483913"/>
              <a:gd name="connsiteX6" fmla="*/ 0 w 2686019"/>
              <a:gd name="connsiteY6" fmla="*/ 3332072 h 3483913"/>
              <a:gd name="connsiteX7" fmla="*/ 0 w 2686019"/>
              <a:gd name="connsiteY7" fmla="*/ 151841 h 3483913"/>
              <a:gd name="connsiteX8" fmla="*/ 151841 w 2686019"/>
              <a:gd name="connsiteY8" fmla="*/ 0 h 348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6019" h="3483913">
                <a:moveTo>
                  <a:pt x="151841" y="0"/>
                </a:moveTo>
                <a:lnTo>
                  <a:pt x="2534178" y="0"/>
                </a:lnTo>
                <a:cubicBezTo>
                  <a:pt x="2618037" y="0"/>
                  <a:pt x="2686019" y="67982"/>
                  <a:pt x="2686019" y="151841"/>
                </a:cubicBezTo>
                <a:lnTo>
                  <a:pt x="2686019" y="3332072"/>
                </a:lnTo>
                <a:cubicBezTo>
                  <a:pt x="2686019" y="3415931"/>
                  <a:pt x="2618037" y="3483913"/>
                  <a:pt x="2534178" y="3483913"/>
                </a:cubicBezTo>
                <a:lnTo>
                  <a:pt x="151841" y="3483913"/>
                </a:lnTo>
                <a:cubicBezTo>
                  <a:pt x="67982" y="3483913"/>
                  <a:pt x="0" y="3415931"/>
                  <a:pt x="0" y="3332072"/>
                </a:cubicBezTo>
                <a:lnTo>
                  <a:pt x="0" y="151841"/>
                </a:lnTo>
                <a:cubicBezTo>
                  <a:pt x="0" y="67982"/>
                  <a:pt x="67982" y="0"/>
                  <a:pt x="151841"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11590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761038"/>
      </p:ext>
    </p:extLst>
  </p:cSld>
  <p:clrMap bg1="lt1" tx1="dk1" bg2="lt2" tx2="dk2" accent1="accent1" accent2="accent2" accent3="accent3" accent4="accent4" accent5="accent5" accent6="accent6" hlink="hlink" folHlink="folHlink"/>
  <p:sldLayoutIdLst>
    <p:sldLayoutId id="2147483696" r:id="rId1"/>
    <p:sldLayoutId id="2147483738" r:id="rId2"/>
    <p:sldLayoutId id="2147483737" r:id="rId3"/>
    <p:sldLayoutId id="2147483699" r:id="rId4"/>
    <p:sldLayoutId id="2147483700" r:id="rId5"/>
    <p:sldLayoutId id="2147483703" r:id="rId6"/>
    <p:sldLayoutId id="2147483707" r:id="rId7"/>
    <p:sldLayoutId id="2147483709" r:id="rId8"/>
    <p:sldLayoutId id="2147483710"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34" r:id="rId18"/>
    <p:sldLayoutId id="2147483735" r:id="rId1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8.gif"/><Relationship Id="rId13"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gif"/><Relationship Id="rId4" Type="http://schemas.openxmlformats.org/officeDocument/2006/relationships/image" Target="../media/image3.svg"/><Relationship Id="rId9" Type="http://schemas.openxmlformats.org/officeDocument/2006/relationships/image" Target="../media/image19.png"/><Relationship Id="rId14" Type="http://schemas.openxmlformats.org/officeDocument/2006/relationships/image" Target="../media/image2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3.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37AA6-4284-ADDB-B60B-C62A8F7C0C22}"/>
            </a:ext>
          </a:extLst>
        </p:cNvPr>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0C32B3B8-8A43-4BDA-B540-FD719881E25B}"/>
              </a:ext>
            </a:extLst>
          </p:cNvPr>
          <p:cNvSpPr>
            <a:spLocks noGrp="1"/>
          </p:cNvSpPr>
          <p:nvPr>
            <p:ph type="pic" sz="quarter" idx="11"/>
          </p:nvPr>
        </p:nvSpPr>
        <p:spPr/>
        <p:txBody>
          <a:bodyPr/>
          <a:lstStyle/>
          <a:p>
            <a:endParaRPr lang="pt-BR"/>
          </a:p>
        </p:txBody>
      </p:sp>
      <p:sp>
        <p:nvSpPr>
          <p:cNvPr id="14" name="Retângulo 13">
            <a:extLst>
              <a:ext uri="{FF2B5EF4-FFF2-40B4-BE49-F238E27FC236}">
                <a16:creationId xmlns:a16="http://schemas.microsoft.com/office/drawing/2014/main" id="{F9379762-436E-F18D-5047-1805F5ECC8C2}"/>
              </a:ext>
            </a:extLst>
          </p:cNvPr>
          <p:cNvSpPr/>
          <p:nvPr/>
        </p:nvSpPr>
        <p:spPr>
          <a:xfrm>
            <a:off x="0" y="0"/>
            <a:ext cx="9144000"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Gráfico 3">
            <a:extLst>
              <a:ext uri="{FF2B5EF4-FFF2-40B4-BE49-F238E27FC236}">
                <a16:creationId xmlns:a16="http://schemas.microsoft.com/office/drawing/2014/main" id="{205233C1-4F3B-C265-69A4-330DED5161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49245" y="2153383"/>
            <a:ext cx="3245510" cy="836734"/>
          </a:xfrm>
          <a:prstGeom prst="rect">
            <a:avLst/>
          </a:prstGeom>
        </p:spPr>
      </p:pic>
      <p:sp>
        <p:nvSpPr>
          <p:cNvPr id="5" name="Graphic 2">
            <a:extLst>
              <a:ext uri="{FF2B5EF4-FFF2-40B4-BE49-F238E27FC236}">
                <a16:creationId xmlns:a16="http://schemas.microsoft.com/office/drawing/2014/main" id="{0C1B3521-07D4-0B1F-2D50-24434ACE758B}"/>
              </a:ext>
            </a:extLst>
          </p:cNvPr>
          <p:cNvSpPr/>
          <p:nvPr/>
        </p:nvSpPr>
        <p:spPr>
          <a:xfrm>
            <a:off x="8199010" y="1309190"/>
            <a:ext cx="942183" cy="2628608"/>
          </a:xfrm>
          <a:custGeom>
            <a:avLst/>
            <a:gdLst>
              <a:gd name="connsiteX0" fmla="*/ 675260 w 675259"/>
              <a:gd name="connsiteY0" fmla="*/ 0 h 1883913"/>
              <a:gd name="connsiteX1" fmla="*/ 675260 w 675259"/>
              <a:gd name="connsiteY1" fmla="*/ 1883914 h 1883913"/>
              <a:gd name="connsiteX2" fmla="*/ 34256 w 675259"/>
              <a:gd name="connsiteY2" fmla="*/ 957025 h 1883913"/>
              <a:gd name="connsiteX3" fmla="*/ 48917 w 675259"/>
              <a:gd name="connsiteY3" fmla="*/ 726524 h 1883913"/>
              <a:gd name="connsiteX4" fmla="*/ 675260 w 675259"/>
              <a:gd name="connsiteY4" fmla="*/ 0 h 1883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259" h="1883913">
                <a:moveTo>
                  <a:pt x="675260" y="0"/>
                </a:moveTo>
                <a:lnTo>
                  <a:pt x="675260" y="1883914"/>
                </a:lnTo>
                <a:lnTo>
                  <a:pt x="34256" y="957025"/>
                </a:lnTo>
                <a:cubicBezTo>
                  <a:pt x="-16242" y="883721"/>
                  <a:pt x="-10540" y="795756"/>
                  <a:pt x="48917" y="726524"/>
                </a:cubicBezTo>
                <a:lnTo>
                  <a:pt x="675260" y="0"/>
                </a:lnTo>
                <a:close/>
              </a:path>
            </a:pathLst>
          </a:custGeom>
          <a:solidFill>
            <a:srgbClr val="FFFFFF"/>
          </a:solidFill>
          <a:ln w="8132" cap="flat">
            <a:noFill/>
            <a:prstDash val="solid"/>
            <a:miter/>
          </a:ln>
        </p:spPr>
        <p:txBody>
          <a:bodyPr rtlCol="0" anchor="ctr"/>
          <a:lstStyle/>
          <a:p>
            <a:endParaRPr lang="en-ID" sz="1350"/>
          </a:p>
        </p:txBody>
      </p:sp>
      <p:sp>
        <p:nvSpPr>
          <p:cNvPr id="6" name="Graphic 2">
            <a:extLst>
              <a:ext uri="{FF2B5EF4-FFF2-40B4-BE49-F238E27FC236}">
                <a16:creationId xmlns:a16="http://schemas.microsoft.com/office/drawing/2014/main" id="{87C60325-B0ED-5862-95AC-B250CC1970F4}"/>
              </a:ext>
            </a:extLst>
          </p:cNvPr>
          <p:cNvSpPr/>
          <p:nvPr/>
        </p:nvSpPr>
        <p:spPr>
          <a:xfrm flipH="1" flipV="1">
            <a:off x="-1" y="3246767"/>
            <a:ext cx="1652399" cy="1896734"/>
          </a:xfrm>
          <a:custGeom>
            <a:avLst/>
            <a:gdLst>
              <a:gd name="connsiteX0" fmla="*/ 1184267 w 1184267"/>
              <a:gd name="connsiteY0" fmla="*/ 0 h 1359382"/>
              <a:gd name="connsiteX1" fmla="*/ 0 w 1184267"/>
              <a:gd name="connsiteY1" fmla="*/ 1359383 h 1359382"/>
              <a:gd name="connsiteX2" fmla="*/ 834852 w 1184267"/>
              <a:gd name="connsiteY2" fmla="*/ 0 h 1359382"/>
            </a:gdLst>
            <a:ahLst/>
            <a:cxnLst>
              <a:cxn ang="0">
                <a:pos x="connsiteX0" y="connsiteY0"/>
              </a:cxn>
              <a:cxn ang="0">
                <a:pos x="connsiteX1" y="connsiteY1"/>
              </a:cxn>
              <a:cxn ang="0">
                <a:pos x="connsiteX2" y="connsiteY2"/>
              </a:cxn>
            </a:cxnLst>
            <a:rect l="l" t="t" r="r" b="b"/>
            <a:pathLst>
              <a:path w="1184267" h="1359382">
                <a:moveTo>
                  <a:pt x="1184267" y="0"/>
                </a:moveTo>
                <a:lnTo>
                  <a:pt x="0" y="1359383"/>
                </a:lnTo>
                <a:lnTo>
                  <a:pt x="834852" y="0"/>
                </a:lnTo>
                <a:close/>
              </a:path>
            </a:pathLst>
          </a:custGeom>
          <a:solidFill>
            <a:schemeClr val="accent1"/>
          </a:solidFill>
          <a:ln w="8132" cap="flat">
            <a:noFill/>
            <a:prstDash val="solid"/>
            <a:miter/>
          </a:ln>
        </p:spPr>
        <p:txBody>
          <a:bodyPr rtlCol="0" anchor="ctr"/>
          <a:lstStyle/>
          <a:p>
            <a:endParaRPr lang="en-ID" sz="1350"/>
          </a:p>
        </p:txBody>
      </p:sp>
      <p:sp>
        <p:nvSpPr>
          <p:cNvPr id="15" name="Forma Livre: Forma 14">
            <a:extLst>
              <a:ext uri="{FF2B5EF4-FFF2-40B4-BE49-F238E27FC236}">
                <a16:creationId xmlns:a16="http://schemas.microsoft.com/office/drawing/2014/main" id="{C6E9E92E-40EC-0FD4-9D89-D6AB4756C05B}"/>
              </a:ext>
            </a:extLst>
          </p:cNvPr>
          <p:cNvSpPr/>
          <p:nvPr/>
        </p:nvSpPr>
        <p:spPr>
          <a:xfrm flipH="1" flipV="1">
            <a:off x="-1136" y="163579"/>
            <a:ext cx="1688196" cy="4711722"/>
          </a:xfrm>
          <a:custGeom>
            <a:avLst/>
            <a:gdLst>
              <a:gd name="connsiteX0" fmla="*/ 1688193 w 1688196"/>
              <a:gd name="connsiteY0" fmla="*/ 3669599 h 4711722"/>
              <a:gd name="connsiteX1" fmla="*/ 1688193 w 1688196"/>
              <a:gd name="connsiteY1" fmla="*/ 1040989 h 4711722"/>
              <a:gd name="connsiteX2" fmla="*/ 814262 w 1688196"/>
              <a:gd name="connsiteY2" fmla="*/ 2054702 h 4711722"/>
              <a:gd name="connsiteX3" fmla="*/ 793806 w 1688196"/>
              <a:gd name="connsiteY3" fmla="*/ 2376318 h 4711722"/>
              <a:gd name="connsiteX4" fmla="*/ 1688196 w 1688196"/>
              <a:gd name="connsiteY4" fmla="*/ 4711722 h 4711722"/>
              <a:gd name="connsiteX5" fmla="*/ 1688193 w 1688196"/>
              <a:gd name="connsiteY5" fmla="*/ 4711717 h 4711722"/>
              <a:gd name="connsiteX6" fmla="*/ 1688193 w 1688196"/>
              <a:gd name="connsiteY6" fmla="*/ 4711722 h 4711722"/>
              <a:gd name="connsiteX7" fmla="*/ 1685155 w 1688196"/>
              <a:gd name="connsiteY7" fmla="*/ 4707322 h 4711722"/>
              <a:gd name="connsiteX8" fmla="*/ 85802 w 1688196"/>
              <a:gd name="connsiteY8" fmla="*/ 2393365 h 4711722"/>
              <a:gd name="connsiteX9" fmla="*/ 122168 w 1688196"/>
              <a:gd name="connsiteY9" fmla="*/ 1818320 h 4711722"/>
              <a:gd name="connsiteX10" fmla="*/ 1688196 w 1688196"/>
              <a:gd name="connsiteY10" fmla="*/ 0 h 4711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8196" h="4711722">
                <a:moveTo>
                  <a:pt x="1688193" y="3669599"/>
                </a:moveTo>
                <a:lnTo>
                  <a:pt x="1688193" y="1040989"/>
                </a:lnTo>
                <a:lnTo>
                  <a:pt x="814262" y="2054702"/>
                </a:lnTo>
                <a:cubicBezTo>
                  <a:pt x="731303" y="2151301"/>
                  <a:pt x="723347" y="2274038"/>
                  <a:pt x="793806" y="2376318"/>
                </a:cubicBezTo>
                <a:close/>
                <a:moveTo>
                  <a:pt x="1688196" y="4711722"/>
                </a:moveTo>
                <a:lnTo>
                  <a:pt x="1688193" y="4711717"/>
                </a:lnTo>
                <a:lnTo>
                  <a:pt x="1688193" y="4711722"/>
                </a:lnTo>
                <a:lnTo>
                  <a:pt x="1685155" y="4707322"/>
                </a:lnTo>
                <a:lnTo>
                  <a:pt x="85802" y="2393365"/>
                </a:lnTo>
                <a:cubicBezTo>
                  <a:pt x="-40345" y="2210396"/>
                  <a:pt x="-26708" y="1991060"/>
                  <a:pt x="122168" y="1818320"/>
                </a:cubicBezTo>
                <a:lnTo>
                  <a:pt x="1688196" y="0"/>
                </a:lnTo>
                <a:close/>
              </a:path>
            </a:pathLst>
          </a:custGeom>
          <a:solidFill>
            <a:schemeClr val="accent2"/>
          </a:solidFill>
          <a:ln w="8132" cap="flat">
            <a:noFill/>
            <a:prstDash val="solid"/>
            <a:miter/>
          </a:ln>
        </p:spPr>
        <p:txBody>
          <a:bodyPr wrap="square" rtlCol="0" anchor="ctr">
            <a:noAutofit/>
          </a:bodyPr>
          <a:lstStyle/>
          <a:p>
            <a:endParaRPr lang="en-ID" sz="1350"/>
          </a:p>
        </p:txBody>
      </p:sp>
      <p:sp>
        <p:nvSpPr>
          <p:cNvPr id="9" name="Graphic 2">
            <a:extLst>
              <a:ext uri="{FF2B5EF4-FFF2-40B4-BE49-F238E27FC236}">
                <a16:creationId xmlns:a16="http://schemas.microsoft.com/office/drawing/2014/main" id="{0D419AAD-BA09-A37D-6B9C-9383CAA93B5D}"/>
              </a:ext>
            </a:extLst>
          </p:cNvPr>
          <p:cNvSpPr/>
          <p:nvPr/>
        </p:nvSpPr>
        <p:spPr>
          <a:xfrm flipH="1" flipV="1">
            <a:off x="-1131" y="1720515"/>
            <a:ext cx="572633" cy="1597849"/>
          </a:xfrm>
          <a:custGeom>
            <a:avLst/>
            <a:gdLst>
              <a:gd name="connsiteX0" fmla="*/ 410404 w 410404"/>
              <a:gd name="connsiteY0" fmla="*/ 0 h 1145172"/>
              <a:gd name="connsiteX1" fmla="*/ 410404 w 410404"/>
              <a:gd name="connsiteY1" fmla="*/ 1145172 h 1145172"/>
              <a:gd name="connsiteX2" fmla="*/ 21078 w 410404"/>
              <a:gd name="connsiteY2" fmla="*/ 581545 h 1145172"/>
              <a:gd name="connsiteX3" fmla="*/ 30038 w 410404"/>
              <a:gd name="connsiteY3" fmla="*/ 441453 h 1145172"/>
              <a:gd name="connsiteX4" fmla="*/ 410404 w 410404"/>
              <a:gd name="connsiteY4" fmla="*/ 0 h 1145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4" h="1145172">
                <a:moveTo>
                  <a:pt x="410404" y="0"/>
                </a:moveTo>
                <a:lnTo>
                  <a:pt x="410404" y="1145172"/>
                </a:lnTo>
                <a:lnTo>
                  <a:pt x="21078" y="581545"/>
                </a:lnTo>
                <a:cubicBezTo>
                  <a:pt x="-9872" y="536749"/>
                  <a:pt x="-6614" y="483807"/>
                  <a:pt x="30038" y="441453"/>
                </a:cubicBezTo>
                <a:lnTo>
                  <a:pt x="410404" y="0"/>
                </a:lnTo>
                <a:close/>
              </a:path>
            </a:pathLst>
          </a:custGeom>
          <a:solidFill>
            <a:schemeClr val="accent1"/>
          </a:solidFill>
          <a:ln w="8132" cap="flat">
            <a:noFill/>
            <a:prstDash val="solid"/>
            <a:miter/>
          </a:ln>
        </p:spPr>
        <p:txBody>
          <a:bodyPr rtlCol="0" anchor="ctr"/>
          <a:lstStyle/>
          <a:p>
            <a:endParaRPr lang="en-ID" sz="1350"/>
          </a:p>
        </p:txBody>
      </p:sp>
      <p:sp>
        <p:nvSpPr>
          <p:cNvPr id="10" name="Graphic 2">
            <a:extLst>
              <a:ext uri="{FF2B5EF4-FFF2-40B4-BE49-F238E27FC236}">
                <a16:creationId xmlns:a16="http://schemas.microsoft.com/office/drawing/2014/main" id="{EB9CC048-F4F4-C901-AA68-78A41ECDD78D}"/>
              </a:ext>
            </a:extLst>
          </p:cNvPr>
          <p:cNvSpPr/>
          <p:nvPr/>
        </p:nvSpPr>
        <p:spPr>
          <a:xfrm>
            <a:off x="7487659" y="-5847"/>
            <a:ext cx="1652399" cy="1896734"/>
          </a:xfrm>
          <a:custGeom>
            <a:avLst/>
            <a:gdLst>
              <a:gd name="connsiteX0" fmla="*/ 1184267 w 1184267"/>
              <a:gd name="connsiteY0" fmla="*/ 0 h 1359382"/>
              <a:gd name="connsiteX1" fmla="*/ 0 w 1184267"/>
              <a:gd name="connsiteY1" fmla="*/ 1359383 h 1359382"/>
              <a:gd name="connsiteX2" fmla="*/ 834852 w 1184267"/>
              <a:gd name="connsiteY2" fmla="*/ 0 h 1359382"/>
            </a:gdLst>
            <a:ahLst/>
            <a:cxnLst>
              <a:cxn ang="0">
                <a:pos x="connsiteX0" y="connsiteY0"/>
              </a:cxn>
              <a:cxn ang="0">
                <a:pos x="connsiteX1" y="connsiteY1"/>
              </a:cxn>
              <a:cxn ang="0">
                <a:pos x="connsiteX2" y="connsiteY2"/>
              </a:cxn>
            </a:cxnLst>
            <a:rect l="l" t="t" r="r" b="b"/>
            <a:pathLst>
              <a:path w="1184267" h="1359382">
                <a:moveTo>
                  <a:pt x="1184267" y="0"/>
                </a:moveTo>
                <a:lnTo>
                  <a:pt x="0" y="1359383"/>
                </a:lnTo>
                <a:lnTo>
                  <a:pt x="834852" y="0"/>
                </a:lnTo>
                <a:close/>
              </a:path>
            </a:pathLst>
          </a:custGeom>
          <a:solidFill>
            <a:schemeClr val="accent1"/>
          </a:solidFill>
          <a:ln w="8132" cap="flat">
            <a:noFill/>
            <a:prstDash val="solid"/>
            <a:miter/>
          </a:ln>
        </p:spPr>
        <p:txBody>
          <a:bodyPr rtlCol="0" anchor="ctr"/>
          <a:lstStyle/>
          <a:p>
            <a:endParaRPr lang="en-ID" sz="1350"/>
          </a:p>
        </p:txBody>
      </p:sp>
      <p:sp>
        <p:nvSpPr>
          <p:cNvPr id="16" name="Forma Livre: Forma 15">
            <a:extLst>
              <a:ext uri="{FF2B5EF4-FFF2-40B4-BE49-F238E27FC236}">
                <a16:creationId xmlns:a16="http://schemas.microsoft.com/office/drawing/2014/main" id="{3A77E962-8144-7B03-4F09-DD1DD23D6E3B}"/>
              </a:ext>
            </a:extLst>
          </p:cNvPr>
          <p:cNvSpPr/>
          <p:nvPr/>
        </p:nvSpPr>
        <p:spPr>
          <a:xfrm>
            <a:off x="7452997" y="262352"/>
            <a:ext cx="1688196" cy="4711722"/>
          </a:xfrm>
          <a:custGeom>
            <a:avLst/>
            <a:gdLst>
              <a:gd name="connsiteX0" fmla="*/ 1688192 w 1688196"/>
              <a:gd name="connsiteY0" fmla="*/ 1040990 h 4711722"/>
              <a:gd name="connsiteX1" fmla="*/ 814262 w 1688196"/>
              <a:gd name="connsiteY1" fmla="*/ 2054703 h 4711722"/>
              <a:gd name="connsiteX2" fmla="*/ 793805 w 1688196"/>
              <a:gd name="connsiteY2" fmla="*/ 2376319 h 4711722"/>
              <a:gd name="connsiteX3" fmla="*/ 1688192 w 1688196"/>
              <a:gd name="connsiteY3" fmla="*/ 3669600 h 4711722"/>
              <a:gd name="connsiteX4" fmla="*/ 1688196 w 1688196"/>
              <a:gd name="connsiteY4" fmla="*/ 0 h 4711722"/>
              <a:gd name="connsiteX5" fmla="*/ 1688196 w 1688196"/>
              <a:gd name="connsiteY5" fmla="*/ 4711722 h 4711722"/>
              <a:gd name="connsiteX6" fmla="*/ 1688193 w 1688196"/>
              <a:gd name="connsiteY6" fmla="*/ 4711718 h 4711722"/>
              <a:gd name="connsiteX7" fmla="*/ 1688193 w 1688196"/>
              <a:gd name="connsiteY7" fmla="*/ 4711722 h 4711722"/>
              <a:gd name="connsiteX8" fmla="*/ 1685155 w 1688196"/>
              <a:gd name="connsiteY8" fmla="*/ 4707323 h 4711722"/>
              <a:gd name="connsiteX9" fmla="*/ 85802 w 1688196"/>
              <a:gd name="connsiteY9" fmla="*/ 2393365 h 4711722"/>
              <a:gd name="connsiteX10" fmla="*/ 122168 w 1688196"/>
              <a:gd name="connsiteY10" fmla="*/ 1818320 h 4711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8196" h="4711722">
                <a:moveTo>
                  <a:pt x="1688192" y="1040990"/>
                </a:moveTo>
                <a:lnTo>
                  <a:pt x="814262" y="2054703"/>
                </a:lnTo>
                <a:cubicBezTo>
                  <a:pt x="731302" y="2151302"/>
                  <a:pt x="723346" y="2274039"/>
                  <a:pt x="793805" y="2376319"/>
                </a:cubicBezTo>
                <a:lnTo>
                  <a:pt x="1688192" y="3669600"/>
                </a:lnTo>
                <a:close/>
                <a:moveTo>
                  <a:pt x="1688196" y="0"/>
                </a:moveTo>
                <a:lnTo>
                  <a:pt x="1688196" y="4711722"/>
                </a:lnTo>
                <a:lnTo>
                  <a:pt x="1688193" y="4711718"/>
                </a:lnTo>
                <a:lnTo>
                  <a:pt x="1688193" y="4711722"/>
                </a:lnTo>
                <a:lnTo>
                  <a:pt x="1685155" y="4707323"/>
                </a:lnTo>
                <a:lnTo>
                  <a:pt x="85802" y="2393365"/>
                </a:lnTo>
                <a:cubicBezTo>
                  <a:pt x="-40345" y="2210396"/>
                  <a:pt x="-26708" y="1991060"/>
                  <a:pt x="122168" y="1818320"/>
                </a:cubicBezTo>
                <a:close/>
              </a:path>
            </a:pathLst>
          </a:custGeom>
          <a:solidFill>
            <a:schemeClr val="accent2"/>
          </a:solidFill>
          <a:ln w="8132" cap="flat">
            <a:noFill/>
            <a:prstDash val="solid"/>
            <a:miter/>
          </a:ln>
        </p:spPr>
        <p:txBody>
          <a:bodyPr wrap="square" rtlCol="0" anchor="ctr">
            <a:noAutofit/>
          </a:bodyPr>
          <a:lstStyle/>
          <a:p>
            <a:endParaRPr lang="en-ID" sz="1350"/>
          </a:p>
        </p:txBody>
      </p:sp>
      <p:sp>
        <p:nvSpPr>
          <p:cNvPr id="13" name="Graphic 2">
            <a:extLst>
              <a:ext uri="{FF2B5EF4-FFF2-40B4-BE49-F238E27FC236}">
                <a16:creationId xmlns:a16="http://schemas.microsoft.com/office/drawing/2014/main" id="{FD71D5F9-8FCA-FC15-0D04-E653D0DB1EFC}"/>
              </a:ext>
            </a:extLst>
          </p:cNvPr>
          <p:cNvSpPr/>
          <p:nvPr/>
        </p:nvSpPr>
        <p:spPr>
          <a:xfrm>
            <a:off x="8568556" y="1819290"/>
            <a:ext cx="572633" cy="1597849"/>
          </a:xfrm>
          <a:custGeom>
            <a:avLst/>
            <a:gdLst>
              <a:gd name="connsiteX0" fmla="*/ 410404 w 410404"/>
              <a:gd name="connsiteY0" fmla="*/ 0 h 1145172"/>
              <a:gd name="connsiteX1" fmla="*/ 410404 w 410404"/>
              <a:gd name="connsiteY1" fmla="*/ 1145172 h 1145172"/>
              <a:gd name="connsiteX2" fmla="*/ 21078 w 410404"/>
              <a:gd name="connsiteY2" fmla="*/ 581545 h 1145172"/>
              <a:gd name="connsiteX3" fmla="*/ 30038 w 410404"/>
              <a:gd name="connsiteY3" fmla="*/ 441453 h 1145172"/>
              <a:gd name="connsiteX4" fmla="*/ 410404 w 410404"/>
              <a:gd name="connsiteY4" fmla="*/ 0 h 1145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4" h="1145172">
                <a:moveTo>
                  <a:pt x="410404" y="0"/>
                </a:moveTo>
                <a:lnTo>
                  <a:pt x="410404" y="1145172"/>
                </a:lnTo>
                <a:lnTo>
                  <a:pt x="21078" y="581545"/>
                </a:lnTo>
                <a:cubicBezTo>
                  <a:pt x="-9872" y="536749"/>
                  <a:pt x="-6614" y="483807"/>
                  <a:pt x="30038" y="441453"/>
                </a:cubicBezTo>
                <a:lnTo>
                  <a:pt x="410404" y="0"/>
                </a:lnTo>
                <a:close/>
              </a:path>
            </a:pathLst>
          </a:custGeom>
          <a:solidFill>
            <a:schemeClr val="accent1"/>
          </a:solidFill>
          <a:ln w="8132" cap="flat">
            <a:noFill/>
            <a:prstDash val="solid"/>
            <a:miter/>
          </a:ln>
        </p:spPr>
        <p:txBody>
          <a:bodyPr rtlCol="0" anchor="ctr"/>
          <a:lstStyle/>
          <a:p>
            <a:endParaRPr lang="en-ID" sz="1350"/>
          </a:p>
        </p:txBody>
      </p:sp>
    </p:spTree>
    <p:extLst>
      <p:ext uri="{BB962C8B-B14F-4D97-AF65-F5344CB8AC3E}">
        <p14:creationId xmlns:p14="http://schemas.microsoft.com/office/powerpoint/2010/main" val="1208471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05BEC351-231B-4D57-9F08-7E9B431A0CDC}"/>
              </a:ext>
            </a:extLst>
          </p:cNvPr>
          <p:cNvSpPr/>
          <p:nvPr/>
        </p:nvSpPr>
        <p:spPr>
          <a:xfrm>
            <a:off x="5128336" y="493222"/>
            <a:ext cx="3172926" cy="1272209"/>
          </a:xfrm>
          <a:prstGeom prst="roundRect">
            <a:avLst>
              <a:gd name="adj" fmla="val 7342"/>
            </a:avLst>
          </a:prstGeom>
          <a:solidFill>
            <a:schemeClr val="accent2"/>
          </a:solidFill>
          <a:ln w="38100">
            <a:noFill/>
          </a:ln>
          <a:effectLst>
            <a:outerShdw blurRad="292100" dist="127000" dir="2700000" algn="ctr"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2" name="TextBox 1">
            <a:extLst>
              <a:ext uri="{FF2B5EF4-FFF2-40B4-BE49-F238E27FC236}">
                <a16:creationId xmlns:a16="http://schemas.microsoft.com/office/drawing/2014/main" id="{302EDF39-E8FC-46EE-9FF9-DCE3DFF99E27}"/>
              </a:ext>
            </a:extLst>
          </p:cNvPr>
          <p:cNvSpPr txBox="1"/>
          <p:nvPr/>
        </p:nvSpPr>
        <p:spPr>
          <a:xfrm>
            <a:off x="5366695" y="997037"/>
            <a:ext cx="1618913" cy="230832"/>
          </a:xfrm>
          <a:prstGeom prst="rect">
            <a:avLst/>
          </a:prstGeom>
          <a:noFill/>
        </p:spPr>
        <p:txBody>
          <a:bodyPr wrap="square" rtlCol="0">
            <a:spAutoFit/>
          </a:bodyPr>
          <a:lstStyle/>
          <a:p>
            <a:pPr defTabSz="685800"/>
            <a:r>
              <a:rPr lang="pt-BR" sz="900" dirty="0">
                <a:solidFill>
                  <a:schemeClr val="accent3"/>
                </a:solidFill>
                <a:latin typeface="Poppins SemiBold" panose="00000700000000000000" pitchFamily="2" charset="0"/>
                <a:cs typeface="Poppins SemiBold" panose="00000700000000000000" pitchFamily="2" charset="0"/>
              </a:rPr>
              <a:t>Título do item aqui</a:t>
            </a:r>
          </a:p>
        </p:txBody>
      </p:sp>
      <p:sp>
        <p:nvSpPr>
          <p:cNvPr id="3" name="Rectangle 2">
            <a:extLst>
              <a:ext uri="{FF2B5EF4-FFF2-40B4-BE49-F238E27FC236}">
                <a16:creationId xmlns:a16="http://schemas.microsoft.com/office/drawing/2014/main" id="{D75A8A1C-2331-4750-8870-D651BEF75E31}"/>
              </a:ext>
            </a:extLst>
          </p:cNvPr>
          <p:cNvSpPr/>
          <p:nvPr/>
        </p:nvSpPr>
        <p:spPr>
          <a:xfrm>
            <a:off x="5366695" y="1191452"/>
            <a:ext cx="2777796" cy="369332"/>
          </a:xfrm>
          <a:prstGeom prst="rect">
            <a:avLst/>
          </a:prstGeom>
        </p:spPr>
        <p:txBody>
          <a:bodyPr wrap="square">
            <a:spAutoFit/>
          </a:bodyPr>
          <a:lstStyle/>
          <a:p>
            <a:pPr defTabSz="685800"/>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a:t>
            </a:r>
          </a:p>
        </p:txBody>
      </p:sp>
      <p:sp>
        <p:nvSpPr>
          <p:cNvPr id="4" name="TextBox 3">
            <a:extLst>
              <a:ext uri="{FF2B5EF4-FFF2-40B4-BE49-F238E27FC236}">
                <a16:creationId xmlns:a16="http://schemas.microsoft.com/office/drawing/2014/main" id="{53EE7681-C225-478E-8CA9-430D3BB62002}"/>
              </a:ext>
            </a:extLst>
          </p:cNvPr>
          <p:cNvSpPr txBox="1"/>
          <p:nvPr/>
        </p:nvSpPr>
        <p:spPr>
          <a:xfrm>
            <a:off x="5366695" y="615696"/>
            <a:ext cx="587114" cy="415498"/>
          </a:xfrm>
          <a:prstGeom prst="rect">
            <a:avLst/>
          </a:prstGeom>
          <a:noFill/>
        </p:spPr>
        <p:txBody>
          <a:bodyPr wrap="square" rtlCol="0">
            <a:spAutoFit/>
          </a:bodyPr>
          <a:lstStyle/>
          <a:p>
            <a:pPr defTabSz="685800"/>
            <a:r>
              <a:rPr lang="pt-BR" sz="2100" b="1" spc="75">
                <a:solidFill>
                  <a:prstClr val="white"/>
                </a:solidFill>
                <a:latin typeface="Poppins" panose="00000500000000000000" pitchFamily="2" charset="0"/>
                <a:ea typeface="Roboto Medium" panose="02000000000000000000" pitchFamily="2" charset="0"/>
                <a:cs typeface="Poppins" panose="00000500000000000000" pitchFamily="2" charset="0"/>
              </a:rPr>
              <a:t>01</a:t>
            </a:r>
            <a:endParaRPr lang="pt-BR" sz="2100" spc="75">
              <a:solidFill>
                <a:prstClr val="white"/>
              </a:solidFill>
              <a:latin typeface="Poppins" panose="00000500000000000000" pitchFamily="2" charset="0"/>
              <a:ea typeface="Roboto Medium" panose="02000000000000000000" pitchFamily="2" charset="0"/>
              <a:cs typeface="Poppins" panose="00000500000000000000" pitchFamily="2" charset="0"/>
            </a:endParaRPr>
          </a:p>
        </p:txBody>
      </p:sp>
      <p:sp>
        <p:nvSpPr>
          <p:cNvPr id="14" name="Rectangle: Rounded Corners 13">
            <a:extLst>
              <a:ext uri="{FF2B5EF4-FFF2-40B4-BE49-F238E27FC236}">
                <a16:creationId xmlns:a16="http://schemas.microsoft.com/office/drawing/2014/main" id="{28AF75F9-5E34-4558-A746-DE2A3376751A}"/>
              </a:ext>
            </a:extLst>
          </p:cNvPr>
          <p:cNvSpPr/>
          <p:nvPr/>
        </p:nvSpPr>
        <p:spPr>
          <a:xfrm>
            <a:off x="5128336" y="1921745"/>
            <a:ext cx="3172926" cy="1272209"/>
          </a:xfrm>
          <a:prstGeom prst="roundRect">
            <a:avLst>
              <a:gd name="adj" fmla="val 7342"/>
            </a:avLst>
          </a:prstGeom>
          <a:solidFill>
            <a:schemeClr val="bg1"/>
          </a:solidFill>
          <a:ln w="38100">
            <a:noFill/>
          </a:ln>
          <a:effectLst>
            <a:outerShdw blurRad="292100" dist="127000" dir="2700000" algn="ctr"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15" name="TextBox 14">
            <a:extLst>
              <a:ext uri="{FF2B5EF4-FFF2-40B4-BE49-F238E27FC236}">
                <a16:creationId xmlns:a16="http://schemas.microsoft.com/office/drawing/2014/main" id="{CE5FF2B5-B272-4A36-B310-2B29321A92BA}"/>
              </a:ext>
            </a:extLst>
          </p:cNvPr>
          <p:cNvSpPr txBox="1"/>
          <p:nvPr/>
        </p:nvSpPr>
        <p:spPr>
          <a:xfrm>
            <a:off x="5366695" y="2425561"/>
            <a:ext cx="1618913" cy="230832"/>
          </a:xfrm>
          <a:prstGeom prst="rect">
            <a:avLst/>
          </a:prstGeom>
          <a:noFill/>
        </p:spPr>
        <p:txBody>
          <a:bodyPr wrap="square" rtlCol="0">
            <a:spAutoFit/>
          </a:bodyPr>
          <a:lstStyle/>
          <a:p>
            <a:pPr defTabSz="685800"/>
            <a:r>
              <a:rPr lang="pt-BR" sz="900" dirty="0">
                <a:solidFill>
                  <a:schemeClr val="accent1"/>
                </a:solidFill>
                <a:latin typeface="Poppins SemiBold" panose="00000700000000000000" pitchFamily="2" charset="0"/>
                <a:cs typeface="Poppins SemiBold" panose="00000700000000000000" pitchFamily="2" charset="0"/>
              </a:rPr>
              <a:t>Título do item aqui</a:t>
            </a:r>
          </a:p>
        </p:txBody>
      </p:sp>
      <p:sp>
        <p:nvSpPr>
          <p:cNvPr id="16" name="Rectangle 15">
            <a:extLst>
              <a:ext uri="{FF2B5EF4-FFF2-40B4-BE49-F238E27FC236}">
                <a16:creationId xmlns:a16="http://schemas.microsoft.com/office/drawing/2014/main" id="{80038036-D14B-47C4-AC9E-A5BBEBBC70F6}"/>
              </a:ext>
            </a:extLst>
          </p:cNvPr>
          <p:cNvSpPr/>
          <p:nvPr/>
        </p:nvSpPr>
        <p:spPr>
          <a:xfrm>
            <a:off x="5366695" y="2619976"/>
            <a:ext cx="2777796" cy="369332"/>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a:t>
            </a:r>
          </a:p>
        </p:txBody>
      </p:sp>
      <p:sp>
        <p:nvSpPr>
          <p:cNvPr id="17" name="TextBox 16">
            <a:extLst>
              <a:ext uri="{FF2B5EF4-FFF2-40B4-BE49-F238E27FC236}">
                <a16:creationId xmlns:a16="http://schemas.microsoft.com/office/drawing/2014/main" id="{C34C0CCB-92CF-4153-A9F6-EC0CCB3E11EB}"/>
              </a:ext>
            </a:extLst>
          </p:cNvPr>
          <p:cNvSpPr txBox="1"/>
          <p:nvPr/>
        </p:nvSpPr>
        <p:spPr>
          <a:xfrm>
            <a:off x="5366695" y="2044219"/>
            <a:ext cx="587114" cy="415498"/>
          </a:xfrm>
          <a:prstGeom prst="rect">
            <a:avLst/>
          </a:prstGeom>
          <a:noFill/>
        </p:spPr>
        <p:txBody>
          <a:bodyPr wrap="square" rtlCol="0">
            <a:spAutoFit/>
          </a:bodyPr>
          <a:lstStyle/>
          <a:p>
            <a:pPr defTabSz="685800"/>
            <a:r>
              <a:rPr lang="pt-BR" sz="2100" b="1" spc="75">
                <a:solidFill>
                  <a:schemeClr val="accent2"/>
                </a:solidFill>
                <a:latin typeface="Poppins" panose="00000500000000000000" pitchFamily="2" charset="0"/>
                <a:ea typeface="Roboto Medium" panose="02000000000000000000" pitchFamily="2" charset="0"/>
                <a:cs typeface="Poppins" panose="00000500000000000000" pitchFamily="2" charset="0"/>
              </a:rPr>
              <a:t>02</a:t>
            </a:r>
            <a:endParaRPr lang="pt-BR" sz="2100" spc="75">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18" name="Rectangle: Rounded Corners 17">
            <a:extLst>
              <a:ext uri="{FF2B5EF4-FFF2-40B4-BE49-F238E27FC236}">
                <a16:creationId xmlns:a16="http://schemas.microsoft.com/office/drawing/2014/main" id="{4856B047-AD8F-4F3C-8507-80E80F15A201}"/>
              </a:ext>
            </a:extLst>
          </p:cNvPr>
          <p:cNvSpPr/>
          <p:nvPr/>
        </p:nvSpPr>
        <p:spPr>
          <a:xfrm>
            <a:off x="5128336" y="3350269"/>
            <a:ext cx="3172926" cy="1272209"/>
          </a:xfrm>
          <a:prstGeom prst="roundRect">
            <a:avLst>
              <a:gd name="adj" fmla="val 7342"/>
            </a:avLst>
          </a:prstGeom>
          <a:solidFill>
            <a:schemeClr val="bg1"/>
          </a:solidFill>
          <a:ln w="38100">
            <a:noFill/>
          </a:ln>
          <a:effectLst>
            <a:outerShdw blurRad="292100" dist="127000" dir="2700000" algn="ctr"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19" name="TextBox 18">
            <a:extLst>
              <a:ext uri="{FF2B5EF4-FFF2-40B4-BE49-F238E27FC236}">
                <a16:creationId xmlns:a16="http://schemas.microsoft.com/office/drawing/2014/main" id="{8617C325-75AF-484E-B7D1-223B90578A2A}"/>
              </a:ext>
            </a:extLst>
          </p:cNvPr>
          <p:cNvSpPr txBox="1"/>
          <p:nvPr/>
        </p:nvSpPr>
        <p:spPr>
          <a:xfrm>
            <a:off x="5366695" y="3854084"/>
            <a:ext cx="1618913" cy="230832"/>
          </a:xfrm>
          <a:prstGeom prst="rect">
            <a:avLst/>
          </a:prstGeom>
          <a:noFill/>
        </p:spPr>
        <p:txBody>
          <a:bodyPr wrap="square" rtlCol="0">
            <a:spAutoFit/>
          </a:bodyPr>
          <a:lstStyle/>
          <a:p>
            <a:pPr defTabSz="685800"/>
            <a:r>
              <a:rPr lang="pt-BR" sz="900" dirty="0">
                <a:solidFill>
                  <a:schemeClr val="accent1"/>
                </a:solidFill>
                <a:latin typeface="Poppins SemiBold" panose="00000700000000000000" pitchFamily="2" charset="0"/>
                <a:cs typeface="Poppins SemiBold" panose="00000700000000000000" pitchFamily="2" charset="0"/>
              </a:rPr>
              <a:t>Título do item aqui</a:t>
            </a:r>
          </a:p>
        </p:txBody>
      </p:sp>
      <p:sp>
        <p:nvSpPr>
          <p:cNvPr id="20" name="Rectangle 19">
            <a:extLst>
              <a:ext uri="{FF2B5EF4-FFF2-40B4-BE49-F238E27FC236}">
                <a16:creationId xmlns:a16="http://schemas.microsoft.com/office/drawing/2014/main" id="{C011934C-00C7-414D-8F23-6F98B254AF32}"/>
              </a:ext>
            </a:extLst>
          </p:cNvPr>
          <p:cNvSpPr/>
          <p:nvPr/>
        </p:nvSpPr>
        <p:spPr>
          <a:xfrm>
            <a:off x="5366695" y="4048499"/>
            <a:ext cx="2777796" cy="369332"/>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a:t>
            </a:r>
          </a:p>
        </p:txBody>
      </p:sp>
      <p:sp>
        <p:nvSpPr>
          <p:cNvPr id="21" name="TextBox 20">
            <a:extLst>
              <a:ext uri="{FF2B5EF4-FFF2-40B4-BE49-F238E27FC236}">
                <a16:creationId xmlns:a16="http://schemas.microsoft.com/office/drawing/2014/main" id="{EB6724E7-A2A0-4A5B-B249-9452D36759A7}"/>
              </a:ext>
            </a:extLst>
          </p:cNvPr>
          <p:cNvSpPr txBox="1"/>
          <p:nvPr/>
        </p:nvSpPr>
        <p:spPr>
          <a:xfrm>
            <a:off x="5366695" y="3472743"/>
            <a:ext cx="587114"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03</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pic>
        <p:nvPicPr>
          <p:cNvPr id="28" name="Gráfico 27">
            <a:extLst>
              <a:ext uri="{FF2B5EF4-FFF2-40B4-BE49-F238E27FC236}">
                <a16:creationId xmlns:a16="http://schemas.microsoft.com/office/drawing/2014/main" id="{7A0B8C04-5E47-AA9C-11C0-8BEC59D95D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615" y="245070"/>
            <a:ext cx="1034357" cy="266670"/>
          </a:xfrm>
          <a:prstGeom prst="rect">
            <a:avLst/>
          </a:prstGeom>
        </p:spPr>
      </p:pic>
      <p:sp>
        <p:nvSpPr>
          <p:cNvPr id="29" name="TextBox 2">
            <a:extLst>
              <a:ext uri="{FF2B5EF4-FFF2-40B4-BE49-F238E27FC236}">
                <a16:creationId xmlns:a16="http://schemas.microsoft.com/office/drawing/2014/main" id="{602A8947-E195-4C89-89BB-D52D7AB6E764}"/>
              </a:ext>
            </a:extLst>
          </p:cNvPr>
          <p:cNvSpPr txBox="1"/>
          <p:nvPr/>
        </p:nvSpPr>
        <p:spPr>
          <a:xfrm>
            <a:off x="810874" y="1292366"/>
            <a:ext cx="2881925" cy="415498"/>
          </a:xfrm>
          <a:prstGeom prst="rect">
            <a:avLst/>
          </a:prstGeom>
          <a:noFill/>
        </p:spPr>
        <p:txBody>
          <a:bodyPr wrap="square" rtlCol="0">
            <a:spAutoFit/>
          </a:bodyPr>
          <a:lstStyle/>
          <a:p>
            <a:pPr defTabSz="685800"/>
            <a:r>
              <a:rPr lang="pt-BR" sz="2100" b="1" spc="75">
                <a:solidFill>
                  <a:schemeClr val="accent2"/>
                </a:solidFill>
                <a:latin typeface="Poppins" panose="00000500000000000000" pitchFamily="2" charset="0"/>
                <a:ea typeface="Roboto Medium" panose="02000000000000000000" pitchFamily="2" charset="0"/>
                <a:cs typeface="Poppins" panose="00000500000000000000" pitchFamily="2" charset="0"/>
              </a:rPr>
              <a:t>Nossos Serviços</a:t>
            </a:r>
            <a:endParaRPr lang="pt-BR" sz="2100" spc="75">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30" name="TextBox 3">
            <a:extLst>
              <a:ext uri="{FF2B5EF4-FFF2-40B4-BE49-F238E27FC236}">
                <a16:creationId xmlns:a16="http://schemas.microsoft.com/office/drawing/2014/main" id="{5FAEB303-6591-A1D3-A303-1F798E1809E6}"/>
              </a:ext>
            </a:extLst>
          </p:cNvPr>
          <p:cNvSpPr txBox="1"/>
          <p:nvPr/>
        </p:nvSpPr>
        <p:spPr>
          <a:xfrm>
            <a:off x="797198" y="1044120"/>
            <a:ext cx="1427842"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O que fazemos</a:t>
            </a:r>
          </a:p>
        </p:txBody>
      </p:sp>
      <p:sp>
        <p:nvSpPr>
          <p:cNvPr id="32" name="Rectangle 11">
            <a:extLst>
              <a:ext uri="{FF2B5EF4-FFF2-40B4-BE49-F238E27FC236}">
                <a16:creationId xmlns:a16="http://schemas.microsoft.com/office/drawing/2014/main" id="{0C23F607-3583-A012-A566-0C960A12C4FE}"/>
              </a:ext>
            </a:extLst>
          </p:cNvPr>
          <p:cNvSpPr/>
          <p:nvPr/>
        </p:nvSpPr>
        <p:spPr>
          <a:xfrm>
            <a:off x="824550" y="1689185"/>
            <a:ext cx="3587429" cy="1111458"/>
          </a:xfrm>
          <a:prstGeom prst="rect">
            <a:avLst/>
          </a:prstGeom>
        </p:spPr>
        <p:txBody>
          <a:bodyPr wrap="square">
            <a:spAutoFit/>
          </a:bodyPr>
          <a:lstStyle/>
          <a:p>
            <a:pP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grpSp>
        <p:nvGrpSpPr>
          <p:cNvPr id="73" name="Agrupar 72">
            <a:extLst>
              <a:ext uri="{FF2B5EF4-FFF2-40B4-BE49-F238E27FC236}">
                <a16:creationId xmlns:a16="http://schemas.microsoft.com/office/drawing/2014/main" id="{496B5093-DC63-886F-1DE5-C29CB358FB18}"/>
              </a:ext>
            </a:extLst>
          </p:cNvPr>
          <p:cNvGrpSpPr/>
          <p:nvPr/>
        </p:nvGrpSpPr>
        <p:grpSpPr>
          <a:xfrm>
            <a:off x="890791" y="3028677"/>
            <a:ext cx="2619130" cy="218591"/>
            <a:chOff x="890791" y="3028677"/>
            <a:chExt cx="2619130" cy="218591"/>
          </a:xfrm>
        </p:grpSpPr>
        <p:sp>
          <p:nvSpPr>
            <p:cNvPr id="74" name="TextBox 4">
              <a:extLst>
                <a:ext uri="{FF2B5EF4-FFF2-40B4-BE49-F238E27FC236}">
                  <a16:creationId xmlns:a16="http://schemas.microsoft.com/office/drawing/2014/main" id="{150A98B6-2C70-D0C7-D42F-096233B18125}"/>
                </a:ext>
              </a:extLst>
            </p:cNvPr>
            <p:cNvSpPr txBox="1"/>
            <p:nvPr/>
          </p:nvSpPr>
          <p:spPr>
            <a:xfrm>
              <a:off x="1095609" y="3071936"/>
              <a:ext cx="2414312"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pic>
          <p:nvPicPr>
            <p:cNvPr id="75" name="Gráfico 74" descr="Selo Tick1 com preenchimento sólido">
              <a:extLst>
                <a:ext uri="{FF2B5EF4-FFF2-40B4-BE49-F238E27FC236}">
                  <a16:creationId xmlns:a16="http://schemas.microsoft.com/office/drawing/2014/main" id="{63B0E57E-788C-CA5C-3F18-0C73692F32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0791" y="3028677"/>
              <a:ext cx="218591" cy="218591"/>
            </a:xfrm>
            <a:prstGeom prst="rect">
              <a:avLst/>
            </a:prstGeom>
          </p:spPr>
        </p:pic>
      </p:grpSp>
      <p:grpSp>
        <p:nvGrpSpPr>
          <p:cNvPr id="76" name="Agrupar 75">
            <a:extLst>
              <a:ext uri="{FF2B5EF4-FFF2-40B4-BE49-F238E27FC236}">
                <a16:creationId xmlns:a16="http://schemas.microsoft.com/office/drawing/2014/main" id="{87CCFE94-784B-978B-1EC1-B2F90FBF325C}"/>
              </a:ext>
            </a:extLst>
          </p:cNvPr>
          <p:cNvGrpSpPr/>
          <p:nvPr/>
        </p:nvGrpSpPr>
        <p:grpSpPr>
          <a:xfrm>
            <a:off x="890791" y="3444602"/>
            <a:ext cx="2619130" cy="218591"/>
            <a:chOff x="890791" y="3028677"/>
            <a:chExt cx="2619130" cy="218591"/>
          </a:xfrm>
        </p:grpSpPr>
        <p:sp>
          <p:nvSpPr>
            <p:cNvPr id="77" name="TextBox 4">
              <a:extLst>
                <a:ext uri="{FF2B5EF4-FFF2-40B4-BE49-F238E27FC236}">
                  <a16:creationId xmlns:a16="http://schemas.microsoft.com/office/drawing/2014/main" id="{C0D28FA8-5956-5CA0-AE57-7D41C97E47FF}"/>
                </a:ext>
              </a:extLst>
            </p:cNvPr>
            <p:cNvSpPr txBox="1"/>
            <p:nvPr/>
          </p:nvSpPr>
          <p:spPr>
            <a:xfrm>
              <a:off x="1095609" y="3071936"/>
              <a:ext cx="2414312"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pic>
          <p:nvPicPr>
            <p:cNvPr id="78" name="Gráfico 77" descr="Selo Tick1 com preenchimento sólido">
              <a:extLst>
                <a:ext uri="{FF2B5EF4-FFF2-40B4-BE49-F238E27FC236}">
                  <a16:creationId xmlns:a16="http://schemas.microsoft.com/office/drawing/2014/main" id="{1D0F5FF2-85E4-37C7-7C81-4A74DEC5E1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0791" y="3028677"/>
              <a:ext cx="218591" cy="218591"/>
            </a:xfrm>
            <a:prstGeom prst="rect">
              <a:avLst/>
            </a:prstGeom>
          </p:spPr>
        </p:pic>
      </p:grpSp>
      <p:grpSp>
        <p:nvGrpSpPr>
          <p:cNvPr id="85" name="Agrupar 84">
            <a:extLst>
              <a:ext uri="{FF2B5EF4-FFF2-40B4-BE49-F238E27FC236}">
                <a16:creationId xmlns:a16="http://schemas.microsoft.com/office/drawing/2014/main" id="{F1B86757-8FD5-0361-DF06-2F49FFC36C60}"/>
              </a:ext>
            </a:extLst>
          </p:cNvPr>
          <p:cNvGrpSpPr/>
          <p:nvPr/>
        </p:nvGrpSpPr>
        <p:grpSpPr>
          <a:xfrm>
            <a:off x="890791" y="3860527"/>
            <a:ext cx="2619130" cy="218591"/>
            <a:chOff x="890791" y="3028677"/>
            <a:chExt cx="2619130" cy="218591"/>
          </a:xfrm>
        </p:grpSpPr>
        <p:sp>
          <p:nvSpPr>
            <p:cNvPr id="86" name="TextBox 4">
              <a:extLst>
                <a:ext uri="{FF2B5EF4-FFF2-40B4-BE49-F238E27FC236}">
                  <a16:creationId xmlns:a16="http://schemas.microsoft.com/office/drawing/2014/main" id="{C5E3D22B-9496-4E00-BE38-5ECC2807E583}"/>
                </a:ext>
              </a:extLst>
            </p:cNvPr>
            <p:cNvSpPr txBox="1"/>
            <p:nvPr/>
          </p:nvSpPr>
          <p:spPr>
            <a:xfrm>
              <a:off x="1095609" y="3071936"/>
              <a:ext cx="2414312"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pic>
          <p:nvPicPr>
            <p:cNvPr id="87" name="Gráfico 86" descr="Selo Tick1 com preenchimento sólido">
              <a:extLst>
                <a:ext uri="{FF2B5EF4-FFF2-40B4-BE49-F238E27FC236}">
                  <a16:creationId xmlns:a16="http://schemas.microsoft.com/office/drawing/2014/main" id="{EA0CCF3A-38A9-ED34-BFC0-53A869765A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0791" y="3028677"/>
              <a:ext cx="218591" cy="218591"/>
            </a:xfrm>
            <a:prstGeom prst="rect">
              <a:avLst/>
            </a:prstGeom>
          </p:spPr>
        </p:pic>
      </p:grpSp>
      <p:sp>
        <p:nvSpPr>
          <p:cNvPr id="5" name="Freeform: Shape 18">
            <a:extLst>
              <a:ext uri="{FF2B5EF4-FFF2-40B4-BE49-F238E27FC236}">
                <a16:creationId xmlns:a16="http://schemas.microsoft.com/office/drawing/2014/main" id="{25A06E64-98CE-A44F-9CDE-80194C96F553}"/>
              </a:ext>
            </a:extLst>
          </p:cNvPr>
          <p:cNvSpPr/>
          <p:nvPr/>
        </p:nvSpPr>
        <p:spPr>
          <a:xfrm flipH="1">
            <a:off x="0" y="4201568"/>
            <a:ext cx="818507" cy="472036"/>
          </a:xfrm>
          <a:custGeom>
            <a:avLst/>
            <a:gdLst>
              <a:gd name="connsiteX0" fmla="*/ 1389519 w 1389519"/>
              <a:gd name="connsiteY0" fmla="*/ 0 h 1605359"/>
              <a:gd name="connsiteX1" fmla="*/ 1389519 w 1389519"/>
              <a:gd name="connsiteY1" fmla="*/ 455300 h 1605359"/>
              <a:gd name="connsiteX2" fmla="*/ 0 w 1389519"/>
              <a:gd name="connsiteY2" fmla="*/ 1605359 h 1605359"/>
            </a:gdLst>
            <a:ahLst/>
            <a:cxnLst>
              <a:cxn ang="0">
                <a:pos x="connsiteX0" y="connsiteY0"/>
              </a:cxn>
              <a:cxn ang="0">
                <a:pos x="connsiteX1" y="connsiteY1"/>
              </a:cxn>
              <a:cxn ang="0">
                <a:pos x="connsiteX2" y="connsiteY2"/>
              </a:cxn>
            </a:cxnLst>
            <a:rect l="l" t="t" r="r" b="b"/>
            <a:pathLst>
              <a:path w="1389519" h="1605359">
                <a:moveTo>
                  <a:pt x="1389519" y="0"/>
                </a:moveTo>
                <a:lnTo>
                  <a:pt x="1389519" y="455300"/>
                </a:lnTo>
                <a:lnTo>
                  <a:pt x="0" y="1605359"/>
                </a:lnTo>
                <a:close/>
              </a:path>
            </a:pathLst>
          </a:cu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6" name="Freeform: Shape 19">
            <a:extLst>
              <a:ext uri="{FF2B5EF4-FFF2-40B4-BE49-F238E27FC236}">
                <a16:creationId xmlns:a16="http://schemas.microsoft.com/office/drawing/2014/main" id="{28F0E26B-0E58-1C6B-F1EC-40CBE45EBCA3}"/>
              </a:ext>
            </a:extLst>
          </p:cNvPr>
          <p:cNvSpPr/>
          <p:nvPr/>
        </p:nvSpPr>
        <p:spPr>
          <a:xfrm flipH="1">
            <a:off x="0" y="4372325"/>
            <a:ext cx="1860111" cy="775949"/>
          </a:xfrm>
          <a:custGeom>
            <a:avLst/>
            <a:gdLst>
              <a:gd name="connsiteX0" fmla="*/ 3157775 w 3157775"/>
              <a:gd name="connsiteY0" fmla="*/ 0 h 2638945"/>
              <a:gd name="connsiteX1" fmla="*/ 3157775 w 3157775"/>
              <a:gd name="connsiteY1" fmla="*/ 2638945 h 2638945"/>
              <a:gd name="connsiteX2" fmla="*/ 0 w 3157775"/>
              <a:gd name="connsiteY2" fmla="*/ 2638945 h 2638945"/>
            </a:gdLst>
            <a:ahLst/>
            <a:cxnLst>
              <a:cxn ang="0">
                <a:pos x="connsiteX0" y="connsiteY0"/>
              </a:cxn>
              <a:cxn ang="0">
                <a:pos x="connsiteX1" y="connsiteY1"/>
              </a:cxn>
              <a:cxn ang="0">
                <a:pos x="connsiteX2" y="connsiteY2"/>
              </a:cxn>
            </a:cxnLst>
            <a:rect l="l" t="t" r="r" b="b"/>
            <a:pathLst>
              <a:path w="3157775" h="2638945">
                <a:moveTo>
                  <a:pt x="3157775" y="0"/>
                </a:moveTo>
                <a:lnTo>
                  <a:pt x="3157775" y="2638945"/>
                </a:lnTo>
                <a:lnTo>
                  <a:pt x="0" y="2638945"/>
                </a:lnTo>
                <a:close/>
              </a:path>
            </a:pathLst>
          </a:cu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Tree>
    <p:extLst>
      <p:ext uri="{BB962C8B-B14F-4D97-AF65-F5344CB8AC3E}">
        <p14:creationId xmlns:p14="http://schemas.microsoft.com/office/powerpoint/2010/main" val="228510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AE4C5-BF00-4A5A-A5BD-94CA368374F0}"/>
              </a:ext>
            </a:extLst>
          </p:cNvPr>
          <p:cNvSpPr txBox="1"/>
          <p:nvPr/>
        </p:nvSpPr>
        <p:spPr>
          <a:xfrm>
            <a:off x="970555" y="2180674"/>
            <a:ext cx="6083388" cy="523220"/>
          </a:xfrm>
          <a:prstGeom prst="rect">
            <a:avLst/>
          </a:prstGeom>
          <a:noFill/>
        </p:spPr>
        <p:txBody>
          <a:bodyPr wrap="square" rtlCol="0">
            <a:spAutoFit/>
          </a:bodyPr>
          <a:lstStyle/>
          <a:p>
            <a:pPr defTabSz="685800"/>
            <a:r>
              <a:rPr lang="pt-BR" sz="2800" b="1" dirty="0">
                <a:solidFill>
                  <a:schemeClr val="accent2"/>
                </a:solidFill>
                <a:latin typeface="Poppins" panose="00000500000000000000" pitchFamily="2" charset="0"/>
                <a:ea typeface="Lato" panose="020F0502020204030203" pitchFamily="34" charset="0"/>
                <a:cs typeface="Poppins" panose="00000500000000000000" pitchFamily="2" charset="0"/>
              </a:rPr>
              <a:t>Nossos diferenciais</a:t>
            </a:r>
          </a:p>
        </p:txBody>
      </p:sp>
      <p:sp>
        <p:nvSpPr>
          <p:cNvPr id="16" name="TextBox 15">
            <a:extLst>
              <a:ext uri="{FF2B5EF4-FFF2-40B4-BE49-F238E27FC236}">
                <a16:creationId xmlns:a16="http://schemas.microsoft.com/office/drawing/2014/main" id="{B78FB289-1371-413C-A5DF-ADDC1C476639}"/>
              </a:ext>
            </a:extLst>
          </p:cNvPr>
          <p:cNvSpPr txBox="1"/>
          <p:nvPr/>
        </p:nvSpPr>
        <p:spPr>
          <a:xfrm>
            <a:off x="970554" y="2619925"/>
            <a:ext cx="3391895" cy="301365"/>
          </a:xfrm>
          <a:prstGeom prst="rect">
            <a:avLst/>
          </a:prstGeom>
          <a:noFill/>
        </p:spPr>
        <p:txBody>
          <a:bodyPr wrap="square" rtlCol="0">
            <a:spAutoFit/>
          </a:bodyPr>
          <a:lstStyle/>
          <a:p>
            <a:pPr defTabSz="685800">
              <a:lnSpc>
                <a:spcPct val="150000"/>
              </a:lnSpc>
            </a:pPr>
            <a:r>
              <a:rPr lang="pt-BR" sz="1000" dirty="0">
                <a:solidFill>
                  <a:schemeClr val="accent1"/>
                </a:solidFill>
                <a:latin typeface="Poppins" panose="00000500000000000000" pitchFamily="2" charset="0"/>
                <a:ea typeface="Open Sans" panose="020B0606030504020204" pitchFamily="34" charset="0"/>
                <a:cs typeface="Poppins" panose="00000500000000000000" pitchFamily="2" charset="0"/>
              </a:rPr>
              <a:t>por que escolher a nossa empresa</a:t>
            </a:r>
          </a:p>
        </p:txBody>
      </p:sp>
      <p:pic>
        <p:nvPicPr>
          <p:cNvPr id="17" name="Gráfico 16">
            <a:extLst>
              <a:ext uri="{FF2B5EF4-FFF2-40B4-BE49-F238E27FC236}">
                <a16:creationId xmlns:a16="http://schemas.microsoft.com/office/drawing/2014/main" id="{C7129CFC-9646-F2EA-0F43-14368ADACE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863" y="4204367"/>
            <a:ext cx="1034357" cy="266670"/>
          </a:xfrm>
          <a:prstGeom prst="rect">
            <a:avLst/>
          </a:prstGeom>
        </p:spPr>
      </p:pic>
    </p:spTree>
    <p:extLst>
      <p:ext uri="{BB962C8B-B14F-4D97-AF65-F5344CB8AC3E}">
        <p14:creationId xmlns:p14="http://schemas.microsoft.com/office/powerpoint/2010/main" val="378986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DBBDDCA-00EB-427E-74D4-4B1783508A43}"/>
              </a:ext>
            </a:extLst>
          </p:cNvPr>
          <p:cNvSpPr/>
          <p:nvPr/>
        </p:nvSpPr>
        <p:spPr>
          <a:xfrm>
            <a:off x="1" y="3360420"/>
            <a:ext cx="9141195" cy="17830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 name="Speech Bubble: Rectangle with Corners Rounded 1">
            <a:extLst>
              <a:ext uri="{FF2B5EF4-FFF2-40B4-BE49-F238E27FC236}">
                <a16:creationId xmlns:a16="http://schemas.microsoft.com/office/drawing/2014/main" id="{A347449D-6811-6DC5-DC53-1651CCA49DC5}"/>
              </a:ext>
            </a:extLst>
          </p:cNvPr>
          <p:cNvSpPr/>
          <p:nvPr/>
        </p:nvSpPr>
        <p:spPr>
          <a:xfrm flipH="1">
            <a:off x="5184864" y="760285"/>
            <a:ext cx="3384370" cy="1703192"/>
          </a:xfrm>
          <a:prstGeom prst="wedgeRoundRectCallout">
            <a:avLst>
              <a:gd name="adj1" fmla="val 56474"/>
              <a:gd name="adj2" fmla="val -22678"/>
              <a:gd name="adj3" fmla="val 16667"/>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7" name="Speech Bubble: Rectangle with Corners Rounded 7">
            <a:extLst>
              <a:ext uri="{FF2B5EF4-FFF2-40B4-BE49-F238E27FC236}">
                <a16:creationId xmlns:a16="http://schemas.microsoft.com/office/drawing/2014/main" id="{9CE95B66-3037-CEFA-6A89-5FF82FABCAA8}"/>
              </a:ext>
            </a:extLst>
          </p:cNvPr>
          <p:cNvSpPr/>
          <p:nvPr/>
        </p:nvSpPr>
        <p:spPr>
          <a:xfrm flipH="1">
            <a:off x="5184864" y="2693178"/>
            <a:ext cx="3384370" cy="1703192"/>
          </a:xfrm>
          <a:prstGeom prst="wedgeRoundRectCallout">
            <a:avLst>
              <a:gd name="adj1" fmla="val 56474"/>
              <a:gd name="adj2" fmla="val -22678"/>
              <a:gd name="adj3" fmla="val 16667"/>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5" name="TextBox 4">
            <a:extLst>
              <a:ext uri="{FF2B5EF4-FFF2-40B4-BE49-F238E27FC236}">
                <a16:creationId xmlns:a16="http://schemas.microsoft.com/office/drawing/2014/main" id="{CF931A13-5886-4034-9A1A-B6955A9AA612}"/>
              </a:ext>
            </a:extLst>
          </p:cNvPr>
          <p:cNvSpPr txBox="1"/>
          <p:nvPr/>
        </p:nvSpPr>
        <p:spPr>
          <a:xfrm>
            <a:off x="6817118" y="1035190"/>
            <a:ext cx="1618913" cy="230832"/>
          </a:xfrm>
          <a:prstGeom prst="rect">
            <a:avLst/>
          </a:prstGeom>
          <a:noFill/>
        </p:spPr>
        <p:txBody>
          <a:bodyPr wrap="square"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Título do item aqui</a:t>
            </a:r>
          </a:p>
        </p:txBody>
      </p:sp>
      <p:sp>
        <p:nvSpPr>
          <p:cNvPr id="6" name="Rectangle 5">
            <a:extLst>
              <a:ext uri="{FF2B5EF4-FFF2-40B4-BE49-F238E27FC236}">
                <a16:creationId xmlns:a16="http://schemas.microsoft.com/office/drawing/2014/main" id="{AA7CB5FC-CBC0-45F1-A2FB-B76661E3595C}"/>
              </a:ext>
            </a:extLst>
          </p:cNvPr>
          <p:cNvSpPr/>
          <p:nvPr/>
        </p:nvSpPr>
        <p:spPr>
          <a:xfrm>
            <a:off x="6817118" y="1265246"/>
            <a:ext cx="1618913" cy="923330"/>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 texto do slide escrito aqui texto</a:t>
            </a:r>
          </a:p>
        </p:txBody>
      </p:sp>
      <p:pic>
        <p:nvPicPr>
          <p:cNvPr id="29" name="Gráfico 28">
            <a:extLst>
              <a:ext uri="{FF2B5EF4-FFF2-40B4-BE49-F238E27FC236}">
                <a16:creationId xmlns:a16="http://schemas.microsoft.com/office/drawing/2014/main" id="{EF913DC5-64B7-B549-43C7-5F43DE9914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615" y="245070"/>
            <a:ext cx="1034357" cy="266670"/>
          </a:xfrm>
          <a:prstGeom prst="rect">
            <a:avLst/>
          </a:prstGeom>
        </p:spPr>
      </p:pic>
      <p:sp>
        <p:nvSpPr>
          <p:cNvPr id="31" name="TextBox 2">
            <a:extLst>
              <a:ext uri="{FF2B5EF4-FFF2-40B4-BE49-F238E27FC236}">
                <a16:creationId xmlns:a16="http://schemas.microsoft.com/office/drawing/2014/main" id="{80797D91-15D6-5CCD-994A-4FD012D00485}"/>
              </a:ext>
            </a:extLst>
          </p:cNvPr>
          <p:cNvSpPr txBox="1"/>
          <p:nvPr/>
        </p:nvSpPr>
        <p:spPr>
          <a:xfrm>
            <a:off x="810874" y="1071140"/>
            <a:ext cx="3348171"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Nossos diferenciais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33" name="TextBox 3">
            <a:extLst>
              <a:ext uri="{FF2B5EF4-FFF2-40B4-BE49-F238E27FC236}">
                <a16:creationId xmlns:a16="http://schemas.microsoft.com/office/drawing/2014/main" id="{1D7A2B22-F863-35B4-3666-A95A6F7F000E}"/>
              </a:ext>
            </a:extLst>
          </p:cNvPr>
          <p:cNvSpPr txBox="1"/>
          <p:nvPr/>
        </p:nvSpPr>
        <p:spPr>
          <a:xfrm>
            <a:off x="797198" y="822894"/>
            <a:ext cx="1366882"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Diferenciais</a:t>
            </a:r>
          </a:p>
        </p:txBody>
      </p:sp>
      <p:sp>
        <p:nvSpPr>
          <p:cNvPr id="34" name="Rectangle 11">
            <a:extLst>
              <a:ext uri="{FF2B5EF4-FFF2-40B4-BE49-F238E27FC236}">
                <a16:creationId xmlns:a16="http://schemas.microsoft.com/office/drawing/2014/main" id="{67461E9C-C0B9-AB31-DCE9-59C7FEA449DA}"/>
              </a:ext>
            </a:extLst>
          </p:cNvPr>
          <p:cNvSpPr/>
          <p:nvPr/>
        </p:nvSpPr>
        <p:spPr>
          <a:xfrm>
            <a:off x="824550" y="1467959"/>
            <a:ext cx="3747450" cy="1526956"/>
          </a:xfrm>
          <a:prstGeom prst="rect">
            <a:avLst/>
          </a:prstGeom>
        </p:spPr>
        <p:txBody>
          <a:bodyPr wrap="square">
            <a:spAutoFit/>
          </a:bodyPr>
          <a:lstStyle/>
          <a:p>
            <a:pP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 texto do slide escrito aqui texto do slide escrito aqui texto do slide escrito aqui texto do slide escrito aqui texto do slide escrito aqui do slide.</a:t>
            </a:r>
          </a:p>
        </p:txBody>
      </p:sp>
      <p:sp>
        <p:nvSpPr>
          <p:cNvPr id="57" name="TextBox 4">
            <a:extLst>
              <a:ext uri="{FF2B5EF4-FFF2-40B4-BE49-F238E27FC236}">
                <a16:creationId xmlns:a16="http://schemas.microsoft.com/office/drawing/2014/main" id="{A52720EB-38FF-080F-F83A-1D87BCCA5820}"/>
              </a:ext>
            </a:extLst>
          </p:cNvPr>
          <p:cNvSpPr txBox="1"/>
          <p:nvPr/>
        </p:nvSpPr>
        <p:spPr>
          <a:xfrm>
            <a:off x="6817118" y="3004100"/>
            <a:ext cx="1618913" cy="230832"/>
          </a:xfrm>
          <a:prstGeom prst="rect">
            <a:avLst/>
          </a:prstGeom>
          <a:noFill/>
        </p:spPr>
        <p:txBody>
          <a:bodyPr wrap="square"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Título do item aqui</a:t>
            </a:r>
          </a:p>
        </p:txBody>
      </p:sp>
      <p:sp>
        <p:nvSpPr>
          <p:cNvPr id="58" name="Rectangle 5">
            <a:extLst>
              <a:ext uri="{FF2B5EF4-FFF2-40B4-BE49-F238E27FC236}">
                <a16:creationId xmlns:a16="http://schemas.microsoft.com/office/drawing/2014/main" id="{F216A42D-0F03-5BB5-7756-D39D69872C89}"/>
              </a:ext>
            </a:extLst>
          </p:cNvPr>
          <p:cNvSpPr/>
          <p:nvPr/>
        </p:nvSpPr>
        <p:spPr>
          <a:xfrm>
            <a:off x="6817118" y="3234156"/>
            <a:ext cx="1618913" cy="923330"/>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 texto do slide escrito aqui texto</a:t>
            </a:r>
          </a:p>
        </p:txBody>
      </p:sp>
      <p:sp>
        <p:nvSpPr>
          <p:cNvPr id="69" name="TextBox 4">
            <a:extLst>
              <a:ext uri="{FF2B5EF4-FFF2-40B4-BE49-F238E27FC236}">
                <a16:creationId xmlns:a16="http://schemas.microsoft.com/office/drawing/2014/main" id="{359FE0B0-6BA9-76BC-4F1D-52887916A85B}"/>
              </a:ext>
            </a:extLst>
          </p:cNvPr>
          <p:cNvSpPr txBox="1"/>
          <p:nvPr/>
        </p:nvSpPr>
        <p:spPr>
          <a:xfrm>
            <a:off x="1086084" y="3776786"/>
            <a:ext cx="3747450" cy="138499"/>
          </a:xfrm>
          <a:prstGeom prst="rect">
            <a:avLst/>
          </a:prstGeom>
          <a:noFill/>
        </p:spPr>
        <p:txBody>
          <a:bodyPr wrap="square" lIns="72000" tIns="0" rIns="72000" bIns="0"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Informação importante está escrito aqui</a:t>
            </a:r>
          </a:p>
        </p:txBody>
      </p:sp>
      <p:pic>
        <p:nvPicPr>
          <p:cNvPr id="70" name="Gráfico 69" descr="Selo Tick1 com preenchimento sólido">
            <a:extLst>
              <a:ext uri="{FF2B5EF4-FFF2-40B4-BE49-F238E27FC236}">
                <a16:creationId xmlns:a16="http://schemas.microsoft.com/office/drawing/2014/main" id="{FACF1A3B-99DC-578F-1085-66E53EF688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1266" y="3733527"/>
            <a:ext cx="218591" cy="218591"/>
          </a:xfrm>
          <a:prstGeom prst="rect">
            <a:avLst/>
          </a:prstGeom>
        </p:spPr>
      </p:pic>
      <p:sp>
        <p:nvSpPr>
          <p:cNvPr id="72" name="TextBox 4">
            <a:extLst>
              <a:ext uri="{FF2B5EF4-FFF2-40B4-BE49-F238E27FC236}">
                <a16:creationId xmlns:a16="http://schemas.microsoft.com/office/drawing/2014/main" id="{5B5112B9-2E67-4CB8-D388-36AB63FC1308}"/>
              </a:ext>
            </a:extLst>
          </p:cNvPr>
          <p:cNvSpPr txBox="1"/>
          <p:nvPr/>
        </p:nvSpPr>
        <p:spPr>
          <a:xfrm>
            <a:off x="1086084" y="4192711"/>
            <a:ext cx="3747450" cy="138499"/>
          </a:xfrm>
          <a:prstGeom prst="rect">
            <a:avLst/>
          </a:prstGeom>
          <a:noFill/>
        </p:spPr>
        <p:txBody>
          <a:bodyPr wrap="square" lIns="72000" tIns="0" rIns="72000" bIns="0"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Informação importante está escrito aqui</a:t>
            </a:r>
          </a:p>
        </p:txBody>
      </p:sp>
      <p:pic>
        <p:nvPicPr>
          <p:cNvPr id="73" name="Gráfico 72" descr="Selo Tick1 com preenchimento sólido">
            <a:extLst>
              <a:ext uri="{FF2B5EF4-FFF2-40B4-BE49-F238E27FC236}">
                <a16:creationId xmlns:a16="http://schemas.microsoft.com/office/drawing/2014/main" id="{1AC10B35-E6F3-6AF0-8825-30663D768F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1266" y="4149452"/>
            <a:ext cx="218591" cy="218591"/>
          </a:xfrm>
          <a:prstGeom prst="rect">
            <a:avLst/>
          </a:prstGeom>
        </p:spPr>
      </p:pic>
      <p:sp>
        <p:nvSpPr>
          <p:cNvPr id="75" name="TextBox 4">
            <a:extLst>
              <a:ext uri="{FF2B5EF4-FFF2-40B4-BE49-F238E27FC236}">
                <a16:creationId xmlns:a16="http://schemas.microsoft.com/office/drawing/2014/main" id="{31C43C73-72FC-B107-8EF7-EA937FA56795}"/>
              </a:ext>
            </a:extLst>
          </p:cNvPr>
          <p:cNvSpPr txBox="1"/>
          <p:nvPr/>
        </p:nvSpPr>
        <p:spPr>
          <a:xfrm>
            <a:off x="1086084" y="4608636"/>
            <a:ext cx="3747450" cy="138499"/>
          </a:xfrm>
          <a:prstGeom prst="rect">
            <a:avLst/>
          </a:prstGeom>
          <a:noFill/>
        </p:spPr>
        <p:txBody>
          <a:bodyPr wrap="square" lIns="72000" tIns="0" rIns="72000" bIns="0"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Informação importante está escrito aqui</a:t>
            </a:r>
          </a:p>
        </p:txBody>
      </p:sp>
      <p:pic>
        <p:nvPicPr>
          <p:cNvPr id="76" name="Gráfico 75" descr="Selo Tick1 com preenchimento sólido">
            <a:extLst>
              <a:ext uri="{FF2B5EF4-FFF2-40B4-BE49-F238E27FC236}">
                <a16:creationId xmlns:a16="http://schemas.microsoft.com/office/drawing/2014/main" id="{ED6D303F-1B94-9090-B60D-442F265CFB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1266" y="4565377"/>
            <a:ext cx="218591" cy="218591"/>
          </a:xfrm>
          <a:prstGeom prst="rect">
            <a:avLst/>
          </a:prstGeom>
        </p:spPr>
      </p:pic>
      <p:sp>
        <p:nvSpPr>
          <p:cNvPr id="9" name="Espaço Reservado para Imagem 8">
            <a:extLst>
              <a:ext uri="{FF2B5EF4-FFF2-40B4-BE49-F238E27FC236}">
                <a16:creationId xmlns:a16="http://schemas.microsoft.com/office/drawing/2014/main" id="{114255FB-7F39-A35B-9AD5-EF919BF515CD}"/>
              </a:ext>
            </a:extLst>
          </p:cNvPr>
          <p:cNvSpPr>
            <a:spLocks noGrp="1"/>
          </p:cNvSpPr>
          <p:nvPr>
            <p:ph type="pic" sz="quarter" idx="11"/>
          </p:nvPr>
        </p:nvSpPr>
        <p:spPr/>
        <p:txBody>
          <a:bodyPr/>
          <a:lstStyle/>
          <a:p>
            <a:endParaRPr lang="pt-BR"/>
          </a:p>
        </p:txBody>
      </p:sp>
      <p:sp>
        <p:nvSpPr>
          <p:cNvPr id="11" name="Espaço Reservado para Imagem 10">
            <a:extLst>
              <a:ext uri="{FF2B5EF4-FFF2-40B4-BE49-F238E27FC236}">
                <a16:creationId xmlns:a16="http://schemas.microsoft.com/office/drawing/2014/main" id="{895DCCEC-E4A7-1C5A-7CCB-23546E509A08}"/>
              </a:ext>
            </a:extLst>
          </p:cNvPr>
          <p:cNvSpPr>
            <a:spLocks noGrp="1"/>
          </p:cNvSpPr>
          <p:nvPr>
            <p:ph type="pic" sz="quarter" idx="14"/>
          </p:nvPr>
        </p:nvSpPr>
        <p:spPr/>
        <p:txBody>
          <a:bodyPr/>
          <a:lstStyle/>
          <a:p>
            <a:endParaRPr lang="pt-BR"/>
          </a:p>
        </p:txBody>
      </p:sp>
    </p:spTree>
    <p:extLst>
      <p:ext uri="{BB962C8B-B14F-4D97-AF65-F5344CB8AC3E}">
        <p14:creationId xmlns:p14="http://schemas.microsoft.com/office/powerpoint/2010/main" val="184781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13">
            <a:extLst>
              <a:ext uri="{FF2B5EF4-FFF2-40B4-BE49-F238E27FC236}">
                <a16:creationId xmlns:a16="http://schemas.microsoft.com/office/drawing/2014/main" id="{A57B2AE1-BD29-351A-6E12-7AA1763E8C1E}"/>
              </a:ext>
            </a:extLst>
          </p:cNvPr>
          <p:cNvSpPr/>
          <p:nvPr/>
        </p:nvSpPr>
        <p:spPr>
          <a:xfrm>
            <a:off x="427038" y="714223"/>
            <a:ext cx="2613284" cy="1272209"/>
          </a:xfrm>
          <a:prstGeom prst="roundRect">
            <a:avLst>
              <a:gd name="adj" fmla="val 7342"/>
            </a:avLst>
          </a:prstGeom>
          <a:solidFill>
            <a:schemeClr val="bg1"/>
          </a:solidFill>
          <a:ln w="38100">
            <a:noFill/>
          </a:ln>
          <a:effectLst>
            <a:outerShdw blurRad="292100" dist="127000" dir="2700000" algn="ctr"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41" name="Rectangle: Rounded Corners 13">
            <a:extLst>
              <a:ext uri="{FF2B5EF4-FFF2-40B4-BE49-F238E27FC236}">
                <a16:creationId xmlns:a16="http://schemas.microsoft.com/office/drawing/2014/main" id="{EF10A645-0CF5-8676-79AE-3D4D5BA1A855}"/>
              </a:ext>
            </a:extLst>
          </p:cNvPr>
          <p:cNvSpPr/>
          <p:nvPr/>
        </p:nvSpPr>
        <p:spPr>
          <a:xfrm>
            <a:off x="3264564" y="714223"/>
            <a:ext cx="2613284" cy="1272209"/>
          </a:xfrm>
          <a:prstGeom prst="roundRect">
            <a:avLst>
              <a:gd name="adj" fmla="val 7342"/>
            </a:avLst>
          </a:prstGeom>
          <a:solidFill>
            <a:schemeClr val="bg1"/>
          </a:solidFill>
          <a:ln w="38100">
            <a:noFill/>
          </a:ln>
          <a:effectLst>
            <a:outerShdw blurRad="292100" dist="127000" dir="2700000" algn="ctr"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42" name="Rectangle: Rounded Corners 13">
            <a:extLst>
              <a:ext uri="{FF2B5EF4-FFF2-40B4-BE49-F238E27FC236}">
                <a16:creationId xmlns:a16="http://schemas.microsoft.com/office/drawing/2014/main" id="{D5EC94DD-41D6-79DE-1EA8-593FF1B7531A}"/>
              </a:ext>
            </a:extLst>
          </p:cNvPr>
          <p:cNvSpPr/>
          <p:nvPr/>
        </p:nvSpPr>
        <p:spPr>
          <a:xfrm>
            <a:off x="6102091" y="714223"/>
            <a:ext cx="2613284" cy="1272209"/>
          </a:xfrm>
          <a:prstGeom prst="roundRect">
            <a:avLst>
              <a:gd name="adj" fmla="val 7342"/>
            </a:avLst>
          </a:prstGeom>
          <a:solidFill>
            <a:schemeClr val="bg1"/>
          </a:solidFill>
          <a:ln w="38100">
            <a:noFill/>
          </a:ln>
          <a:effectLst>
            <a:outerShdw blurRad="292100" dist="127000" dir="2700000" algn="ctr"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pic>
        <p:nvPicPr>
          <p:cNvPr id="30" name="Gráfico 29">
            <a:extLst>
              <a:ext uri="{FF2B5EF4-FFF2-40B4-BE49-F238E27FC236}">
                <a16:creationId xmlns:a16="http://schemas.microsoft.com/office/drawing/2014/main" id="{613BC000-0A70-1D7D-0D33-7CF69A5E6E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1306" y="245070"/>
            <a:ext cx="1034357" cy="266670"/>
          </a:xfrm>
          <a:prstGeom prst="rect">
            <a:avLst/>
          </a:prstGeom>
        </p:spPr>
      </p:pic>
      <p:sp>
        <p:nvSpPr>
          <p:cNvPr id="34" name="TextBox 14">
            <a:extLst>
              <a:ext uri="{FF2B5EF4-FFF2-40B4-BE49-F238E27FC236}">
                <a16:creationId xmlns:a16="http://schemas.microsoft.com/office/drawing/2014/main" id="{174868AA-2C52-72C8-2229-B08AF5745B73}"/>
              </a:ext>
            </a:extLst>
          </p:cNvPr>
          <p:cNvSpPr txBox="1"/>
          <p:nvPr/>
        </p:nvSpPr>
        <p:spPr>
          <a:xfrm>
            <a:off x="863517" y="890379"/>
            <a:ext cx="1618913" cy="246221"/>
          </a:xfrm>
          <a:prstGeom prst="rect">
            <a:avLst/>
          </a:prstGeom>
          <a:noFill/>
        </p:spPr>
        <p:txBody>
          <a:bodyPr wrap="square" rtlCol="0">
            <a:spAutoFit/>
          </a:bodyPr>
          <a:lstStyle/>
          <a:p>
            <a:pPr defTabSz="685800"/>
            <a:r>
              <a:rPr lang="pt-BR" sz="1000" dirty="0">
                <a:solidFill>
                  <a:schemeClr val="accent2"/>
                </a:solidFill>
                <a:latin typeface="Poppins SemiBold" panose="00000700000000000000" pitchFamily="2" charset="0"/>
                <a:cs typeface="Poppins SemiBold" panose="00000700000000000000" pitchFamily="2" charset="0"/>
              </a:rPr>
              <a:t>Título do item aqui</a:t>
            </a:r>
          </a:p>
        </p:txBody>
      </p:sp>
      <p:sp>
        <p:nvSpPr>
          <p:cNvPr id="35" name="Rectangle 15">
            <a:extLst>
              <a:ext uri="{FF2B5EF4-FFF2-40B4-BE49-F238E27FC236}">
                <a16:creationId xmlns:a16="http://schemas.microsoft.com/office/drawing/2014/main" id="{899BA7E1-67D4-46AD-254B-69FC7370586D}"/>
              </a:ext>
            </a:extLst>
          </p:cNvPr>
          <p:cNvSpPr/>
          <p:nvPr/>
        </p:nvSpPr>
        <p:spPr>
          <a:xfrm>
            <a:off x="581577" y="1176234"/>
            <a:ext cx="2435884" cy="646331"/>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 texto do slide escrito aqui texto do slide escrito aqui texto</a:t>
            </a:r>
          </a:p>
        </p:txBody>
      </p:sp>
      <p:sp>
        <p:nvSpPr>
          <p:cNvPr id="45" name="TextBox 14">
            <a:extLst>
              <a:ext uri="{FF2B5EF4-FFF2-40B4-BE49-F238E27FC236}">
                <a16:creationId xmlns:a16="http://schemas.microsoft.com/office/drawing/2014/main" id="{0E8305C7-60FD-25B8-A969-48D5B8172838}"/>
              </a:ext>
            </a:extLst>
          </p:cNvPr>
          <p:cNvSpPr txBox="1"/>
          <p:nvPr/>
        </p:nvSpPr>
        <p:spPr>
          <a:xfrm>
            <a:off x="3690537" y="890379"/>
            <a:ext cx="1618913" cy="246221"/>
          </a:xfrm>
          <a:prstGeom prst="rect">
            <a:avLst/>
          </a:prstGeom>
          <a:noFill/>
        </p:spPr>
        <p:txBody>
          <a:bodyPr wrap="square" rtlCol="0">
            <a:spAutoFit/>
          </a:bodyPr>
          <a:lstStyle/>
          <a:p>
            <a:pPr defTabSz="685800"/>
            <a:r>
              <a:rPr lang="pt-BR" sz="1000" dirty="0">
                <a:solidFill>
                  <a:schemeClr val="accent2"/>
                </a:solidFill>
                <a:latin typeface="Poppins SemiBold" panose="00000700000000000000" pitchFamily="2" charset="0"/>
                <a:cs typeface="Poppins SemiBold" panose="00000700000000000000" pitchFamily="2" charset="0"/>
              </a:rPr>
              <a:t>Título do item aqui</a:t>
            </a:r>
          </a:p>
        </p:txBody>
      </p:sp>
      <p:sp>
        <p:nvSpPr>
          <p:cNvPr id="46" name="Rectangle 15">
            <a:extLst>
              <a:ext uri="{FF2B5EF4-FFF2-40B4-BE49-F238E27FC236}">
                <a16:creationId xmlns:a16="http://schemas.microsoft.com/office/drawing/2014/main" id="{E00CA954-300E-75C8-ED87-A532B583E903}"/>
              </a:ext>
            </a:extLst>
          </p:cNvPr>
          <p:cNvSpPr/>
          <p:nvPr/>
        </p:nvSpPr>
        <p:spPr>
          <a:xfrm>
            <a:off x="3408597" y="1176234"/>
            <a:ext cx="2435884" cy="646331"/>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 texto do slide escrito aqui texto do slide escrito aqui texto</a:t>
            </a:r>
          </a:p>
        </p:txBody>
      </p:sp>
      <p:sp>
        <p:nvSpPr>
          <p:cNvPr id="47" name="TextBox 14">
            <a:extLst>
              <a:ext uri="{FF2B5EF4-FFF2-40B4-BE49-F238E27FC236}">
                <a16:creationId xmlns:a16="http://schemas.microsoft.com/office/drawing/2014/main" id="{8E4530EA-A1A2-8E33-5F99-F5C37F898BEC}"/>
              </a:ext>
            </a:extLst>
          </p:cNvPr>
          <p:cNvSpPr txBox="1"/>
          <p:nvPr/>
        </p:nvSpPr>
        <p:spPr>
          <a:xfrm>
            <a:off x="6532797" y="890379"/>
            <a:ext cx="1618913" cy="246221"/>
          </a:xfrm>
          <a:prstGeom prst="rect">
            <a:avLst/>
          </a:prstGeom>
          <a:noFill/>
        </p:spPr>
        <p:txBody>
          <a:bodyPr wrap="square" rtlCol="0">
            <a:spAutoFit/>
          </a:bodyPr>
          <a:lstStyle/>
          <a:p>
            <a:pPr defTabSz="685800"/>
            <a:r>
              <a:rPr lang="pt-BR" sz="1000" dirty="0">
                <a:solidFill>
                  <a:schemeClr val="accent2"/>
                </a:solidFill>
                <a:latin typeface="Poppins SemiBold" panose="00000700000000000000" pitchFamily="2" charset="0"/>
                <a:cs typeface="Poppins SemiBold" panose="00000700000000000000" pitchFamily="2" charset="0"/>
              </a:rPr>
              <a:t>Título do item aqui</a:t>
            </a:r>
          </a:p>
        </p:txBody>
      </p:sp>
      <p:sp>
        <p:nvSpPr>
          <p:cNvPr id="48" name="Rectangle 15">
            <a:extLst>
              <a:ext uri="{FF2B5EF4-FFF2-40B4-BE49-F238E27FC236}">
                <a16:creationId xmlns:a16="http://schemas.microsoft.com/office/drawing/2014/main" id="{35964D57-E4B7-8FEE-39C2-716EEB56A1AC}"/>
              </a:ext>
            </a:extLst>
          </p:cNvPr>
          <p:cNvSpPr/>
          <p:nvPr/>
        </p:nvSpPr>
        <p:spPr>
          <a:xfrm>
            <a:off x="6250857" y="1176234"/>
            <a:ext cx="2435884" cy="646331"/>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 texto do slide escrito aqui texto do slide escrito aqui texto</a:t>
            </a:r>
          </a:p>
        </p:txBody>
      </p:sp>
      <p:pic>
        <p:nvPicPr>
          <p:cNvPr id="49" name="Gráfico 48" descr="Selo Tick1 com preenchimento sólido">
            <a:extLst>
              <a:ext uri="{FF2B5EF4-FFF2-40B4-BE49-F238E27FC236}">
                <a16:creationId xmlns:a16="http://schemas.microsoft.com/office/drawing/2014/main" id="{8947851A-A95B-6D4F-3F1F-5FC1394D19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559" y="865416"/>
            <a:ext cx="285687" cy="285687"/>
          </a:xfrm>
          <a:prstGeom prst="rect">
            <a:avLst/>
          </a:prstGeom>
        </p:spPr>
      </p:pic>
      <p:pic>
        <p:nvPicPr>
          <p:cNvPr id="50" name="Gráfico 49" descr="Selo Tick1 com preenchimento sólido">
            <a:extLst>
              <a:ext uri="{FF2B5EF4-FFF2-40B4-BE49-F238E27FC236}">
                <a16:creationId xmlns:a16="http://schemas.microsoft.com/office/drawing/2014/main" id="{F9EC9750-3098-BC0B-5B5C-5F9D733DD3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32579" y="865416"/>
            <a:ext cx="285687" cy="285687"/>
          </a:xfrm>
          <a:prstGeom prst="rect">
            <a:avLst/>
          </a:prstGeom>
        </p:spPr>
      </p:pic>
      <p:pic>
        <p:nvPicPr>
          <p:cNvPr id="51" name="Gráfico 50" descr="Selo Tick1 com preenchimento sólido">
            <a:extLst>
              <a:ext uri="{FF2B5EF4-FFF2-40B4-BE49-F238E27FC236}">
                <a16:creationId xmlns:a16="http://schemas.microsoft.com/office/drawing/2014/main" id="{9A9D1C99-BF61-E967-0D36-5B110933C4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2459" y="865416"/>
            <a:ext cx="285687" cy="285687"/>
          </a:xfrm>
          <a:prstGeom prst="rect">
            <a:avLst/>
          </a:prstGeom>
        </p:spPr>
      </p:pic>
      <p:sp>
        <p:nvSpPr>
          <p:cNvPr id="4" name="Espaço Reservado para Imagem 3">
            <a:extLst>
              <a:ext uri="{FF2B5EF4-FFF2-40B4-BE49-F238E27FC236}">
                <a16:creationId xmlns:a16="http://schemas.microsoft.com/office/drawing/2014/main" id="{0E4188A3-33DF-928A-7290-46825FDEFC36}"/>
              </a:ext>
            </a:extLst>
          </p:cNvPr>
          <p:cNvSpPr>
            <a:spLocks noGrp="1"/>
          </p:cNvSpPr>
          <p:nvPr>
            <p:ph type="pic" sz="quarter" idx="11"/>
          </p:nvPr>
        </p:nvSpPr>
        <p:spPr/>
        <p:txBody>
          <a:bodyPr/>
          <a:lstStyle/>
          <a:p>
            <a:endParaRPr lang="pt-BR"/>
          </a:p>
        </p:txBody>
      </p:sp>
      <p:sp>
        <p:nvSpPr>
          <p:cNvPr id="7" name="Espaço Reservado para Imagem 6">
            <a:extLst>
              <a:ext uri="{FF2B5EF4-FFF2-40B4-BE49-F238E27FC236}">
                <a16:creationId xmlns:a16="http://schemas.microsoft.com/office/drawing/2014/main" id="{51AE94FA-E1CD-61A7-8F25-04C1A4C6996C}"/>
              </a:ext>
            </a:extLst>
          </p:cNvPr>
          <p:cNvSpPr>
            <a:spLocks noGrp="1"/>
          </p:cNvSpPr>
          <p:nvPr>
            <p:ph type="pic" sz="quarter" idx="15"/>
          </p:nvPr>
        </p:nvSpPr>
        <p:spPr/>
        <p:txBody>
          <a:bodyPr/>
          <a:lstStyle/>
          <a:p>
            <a:endParaRPr lang="pt-BR"/>
          </a:p>
        </p:txBody>
      </p:sp>
    </p:spTree>
    <p:extLst>
      <p:ext uri="{BB962C8B-B14F-4D97-AF65-F5344CB8AC3E}">
        <p14:creationId xmlns:p14="http://schemas.microsoft.com/office/powerpoint/2010/main" val="259826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A81AB1-9670-ABE5-E516-F8AB270E1FCE}"/>
              </a:ext>
            </a:extLst>
          </p:cNvPr>
          <p:cNvSpPr/>
          <p:nvPr/>
        </p:nvSpPr>
        <p:spPr>
          <a:xfrm>
            <a:off x="1" y="1"/>
            <a:ext cx="9141195"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 name="Rectangle 3">
            <a:extLst>
              <a:ext uri="{FF2B5EF4-FFF2-40B4-BE49-F238E27FC236}">
                <a16:creationId xmlns:a16="http://schemas.microsoft.com/office/drawing/2014/main" id="{FAF69384-FDF3-46F7-42EB-97B709E802C0}"/>
              </a:ext>
            </a:extLst>
          </p:cNvPr>
          <p:cNvSpPr/>
          <p:nvPr/>
        </p:nvSpPr>
        <p:spPr>
          <a:xfrm>
            <a:off x="385355" y="344496"/>
            <a:ext cx="8373291" cy="4454508"/>
          </a:xfrm>
          <a:prstGeom prst="rect">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a:p>
        </p:txBody>
      </p:sp>
      <p:pic>
        <p:nvPicPr>
          <p:cNvPr id="3" name="Imagem 2" descr="Uma imagem contendo Forma&#10;&#10;Descrição gerada automaticamente">
            <a:extLst>
              <a:ext uri="{FF2B5EF4-FFF2-40B4-BE49-F238E27FC236}">
                <a16:creationId xmlns:a16="http://schemas.microsoft.com/office/drawing/2014/main" id="{15760C0E-0F95-6C51-5240-2FA6AFABC853}"/>
              </a:ext>
            </a:extLst>
          </p:cNvPr>
          <p:cNvPicPr>
            <a:picLocks noChangeAspect="1"/>
          </p:cNvPicPr>
          <p:nvPr/>
        </p:nvPicPr>
        <p:blipFill rotWithShape="1">
          <a:blip r:embed="rId2"/>
          <a:srcRect b="3200"/>
          <a:stretch/>
        </p:blipFill>
        <p:spPr>
          <a:xfrm>
            <a:off x="5622289" y="639556"/>
            <a:ext cx="2554874" cy="3740715"/>
          </a:xfrm>
          <a:prstGeom prst="rect">
            <a:avLst/>
          </a:prstGeom>
          <a:effectLst>
            <a:reflection blurRad="6350" stA="26000" endPos="13000" dir="5400000" sy="-100000" algn="bl" rotWithShape="0"/>
          </a:effectLst>
        </p:spPr>
      </p:pic>
      <p:sp>
        <p:nvSpPr>
          <p:cNvPr id="6" name="TextBox 5">
            <a:extLst>
              <a:ext uri="{FF2B5EF4-FFF2-40B4-BE49-F238E27FC236}">
                <a16:creationId xmlns:a16="http://schemas.microsoft.com/office/drawing/2014/main" id="{DC226ED8-2D65-464B-ACC0-40CB16ECAA16}"/>
              </a:ext>
            </a:extLst>
          </p:cNvPr>
          <p:cNvSpPr txBox="1"/>
          <p:nvPr/>
        </p:nvSpPr>
        <p:spPr>
          <a:xfrm>
            <a:off x="1131144" y="1356097"/>
            <a:ext cx="2881925"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Tudo pelo celular</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0F99B99A-EC1B-412F-869D-2A5C4D756635}"/>
              </a:ext>
            </a:extLst>
          </p:cNvPr>
          <p:cNvSpPr txBox="1"/>
          <p:nvPr/>
        </p:nvSpPr>
        <p:spPr>
          <a:xfrm>
            <a:off x="1117467" y="1107850"/>
            <a:ext cx="1020668"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Diferenciais</a:t>
            </a:r>
          </a:p>
        </p:txBody>
      </p:sp>
      <p:sp>
        <p:nvSpPr>
          <p:cNvPr id="8" name="Rectangle 7">
            <a:extLst>
              <a:ext uri="{FF2B5EF4-FFF2-40B4-BE49-F238E27FC236}">
                <a16:creationId xmlns:a16="http://schemas.microsoft.com/office/drawing/2014/main" id="{EA064695-CBAA-40D6-855A-7C5956C336D9}"/>
              </a:ext>
            </a:extLst>
          </p:cNvPr>
          <p:cNvSpPr/>
          <p:nvPr/>
        </p:nvSpPr>
        <p:spPr>
          <a:xfrm>
            <a:off x="1144820" y="1752915"/>
            <a:ext cx="4236072" cy="1319207"/>
          </a:xfrm>
          <a:prstGeom prst="rect">
            <a:avLst/>
          </a:prstGeom>
        </p:spPr>
        <p:txBody>
          <a:bodyPr wrap="square">
            <a:spAutoFit/>
          </a:bodyPr>
          <a:lstStyle/>
          <a:p>
            <a:pP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 texto do slide escrito aqui texto do slide escrito aqui texto do slide escrito aqui texto do slide escrito aqui texto do slide.</a:t>
            </a:r>
          </a:p>
        </p:txBody>
      </p:sp>
      <p:pic>
        <p:nvPicPr>
          <p:cNvPr id="23" name="Gráfico 22">
            <a:extLst>
              <a:ext uri="{FF2B5EF4-FFF2-40B4-BE49-F238E27FC236}">
                <a16:creationId xmlns:a16="http://schemas.microsoft.com/office/drawing/2014/main" id="{1FEB9A3D-1B1A-7C57-9DA5-E7DDB12E84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828" y="510541"/>
            <a:ext cx="1034357" cy="266670"/>
          </a:xfrm>
          <a:prstGeom prst="rect">
            <a:avLst/>
          </a:prstGeom>
        </p:spPr>
      </p:pic>
      <p:sp>
        <p:nvSpPr>
          <p:cNvPr id="55" name="Freeform 229">
            <a:extLst>
              <a:ext uri="{FF2B5EF4-FFF2-40B4-BE49-F238E27FC236}">
                <a16:creationId xmlns:a16="http://schemas.microsoft.com/office/drawing/2014/main" id="{6A3A0AB0-71E6-94DD-BA7A-4D71EEEAFC72}"/>
              </a:ext>
            </a:extLst>
          </p:cNvPr>
          <p:cNvSpPr>
            <a:spLocks/>
          </p:cNvSpPr>
          <p:nvPr/>
        </p:nvSpPr>
        <p:spPr bwMode="auto">
          <a:xfrm>
            <a:off x="1294805" y="3879019"/>
            <a:ext cx="58281" cy="40042"/>
          </a:xfrm>
          <a:custGeom>
            <a:avLst/>
            <a:gdLst>
              <a:gd name="T0" fmla="*/ 124 w 16128"/>
              <a:gd name="T1" fmla="*/ 7223 h 11872"/>
              <a:gd name="T2" fmla="*/ 59 w 16128"/>
              <a:gd name="T3" fmla="*/ 7113 h 11872"/>
              <a:gd name="T4" fmla="*/ 18 w 16128"/>
              <a:gd name="T5" fmla="*/ 6994 h 11872"/>
              <a:gd name="T6" fmla="*/ 1 w 16128"/>
              <a:gd name="T7" fmla="*/ 6871 h 11872"/>
              <a:gd name="T8" fmla="*/ 7 w 16128"/>
              <a:gd name="T9" fmla="*/ 6747 h 11872"/>
              <a:gd name="T10" fmla="*/ 36 w 16128"/>
              <a:gd name="T11" fmla="*/ 6626 h 11872"/>
              <a:gd name="T12" fmla="*/ 90 w 16128"/>
              <a:gd name="T13" fmla="*/ 6512 h 11872"/>
              <a:gd name="T14" fmla="*/ 165 w 16128"/>
              <a:gd name="T15" fmla="*/ 6408 h 11872"/>
              <a:gd name="T16" fmla="*/ 1850 w 16128"/>
              <a:gd name="T17" fmla="*/ 4727 h 11872"/>
              <a:gd name="T18" fmla="*/ 1957 w 16128"/>
              <a:gd name="T19" fmla="*/ 4656 h 11872"/>
              <a:gd name="T20" fmla="*/ 2073 w 16128"/>
              <a:gd name="T21" fmla="*/ 4609 h 11872"/>
              <a:gd name="T22" fmla="*/ 2195 w 16128"/>
              <a:gd name="T23" fmla="*/ 4586 h 11872"/>
              <a:gd name="T24" fmla="*/ 2319 w 16128"/>
              <a:gd name="T25" fmla="*/ 4586 h 11872"/>
              <a:gd name="T26" fmla="*/ 2441 w 16128"/>
              <a:gd name="T27" fmla="*/ 4609 h 11872"/>
              <a:gd name="T28" fmla="*/ 2558 w 16128"/>
              <a:gd name="T29" fmla="*/ 4656 h 11872"/>
              <a:gd name="T30" fmla="*/ 2665 w 16128"/>
              <a:gd name="T31" fmla="*/ 4727 h 11872"/>
              <a:gd name="T32" fmla="*/ 5357 w 16128"/>
              <a:gd name="T33" fmla="*/ 7406 h 11872"/>
              <a:gd name="T34" fmla="*/ 5460 w 16128"/>
              <a:gd name="T35" fmla="*/ 7483 h 11872"/>
              <a:gd name="T36" fmla="*/ 5575 w 16128"/>
              <a:gd name="T37" fmla="*/ 7535 h 11872"/>
              <a:gd name="T38" fmla="*/ 5696 w 16128"/>
              <a:gd name="T39" fmla="*/ 7565 h 11872"/>
              <a:gd name="T40" fmla="*/ 5819 w 16128"/>
              <a:gd name="T41" fmla="*/ 7571 h 11872"/>
              <a:gd name="T42" fmla="*/ 5942 w 16128"/>
              <a:gd name="T43" fmla="*/ 7552 h 11872"/>
              <a:gd name="T44" fmla="*/ 6060 w 16128"/>
              <a:gd name="T45" fmla="*/ 7512 h 11872"/>
              <a:gd name="T46" fmla="*/ 6170 w 16128"/>
              <a:gd name="T47" fmla="*/ 7447 h 11872"/>
              <a:gd name="T48" fmla="*/ 13421 w 16128"/>
              <a:gd name="T49" fmla="*/ 190 h 11872"/>
              <a:gd name="T50" fmla="*/ 13521 w 16128"/>
              <a:gd name="T51" fmla="*/ 107 h 11872"/>
              <a:gd name="T52" fmla="*/ 13634 w 16128"/>
              <a:gd name="T53" fmla="*/ 47 h 11872"/>
              <a:gd name="T54" fmla="*/ 13753 w 16128"/>
              <a:gd name="T55" fmla="*/ 12 h 11872"/>
              <a:gd name="T56" fmla="*/ 13877 w 16128"/>
              <a:gd name="T57" fmla="*/ 0 h 11872"/>
              <a:gd name="T58" fmla="*/ 14000 w 16128"/>
              <a:gd name="T59" fmla="*/ 11 h 11872"/>
              <a:gd name="T60" fmla="*/ 14120 w 16128"/>
              <a:gd name="T61" fmla="*/ 46 h 11872"/>
              <a:gd name="T62" fmla="*/ 14233 w 16128"/>
              <a:gd name="T63" fmla="*/ 105 h 11872"/>
              <a:gd name="T64" fmla="*/ 14334 w 16128"/>
              <a:gd name="T65" fmla="*/ 186 h 11872"/>
              <a:gd name="T66" fmla="*/ 16003 w 16128"/>
              <a:gd name="T67" fmla="*/ 1855 h 11872"/>
              <a:gd name="T68" fmla="*/ 16068 w 16128"/>
              <a:gd name="T69" fmla="*/ 1964 h 11872"/>
              <a:gd name="T70" fmla="*/ 16109 w 16128"/>
              <a:gd name="T71" fmla="*/ 2082 h 11872"/>
              <a:gd name="T72" fmla="*/ 16127 w 16128"/>
              <a:gd name="T73" fmla="*/ 2205 h 11872"/>
              <a:gd name="T74" fmla="*/ 16122 w 16128"/>
              <a:gd name="T75" fmla="*/ 2328 h 11872"/>
              <a:gd name="T76" fmla="*/ 16093 w 16128"/>
              <a:gd name="T77" fmla="*/ 2449 h 11872"/>
              <a:gd name="T78" fmla="*/ 16039 w 16128"/>
              <a:gd name="T79" fmla="*/ 2564 h 11872"/>
              <a:gd name="T80" fmla="*/ 15964 w 16128"/>
              <a:gd name="T81" fmla="*/ 2667 h 11872"/>
              <a:gd name="T82" fmla="*/ 7188 w 16128"/>
              <a:gd name="T83" fmla="*/ 11462 h 11872"/>
              <a:gd name="T84" fmla="*/ 7074 w 16128"/>
              <a:gd name="T85" fmla="*/ 11550 h 11872"/>
              <a:gd name="T86" fmla="*/ 6943 w 16128"/>
              <a:gd name="T87" fmla="*/ 11632 h 11872"/>
              <a:gd name="T88" fmla="*/ 6801 w 16128"/>
              <a:gd name="T89" fmla="*/ 11706 h 11872"/>
              <a:gd name="T90" fmla="*/ 6652 w 16128"/>
              <a:gd name="T91" fmla="*/ 11767 h 11872"/>
              <a:gd name="T92" fmla="*/ 6500 w 16128"/>
              <a:gd name="T93" fmla="*/ 11817 h 11872"/>
              <a:gd name="T94" fmla="*/ 6349 w 16128"/>
              <a:gd name="T95" fmla="*/ 11852 h 11872"/>
              <a:gd name="T96" fmla="*/ 6205 w 16128"/>
              <a:gd name="T97" fmla="*/ 11870 h 11872"/>
              <a:gd name="T98" fmla="*/ 5352 w 16128"/>
              <a:gd name="T99" fmla="*/ 11871 h 11872"/>
              <a:gd name="T100" fmla="*/ 5210 w 16128"/>
              <a:gd name="T101" fmla="*/ 11858 h 11872"/>
              <a:gd name="T102" fmla="*/ 5062 w 16128"/>
              <a:gd name="T103" fmla="*/ 11827 h 11872"/>
              <a:gd name="T104" fmla="*/ 4910 w 16128"/>
              <a:gd name="T105" fmla="*/ 11780 h 11872"/>
              <a:gd name="T106" fmla="*/ 4760 w 16128"/>
              <a:gd name="T107" fmla="*/ 11722 h 11872"/>
              <a:gd name="T108" fmla="*/ 4615 w 16128"/>
              <a:gd name="T109" fmla="*/ 11651 h 11872"/>
              <a:gd name="T110" fmla="*/ 4481 w 16128"/>
              <a:gd name="T111" fmla="*/ 11572 h 11872"/>
              <a:gd name="T112" fmla="*/ 4363 w 16128"/>
              <a:gd name="T113" fmla="*/ 11484 h 11872"/>
              <a:gd name="T114" fmla="*/ 187 w 16128"/>
              <a:gd name="T115" fmla="*/ 7297 h 1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128" h="11872">
                <a:moveTo>
                  <a:pt x="187" y="7297"/>
                </a:moveTo>
                <a:lnTo>
                  <a:pt x="164" y="7273"/>
                </a:lnTo>
                <a:lnTo>
                  <a:pt x="143" y="7248"/>
                </a:lnTo>
                <a:lnTo>
                  <a:pt x="124" y="7223"/>
                </a:lnTo>
                <a:lnTo>
                  <a:pt x="106" y="7196"/>
                </a:lnTo>
                <a:lnTo>
                  <a:pt x="89" y="7168"/>
                </a:lnTo>
                <a:lnTo>
                  <a:pt x="74" y="7141"/>
                </a:lnTo>
                <a:lnTo>
                  <a:pt x="59" y="7113"/>
                </a:lnTo>
                <a:lnTo>
                  <a:pt x="46" y="7084"/>
                </a:lnTo>
                <a:lnTo>
                  <a:pt x="35" y="7054"/>
                </a:lnTo>
                <a:lnTo>
                  <a:pt x="26" y="7024"/>
                </a:lnTo>
                <a:lnTo>
                  <a:pt x="18" y="6994"/>
                </a:lnTo>
                <a:lnTo>
                  <a:pt x="12" y="6964"/>
                </a:lnTo>
                <a:lnTo>
                  <a:pt x="6" y="6933"/>
                </a:lnTo>
                <a:lnTo>
                  <a:pt x="3" y="6902"/>
                </a:lnTo>
                <a:lnTo>
                  <a:pt x="1" y="6871"/>
                </a:lnTo>
                <a:lnTo>
                  <a:pt x="0" y="6841"/>
                </a:lnTo>
                <a:lnTo>
                  <a:pt x="1" y="6809"/>
                </a:lnTo>
                <a:lnTo>
                  <a:pt x="3" y="6778"/>
                </a:lnTo>
                <a:lnTo>
                  <a:pt x="7" y="6747"/>
                </a:lnTo>
                <a:lnTo>
                  <a:pt x="12" y="6717"/>
                </a:lnTo>
                <a:lnTo>
                  <a:pt x="18" y="6687"/>
                </a:lnTo>
                <a:lnTo>
                  <a:pt x="26" y="6656"/>
                </a:lnTo>
                <a:lnTo>
                  <a:pt x="36" y="6626"/>
                </a:lnTo>
                <a:lnTo>
                  <a:pt x="47" y="6597"/>
                </a:lnTo>
                <a:lnTo>
                  <a:pt x="59" y="6569"/>
                </a:lnTo>
                <a:lnTo>
                  <a:pt x="74" y="6539"/>
                </a:lnTo>
                <a:lnTo>
                  <a:pt x="90" y="6512"/>
                </a:lnTo>
                <a:lnTo>
                  <a:pt x="106" y="6485"/>
                </a:lnTo>
                <a:lnTo>
                  <a:pt x="125" y="6459"/>
                </a:lnTo>
                <a:lnTo>
                  <a:pt x="144" y="6432"/>
                </a:lnTo>
                <a:lnTo>
                  <a:pt x="165" y="6408"/>
                </a:lnTo>
                <a:lnTo>
                  <a:pt x="188" y="6384"/>
                </a:lnTo>
                <a:lnTo>
                  <a:pt x="1801" y="4771"/>
                </a:lnTo>
                <a:lnTo>
                  <a:pt x="1824" y="4748"/>
                </a:lnTo>
                <a:lnTo>
                  <a:pt x="1850" y="4727"/>
                </a:lnTo>
                <a:lnTo>
                  <a:pt x="1876" y="4707"/>
                </a:lnTo>
                <a:lnTo>
                  <a:pt x="1902" y="4689"/>
                </a:lnTo>
                <a:lnTo>
                  <a:pt x="1929" y="4671"/>
                </a:lnTo>
                <a:lnTo>
                  <a:pt x="1957" y="4656"/>
                </a:lnTo>
                <a:lnTo>
                  <a:pt x="1985" y="4642"/>
                </a:lnTo>
                <a:lnTo>
                  <a:pt x="2014" y="4630"/>
                </a:lnTo>
                <a:lnTo>
                  <a:pt x="2043" y="4619"/>
                </a:lnTo>
                <a:lnTo>
                  <a:pt x="2073" y="4609"/>
                </a:lnTo>
                <a:lnTo>
                  <a:pt x="2104" y="4601"/>
                </a:lnTo>
                <a:lnTo>
                  <a:pt x="2134" y="4595"/>
                </a:lnTo>
                <a:lnTo>
                  <a:pt x="2164" y="4590"/>
                </a:lnTo>
                <a:lnTo>
                  <a:pt x="2195" y="4586"/>
                </a:lnTo>
                <a:lnTo>
                  <a:pt x="2227" y="4584"/>
                </a:lnTo>
                <a:lnTo>
                  <a:pt x="2257" y="4583"/>
                </a:lnTo>
                <a:lnTo>
                  <a:pt x="2288" y="4584"/>
                </a:lnTo>
                <a:lnTo>
                  <a:pt x="2319" y="4586"/>
                </a:lnTo>
                <a:lnTo>
                  <a:pt x="2350" y="4590"/>
                </a:lnTo>
                <a:lnTo>
                  <a:pt x="2381" y="4595"/>
                </a:lnTo>
                <a:lnTo>
                  <a:pt x="2411" y="4601"/>
                </a:lnTo>
                <a:lnTo>
                  <a:pt x="2441" y="4609"/>
                </a:lnTo>
                <a:lnTo>
                  <a:pt x="2472" y="4619"/>
                </a:lnTo>
                <a:lnTo>
                  <a:pt x="2501" y="4630"/>
                </a:lnTo>
                <a:lnTo>
                  <a:pt x="2529" y="4642"/>
                </a:lnTo>
                <a:lnTo>
                  <a:pt x="2558" y="4656"/>
                </a:lnTo>
                <a:lnTo>
                  <a:pt x="2586" y="4671"/>
                </a:lnTo>
                <a:lnTo>
                  <a:pt x="2613" y="4689"/>
                </a:lnTo>
                <a:lnTo>
                  <a:pt x="2639" y="4707"/>
                </a:lnTo>
                <a:lnTo>
                  <a:pt x="2665" y="4727"/>
                </a:lnTo>
                <a:lnTo>
                  <a:pt x="2689" y="4748"/>
                </a:lnTo>
                <a:lnTo>
                  <a:pt x="2714" y="4770"/>
                </a:lnTo>
                <a:lnTo>
                  <a:pt x="5332" y="7384"/>
                </a:lnTo>
                <a:lnTo>
                  <a:pt x="5357" y="7406"/>
                </a:lnTo>
                <a:lnTo>
                  <a:pt x="5382" y="7427"/>
                </a:lnTo>
                <a:lnTo>
                  <a:pt x="5407" y="7448"/>
                </a:lnTo>
                <a:lnTo>
                  <a:pt x="5433" y="7466"/>
                </a:lnTo>
                <a:lnTo>
                  <a:pt x="5460" y="7483"/>
                </a:lnTo>
                <a:lnTo>
                  <a:pt x="5489" y="7498"/>
                </a:lnTo>
                <a:lnTo>
                  <a:pt x="5517" y="7512"/>
                </a:lnTo>
                <a:lnTo>
                  <a:pt x="5546" y="7524"/>
                </a:lnTo>
                <a:lnTo>
                  <a:pt x="5575" y="7535"/>
                </a:lnTo>
                <a:lnTo>
                  <a:pt x="5604" y="7545"/>
                </a:lnTo>
                <a:lnTo>
                  <a:pt x="5635" y="7553"/>
                </a:lnTo>
                <a:lnTo>
                  <a:pt x="5665" y="7559"/>
                </a:lnTo>
                <a:lnTo>
                  <a:pt x="5696" y="7565"/>
                </a:lnTo>
                <a:lnTo>
                  <a:pt x="5726" y="7569"/>
                </a:lnTo>
                <a:lnTo>
                  <a:pt x="5758" y="7571"/>
                </a:lnTo>
                <a:lnTo>
                  <a:pt x="5789" y="7572"/>
                </a:lnTo>
                <a:lnTo>
                  <a:pt x="5819" y="7571"/>
                </a:lnTo>
                <a:lnTo>
                  <a:pt x="5850" y="7569"/>
                </a:lnTo>
                <a:lnTo>
                  <a:pt x="5882" y="7565"/>
                </a:lnTo>
                <a:lnTo>
                  <a:pt x="5912" y="7559"/>
                </a:lnTo>
                <a:lnTo>
                  <a:pt x="5942" y="7552"/>
                </a:lnTo>
                <a:lnTo>
                  <a:pt x="5972" y="7544"/>
                </a:lnTo>
                <a:lnTo>
                  <a:pt x="6003" y="7535"/>
                </a:lnTo>
                <a:lnTo>
                  <a:pt x="6032" y="7524"/>
                </a:lnTo>
                <a:lnTo>
                  <a:pt x="6060" y="7512"/>
                </a:lnTo>
                <a:lnTo>
                  <a:pt x="6089" y="7498"/>
                </a:lnTo>
                <a:lnTo>
                  <a:pt x="6117" y="7482"/>
                </a:lnTo>
                <a:lnTo>
                  <a:pt x="6144" y="7465"/>
                </a:lnTo>
                <a:lnTo>
                  <a:pt x="6170" y="7447"/>
                </a:lnTo>
                <a:lnTo>
                  <a:pt x="6196" y="7426"/>
                </a:lnTo>
                <a:lnTo>
                  <a:pt x="6220" y="7405"/>
                </a:lnTo>
                <a:lnTo>
                  <a:pt x="6245" y="7383"/>
                </a:lnTo>
                <a:lnTo>
                  <a:pt x="13421" y="190"/>
                </a:lnTo>
                <a:lnTo>
                  <a:pt x="13445" y="166"/>
                </a:lnTo>
                <a:lnTo>
                  <a:pt x="13470" y="145"/>
                </a:lnTo>
                <a:lnTo>
                  <a:pt x="13495" y="125"/>
                </a:lnTo>
                <a:lnTo>
                  <a:pt x="13521" y="107"/>
                </a:lnTo>
                <a:lnTo>
                  <a:pt x="13549" y="90"/>
                </a:lnTo>
                <a:lnTo>
                  <a:pt x="13577" y="75"/>
                </a:lnTo>
                <a:lnTo>
                  <a:pt x="13605" y="60"/>
                </a:lnTo>
                <a:lnTo>
                  <a:pt x="13634" y="47"/>
                </a:lnTo>
                <a:lnTo>
                  <a:pt x="13663" y="36"/>
                </a:lnTo>
                <a:lnTo>
                  <a:pt x="13693" y="27"/>
                </a:lnTo>
                <a:lnTo>
                  <a:pt x="13723" y="19"/>
                </a:lnTo>
                <a:lnTo>
                  <a:pt x="13753" y="12"/>
                </a:lnTo>
                <a:lnTo>
                  <a:pt x="13784" y="7"/>
                </a:lnTo>
                <a:lnTo>
                  <a:pt x="13815" y="3"/>
                </a:lnTo>
                <a:lnTo>
                  <a:pt x="13846" y="1"/>
                </a:lnTo>
                <a:lnTo>
                  <a:pt x="13877" y="0"/>
                </a:lnTo>
                <a:lnTo>
                  <a:pt x="13908" y="1"/>
                </a:lnTo>
                <a:lnTo>
                  <a:pt x="13939" y="3"/>
                </a:lnTo>
                <a:lnTo>
                  <a:pt x="13970" y="6"/>
                </a:lnTo>
                <a:lnTo>
                  <a:pt x="14000" y="11"/>
                </a:lnTo>
                <a:lnTo>
                  <a:pt x="14031" y="18"/>
                </a:lnTo>
                <a:lnTo>
                  <a:pt x="14062" y="26"/>
                </a:lnTo>
                <a:lnTo>
                  <a:pt x="14091" y="35"/>
                </a:lnTo>
                <a:lnTo>
                  <a:pt x="14120" y="46"/>
                </a:lnTo>
                <a:lnTo>
                  <a:pt x="14149" y="58"/>
                </a:lnTo>
                <a:lnTo>
                  <a:pt x="14178" y="73"/>
                </a:lnTo>
                <a:lnTo>
                  <a:pt x="14206" y="88"/>
                </a:lnTo>
                <a:lnTo>
                  <a:pt x="14233" y="105"/>
                </a:lnTo>
                <a:lnTo>
                  <a:pt x="14259" y="123"/>
                </a:lnTo>
                <a:lnTo>
                  <a:pt x="14285" y="143"/>
                </a:lnTo>
                <a:lnTo>
                  <a:pt x="14310" y="164"/>
                </a:lnTo>
                <a:lnTo>
                  <a:pt x="14334" y="186"/>
                </a:lnTo>
                <a:lnTo>
                  <a:pt x="15938" y="1780"/>
                </a:lnTo>
                <a:lnTo>
                  <a:pt x="15962" y="1804"/>
                </a:lnTo>
                <a:lnTo>
                  <a:pt x="15983" y="1829"/>
                </a:lnTo>
                <a:lnTo>
                  <a:pt x="16003" y="1855"/>
                </a:lnTo>
                <a:lnTo>
                  <a:pt x="16021" y="1881"/>
                </a:lnTo>
                <a:lnTo>
                  <a:pt x="16038" y="1908"/>
                </a:lnTo>
                <a:lnTo>
                  <a:pt x="16053" y="1935"/>
                </a:lnTo>
                <a:lnTo>
                  <a:pt x="16068" y="1964"/>
                </a:lnTo>
                <a:lnTo>
                  <a:pt x="16081" y="1993"/>
                </a:lnTo>
                <a:lnTo>
                  <a:pt x="16092" y="2022"/>
                </a:lnTo>
                <a:lnTo>
                  <a:pt x="16101" y="2051"/>
                </a:lnTo>
                <a:lnTo>
                  <a:pt x="16109" y="2082"/>
                </a:lnTo>
                <a:lnTo>
                  <a:pt x="16116" y="2112"/>
                </a:lnTo>
                <a:lnTo>
                  <a:pt x="16121" y="2143"/>
                </a:lnTo>
                <a:lnTo>
                  <a:pt x="16125" y="2173"/>
                </a:lnTo>
                <a:lnTo>
                  <a:pt x="16127" y="2205"/>
                </a:lnTo>
                <a:lnTo>
                  <a:pt x="16128" y="2236"/>
                </a:lnTo>
                <a:lnTo>
                  <a:pt x="16127" y="2266"/>
                </a:lnTo>
                <a:lnTo>
                  <a:pt x="16125" y="2297"/>
                </a:lnTo>
                <a:lnTo>
                  <a:pt x="16122" y="2328"/>
                </a:lnTo>
                <a:lnTo>
                  <a:pt x="16117" y="2359"/>
                </a:lnTo>
                <a:lnTo>
                  <a:pt x="16110" y="2389"/>
                </a:lnTo>
                <a:lnTo>
                  <a:pt x="16102" y="2419"/>
                </a:lnTo>
                <a:lnTo>
                  <a:pt x="16093" y="2449"/>
                </a:lnTo>
                <a:lnTo>
                  <a:pt x="16082" y="2478"/>
                </a:lnTo>
                <a:lnTo>
                  <a:pt x="16069" y="2507"/>
                </a:lnTo>
                <a:lnTo>
                  <a:pt x="16055" y="2535"/>
                </a:lnTo>
                <a:lnTo>
                  <a:pt x="16039" y="2564"/>
                </a:lnTo>
                <a:lnTo>
                  <a:pt x="16023" y="2591"/>
                </a:lnTo>
                <a:lnTo>
                  <a:pt x="16004" y="2617"/>
                </a:lnTo>
                <a:lnTo>
                  <a:pt x="15985" y="2642"/>
                </a:lnTo>
                <a:lnTo>
                  <a:pt x="15964" y="2667"/>
                </a:lnTo>
                <a:lnTo>
                  <a:pt x="15941" y="2692"/>
                </a:lnTo>
                <a:lnTo>
                  <a:pt x="7238" y="11415"/>
                </a:lnTo>
                <a:lnTo>
                  <a:pt x="7214" y="11439"/>
                </a:lnTo>
                <a:lnTo>
                  <a:pt x="7188" y="11462"/>
                </a:lnTo>
                <a:lnTo>
                  <a:pt x="7162" y="11485"/>
                </a:lnTo>
                <a:lnTo>
                  <a:pt x="7134" y="11507"/>
                </a:lnTo>
                <a:lnTo>
                  <a:pt x="7104" y="11529"/>
                </a:lnTo>
                <a:lnTo>
                  <a:pt x="7074" y="11550"/>
                </a:lnTo>
                <a:lnTo>
                  <a:pt x="7043" y="11572"/>
                </a:lnTo>
                <a:lnTo>
                  <a:pt x="7011" y="11593"/>
                </a:lnTo>
                <a:lnTo>
                  <a:pt x="6977" y="11613"/>
                </a:lnTo>
                <a:lnTo>
                  <a:pt x="6943" y="11632"/>
                </a:lnTo>
                <a:lnTo>
                  <a:pt x="6909" y="11651"/>
                </a:lnTo>
                <a:lnTo>
                  <a:pt x="6874" y="11670"/>
                </a:lnTo>
                <a:lnTo>
                  <a:pt x="6837" y="11688"/>
                </a:lnTo>
                <a:lnTo>
                  <a:pt x="6801" y="11706"/>
                </a:lnTo>
                <a:lnTo>
                  <a:pt x="6765" y="11722"/>
                </a:lnTo>
                <a:lnTo>
                  <a:pt x="6727" y="11738"/>
                </a:lnTo>
                <a:lnTo>
                  <a:pt x="6689" y="11753"/>
                </a:lnTo>
                <a:lnTo>
                  <a:pt x="6652" y="11767"/>
                </a:lnTo>
                <a:lnTo>
                  <a:pt x="6613" y="11781"/>
                </a:lnTo>
                <a:lnTo>
                  <a:pt x="6576" y="11793"/>
                </a:lnTo>
                <a:lnTo>
                  <a:pt x="6538" y="11805"/>
                </a:lnTo>
                <a:lnTo>
                  <a:pt x="6500" y="11817"/>
                </a:lnTo>
                <a:lnTo>
                  <a:pt x="6461" y="11827"/>
                </a:lnTo>
                <a:lnTo>
                  <a:pt x="6424" y="11836"/>
                </a:lnTo>
                <a:lnTo>
                  <a:pt x="6387" y="11844"/>
                </a:lnTo>
                <a:lnTo>
                  <a:pt x="6349" y="11852"/>
                </a:lnTo>
                <a:lnTo>
                  <a:pt x="6313" y="11858"/>
                </a:lnTo>
                <a:lnTo>
                  <a:pt x="6277" y="11863"/>
                </a:lnTo>
                <a:lnTo>
                  <a:pt x="6241" y="11867"/>
                </a:lnTo>
                <a:lnTo>
                  <a:pt x="6205" y="11870"/>
                </a:lnTo>
                <a:lnTo>
                  <a:pt x="6171" y="11871"/>
                </a:lnTo>
                <a:lnTo>
                  <a:pt x="6138" y="11872"/>
                </a:lnTo>
                <a:lnTo>
                  <a:pt x="5386" y="11872"/>
                </a:lnTo>
                <a:lnTo>
                  <a:pt x="5352" y="11871"/>
                </a:lnTo>
                <a:lnTo>
                  <a:pt x="5318" y="11870"/>
                </a:lnTo>
                <a:lnTo>
                  <a:pt x="5283" y="11867"/>
                </a:lnTo>
                <a:lnTo>
                  <a:pt x="5247" y="11863"/>
                </a:lnTo>
                <a:lnTo>
                  <a:pt x="5210" y="11858"/>
                </a:lnTo>
                <a:lnTo>
                  <a:pt x="5174" y="11851"/>
                </a:lnTo>
                <a:lnTo>
                  <a:pt x="5137" y="11844"/>
                </a:lnTo>
                <a:lnTo>
                  <a:pt x="5099" y="11836"/>
                </a:lnTo>
                <a:lnTo>
                  <a:pt x="5062" y="11827"/>
                </a:lnTo>
                <a:lnTo>
                  <a:pt x="5024" y="11817"/>
                </a:lnTo>
                <a:lnTo>
                  <a:pt x="4986" y="11805"/>
                </a:lnTo>
                <a:lnTo>
                  <a:pt x="4948" y="11793"/>
                </a:lnTo>
                <a:lnTo>
                  <a:pt x="4910" y="11780"/>
                </a:lnTo>
                <a:lnTo>
                  <a:pt x="4872" y="11767"/>
                </a:lnTo>
                <a:lnTo>
                  <a:pt x="4834" y="11753"/>
                </a:lnTo>
                <a:lnTo>
                  <a:pt x="4796" y="11738"/>
                </a:lnTo>
                <a:lnTo>
                  <a:pt x="4760" y="11722"/>
                </a:lnTo>
                <a:lnTo>
                  <a:pt x="4722" y="11705"/>
                </a:lnTo>
                <a:lnTo>
                  <a:pt x="4686" y="11688"/>
                </a:lnTo>
                <a:lnTo>
                  <a:pt x="4650" y="11669"/>
                </a:lnTo>
                <a:lnTo>
                  <a:pt x="4615" y="11651"/>
                </a:lnTo>
                <a:lnTo>
                  <a:pt x="4580" y="11632"/>
                </a:lnTo>
                <a:lnTo>
                  <a:pt x="4546" y="11612"/>
                </a:lnTo>
                <a:lnTo>
                  <a:pt x="4513" y="11592"/>
                </a:lnTo>
                <a:lnTo>
                  <a:pt x="4481" y="11572"/>
                </a:lnTo>
                <a:lnTo>
                  <a:pt x="4449" y="11550"/>
                </a:lnTo>
                <a:lnTo>
                  <a:pt x="4419" y="11528"/>
                </a:lnTo>
                <a:lnTo>
                  <a:pt x="4390" y="11506"/>
                </a:lnTo>
                <a:lnTo>
                  <a:pt x="4363" y="11484"/>
                </a:lnTo>
                <a:lnTo>
                  <a:pt x="4335" y="11462"/>
                </a:lnTo>
                <a:lnTo>
                  <a:pt x="4310" y="11439"/>
                </a:lnTo>
                <a:lnTo>
                  <a:pt x="4286" y="11414"/>
                </a:lnTo>
                <a:lnTo>
                  <a:pt x="187" y="7297"/>
                </a:lnTo>
                <a:close/>
              </a:path>
            </a:pathLst>
          </a:custGeom>
          <a:solidFill>
            <a:schemeClr val="bg1"/>
          </a:solidFill>
          <a:ln w="19050">
            <a:noFill/>
          </a:ln>
        </p:spPr>
        <p:txBody>
          <a:bodyPr vert="horz" wrap="square" lIns="68580" tIns="34290" rIns="68580" bIns="34290" numCol="1" anchor="t" anchorCtr="0" compatLnSpc="1">
            <a:prstTxWarp prst="textNoShape">
              <a:avLst/>
            </a:prstTxWarp>
          </a:bodyPr>
          <a:lstStyle/>
          <a:p>
            <a:pPr defTabSz="685800"/>
            <a:endParaRPr lang="pt-BR" sz="2100">
              <a:solidFill>
                <a:srgbClr val="E7E6E6">
                  <a:lumMod val="50000"/>
                </a:srgbClr>
              </a:solidFill>
              <a:latin typeface="Raleway Light" panose="020B0403030101060003" pitchFamily="34" charset="0"/>
              <a:ea typeface="Open Sans" panose="020B0606030504020204" pitchFamily="34" charset="0"/>
              <a:cs typeface="Open Sans" panose="020B0606030504020204" pitchFamily="34" charset="0"/>
            </a:endParaRPr>
          </a:p>
        </p:txBody>
      </p:sp>
      <p:grpSp>
        <p:nvGrpSpPr>
          <p:cNvPr id="56" name="Agrupar 55">
            <a:extLst>
              <a:ext uri="{FF2B5EF4-FFF2-40B4-BE49-F238E27FC236}">
                <a16:creationId xmlns:a16="http://schemas.microsoft.com/office/drawing/2014/main" id="{5356197B-9EE2-A2DD-B8D6-93E5D86491F4}"/>
              </a:ext>
            </a:extLst>
          </p:cNvPr>
          <p:cNvGrpSpPr/>
          <p:nvPr/>
        </p:nvGrpSpPr>
        <p:grpSpPr>
          <a:xfrm>
            <a:off x="910088" y="3225592"/>
            <a:ext cx="2828000" cy="400110"/>
            <a:chOff x="916438" y="3257342"/>
            <a:chExt cx="2828000" cy="400110"/>
          </a:xfrm>
        </p:grpSpPr>
        <p:sp>
          <p:nvSpPr>
            <p:cNvPr id="29" name="CaixaDeTexto 28">
              <a:extLst>
                <a:ext uri="{FF2B5EF4-FFF2-40B4-BE49-F238E27FC236}">
                  <a16:creationId xmlns:a16="http://schemas.microsoft.com/office/drawing/2014/main" id="{387C7D4B-10D4-ADD6-906A-F528F12693AD}"/>
                </a:ext>
              </a:extLst>
            </p:cNvPr>
            <p:cNvSpPr txBox="1"/>
            <p:nvPr/>
          </p:nvSpPr>
          <p:spPr>
            <a:xfrm>
              <a:off x="916438" y="3257342"/>
              <a:ext cx="632132" cy="400110"/>
            </a:xfrm>
            <a:prstGeom prst="rect">
              <a:avLst/>
            </a:prstGeom>
            <a:noFill/>
          </p:spPr>
          <p:txBody>
            <a:bodyPr wrap="square" rtlCol="0" anchor="ctr">
              <a:spAutoFit/>
            </a:bodyPr>
            <a:lstStyle/>
            <a:p>
              <a:pPr algn="r"/>
              <a:r>
                <a:rPr lang="pt-BR" sz="200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01</a:t>
              </a:r>
            </a:p>
          </p:txBody>
        </p:sp>
        <p:sp>
          <p:nvSpPr>
            <p:cNvPr id="57" name="TextBox 4">
              <a:extLst>
                <a:ext uri="{FF2B5EF4-FFF2-40B4-BE49-F238E27FC236}">
                  <a16:creationId xmlns:a16="http://schemas.microsoft.com/office/drawing/2014/main" id="{FBC0200C-84C0-4C73-6FAD-90DE8F4F66CD}"/>
                </a:ext>
              </a:extLst>
            </p:cNvPr>
            <p:cNvSpPr txBox="1"/>
            <p:nvPr/>
          </p:nvSpPr>
          <p:spPr>
            <a:xfrm>
              <a:off x="1549609" y="3341981"/>
              <a:ext cx="2194829" cy="230832"/>
            </a:xfrm>
            <a:prstGeom prst="rect">
              <a:avLst/>
            </a:prstGeom>
            <a:noFill/>
          </p:spPr>
          <p:txBody>
            <a:bodyPr wrap="square" l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grpSp>
      <p:grpSp>
        <p:nvGrpSpPr>
          <p:cNvPr id="59" name="Agrupar 58">
            <a:extLst>
              <a:ext uri="{FF2B5EF4-FFF2-40B4-BE49-F238E27FC236}">
                <a16:creationId xmlns:a16="http://schemas.microsoft.com/office/drawing/2014/main" id="{D72D5C4E-E135-CA53-6BC9-22751479968E}"/>
              </a:ext>
            </a:extLst>
          </p:cNvPr>
          <p:cNvGrpSpPr/>
          <p:nvPr/>
        </p:nvGrpSpPr>
        <p:grpSpPr>
          <a:xfrm>
            <a:off x="910088" y="3673267"/>
            <a:ext cx="2828000" cy="400110"/>
            <a:chOff x="916438" y="3257342"/>
            <a:chExt cx="2828000" cy="400110"/>
          </a:xfrm>
        </p:grpSpPr>
        <p:sp>
          <p:nvSpPr>
            <p:cNvPr id="60" name="CaixaDeTexto 59">
              <a:extLst>
                <a:ext uri="{FF2B5EF4-FFF2-40B4-BE49-F238E27FC236}">
                  <a16:creationId xmlns:a16="http://schemas.microsoft.com/office/drawing/2014/main" id="{8FBCFBE5-8C57-1142-FE7C-61C43981A12A}"/>
                </a:ext>
              </a:extLst>
            </p:cNvPr>
            <p:cNvSpPr txBox="1"/>
            <p:nvPr/>
          </p:nvSpPr>
          <p:spPr>
            <a:xfrm>
              <a:off x="916438" y="3257342"/>
              <a:ext cx="632132" cy="400110"/>
            </a:xfrm>
            <a:prstGeom prst="rect">
              <a:avLst/>
            </a:prstGeom>
            <a:noFill/>
          </p:spPr>
          <p:txBody>
            <a:bodyPr wrap="square" rtlCol="0" anchor="ctr">
              <a:spAutoFit/>
            </a:bodyPr>
            <a:lstStyle/>
            <a:p>
              <a:pPr algn="r"/>
              <a:r>
                <a:rPr lang="pt-BR" sz="200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02</a:t>
              </a:r>
            </a:p>
          </p:txBody>
        </p:sp>
        <p:sp>
          <p:nvSpPr>
            <p:cNvPr id="61" name="TextBox 4">
              <a:extLst>
                <a:ext uri="{FF2B5EF4-FFF2-40B4-BE49-F238E27FC236}">
                  <a16:creationId xmlns:a16="http://schemas.microsoft.com/office/drawing/2014/main" id="{1B80F15F-E928-C7F6-5172-74C73B5FB7B4}"/>
                </a:ext>
              </a:extLst>
            </p:cNvPr>
            <p:cNvSpPr txBox="1"/>
            <p:nvPr/>
          </p:nvSpPr>
          <p:spPr>
            <a:xfrm>
              <a:off x="1549609" y="3341981"/>
              <a:ext cx="2194829" cy="230832"/>
            </a:xfrm>
            <a:prstGeom prst="rect">
              <a:avLst/>
            </a:prstGeom>
            <a:noFill/>
          </p:spPr>
          <p:txBody>
            <a:bodyPr wrap="square" l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grpSp>
      <p:grpSp>
        <p:nvGrpSpPr>
          <p:cNvPr id="62" name="Agrupar 61">
            <a:extLst>
              <a:ext uri="{FF2B5EF4-FFF2-40B4-BE49-F238E27FC236}">
                <a16:creationId xmlns:a16="http://schemas.microsoft.com/office/drawing/2014/main" id="{CDFAF8F7-658B-9B5A-8A8B-9167587ECDE0}"/>
              </a:ext>
            </a:extLst>
          </p:cNvPr>
          <p:cNvGrpSpPr/>
          <p:nvPr/>
        </p:nvGrpSpPr>
        <p:grpSpPr>
          <a:xfrm>
            <a:off x="910088" y="4120942"/>
            <a:ext cx="2828000" cy="400110"/>
            <a:chOff x="916438" y="3257342"/>
            <a:chExt cx="2828000" cy="400110"/>
          </a:xfrm>
        </p:grpSpPr>
        <p:sp>
          <p:nvSpPr>
            <p:cNvPr id="63" name="CaixaDeTexto 62">
              <a:extLst>
                <a:ext uri="{FF2B5EF4-FFF2-40B4-BE49-F238E27FC236}">
                  <a16:creationId xmlns:a16="http://schemas.microsoft.com/office/drawing/2014/main" id="{F8D8408A-95A3-4F9B-626C-5E71A8BA8E5D}"/>
                </a:ext>
              </a:extLst>
            </p:cNvPr>
            <p:cNvSpPr txBox="1"/>
            <p:nvPr/>
          </p:nvSpPr>
          <p:spPr>
            <a:xfrm>
              <a:off x="916438" y="3257342"/>
              <a:ext cx="632132" cy="400110"/>
            </a:xfrm>
            <a:prstGeom prst="rect">
              <a:avLst/>
            </a:prstGeom>
            <a:noFill/>
          </p:spPr>
          <p:txBody>
            <a:bodyPr wrap="square" rtlCol="0" anchor="ctr">
              <a:spAutoFit/>
            </a:bodyPr>
            <a:lstStyle/>
            <a:p>
              <a:pPr algn="r"/>
              <a:r>
                <a:rPr lang="pt-BR" sz="200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03</a:t>
              </a:r>
            </a:p>
          </p:txBody>
        </p:sp>
        <p:sp>
          <p:nvSpPr>
            <p:cNvPr id="64" name="TextBox 4">
              <a:extLst>
                <a:ext uri="{FF2B5EF4-FFF2-40B4-BE49-F238E27FC236}">
                  <a16:creationId xmlns:a16="http://schemas.microsoft.com/office/drawing/2014/main" id="{87F9DD75-5D28-B1EA-B071-D37FB4F55318}"/>
                </a:ext>
              </a:extLst>
            </p:cNvPr>
            <p:cNvSpPr txBox="1"/>
            <p:nvPr/>
          </p:nvSpPr>
          <p:spPr>
            <a:xfrm>
              <a:off x="1549609" y="3341981"/>
              <a:ext cx="2194829" cy="230832"/>
            </a:xfrm>
            <a:prstGeom prst="rect">
              <a:avLst/>
            </a:prstGeom>
            <a:noFill/>
          </p:spPr>
          <p:txBody>
            <a:bodyPr wrap="square" l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grpSp>
      <p:sp>
        <p:nvSpPr>
          <p:cNvPr id="9" name="Espaço Reservado para Imagem 8">
            <a:extLst>
              <a:ext uri="{FF2B5EF4-FFF2-40B4-BE49-F238E27FC236}">
                <a16:creationId xmlns:a16="http://schemas.microsoft.com/office/drawing/2014/main" id="{E14276C7-49A0-BEB3-EE41-631DA612C009}"/>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184966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28E7D-2120-7362-5944-7A6272548245}"/>
              </a:ext>
            </a:extLst>
          </p:cNvPr>
          <p:cNvSpPr/>
          <p:nvPr/>
        </p:nvSpPr>
        <p:spPr>
          <a:xfrm>
            <a:off x="1" y="1"/>
            <a:ext cx="9141195" cy="3517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pic>
        <p:nvPicPr>
          <p:cNvPr id="3" name="Imagem 2" descr="Interface gráfica do usuário, Aplicativo&#10;&#10;Descrição gerada automaticamente">
            <a:extLst>
              <a:ext uri="{FF2B5EF4-FFF2-40B4-BE49-F238E27FC236}">
                <a16:creationId xmlns:a16="http://schemas.microsoft.com/office/drawing/2014/main" id="{8E0FB7AF-FD22-C5A8-0201-2770C159C755}"/>
              </a:ext>
            </a:extLst>
          </p:cNvPr>
          <p:cNvPicPr>
            <a:picLocks noChangeAspect="1"/>
          </p:cNvPicPr>
          <p:nvPr/>
        </p:nvPicPr>
        <p:blipFill>
          <a:blip r:embed="rId2"/>
          <a:stretch>
            <a:fillRect/>
          </a:stretch>
        </p:blipFill>
        <p:spPr>
          <a:xfrm>
            <a:off x="4025240" y="1428750"/>
            <a:ext cx="4720466" cy="2781299"/>
          </a:xfrm>
          <a:prstGeom prst="rect">
            <a:avLst/>
          </a:prstGeom>
        </p:spPr>
      </p:pic>
      <p:pic>
        <p:nvPicPr>
          <p:cNvPr id="20" name="Gráfico 19">
            <a:extLst>
              <a:ext uri="{FF2B5EF4-FFF2-40B4-BE49-F238E27FC236}">
                <a16:creationId xmlns:a16="http://schemas.microsoft.com/office/drawing/2014/main" id="{6769E0FE-8792-1EB2-C4AD-54442663BB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1306" y="245070"/>
            <a:ext cx="1034357" cy="266670"/>
          </a:xfrm>
          <a:prstGeom prst="rect">
            <a:avLst/>
          </a:prstGeom>
        </p:spPr>
      </p:pic>
      <p:sp>
        <p:nvSpPr>
          <p:cNvPr id="22" name="TextBox 5">
            <a:extLst>
              <a:ext uri="{FF2B5EF4-FFF2-40B4-BE49-F238E27FC236}">
                <a16:creationId xmlns:a16="http://schemas.microsoft.com/office/drawing/2014/main" id="{FDB569B7-706A-EF13-4BF4-7BC523947C44}"/>
              </a:ext>
            </a:extLst>
          </p:cNvPr>
          <p:cNvSpPr txBox="1"/>
          <p:nvPr/>
        </p:nvSpPr>
        <p:spPr>
          <a:xfrm>
            <a:off x="826344" y="1356097"/>
            <a:ext cx="4002831" cy="415498"/>
          </a:xfrm>
          <a:prstGeom prst="rect">
            <a:avLst/>
          </a:prstGeom>
          <a:noFill/>
        </p:spPr>
        <p:txBody>
          <a:bodyPr wrap="square" rtlCol="0">
            <a:spAutoFit/>
          </a:bodyPr>
          <a:lstStyle/>
          <a:p>
            <a:pPr defTabSz="685800"/>
            <a:r>
              <a:rPr lang="pt-BR" sz="2100" b="1" spc="75" dirty="0">
                <a:solidFill>
                  <a:schemeClr val="bg1"/>
                </a:solidFill>
                <a:latin typeface="Poppins" panose="00000500000000000000" pitchFamily="2" charset="0"/>
                <a:ea typeface="Roboto Medium" panose="02000000000000000000" pitchFamily="2" charset="0"/>
                <a:cs typeface="Poppins" panose="00000500000000000000" pitchFamily="2" charset="0"/>
              </a:rPr>
              <a:t>Pelo computador</a:t>
            </a:r>
            <a:endParaRPr lang="pt-BR" sz="2100" spc="75" dirty="0">
              <a:solidFill>
                <a:schemeClr val="bg1"/>
              </a:solidFill>
              <a:latin typeface="Poppins" panose="00000500000000000000" pitchFamily="2" charset="0"/>
              <a:ea typeface="Roboto Medium" panose="02000000000000000000" pitchFamily="2" charset="0"/>
              <a:cs typeface="Poppins" panose="00000500000000000000" pitchFamily="2" charset="0"/>
            </a:endParaRPr>
          </a:p>
        </p:txBody>
      </p:sp>
      <p:sp>
        <p:nvSpPr>
          <p:cNvPr id="23" name="TextBox 6">
            <a:extLst>
              <a:ext uri="{FF2B5EF4-FFF2-40B4-BE49-F238E27FC236}">
                <a16:creationId xmlns:a16="http://schemas.microsoft.com/office/drawing/2014/main" id="{BAD8A632-43D4-2492-479F-2E0395472C64}"/>
              </a:ext>
            </a:extLst>
          </p:cNvPr>
          <p:cNvSpPr txBox="1"/>
          <p:nvPr/>
        </p:nvSpPr>
        <p:spPr>
          <a:xfrm>
            <a:off x="812667" y="1107850"/>
            <a:ext cx="1020668" cy="311817"/>
          </a:xfrm>
          <a:prstGeom prst="rect">
            <a:avLst/>
          </a:prstGeom>
          <a:noFill/>
        </p:spPr>
        <p:txBody>
          <a:bodyPr wrap="square" rtlCol="0">
            <a:spAutoFit/>
          </a:bodyPr>
          <a:lstStyle/>
          <a:p>
            <a:pPr defTabSz="685800">
              <a:lnSpc>
                <a:spcPct val="150000"/>
              </a:lnSpc>
            </a:pPr>
            <a:r>
              <a:rPr lang="pt-BR" sz="1050" dirty="0">
                <a:solidFill>
                  <a:schemeClr val="accent3"/>
                </a:solidFill>
                <a:latin typeface="Poppins SemiBold" panose="00000700000000000000" pitchFamily="2" charset="0"/>
                <a:ea typeface="Open Sans" panose="020B0606030504020204" pitchFamily="34" charset="0"/>
                <a:cs typeface="Poppins SemiBold" panose="00000700000000000000" pitchFamily="2" charset="0"/>
              </a:rPr>
              <a:t>Diferenciais</a:t>
            </a:r>
          </a:p>
        </p:txBody>
      </p:sp>
      <p:sp>
        <p:nvSpPr>
          <p:cNvPr id="24" name="Rectangle 7">
            <a:extLst>
              <a:ext uri="{FF2B5EF4-FFF2-40B4-BE49-F238E27FC236}">
                <a16:creationId xmlns:a16="http://schemas.microsoft.com/office/drawing/2014/main" id="{8727DFD1-C2E2-CFB9-E7E4-7BD8F2C2067C}"/>
              </a:ext>
            </a:extLst>
          </p:cNvPr>
          <p:cNvSpPr/>
          <p:nvPr/>
        </p:nvSpPr>
        <p:spPr>
          <a:xfrm>
            <a:off x="840020" y="1752915"/>
            <a:ext cx="2941405" cy="1319207"/>
          </a:xfrm>
          <a:prstGeom prst="rect">
            <a:avLst/>
          </a:prstGeom>
        </p:spPr>
        <p:txBody>
          <a:bodyPr wrap="square">
            <a:spAutoFit/>
          </a:bodyPr>
          <a:lstStyle/>
          <a:p>
            <a:pPr defTabSz="685800">
              <a:lnSpc>
                <a:spcPct val="150000"/>
              </a:lnSpc>
            </a:pPr>
            <a:r>
              <a:rPr lang="pt-BR" sz="900" dirty="0">
                <a:solidFill>
                  <a:schemeClr val="bg2"/>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a:t>
            </a:r>
          </a:p>
        </p:txBody>
      </p:sp>
      <p:sp>
        <p:nvSpPr>
          <p:cNvPr id="36" name="Rectangle: Rounded Corners 13">
            <a:extLst>
              <a:ext uri="{FF2B5EF4-FFF2-40B4-BE49-F238E27FC236}">
                <a16:creationId xmlns:a16="http://schemas.microsoft.com/office/drawing/2014/main" id="{24AF8A82-B38B-0FB9-A612-228FB14F884E}"/>
              </a:ext>
            </a:extLst>
          </p:cNvPr>
          <p:cNvSpPr/>
          <p:nvPr/>
        </p:nvSpPr>
        <p:spPr>
          <a:xfrm>
            <a:off x="840020" y="3371906"/>
            <a:ext cx="2777796" cy="1038169"/>
          </a:xfrm>
          <a:prstGeom prst="roundRect">
            <a:avLst>
              <a:gd name="adj" fmla="val 7342"/>
            </a:avLst>
          </a:prstGeom>
          <a:solidFill>
            <a:schemeClr val="bg1"/>
          </a:solidFill>
          <a:ln w="38100">
            <a:noFill/>
          </a:ln>
          <a:effectLst>
            <a:outerShdw blurRad="292100" dist="127000" dir="2700000" algn="ctr"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37" name="TextBox 14">
            <a:extLst>
              <a:ext uri="{FF2B5EF4-FFF2-40B4-BE49-F238E27FC236}">
                <a16:creationId xmlns:a16="http://schemas.microsoft.com/office/drawing/2014/main" id="{E5AA1538-12F5-2E01-FE3A-3AE2E94CD9EA}"/>
              </a:ext>
            </a:extLst>
          </p:cNvPr>
          <p:cNvSpPr txBox="1"/>
          <p:nvPr/>
        </p:nvSpPr>
        <p:spPr>
          <a:xfrm>
            <a:off x="1021229" y="3561397"/>
            <a:ext cx="1618913" cy="276999"/>
          </a:xfrm>
          <a:prstGeom prst="rect">
            <a:avLst/>
          </a:prstGeom>
          <a:noFill/>
        </p:spPr>
        <p:txBody>
          <a:bodyPr wrap="square" rtlCol="0">
            <a:spAutoFit/>
          </a:bodyPr>
          <a:lstStyle/>
          <a:p>
            <a:pPr defTabSz="685800"/>
            <a:r>
              <a:rPr lang="pt-BR" sz="1200" dirty="0">
                <a:solidFill>
                  <a:schemeClr val="accent2"/>
                </a:solidFill>
                <a:latin typeface="Poppins SemiBold" panose="00000700000000000000" pitchFamily="2" charset="0"/>
                <a:cs typeface="Poppins SemiBold" panose="00000700000000000000" pitchFamily="2" charset="0"/>
              </a:rPr>
              <a:t>Título do item aqui</a:t>
            </a:r>
          </a:p>
        </p:txBody>
      </p:sp>
      <p:sp>
        <p:nvSpPr>
          <p:cNvPr id="38" name="Rectangle 15">
            <a:extLst>
              <a:ext uri="{FF2B5EF4-FFF2-40B4-BE49-F238E27FC236}">
                <a16:creationId xmlns:a16="http://schemas.microsoft.com/office/drawing/2014/main" id="{3F76804D-3A03-0399-8CA6-D13E8D3FF226}"/>
              </a:ext>
            </a:extLst>
          </p:cNvPr>
          <p:cNvSpPr/>
          <p:nvPr/>
        </p:nvSpPr>
        <p:spPr>
          <a:xfrm>
            <a:off x="1021229" y="3832012"/>
            <a:ext cx="2503021" cy="369332"/>
          </a:xfrm>
          <a:prstGeom prst="rect">
            <a:avLst/>
          </a:prstGeom>
        </p:spPr>
        <p:txBody>
          <a:bodyPr wrap="square">
            <a:spAutoFit/>
          </a:bodyPr>
          <a:lstStyle/>
          <a:p>
            <a:pP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a:t>
            </a:r>
          </a:p>
        </p:txBody>
      </p:sp>
      <p:sp>
        <p:nvSpPr>
          <p:cNvPr id="5" name="Espaço Reservado para Imagem 4">
            <a:extLst>
              <a:ext uri="{FF2B5EF4-FFF2-40B4-BE49-F238E27FC236}">
                <a16:creationId xmlns:a16="http://schemas.microsoft.com/office/drawing/2014/main" id="{087C3683-5B5A-1591-94C5-9AEA58ED3093}"/>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115024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AE4C5-BF00-4A5A-A5BD-94CA368374F0}"/>
              </a:ext>
            </a:extLst>
          </p:cNvPr>
          <p:cNvSpPr txBox="1"/>
          <p:nvPr/>
        </p:nvSpPr>
        <p:spPr>
          <a:xfrm>
            <a:off x="970555" y="2180674"/>
            <a:ext cx="6083388" cy="523220"/>
          </a:xfrm>
          <a:prstGeom prst="rect">
            <a:avLst/>
          </a:prstGeom>
          <a:noFill/>
        </p:spPr>
        <p:txBody>
          <a:bodyPr wrap="square" rtlCol="0">
            <a:spAutoFit/>
          </a:bodyPr>
          <a:lstStyle/>
          <a:p>
            <a:pPr defTabSz="685800"/>
            <a:r>
              <a:rPr lang="pt-BR" sz="2800" b="1" dirty="0">
                <a:solidFill>
                  <a:schemeClr val="accent2"/>
                </a:solidFill>
                <a:latin typeface="Poppins" panose="00000500000000000000" pitchFamily="2" charset="0"/>
                <a:ea typeface="Lato" panose="020F0502020204030203" pitchFamily="34" charset="0"/>
                <a:cs typeface="Poppins" panose="00000500000000000000" pitchFamily="2" charset="0"/>
              </a:rPr>
              <a:t>Casos de sucesso</a:t>
            </a:r>
          </a:p>
        </p:txBody>
      </p:sp>
      <p:sp>
        <p:nvSpPr>
          <p:cNvPr id="16" name="TextBox 15">
            <a:extLst>
              <a:ext uri="{FF2B5EF4-FFF2-40B4-BE49-F238E27FC236}">
                <a16:creationId xmlns:a16="http://schemas.microsoft.com/office/drawing/2014/main" id="{B78FB289-1371-413C-A5DF-ADDC1C476639}"/>
              </a:ext>
            </a:extLst>
          </p:cNvPr>
          <p:cNvSpPr txBox="1"/>
          <p:nvPr/>
        </p:nvSpPr>
        <p:spPr>
          <a:xfrm>
            <a:off x="970554" y="2619925"/>
            <a:ext cx="3391895" cy="301365"/>
          </a:xfrm>
          <a:prstGeom prst="rect">
            <a:avLst/>
          </a:prstGeom>
          <a:noFill/>
        </p:spPr>
        <p:txBody>
          <a:bodyPr wrap="square" rtlCol="0">
            <a:spAutoFit/>
          </a:bodyPr>
          <a:lstStyle/>
          <a:p>
            <a:pPr defTabSz="685800">
              <a:lnSpc>
                <a:spcPct val="150000"/>
              </a:lnSpc>
            </a:pPr>
            <a:r>
              <a:rPr lang="pt-BR" sz="1000" dirty="0">
                <a:solidFill>
                  <a:schemeClr val="accent1"/>
                </a:solidFill>
                <a:latin typeface="Poppins" panose="00000500000000000000" pitchFamily="2" charset="0"/>
                <a:ea typeface="Open Sans" panose="020B0606030504020204" pitchFamily="34" charset="0"/>
                <a:cs typeface="Poppins" panose="00000500000000000000" pitchFamily="2" charset="0"/>
              </a:rPr>
              <a:t>O que nossos clientes dizem</a:t>
            </a:r>
          </a:p>
        </p:txBody>
      </p:sp>
      <p:pic>
        <p:nvPicPr>
          <p:cNvPr id="17" name="Gráfico 16">
            <a:extLst>
              <a:ext uri="{FF2B5EF4-FFF2-40B4-BE49-F238E27FC236}">
                <a16:creationId xmlns:a16="http://schemas.microsoft.com/office/drawing/2014/main" id="{C7129CFC-9646-F2EA-0F43-14368ADACE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863" y="4204367"/>
            <a:ext cx="1034357" cy="266670"/>
          </a:xfrm>
          <a:prstGeom prst="rect">
            <a:avLst/>
          </a:prstGeom>
        </p:spPr>
      </p:pic>
    </p:spTree>
    <p:extLst>
      <p:ext uri="{BB962C8B-B14F-4D97-AF65-F5344CB8AC3E}">
        <p14:creationId xmlns:p14="http://schemas.microsoft.com/office/powerpoint/2010/main" val="2667791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0" name="Picture 32" descr="Lorem ipsum logo design gradiente colorido | Vetor Premium">
            <a:extLst>
              <a:ext uri="{FF2B5EF4-FFF2-40B4-BE49-F238E27FC236}">
                <a16:creationId xmlns:a16="http://schemas.microsoft.com/office/drawing/2014/main" id="{A4098DD7-495B-B20D-1B17-D753C0E3D2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87" t="10687" r="10687" b="10687"/>
          <a:stretch/>
        </p:blipFill>
        <p:spPr bwMode="auto">
          <a:xfrm>
            <a:off x="4261607" y="2608118"/>
            <a:ext cx="723322" cy="72736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Agrupar 1">
            <a:extLst>
              <a:ext uri="{FF2B5EF4-FFF2-40B4-BE49-F238E27FC236}">
                <a16:creationId xmlns:a16="http://schemas.microsoft.com/office/drawing/2014/main" id="{B774BC56-3352-30C7-1678-2DAC96FB805C}"/>
              </a:ext>
            </a:extLst>
          </p:cNvPr>
          <p:cNvGrpSpPr/>
          <p:nvPr/>
        </p:nvGrpSpPr>
        <p:grpSpPr>
          <a:xfrm>
            <a:off x="630693" y="1423240"/>
            <a:ext cx="7882615" cy="3057172"/>
            <a:chOff x="630693" y="1423240"/>
            <a:chExt cx="7882615" cy="3057172"/>
          </a:xfrm>
        </p:grpSpPr>
        <p:cxnSp>
          <p:nvCxnSpPr>
            <p:cNvPr id="35" name="Conector reto 34">
              <a:extLst>
                <a:ext uri="{FF2B5EF4-FFF2-40B4-BE49-F238E27FC236}">
                  <a16:creationId xmlns:a16="http://schemas.microsoft.com/office/drawing/2014/main" id="{8DA98C6E-B438-7C00-E8CC-007EC3BF4925}"/>
                </a:ext>
              </a:extLst>
            </p:cNvPr>
            <p:cNvCxnSpPr>
              <a:cxnSpLocks/>
            </p:cNvCxnSpPr>
            <p:nvPr/>
          </p:nvCxnSpPr>
          <p:spPr>
            <a:xfrm>
              <a:off x="630693" y="2447366"/>
              <a:ext cx="78826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B87A8025-6881-F35D-5EBF-08BE7ACDD10F}"/>
                </a:ext>
              </a:extLst>
            </p:cNvPr>
            <p:cNvCxnSpPr>
              <a:cxnSpLocks/>
            </p:cNvCxnSpPr>
            <p:nvPr/>
          </p:nvCxnSpPr>
          <p:spPr>
            <a:xfrm>
              <a:off x="630693" y="3528822"/>
              <a:ext cx="78826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266F0C1-13EF-70D7-1159-B7E1417561FB}"/>
                </a:ext>
              </a:extLst>
            </p:cNvPr>
            <p:cNvCxnSpPr>
              <a:cxnSpLocks/>
            </p:cNvCxnSpPr>
            <p:nvPr/>
          </p:nvCxnSpPr>
          <p:spPr>
            <a:xfrm rot="5400000">
              <a:off x="1784525" y="185388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E979C423-F3B6-CA0F-1127-FAD7441F009B}"/>
                </a:ext>
              </a:extLst>
            </p:cNvPr>
            <p:cNvCxnSpPr>
              <a:cxnSpLocks/>
            </p:cNvCxnSpPr>
            <p:nvPr/>
          </p:nvCxnSpPr>
          <p:spPr>
            <a:xfrm rot="5400000">
              <a:off x="3373737" y="185388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0EF99F2F-9C09-1C95-DD9C-B7597C6BC3BC}"/>
                </a:ext>
              </a:extLst>
            </p:cNvPr>
            <p:cNvCxnSpPr>
              <a:cxnSpLocks/>
            </p:cNvCxnSpPr>
            <p:nvPr/>
          </p:nvCxnSpPr>
          <p:spPr>
            <a:xfrm rot="5400000">
              <a:off x="4962948" y="185388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C65EC62C-DFD5-06C1-AF35-58531CD75EFF}"/>
                </a:ext>
              </a:extLst>
            </p:cNvPr>
            <p:cNvCxnSpPr>
              <a:cxnSpLocks/>
            </p:cNvCxnSpPr>
            <p:nvPr/>
          </p:nvCxnSpPr>
          <p:spPr>
            <a:xfrm rot="5400000">
              <a:off x="1784525" y="297490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3C316040-E8AB-F793-9CC5-1CD97E058FD5}"/>
                </a:ext>
              </a:extLst>
            </p:cNvPr>
            <p:cNvCxnSpPr>
              <a:cxnSpLocks/>
            </p:cNvCxnSpPr>
            <p:nvPr/>
          </p:nvCxnSpPr>
          <p:spPr>
            <a:xfrm rot="5400000">
              <a:off x="3373737" y="297490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78525336-1053-D70E-FC33-A7B873296BCB}"/>
                </a:ext>
              </a:extLst>
            </p:cNvPr>
            <p:cNvCxnSpPr>
              <a:cxnSpLocks/>
            </p:cNvCxnSpPr>
            <p:nvPr/>
          </p:nvCxnSpPr>
          <p:spPr>
            <a:xfrm rot="5400000">
              <a:off x="4962948" y="297490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90311E3C-2AB2-7CBE-7D78-B721E138B032}"/>
                </a:ext>
              </a:extLst>
            </p:cNvPr>
            <p:cNvCxnSpPr>
              <a:cxnSpLocks/>
            </p:cNvCxnSpPr>
            <p:nvPr/>
          </p:nvCxnSpPr>
          <p:spPr>
            <a:xfrm rot="5400000">
              <a:off x="1784525" y="4049767"/>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7B71EBAF-1A43-F463-8D57-7DE30EC13D3F}"/>
                </a:ext>
              </a:extLst>
            </p:cNvPr>
            <p:cNvCxnSpPr>
              <a:cxnSpLocks/>
            </p:cNvCxnSpPr>
            <p:nvPr/>
          </p:nvCxnSpPr>
          <p:spPr>
            <a:xfrm rot="5400000">
              <a:off x="3373737" y="4049767"/>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F601539F-4316-18F2-57EF-51B9905BDC19}"/>
                </a:ext>
              </a:extLst>
            </p:cNvPr>
            <p:cNvCxnSpPr>
              <a:cxnSpLocks/>
            </p:cNvCxnSpPr>
            <p:nvPr/>
          </p:nvCxnSpPr>
          <p:spPr>
            <a:xfrm rot="5400000">
              <a:off x="4962948" y="4049767"/>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CBFFA71F-BBAC-35F2-65FD-F08E71B175AE}"/>
                </a:ext>
              </a:extLst>
            </p:cNvPr>
            <p:cNvCxnSpPr>
              <a:cxnSpLocks/>
            </p:cNvCxnSpPr>
            <p:nvPr/>
          </p:nvCxnSpPr>
          <p:spPr>
            <a:xfrm rot="5400000">
              <a:off x="6544250" y="1853886"/>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9FDCAEBA-CD33-B94F-59D9-DC479D65FB72}"/>
                </a:ext>
              </a:extLst>
            </p:cNvPr>
            <p:cNvCxnSpPr>
              <a:cxnSpLocks/>
            </p:cNvCxnSpPr>
            <p:nvPr/>
          </p:nvCxnSpPr>
          <p:spPr>
            <a:xfrm rot="5400000">
              <a:off x="6544250" y="2974906"/>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2BDB1263-3D80-4AF7-A735-3AC56B0A5DAF}"/>
                </a:ext>
              </a:extLst>
            </p:cNvPr>
            <p:cNvCxnSpPr>
              <a:cxnSpLocks/>
            </p:cNvCxnSpPr>
            <p:nvPr/>
          </p:nvCxnSpPr>
          <p:spPr>
            <a:xfrm rot="5400000">
              <a:off x="6544250" y="4049768"/>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0" name="TextBox 10">
            <a:extLst>
              <a:ext uri="{FF2B5EF4-FFF2-40B4-BE49-F238E27FC236}">
                <a16:creationId xmlns:a16="http://schemas.microsoft.com/office/drawing/2014/main" id="{CC2A7986-9604-1C0F-4AAF-B67B3FBED74D}"/>
              </a:ext>
            </a:extLst>
          </p:cNvPr>
          <p:cNvSpPr txBox="1"/>
          <p:nvPr/>
        </p:nvSpPr>
        <p:spPr>
          <a:xfrm>
            <a:off x="3374671" y="558312"/>
            <a:ext cx="2531720" cy="415498"/>
          </a:xfrm>
          <a:prstGeom prst="rect">
            <a:avLst/>
          </a:prstGeom>
          <a:noFill/>
        </p:spPr>
        <p:txBody>
          <a:bodyPr wrap="square" rtlCol="0">
            <a:spAutoFit/>
          </a:bodyPr>
          <a:lstStyle/>
          <a:p>
            <a:pPr algn="ct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Alguns clientes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pic>
        <p:nvPicPr>
          <p:cNvPr id="41" name="Gráfico 40">
            <a:extLst>
              <a:ext uri="{FF2B5EF4-FFF2-40B4-BE49-F238E27FC236}">
                <a16:creationId xmlns:a16="http://schemas.microsoft.com/office/drawing/2014/main" id="{900DD75E-CD0D-BE0C-CEBC-C197757983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615" y="245070"/>
            <a:ext cx="1034357" cy="266670"/>
          </a:xfrm>
          <a:prstGeom prst="rect">
            <a:avLst/>
          </a:prstGeom>
        </p:spPr>
      </p:pic>
      <p:grpSp>
        <p:nvGrpSpPr>
          <p:cNvPr id="44" name="Agrupar 43">
            <a:extLst>
              <a:ext uri="{FF2B5EF4-FFF2-40B4-BE49-F238E27FC236}">
                <a16:creationId xmlns:a16="http://schemas.microsoft.com/office/drawing/2014/main" id="{9A089B0D-15C7-AAC5-34C7-2373EC862070}"/>
              </a:ext>
            </a:extLst>
          </p:cNvPr>
          <p:cNvGrpSpPr/>
          <p:nvPr/>
        </p:nvGrpSpPr>
        <p:grpSpPr>
          <a:xfrm>
            <a:off x="0" y="4201568"/>
            <a:ext cx="1860111" cy="946706"/>
            <a:chOff x="0" y="4201568"/>
            <a:chExt cx="1860111" cy="946706"/>
          </a:xfrm>
        </p:grpSpPr>
        <p:sp>
          <p:nvSpPr>
            <p:cNvPr id="42" name="Freeform: Shape 18">
              <a:extLst>
                <a:ext uri="{FF2B5EF4-FFF2-40B4-BE49-F238E27FC236}">
                  <a16:creationId xmlns:a16="http://schemas.microsoft.com/office/drawing/2014/main" id="{18026693-6B93-CA09-7053-4F196DF3BD2C}"/>
                </a:ext>
              </a:extLst>
            </p:cNvPr>
            <p:cNvSpPr/>
            <p:nvPr/>
          </p:nvSpPr>
          <p:spPr>
            <a:xfrm flipH="1">
              <a:off x="0" y="4201568"/>
              <a:ext cx="818507" cy="472036"/>
            </a:xfrm>
            <a:custGeom>
              <a:avLst/>
              <a:gdLst>
                <a:gd name="connsiteX0" fmla="*/ 1389519 w 1389519"/>
                <a:gd name="connsiteY0" fmla="*/ 0 h 1605359"/>
                <a:gd name="connsiteX1" fmla="*/ 1389519 w 1389519"/>
                <a:gd name="connsiteY1" fmla="*/ 455300 h 1605359"/>
                <a:gd name="connsiteX2" fmla="*/ 0 w 1389519"/>
                <a:gd name="connsiteY2" fmla="*/ 1605359 h 1605359"/>
              </a:gdLst>
              <a:ahLst/>
              <a:cxnLst>
                <a:cxn ang="0">
                  <a:pos x="connsiteX0" y="connsiteY0"/>
                </a:cxn>
                <a:cxn ang="0">
                  <a:pos x="connsiteX1" y="connsiteY1"/>
                </a:cxn>
                <a:cxn ang="0">
                  <a:pos x="connsiteX2" y="connsiteY2"/>
                </a:cxn>
              </a:cxnLst>
              <a:rect l="l" t="t" r="r" b="b"/>
              <a:pathLst>
                <a:path w="1389519" h="1605359">
                  <a:moveTo>
                    <a:pt x="1389519" y="0"/>
                  </a:moveTo>
                  <a:lnTo>
                    <a:pt x="1389519" y="455300"/>
                  </a:lnTo>
                  <a:lnTo>
                    <a:pt x="0" y="1605359"/>
                  </a:lnTo>
                  <a:close/>
                </a:path>
              </a:pathLst>
            </a:cu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43" name="Freeform: Shape 19">
              <a:extLst>
                <a:ext uri="{FF2B5EF4-FFF2-40B4-BE49-F238E27FC236}">
                  <a16:creationId xmlns:a16="http://schemas.microsoft.com/office/drawing/2014/main" id="{09A57394-89FB-0066-B33E-3F300FA114BD}"/>
                </a:ext>
              </a:extLst>
            </p:cNvPr>
            <p:cNvSpPr/>
            <p:nvPr/>
          </p:nvSpPr>
          <p:spPr>
            <a:xfrm flipH="1">
              <a:off x="0" y="4372325"/>
              <a:ext cx="1860111" cy="775949"/>
            </a:xfrm>
            <a:custGeom>
              <a:avLst/>
              <a:gdLst>
                <a:gd name="connsiteX0" fmla="*/ 3157775 w 3157775"/>
                <a:gd name="connsiteY0" fmla="*/ 0 h 2638945"/>
                <a:gd name="connsiteX1" fmla="*/ 3157775 w 3157775"/>
                <a:gd name="connsiteY1" fmla="*/ 2638945 h 2638945"/>
                <a:gd name="connsiteX2" fmla="*/ 0 w 3157775"/>
                <a:gd name="connsiteY2" fmla="*/ 2638945 h 2638945"/>
              </a:gdLst>
              <a:ahLst/>
              <a:cxnLst>
                <a:cxn ang="0">
                  <a:pos x="connsiteX0" y="connsiteY0"/>
                </a:cxn>
                <a:cxn ang="0">
                  <a:pos x="connsiteX1" y="connsiteY1"/>
                </a:cxn>
                <a:cxn ang="0">
                  <a:pos x="connsiteX2" y="connsiteY2"/>
                </a:cxn>
              </a:cxnLst>
              <a:rect l="l" t="t" r="r" b="b"/>
              <a:pathLst>
                <a:path w="3157775" h="2638945">
                  <a:moveTo>
                    <a:pt x="3157775" y="0"/>
                  </a:moveTo>
                  <a:lnTo>
                    <a:pt x="3157775" y="2638945"/>
                  </a:lnTo>
                  <a:lnTo>
                    <a:pt x="0" y="2638945"/>
                  </a:lnTo>
                  <a:close/>
                </a:path>
              </a:pathLst>
            </a:cu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grpSp>
      <p:grpSp>
        <p:nvGrpSpPr>
          <p:cNvPr id="45" name="Agrupar 44">
            <a:extLst>
              <a:ext uri="{FF2B5EF4-FFF2-40B4-BE49-F238E27FC236}">
                <a16:creationId xmlns:a16="http://schemas.microsoft.com/office/drawing/2014/main" id="{7682A63D-7AD8-FF94-827E-4E1B1A0E4956}"/>
              </a:ext>
            </a:extLst>
          </p:cNvPr>
          <p:cNvGrpSpPr/>
          <p:nvPr/>
        </p:nvGrpSpPr>
        <p:grpSpPr>
          <a:xfrm rot="10800000">
            <a:off x="7283888" y="0"/>
            <a:ext cx="1860111" cy="946706"/>
            <a:chOff x="0" y="4201568"/>
            <a:chExt cx="1860111" cy="946706"/>
          </a:xfrm>
        </p:grpSpPr>
        <p:sp>
          <p:nvSpPr>
            <p:cNvPr id="46" name="Freeform: Shape 18">
              <a:extLst>
                <a:ext uri="{FF2B5EF4-FFF2-40B4-BE49-F238E27FC236}">
                  <a16:creationId xmlns:a16="http://schemas.microsoft.com/office/drawing/2014/main" id="{F684A709-0F34-C7DC-8E68-1CC3D7D9DE8B}"/>
                </a:ext>
              </a:extLst>
            </p:cNvPr>
            <p:cNvSpPr/>
            <p:nvPr/>
          </p:nvSpPr>
          <p:spPr>
            <a:xfrm flipH="1">
              <a:off x="0" y="4201568"/>
              <a:ext cx="818507" cy="472036"/>
            </a:xfrm>
            <a:custGeom>
              <a:avLst/>
              <a:gdLst>
                <a:gd name="connsiteX0" fmla="*/ 1389519 w 1389519"/>
                <a:gd name="connsiteY0" fmla="*/ 0 h 1605359"/>
                <a:gd name="connsiteX1" fmla="*/ 1389519 w 1389519"/>
                <a:gd name="connsiteY1" fmla="*/ 455300 h 1605359"/>
                <a:gd name="connsiteX2" fmla="*/ 0 w 1389519"/>
                <a:gd name="connsiteY2" fmla="*/ 1605359 h 1605359"/>
              </a:gdLst>
              <a:ahLst/>
              <a:cxnLst>
                <a:cxn ang="0">
                  <a:pos x="connsiteX0" y="connsiteY0"/>
                </a:cxn>
                <a:cxn ang="0">
                  <a:pos x="connsiteX1" y="connsiteY1"/>
                </a:cxn>
                <a:cxn ang="0">
                  <a:pos x="connsiteX2" y="connsiteY2"/>
                </a:cxn>
              </a:cxnLst>
              <a:rect l="l" t="t" r="r" b="b"/>
              <a:pathLst>
                <a:path w="1389519" h="1605359">
                  <a:moveTo>
                    <a:pt x="1389519" y="0"/>
                  </a:moveTo>
                  <a:lnTo>
                    <a:pt x="1389519" y="455300"/>
                  </a:lnTo>
                  <a:lnTo>
                    <a:pt x="0" y="1605359"/>
                  </a:lnTo>
                  <a:close/>
                </a:path>
              </a:pathLst>
            </a:cu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47" name="Freeform: Shape 19">
              <a:extLst>
                <a:ext uri="{FF2B5EF4-FFF2-40B4-BE49-F238E27FC236}">
                  <a16:creationId xmlns:a16="http://schemas.microsoft.com/office/drawing/2014/main" id="{98B5EC27-F896-6FDE-73EB-0BB6B32FB014}"/>
                </a:ext>
              </a:extLst>
            </p:cNvPr>
            <p:cNvSpPr/>
            <p:nvPr/>
          </p:nvSpPr>
          <p:spPr>
            <a:xfrm flipH="1">
              <a:off x="0" y="4372325"/>
              <a:ext cx="1860111" cy="775949"/>
            </a:xfrm>
            <a:custGeom>
              <a:avLst/>
              <a:gdLst>
                <a:gd name="connsiteX0" fmla="*/ 3157775 w 3157775"/>
                <a:gd name="connsiteY0" fmla="*/ 0 h 2638945"/>
                <a:gd name="connsiteX1" fmla="*/ 3157775 w 3157775"/>
                <a:gd name="connsiteY1" fmla="*/ 2638945 h 2638945"/>
                <a:gd name="connsiteX2" fmla="*/ 0 w 3157775"/>
                <a:gd name="connsiteY2" fmla="*/ 2638945 h 2638945"/>
              </a:gdLst>
              <a:ahLst/>
              <a:cxnLst>
                <a:cxn ang="0">
                  <a:pos x="connsiteX0" y="connsiteY0"/>
                </a:cxn>
                <a:cxn ang="0">
                  <a:pos x="connsiteX1" y="connsiteY1"/>
                </a:cxn>
                <a:cxn ang="0">
                  <a:pos x="connsiteX2" y="connsiteY2"/>
                </a:cxn>
              </a:cxnLst>
              <a:rect l="l" t="t" r="r" b="b"/>
              <a:pathLst>
                <a:path w="3157775" h="2638945">
                  <a:moveTo>
                    <a:pt x="3157775" y="0"/>
                  </a:moveTo>
                  <a:lnTo>
                    <a:pt x="3157775" y="2638945"/>
                  </a:lnTo>
                  <a:lnTo>
                    <a:pt x="0" y="2638945"/>
                  </a:lnTo>
                  <a:close/>
                </a:path>
              </a:pathLst>
            </a:cu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grpSp>
      <p:pic>
        <p:nvPicPr>
          <p:cNvPr id="2060" name="Picture 12" descr="Lorem Lorem Logo PNG Transparent &amp; SVG Vector - Freebie Supply">
            <a:extLst>
              <a:ext uri="{FF2B5EF4-FFF2-40B4-BE49-F238E27FC236}">
                <a16:creationId xmlns:a16="http://schemas.microsoft.com/office/drawing/2014/main" id="{858EAF2C-8363-B57E-AA17-3BB2E8D1C6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825" y="1354838"/>
            <a:ext cx="1492500" cy="11193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Lorem Ipsum Logo PNG Vectors Free Download">
            <a:extLst>
              <a:ext uri="{FF2B5EF4-FFF2-40B4-BE49-F238E27FC236}">
                <a16:creationId xmlns:a16="http://schemas.microsoft.com/office/drawing/2014/main" id="{7447DA0A-DB08-997C-7931-7DAA8EC06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5093" y="1702078"/>
            <a:ext cx="827715" cy="42489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ird Company Logo PNG Vector (EPS) Free Download">
            <a:extLst>
              <a:ext uri="{FF2B5EF4-FFF2-40B4-BE49-F238E27FC236}">
                <a16:creationId xmlns:a16="http://schemas.microsoft.com/office/drawing/2014/main" id="{018EC2FC-EBDC-3470-E326-4C6628A99F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7531" y="1631855"/>
            <a:ext cx="552151" cy="56534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psum Projects | Photos, videos, logos, illustrations and branding on  Behance">
            <a:extLst>
              <a:ext uri="{FF2B5EF4-FFF2-40B4-BE49-F238E27FC236}">
                <a16:creationId xmlns:a16="http://schemas.microsoft.com/office/drawing/2014/main" id="{6D0F4150-75EE-3C18-29EC-BD78B00D2E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537" y="1518225"/>
            <a:ext cx="1013326" cy="79260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exagon Company Logo Vector Graphic by Yuhana Purwanti · Creative Fabrica |  Vector logo, Company logo, ? logo">
            <a:extLst>
              <a:ext uri="{FF2B5EF4-FFF2-40B4-BE49-F238E27FC236}">
                <a16:creationId xmlns:a16="http://schemas.microsoft.com/office/drawing/2014/main" id="{995F105D-8AFE-F5B4-8FFD-8CCBB504F5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2677" y="1544908"/>
            <a:ext cx="1110870" cy="7392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Logotipo de café profissional e exclusivo - TemplateMonster">
            <a:extLst>
              <a:ext uri="{FF2B5EF4-FFF2-40B4-BE49-F238E27FC236}">
                <a16:creationId xmlns:a16="http://schemas.microsoft.com/office/drawing/2014/main" id="{8337B377-D77A-A95B-FC90-1FB16BE2C1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436" y="2618101"/>
            <a:ext cx="1223278" cy="76454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Pencil Art Company Logo Vector Gráfico por Yuhana Purwanti · Creative  Fabrica">
            <a:extLst>
              <a:ext uri="{FF2B5EF4-FFF2-40B4-BE49-F238E27FC236}">
                <a16:creationId xmlns:a16="http://schemas.microsoft.com/office/drawing/2014/main" id="{4DACBE3D-EEC2-6A99-164B-890B40CD89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7972" y="2593796"/>
            <a:ext cx="1221957" cy="81315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Abstract Modern Letter X Logo Design Gráfico por Muhammad Rizky Klinsman ·  Creative Fabrica">
            <a:extLst>
              <a:ext uri="{FF2B5EF4-FFF2-40B4-BE49-F238E27FC236}">
                <a16:creationId xmlns:a16="http://schemas.microsoft.com/office/drawing/2014/main" id="{4485290C-9894-FC51-A7CC-7FB55F2D039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2075" y="2467878"/>
            <a:ext cx="1600251" cy="1064995"/>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Basic Logo Design - TACKL">
            <a:extLst>
              <a:ext uri="{FF2B5EF4-FFF2-40B4-BE49-F238E27FC236}">
                <a16:creationId xmlns:a16="http://schemas.microsoft.com/office/drawing/2014/main" id="{AF3C1715-C685-5B43-69C9-872564E84D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1332" y="3684900"/>
            <a:ext cx="764549" cy="76454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2" descr="Lorem Lorem Logo PNG Transparent &amp; SVG Vector - Freebie Supply">
            <a:extLst>
              <a:ext uri="{FF2B5EF4-FFF2-40B4-BE49-F238E27FC236}">
                <a16:creationId xmlns:a16="http://schemas.microsoft.com/office/drawing/2014/main" id="{19B0A751-870E-9868-3A93-D4283C2FBE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950" y="3507488"/>
            <a:ext cx="1492500" cy="111937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0" descr="Hexagon Company Logo Vector Graphic by Yuhana Purwanti · Creative Fabrica |  Vector logo, Company logo, ? logo">
            <a:extLst>
              <a:ext uri="{FF2B5EF4-FFF2-40B4-BE49-F238E27FC236}">
                <a16:creationId xmlns:a16="http://schemas.microsoft.com/office/drawing/2014/main" id="{0A45AD63-AFB6-8096-F514-BA833093A2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640" y="3697558"/>
            <a:ext cx="1110870" cy="73923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4" descr="Lorem Ipsum Logo PNG Vectors Free Download">
            <a:extLst>
              <a:ext uri="{FF2B5EF4-FFF2-40B4-BE49-F238E27FC236}">
                <a16:creationId xmlns:a16="http://schemas.microsoft.com/office/drawing/2014/main" id="{F94407F7-A63A-C5C3-2066-80656DEC5C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4255" y="2787928"/>
            <a:ext cx="827715" cy="424894"/>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logotipo de mulher de beleza. Cosméticos e Beleza Logos conceito de design  610204 Vetor no Vecteezy">
            <a:extLst>
              <a:ext uri="{FF2B5EF4-FFF2-40B4-BE49-F238E27FC236}">
                <a16:creationId xmlns:a16="http://schemas.microsoft.com/office/drawing/2014/main" id="{7D2F8A69-EA81-43C2-1CC7-7617075F58DC}"/>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5102" t="15102" r="15102" b="15102"/>
          <a:stretch/>
        </p:blipFill>
        <p:spPr bwMode="auto">
          <a:xfrm>
            <a:off x="2600043" y="3638268"/>
            <a:ext cx="857814" cy="857814"/>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pessoas de trabalho em equipe Logos. projeto bem sucedido do projeto do  logotipo da parceria 602898 Vetor no Vecteezy">
            <a:extLst>
              <a:ext uri="{FF2B5EF4-FFF2-40B4-BE49-F238E27FC236}">
                <a16:creationId xmlns:a16="http://schemas.microsoft.com/office/drawing/2014/main" id="{130FC88D-E266-10B7-1502-E9767A1042F6}"/>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7111" t="17111" r="17111" b="17111"/>
          <a:stretch/>
        </p:blipFill>
        <p:spPr bwMode="auto">
          <a:xfrm>
            <a:off x="7396413" y="3705476"/>
            <a:ext cx="723399" cy="72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39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0">
            <a:extLst>
              <a:ext uri="{FF2B5EF4-FFF2-40B4-BE49-F238E27FC236}">
                <a16:creationId xmlns:a16="http://schemas.microsoft.com/office/drawing/2014/main" id="{8164ADDB-8AAC-DD13-32E6-C9B1BBDA3617}"/>
              </a:ext>
            </a:extLst>
          </p:cNvPr>
          <p:cNvSpPr/>
          <p:nvPr/>
        </p:nvSpPr>
        <p:spPr>
          <a:xfrm>
            <a:off x="493571" y="269980"/>
            <a:ext cx="4700763" cy="2233164"/>
          </a:xfrm>
          <a:prstGeom prst="roundRect">
            <a:avLst>
              <a:gd name="adj" fmla="val 539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pt-BR" sz="1350" b="0" i="0" u="none" strike="noStrike" kern="1200" cap="none" spc="0" normalizeH="0" baseline="0" noProof="0">
              <a:ln>
                <a:noFill/>
              </a:ln>
              <a:solidFill>
                <a:srgbClr val="022161">
                  <a:lumMod val="75000"/>
                </a:srgbClr>
              </a:solidFill>
              <a:effectLst/>
              <a:uLnTx/>
              <a:uFillTx/>
              <a:latin typeface="Calibri" panose="020F0502020204030204"/>
              <a:ea typeface="+mn-ea"/>
              <a:cs typeface="+mn-cs"/>
            </a:endParaRPr>
          </a:p>
        </p:txBody>
      </p:sp>
      <p:sp>
        <p:nvSpPr>
          <p:cNvPr id="45" name="Rectangle 24">
            <a:extLst>
              <a:ext uri="{FF2B5EF4-FFF2-40B4-BE49-F238E27FC236}">
                <a16:creationId xmlns:a16="http://schemas.microsoft.com/office/drawing/2014/main" id="{B00DBEFB-9D07-BE79-BE24-62D0B6351D81}"/>
              </a:ext>
            </a:extLst>
          </p:cNvPr>
          <p:cNvSpPr/>
          <p:nvPr/>
        </p:nvSpPr>
        <p:spPr>
          <a:xfrm>
            <a:off x="1196169" y="3213104"/>
            <a:ext cx="1740799" cy="369332"/>
          </a:xfrm>
          <a:prstGeom prst="rect">
            <a:avLst/>
          </a:prstGeom>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E7E6E6">
                    <a:lumMod val="50000"/>
                  </a:srgbClr>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a:t>
            </a:r>
          </a:p>
        </p:txBody>
      </p:sp>
      <p:sp>
        <p:nvSpPr>
          <p:cNvPr id="47" name="TextBox 25">
            <a:extLst>
              <a:ext uri="{FF2B5EF4-FFF2-40B4-BE49-F238E27FC236}">
                <a16:creationId xmlns:a16="http://schemas.microsoft.com/office/drawing/2014/main" id="{10B30DBB-8A2B-5F07-B109-6F6752910172}"/>
              </a:ext>
            </a:extLst>
          </p:cNvPr>
          <p:cNvSpPr txBox="1"/>
          <p:nvPr/>
        </p:nvSpPr>
        <p:spPr>
          <a:xfrm>
            <a:off x="1196167" y="2945603"/>
            <a:ext cx="1369961" cy="276999"/>
          </a:xfrm>
          <a:prstGeom prst="rect">
            <a:avLst/>
          </a:prstGeom>
          <a:noFill/>
        </p:spPr>
        <p:txBody>
          <a:bodyPr wrap="square" rtlCol="0"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chemeClr val="accent2"/>
                </a:solidFill>
                <a:effectLst/>
                <a:uLnTx/>
                <a:uFillTx/>
                <a:latin typeface="Poppins SemiBold" panose="00000700000000000000" pitchFamily="2" charset="0"/>
                <a:ea typeface="+mn-ea"/>
                <a:cs typeface="Poppins SemiBold" panose="00000700000000000000" pitchFamily="2" charset="0"/>
              </a:rPr>
              <a:t>Título aqui</a:t>
            </a:r>
          </a:p>
        </p:txBody>
      </p:sp>
      <p:sp>
        <p:nvSpPr>
          <p:cNvPr id="48" name="TextBox 26">
            <a:extLst>
              <a:ext uri="{FF2B5EF4-FFF2-40B4-BE49-F238E27FC236}">
                <a16:creationId xmlns:a16="http://schemas.microsoft.com/office/drawing/2014/main" id="{512C9A91-2544-C5BE-15DE-16FEB62D2DC8}"/>
              </a:ext>
            </a:extLst>
          </p:cNvPr>
          <p:cNvSpPr txBox="1"/>
          <p:nvPr/>
        </p:nvSpPr>
        <p:spPr>
          <a:xfrm>
            <a:off x="643959" y="2897027"/>
            <a:ext cx="615514" cy="4154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2100" b="1" i="0" u="none" strike="noStrike" kern="1200" cap="none" spc="75" normalizeH="0" baseline="0" noProof="0" dirty="0">
                <a:ln>
                  <a:noFill/>
                </a:ln>
                <a:solidFill>
                  <a:schemeClr val="accent2"/>
                </a:solidFill>
                <a:effectLst/>
                <a:uLnTx/>
                <a:uFillTx/>
                <a:latin typeface="Poppins" panose="00000500000000000000" pitchFamily="2" charset="0"/>
                <a:ea typeface="Roboto" panose="02000000000000000000" pitchFamily="2" charset="0"/>
                <a:cs typeface="Poppins" panose="00000500000000000000" pitchFamily="2" charset="0"/>
              </a:rPr>
              <a:t>01.</a:t>
            </a:r>
          </a:p>
        </p:txBody>
      </p:sp>
      <p:sp>
        <p:nvSpPr>
          <p:cNvPr id="49" name="Rectangle: Rounded Corners 23">
            <a:extLst>
              <a:ext uri="{FF2B5EF4-FFF2-40B4-BE49-F238E27FC236}">
                <a16:creationId xmlns:a16="http://schemas.microsoft.com/office/drawing/2014/main" id="{FE392E8F-36A2-B4EC-DC25-36312D210F11}"/>
              </a:ext>
            </a:extLst>
          </p:cNvPr>
          <p:cNvSpPr/>
          <p:nvPr/>
        </p:nvSpPr>
        <p:spPr>
          <a:xfrm>
            <a:off x="493571" y="2749108"/>
            <a:ext cx="2564363" cy="942773"/>
          </a:xfrm>
          <a:prstGeom prst="roundRect">
            <a:avLst>
              <a:gd name="adj" fmla="val 4126"/>
            </a:avLst>
          </a:prstGeom>
          <a:noFill/>
          <a:ln>
            <a:solidFill>
              <a:schemeClr val="accent1"/>
            </a:solid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dirty="0">
              <a:solidFill>
                <a:prstClr val="white"/>
              </a:solidFill>
              <a:latin typeface="Calibri" panose="020F0502020204030204"/>
            </a:endParaRPr>
          </a:p>
        </p:txBody>
      </p:sp>
      <p:sp>
        <p:nvSpPr>
          <p:cNvPr id="50" name="Rectangle: Rounded Corners 23">
            <a:extLst>
              <a:ext uri="{FF2B5EF4-FFF2-40B4-BE49-F238E27FC236}">
                <a16:creationId xmlns:a16="http://schemas.microsoft.com/office/drawing/2014/main" id="{18E5D358-002A-FECE-C289-3F01C82F5D77}"/>
              </a:ext>
            </a:extLst>
          </p:cNvPr>
          <p:cNvSpPr/>
          <p:nvPr/>
        </p:nvSpPr>
        <p:spPr>
          <a:xfrm>
            <a:off x="3289819" y="2749108"/>
            <a:ext cx="2564363" cy="942773"/>
          </a:xfrm>
          <a:prstGeom prst="roundRect">
            <a:avLst>
              <a:gd name="adj" fmla="val 4126"/>
            </a:avLst>
          </a:prstGeom>
          <a:noFill/>
          <a:ln>
            <a:solidFill>
              <a:schemeClr val="accent1"/>
            </a:solid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51" name="Rectangle: Rounded Corners 23">
            <a:extLst>
              <a:ext uri="{FF2B5EF4-FFF2-40B4-BE49-F238E27FC236}">
                <a16:creationId xmlns:a16="http://schemas.microsoft.com/office/drawing/2014/main" id="{4C0F693F-D97F-19BF-2E8D-F65C0D4E4060}"/>
              </a:ext>
            </a:extLst>
          </p:cNvPr>
          <p:cNvSpPr/>
          <p:nvPr/>
        </p:nvSpPr>
        <p:spPr>
          <a:xfrm>
            <a:off x="6086067" y="2749108"/>
            <a:ext cx="2564363" cy="942773"/>
          </a:xfrm>
          <a:prstGeom prst="roundRect">
            <a:avLst>
              <a:gd name="adj" fmla="val 4126"/>
            </a:avLst>
          </a:prstGeom>
          <a:noFill/>
          <a:ln>
            <a:solidFill>
              <a:schemeClr val="accent1"/>
            </a:solid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52" name="Rectangle 24">
            <a:extLst>
              <a:ext uri="{FF2B5EF4-FFF2-40B4-BE49-F238E27FC236}">
                <a16:creationId xmlns:a16="http://schemas.microsoft.com/office/drawing/2014/main" id="{39746C5D-F6E0-B329-D0F5-C0B9EB3F668F}"/>
              </a:ext>
            </a:extLst>
          </p:cNvPr>
          <p:cNvSpPr/>
          <p:nvPr/>
        </p:nvSpPr>
        <p:spPr>
          <a:xfrm>
            <a:off x="3988606" y="3213104"/>
            <a:ext cx="1748421" cy="369332"/>
          </a:xfrm>
          <a:prstGeom prst="rect">
            <a:avLst/>
          </a:prstGeom>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E7E6E6">
                    <a:lumMod val="50000"/>
                  </a:srgbClr>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a:t>
            </a:r>
          </a:p>
        </p:txBody>
      </p:sp>
      <p:sp>
        <p:nvSpPr>
          <p:cNvPr id="53" name="TextBox 25">
            <a:extLst>
              <a:ext uri="{FF2B5EF4-FFF2-40B4-BE49-F238E27FC236}">
                <a16:creationId xmlns:a16="http://schemas.microsoft.com/office/drawing/2014/main" id="{FEFE8375-A665-3C57-4BEB-2B4CE242F283}"/>
              </a:ext>
            </a:extLst>
          </p:cNvPr>
          <p:cNvSpPr txBox="1"/>
          <p:nvPr/>
        </p:nvSpPr>
        <p:spPr>
          <a:xfrm>
            <a:off x="3988604" y="2945603"/>
            <a:ext cx="1369961" cy="276999"/>
          </a:xfrm>
          <a:prstGeom prst="rect">
            <a:avLst/>
          </a:prstGeom>
          <a:noFill/>
        </p:spPr>
        <p:txBody>
          <a:bodyPr wrap="square" rtlCol="0"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chemeClr val="accent2"/>
                </a:solidFill>
                <a:effectLst/>
                <a:uLnTx/>
                <a:uFillTx/>
                <a:latin typeface="Poppins SemiBold" panose="00000700000000000000" pitchFamily="2" charset="0"/>
                <a:ea typeface="+mn-ea"/>
                <a:cs typeface="Poppins SemiBold" panose="00000700000000000000" pitchFamily="2" charset="0"/>
              </a:rPr>
              <a:t>Título aqui</a:t>
            </a:r>
            <a:endParaRPr kumimoji="0" lang="pt-BR" sz="1200" b="0" i="0" u="none" strike="noStrike" kern="1200" cap="none" spc="0" normalizeH="0" baseline="0" noProof="0" dirty="0">
              <a:ln>
                <a:noFill/>
              </a:ln>
              <a:solidFill>
                <a:srgbClr val="022161"/>
              </a:solidFill>
              <a:effectLst/>
              <a:uLnTx/>
              <a:uFillTx/>
              <a:latin typeface="Poppins SemiBold" panose="00000700000000000000" pitchFamily="2" charset="0"/>
              <a:ea typeface="+mn-ea"/>
              <a:cs typeface="Poppins SemiBold" panose="00000700000000000000" pitchFamily="2" charset="0"/>
            </a:endParaRPr>
          </a:p>
        </p:txBody>
      </p:sp>
      <p:sp>
        <p:nvSpPr>
          <p:cNvPr id="54" name="TextBox 26">
            <a:extLst>
              <a:ext uri="{FF2B5EF4-FFF2-40B4-BE49-F238E27FC236}">
                <a16:creationId xmlns:a16="http://schemas.microsoft.com/office/drawing/2014/main" id="{A54F6037-5B0B-B945-3302-8DEE2BDDD9F0}"/>
              </a:ext>
            </a:extLst>
          </p:cNvPr>
          <p:cNvSpPr txBox="1"/>
          <p:nvPr/>
        </p:nvSpPr>
        <p:spPr>
          <a:xfrm>
            <a:off x="3436396" y="2897027"/>
            <a:ext cx="615514" cy="4154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2100" b="1" i="0" u="none" strike="noStrike" kern="1200" cap="none" spc="75" normalizeH="0" baseline="0" noProof="0" dirty="0">
                <a:ln>
                  <a:noFill/>
                </a:ln>
                <a:solidFill>
                  <a:schemeClr val="accent2"/>
                </a:solidFill>
                <a:effectLst/>
                <a:uLnTx/>
                <a:uFillTx/>
                <a:latin typeface="Poppins" panose="00000500000000000000" pitchFamily="2" charset="0"/>
                <a:ea typeface="Roboto" panose="02000000000000000000" pitchFamily="2" charset="0"/>
                <a:cs typeface="Poppins" panose="00000500000000000000" pitchFamily="2" charset="0"/>
              </a:rPr>
              <a:t>02.</a:t>
            </a:r>
          </a:p>
        </p:txBody>
      </p:sp>
      <p:sp>
        <p:nvSpPr>
          <p:cNvPr id="55" name="Rectangle 24">
            <a:extLst>
              <a:ext uri="{FF2B5EF4-FFF2-40B4-BE49-F238E27FC236}">
                <a16:creationId xmlns:a16="http://schemas.microsoft.com/office/drawing/2014/main" id="{72BD4D7A-9B49-53A8-F43D-9E4ABE596D8C}"/>
              </a:ext>
            </a:extLst>
          </p:cNvPr>
          <p:cNvSpPr/>
          <p:nvPr/>
        </p:nvSpPr>
        <p:spPr>
          <a:xfrm>
            <a:off x="6781043" y="3213104"/>
            <a:ext cx="1718998" cy="369332"/>
          </a:xfrm>
          <a:prstGeom prst="rect">
            <a:avLst/>
          </a:prstGeom>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E7E6E6">
                    <a:lumMod val="50000"/>
                  </a:srgbClr>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a:t>
            </a:r>
          </a:p>
        </p:txBody>
      </p:sp>
      <p:sp>
        <p:nvSpPr>
          <p:cNvPr id="56" name="TextBox 25">
            <a:extLst>
              <a:ext uri="{FF2B5EF4-FFF2-40B4-BE49-F238E27FC236}">
                <a16:creationId xmlns:a16="http://schemas.microsoft.com/office/drawing/2014/main" id="{EA124AC4-5ABD-1010-4FDE-F5E14F72D8C7}"/>
              </a:ext>
            </a:extLst>
          </p:cNvPr>
          <p:cNvSpPr txBox="1"/>
          <p:nvPr/>
        </p:nvSpPr>
        <p:spPr>
          <a:xfrm>
            <a:off x="6781042" y="2945603"/>
            <a:ext cx="1719000" cy="276999"/>
          </a:xfrm>
          <a:prstGeom prst="rect">
            <a:avLst/>
          </a:prstGeom>
          <a:noFill/>
        </p:spPr>
        <p:txBody>
          <a:bodyPr wrap="square" rtlCol="0"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chemeClr val="accent2"/>
                </a:solidFill>
                <a:effectLst/>
                <a:uLnTx/>
                <a:uFillTx/>
                <a:latin typeface="Poppins SemiBold" panose="00000700000000000000" pitchFamily="2" charset="0"/>
                <a:ea typeface="+mn-ea"/>
                <a:cs typeface="Poppins SemiBold" panose="00000700000000000000" pitchFamily="2" charset="0"/>
              </a:rPr>
              <a:t>Título aqui</a:t>
            </a:r>
            <a:endParaRPr kumimoji="0" lang="pt-BR" sz="1200" b="0" i="0" u="none" strike="noStrike" kern="1200" cap="none" spc="0" normalizeH="0" baseline="0" noProof="0" dirty="0">
              <a:ln>
                <a:noFill/>
              </a:ln>
              <a:solidFill>
                <a:srgbClr val="022161"/>
              </a:solidFill>
              <a:effectLst/>
              <a:uLnTx/>
              <a:uFillTx/>
              <a:latin typeface="Poppins SemiBold" panose="00000700000000000000" pitchFamily="2" charset="0"/>
              <a:ea typeface="+mn-ea"/>
              <a:cs typeface="Poppins SemiBold" panose="00000700000000000000" pitchFamily="2" charset="0"/>
            </a:endParaRPr>
          </a:p>
        </p:txBody>
      </p:sp>
      <p:sp>
        <p:nvSpPr>
          <p:cNvPr id="57" name="TextBox 26">
            <a:extLst>
              <a:ext uri="{FF2B5EF4-FFF2-40B4-BE49-F238E27FC236}">
                <a16:creationId xmlns:a16="http://schemas.microsoft.com/office/drawing/2014/main" id="{96A2BC5A-4069-90EE-23A2-F626844969C5}"/>
              </a:ext>
            </a:extLst>
          </p:cNvPr>
          <p:cNvSpPr txBox="1"/>
          <p:nvPr/>
        </p:nvSpPr>
        <p:spPr>
          <a:xfrm>
            <a:off x="6228833" y="2897027"/>
            <a:ext cx="615514" cy="4154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2100" b="1" i="0" u="none" strike="noStrike" kern="1200" cap="none" spc="75" normalizeH="0" baseline="0" noProof="0" dirty="0">
                <a:ln>
                  <a:noFill/>
                </a:ln>
                <a:solidFill>
                  <a:schemeClr val="accent2"/>
                </a:solidFill>
                <a:effectLst/>
                <a:uLnTx/>
                <a:uFillTx/>
                <a:latin typeface="Poppins" panose="00000500000000000000" pitchFamily="2" charset="0"/>
                <a:ea typeface="Roboto" panose="02000000000000000000" pitchFamily="2" charset="0"/>
                <a:cs typeface="Poppins" panose="00000500000000000000" pitchFamily="2" charset="0"/>
              </a:rPr>
              <a:t>03.</a:t>
            </a:r>
          </a:p>
        </p:txBody>
      </p:sp>
      <p:sp>
        <p:nvSpPr>
          <p:cNvPr id="58" name="Rectangle 24">
            <a:extLst>
              <a:ext uri="{FF2B5EF4-FFF2-40B4-BE49-F238E27FC236}">
                <a16:creationId xmlns:a16="http://schemas.microsoft.com/office/drawing/2014/main" id="{8831F888-A786-4BC5-B725-8E3A9EACBDEA}"/>
              </a:ext>
            </a:extLst>
          </p:cNvPr>
          <p:cNvSpPr/>
          <p:nvPr/>
        </p:nvSpPr>
        <p:spPr>
          <a:xfrm>
            <a:off x="1196169" y="4324452"/>
            <a:ext cx="1861765" cy="369332"/>
          </a:xfrm>
          <a:prstGeom prst="rect">
            <a:avLst/>
          </a:prstGeom>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E7E6E6">
                    <a:lumMod val="50000"/>
                  </a:srgbClr>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a:t>
            </a:r>
          </a:p>
        </p:txBody>
      </p:sp>
      <p:sp>
        <p:nvSpPr>
          <p:cNvPr id="59" name="TextBox 25">
            <a:extLst>
              <a:ext uri="{FF2B5EF4-FFF2-40B4-BE49-F238E27FC236}">
                <a16:creationId xmlns:a16="http://schemas.microsoft.com/office/drawing/2014/main" id="{6C19B74B-D2D2-1DAD-64EB-9A85E12354A4}"/>
              </a:ext>
            </a:extLst>
          </p:cNvPr>
          <p:cNvSpPr txBox="1"/>
          <p:nvPr/>
        </p:nvSpPr>
        <p:spPr>
          <a:xfrm>
            <a:off x="1196167" y="4056951"/>
            <a:ext cx="1369961" cy="276999"/>
          </a:xfrm>
          <a:prstGeom prst="rect">
            <a:avLst/>
          </a:prstGeom>
          <a:noFill/>
        </p:spPr>
        <p:txBody>
          <a:bodyPr wrap="square" rtlCol="0" anchor="ctr">
            <a:spAutoFit/>
          </a:bodyPr>
          <a:lstStyle/>
          <a:p>
            <a:pPr defTabSz="685800">
              <a:defRPr/>
            </a:pPr>
            <a:r>
              <a:rPr kumimoji="0" lang="pt-BR" sz="1200" b="0" i="0" u="none" strike="noStrike" kern="1200" cap="none" spc="0" normalizeH="0" baseline="0" noProof="0" dirty="0">
                <a:ln>
                  <a:noFill/>
                </a:ln>
                <a:solidFill>
                  <a:schemeClr val="accent2"/>
                </a:solidFill>
                <a:effectLst/>
                <a:uLnTx/>
                <a:uFillTx/>
                <a:latin typeface="Poppins SemiBold" panose="00000700000000000000" pitchFamily="2" charset="0"/>
                <a:ea typeface="+mn-ea"/>
                <a:cs typeface="Poppins SemiBold" panose="00000700000000000000" pitchFamily="2" charset="0"/>
              </a:rPr>
              <a:t>Título aqui</a:t>
            </a:r>
            <a:r>
              <a:rPr kumimoji="0" lang="pt-BR" sz="1200" b="0" i="0" u="none" strike="noStrike" kern="1200" cap="none" spc="0" normalizeH="0" baseline="0" noProof="0" dirty="0">
                <a:ln>
                  <a:noFill/>
                </a:ln>
                <a:solidFill>
                  <a:srgbClr val="022161"/>
                </a:solidFill>
                <a:effectLst/>
                <a:uLnTx/>
                <a:uFillTx/>
                <a:latin typeface="Poppins SemiBold" panose="00000700000000000000" pitchFamily="2" charset="0"/>
                <a:ea typeface="+mn-ea"/>
                <a:cs typeface="Poppins SemiBold" panose="00000700000000000000" pitchFamily="2" charset="0"/>
              </a:rPr>
              <a:t> </a:t>
            </a:r>
          </a:p>
        </p:txBody>
      </p:sp>
      <p:sp>
        <p:nvSpPr>
          <p:cNvPr id="60" name="TextBox 26">
            <a:extLst>
              <a:ext uri="{FF2B5EF4-FFF2-40B4-BE49-F238E27FC236}">
                <a16:creationId xmlns:a16="http://schemas.microsoft.com/office/drawing/2014/main" id="{3E9F0881-1474-C3E6-53FB-9D7BBA2EA2F6}"/>
              </a:ext>
            </a:extLst>
          </p:cNvPr>
          <p:cNvSpPr txBox="1"/>
          <p:nvPr/>
        </p:nvSpPr>
        <p:spPr>
          <a:xfrm>
            <a:off x="643959" y="4008375"/>
            <a:ext cx="762810" cy="4154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2100" b="1" i="0" u="none" strike="noStrike" kern="1200" cap="none" spc="75" normalizeH="0" baseline="0" noProof="0" dirty="0">
                <a:ln>
                  <a:noFill/>
                </a:ln>
                <a:solidFill>
                  <a:schemeClr val="accent2"/>
                </a:solidFill>
                <a:effectLst/>
                <a:uLnTx/>
                <a:uFillTx/>
                <a:latin typeface="Poppins" panose="00000500000000000000" pitchFamily="2" charset="0"/>
                <a:ea typeface="Roboto" panose="02000000000000000000" pitchFamily="2" charset="0"/>
                <a:cs typeface="Poppins" panose="00000500000000000000" pitchFamily="2" charset="0"/>
              </a:rPr>
              <a:t>04.</a:t>
            </a:r>
          </a:p>
        </p:txBody>
      </p:sp>
      <p:sp>
        <p:nvSpPr>
          <p:cNvPr id="61" name="Rectangle: Rounded Corners 23">
            <a:extLst>
              <a:ext uri="{FF2B5EF4-FFF2-40B4-BE49-F238E27FC236}">
                <a16:creationId xmlns:a16="http://schemas.microsoft.com/office/drawing/2014/main" id="{EB060BC3-82C1-205C-29BA-4D7455D2835E}"/>
              </a:ext>
            </a:extLst>
          </p:cNvPr>
          <p:cNvSpPr/>
          <p:nvPr/>
        </p:nvSpPr>
        <p:spPr>
          <a:xfrm>
            <a:off x="493571" y="3860456"/>
            <a:ext cx="2564363" cy="942773"/>
          </a:xfrm>
          <a:prstGeom prst="roundRect">
            <a:avLst>
              <a:gd name="adj" fmla="val 4126"/>
            </a:avLst>
          </a:prstGeom>
          <a:noFill/>
          <a:ln>
            <a:solidFill>
              <a:schemeClr val="accent1"/>
            </a:solid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62" name="Rectangle: Rounded Corners 23">
            <a:extLst>
              <a:ext uri="{FF2B5EF4-FFF2-40B4-BE49-F238E27FC236}">
                <a16:creationId xmlns:a16="http://schemas.microsoft.com/office/drawing/2014/main" id="{E07CAAD6-180B-225B-E625-AC1463A6CAED}"/>
              </a:ext>
            </a:extLst>
          </p:cNvPr>
          <p:cNvSpPr/>
          <p:nvPr/>
        </p:nvSpPr>
        <p:spPr>
          <a:xfrm>
            <a:off x="3289819" y="3860456"/>
            <a:ext cx="2564363" cy="942773"/>
          </a:xfrm>
          <a:prstGeom prst="roundRect">
            <a:avLst>
              <a:gd name="adj" fmla="val 4126"/>
            </a:avLst>
          </a:prstGeom>
          <a:noFill/>
          <a:ln>
            <a:solidFill>
              <a:schemeClr val="accent1"/>
            </a:solid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63" name="Rectangle: Rounded Corners 23">
            <a:extLst>
              <a:ext uri="{FF2B5EF4-FFF2-40B4-BE49-F238E27FC236}">
                <a16:creationId xmlns:a16="http://schemas.microsoft.com/office/drawing/2014/main" id="{02325D15-5638-7592-3E60-D8280691FAF9}"/>
              </a:ext>
            </a:extLst>
          </p:cNvPr>
          <p:cNvSpPr/>
          <p:nvPr/>
        </p:nvSpPr>
        <p:spPr>
          <a:xfrm>
            <a:off x="6086067" y="3860456"/>
            <a:ext cx="2564363" cy="942773"/>
          </a:xfrm>
          <a:prstGeom prst="roundRect">
            <a:avLst>
              <a:gd name="adj" fmla="val 4126"/>
            </a:avLst>
          </a:prstGeom>
          <a:noFill/>
          <a:ln>
            <a:solidFill>
              <a:schemeClr val="accent1"/>
            </a:solid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64" name="Rectangle 24">
            <a:extLst>
              <a:ext uri="{FF2B5EF4-FFF2-40B4-BE49-F238E27FC236}">
                <a16:creationId xmlns:a16="http://schemas.microsoft.com/office/drawing/2014/main" id="{65C524BA-F650-D19C-DFF1-4CED464635BA}"/>
              </a:ext>
            </a:extLst>
          </p:cNvPr>
          <p:cNvSpPr/>
          <p:nvPr/>
        </p:nvSpPr>
        <p:spPr>
          <a:xfrm>
            <a:off x="3988606" y="4324452"/>
            <a:ext cx="1865575" cy="369332"/>
          </a:xfrm>
          <a:prstGeom prst="rect">
            <a:avLst/>
          </a:prstGeom>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E7E6E6">
                    <a:lumMod val="50000"/>
                  </a:srgbClr>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a:t>
            </a:r>
          </a:p>
        </p:txBody>
      </p:sp>
      <p:sp>
        <p:nvSpPr>
          <p:cNvPr id="65" name="TextBox 25">
            <a:extLst>
              <a:ext uri="{FF2B5EF4-FFF2-40B4-BE49-F238E27FC236}">
                <a16:creationId xmlns:a16="http://schemas.microsoft.com/office/drawing/2014/main" id="{11AF12F1-AB3D-8227-F6F9-397F1BDE0EA7}"/>
              </a:ext>
            </a:extLst>
          </p:cNvPr>
          <p:cNvSpPr txBox="1"/>
          <p:nvPr/>
        </p:nvSpPr>
        <p:spPr>
          <a:xfrm>
            <a:off x="3988604" y="4056951"/>
            <a:ext cx="1369961" cy="276999"/>
          </a:xfrm>
          <a:prstGeom prst="rect">
            <a:avLst/>
          </a:prstGeom>
          <a:noFill/>
        </p:spPr>
        <p:txBody>
          <a:bodyPr wrap="square" rtlCol="0"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chemeClr val="accent2"/>
                </a:solidFill>
                <a:effectLst/>
                <a:uLnTx/>
                <a:uFillTx/>
                <a:latin typeface="Poppins SemiBold" panose="00000700000000000000" pitchFamily="2" charset="0"/>
                <a:ea typeface="+mn-ea"/>
                <a:cs typeface="Poppins SemiBold" panose="00000700000000000000" pitchFamily="2" charset="0"/>
              </a:rPr>
              <a:t>Título aqui</a:t>
            </a:r>
            <a:r>
              <a:rPr kumimoji="0" lang="pt-BR" sz="1200" b="0" i="0" u="none" strike="noStrike" kern="1200" cap="none" spc="0" normalizeH="0" baseline="0" noProof="0" dirty="0">
                <a:ln>
                  <a:noFill/>
                </a:ln>
                <a:solidFill>
                  <a:srgbClr val="022161"/>
                </a:solidFill>
                <a:effectLst/>
                <a:uLnTx/>
                <a:uFillTx/>
                <a:latin typeface="Poppins SemiBold" panose="00000700000000000000" pitchFamily="2" charset="0"/>
                <a:ea typeface="+mn-ea"/>
                <a:cs typeface="Poppins SemiBold" panose="00000700000000000000" pitchFamily="2" charset="0"/>
              </a:rPr>
              <a:t> </a:t>
            </a:r>
          </a:p>
        </p:txBody>
      </p:sp>
      <p:sp>
        <p:nvSpPr>
          <p:cNvPr id="66" name="TextBox 26">
            <a:extLst>
              <a:ext uri="{FF2B5EF4-FFF2-40B4-BE49-F238E27FC236}">
                <a16:creationId xmlns:a16="http://schemas.microsoft.com/office/drawing/2014/main" id="{0C414DA9-A7C6-8C7A-0921-D3B422B0E155}"/>
              </a:ext>
            </a:extLst>
          </p:cNvPr>
          <p:cNvSpPr txBox="1"/>
          <p:nvPr/>
        </p:nvSpPr>
        <p:spPr>
          <a:xfrm>
            <a:off x="3436396" y="4008375"/>
            <a:ext cx="755776" cy="4154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2100" b="1" i="0" u="none" strike="noStrike" kern="1200" cap="none" spc="75" normalizeH="0" baseline="0" noProof="0" dirty="0">
                <a:ln>
                  <a:noFill/>
                </a:ln>
                <a:solidFill>
                  <a:schemeClr val="accent2"/>
                </a:solidFill>
                <a:effectLst/>
                <a:uLnTx/>
                <a:uFillTx/>
                <a:latin typeface="Poppins" panose="00000500000000000000" pitchFamily="2" charset="0"/>
                <a:ea typeface="Roboto" panose="02000000000000000000" pitchFamily="2" charset="0"/>
                <a:cs typeface="Poppins" panose="00000500000000000000" pitchFamily="2" charset="0"/>
              </a:rPr>
              <a:t>05.</a:t>
            </a:r>
          </a:p>
        </p:txBody>
      </p:sp>
      <p:sp>
        <p:nvSpPr>
          <p:cNvPr id="67" name="Rectangle 24">
            <a:extLst>
              <a:ext uri="{FF2B5EF4-FFF2-40B4-BE49-F238E27FC236}">
                <a16:creationId xmlns:a16="http://schemas.microsoft.com/office/drawing/2014/main" id="{15608A92-2195-3849-5629-CD847779760D}"/>
              </a:ext>
            </a:extLst>
          </p:cNvPr>
          <p:cNvSpPr/>
          <p:nvPr/>
        </p:nvSpPr>
        <p:spPr>
          <a:xfrm>
            <a:off x="6781043" y="4324452"/>
            <a:ext cx="1869386" cy="369332"/>
          </a:xfrm>
          <a:prstGeom prst="rect">
            <a:avLst/>
          </a:prstGeom>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E7E6E6">
                    <a:lumMod val="50000"/>
                  </a:srgbClr>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a:t>
            </a:r>
          </a:p>
        </p:txBody>
      </p:sp>
      <p:sp>
        <p:nvSpPr>
          <p:cNvPr id="68" name="TextBox 25">
            <a:extLst>
              <a:ext uri="{FF2B5EF4-FFF2-40B4-BE49-F238E27FC236}">
                <a16:creationId xmlns:a16="http://schemas.microsoft.com/office/drawing/2014/main" id="{01B1E620-AB52-FABE-C085-3AC6DC91993F}"/>
              </a:ext>
            </a:extLst>
          </p:cNvPr>
          <p:cNvSpPr txBox="1"/>
          <p:nvPr/>
        </p:nvSpPr>
        <p:spPr>
          <a:xfrm>
            <a:off x="6781041" y="4056951"/>
            <a:ext cx="1369961" cy="276999"/>
          </a:xfrm>
          <a:prstGeom prst="rect">
            <a:avLst/>
          </a:prstGeom>
          <a:noFill/>
        </p:spPr>
        <p:txBody>
          <a:bodyPr wrap="square" rtlCol="0"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chemeClr val="accent2"/>
                </a:solidFill>
                <a:effectLst/>
                <a:uLnTx/>
                <a:uFillTx/>
                <a:latin typeface="Poppins SemiBold" panose="00000700000000000000" pitchFamily="2" charset="0"/>
                <a:ea typeface="+mn-ea"/>
                <a:cs typeface="Poppins SemiBold" panose="00000700000000000000" pitchFamily="2" charset="0"/>
              </a:rPr>
              <a:t>Título aqui</a:t>
            </a:r>
            <a:endParaRPr kumimoji="0" lang="pt-BR" sz="1200" b="0" i="0" u="none" strike="noStrike" kern="1200" cap="none" spc="0" normalizeH="0" baseline="0" noProof="0" dirty="0">
              <a:ln>
                <a:noFill/>
              </a:ln>
              <a:solidFill>
                <a:srgbClr val="022161"/>
              </a:solidFill>
              <a:effectLst/>
              <a:uLnTx/>
              <a:uFillTx/>
              <a:latin typeface="Poppins SemiBold" panose="00000700000000000000" pitchFamily="2" charset="0"/>
              <a:ea typeface="+mn-ea"/>
              <a:cs typeface="Poppins SemiBold" panose="00000700000000000000" pitchFamily="2" charset="0"/>
            </a:endParaRPr>
          </a:p>
        </p:txBody>
      </p:sp>
      <p:sp>
        <p:nvSpPr>
          <p:cNvPr id="69" name="TextBox 26">
            <a:extLst>
              <a:ext uri="{FF2B5EF4-FFF2-40B4-BE49-F238E27FC236}">
                <a16:creationId xmlns:a16="http://schemas.microsoft.com/office/drawing/2014/main" id="{D7631508-11B1-427C-A2A8-5B21593458B5}"/>
              </a:ext>
            </a:extLst>
          </p:cNvPr>
          <p:cNvSpPr txBox="1"/>
          <p:nvPr/>
        </p:nvSpPr>
        <p:spPr>
          <a:xfrm>
            <a:off x="6228833" y="4008375"/>
            <a:ext cx="615514" cy="4154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2100" b="1" i="0" u="none" strike="noStrike" kern="1200" cap="none" spc="75" normalizeH="0" baseline="0" noProof="0" dirty="0">
                <a:ln>
                  <a:noFill/>
                </a:ln>
                <a:solidFill>
                  <a:schemeClr val="accent2"/>
                </a:solidFill>
                <a:effectLst/>
                <a:uLnTx/>
                <a:uFillTx/>
                <a:latin typeface="Poppins" panose="00000500000000000000" pitchFamily="2" charset="0"/>
                <a:ea typeface="Roboto" panose="02000000000000000000" pitchFamily="2" charset="0"/>
                <a:cs typeface="Poppins" panose="00000500000000000000" pitchFamily="2" charset="0"/>
              </a:rPr>
              <a:t>06.</a:t>
            </a:r>
          </a:p>
        </p:txBody>
      </p:sp>
      <p:sp>
        <p:nvSpPr>
          <p:cNvPr id="75" name="TextBox 28">
            <a:extLst>
              <a:ext uri="{FF2B5EF4-FFF2-40B4-BE49-F238E27FC236}">
                <a16:creationId xmlns:a16="http://schemas.microsoft.com/office/drawing/2014/main" id="{BE55D1A1-DDEA-BE91-F362-16218CD52802}"/>
              </a:ext>
            </a:extLst>
          </p:cNvPr>
          <p:cNvSpPr txBox="1"/>
          <p:nvPr/>
        </p:nvSpPr>
        <p:spPr>
          <a:xfrm>
            <a:off x="792289" y="824101"/>
            <a:ext cx="2531720" cy="415498"/>
          </a:xfrm>
          <a:prstGeom prst="rect">
            <a:avLst/>
          </a:prstGeom>
          <a:noFill/>
        </p:spPr>
        <p:txBody>
          <a:bodyPr wrap="square" rtlCol="0">
            <a:spAutoFit/>
          </a:bodyPr>
          <a:lstStyle/>
          <a:p>
            <a:pPr defTabSz="685800"/>
            <a:r>
              <a:rPr lang="pt-BR" sz="2100" b="1" spc="75" dirty="0">
                <a:solidFill>
                  <a:prstClr val="white"/>
                </a:solidFill>
                <a:latin typeface="Poppins" panose="00000500000000000000" pitchFamily="2" charset="0"/>
                <a:ea typeface="Roboto Medium" panose="02000000000000000000" pitchFamily="2" charset="0"/>
                <a:cs typeface="Poppins" panose="00000500000000000000" pitchFamily="2" charset="0"/>
              </a:rPr>
              <a:t>Os resultados</a:t>
            </a:r>
            <a:endParaRPr lang="pt-BR" sz="2100" spc="75" dirty="0">
              <a:solidFill>
                <a:prstClr val="white"/>
              </a:solidFill>
              <a:latin typeface="Poppins" panose="00000500000000000000" pitchFamily="2" charset="0"/>
              <a:ea typeface="Roboto Medium" panose="02000000000000000000" pitchFamily="2" charset="0"/>
              <a:cs typeface="Poppins" panose="00000500000000000000" pitchFamily="2" charset="0"/>
            </a:endParaRPr>
          </a:p>
        </p:txBody>
      </p:sp>
      <p:sp>
        <p:nvSpPr>
          <p:cNvPr id="76" name="TextBox 29">
            <a:extLst>
              <a:ext uri="{FF2B5EF4-FFF2-40B4-BE49-F238E27FC236}">
                <a16:creationId xmlns:a16="http://schemas.microsoft.com/office/drawing/2014/main" id="{BAA9B399-5E9B-F8FA-21F7-D7895B79E074}"/>
              </a:ext>
            </a:extLst>
          </p:cNvPr>
          <p:cNvSpPr txBox="1"/>
          <p:nvPr/>
        </p:nvSpPr>
        <p:spPr>
          <a:xfrm>
            <a:off x="778612" y="575854"/>
            <a:ext cx="1667408" cy="311817"/>
          </a:xfrm>
          <a:prstGeom prst="rect">
            <a:avLst/>
          </a:prstGeom>
          <a:noFill/>
        </p:spPr>
        <p:txBody>
          <a:bodyPr wrap="square" rtlCol="0">
            <a:spAutoFit/>
          </a:bodyPr>
          <a:lstStyle/>
          <a:p>
            <a:pPr defTabSz="685800">
              <a:lnSpc>
                <a:spcPct val="150000"/>
              </a:lnSpc>
            </a:pPr>
            <a:r>
              <a:rPr lang="pt-BR" sz="1050" dirty="0">
                <a:solidFill>
                  <a:schemeClr val="accent3"/>
                </a:solidFill>
                <a:latin typeface="Poppins SemiBold" panose="00000700000000000000" pitchFamily="2" charset="0"/>
                <a:ea typeface="Open Sans" panose="020B0606030504020204" pitchFamily="34" charset="0"/>
                <a:cs typeface="Poppins SemiBold" panose="00000700000000000000" pitchFamily="2" charset="0"/>
              </a:rPr>
              <a:t>Casos de sucesso</a:t>
            </a:r>
          </a:p>
        </p:txBody>
      </p:sp>
      <p:sp>
        <p:nvSpPr>
          <p:cNvPr id="77" name="Rectangle 30">
            <a:extLst>
              <a:ext uri="{FF2B5EF4-FFF2-40B4-BE49-F238E27FC236}">
                <a16:creationId xmlns:a16="http://schemas.microsoft.com/office/drawing/2014/main" id="{8F6719D1-1897-6DF5-63F1-31D1FE022F6A}"/>
              </a:ext>
            </a:extLst>
          </p:cNvPr>
          <p:cNvSpPr/>
          <p:nvPr/>
        </p:nvSpPr>
        <p:spPr>
          <a:xfrm>
            <a:off x="792933" y="1216516"/>
            <a:ext cx="4118701" cy="903709"/>
          </a:xfrm>
          <a:prstGeom prst="rect">
            <a:avLst/>
          </a:prstGeom>
        </p:spPr>
        <p:txBody>
          <a:bodyPr wrap="square">
            <a:spAutoFit/>
          </a:bodyPr>
          <a:lstStyle/>
          <a:p>
            <a:pPr defTabSz="685800">
              <a:lnSpc>
                <a:spcPct val="150000"/>
              </a:lnSpc>
            </a:pPr>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a:t>
            </a:r>
          </a:p>
        </p:txBody>
      </p:sp>
      <p:sp>
        <p:nvSpPr>
          <p:cNvPr id="5" name="Espaço Reservado para Imagem 4">
            <a:extLst>
              <a:ext uri="{FF2B5EF4-FFF2-40B4-BE49-F238E27FC236}">
                <a16:creationId xmlns:a16="http://schemas.microsoft.com/office/drawing/2014/main" id="{2DD309AC-61CF-10F0-6F47-8848B15B85DB}"/>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4088230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A532803-D358-016B-002F-C2BC0FE91263}"/>
              </a:ext>
            </a:extLst>
          </p:cNvPr>
          <p:cNvSpPr/>
          <p:nvPr/>
        </p:nvSpPr>
        <p:spPr>
          <a:xfrm flipH="1">
            <a:off x="413657" y="206231"/>
            <a:ext cx="6087806" cy="2275712"/>
          </a:xfrm>
          <a:prstGeom prst="roundRect">
            <a:avLst>
              <a:gd name="adj" fmla="val 662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a:p>
        </p:txBody>
      </p:sp>
      <p:sp>
        <p:nvSpPr>
          <p:cNvPr id="4" name="Rectangle: Rounded Corners 27">
            <a:extLst>
              <a:ext uri="{FF2B5EF4-FFF2-40B4-BE49-F238E27FC236}">
                <a16:creationId xmlns:a16="http://schemas.microsoft.com/office/drawing/2014/main" id="{30805BFA-EEB2-C003-9F6A-B897F7546C67}"/>
              </a:ext>
            </a:extLst>
          </p:cNvPr>
          <p:cNvSpPr/>
          <p:nvPr/>
        </p:nvSpPr>
        <p:spPr>
          <a:xfrm>
            <a:off x="4245429" y="2781897"/>
            <a:ext cx="4526619" cy="1855418"/>
          </a:xfrm>
          <a:prstGeom prst="roundRect">
            <a:avLst>
              <a:gd name="adj" fmla="val 4859"/>
            </a:avLst>
          </a:prstGeom>
          <a:solidFill>
            <a:schemeClr val="bg1">
              <a:lumMod val="8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p>
        </p:txBody>
      </p:sp>
      <p:sp>
        <p:nvSpPr>
          <p:cNvPr id="29" name="TextBox 28">
            <a:extLst>
              <a:ext uri="{FF2B5EF4-FFF2-40B4-BE49-F238E27FC236}">
                <a16:creationId xmlns:a16="http://schemas.microsoft.com/office/drawing/2014/main" id="{206F2353-614F-444E-B986-82D01F9BF99F}"/>
              </a:ext>
            </a:extLst>
          </p:cNvPr>
          <p:cNvSpPr txBox="1"/>
          <p:nvPr/>
        </p:nvSpPr>
        <p:spPr>
          <a:xfrm>
            <a:off x="792289" y="885061"/>
            <a:ext cx="2531720" cy="415498"/>
          </a:xfrm>
          <a:prstGeom prst="rect">
            <a:avLst/>
          </a:prstGeom>
          <a:noFill/>
        </p:spPr>
        <p:txBody>
          <a:bodyPr wrap="square" rtlCol="0">
            <a:spAutoFit/>
          </a:bodyPr>
          <a:lstStyle/>
          <a:p>
            <a:pPr defTabSz="685800"/>
            <a:r>
              <a:rPr lang="pt-BR" sz="2100" b="1" spc="75" dirty="0">
                <a:solidFill>
                  <a:prstClr val="white"/>
                </a:solidFill>
                <a:latin typeface="Poppins" panose="00000500000000000000" pitchFamily="2" charset="0"/>
                <a:ea typeface="Roboto Medium" panose="02000000000000000000" pitchFamily="2" charset="0"/>
                <a:cs typeface="Poppins" panose="00000500000000000000" pitchFamily="2" charset="0"/>
              </a:rPr>
              <a:t>Os resultados</a:t>
            </a:r>
            <a:endParaRPr lang="pt-BR" sz="2100" spc="75" dirty="0">
              <a:solidFill>
                <a:prstClr val="white"/>
              </a:solidFill>
              <a:latin typeface="Poppins" panose="00000500000000000000" pitchFamily="2" charset="0"/>
              <a:ea typeface="Roboto Medium" panose="020000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F356C935-B939-4BAA-82AF-05C7586FF16B}"/>
              </a:ext>
            </a:extLst>
          </p:cNvPr>
          <p:cNvSpPr txBox="1"/>
          <p:nvPr/>
        </p:nvSpPr>
        <p:spPr>
          <a:xfrm>
            <a:off x="778612" y="636814"/>
            <a:ext cx="1865528" cy="311817"/>
          </a:xfrm>
          <a:prstGeom prst="rect">
            <a:avLst/>
          </a:prstGeom>
          <a:noFill/>
        </p:spPr>
        <p:txBody>
          <a:bodyPr wrap="square" rtlCol="0">
            <a:spAutoFit/>
          </a:bodyPr>
          <a:lstStyle/>
          <a:p>
            <a:pPr defTabSz="685800">
              <a:lnSpc>
                <a:spcPct val="150000"/>
              </a:lnSpc>
            </a:pPr>
            <a:r>
              <a:rPr lang="pt-BR" sz="1050" dirty="0">
                <a:solidFill>
                  <a:schemeClr val="accent3"/>
                </a:solidFill>
                <a:latin typeface="Poppins SemiBold" panose="00000700000000000000" pitchFamily="2" charset="0"/>
                <a:ea typeface="Open Sans" panose="020B0606030504020204" pitchFamily="34" charset="0"/>
                <a:cs typeface="Poppins SemiBold" panose="00000700000000000000" pitchFamily="2" charset="0"/>
              </a:rPr>
              <a:t>Casos de sucesso</a:t>
            </a:r>
          </a:p>
        </p:txBody>
      </p:sp>
      <p:sp>
        <p:nvSpPr>
          <p:cNvPr id="31" name="Rectangle 30">
            <a:extLst>
              <a:ext uri="{FF2B5EF4-FFF2-40B4-BE49-F238E27FC236}">
                <a16:creationId xmlns:a16="http://schemas.microsoft.com/office/drawing/2014/main" id="{9D114D22-B0AA-4254-86A8-88BD2F60F250}"/>
              </a:ext>
            </a:extLst>
          </p:cNvPr>
          <p:cNvSpPr/>
          <p:nvPr/>
        </p:nvSpPr>
        <p:spPr>
          <a:xfrm>
            <a:off x="792933" y="1277476"/>
            <a:ext cx="2869129" cy="695960"/>
          </a:xfrm>
          <a:prstGeom prst="rect">
            <a:avLst/>
          </a:prstGeom>
        </p:spPr>
        <p:txBody>
          <a:bodyPr wrap="square">
            <a:spAutoFit/>
          </a:bodyPr>
          <a:lstStyle/>
          <a:p>
            <a:pPr defTabSz="685800">
              <a:lnSpc>
                <a:spcPct val="150000"/>
              </a:lnSpc>
            </a:pPr>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a:t>
            </a:r>
          </a:p>
        </p:txBody>
      </p:sp>
      <p:grpSp>
        <p:nvGrpSpPr>
          <p:cNvPr id="49" name="Agrupar 48">
            <a:extLst>
              <a:ext uri="{FF2B5EF4-FFF2-40B4-BE49-F238E27FC236}">
                <a16:creationId xmlns:a16="http://schemas.microsoft.com/office/drawing/2014/main" id="{30D87A84-C56D-0365-F995-90A7D7E72A33}"/>
              </a:ext>
            </a:extLst>
          </p:cNvPr>
          <p:cNvGrpSpPr/>
          <p:nvPr/>
        </p:nvGrpSpPr>
        <p:grpSpPr>
          <a:xfrm>
            <a:off x="3911843" y="1123827"/>
            <a:ext cx="2269881" cy="280461"/>
            <a:chOff x="3911843" y="1148787"/>
            <a:chExt cx="2269881" cy="280461"/>
          </a:xfrm>
        </p:grpSpPr>
        <p:sp>
          <p:nvSpPr>
            <p:cNvPr id="42" name="Rectangle 41">
              <a:extLst>
                <a:ext uri="{FF2B5EF4-FFF2-40B4-BE49-F238E27FC236}">
                  <a16:creationId xmlns:a16="http://schemas.microsoft.com/office/drawing/2014/main" id="{8246FD78-AF7E-4F9E-9178-78A1BADD0A64}"/>
                </a:ext>
              </a:extLst>
            </p:cNvPr>
            <p:cNvSpPr/>
            <p:nvPr/>
          </p:nvSpPr>
          <p:spPr>
            <a:xfrm>
              <a:off x="4141489" y="1148787"/>
              <a:ext cx="2040235" cy="280461"/>
            </a:xfrm>
            <a:prstGeom prst="rect">
              <a:avLst/>
            </a:prstGeom>
          </p:spPr>
          <p:txBody>
            <a:bodyPr wrap="square">
              <a:spAutoFit/>
            </a:bodyPr>
            <a:lstStyle/>
            <a:p>
              <a:pPr defTabSz="685800">
                <a:lnSpc>
                  <a:spcPct val="150000"/>
                </a:lnSpc>
              </a:pPr>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a:t>
              </a:r>
            </a:p>
          </p:txBody>
        </p:sp>
        <p:pic>
          <p:nvPicPr>
            <p:cNvPr id="53" name="Gráfico 52" descr="Selo Tick1 com preenchimento sólido">
              <a:extLst>
                <a:ext uri="{FF2B5EF4-FFF2-40B4-BE49-F238E27FC236}">
                  <a16:creationId xmlns:a16="http://schemas.microsoft.com/office/drawing/2014/main" id="{EFD6C086-3363-7D2D-3B0F-08F7613632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1843" y="1179567"/>
              <a:ext cx="218900" cy="218900"/>
            </a:xfrm>
            <a:prstGeom prst="rect">
              <a:avLst/>
            </a:prstGeom>
          </p:spPr>
        </p:pic>
      </p:grpSp>
      <p:grpSp>
        <p:nvGrpSpPr>
          <p:cNvPr id="55" name="Agrupar 54">
            <a:extLst>
              <a:ext uri="{FF2B5EF4-FFF2-40B4-BE49-F238E27FC236}">
                <a16:creationId xmlns:a16="http://schemas.microsoft.com/office/drawing/2014/main" id="{6B253292-E9E9-E58D-E1D8-C50AC334A228}"/>
              </a:ext>
            </a:extLst>
          </p:cNvPr>
          <p:cNvGrpSpPr/>
          <p:nvPr/>
        </p:nvGrpSpPr>
        <p:grpSpPr>
          <a:xfrm>
            <a:off x="3911843" y="1434757"/>
            <a:ext cx="2269881" cy="280461"/>
            <a:chOff x="3911843" y="1148787"/>
            <a:chExt cx="2269881" cy="280461"/>
          </a:xfrm>
        </p:grpSpPr>
        <p:sp>
          <p:nvSpPr>
            <p:cNvPr id="57" name="Rectangle 41">
              <a:extLst>
                <a:ext uri="{FF2B5EF4-FFF2-40B4-BE49-F238E27FC236}">
                  <a16:creationId xmlns:a16="http://schemas.microsoft.com/office/drawing/2014/main" id="{7B7F6FC0-9EBB-F6B0-623A-477ACF37A5D5}"/>
                </a:ext>
              </a:extLst>
            </p:cNvPr>
            <p:cNvSpPr/>
            <p:nvPr/>
          </p:nvSpPr>
          <p:spPr>
            <a:xfrm>
              <a:off x="4141489" y="1148787"/>
              <a:ext cx="2040235" cy="280461"/>
            </a:xfrm>
            <a:prstGeom prst="rect">
              <a:avLst/>
            </a:prstGeom>
          </p:spPr>
          <p:txBody>
            <a:bodyPr wrap="square">
              <a:spAutoFit/>
            </a:bodyPr>
            <a:lstStyle/>
            <a:p>
              <a:pPr defTabSz="685800">
                <a:lnSpc>
                  <a:spcPct val="150000"/>
                </a:lnSpc>
              </a:pPr>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a:t>
              </a:r>
            </a:p>
          </p:txBody>
        </p:sp>
        <p:pic>
          <p:nvPicPr>
            <p:cNvPr id="59" name="Gráfico 58" descr="Selo Tick1 com preenchimento sólido">
              <a:extLst>
                <a:ext uri="{FF2B5EF4-FFF2-40B4-BE49-F238E27FC236}">
                  <a16:creationId xmlns:a16="http://schemas.microsoft.com/office/drawing/2014/main" id="{5204801D-19B6-EC52-D7FF-AD8E1B4840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1843" y="1179567"/>
              <a:ext cx="218900" cy="218900"/>
            </a:xfrm>
            <a:prstGeom prst="rect">
              <a:avLst/>
            </a:prstGeom>
          </p:spPr>
        </p:pic>
      </p:grpSp>
      <p:grpSp>
        <p:nvGrpSpPr>
          <p:cNvPr id="60" name="Agrupar 59">
            <a:extLst>
              <a:ext uri="{FF2B5EF4-FFF2-40B4-BE49-F238E27FC236}">
                <a16:creationId xmlns:a16="http://schemas.microsoft.com/office/drawing/2014/main" id="{888DCD34-BDA4-64FE-0F35-866C95DA2886}"/>
              </a:ext>
            </a:extLst>
          </p:cNvPr>
          <p:cNvGrpSpPr/>
          <p:nvPr/>
        </p:nvGrpSpPr>
        <p:grpSpPr>
          <a:xfrm>
            <a:off x="3911843" y="1745687"/>
            <a:ext cx="2269881" cy="280461"/>
            <a:chOff x="3911843" y="1148787"/>
            <a:chExt cx="2269881" cy="280461"/>
          </a:xfrm>
        </p:grpSpPr>
        <p:sp>
          <p:nvSpPr>
            <p:cNvPr id="61" name="Rectangle 41">
              <a:extLst>
                <a:ext uri="{FF2B5EF4-FFF2-40B4-BE49-F238E27FC236}">
                  <a16:creationId xmlns:a16="http://schemas.microsoft.com/office/drawing/2014/main" id="{98B97DE6-B418-42F8-A69C-DC1785D96DEE}"/>
                </a:ext>
              </a:extLst>
            </p:cNvPr>
            <p:cNvSpPr/>
            <p:nvPr/>
          </p:nvSpPr>
          <p:spPr>
            <a:xfrm>
              <a:off x="4141489" y="1148787"/>
              <a:ext cx="2040235" cy="280461"/>
            </a:xfrm>
            <a:prstGeom prst="rect">
              <a:avLst/>
            </a:prstGeom>
          </p:spPr>
          <p:txBody>
            <a:bodyPr wrap="square">
              <a:spAutoFit/>
            </a:bodyPr>
            <a:lstStyle/>
            <a:p>
              <a:pPr defTabSz="685800">
                <a:lnSpc>
                  <a:spcPct val="150000"/>
                </a:lnSpc>
              </a:pPr>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a:t>
              </a:r>
            </a:p>
          </p:txBody>
        </p:sp>
        <p:pic>
          <p:nvPicPr>
            <p:cNvPr id="62" name="Gráfico 61" descr="Selo Tick1 com preenchimento sólido">
              <a:extLst>
                <a:ext uri="{FF2B5EF4-FFF2-40B4-BE49-F238E27FC236}">
                  <a16:creationId xmlns:a16="http://schemas.microsoft.com/office/drawing/2014/main" id="{86149005-5216-503B-E948-24350F9FC0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1843" y="1179567"/>
              <a:ext cx="218900" cy="218900"/>
            </a:xfrm>
            <a:prstGeom prst="rect">
              <a:avLst/>
            </a:prstGeom>
          </p:spPr>
        </p:pic>
      </p:grpSp>
      <p:grpSp>
        <p:nvGrpSpPr>
          <p:cNvPr id="63" name="Agrupar 62">
            <a:extLst>
              <a:ext uri="{FF2B5EF4-FFF2-40B4-BE49-F238E27FC236}">
                <a16:creationId xmlns:a16="http://schemas.microsoft.com/office/drawing/2014/main" id="{897BB97D-4403-F3A6-1163-B69FCDF1FDFD}"/>
              </a:ext>
            </a:extLst>
          </p:cNvPr>
          <p:cNvGrpSpPr/>
          <p:nvPr/>
        </p:nvGrpSpPr>
        <p:grpSpPr>
          <a:xfrm>
            <a:off x="3911843" y="501967"/>
            <a:ext cx="2269881" cy="280461"/>
            <a:chOff x="3911843" y="1148787"/>
            <a:chExt cx="2269881" cy="280461"/>
          </a:xfrm>
        </p:grpSpPr>
        <p:sp>
          <p:nvSpPr>
            <p:cNvPr id="64" name="Rectangle 41">
              <a:extLst>
                <a:ext uri="{FF2B5EF4-FFF2-40B4-BE49-F238E27FC236}">
                  <a16:creationId xmlns:a16="http://schemas.microsoft.com/office/drawing/2014/main" id="{870BFF8C-31DD-BEA1-4E54-619C5E9DE817}"/>
                </a:ext>
              </a:extLst>
            </p:cNvPr>
            <p:cNvSpPr/>
            <p:nvPr/>
          </p:nvSpPr>
          <p:spPr>
            <a:xfrm>
              <a:off x="4141489" y="1148787"/>
              <a:ext cx="2040235" cy="280461"/>
            </a:xfrm>
            <a:prstGeom prst="rect">
              <a:avLst/>
            </a:prstGeom>
          </p:spPr>
          <p:txBody>
            <a:bodyPr wrap="square">
              <a:spAutoFit/>
            </a:bodyPr>
            <a:lstStyle/>
            <a:p>
              <a:pPr defTabSz="685800">
                <a:lnSpc>
                  <a:spcPct val="150000"/>
                </a:lnSpc>
              </a:pPr>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a:t>
              </a:r>
            </a:p>
          </p:txBody>
        </p:sp>
        <p:pic>
          <p:nvPicPr>
            <p:cNvPr id="65" name="Gráfico 64" descr="Selo Tick1 com preenchimento sólido">
              <a:extLst>
                <a:ext uri="{FF2B5EF4-FFF2-40B4-BE49-F238E27FC236}">
                  <a16:creationId xmlns:a16="http://schemas.microsoft.com/office/drawing/2014/main" id="{7F8ECCE4-8FED-13B6-7F91-8DAAF5882B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1843" y="1179567"/>
              <a:ext cx="218900" cy="218900"/>
            </a:xfrm>
            <a:prstGeom prst="rect">
              <a:avLst/>
            </a:prstGeom>
          </p:spPr>
        </p:pic>
      </p:grpSp>
      <p:grpSp>
        <p:nvGrpSpPr>
          <p:cNvPr id="66" name="Agrupar 65">
            <a:extLst>
              <a:ext uri="{FF2B5EF4-FFF2-40B4-BE49-F238E27FC236}">
                <a16:creationId xmlns:a16="http://schemas.microsoft.com/office/drawing/2014/main" id="{DC846B31-AAE0-A75A-C872-4AA0334C3101}"/>
              </a:ext>
            </a:extLst>
          </p:cNvPr>
          <p:cNvGrpSpPr/>
          <p:nvPr/>
        </p:nvGrpSpPr>
        <p:grpSpPr>
          <a:xfrm>
            <a:off x="3911843" y="812897"/>
            <a:ext cx="2269881" cy="280461"/>
            <a:chOff x="3911843" y="1148787"/>
            <a:chExt cx="2269881" cy="280461"/>
          </a:xfrm>
        </p:grpSpPr>
        <p:sp>
          <p:nvSpPr>
            <p:cNvPr id="67" name="Rectangle 41">
              <a:extLst>
                <a:ext uri="{FF2B5EF4-FFF2-40B4-BE49-F238E27FC236}">
                  <a16:creationId xmlns:a16="http://schemas.microsoft.com/office/drawing/2014/main" id="{CF569916-ED21-DE85-411F-985282DA6A35}"/>
                </a:ext>
              </a:extLst>
            </p:cNvPr>
            <p:cNvSpPr/>
            <p:nvPr/>
          </p:nvSpPr>
          <p:spPr>
            <a:xfrm>
              <a:off x="4141489" y="1148787"/>
              <a:ext cx="2040235" cy="280461"/>
            </a:xfrm>
            <a:prstGeom prst="rect">
              <a:avLst/>
            </a:prstGeom>
          </p:spPr>
          <p:txBody>
            <a:bodyPr wrap="square">
              <a:spAutoFit/>
            </a:bodyPr>
            <a:lstStyle/>
            <a:p>
              <a:pPr defTabSz="685800">
                <a:lnSpc>
                  <a:spcPct val="150000"/>
                </a:lnSpc>
              </a:pPr>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a:t>
              </a:r>
            </a:p>
          </p:txBody>
        </p:sp>
        <p:pic>
          <p:nvPicPr>
            <p:cNvPr id="68" name="Gráfico 67" descr="Selo Tick1 com preenchimento sólido">
              <a:extLst>
                <a:ext uri="{FF2B5EF4-FFF2-40B4-BE49-F238E27FC236}">
                  <a16:creationId xmlns:a16="http://schemas.microsoft.com/office/drawing/2014/main" id="{DDD083B2-B21D-2D67-AE9B-E0DE051252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1843" y="1179567"/>
              <a:ext cx="218900" cy="218900"/>
            </a:xfrm>
            <a:prstGeom prst="rect">
              <a:avLst/>
            </a:prstGeom>
          </p:spPr>
        </p:pic>
      </p:grpSp>
      <p:grpSp>
        <p:nvGrpSpPr>
          <p:cNvPr id="79" name="Agrupar 78">
            <a:extLst>
              <a:ext uri="{FF2B5EF4-FFF2-40B4-BE49-F238E27FC236}">
                <a16:creationId xmlns:a16="http://schemas.microsoft.com/office/drawing/2014/main" id="{BEE04345-82E5-9D72-0983-FFAACE985B4A}"/>
              </a:ext>
            </a:extLst>
          </p:cNvPr>
          <p:cNvGrpSpPr/>
          <p:nvPr/>
        </p:nvGrpSpPr>
        <p:grpSpPr>
          <a:xfrm>
            <a:off x="4365364" y="3182601"/>
            <a:ext cx="1618913" cy="1115083"/>
            <a:chOff x="4357744" y="3182601"/>
            <a:chExt cx="1618913" cy="1115083"/>
          </a:xfrm>
        </p:grpSpPr>
        <p:sp>
          <p:nvSpPr>
            <p:cNvPr id="3" name="Rectangle 2">
              <a:extLst>
                <a:ext uri="{FF2B5EF4-FFF2-40B4-BE49-F238E27FC236}">
                  <a16:creationId xmlns:a16="http://schemas.microsoft.com/office/drawing/2014/main" id="{EC6ED41E-13D9-4FF8-9C06-D0DF0C8A10B5}"/>
                </a:ext>
              </a:extLst>
            </p:cNvPr>
            <p:cNvSpPr/>
            <p:nvPr/>
          </p:nvSpPr>
          <p:spPr>
            <a:xfrm>
              <a:off x="4817661" y="3414167"/>
              <a:ext cx="699081" cy="353943"/>
            </a:xfrm>
            <a:prstGeom prst="rect">
              <a:avLst/>
            </a:prstGeom>
            <a:noFill/>
            <a:ln>
              <a:noFill/>
            </a:ln>
          </p:spPr>
          <p:txBody>
            <a:bodyPr wrap="square">
              <a:spAutoFit/>
            </a:bodyPr>
            <a:lstStyle/>
            <a:p>
              <a:pPr algn="ctr" defTabSz="685800">
                <a:lnSpc>
                  <a:spcPct val="120000"/>
                </a:lnSpc>
              </a:pPr>
              <a:r>
                <a:rPr lang="pt-BR" sz="1500" dirty="0">
                  <a:solidFill>
                    <a:schemeClr val="accent2"/>
                  </a:solidFill>
                  <a:latin typeface="Poppins SemiBold" panose="00000700000000000000" pitchFamily="2" charset="0"/>
                  <a:ea typeface="Open Sans" panose="020B0606030504020204" pitchFamily="34" charset="0"/>
                  <a:cs typeface="Poppins SemiBold" panose="00000700000000000000" pitchFamily="2" charset="0"/>
                </a:rPr>
                <a:t>25%</a:t>
              </a:r>
            </a:p>
          </p:txBody>
        </p:sp>
        <p:sp>
          <p:nvSpPr>
            <p:cNvPr id="7" name="Oval 6">
              <a:extLst>
                <a:ext uri="{FF2B5EF4-FFF2-40B4-BE49-F238E27FC236}">
                  <a16:creationId xmlns:a16="http://schemas.microsoft.com/office/drawing/2014/main" id="{270D3E7A-E7E0-415A-9E21-4C189F392C48}"/>
                </a:ext>
              </a:extLst>
            </p:cNvPr>
            <p:cNvSpPr/>
            <p:nvPr/>
          </p:nvSpPr>
          <p:spPr>
            <a:xfrm>
              <a:off x="4836440" y="3252788"/>
              <a:ext cx="661522" cy="661522"/>
            </a:xfrm>
            <a:prstGeom prst="ellipse">
              <a:avLst/>
            </a:prstGeom>
            <a:noFill/>
            <a:ln w="952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013">
                <a:solidFill>
                  <a:schemeClr val="accent2"/>
                </a:solidFill>
                <a:latin typeface="Montserrat" panose="00000500000000000000" pitchFamily="50" charset="0"/>
              </a:endParaRPr>
            </a:p>
          </p:txBody>
        </p:sp>
        <p:sp>
          <p:nvSpPr>
            <p:cNvPr id="11" name="TextBox 10">
              <a:extLst>
                <a:ext uri="{FF2B5EF4-FFF2-40B4-BE49-F238E27FC236}">
                  <a16:creationId xmlns:a16="http://schemas.microsoft.com/office/drawing/2014/main" id="{89185838-5562-49CB-90B2-4F5B670F54BB}"/>
                </a:ext>
              </a:extLst>
            </p:cNvPr>
            <p:cNvSpPr txBox="1"/>
            <p:nvPr/>
          </p:nvSpPr>
          <p:spPr>
            <a:xfrm>
              <a:off x="4357744" y="4066852"/>
              <a:ext cx="1618913" cy="230832"/>
            </a:xfrm>
            <a:prstGeom prst="rect">
              <a:avLst/>
            </a:prstGeom>
            <a:noFill/>
          </p:spPr>
          <p:txBody>
            <a:bodyPr wrap="square" rtlCol="0">
              <a:spAutoFit/>
            </a:bodyPr>
            <a:lstStyle/>
            <a:p>
              <a:pPr algn="ctr" defTabSz="685800"/>
              <a:r>
                <a:rPr lang="pt-BR" sz="900" dirty="0">
                  <a:solidFill>
                    <a:schemeClr val="accent2"/>
                  </a:solidFill>
                  <a:latin typeface="Poppins SemiBold" panose="00000700000000000000" pitchFamily="2" charset="0"/>
                  <a:cs typeface="Poppins SemiBold" panose="00000700000000000000" pitchFamily="2" charset="0"/>
                </a:rPr>
                <a:t>Título do item </a:t>
              </a:r>
            </a:p>
          </p:txBody>
        </p:sp>
        <p:sp>
          <p:nvSpPr>
            <p:cNvPr id="75" name="Semicírculo 74">
              <a:extLst>
                <a:ext uri="{FF2B5EF4-FFF2-40B4-BE49-F238E27FC236}">
                  <a16:creationId xmlns:a16="http://schemas.microsoft.com/office/drawing/2014/main" id="{54BA04FB-E412-C0E0-FFB2-AB4EAB640761}"/>
                </a:ext>
              </a:extLst>
            </p:cNvPr>
            <p:cNvSpPr/>
            <p:nvPr/>
          </p:nvSpPr>
          <p:spPr>
            <a:xfrm rot="16200000">
              <a:off x="4764880" y="3187366"/>
              <a:ext cx="804863" cy="795334"/>
            </a:xfrm>
            <a:prstGeom prst="blockArc">
              <a:avLst>
                <a:gd name="adj1" fmla="val 16103698"/>
                <a:gd name="adj2" fmla="val 21504750"/>
                <a:gd name="adj3" fmla="val 17567"/>
              </a:avLst>
            </a:prstGeom>
            <a:solidFill>
              <a:schemeClr val="accent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grpSp>
        <p:nvGrpSpPr>
          <p:cNvPr id="80" name="Agrupar 79">
            <a:extLst>
              <a:ext uri="{FF2B5EF4-FFF2-40B4-BE49-F238E27FC236}">
                <a16:creationId xmlns:a16="http://schemas.microsoft.com/office/drawing/2014/main" id="{C78C2B09-8903-6785-5A4C-98F968E0FF2D}"/>
              </a:ext>
            </a:extLst>
          </p:cNvPr>
          <p:cNvGrpSpPr/>
          <p:nvPr/>
        </p:nvGrpSpPr>
        <p:grpSpPr>
          <a:xfrm>
            <a:off x="5706484" y="3182601"/>
            <a:ext cx="1618913" cy="1115083"/>
            <a:chOff x="4357744" y="3182601"/>
            <a:chExt cx="1618913" cy="1115083"/>
          </a:xfrm>
        </p:grpSpPr>
        <p:sp>
          <p:nvSpPr>
            <p:cNvPr id="81" name="Rectangle 2">
              <a:extLst>
                <a:ext uri="{FF2B5EF4-FFF2-40B4-BE49-F238E27FC236}">
                  <a16:creationId xmlns:a16="http://schemas.microsoft.com/office/drawing/2014/main" id="{905203CF-588B-C10E-A57F-E7F5A85FB98D}"/>
                </a:ext>
              </a:extLst>
            </p:cNvPr>
            <p:cNvSpPr/>
            <p:nvPr/>
          </p:nvSpPr>
          <p:spPr>
            <a:xfrm>
              <a:off x="4817661" y="3414167"/>
              <a:ext cx="699081" cy="353943"/>
            </a:xfrm>
            <a:prstGeom prst="rect">
              <a:avLst/>
            </a:prstGeom>
            <a:noFill/>
            <a:ln>
              <a:noFill/>
            </a:ln>
          </p:spPr>
          <p:txBody>
            <a:bodyPr wrap="square">
              <a:spAutoFit/>
            </a:bodyPr>
            <a:lstStyle/>
            <a:p>
              <a:pPr algn="ctr" defTabSz="685800">
                <a:lnSpc>
                  <a:spcPct val="120000"/>
                </a:lnSpc>
              </a:pPr>
              <a:r>
                <a:rPr lang="pt-BR" sz="1500" dirty="0">
                  <a:solidFill>
                    <a:schemeClr val="accent2"/>
                  </a:solidFill>
                  <a:latin typeface="Poppins SemiBold" panose="00000700000000000000" pitchFamily="2" charset="0"/>
                  <a:ea typeface="Open Sans" panose="020B0606030504020204" pitchFamily="34" charset="0"/>
                  <a:cs typeface="Poppins SemiBold" panose="00000700000000000000" pitchFamily="2" charset="0"/>
                </a:rPr>
                <a:t>50%</a:t>
              </a:r>
            </a:p>
          </p:txBody>
        </p:sp>
        <p:sp>
          <p:nvSpPr>
            <p:cNvPr id="82" name="Oval 6">
              <a:extLst>
                <a:ext uri="{FF2B5EF4-FFF2-40B4-BE49-F238E27FC236}">
                  <a16:creationId xmlns:a16="http://schemas.microsoft.com/office/drawing/2014/main" id="{911D9865-8A0D-00B3-5006-DB8971B0F9F6}"/>
                </a:ext>
              </a:extLst>
            </p:cNvPr>
            <p:cNvSpPr/>
            <p:nvPr/>
          </p:nvSpPr>
          <p:spPr>
            <a:xfrm>
              <a:off x="4836440" y="3252788"/>
              <a:ext cx="661522" cy="661522"/>
            </a:xfrm>
            <a:prstGeom prst="ellipse">
              <a:avLst/>
            </a:prstGeom>
            <a:noFill/>
            <a:ln w="952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013">
                <a:solidFill>
                  <a:schemeClr val="accent2"/>
                </a:solidFill>
                <a:latin typeface="Montserrat" panose="00000500000000000000" pitchFamily="50" charset="0"/>
              </a:endParaRPr>
            </a:p>
          </p:txBody>
        </p:sp>
        <p:sp>
          <p:nvSpPr>
            <p:cNvPr id="83" name="TextBox 10">
              <a:extLst>
                <a:ext uri="{FF2B5EF4-FFF2-40B4-BE49-F238E27FC236}">
                  <a16:creationId xmlns:a16="http://schemas.microsoft.com/office/drawing/2014/main" id="{71CDFFF0-1D84-BF0E-9C45-E2ED1952228F}"/>
                </a:ext>
              </a:extLst>
            </p:cNvPr>
            <p:cNvSpPr txBox="1"/>
            <p:nvPr/>
          </p:nvSpPr>
          <p:spPr>
            <a:xfrm>
              <a:off x="4357744" y="4066852"/>
              <a:ext cx="1618913" cy="230832"/>
            </a:xfrm>
            <a:prstGeom prst="rect">
              <a:avLst/>
            </a:prstGeom>
            <a:noFill/>
          </p:spPr>
          <p:txBody>
            <a:bodyPr wrap="square" rtlCol="0">
              <a:spAutoFit/>
            </a:bodyPr>
            <a:lstStyle/>
            <a:p>
              <a:pPr algn="ctr" defTabSz="685800"/>
              <a:r>
                <a:rPr lang="pt-BR" sz="900" dirty="0">
                  <a:solidFill>
                    <a:schemeClr val="accent2"/>
                  </a:solidFill>
                  <a:latin typeface="Poppins SemiBold" panose="00000700000000000000" pitchFamily="2" charset="0"/>
                  <a:cs typeface="Poppins SemiBold" panose="00000700000000000000" pitchFamily="2" charset="0"/>
                </a:rPr>
                <a:t>Título do item </a:t>
              </a:r>
            </a:p>
          </p:txBody>
        </p:sp>
        <p:sp>
          <p:nvSpPr>
            <p:cNvPr id="84" name="Semicírculo 83">
              <a:extLst>
                <a:ext uri="{FF2B5EF4-FFF2-40B4-BE49-F238E27FC236}">
                  <a16:creationId xmlns:a16="http://schemas.microsoft.com/office/drawing/2014/main" id="{AE2F58DD-EBA1-0F6D-AC6F-3F60B3CC1D8D}"/>
                </a:ext>
              </a:extLst>
            </p:cNvPr>
            <p:cNvSpPr/>
            <p:nvPr/>
          </p:nvSpPr>
          <p:spPr>
            <a:xfrm rot="16200000">
              <a:off x="4764880" y="3187366"/>
              <a:ext cx="804863" cy="795334"/>
            </a:xfrm>
            <a:prstGeom prst="blockArc">
              <a:avLst>
                <a:gd name="adj1" fmla="val 10698663"/>
                <a:gd name="adj2" fmla="val 21504750"/>
                <a:gd name="adj3" fmla="val 17567"/>
              </a:avLst>
            </a:prstGeom>
            <a:solidFill>
              <a:schemeClr val="accent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grpSp>
        <p:nvGrpSpPr>
          <p:cNvPr id="85" name="Agrupar 84">
            <a:extLst>
              <a:ext uri="{FF2B5EF4-FFF2-40B4-BE49-F238E27FC236}">
                <a16:creationId xmlns:a16="http://schemas.microsoft.com/office/drawing/2014/main" id="{FB4053F7-8CC7-8F25-65F2-730A50AEB4D6}"/>
              </a:ext>
            </a:extLst>
          </p:cNvPr>
          <p:cNvGrpSpPr/>
          <p:nvPr/>
        </p:nvGrpSpPr>
        <p:grpSpPr>
          <a:xfrm>
            <a:off x="7047604" y="3182601"/>
            <a:ext cx="1618913" cy="1115083"/>
            <a:chOff x="4357744" y="3182601"/>
            <a:chExt cx="1618913" cy="1115083"/>
          </a:xfrm>
        </p:grpSpPr>
        <p:sp>
          <p:nvSpPr>
            <p:cNvPr id="86" name="Rectangle 2">
              <a:extLst>
                <a:ext uri="{FF2B5EF4-FFF2-40B4-BE49-F238E27FC236}">
                  <a16:creationId xmlns:a16="http://schemas.microsoft.com/office/drawing/2014/main" id="{A27516EC-3AD0-A53D-3C07-B7EE7D16CD68}"/>
                </a:ext>
              </a:extLst>
            </p:cNvPr>
            <p:cNvSpPr/>
            <p:nvPr/>
          </p:nvSpPr>
          <p:spPr>
            <a:xfrm>
              <a:off x="4817661" y="3414167"/>
              <a:ext cx="699081" cy="353943"/>
            </a:xfrm>
            <a:prstGeom prst="rect">
              <a:avLst/>
            </a:prstGeom>
            <a:noFill/>
            <a:ln>
              <a:noFill/>
            </a:ln>
          </p:spPr>
          <p:txBody>
            <a:bodyPr wrap="square">
              <a:spAutoFit/>
            </a:bodyPr>
            <a:lstStyle/>
            <a:p>
              <a:pPr algn="ctr" defTabSz="685800">
                <a:lnSpc>
                  <a:spcPct val="120000"/>
                </a:lnSpc>
              </a:pPr>
              <a:r>
                <a:rPr lang="pt-BR" sz="1500" dirty="0">
                  <a:solidFill>
                    <a:schemeClr val="accent2"/>
                  </a:solidFill>
                  <a:latin typeface="Poppins SemiBold" panose="00000700000000000000" pitchFamily="2" charset="0"/>
                  <a:ea typeface="Open Sans" panose="020B0606030504020204" pitchFamily="34" charset="0"/>
                  <a:cs typeface="Poppins SemiBold" panose="00000700000000000000" pitchFamily="2" charset="0"/>
                </a:rPr>
                <a:t>75%</a:t>
              </a:r>
            </a:p>
          </p:txBody>
        </p:sp>
        <p:sp>
          <p:nvSpPr>
            <p:cNvPr id="87" name="Oval 6">
              <a:extLst>
                <a:ext uri="{FF2B5EF4-FFF2-40B4-BE49-F238E27FC236}">
                  <a16:creationId xmlns:a16="http://schemas.microsoft.com/office/drawing/2014/main" id="{2C0332CE-CDFB-60E9-1522-3A666772B02F}"/>
                </a:ext>
              </a:extLst>
            </p:cNvPr>
            <p:cNvSpPr/>
            <p:nvPr/>
          </p:nvSpPr>
          <p:spPr>
            <a:xfrm>
              <a:off x="4836440" y="3252788"/>
              <a:ext cx="661522" cy="661522"/>
            </a:xfrm>
            <a:prstGeom prst="ellipse">
              <a:avLst/>
            </a:prstGeom>
            <a:noFill/>
            <a:ln w="952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013">
                <a:solidFill>
                  <a:schemeClr val="accent2"/>
                </a:solidFill>
                <a:latin typeface="Montserrat" panose="00000500000000000000" pitchFamily="50" charset="0"/>
              </a:endParaRPr>
            </a:p>
          </p:txBody>
        </p:sp>
        <p:sp>
          <p:nvSpPr>
            <p:cNvPr id="88" name="TextBox 10">
              <a:extLst>
                <a:ext uri="{FF2B5EF4-FFF2-40B4-BE49-F238E27FC236}">
                  <a16:creationId xmlns:a16="http://schemas.microsoft.com/office/drawing/2014/main" id="{1BF8888C-8E09-6544-4CE7-230BDECF4D33}"/>
                </a:ext>
              </a:extLst>
            </p:cNvPr>
            <p:cNvSpPr txBox="1"/>
            <p:nvPr/>
          </p:nvSpPr>
          <p:spPr>
            <a:xfrm>
              <a:off x="4357744" y="4066852"/>
              <a:ext cx="1618913" cy="230832"/>
            </a:xfrm>
            <a:prstGeom prst="rect">
              <a:avLst/>
            </a:prstGeom>
            <a:noFill/>
          </p:spPr>
          <p:txBody>
            <a:bodyPr wrap="square" rtlCol="0">
              <a:spAutoFit/>
            </a:bodyPr>
            <a:lstStyle/>
            <a:p>
              <a:pPr algn="ctr" defTabSz="685800"/>
              <a:r>
                <a:rPr lang="pt-BR" sz="900" dirty="0">
                  <a:solidFill>
                    <a:schemeClr val="accent2"/>
                  </a:solidFill>
                  <a:latin typeface="Poppins SemiBold" panose="00000700000000000000" pitchFamily="2" charset="0"/>
                  <a:cs typeface="Poppins SemiBold" panose="00000700000000000000" pitchFamily="2" charset="0"/>
                </a:rPr>
                <a:t>Título do item </a:t>
              </a:r>
            </a:p>
          </p:txBody>
        </p:sp>
        <p:sp>
          <p:nvSpPr>
            <p:cNvPr id="89" name="Semicírculo 88">
              <a:extLst>
                <a:ext uri="{FF2B5EF4-FFF2-40B4-BE49-F238E27FC236}">
                  <a16:creationId xmlns:a16="http://schemas.microsoft.com/office/drawing/2014/main" id="{FC60106E-40B0-ABC7-3C03-562BC81C0876}"/>
                </a:ext>
              </a:extLst>
            </p:cNvPr>
            <p:cNvSpPr/>
            <p:nvPr/>
          </p:nvSpPr>
          <p:spPr>
            <a:xfrm rot="16200000">
              <a:off x="4764880" y="3187366"/>
              <a:ext cx="804863" cy="795334"/>
            </a:xfrm>
            <a:prstGeom prst="blockArc">
              <a:avLst>
                <a:gd name="adj1" fmla="val 5537451"/>
                <a:gd name="adj2" fmla="val 21504750"/>
                <a:gd name="adj3" fmla="val 17567"/>
              </a:avLst>
            </a:prstGeom>
            <a:solidFill>
              <a:schemeClr val="accent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
        <p:nvSpPr>
          <p:cNvPr id="6" name="Espaço Reservado para Imagem 5">
            <a:extLst>
              <a:ext uri="{FF2B5EF4-FFF2-40B4-BE49-F238E27FC236}">
                <a16:creationId xmlns:a16="http://schemas.microsoft.com/office/drawing/2014/main" id="{1EC9405C-4A34-3201-5FB4-83BF3F4C8C75}"/>
              </a:ext>
            </a:extLst>
          </p:cNvPr>
          <p:cNvSpPr>
            <a:spLocks noGrp="1"/>
          </p:cNvSpPr>
          <p:nvPr>
            <p:ph type="pic" sz="quarter" idx="19"/>
          </p:nvPr>
        </p:nvSpPr>
        <p:spPr/>
        <p:txBody>
          <a:bodyPr/>
          <a:lstStyle/>
          <a:p>
            <a:endParaRPr lang="pt-BR"/>
          </a:p>
        </p:txBody>
      </p:sp>
      <p:sp>
        <p:nvSpPr>
          <p:cNvPr id="9" name="Espaço Reservado para Imagem 8">
            <a:extLst>
              <a:ext uri="{FF2B5EF4-FFF2-40B4-BE49-F238E27FC236}">
                <a16:creationId xmlns:a16="http://schemas.microsoft.com/office/drawing/2014/main" id="{5F9A52B2-66A9-9D9B-632C-F77680AEF3B8}"/>
              </a:ext>
            </a:extLst>
          </p:cNvPr>
          <p:cNvSpPr>
            <a:spLocks noGrp="1"/>
          </p:cNvSpPr>
          <p:nvPr>
            <p:ph type="pic" sz="quarter" idx="18"/>
          </p:nvPr>
        </p:nvSpPr>
        <p:spPr/>
        <p:txBody>
          <a:bodyPr/>
          <a:lstStyle/>
          <a:p>
            <a:endParaRPr lang="pt-BR"/>
          </a:p>
        </p:txBody>
      </p:sp>
      <p:sp>
        <p:nvSpPr>
          <p:cNvPr id="12" name="Espaço Reservado para Imagem 11">
            <a:extLst>
              <a:ext uri="{FF2B5EF4-FFF2-40B4-BE49-F238E27FC236}">
                <a16:creationId xmlns:a16="http://schemas.microsoft.com/office/drawing/2014/main" id="{96550EA9-A571-C7E5-62C2-E8E24F99E783}"/>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29807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AE4C5-BF00-4A5A-A5BD-94CA368374F0}"/>
              </a:ext>
            </a:extLst>
          </p:cNvPr>
          <p:cNvSpPr txBox="1"/>
          <p:nvPr/>
        </p:nvSpPr>
        <p:spPr>
          <a:xfrm>
            <a:off x="970555" y="2180674"/>
            <a:ext cx="6083388" cy="523220"/>
          </a:xfrm>
          <a:prstGeom prst="rect">
            <a:avLst/>
          </a:prstGeom>
          <a:noFill/>
        </p:spPr>
        <p:txBody>
          <a:bodyPr wrap="square" rtlCol="0">
            <a:spAutoFit/>
          </a:bodyPr>
          <a:lstStyle/>
          <a:p>
            <a:pPr defTabSz="685800"/>
            <a:r>
              <a:rPr lang="pt-BR" sz="2800" b="1" dirty="0">
                <a:solidFill>
                  <a:schemeClr val="accent2"/>
                </a:solidFill>
                <a:latin typeface="Poppins" panose="00000500000000000000" pitchFamily="2" charset="0"/>
                <a:ea typeface="Lato" panose="020F0502020204030203" pitchFamily="34" charset="0"/>
                <a:cs typeface="Poppins" panose="00000500000000000000" pitchFamily="2" charset="0"/>
              </a:rPr>
              <a:t>Sobre nós</a:t>
            </a:r>
          </a:p>
        </p:txBody>
      </p:sp>
      <p:sp>
        <p:nvSpPr>
          <p:cNvPr id="16" name="TextBox 15">
            <a:extLst>
              <a:ext uri="{FF2B5EF4-FFF2-40B4-BE49-F238E27FC236}">
                <a16:creationId xmlns:a16="http://schemas.microsoft.com/office/drawing/2014/main" id="{B78FB289-1371-413C-A5DF-ADDC1C476639}"/>
              </a:ext>
            </a:extLst>
          </p:cNvPr>
          <p:cNvSpPr txBox="1"/>
          <p:nvPr/>
        </p:nvSpPr>
        <p:spPr>
          <a:xfrm>
            <a:off x="970554" y="2619925"/>
            <a:ext cx="3391895" cy="301365"/>
          </a:xfrm>
          <a:prstGeom prst="rect">
            <a:avLst/>
          </a:prstGeom>
          <a:noFill/>
        </p:spPr>
        <p:txBody>
          <a:bodyPr wrap="square" rtlCol="0">
            <a:spAutoFit/>
          </a:bodyPr>
          <a:lstStyle/>
          <a:p>
            <a:pPr defTabSz="685800">
              <a:lnSpc>
                <a:spcPct val="150000"/>
              </a:lnSpc>
            </a:pPr>
            <a:r>
              <a:rPr lang="pt-BR" sz="1000" dirty="0">
                <a:solidFill>
                  <a:schemeClr val="accent1"/>
                </a:solidFill>
                <a:latin typeface="Poppins" panose="00000500000000000000" pitchFamily="2" charset="0"/>
                <a:ea typeface="Open Sans" panose="020B0606030504020204" pitchFamily="34" charset="0"/>
                <a:cs typeface="Poppins" panose="00000500000000000000" pitchFamily="2" charset="0"/>
              </a:rPr>
              <a:t>conheça um pouco sobre a empresa</a:t>
            </a:r>
          </a:p>
        </p:txBody>
      </p:sp>
      <p:pic>
        <p:nvPicPr>
          <p:cNvPr id="17" name="Gráfico 16">
            <a:extLst>
              <a:ext uri="{FF2B5EF4-FFF2-40B4-BE49-F238E27FC236}">
                <a16:creationId xmlns:a16="http://schemas.microsoft.com/office/drawing/2014/main" id="{C7129CFC-9646-F2EA-0F43-14368ADACE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863" y="4204367"/>
            <a:ext cx="1034357" cy="266670"/>
          </a:xfrm>
          <a:prstGeom prst="rect">
            <a:avLst/>
          </a:prstGeom>
        </p:spPr>
      </p:pic>
    </p:spTree>
    <p:extLst>
      <p:ext uri="{BB962C8B-B14F-4D97-AF65-F5344CB8AC3E}">
        <p14:creationId xmlns:p14="http://schemas.microsoft.com/office/powerpoint/2010/main" val="1029338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55">
            <a:extLst>
              <a:ext uri="{FF2B5EF4-FFF2-40B4-BE49-F238E27FC236}">
                <a16:creationId xmlns:a16="http://schemas.microsoft.com/office/drawing/2014/main" id="{79543F15-AFB9-5792-FD84-AA37C98B4D20}"/>
              </a:ext>
            </a:extLst>
          </p:cNvPr>
          <p:cNvSpPr/>
          <p:nvPr/>
        </p:nvSpPr>
        <p:spPr>
          <a:xfrm flipH="1">
            <a:off x="1240972" y="772885"/>
            <a:ext cx="7903028" cy="4370615"/>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 name="Freeform: Shape 56">
            <a:extLst>
              <a:ext uri="{FF2B5EF4-FFF2-40B4-BE49-F238E27FC236}">
                <a16:creationId xmlns:a16="http://schemas.microsoft.com/office/drawing/2014/main" id="{FA6DA0FF-41F7-333A-360E-326CB9F5CD71}"/>
              </a:ext>
            </a:extLst>
          </p:cNvPr>
          <p:cNvSpPr/>
          <p:nvPr/>
        </p:nvSpPr>
        <p:spPr>
          <a:xfrm>
            <a:off x="431848" y="273445"/>
            <a:ext cx="2293161" cy="2471828"/>
          </a:xfrm>
          <a:custGeom>
            <a:avLst/>
            <a:gdLst>
              <a:gd name="connsiteX0" fmla="*/ 1323703 w 2647409"/>
              <a:gd name="connsiteY0" fmla="*/ 0 h 2853675"/>
              <a:gd name="connsiteX1" fmla="*/ 1598838 w 2647409"/>
              <a:gd name="connsiteY1" fmla="*/ 72551 h 2853675"/>
              <a:gd name="connsiteX2" fmla="*/ 2372274 w 2647409"/>
              <a:gd name="connsiteY2" fmla="*/ 513904 h 2853675"/>
              <a:gd name="connsiteX3" fmla="*/ 2647409 w 2647409"/>
              <a:gd name="connsiteY3" fmla="*/ 985485 h 2853675"/>
              <a:gd name="connsiteX4" fmla="*/ 2647409 w 2647409"/>
              <a:gd name="connsiteY4" fmla="*/ 1868190 h 2853675"/>
              <a:gd name="connsiteX5" fmla="*/ 2372274 w 2647409"/>
              <a:gd name="connsiteY5" fmla="*/ 2339772 h 2853675"/>
              <a:gd name="connsiteX6" fmla="*/ 1598838 w 2647409"/>
              <a:gd name="connsiteY6" fmla="*/ 2781124 h 2853675"/>
              <a:gd name="connsiteX7" fmla="*/ 1048568 w 2647409"/>
              <a:gd name="connsiteY7" fmla="*/ 2781124 h 2853675"/>
              <a:gd name="connsiteX8" fmla="*/ 275135 w 2647409"/>
              <a:gd name="connsiteY8" fmla="*/ 2339772 h 2853675"/>
              <a:gd name="connsiteX9" fmla="*/ 0 w 2647409"/>
              <a:gd name="connsiteY9" fmla="*/ 1868190 h 2853675"/>
              <a:gd name="connsiteX10" fmla="*/ 0 w 2647409"/>
              <a:gd name="connsiteY10" fmla="*/ 985485 h 2853675"/>
              <a:gd name="connsiteX11" fmla="*/ 275135 w 2647409"/>
              <a:gd name="connsiteY11" fmla="*/ 513904 h 2853675"/>
              <a:gd name="connsiteX12" fmla="*/ 1048568 w 2647409"/>
              <a:gd name="connsiteY12" fmla="*/ 72551 h 2853675"/>
              <a:gd name="connsiteX13" fmla="*/ 1323703 w 2647409"/>
              <a:gd name="connsiteY13" fmla="*/ 0 h 285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7409" h="2853675">
                <a:moveTo>
                  <a:pt x="1323703" y="0"/>
                </a:moveTo>
                <a:cubicBezTo>
                  <a:pt x="1418472" y="0"/>
                  <a:pt x="1513240" y="24184"/>
                  <a:pt x="1598838" y="72551"/>
                </a:cubicBezTo>
                <a:lnTo>
                  <a:pt x="2372274" y="513904"/>
                </a:lnTo>
                <a:cubicBezTo>
                  <a:pt x="2543469" y="610638"/>
                  <a:pt x="2647409" y="792016"/>
                  <a:pt x="2647409" y="985485"/>
                </a:cubicBezTo>
                <a:lnTo>
                  <a:pt x="2647409" y="1868190"/>
                </a:lnTo>
                <a:cubicBezTo>
                  <a:pt x="2647409" y="2064684"/>
                  <a:pt x="2543469" y="2243037"/>
                  <a:pt x="2372274" y="2339772"/>
                </a:cubicBezTo>
                <a:lnTo>
                  <a:pt x="1598838" y="2781124"/>
                </a:lnTo>
                <a:cubicBezTo>
                  <a:pt x="1427643" y="2877859"/>
                  <a:pt x="1219763" y="2877859"/>
                  <a:pt x="1048568" y="2781124"/>
                </a:cubicBezTo>
                <a:lnTo>
                  <a:pt x="275135" y="2339772"/>
                </a:lnTo>
                <a:cubicBezTo>
                  <a:pt x="103940" y="2243037"/>
                  <a:pt x="0" y="2061660"/>
                  <a:pt x="0" y="1868190"/>
                </a:cubicBezTo>
                <a:lnTo>
                  <a:pt x="0" y="985485"/>
                </a:lnTo>
                <a:cubicBezTo>
                  <a:pt x="0" y="788994"/>
                  <a:pt x="103940" y="610638"/>
                  <a:pt x="275135" y="513904"/>
                </a:cubicBezTo>
                <a:lnTo>
                  <a:pt x="1048568" y="72551"/>
                </a:lnTo>
                <a:cubicBezTo>
                  <a:pt x="1134166" y="24184"/>
                  <a:pt x="1228934" y="0"/>
                  <a:pt x="1323703" y="0"/>
                </a:cubicBezTo>
                <a:close/>
              </a:path>
            </a:pathLst>
          </a:cu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 name="Freeform: Shape 58">
            <a:extLst>
              <a:ext uri="{FF2B5EF4-FFF2-40B4-BE49-F238E27FC236}">
                <a16:creationId xmlns:a16="http://schemas.microsoft.com/office/drawing/2014/main" id="{DFA42FBC-D29F-F065-082B-12D79E0A3E2A}"/>
              </a:ext>
            </a:extLst>
          </p:cNvPr>
          <p:cNvSpPr/>
          <p:nvPr/>
        </p:nvSpPr>
        <p:spPr>
          <a:xfrm>
            <a:off x="2507005" y="242711"/>
            <a:ext cx="378983" cy="408512"/>
          </a:xfrm>
          <a:custGeom>
            <a:avLst/>
            <a:gdLst>
              <a:gd name="connsiteX0" fmla="*/ 1323703 w 2647409"/>
              <a:gd name="connsiteY0" fmla="*/ 0 h 2853675"/>
              <a:gd name="connsiteX1" fmla="*/ 1598838 w 2647409"/>
              <a:gd name="connsiteY1" fmla="*/ 72551 h 2853675"/>
              <a:gd name="connsiteX2" fmla="*/ 2372274 w 2647409"/>
              <a:gd name="connsiteY2" fmla="*/ 513904 h 2853675"/>
              <a:gd name="connsiteX3" fmla="*/ 2647409 w 2647409"/>
              <a:gd name="connsiteY3" fmla="*/ 985485 h 2853675"/>
              <a:gd name="connsiteX4" fmla="*/ 2647409 w 2647409"/>
              <a:gd name="connsiteY4" fmla="*/ 1868190 h 2853675"/>
              <a:gd name="connsiteX5" fmla="*/ 2372274 w 2647409"/>
              <a:gd name="connsiteY5" fmla="*/ 2339772 h 2853675"/>
              <a:gd name="connsiteX6" fmla="*/ 1598838 w 2647409"/>
              <a:gd name="connsiteY6" fmla="*/ 2781124 h 2853675"/>
              <a:gd name="connsiteX7" fmla="*/ 1048568 w 2647409"/>
              <a:gd name="connsiteY7" fmla="*/ 2781124 h 2853675"/>
              <a:gd name="connsiteX8" fmla="*/ 275135 w 2647409"/>
              <a:gd name="connsiteY8" fmla="*/ 2339772 h 2853675"/>
              <a:gd name="connsiteX9" fmla="*/ 0 w 2647409"/>
              <a:gd name="connsiteY9" fmla="*/ 1868190 h 2853675"/>
              <a:gd name="connsiteX10" fmla="*/ 0 w 2647409"/>
              <a:gd name="connsiteY10" fmla="*/ 985485 h 2853675"/>
              <a:gd name="connsiteX11" fmla="*/ 275135 w 2647409"/>
              <a:gd name="connsiteY11" fmla="*/ 513904 h 2853675"/>
              <a:gd name="connsiteX12" fmla="*/ 1048568 w 2647409"/>
              <a:gd name="connsiteY12" fmla="*/ 72551 h 2853675"/>
              <a:gd name="connsiteX13" fmla="*/ 1323703 w 2647409"/>
              <a:gd name="connsiteY13" fmla="*/ 0 h 285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7409" h="2853675">
                <a:moveTo>
                  <a:pt x="1323703" y="0"/>
                </a:moveTo>
                <a:cubicBezTo>
                  <a:pt x="1418472" y="0"/>
                  <a:pt x="1513240" y="24184"/>
                  <a:pt x="1598838" y="72551"/>
                </a:cubicBezTo>
                <a:lnTo>
                  <a:pt x="2372274" y="513904"/>
                </a:lnTo>
                <a:cubicBezTo>
                  <a:pt x="2543469" y="610638"/>
                  <a:pt x="2647409" y="792016"/>
                  <a:pt x="2647409" y="985485"/>
                </a:cubicBezTo>
                <a:lnTo>
                  <a:pt x="2647409" y="1868190"/>
                </a:lnTo>
                <a:cubicBezTo>
                  <a:pt x="2647409" y="2064684"/>
                  <a:pt x="2543469" y="2243037"/>
                  <a:pt x="2372274" y="2339772"/>
                </a:cubicBezTo>
                <a:lnTo>
                  <a:pt x="1598838" y="2781124"/>
                </a:lnTo>
                <a:cubicBezTo>
                  <a:pt x="1427643" y="2877859"/>
                  <a:pt x="1219763" y="2877859"/>
                  <a:pt x="1048568" y="2781124"/>
                </a:cubicBezTo>
                <a:lnTo>
                  <a:pt x="275135" y="2339772"/>
                </a:lnTo>
                <a:cubicBezTo>
                  <a:pt x="103940" y="2243037"/>
                  <a:pt x="0" y="2061660"/>
                  <a:pt x="0" y="1868190"/>
                </a:cubicBezTo>
                <a:lnTo>
                  <a:pt x="0" y="985485"/>
                </a:lnTo>
                <a:cubicBezTo>
                  <a:pt x="0" y="788994"/>
                  <a:pt x="103940" y="610638"/>
                  <a:pt x="275135" y="513904"/>
                </a:cubicBezTo>
                <a:lnTo>
                  <a:pt x="1048568" y="72551"/>
                </a:lnTo>
                <a:cubicBezTo>
                  <a:pt x="1134166" y="24184"/>
                  <a:pt x="1228934" y="0"/>
                  <a:pt x="1323703" y="0"/>
                </a:cubicBezTo>
                <a:close/>
              </a:path>
            </a:pathLst>
          </a:custGeom>
          <a:solidFill>
            <a:schemeClr val="accent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 name="Freeform: Shape 59">
            <a:extLst>
              <a:ext uri="{FF2B5EF4-FFF2-40B4-BE49-F238E27FC236}">
                <a16:creationId xmlns:a16="http://schemas.microsoft.com/office/drawing/2014/main" id="{089CE6B0-407E-08CE-6F50-66214842D959}"/>
              </a:ext>
            </a:extLst>
          </p:cNvPr>
          <p:cNvSpPr/>
          <p:nvPr/>
        </p:nvSpPr>
        <p:spPr>
          <a:xfrm>
            <a:off x="537916" y="2541016"/>
            <a:ext cx="378983" cy="408512"/>
          </a:xfrm>
          <a:custGeom>
            <a:avLst/>
            <a:gdLst>
              <a:gd name="connsiteX0" fmla="*/ 1323703 w 2647409"/>
              <a:gd name="connsiteY0" fmla="*/ 0 h 2853675"/>
              <a:gd name="connsiteX1" fmla="*/ 1598838 w 2647409"/>
              <a:gd name="connsiteY1" fmla="*/ 72551 h 2853675"/>
              <a:gd name="connsiteX2" fmla="*/ 2372274 w 2647409"/>
              <a:gd name="connsiteY2" fmla="*/ 513904 h 2853675"/>
              <a:gd name="connsiteX3" fmla="*/ 2647409 w 2647409"/>
              <a:gd name="connsiteY3" fmla="*/ 985485 h 2853675"/>
              <a:gd name="connsiteX4" fmla="*/ 2647409 w 2647409"/>
              <a:gd name="connsiteY4" fmla="*/ 1868190 h 2853675"/>
              <a:gd name="connsiteX5" fmla="*/ 2372274 w 2647409"/>
              <a:gd name="connsiteY5" fmla="*/ 2339772 h 2853675"/>
              <a:gd name="connsiteX6" fmla="*/ 1598838 w 2647409"/>
              <a:gd name="connsiteY6" fmla="*/ 2781124 h 2853675"/>
              <a:gd name="connsiteX7" fmla="*/ 1048568 w 2647409"/>
              <a:gd name="connsiteY7" fmla="*/ 2781124 h 2853675"/>
              <a:gd name="connsiteX8" fmla="*/ 275135 w 2647409"/>
              <a:gd name="connsiteY8" fmla="*/ 2339772 h 2853675"/>
              <a:gd name="connsiteX9" fmla="*/ 0 w 2647409"/>
              <a:gd name="connsiteY9" fmla="*/ 1868190 h 2853675"/>
              <a:gd name="connsiteX10" fmla="*/ 0 w 2647409"/>
              <a:gd name="connsiteY10" fmla="*/ 985485 h 2853675"/>
              <a:gd name="connsiteX11" fmla="*/ 275135 w 2647409"/>
              <a:gd name="connsiteY11" fmla="*/ 513904 h 2853675"/>
              <a:gd name="connsiteX12" fmla="*/ 1048568 w 2647409"/>
              <a:gd name="connsiteY12" fmla="*/ 72551 h 2853675"/>
              <a:gd name="connsiteX13" fmla="*/ 1323703 w 2647409"/>
              <a:gd name="connsiteY13" fmla="*/ 0 h 285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7409" h="2853675">
                <a:moveTo>
                  <a:pt x="1323703" y="0"/>
                </a:moveTo>
                <a:cubicBezTo>
                  <a:pt x="1418472" y="0"/>
                  <a:pt x="1513240" y="24184"/>
                  <a:pt x="1598838" y="72551"/>
                </a:cubicBezTo>
                <a:lnTo>
                  <a:pt x="2372274" y="513904"/>
                </a:lnTo>
                <a:cubicBezTo>
                  <a:pt x="2543469" y="610638"/>
                  <a:pt x="2647409" y="792016"/>
                  <a:pt x="2647409" y="985485"/>
                </a:cubicBezTo>
                <a:lnTo>
                  <a:pt x="2647409" y="1868190"/>
                </a:lnTo>
                <a:cubicBezTo>
                  <a:pt x="2647409" y="2064684"/>
                  <a:pt x="2543469" y="2243037"/>
                  <a:pt x="2372274" y="2339772"/>
                </a:cubicBezTo>
                <a:lnTo>
                  <a:pt x="1598838" y="2781124"/>
                </a:lnTo>
                <a:cubicBezTo>
                  <a:pt x="1427643" y="2877859"/>
                  <a:pt x="1219763" y="2877859"/>
                  <a:pt x="1048568" y="2781124"/>
                </a:cubicBezTo>
                <a:lnTo>
                  <a:pt x="275135" y="2339772"/>
                </a:lnTo>
                <a:cubicBezTo>
                  <a:pt x="103940" y="2243037"/>
                  <a:pt x="0" y="2061660"/>
                  <a:pt x="0" y="1868190"/>
                </a:cubicBezTo>
                <a:lnTo>
                  <a:pt x="0" y="985485"/>
                </a:lnTo>
                <a:cubicBezTo>
                  <a:pt x="0" y="788994"/>
                  <a:pt x="103940" y="610638"/>
                  <a:pt x="275135" y="513904"/>
                </a:cubicBezTo>
                <a:lnTo>
                  <a:pt x="1048568" y="72551"/>
                </a:lnTo>
                <a:cubicBezTo>
                  <a:pt x="1134166" y="24184"/>
                  <a:pt x="1228934" y="0"/>
                  <a:pt x="1323703" y="0"/>
                </a:cubicBezTo>
                <a:close/>
              </a:path>
            </a:pathLst>
          </a:custGeom>
          <a:solidFill>
            <a:schemeClr val="accent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 name="TextBox 2">
            <a:extLst>
              <a:ext uri="{FF2B5EF4-FFF2-40B4-BE49-F238E27FC236}">
                <a16:creationId xmlns:a16="http://schemas.microsoft.com/office/drawing/2014/main" id="{42B29063-17D2-47E7-B117-20AE2F7DF23A}"/>
              </a:ext>
            </a:extLst>
          </p:cNvPr>
          <p:cNvSpPr txBox="1"/>
          <p:nvPr/>
        </p:nvSpPr>
        <p:spPr>
          <a:xfrm>
            <a:off x="2649519" y="2282212"/>
            <a:ext cx="5843162" cy="1708160"/>
          </a:xfrm>
          <a:prstGeom prst="rect">
            <a:avLst/>
          </a:prstGeom>
          <a:noFill/>
        </p:spPr>
        <p:txBody>
          <a:bodyPr wrap="square" rtlCol="0" anchor="ctr">
            <a:spAutoFit/>
          </a:bodyPr>
          <a:lstStyle/>
          <a:p>
            <a:pPr algn="ctr" defTabSz="685800"/>
            <a:r>
              <a:rPr lang="pt-BR" sz="2100" b="1" i="1" spc="75" dirty="0">
                <a:solidFill>
                  <a:prstClr val="white"/>
                </a:solidFill>
                <a:latin typeface="Poppins" panose="00000500000000000000" pitchFamily="2" charset="0"/>
                <a:ea typeface="Roboto Medium" panose="02000000000000000000" pitchFamily="2" charset="0"/>
                <a:cs typeface="Poppins" panose="00000500000000000000" pitchFamily="2" charset="0"/>
              </a:rPr>
              <a:t>“Comprometimento individual a um esforço conjunto — isso é o que faz um time funcionar, uma empresa funcionar, uma sociedade funcionar, uma civilização funcionar.”</a:t>
            </a:r>
            <a:endParaRPr lang="pt-BR" sz="2100" i="1" spc="75" dirty="0">
              <a:solidFill>
                <a:prstClr val="white"/>
              </a:solidFill>
              <a:latin typeface="Poppins" panose="00000500000000000000" pitchFamily="2" charset="0"/>
              <a:ea typeface="Roboto Medium" panose="02000000000000000000" pitchFamily="2" charset="0"/>
              <a:cs typeface="Poppins" panose="00000500000000000000" pitchFamily="2" charset="0"/>
            </a:endParaRPr>
          </a:p>
        </p:txBody>
      </p:sp>
      <p:pic>
        <p:nvPicPr>
          <p:cNvPr id="29" name="Gráfico 28">
            <a:extLst>
              <a:ext uri="{FF2B5EF4-FFF2-40B4-BE49-F238E27FC236}">
                <a16:creationId xmlns:a16="http://schemas.microsoft.com/office/drawing/2014/main" id="{13442B1B-A66F-749D-A81E-7960165864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8425" y="260972"/>
            <a:ext cx="1034357" cy="266670"/>
          </a:xfrm>
          <a:prstGeom prst="rect">
            <a:avLst/>
          </a:prstGeom>
        </p:spPr>
      </p:pic>
      <p:sp>
        <p:nvSpPr>
          <p:cNvPr id="8" name="Espaço Reservado para Imagem 7">
            <a:extLst>
              <a:ext uri="{FF2B5EF4-FFF2-40B4-BE49-F238E27FC236}">
                <a16:creationId xmlns:a16="http://schemas.microsoft.com/office/drawing/2014/main" id="{2DC496E4-9917-B19B-9FEA-42C6799FD30B}"/>
              </a:ext>
            </a:extLst>
          </p:cNvPr>
          <p:cNvSpPr>
            <a:spLocks noGrp="1"/>
          </p:cNvSpPr>
          <p:nvPr>
            <p:ph type="pic" sz="quarter" idx="12"/>
          </p:nvPr>
        </p:nvSpPr>
        <p:spPr/>
        <p:txBody>
          <a:bodyPr/>
          <a:lstStyle/>
          <a:p>
            <a:endParaRPr lang="pt-BR"/>
          </a:p>
        </p:txBody>
      </p:sp>
    </p:spTree>
    <p:extLst>
      <p:ext uri="{BB962C8B-B14F-4D97-AF65-F5344CB8AC3E}">
        <p14:creationId xmlns:p14="http://schemas.microsoft.com/office/powerpoint/2010/main" val="56547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Gráfico 288">
            <a:extLst>
              <a:ext uri="{FF2B5EF4-FFF2-40B4-BE49-F238E27FC236}">
                <a16:creationId xmlns:a16="http://schemas.microsoft.com/office/drawing/2014/main" id="{B2E7FBB5-5CB4-36D4-7791-E92398258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1306" y="245070"/>
            <a:ext cx="1034357" cy="266670"/>
          </a:xfrm>
          <a:prstGeom prst="rect">
            <a:avLst/>
          </a:prstGeom>
        </p:spPr>
      </p:pic>
      <p:graphicFrame>
        <p:nvGraphicFramePr>
          <p:cNvPr id="292" name="Chart 12">
            <a:extLst>
              <a:ext uri="{FF2B5EF4-FFF2-40B4-BE49-F238E27FC236}">
                <a16:creationId xmlns:a16="http://schemas.microsoft.com/office/drawing/2014/main" id="{2E3D9450-6884-974D-6A3D-019B3309F1FF}"/>
              </a:ext>
            </a:extLst>
          </p:cNvPr>
          <p:cNvGraphicFramePr/>
          <p:nvPr>
            <p:extLst>
              <p:ext uri="{D42A27DB-BD31-4B8C-83A1-F6EECF244321}">
                <p14:modId xmlns:p14="http://schemas.microsoft.com/office/powerpoint/2010/main" val="4203197799"/>
              </p:ext>
            </p:extLst>
          </p:nvPr>
        </p:nvGraphicFramePr>
        <p:xfrm>
          <a:off x="5016137" y="921499"/>
          <a:ext cx="3683726" cy="3328284"/>
        </p:xfrm>
        <a:graphic>
          <a:graphicData uri="http://schemas.openxmlformats.org/drawingml/2006/chart">
            <c:chart xmlns:c="http://schemas.openxmlformats.org/drawingml/2006/chart" xmlns:r="http://schemas.openxmlformats.org/officeDocument/2006/relationships" r:id="rId4"/>
          </a:graphicData>
        </a:graphic>
      </p:graphicFrame>
      <p:sp>
        <p:nvSpPr>
          <p:cNvPr id="293" name="TextBox 2">
            <a:extLst>
              <a:ext uri="{FF2B5EF4-FFF2-40B4-BE49-F238E27FC236}">
                <a16:creationId xmlns:a16="http://schemas.microsoft.com/office/drawing/2014/main" id="{F9A7A352-61E7-ACE4-285C-2E0E1B66CCB0}"/>
              </a:ext>
            </a:extLst>
          </p:cNvPr>
          <p:cNvSpPr txBox="1"/>
          <p:nvPr/>
        </p:nvSpPr>
        <p:spPr>
          <a:xfrm>
            <a:off x="1989797" y="1596077"/>
            <a:ext cx="2881925"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Título do gráfico</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294" name="TextBox 3">
            <a:extLst>
              <a:ext uri="{FF2B5EF4-FFF2-40B4-BE49-F238E27FC236}">
                <a16:creationId xmlns:a16="http://schemas.microsoft.com/office/drawing/2014/main" id="{77D487AF-5DD3-4875-D30D-86FA199E2863}"/>
              </a:ext>
            </a:extLst>
          </p:cNvPr>
          <p:cNvSpPr txBox="1"/>
          <p:nvPr/>
        </p:nvSpPr>
        <p:spPr>
          <a:xfrm>
            <a:off x="1976121" y="1347831"/>
            <a:ext cx="1924458"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Casos de sucesso</a:t>
            </a:r>
          </a:p>
        </p:txBody>
      </p:sp>
      <p:sp>
        <p:nvSpPr>
          <p:cNvPr id="296" name="Rectangle 11">
            <a:extLst>
              <a:ext uri="{FF2B5EF4-FFF2-40B4-BE49-F238E27FC236}">
                <a16:creationId xmlns:a16="http://schemas.microsoft.com/office/drawing/2014/main" id="{AFA51B68-A183-BB49-19C6-A9FFB138D79D}"/>
              </a:ext>
            </a:extLst>
          </p:cNvPr>
          <p:cNvSpPr/>
          <p:nvPr/>
        </p:nvSpPr>
        <p:spPr>
          <a:xfrm>
            <a:off x="2003473" y="1992896"/>
            <a:ext cx="2742698" cy="2150204"/>
          </a:xfrm>
          <a:prstGeom prst="rect">
            <a:avLst/>
          </a:prstGeom>
        </p:spPr>
        <p:txBody>
          <a:bodyPr wrap="square">
            <a:spAutoFit/>
          </a:bodyPr>
          <a:lstStyle/>
          <a:p>
            <a:pP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 Texto do slide escrito aqui texto do slide escrito aqui texto do slide escrito aqui texto do slide escrito aqui texto do slide escrito aqui texto do slide.</a:t>
            </a:r>
          </a:p>
        </p:txBody>
      </p:sp>
      <p:sp>
        <p:nvSpPr>
          <p:cNvPr id="2" name="Freeform: Shape 3">
            <a:extLst>
              <a:ext uri="{FF2B5EF4-FFF2-40B4-BE49-F238E27FC236}">
                <a16:creationId xmlns:a16="http://schemas.microsoft.com/office/drawing/2014/main" id="{6B06FE13-6A75-5E0B-D19C-DBB5515847F7}"/>
              </a:ext>
            </a:extLst>
          </p:cNvPr>
          <p:cNvSpPr/>
          <p:nvPr/>
        </p:nvSpPr>
        <p:spPr>
          <a:xfrm flipH="1">
            <a:off x="2959" y="262352"/>
            <a:ext cx="1688196" cy="4711722"/>
          </a:xfrm>
          <a:custGeom>
            <a:avLst/>
            <a:gdLst>
              <a:gd name="connsiteX0" fmla="*/ 2250928 w 2250928"/>
              <a:gd name="connsiteY0" fmla="*/ 6282296 h 6282296"/>
              <a:gd name="connsiteX1" fmla="*/ 2250924 w 2250928"/>
              <a:gd name="connsiteY1" fmla="*/ 6282290 h 6282296"/>
              <a:gd name="connsiteX2" fmla="*/ 2250924 w 2250928"/>
              <a:gd name="connsiteY2" fmla="*/ 6282296 h 6282296"/>
              <a:gd name="connsiteX3" fmla="*/ 2246873 w 2250928"/>
              <a:gd name="connsiteY3" fmla="*/ 6276430 h 6282296"/>
              <a:gd name="connsiteX4" fmla="*/ 114403 w 2250928"/>
              <a:gd name="connsiteY4" fmla="*/ 3191153 h 6282296"/>
              <a:gd name="connsiteX5" fmla="*/ 162890 w 2250928"/>
              <a:gd name="connsiteY5" fmla="*/ 2424427 h 6282296"/>
              <a:gd name="connsiteX6" fmla="*/ 2250928 w 2250928"/>
              <a:gd name="connsiteY6" fmla="*/ 0 h 62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0928" h="6282296">
                <a:moveTo>
                  <a:pt x="2250928" y="6282296"/>
                </a:moveTo>
                <a:lnTo>
                  <a:pt x="2250924" y="6282290"/>
                </a:lnTo>
                <a:lnTo>
                  <a:pt x="2250924" y="6282296"/>
                </a:lnTo>
                <a:lnTo>
                  <a:pt x="2246873" y="6276430"/>
                </a:lnTo>
                <a:lnTo>
                  <a:pt x="114403" y="3191153"/>
                </a:lnTo>
                <a:cubicBezTo>
                  <a:pt x="-53793" y="2947194"/>
                  <a:pt x="-35610" y="2654747"/>
                  <a:pt x="162890" y="2424427"/>
                </a:cubicBezTo>
                <a:lnTo>
                  <a:pt x="2250928" y="0"/>
                </a:lnTo>
                <a:close/>
              </a:path>
            </a:pathLst>
          </a:custGeom>
          <a:solidFill>
            <a:schemeClr val="accent1"/>
          </a:solidFill>
          <a:ln w="8132" cap="flat">
            <a:noFill/>
            <a:prstDash val="solid"/>
            <a:miter/>
          </a:ln>
        </p:spPr>
        <p:txBody>
          <a:bodyPr rtlCol="0" anchor="ctr"/>
          <a:lstStyle/>
          <a:p>
            <a:endParaRPr lang="en-ID" sz="1350"/>
          </a:p>
        </p:txBody>
      </p:sp>
      <p:sp>
        <p:nvSpPr>
          <p:cNvPr id="3" name="Graphic 2">
            <a:extLst>
              <a:ext uri="{FF2B5EF4-FFF2-40B4-BE49-F238E27FC236}">
                <a16:creationId xmlns:a16="http://schemas.microsoft.com/office/drawing/2014/main" id="{B667AC3E-32DD-64C5-16D5-1799A082571D}"/>
              </a:ext>
            </a:extLst>
          </p:cNvPr>
          <p:cNvSpPr/>
          <p:nvPr/>
        </p:nvSpPr>
        <p:spPr>
          <a:xfrm flipH="1">
            <a:off x="2963" y="1303342"/>
            <a:ext cx="942183" cy="2628608"/>
          </a:xfrm>
          <a:custGeom>
            <a:avLst/>
            <a:gdLst>
              <a:gd name="connsiteX0" fmla="*/ 675260 w 675259"/>
              <a:gd name="connsiteY0" fmla="*/ 0 h 1883913"/>
              <a:gd name="connsiteX1" fmla="*/ 675260 w 675259"/>
              <a:gd name="connsiteY1" fmla="*/ 1883914 h 1883913"/>
              <a:gd name="connsiteX2" fmla="*/ 34256 w 675259"/>
              <a:gd name="connsiteY2" fmla="*/ 957025 h 1883913"/>
              <a:gd name="connsiteX3" fmla="*/ 48917 w 675259"/>
              <a:gd name="connsiteY3" fmla="*/ 726524 h 1883913"/>
              <a:gd name="connsiteX4" fmla="*/ 675260 w 675259"/>
              <a:gd name="connsiteY4" fmla="*/ 0 h 1883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259" h="1883913">
                <a:moveTo>
                  <a:pt x="675260" y="0"/>
                </a:moveTo>
                <a:lnTo>
                  <a:pt x="675260" y="1883914"/>
                </a:lnTo>
                <a:lnTo>
                  <a:pt x="34256" y="957025"/>
                </a:lnTo>
                <a:cubicBezTo>
                  <a:pt x="-16242" y="883721"/>
                  <a:pt x="-10540" y="795756"/>
                  <a:pt x="48917" y="726524"/>
                </a:cubicBezTo>
                <a:lnTo>
                  <a:pt x="675260" y="0"/>
                </a:lnTo>
                <a:close/>
              </a:path>
            </a:pathLst>
          </a:custGeom>
          <a:solidFill>
            <a:srgbClr val="FFFFFF"/>
          </a:solidFill>
          <a:ln w="8132" cap="flat">
            <a:noFill/>
            <a:prstDash val="solid"/>
            <a:miter/>
          </a:ln>
        </p:spPr>
        <p:txBody>
          <a:bodyPr rtlCol="0" anchor="ctr"/>
          <a:lstStyle/>
          <a:p>
            <a:endParaRPr lang="en-ID" sz="1350"/>
          </a:p>
        </p:txBody>
      </p:sp>
      <p:sp>
        <p:nvSpPr>
          <p:cNvPr id="4" name="Graphic 2">
            <a:extLst>
              <a:ext uri="{FF2B5EF4-FFF2-40B4-BE49-F238E27FC236}">
                <a16:creationId xmlns:a16="http://schemas.microsoft.com/office/drawing/2014/main" id="{82845BCC-4389-2D95-8E92-9D5AC5BF0EB6}"/>
              </a:ext>
            </a:extLst>
          </p:cNvPr>
          <p:cNvSpPr/>
          <p:nvPr/>
        </p:nvSpPr>
        <p:spPr>
          <a:xfrm flipH="1">
            <a:off x="2964" y="1819290"/>
            <a:ext cx="572633" cy="1597849"/>
          </a:xfrm>
          <a:custGeom>
            <a:avLst/>
            <a:gdLst>
              <a:gd name="connsiteX0" fmla="*/ 410404 w 410404"/>
              <a:gd name="connsiteY0" fmla="*/ 0 h 1145172"/>
              <a:gd name="connsiteX1" fmla="*/ 410404 w 410404"/>
              <a:gd name="connsiteY1" fmla="*/ 1145172 h 1145172"/>
              <a:gd name="connsiteX2" fmla="*/ 21078 w 410404"/>
              <a:gd name="connsiteY2" fmla="*/ 581545 h 1145172"/>
              <a:gd name="connsiteX3" fmla="*/ 30038 w 410404"/>
              <a:gd name="connsiteY3" fmla="*/ 441453 h 1145172"/>
              <a:gd name="connsiteX4" fmla="*/ 410404 w 410404"/>
              <a:gd name="connsiteY4" fmla="*/ 0 h 1145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4" h="1145172">
                <a:moveTo>
                  <a:pt x="410404" y="0"/>
                </a:moveTo>
                <a:lnTo>
                  <a:pt x="410404" y="1145172"/>
                </a:lnTo>
                <a:lnTo>
                  <a:pt x="21078" y="581545"/>
                </a:lnTo>
                <a:cubicBezTo>
                  <a:pt x="-9872" y="536749"/>
                  <a:pt x="-6614" y="483807"/>
                  <a:pt x="30038" y="441453"/>
                </a:cubicBezTo>
                <a:lnTo>
                  <a:pt x="410404" y="0"/>
                </a:lnTo>
                <a:close/>
              </a:path>
            </a:pathLst>
          </a:custGeom>
          <a:solidFill>
            <a:schemeClr val="accent1"/>
          </a:solidFill>
          <a:ln w="8132" cap="flat">
            <a:noFill/>
            <a:prstDash val="solid"/>
            <a:miter/>
          </a:ln>
        </p:spPr>
        <p:txBody>
          <a:bodyPr rtlCol="0" anchor="ctr"/>
          <a:lstStyle/>
          <a:p>
            <a:endParaRPr lang="en-ID" sz="1350"/>
          </a:p>
        </p:txBody>
      </p:sp>
    </p:spTree>
    <p:extLst>
      <p:ext uri="{BB962C8B-B14F-4D97-AF65-F5344CB8AC3E}">
        <p14:creationId xmlns:p14="http://schemas.microsoft.com/office/powerpoint/2010/main" val="62270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AE4C5-BF00-4A5A-A5BD-94CA368374F0}"/>
              </a:ext>
            </a:extLst>
          </p:cNvPr>
          <p:cNvSpPr txBox="1"/>
          <p:nvPr/>
        </p:nvSpPr>
        <p:spPr>
          <a:xfrm>
            <a:off x="970555" y="2180674"/>
            <a:ext cx="6083388" cy="523220"/>
          </a:xfrm>
          <a:prstGeom prst="rect">
            <a:avLst/>
          </a:prstGeom>
          <a:noFill/>
        </p:spPr>
        <p:txBody>
          <a:bodyPr wrap="square" rtlCol="0">
            <a:spAutoFit/>
          </a:bodyPr>
          <a:lstStyle/>
          <a:p>
            <a:pPr defTabSz="685800"/>
            <a:r>
              <a:rPr lang="pt-BR" sz="2800" b="1" dirty="0">
                <a:solidFill>
                  <a:schemeClr val="accent2"/>
                </a:solidFill>
                <a:latin typeface="Poppins" panose="00000500000000000000" pitchFamily="2" charset="0"/>
                <a:ea typeface="Lato" panose="020F0502020204030203" pitchFamily="34" charset="0"/>
                <a:cs typeface="Poppins" panose="00000500000000000000" pitchFamily="2" charset="0"/>
              </a:rPr>
              <a:t>Nosso time</a:t>
            </a:r>
          </a:p>
        </p:txBody>
      </p:sp>
      <p:sp>
        <p:nvSpPr>
          <p:cNvPr id="16" name="TextBox 15">
            <a:extLst>
              <a:ext uri="{FF2B5EF4-FFF2-40B4-BE49-F238E27FC236}">
                <a16:creationId xmlns:a16="http://schemas.microsoft.com/office/drawing/2014/main" id="{B78FB289-1371-413C-A5DF-ADDC1C476639}"/>
              </a:ext>
            </a:extLst>
          </p:cNvPr>
          <p:cNvSpPr txBox="1"/>
          <p:nvPr/>
        </p:nvSpPr>
        <p:spPr>
          <a:xfrm>
            <a:off x="970554" y="2619925"/>
            <a:ext cx="3391895" cy="301365"/>
          </a:xfrm>
          <a:prstGeom prst="rect">
            <a:avLst/>
          </a:prstGeom>
          <a:noFill/>
        </p:spPr>
        <p:txBody>
          <a:bodyPr wrap="square" rtlCol="0">
            <a:spAutoFit/>
          </a:bodyPr>
          <a:lstStyle/>
          <a:p>
            <a:pPr defTabSz="685800">
              <a:lnSpc>
                <a:spcPct val="150000"/>
              </a:lnSpc>
            </a:pPr>
            <a:r>
              <a:rPr lang="pt-BR" sz="1000" dirty="0">
                <a:solidFill>
                  <a:schemeClr val="accent1"/>
                </a:solidFill>
                <a:latin typeface="Poppins" panose="00000500000000000000" pitchFamily="2" charset="0"/>
                <a:ea typeface="Open Sans" panose="020B0606030504020204" pitchFamily="34" charset="0"/>
                <a:cs typeface="Poppins" panose="00000500000000000000" pitchFamily="2" charset="0"/>
              </a:rPr>
              <a:t>Os principais líderes e membros da equipe</a:t>
            </a:r>
          </a:p>
        </p:txBody>
      </p:sp>
      <p:pic>
        <p:nvPicPr>
          <p:cNvPr id="17" name="Gráfico 16">
            <a:extLst>
              <a:ext uri="{FF2B5EF4-FFF2-40B4-BE49-F238E27FC236}">
                <a16:creationId xmlns:a16="http://schemas.microsoft.com/office/drawing/2014/main" id="{C7129CFC-9646-F2EA-0F43-14368ADACE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863" y="4204367"/>
            <a:ext cx="1034357" cy="266670"/>
          </a:xfrm>
          <a:prstGeom prst="rect">
            <a:avLst/>
          </a:prstGeom>
        </p:spPr>
      </p:pic>
    </p:spTree>
    <p:extLst>
      <p:ext uri="{BB962C8B-B14F-4D97-AF65-F5344CB8AC3E}">
        <p14:creationId xmlns:p14="http://schemas.microsoft.com/office/powerpoint/2010/main" val="1631125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8">
            <a:extLst>
              <a:ext uri="{FF2B5EF4-FFF2-40B4-BE49-F238E27FC236}">
                <a16:creationId xmlns:a16="http://schemas.microsoft.com/office/drawing/2014/main" id="{95269E1A-AA2B-D45B-0973-1D6CF23DFFE1}"/>
              </a:ext>
            </a:extLst>
          </p:cNvPr>
          <p:cNvSpPr/>
          <p:nvPr/>
        </p:nvSpPr>
        <p:spPr>
          <a:xfrm flipH="1">
            <a:off x="1187630" y="2127491"/>
            <a:ext cx="1976847" cy="2418383"/>
          </a:xfrm>
          <a:prstGeom prst="roundRect">
            <a:avLst>
              <a:gd name="adj" fmla="val 679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5" name="Rectangle: Rounded Corners 21">
            <a:extLst>
              <a:ext uri="{FF2B5EF4-FFF2-40B4-BE49-F238E27FC236}">
                <a16:creationId xmlns:a16="http://schemas.microsoft.com/office/drawing/2014/main" id="{C2A6BCB3-E804-77DC-258E-CB454286A080}"/>
              </a:ext>
            </a:extLst>
          </p:cNvPr>
          <p:cNvSpPr/>
          <p:nvPr/>
        </p:nvSpPr>
        <p:spPr>
          <a:xfrm flipH="1">
            <a:off x="3652108" y="2127491"/>
            <a:ext cx="1976847" cy="2418383"/>
          </a:xfrm>
          <a:prstGeom prst="roundRect">
            <a:avLst>
              <a:gd name="adj" fmla="val 679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6" name="Rectangle: Rounded Corners 23">
            <a:extLst>
              <a:ext uri="{FF2B5EF4-FFF2-40B4-BE49-F238E27FC236}">
                <a16:creationId xmlns:a16="http://schemas.microsoft.com/office/drawing/2014/main" id="{C4FFD60F-B76D-1FE2-68E9-FA100DDA3953}"/>
              </a:ext>
            </a:extLst>
          </p:cNvPr>
          <p:cNvSpPr/>
          <p:nvPr/>
        </p:nvSpPr>
        <p:spPr>
          <a:xfrm flipH="1">
            <a:off x="6116585" y="2127491"/>
            <a:ext cx="1976847" cy="2418383"/>
          </a:xfrm>
          <a:prstGeom prst="roundRect">
            <a:avLst>
              <a:gd name="adj" fmla="val 679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2" name="TextBox 1">
            <a:extLst>
              <a:ext uri="{FF2B5EF4-FFF2-40B4-BE49-F238E27FC236}">
                <a16:creationId xmlns:a16="http://schemas.microsoft.com/office/drawing/2014/main" id="{3CA38104-4888-4B95-9089-A4F663C25567}"/>
              </a:ext>
            </a:extLst>
          </p:cNvPr>
          <p:cNvSpPr txBox="1"/>
          <p:nvPr/>
        </p:nvSpPr>
        <p:spPr>
          <a:xfrm>
            <a:off x="1301250" y="3461522"/>
            <a:ext cx="1295597" cy="266740"/>
          </a:xfrm>
          <a:prstGeom prst="rect">
            <a:avLst/>
          </a:prstGeom>
          <a:noFill/>
        </p:spPr>
        <p:txBody>
          <a:bodyPr wrap="square" rtlCol="0">
            <a:spAutoFit/>
          </a:bodyPr>
          <a:lstStyle/>
          <a:p>
            <a:pPr defTabSz="685800">
              <a:lnSpc>
                <a:spcPct val="120000"/>
              </a:lnSpc>
            </a:pPr>
            <a:r>
              <a:rPr lang="pt-BR" sz="1000" dirty="0">
                <a:solidFill>
                  <a:schemeClr val="accent3"/>
                </a:solidFill>
                <a:latin typeface="Poppins" panose="00000500000000000000" pitchFamily="2" charset="0"/>
                <a:cs typeface="Poppins" panose="00000500000000000000" pitchFamily="2" charset="0"/>
              </a:rPr>
              <a:t>Nome do cargo</a:t>
            </a:r>
          </a:p>
        </p:txBody>
      </p:sp>
      <p:sp>
        <p:nvSpPr>
          <p:cNvPr id="3" name="TextBox 2">
            <a:extLst>
              <a:ext uri="{FF2B5EF4-FFF2-40B4-BE49-F238E27FC236}">
                <a16:creationId xmlns:a16="http://schemas.microsoft.com/office/drawing/2014/main" id="{48B9B665-2420-4094-8CE4-B812807481EC}"/>
              </a:ext>
            </a:extLst>
          </p:cNvPr>
          <p:cNvSpPr txBox="1"/>
          <p:nvPr/>
        </p:nvSpPr>
        <p:spPr>
          <a:xfrm>
            <a:off x="1301250" y="3270449"/>
            <a:ext cx="1560660" cy="301621"/>
          </a:xfrm>
          <a:prstGeom prst="rect">
            <a:avLst/>
          </a:prstGeom>
          <a:noFill/>
        </p:spPr>
        <p:txBody>
          <a:bodyPr wrap="square" rtlCol="0">
            <a:spAutoFit/>
          </a:bodyPr>
          <a:lstStyle/>
          <a:p>
            <a:pPr defTabSz="685800">
              <a:lnSpc>
                <a:spcPct val="120000"/>
              </a:lnSpc>
            </a:pPr>
            <a:r>
              <a:rPr lang="pt-BR" sz="1200" dirty="0">
                <a:solidFill>
                  <a:schemeClr val="accent2"/>
                </a:solidFill>
                <a:latin typeface="Poppins SemiBold" panose="00000700000000000000" pitchFamily="2" charset="0"/>
                <a:cs typeface="Poppins SemiBold" panose="00000700000000000000" pitchFamily="2" charset="0"/>
              </a:rPr>
              <a:t>Stella Alvim</a:t>
            </a:r>
          </a:p>
        </p:txBody>
      </p:sp>
      <p:sp>
        <p:nvSpPr>
          <p:cNvPr id="11" name="TextBox 10">
            <a:extLst>
              <a:ext uri="{FF2B5EF4-FFF2-40B4-BE49-F238E27FC236}">
                <a16:creationId xmlns:a16="http://schemas.microsoft.com/office/drawing/2014/main" id="{D60B0FA7-B4C1-4B71-A84C-A8AEF3B02DA1}"/>
              </a:ext>
            </a:extLst>
          </p:cNvPr>
          <p:cNvSpPr txBox="1"/>
          <p:nvPr/>
        </p:nvSpPr>
        <p:spPr>
          <a:xfrm>
            <a:off x="3374671" y="558312"/>
            <a:ext cx="2531720" cy="415498"/>
          </a:xfrm>
          <a:prstGeom prst="rect">
            <a:avLst/>
          </a:prstGeom>
          <a:noFill/>
        </p:spPr>
        <p:txBody>
          <a:bodyPr wrap="square" rtlCol="0">
            <a:spAutoFit/>
          </a:bodyPr>
          <a:lstStyle/>
          <a:p>
            <a:pPr algn="ctr" defTabSz="685800"/>
            <a:r>
              <a:rPr lang="pt-BR" sz="2100" b="1" spc="75">
                <a:solidFill>
                  <a:schemeClr val="accent2"/>
                </a:solidFill>
                <a:latin typeface="Poppins" panose="00000500000000000000" pitchFamily="2" charset="0"/>
                <a:ea typeface="Roboto Medium" panose="02000000000000000000" pitchFamily="2" charset="0"/>
                <a:cs typeface="Poppins" panose="00000500000000000000" pitchFamily="2" charset="0"/>
              </a:rPr>
              <a:t>Nosso time</a:t>
            </a:r>
            <a:endParaRPr lang="pt-BR" sz="2100" spc="75">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98771F4A-F431-472E-8534-5104C65EE5F2}"/>
              </a:ext>
            </a:extLst>
          </p:cNvPr>
          <p:cNvSpPr txBox="1"/>
          <p:nvPr/>
        </p:nvSpPr>
        <p:spPr>
          <a:xfrm>
            <a:off x="3779465" y="3461522"/>
            <a:ext cx="1295597" cy="266740"/>
          </a:xfrm>
          <a:prstGeom prst="rect">
            <a:avLst/>
          </a:prstGeom>
          <a:noFill/>
        </p:spPr>
        <p:txBody>
          <a:bodyPr wrap="square" rtlCol="0">
            <a:spAutoFit/>
          </a:bodyPr>
          <a:lstStyle>
            <a:defPPr>
              <a:defRPr lang="en-US"/>
            </a:defPPr>
            <a:lvl1pPr defTabSz="685800">
              <a:lnSpc>
                <a:spcPct val="120000"/>
              </a:lnSpc>
              <a:defRPr sz="800" b="1">
                <a:solidFill>
                  <a:schemeClr val="accent3"/>
                </a:solidFill>
                <a:latin typeface="Poppins" panose="00000500000000000000" pitchFamily="2" charset="0"/>
                <a:cs typeface="Poppins" panose="00000500000000000000" pitchFamily="2" charset="0"/>
              </a:defRPr>
            </a:lvl1pPr>
          </a:lstStyle>
          <a:p>
            <a:r>
              <a:rPr lang="pt-BR" sz="1000" b="0" dirty="0"/>
              <a:t>Nome do cargo</a:t>
            </a:r>
          </a:p>
        </p:txBody>
      </p:sp>
      <p:sp>
        <p:nvSpPr>
          <p:cNvPr id="47" name="TextBox 46">
            <a:extLst>
              <a:ext uri="{FF2B5EF4-FFF2-40B4-BE49-F238E27FC236}">
                <a16:creationId xmlns:a16="http://schemas.microsoft.com/office/drawing/2014/main" id="{8430B3CA-C857-4EDB-A1D9-329B4FD1E9D5}"/>
              </a:ext>
            </a:extLst>
          </p:cNvPr>
          <p:cNvSpPr txBox="1"/>
          <p:nvPr/>
        </p:nvSpPr>
        <p:spPr>
          <a:xfrm>
            <a:off x="3779465" y="3270449"/>
            <a:ext cx="1560660" cy="301621"/>
          </a:xfrm>
          <a:prstGeom prst="rect">
            <a:avLst/>
          </a:prstGeom>
          <a:noFill/>
        </p:spPr>
        <p:txBody>
          <a:bodyPr wrap="square" rtlCol="0">
            <a:spAutoFit/>
          </a:bodyPr>
          <a:lstStyle/>
          <a:p>
            <a:pPr defTabSz="685800">
              <a:lnSpc>
                <a:spcPct val="120000"/>
              </a:lnSpc>
            </a:pPr>
            <a:r>
              <a:rPr lang="pt-BR" sz="1200" dirty="0">
                <a:solidFill>
                  <a:schemeClr val="accent2"/>
                </a:solidFill>
                <a:latin typeface="Poppins SemiBold" panose="00000700000000000000" pitchFamily="2" charset="0"/>
                <a:cs typeface="Poppins SemiBold" panose="00000700000000000000" pitchFamily="2" charset="0"/>
              </a:rPr>
              <a:t>Eduardo Ferraz</a:t>
            </a:r>
          </a:p>
        </p:txBody>
      </p:sp>
      <p:sp>
        <p:nvSpPr>
          <p:cNvPr id="48" name="TextBox 47">
            <a:extLst>
              <a:ext uri="{FF2B5EF4-FFF2-40B4-BE49-F238E27FC236}">
                <a16:creationId xmlns:a16="http://schemas.microsoft.com/office/drawing/2014/main" id="{DBD7F2C8-5134-40F7-98D0-C8624834AB23}"/>
              </a:ext>
            </a:extLst>
          </p:cNvPr>
          <p:cNvSpPr txBox="1"/>
          <p:nvPr/>
        </p:nvSpPr>
        <p:spPr>
          <a:xfrm>
            <a:off x="6257681" y="3461522"/>
            <a:ext cx="1295597" cy="266740"/>
          </a:xfrm>
          <a:prstGeom prst="rect">
            <a:avLst/>
          </a:prstGeom>
          <a:noFill/>
        </p:spPr>
        <p:txBody>
          <a:bodyPr wrap="square" rtlCol="0">
            <a:spAutoFit/>
          </a:bodyPr>
          <a:lstStyle>
            <a:defPPr>
              <a:defRPr lang="en-US"/>
            </a:defPPr>
            <a:lvl1pPr defTabSz="685800">
              <a:lnSpc>
                <a:spcPct val="120000"/>
              </a:lnSpc>
              <a:defRPr sz="800" b="1">
                <a:solidFill>
                  <a:schemeClr val="accent3"/>
                </a:solidFill>
                <a:latin typeface="Poppins" panose="00000500000000000000" pitchFamily="2" charset="0"/>
                <a:cs typeface="Poppins" panose="00000500000000000000" pitchFamily="2" charset="0"/>
              </a:defRPr>
            </a:lvl1pPr>
          </a:lstStyle>
          <a:p>
            <a:r>
              <a:rPr lang="pt-BR" sz="1000" b="0" dirty="0"/>
              <a:t>Nome do cargo</a:t>
            </a:r>
          </a:p>
        </p:txBody>
      </p:sp>
      <p:sp>
        <p:nvSpPr>
          <p:cNvPr id="49" name="TextBox 48">
            <a:extLst>
              <a:ext uri="{FF2B5EF4-FFF2-40B4-BE49-F238E27FC236}">
                <a16:creationId xmlns:a16="http://schemas.microsoft.com/office/drawing/2014/main" id="{DB95BDDB-E7A9-469A-9794-F118D7F4E914}"/>
              </a:ext>
            </a:extLst>
          </p:cNvPr>
          <p:cNvSpPr txBox="1"/>
          <p:nvPr/>
        </p:nvSpPr>
        <p:spPr>
          <a:xfrm>
            <a:off x="6257680" y="3270449"/>
            <a:ext cx="1560660" cy="301621"/>
          </a:xfrm>
          <a:prstGeom prst="rect">
            <a:avLst/>
          </a:prstGeom>
          <a:noFill/>
        </p:spPr>
        <p:txBody>
          <a:bodyPr wrap="square" rtlCol="0">
            <a:spAutoFit/>
          </a:bodyPr>
          <a:lstStyle>
            <a:defPPr>
              <a:defRPr lang="en-US"/>
            </a:defPPr>
            <a:lvl1pPr defTabSz="685800">
              <a:lnSpc>
                <a:spcPct val="120000"/>
              </a:lnSpc>
              <a:defRPr sz="1350">
                <a:solidFill>
                  <a:schemeClr val="accent2"/>
                </a:solidFill>
                <a:latin typeface="Poppins SemiBold" panose="00000700000000000000" pitchFamily="2" charset="0"/>
                <a:cs typeface="Poppins SemiBold" panose="00000700000000000000" pitchFamily="2" charset="0"/>
              </a:defRPr>
            </a:lvl1pPr>
          </a:lstStyle>
          <a:p>
            <a:r>
              <a:rPr lang="pt-BR" sz="1200" dirty="0"/>
              <a:t>Sandra Trindade</a:t>
            </a:r>
          </a:p>
        </p:txBody>
      </p:sp>
      <p:sp>
        <p:nvSpPr>
          <p:cNvPr id="26" name="Rectangle 21">
            <a:extLst>
              <a:ext uri="{FF2B5EF4-FFF2-40B4-BE49-F238E27FC236}">
                <a16:creationId xmlns:a16="http://schemas.microsoft.com/office/drawing/2014/main" id="{ADDC8330-510C-5E86-6AE5-815E5D930496}"/>
              </a:ext>
            </a:extLst>
          </p:cNvPr>
          <p:cNvSpPr/>
          <p:nvPr/>
        </p:nvSpPr>
        <p:spPr>
          <a:xfrm>
            <a:off x="1542554" y="948200"/>
            <a:ext cx="6058894" cy="695960"/>
          </a:xfrm>
          <a:prstGeom prst="rect">
            <a:avLst/>
          </a:prstGeom>
        </p:spPr>
        <p:txBody>
          <a:bodyPr wrap="square">
            <a:spAutoFit/>
          </a:bodyPr>
          <a:lstStyle/>
          <a:p>
            <a:pPr algn="ct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sp>
        <p:nvSpPr>
          <p:cNvPr id="51" name="Rectangle 21">
            <a:extLst>
              <a:ext uri="{FF2B5EF4-FFF2-40B4-BE49-F238E27FC236}">
                <a16:creationId xmlns:a16="http://schemas.microsoft.com/office/drawing/2014/main" id="{C5317041-FC8B-4BE2-5DC8-0B7D065AE766}"/>
              </a:ext>
            </a:extLst>
          </p:cNvPr>
          <p:cNvSpPr/>
          <p:nvPr/>
        </p:nvSpPr>
        <p:spPr>
          <a:xfrm>
            <a:off x="1301250" y="3715435"/>
            <a:ext cx="1775905" cy="707886"/>
          </a:xfrm>
          <a:prstGeom prst="rect">
            <a:avLst/>
          </a:prstGeom>
        </p:spPr>
        <p:txBody>
          <a:bodyPr wrap="square">
            <a:spAutoFit/>
          </a:bodyPr>
          <a:lstStyle/>
          <a:p>
            <a:pPr defTabSz="685800"/>
            <a:r>
              <a:rPr lang="pt-BR" sz="8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a:t>
            </a:r>
          </a:p>
        </p:txBody>
      </p:sp>
      <p:sp>
        <p:nvSpPr>
          <p:cNvPr id="52" name="Rectangle 21">
            <a:extLst>
              <a:ext uri="{FF2B5EF4-FFF2-40B4-BE49-F238E27FC236}">
                <a16:creationId xmlns:a16="http://schemas.microsoft.com/office/drawing/2014/main" id="{42430060-F9B3-C009-D352-CBCAB4976C13}"/>
              </a:ext>
            </a:extLst>
          </p:cNvPr>
          <p:cNvSpPr/>
          <p:nvPr/>
        </p:nvSpPr>
        <p:spPr>
          <a:xfrm>
            <a:off x="3790008" y="3715435"/>
            <a:ext cx="1775905" cy="707886"/>
          </a:xfrm>
          <a:prstGeom prst="rect">
            <a:avLst/>
          </a:prstGeom>
        </p:spPr>
        <p:txBody>
          <a:bodyPr wrap="square">
            <a:spAutoFit/>
          </a:bodyPr>
          <a:lstStyle/>
          <a:p>
            <a:pPr defTabSz="685800"/>
            <a:r>
              <a:rPr lang="pt-BR" sz="8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a:t>
            </a:r>
          </a:p>
        </p:txBody>
      </p:sp>
      <p:sp>
        <p:nvSpPr>
          <p:cNvPr id="53" name="Rectangle 21">
            <a:extLst>
              <a:ext uri="{FF2B5EF4-FFF2-40B4-BE49-F238E27FC236}">
                <a16:creationId xmlns:a16="http://schemas.microsoft.com/office/drawing/2014/main" id="{019E9354-D89C-9BA9-AA37-4118DDC7E1BC}"/>
              </a:ext>
            </a:extLst>
          </p:cNvPr>
          <p:cNvSpPr/>
          <p:nvPr/>
        </p:nvSpPr>
        <p:spPr>
          <a:xfrm>
            <a:off x="6270815" y="3715435"/>
            <a:ext cx="1775905" cy="707886"/>
          </a:xfrm>
          <a:prstGeom prst="rect">
            <a:avLst/>
          </a:prstGeom>
        </p:spPr>
        <p:txBody>
          <a:bodyPr wrap="square">
            <a:spAutoFit/>
          </a:bodyPr>
          <a:lstStyle/>
          <a:p>
            <a:pPr defTabSz="685800"/>
            <a:r>
              <a:rPr lang="pt-BR" sz="8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a:t>
            </a:r>
          </a:p>
        </p:txBody>
      </p:sp>
      <p:sp>
        <p:nvSpPr>
          <p:cNvPr id="8" name="Espaço Reservado para Imagem 7">
            <a:extLst>
              <a:ext uri="{FF2B5EF4-FFF2-40B4-BE49-F238E27FC236}">
                <a16:creationId xmlns:a16="http://schemas.microsoft.com/office/drawing/2014/main" id="{E9F7DA2A-81B5-FB6B-5F9B-8482CECB1456}"/>
              </a:ext>
            </a:extLst>
          </p:cNvPr>
          <p:cNvSpPr>
            <a:spLocks noGrp="1"/>
          </p:cNvSpPr>
          <p:nvPr>
            <p:ph type="pic" sz="quarter" idx="17"/>
          </p:nvPr>
        </p:nvSpPr>
        <p:spPr/>
        <p:txBody>
          <a:bodyPr/>
          <a:lstStyle/>
          <a:p>
            <a:endParaRPr lang="pt-BR"/>
          </a:p>
        </p:txBody>
      </p:sp>
      <p:sp>
        <p:nvSpPr>
          <p:cNvPr id="10" name="Espaço Reservado para Imagem 9">
            <a:extLst>
              <a:ext uri="{FF2B5EF4-FFF2-40B4-BE49-F238E27FC236}">
                <a16:creationId xmlns:a16="http://schemas.microsoft.com/office/drawing/2014/main" id="{80551E2B-E07F-728D-AEE7-595EE68361D5}"/>
              </a:ext>
            </a:extLst>
          </p:cNvPr>
          <p:cNvSpPr>
            <a:spLocks noGrp="1"/>
          </p:cNvSpPr>
          <p:nvPr>
            <p:ph type="pic" sz="quarter" idx="16"/>
          </p:nvPr>
        </p:nvSpPr>
        <p:spPr/>
        <p:txBody>
          <a:bodyPr/>
          <a:lstStyle/>
          <a:p>
            <a:endParaRPr lang="pt-BR"/>
          </a:p>
        </p:txBody>
      </p:sp>
      <p:sp>
        <p:nvSpPr>
          <p:cNvPr id="13" name="Espaço Reservado para Imagem 12">
            <a:extLst>
              <a:ext uri="{FF2B5EF4-FFF2-40B4-BE49-F238E27FC236}">
                <a16:creationId xmlns:a16="http://schemas.microsoft.com/office/drawing/2014/main" id="{25865FFF-DEAA-0805-6CB7-A94818658FC5}"/>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1881227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Top Corners Rounded 1">
            <a:extLst>
              <a:ext uri="{FF2B5EF4-FFF2-40B4-BE49-F238E27FC236}">
                <a16:creationId xmlns:a16="http://schemas.microsoft.com/office/drawing/2014/main" id="{D8E53154-1757-DF51-9827-2F363F804295}"/>
              </a:ext>
            </a:extLst>
          </p:cNvPr>
          <p:cNvSpPr/>
          <p:nvPr/>
        </p:nvSpPr>
        <p:spPr>
          <a:xfrm>
            <a:off x="427264" y="772885"/>
            <a:ext cx="2969079" cy="4370615"/>
          </a:xfrm>
          <a:prstGeom prst="round2SameRect">
            <a:avLst>
              <a:gd name="adj1" fmla="val 6284"/>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 name="Kotak Teks 3">
            <a:extLst>
              <a:ext uri="{FF2B5EF4-FFF2-40B4-BE49-F238E27FC236}">
                <a16:creationId xmlns:a16="http://schemas.microsoft.com/office/drawing/2014/main" id="{3202E984-3FB3-4D96-B0CF-783B6609B05A}"/>
              </a:ext>
            </a:extLst>
          </p:cNvPr>
          <p:cNvSpPr txBox="1"/>
          <p:nvPr/>
        </p:nvSpPr>
        <p:spPr>
          <a:xfrm>
            <a:off x="4330332" y="3064404"/>
            <a:ext cx="1251242" cy="230832"/>
          </a:xfrm>
          <a:prstGeom prst="rect">
            <a:avLst/>
          </a:prstGeom>
          <a:noFill/>
        </p:spPr>
        <p:txBody>
          <a:bodyPr wrap="square" rtlCol="0">
            <a:spAutoFit/>
          </a:bodyPr>
          <a:lstStyle/>
          <a:p>
            <a:pPr defTabSz="685800"/>
            <a:r>
              <a:rPr lang="pt-BR" sz="900" dirty="0">
                <a:solidFill>
                  <a:schemeClr val="accent2"/>
                </a:solidFill>
                <a:latin typeface="Poppins SemiBold" panose="00000700000000000000" pitchFamily="2" charset="0"/>
                <a:ea typeface="Roboto" panose="02000000000000000000" pitchFamily="2" charset="0"/>
                <a:cs typeface="Poppins SemiBold" panose="00000700000000000000" pitchFamily="2" charset="0"/>
              </a:rPr>
              <a:t>Habilidade</a:t>
            </a:r>
          </a:p>
        </p:txBody>
      </p:sp>
      <p:sp>
        <p:nvSpPr>
          <p:cNvPr id="3" name="Kotak Teks 3">
            <a:extLst>
              <a:ext uri="{FF2B5EF4-FFF2-40B4-BE49-F238E27FC236}">
                <a16:creationId xmlns:a16="http://schemas.microsoft.com/office/drawing/2014/main" id="{71927F82-6A6E-4170-9463-2B9AD3D337AA}"/>
              </a:ext>
            </a:extLst>
          </p:cNvPr>
          <p:cNvSpPr txBox="1"/>
          <p:nvPr/>
        </p:nvSpPr>
        <p:spPr>
          <a:xfrm>
            <a:off x="6717628" y="3246997"/>
            <a:ext cx="685035" cy="230832"/>
          </a:xfrm>
          <a:prstGeom prst="rect">
            <a:avLst/>
          </a:prstGeom>
          <a:noFill/>
        </p:spPr>
        <p:txBody>
          <a:bodyPr wrap="square" rtlCol="0">
            <a:spAutoFit/>
          </a:bodyPr>
          <a:lstStyle/>
          <a:p>
            <a:pPr defTabSz="685800"/>
            <a:r>
              <a:rPr lang="pt-BR" sz="900" dirty="0">
                <a:solidFill>
                  <a:schemeClr val="accent2"/>
                </a:solidFill>
                <a:latin typeface="Poppins SemiBold" panose="00000700000000000000" pitchFamily="2" charset="0"/>
                <a:ea typeface="Roboto" panose="02000000000000000000" pitchFamily="2" charset="0"/>
                <a:cs typeface="Poppins SemiBold" panose="00000700000000000000" pitchFamily="2" charset="0"/>
              </a:rPr>
              <a:t>50%</a:t>
            </a:r>
          </a:p>
        </p:txBody>
      </p:sp>
      <p:cxnSp>
        <p:nvCxnSpPr>
          <p:cNvPr id="4" name="Straight Connector 3">
            <a:extLst>
              <a:ext uri="{FF2B5EF4-FFF2-40B4-BE49-F238E27FC236}">
                <a16:creationId xmlns:a16="http://schemas.microsoft.com/office/drawing/2014/main" id="{A1D7BC9B-136D-4593-9300-E2B23DAB0AE6}"/>
              </a:ext>
            </a:extLst>
          </p:cNvPr>
          <p:cNvCxnSpPr>
            <a:cxnSpLocks/>
          </p:cNvCxnSpPr>
          <p:nvPr/>
        </p:nvCxnSpPr>
        <p:spPr>
          <a:xfrm>
            <a:off x="4406152" y="3337744"/>
            <a:ext cx="2251950" cy="0"/>
          </a:xfrm>
          <a:prstGeom prst="line">
            <a:avLst/>
          </a:prstGeom>
          <a:ln w="76200" cap="rnd">
            <a:solidFill>
              <a:schemeClr val="tx1">
                <a:alpha val="25000"/>
              </a:schemeClr>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9694C07-D936-4699-BFAF-AE548363D214}"/>
              </a:ext>
            </a:extLst>
          </p:cNvPr>
          <p:cNvCxnSpPr>
            <a:cxnSpLocks/>
          </p:cNvCxnSpPr>
          <p:nvPr/>
        </p:nvCxnSpPr>
        <p:spPr>
          <a:xfrm>
            <a:off x="4406152" y="3337744"/>
            <a:ext cx="1261147" cy="0"/>
          </a:xfrm>
          <a:prstGeom prst="line">
            <a:avLst/>
          </a:prstGeom>
          <a:ln w="76200" cap="rnd">
            <a:solidFill>
              <a:schemeClr val="accent1"/>
            </a:solidFill>
            <a:round/>
            <a:tailEnd type="oval"/>
          </a:ln>
        </p:spPr>
        <p:style>
          <a:lnRef idx="1">
            <a:schemeClr val="accent1"/>
          </a:lnRef>
          <a:fillRef idx="0">
            <a:schemeClr val="accent1"/>
          </a:fillRef>
          <a:effectRef idx="0">
            <a:schemeClr val="accent1"/>
          </a:effectRef>
          <a:fontRef idx="minor">
            <a:schemeClr val="tx1"/>
          </a:fontRef>
        </p:style>
      </p:cxnSp>
      <p:sp>
        <p:nvSpPr>
          <p:cNvPr id="6" name="Kotak Teks 3">
            <a:extLst>
              <a:ext uri="{FF2B5EF4-FFF2-40B4-BE49-F238E27FC236}">
                <a16:creationId xmlns:a16="http://schemas.microsoft.com/office/drawing/2014/main" id="{DEC04AEC-7484-4E2A-ACF0-958FA287829A}"/>
              </a:ext>
            </a:extLst>
          </p:cNvPr>
          <p:cNvSpPr txBox="1"/>
          <p:nvPr/>
        </p:nvSpPr>
        <p:spPr>
          <a:xfrm>
            <a:off x="4330332" y="3520486"/>
            <a:ext cx="1251242" cy="230832"/>
          </a:xfrm>
          <a:prstGeom prst="rect">
            <a:avLst/>
          </a:prstGeom>
          <a:noFill/>
        </p:spPr>
        <p:txBody>
          <a:bodyPr wrap="square" rtlCol="0">
            <a:spAutoFit/>
          </a:bodyPr>
          <a:lstStyle/>
          <a:p>
            <a:pPr defTabSz="685800"/>
            <a:r>
              <a:rPr lang="pt-BR" sz="900" dirty="0">
                <a:solidFill>
                  <a:schemeClr val="accent2"/>
                </a:solidFill>
                <a:latin typeface="Poppins SemiBold" panose="00000700000000000000" pitchFamily="2" charset="0"/>
                <a:ea typeface="Roboto" panose="02000000000000000000" pitchFamily="2" charset="0"/>
                <a:cs typeface="Poppins SemiBold" panose="00000700000000000000" pitchFamily="2" charset="0"/>
              </a:rPr>
              <a:t>Habilidade</a:t>
            </a:r>
          </a:p>
        </p:txBody>
      </p:sp>
      <p:sp>
        <p:nvSpPr>
          <p:cNvPr id="7" name="Kotak Teks 3">
            <a:extLst>
              <a:ext uri="{FF2B5EF4-FFF2-40B4-BE49-F238E27FC236}">
                <a16:creationId xmlns:a16="http://schemas.microsoft.com/office/drawing/2014/main" id="{4325CFA7-5045-4FCD-86BE-9B07D6D26DB5}"/>
              </a:ext>
            </a:extLst>
          </p:cNvPr>
          <p:cNvSpPr txBox="1"/>
          <p:nvPr/>
        </p:nvSpPr>
        <p:spPr>
          <a:xfrm>
            <a:off x="6717628" y="3703078"/>
            <a:ext cx="685035" cy="230832"/>
          </a:xfrm>
          <a:prstGeom prst="rect">
            <a:avLst/>
          </a:prstGeom>
          <a:noFill/>
        </p:spPr>
        <p:txBody>
          <a:bodyPr wrap="square" rtlCol="0">
            <a:spAutoFit/>
          </a:bodyPr>
          <a:lstStyle/>
          <a:p>
            <a:pPr defTabSz="685800"/>
            <a:r>
              <a:rPr lang="pt-BR" sz="900">
                <a:solidFill>
                  <a:schemeClr val="accent2"/>
                </a:solidFill>
                <a:latin typeface="Poppins SemiBold" panose="00000700000000000000" pitchFamily="2" charset="0"/>
                <a:ea typeface="Roboto" panose="02000000000000000000" pitchFamily="2" charset="0"/>
                <a:cs typeface="Poppins SemiBold" panose="00000700000000000000" pitchFamily="2" charset="0"/>
              </a:rPr>
              <a:t>70%</a:t>
            </a:r>
          </a:p>
        </p:txBody>
      </p:sp>
      <p:cxnSp>
        <p:nvCxnSpPr>
          <p:cNvPr id="8" name="Straight Connector 7">
            <a:extLst>
              <a:ext uri="{FF2B5EF4-FFF2-40B4-BE49-F238E27FC236}">
                <a16:creationId xmlns:a16="http://schemas.microsoft.com/office/drawing/2014/main" id="{59007573-B37A-4C1B-8604-2E36B3EC756C}"/>
              </a:ext>
            </a:extLst>
          </p:cNvPr>
          <p:cNvCxnSpPr>
            <a:cxnSpLocks/>
          </p:cNvCxnSpPr>
          <p:nvPr/>
        </p:nvCxnSpPr>
        <p:spPr>
          <a:xfrm>
            <a:off x="4406152" y="3793825"/>
            <a:ext cx="2251950" cy="0"/>
          </a:xfrm>
          <a:prstGeom prst="line">
            <a:avLst/>
          </a:prstGeom>
          <a:ln w="76200" cap="rnd">
            <a:solidFill>
              <a:schemeClr val="tx1">
                <a:alpha val="25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32DDBA-2F1C-4F99-A9FF-CF275EF989CD}"/>
              </a:ext>
            </a:extLst>
          </p:cNvPr>
          <p:cNvCxnSpPr>
            <a:cxnSpLocks/>
          </p:cNvCxnSpPr>
          <p:nvPr/>
        </p:nvCxnSpPr>
        <p:spPr>
          <a:xfrm>
            <a:off x="4406152" y="3793825"/>
            <a:ext cx="1740927" cy="0"/>
          </a:xfrm>
          <a:prstGeom prst="line">
            <a:avLst/>
          </a:prstGeom>
          <a:ln w="76200" cap="rnd">
            <a:solidFill>
              <a:schemeClr val="accent1"/>
            </a:solidFill>
            <a:round/>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063DAF7-C7CB-478D-A180-AF25DFF7FF77}"/>
              </a:ext>
            </a:extLst>
          </p:cNvPr>
          <p:cNvSpPr txBox="1"/>
          <p:nvPr/>
        </p:nvSpPr>
        <p:spPr>
          <a:xfrm>
            <a:off x="4318105" y="1308293"/>
            <a:ext cx="3262280" cy="507831"/>
          </a:xfrm>
          <a:prstGeom prst="rect">
            <a:avLst/>
          </a:prstGeom>
          <a:noFill/>
        </p:spPr>
        <p:txBody>
          <a:bodyPr wrap="square" rtlCol="0">
            <a:spAutoFit/>
          </a:bodyPr>
          <a:lstStyle/>
          <a:p>
            <a:pPr defTabSz="685800"/>
            <a:r>
              <a:rPr lang="pt-BR" sz="2700" b="1" dirty="0">
                <a:solidFill>
                  <a:schemeClr val="accent2"/>
                </a:solidFill>
                <a:latin typeface="Poppins" panose="00000500000000000000" pitchFamily="2" charset="0"/>
                <a:ea typeface="Lato" panose="020F0502020204030203" pitchFamily="34" charset="0"/>
                <a:cs typeface="Poppins" panose="00000500000000000000" pitchFamily="2" charset="0"/>
              </a:rPr>
              <a:t>Tânia Martins</a:t>
            </a:r>
          </a:p>
        </p:txBody>
      </p:sp>
      <p:sp>
        <p:nvSpPr>
          <p:cNvPr id="11" name="TextBox 10">
            <a:extLst>
              <a:ext uri="{FF2B5EF4-FFF2-40B4-BE49-F238E27FC236}">
                <a16:creationId xmlns:a16="http://schemas.microsoft.com/office/drawing/2014/main" id="{52746D21-B1B6-4EFC-AE2E-373EAD5B0606}"/>
              </a:ext>
            </a:extLst>
          </p:cNvPr>
          <p:cNvSpPr txBox="1"/>
          <p:nvPr/>
        </p:nvSpPr>
        <p:spPr>
          <a:xfrm>
            <a:off x="4330331" y="1095760"/>
            <a:ext cx="1263750" cy="311817"/>
          </a:xfrm>
          <a:prstGeom prst="rect">
            <a:avLst/>
          </a:prstGeom>
          <a:noFill/>
        </p:spPr>
        <p:txBody>
          <a:bodyPr wrap="square" rtlCol="0">
            <a:spAutoFit/>
          </a:bodyPr>
          <a:lstStyle/>
          <a:p>
            <a:pPr defTabSz="685800">
              <a:lnSpc>
                <a:spcPct val="150000"/>
              </a:lnSpc>
            </a:pPr>
            <a:r>
              <a:rPr lang="pt-BR" sz="1050">
                <a:solidFill>
                  <a:schemeClr val="accent3"/>
                </a:solidFill>
                <a:latin typeface="Poppins SemiBold" panose="00000700000000000000" pitchFamily="2" charset="0"/>
                <a:ea typeface="Open Sans" panose="020B0606030504020204" pitchFamily="34" charset="0"/>
                <a:cs typeface="Poppins SemiBold" panose="00000700000000000000" pitchFamily="2" charset="0"/>
              </a:rPr>
              <a:t>Nome do Cargo</a:t>
            </a:r>
          </a:p>
        </p:txBody>
      </p:sp>
      <p:sp>
        <p:nvSpPr>
          <p:cNvPr id="12" name="TextBox 11">
            <a:extLst>
              <a:ext uri="{FF2B5EF4-FFF2-40B4-BE49-F238E27FC236}">
                <a16:creationId xmlns:a16="http://schemas.microsoft.com/office/drawing/2014/main" id="{5D053FB8-4B03-4BB6-89D5-57A73E7B9B4F}"/>
              </a:ext>
            </a:extLst>
          </p:cNvPr>
          <p:cNvSpPr txBox="1"/>
          <p:nvPr/>
        </p:nvSpPr>
        <p:spPr>
          <a:xfrm>
            <a:off x="4330332" y="2074697"/>
            <a:ext cx="1618913" cy="253916"/>
          </a:xfrm>
          <a:prstGeom prst="rect">
            <a:avLst/>
          </a:prstGeom>
          <a:noFill/>
        </p:spPr>
        <p:txBody>
          <a:bodyPr wrap="square" rtlCol="0">
            <a:spAutoFit/>
          </a:bodyPr>
          <a:lstStyle/>
          <a:p>
            <a:pPr defTabSz="685800"/>
            <a:r>
              <a:rPr lang="pt-BR" sz="1050" b="1" dirty="0">
                <a:solidFill>
                  <a:schemeClr val="accent2"/>
                </a:solidFill>
                <a:latin typeface="Poppins SemiBold" panose="00000700000000000000" pitchFamily="2" charset="0"/>
                <a:ea typeface="Open Sans" panose="020B0606030504020204" pitchFamily="34" charset="0"/>
                <a:cs typeface="Poppins SemiBold" panose="00000700000000000000" pitchFamily="2" charset="0"/>
              </a:rPr>
              <a:t>Experiência</a:t>
            </a:r>
          </a:p>
        </p:txBody>
      </p:sp>
      <p:sp>
        <p:nvSpPr>
          <p:cNvPr id="13" name="Rectangle 12">
            <a:extLst>
              <a:ext uri="{FF2B5EF4-FFF2-40B4-BE49-F238E27FC236}">
                <a16:creationId xmlns:a16="http://schemas.microsoft.com/office/drawing/2014/main" id="{F295A09F-1DB7-4E60-A1C4-528B4FA96016}"/>
              </a:ext>
            </a:extLst>
          </p:cNvPr>
          <p:cNvSpPr/>
          <p:nvPr/>
        </p:nvSpPr>
        <p:spPr>
          <a:xfrm>
            <a:off x="4330331" y="2285050"/>
            <a:ext cx="3692441" cy="695960"/>
          </a:xfrm>
          <a:prstGeom prst="rect">
            <a:avLst/>
          </a:prstGeom>
        </p:spPr>
        <p:txBody>
          <a:bodyPr wrap="square">
            <a:spAutoFit/>
          </a:bodyPr>
          <a:lstStyle/>
          <a:p>
            <a:pPr algn="just"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a:t>
            </a:r>
          </a:p>
        </p:txBody>
      </p:sp>
      <p:pic>
        <p:nvPicPr>
          <p:cNvPr id="20" name="Gráfico 19">
            <a:extLst>
              <a:ext uri="{FF2B5EF4-FFF2-40B4-BE49-F238E27FC236}">
                <a16:creationId xmlns:a16="http://schemas.microsoft.com/office/drawing/2014/main" id="{05FE6751-899D-C268-B514-3C46DE5EB2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1306" y="245070"/>
            <a:ext cx="1034357" cy="266670"/>
          </a:xfrm>
          <a:prstGeom prst="rect">
            <a:avLst/>
          </a:prstGeom>
        </p:spPr>
      </p:pic>
      <p:sp>
        <p:nvSpPr>
          <p:cNvPr id="24" name="Kotak Teks 3">
            <a:extLst>
              <a:ext uri="{FF2B5EF4-FFF2-40B4-BE49-F238E27FC236}">
                <a16:creationId xmlns:a16="http://schemas.microsoft.com/office/drawing/2014/main" id="{F6CB7EC7-F9E6-F0ED-EE3A-1214DB3157CF}"/>
              </a:ext>
            </a:extLst>
          </p:cNvPr>
          <p:cNvSpPr txBox="1"/>
          <p:nvPr/>
        </p:nvSpPr>
        <p:spPr>
          <a:xfrm>
            <a:off x="4330332" y="3976567"/>
            <a:ext cx="1251242" cy="230832"/>
          </a:xfrm>
          <a:prstGeom prst="rect">
            <a:avLst/>
          </a:prstGeom>
          <a:noFill/>
        </p:spPr>
        <p:txBody>
          <a:bodyPr wrap="square" rtlCol="0">
            <a:spAutoFit/>
          </a:bodyPr>
          <a:lstStyle/>
          <a:p>
            <a:pPr defTabSz="685800"/>
            <a:r>
              <a:rPr lang="pt-BR" sz="900" dirty="0">
                <a:solidFill>
                  <a:schemeClr val="accent2"/>
                </a:solidFill>
                <a:latin typeface="Poppins SemiBold" panose="00000700000000000000" pitchFamily="2" charset="0"/>
                <a:ea typeface="Roboto" panose="02000000000000000000" pitchFamily="2" charset="0"/>
                <a:cs typeface="Poppins SemiBold" panose="00000700000000000000" pitchFamily="2" charset="0"/>
              </a:rPr>
              <a:t>Habilidade</a:t>
            </a:r>
          </a:p>
        </p:txBody>
      </p:sp>
      <p:sp>
        <p:nvSpPr>
          <p:cNvPr id="25" name="Kotak Teks 3">
            <a:extLst>
              <a:ext uri="{FF2B5EF4-FFF2-40B4-BE49-F238E27FC236}">
                <a16:creationId xmlns:a16="http://schemas.microsoft.com/office/drawing/2014/main" id="{11D36105-622D-995E-68FA-C38C1415B6A4}"/>
              </a:ext>
            </a:extLst>
          </p:cNvPr>
          <p:cNvSpPr txBox="1"/>
          <p:nvPr/>
        </p:nvSpPr>
        <p:spPr>
          <a:xfrm>
            <a:off x="6717628" y="4159159"/>
            <a:ext cx="685035" cy="230832"/>
          </a:xfrm>
          <a:prstGeom prst="rect">
            <a:avLst/>
          </a:prstGeom>
          <a:noFill/>
        </p:spPr>
        <p:txBody>
          <a:bodyPr wrap="square" rtlCol="0">
            <a:spAutoFit/>
          </a:bodyPr>
          <a:lstStyle/>
          <a:p>
            <a:pPr defTabSz="685800"/>
            <a:r>
              <a:rPr lang="pt-BR" sz="900" dirty="0">
                <a:solidFill>
                  <a:schemeClr val="accent2"/>
                </a:solidFill>
                <a:latin typeface="Poppins SemiBold" panose="00000700000000000000" pitchFamily="2" charset="0"/>
                <a:ea typeface="Roboto" panose="02000000000000000000" pitchFamily="2" charset="0"/>
                <a:cs typeface="Poppins SemiBold" panose="00000700000000000000" pitchFamily="2" charset="0"/>
              </a:rPr>
              <a:t>90%</a:t>
            </a:r>
          </a:p>
        </p:txBody>
      </p:sp>
      <p:cxnSp>
        <p:nvCxnSpPr>
          <p:cNvPr id="26" name="Straight Connector 7">
            <a:extLst>
              <a:ext uri="{FF2B5EF4-FFF2-40B4-BE49-F238E27FC236}">
                <a16:creationId xmlns:a16="http://schemas.microsoft.com/office/drawing/2014/main" id="{7F894B12-87FF-659C-883E-96D7DCC238A8}"/>
              </a:ext>
            </a:extLst>
          </p:cNvPr>
          <p:cNvCxnSpPr>
            <a:cxnSpLocks/>
          </p:cNvCxnSpPr>
          <p:nvPr/>
        </p:nvCxnSpPr>
        <p:spPr>
          <a:xfrm>
            <a:off x="4406152" y="4249906"/>
            <a:ext cx="2251950" cy="0"/>
          </a:xfrm>
          <a:prstGeom prst="line">
            <a:avLst/>
          </a:prstGeom>
          <a:ln w="76200" cap="rnd">
            <a:solidFill>
              <a:schemeClr val="tx1">
                <a:alpha val="25000"/>
              </a:schemeClr>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8">
            <a:extLst>
              <a:ext uri="{FF2B5EF4-FFF2-40B4-BE49-F238E27FC236}">
                <a16:creationId xmlns:a16="http://schemas.microsoft.com/office/drawing/2014/main" id="{0F269171-59E4-4C57-0465-F183B48B790C}"/>
              </a:ext>
            </a:extLst>
          </p:cNvPr>
          <p:cNvCxnSpPr>
            <a:cxnSpLocks/>
          </p:cNvCxnSpPr>
          <p:nvPr/>
        </p:nvCxnSpPr>
        <p:spPr>
          <a:xfrm>
            <a:off x="4406152" y="4249906"/>
            <a:ext cx="2115298" cy="0"/>
          </a:xfrm>
          <a:prstGeom prst="line">
            <a:avLst/>
          </a:prstGeom>
          <a:ln w="76200" cap="rnd">
            <a:solidFill>
              <a:schemeClr val="accent1"/>
            </a:solidFill>
            <a:round/>
            <a:tailEnd type="oval"/>
          </a:ln>
        </p:spPr>
        <p:style>
          <a:lnRef idx="1">
            <a:schemeClr val="accent1"/>
          </a:lnRef>
          <a:fillRef idx="0">
            <a:schemeClr val="accent1"/>
          </a:fillRef>
          <a:effectRef idx="0">
            <a:schemeClr val="accent1"/>
          </a:effectRef>
          <a:fontRef idx="minor">
            <a:schemeClr val="tx1"/>
          </a:fontRef>
        </p:style>
      </p:cxnSp>
      <p:sp>
        <p:nvSpPr>
          <p:cNvPr id="16" name="Espaço Reservado para Imagem 15">
            <a:extLst>
              <a:ext uri="{FF2B5EF4-FFF2-40B4-BE49-F238E27FC236}">
                <a16:creationId xmlns:a16="http://schemas.microsoft.com/office/drawing/2014/main" id="{1C7B5E19-AC7C-438E-4E54-685A72E3CCC7}"/>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236206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AE4C5-BF00-4A5A-A5BD-94CA368374F0}"/>
              </a:ext>
            </a:extLst>
          </p:cNvPr>
          <p:cNvSpPr txBox="1"/>
          <p:nvPr/>
        </p:nvSpPr>
        <p:spPr>
          <a:xfrm>
            <a:off x="970555" y="2180674"/>
            <a:ext cx="6083388" cy="523220"/>
          </a:xfrm>
          <a:prstGeom prst="rect">
            <a:avLst/>
          </a:prstGeom>
          <a:noFill/>
        </p:spPr>
        <p:txBody>
          <a:bodyPr wrap="square" rtlCol="0">
            <a:spAutoFit/>
          </a:bodyPr>
          <a:lstStyle/>
          <a:p>
            <a:pPr defTabSz="685800"/>
            <a:r>
              <a:rPr lang="pt-BR" sz="2800" b="1" dirty="0">
                <a:solidFill>
                  <a:schemeClr val="accent2"/>
                </a:solidFill>
                <a:latin typeface="Poppins" panose="00000500000000000000" pitchFamily="2" charset="0"/>
                <a:ea typeface="Lato" panose="020F0502020204030203" pitchFamily="34" charset="0"/>
                <a:cs typeface="Poppins" panose="00000500000000000000" pitchFamily="2" charset="0"/>
              </a:rPr>
              <a:t>Cronograma e custo</a:t>
            </a:r>
          </a:p>
        </p:txBody>
      </p:sp>
      <p:sp>
        <p:nvSpPr>
          <p:cNvPr id="16" name="TextBox 15">
            <a:extLst>
              <a:ext uri="{FF2B5EF4-FFF2-40B4-BE49-F238E27FC236}">
                <a16:creationId xmlns:a16="http://schemas.microsoft.com/office/drawing/2014/main" id="{B78FB289-1371-413C-A5DF-ADDC1C476639}"/>
              </a:ext>
            </a:extLst>
          </p:cNvPr>
          <p:cNvSpPr txBox="1"/>
          <p:nvPr/>
        </p:nvSpPr>
        <p:spPr>
          <a:xfrm>
            <a:off x="970554" y="2619925"/>
            <a:ext cx="3391895" cy="301365"/>
          </a:xfrm>
          <a:prstGeom prst="rect">
            <a:avLst/>
          </a:prstGeom>
          <a:noFill/>
        </p:spPr>
        <p:txBody>
          <a:bodyPr wrap="square" rtlCol="0">
            <a:spAutoFit/>
          </a:bodyPr>
          <a:lstStyle/>
          <a:p>
            <a:pPr defTabSz="685800">
              <a:lnSpc>
                <a:spcPct val="150000"/>
              </a:lnSpc>
            </a:pPr>
            <a:r>
              <a:rPr lang="pt-BR" sz="1000" dirty="0">
                <a:solidFill>
                  <a:schemeClr val="accent1"/>
                </a:solidFill>
                <a:latin typeface="Poppins" panose="00000500000000000000" pitchFamily="2" charset="0"/>
                <a:ea typeface="Open Sans" panose="020B0606030504020204" pitchFamily="34" charset="0"/>
                <a:cs typeface="Poppins" panose="00000500000000000000" pitchFamily="2" charset="0"/>
              </a:rPr>
              <a:t>As etapas do trabalho e valores</a:t>
            </a:r>
          </a:p>
        </p:txBody>
      </p:sp>
      <p:pic>
        <p:nvPicPr>
          <p:cNvPr id="17" name="Gráfico 16">
            <a:extLst>
              <a:ext uri="{FF2B5EF4-FFF2-40B4-BE49-F238E27FC236}">
                <a16:creationId xmlns:a16="http://schemas.microsoft.com/office/drawing/2014/main" id="{C7129CFC-9646-F2EA-0F43-14368ADACE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863" y="4204367"/>
            <a:ext cx="1034357" cy="266670"/>
          </a:xfrm>
          <a:prstGeom prst="rect">
            <a:avLst/>
          </a:prstGeom>
        </p:spPr>
      </p:pic>
    </p:spTree>
    <p:extLst>
      <p:ext uri="{BB962C8B-B14F-4D97-AF65-F5344CB8AC3E}">
        <p14:creationId xmlns:p14="http://schemas.microsoft.com/office/powerpoint/2010/main" val="4053583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a:extLst>
              <a:ext uri="{FF2B5EF4-FFF2-40B4-BE49-F238E27FC236}">
                <a16:creationId xmlns:a16="http://schemas.microsoft.com/office/drawing/2014/main" id="{EAB437C1-E04A-2CB2-159A-E6A1DC897DB1}"/>
              </a:ext>
            </a:extLst>
          </p:cNvPr>
          <p:cNvSpPr>
            <a:spLocks/>
          </p:cNvSpPr>
          <p:nvPr/>
        </p:nvSpPr>
        <p:spPr bwMode="auto">
          <a:xfrm>
            <a:off x="800628" y="2926648"/>
            <a:ext cx="1174881" cy="258789"/>
          </a:xfrm>
          <a:custGeom>
            <a:avLst/>
            <a:gdLst>
              <a:gd name="T0" fmla="*/ 443 w 774"/>
              <a:gd name="T1" fmla="*/ 82 h 170"/>
              <a:gd name="T2" fmla="*/ 415 w 774"/>
              <a:gd name="T3" fmla="*/ 41 h 170"/>
              <a:gd name="T4" fmla="*/ 387 w 774"/>
              <a:gd name="T5" fmla="*/ 0 h 170"/>
              <a:gd name="T6" fmla="*/ 359 w 774"/>
              <a:gd name="T7" fmla="*/ 41 h 170"/>
              <a:gd name="T8" fmla="*/ 331 w 774"/>
              <a:gd name="T9" fmla="*/ 82 h 170"/>
              <a:gd name="T10" fmla="*/ 46 w 774"/>
              <a:gd name="T11" fmla="*/ 82 h 170"/>
              <a:gd name="T12" fmla="*/ 0 w 774"/>
              <a:gd name="T13" fmla="*/ 121 h 170"/>
              <a:gd name="T14" fmla="*/ 0 w 774"/>
              <a:gd name="T15" fmla="*/ 131 h 170"/>
              <a:gd name="T16" fmla="*/ 46 w 774"/>
              <a:gd name="T17" fmla="*/ 170 h 170"/>
              <a:gd name="T18" fmla="*/ 774 w 774"/>
              <a:gd name="T19" fmla="*/ 170 h 170"/>
              <a:gd name="T20" fmla="*/ 774 w 774"/>
              <a:gd name="T21" fmla="*/ 82 h 170"/>
              <a:gd name="T22" fmla="*/ 443 w 774"/>
              <a:gd name="T23" fmla="*/ 8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4" h="170">
                <a:moveTo>
                  <a:pt x="443" y="82"/>
                </a:moveTo>
                <a:cubicBezTo>
                  <a:pt x="415" y="41"/>
                  <a:pt x="415" y="41"/>
                  <a:pt x="415" y="41"/>
                </a:cubicBezTo>
                <a:cubicBezTo>
                  <a:pt x="387" y="0"/>
                  <a:pt x="387" y="0"/>
                  <a:pt x="387" y="0"/>
                </a:cubicBezTo>
                <a:cubicBezTo>
                  <a:pt x="359" y="41"/>
                  <a:pt x="359" y="41"/>
                  <a:pt x="359" y="41"/>
                </a:cubicBezTo>
                <a:cubicBezTo>
                  <a:pt x="331" y="82"/>
                  <a:pt x="331" y="82"/>
                  <a:pt x="331" y="82"/>
                </a:cubicBezTo>
                <a:cubicBezTo>
                  <a:pt x="46" y="82"/>
                  <a:pt x="46" y="82"/>
                  <a:pt x="46" y="82"/>
                </a:cubicBezTo>
                <a:cubicBezTo>
                  <a:pt x="20" y="82"/>
                  <a:pt x="0" y="99"/>
                  <a:pt x="0" y="121"/>
                </a:cubicBezTo>
                <a:cubicBezTo>
                  <a:pt x="0" y="131"/>
                  <a:pt x="0" y="131"/>
                  <a:pt x="0" y="131"/>
                </a:cubicBezTo>
                <a:cubicBezTo>
                  <a:pt x="0" y="153"/>
                  <a:pt x="20" y="170"/>
                  <a:pt x="46" y="170"/>
                </a:cubicBezTo>
                <a:cubicBezTo>
                  <a:pt x="774" y="170"/>
                  <a:pt x="774" y="170"/>
                  <a:pt x="774" y="170"/>
                </a:cubicBezTo>
                <a:cubicBezTo>
                  <a:pt x="774" y="82"/>
                  <a:pt x="774" y="82"/>
                  <a:pt x="774" y="82"/>
                </a:cubicBezTo>
                <a:lnTo>
                  <a:pt x="443" y="8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3" name="Freeform 21">
            <a:extLst>
              <a:ext uri="{FF2B5EF4-FFF2-40B4-BE49-F238E27FC236}">
                <a16:creationId xmlns:a16="http://schemas.microsoft.com/office/drawing/2014/main" id="{B612512F-6282-A6CC-6B07-7E4F5A809238}"/>
              </a:ext>
            </a:extLst>
          </p:cNvPr>
          <p:cNvSpPr>
            <a:spLocks/>
          </p:cNvSpPr>
          <p:nvPr/>
        </p:nvSpPr>
        <p:spPr bwMode="auto">
          <a:xfrm>
            <a:off x="2070613" y="3051615"/>
            <a:ext cx="1175865" cy="257804"/>
          </a:xfrm>
          <a:custGeom>
            <a:avLst/>
            <a:gdLst>
              <a:gd name="T0" fmla="*/ 0 w 1195"/>
              <a:gd name="T1" fmla="*/ 0 h 262"/>
              <a:gd name="T2" fmla="*/ 0 w 1195"/>
              <a:gd name="T3" fmla="*/ 136 h 262"/>
              <a:gd name="T4" fmla="*/ 512 w 1195"/>
              <a:gd name="T5" fmla="*/ 136 h 262"/>
              <a:gd name="T6" fmla="*/ 555 w 1195"/>
              <a:gd name="T7" fmla="*/ 199 h 262"/>
              <a:gd name="T8" fmla="*/ 598 w 1195"/>
              <a:gd name="T9" fmla="*/ 262 h 262"/>
              <a:gd name="T10" fmla="*/ 640 w 1195"/>
              <a:gd name="T11" fmla="*/ 199 h 262"/>
              <a:gd name="T12" fmla="*/ 683 w 1195"/>
              <a:gd name="T13" fmla="*/ 136 h 262"/>
              <a:gd name="T14" fmla="*/ 1195 w 1195"/>
              <a:gd name="T15" fmla="*/ 136 h 262"/>
              <a:gd name="T16" fmla="*/ 1195 w 1195"/>
              <a:gd name="T17" fmla="*/ 0 h 262"/>
              <a:gd name="T18" fmla="*/ 0 w 1195"/>
              <a:gd name="T1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5" h="262">
                <a:moveTo>
                  <a:pt x="0" y="0"/>
                </a:moveTo>
                <a:lnTo>
                  <a:pt x="0" y="136"/>
                </a:lnTo>
                <a:lnTo>
                  <a:pt x="512" y="136"/>
                </a:lnTo>
                <a:lnTo>
                  <a:pt x="555" y="199"/>
                </a:lnTo>
                <a:lnTo>
                  <a:pt x="598" y="262"/>
                </a:lnTo>
                <a:lnTo>
                  <a:pt x="640" y="199"/>
                </a:lnTo>
                <a:lnTo>
                  <a:pt x="683" y="136"/>
                </a:lnTo>
                <a:lnTo>
                  <a:pt x="1195" y="136"/>
                </a:lnTo>
                <a:lnTo>
                  <a:pt x="1195" y="0"/>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4" name="Freeform 22">
            <a:extLst>
              <a:ext uri="{FF2B5EF4-FFF2-40B4-BE49-F238E27FC236}">
                <a16:creationId xmlns:a16="http://schemas.microsoft.com/office/drawing/2014/main" id="{C4CAFB13-F077-BDF4-E434-904DBDFC5E83}"/>
              </a:ext>
            </a:extLst>
          </p:cNvPr>
          <p:cNvSpPr>
            <a:spLocks/>
          </p:cNvSpPr>
          <p:nvPr/>
        </p:nvSpPr>
        <p:spPr bwMode="auto">
          <a:xfrm>
            <a:off x="4622093" y="3051615"/>
            <a:ext cx="1174881" cy="257804"/>
          </a:xfrm>
          <a:custGeom>
            <a:avLst/>
            <a:gdLst>
              <a:gd name="T0" fmla="*/ 0 w 1194"/>
              <a:gd name="T1" fmla="*/ 0 h 262"/>
              <a:gd name="T2" fmla="*/ 0 w 1194"/>
              <a:gd name="T3" fmla="*/ 136 h 262"/>
              <a:gd name="T4" fmla="*/ 511 w 1194"/>
              <a:gd name="T5" fmla="*/ 136 h 262"/>
              <a:gd name="T6" fmla="*/ 554 w 1194"/>
              <a:gd name="T7" fmla="*/ 199 h 262"/>
              <a:gd name="T8" fmla="*/ 597 w 1194"/>
              <a:gd name="T9" fmla="*/ 262 h 262"/>
              <a:gd name="T10" fmla="*/ 640 w 1194"/>
              <a:gd name="T11" fmla="*/ 199 h 262"/>
              <a:gd name="T12" fmla="*/ 684 w 1194"/>
              <a:gd name="T13" fmla="*/ 136 h 262"/>
              <a:gd name="T14" fmla="*/ 1194 w 1194"/>
              <a:gd name="T15" fmla="*/ 136 h 262"/>
              <a:gd name="T16" fmla="*/ 1194 w 1194"/>
              <a:gd name="T17" fmla="*/ 0 h 262"/>
              <a:gd name="T18" fmla="*/ 0 w 1194"/>
              <a:gd name="T1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4" h="262">
                <a:moveTo>
                  <a:pt x="0" y="0"/>
                </a:moveTo>
                <a:lnTo>
                  <a:pt x="0" y="136"/>
                </a:lnTo>
                <a:lnTo>
                  <a:pt x="511" y="136"/>
                </a:lnTo>
                <a:lnTo>
                  <a:pt x="554" y="199"/>
                </a:lnTo>
                <a:lnTo>
                  <a:pt x="597" y="262"/>
                </a:lnTo>
                <a:lnTo>
                  <a:pt x="640" y="199"/>
                </a:lnTo>
                <a:lnTo>
                  <a:pt x="684" y="136"/>
                </a:lnTo>
                <a:lnTo>
                  <a:pt x="1194" y="136"/>
                </a:lnTo>
                <a:lnTo>
                  <a:pt x="1194" y="0"/>
                </a:ln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5" name="Freeform 23">
            <a:extLst>
              <a:ext uri="{FF2B5EF4-FFF2-40B4-BE49-F238E27FC236}">
                <a16:creationId xmlns:a16="http://schemas.microsoft.com/office/drawing/2014/main" id="{EAA21831-6A6C-B14F-2EC8-55CDE8135619}"/>
              </a:ext>
            </a:extLst>
          </p:cNvPr>
          <p:cNvSpPr>
            <a:spLocks/>
          </p:cNvSpPr>
          <p:nvPr/>
        </p:nvSpPr>
        <p:spPr bwMode="auto">
          <a:xfrm>
            <a:off x="7174557" y="3051615"/>
            <a:ext cx="1174881" cy="257804"/>
          </a:xfrm>
          <a:custGeom>
            <a:avLst/>
            <a:gdLst>
              <a:gd name="T0" fmla="*/ 722 w 774"/>
              <a:gd name="T1" fmla="*/ 0 h 170"/>
              <a:gd name="T2" fmla="*/ 0 w 774"/>
              <a:gd name="T3" fmla="*/ 0 h 170"/>
              <a:gd name="T4" fmla="*/ 0 w 774"/>
              <a:gd name="T5" fmla="*/ 88 h 170"/>
              <a:gd name="T6" fmla="*/ 331 w 774"/>
              <a:gd name="T7" fmla="*/ 88 h 170"/>
              <a:gd name="T8" fmla="*/ 359 w 774"/>
              <a:gd name="T9" fmla="*/ 129 h 170"/>
              <a:gd name="T10" fmla="*/ 387 w 774"/>
              <a:gd name="T11" fmla="*/ 170 h 170"/>
              <a:gd name="T12" fmla="*/ 415 w 774"/>
              <a:gd name="T13" fmla="*/ 129 h 170"/>
              <a:gd name="T14" fmla="*/ 443 w 774"/>
              <a:gd name="T15" fmla="*/ 88 h 170"/>
              <a:gd name="T16" fmla="*/ 722 w 774"/>
              <a:gd name="T17" fmla="*/ 88 h 170"/>
              <a:gd name="T18" fmla="*/ 774 w 774"/>
              <a:gd name="T19" fmla="*/ 44 h 170"/>
              <a:gd name="T20" fmla="*/ 722 w 774"/>
              <a:gd name="T21"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 h="170">
                <a:moveTo>
                  <a:pt x="722" y="0"/>
                </a:moveTo>
                <a:cubicBezTo>
                  <a:pt x="0" y="0"/>
                  <a:pt x="0" y="0"/>
                  <a:pt x="0" y="0"/>
                </a:cubicBezTo>
                <a:cubicBezTo>
                  <a:pt x="0" y="88"/>
                  <a:pt x="0" y="88"/>
                  <a:pt x="0" y="88"/>
                </a:cubicBezTo>
                <a:cubicBezTo>
                  <a:pt x="331" y="88"/>
                  <a:pt x="331" y="88"/>
                  <a:pt x="331" y="88"/>
                </a:cubicBezTo>
                <a:cubicBezTo>
                  <a:pt x="359" y="129"/>
                  <a:pt x="359" y="129"/>
                  <a:pt x="359" y="129"/>
                </a:cubicBezTo>
                <a:cubicBezTo>
                  <a:pt x="387" y="170"/>
                  <a:pt x="387" y="170"/>
                  <a:pt x="387" y="170"/>
                </a:cubicBezTo>
                <a:cubicBezTo>
                  <a:pt x="415" y="129"/>
                  <a:pt x="415" y="129"/>
                  <a:pt x="415" y="129"/>
                </a:cubicBezTo>
                <a:cubicBezTo>
                  <a:pt x="443" y="88"/>
                  <a:pt x="443" y="88"/>
                  <a:pt x="443" y="88"/>
                </a:cubicBezTo>
                <a:cubicBezTo>
                  <a:pt x="722" y="88"/>
                  <a:pt x="722" y="88"/>
                  <a:pt x="722" y="88"/>
                </a:cubicBezTo>
                <a:cubicBezTo>
                  <a:pt x="751" y="88"/>
                  <a:pt x="774" y="68"/>
                  <a:pt x="774" y="44"/>
                </a:cubicBezTo>
                <a:cubicBezTo>
                  <a:pt x="774" y="20"/>
                  <a:pt x="751" y="0"/>
                  <a:pt x="722" y="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6" name="Freeform 24">
            <a:extLst>
              <a:ext uri="{FF2B5EF4-FFF2-40B4-BE49-F238E27FC236}">
                <a16:creationId xmlns:a16="http://schemas.microsoft.com/office/drawing/2014/main" id="{AB0720F9-D534-0651-BC44-56211ECA9657}"/>
              </a:ext>
            </a:extLst>
          </p:cNvPr>
          <p:cNvSpPr>
            <a:spLocks/>
          </p:cNvSpPr>
          <p:nvPr/>
        </p:nvSpPr>
        <p:spPr bwMode="auto">
          <a:xfrm>
            <a:off x="3346845" y="2926648"/>
            <a:ext cx="1174881" cy="258789"/>
          </a:xfrm>
          <a:custGeom>
            <a:avLst/>
            <a:gdLst>
              <a:gd name="T0" fmla="*/ 684 w 1194"/>
              <a:gd name="T1" fmla="*/ 127 h 263"/>
              <a:gd name="T2" fmla="*/ 640 w 1194"/>
              <a:gd name="T3" fmla="*/ 64 h 263"/>
              <a:gd name="T4" fmla="*/ 597 w 1194"/>
              <a:gd name="T5" fmla="*/ 0 h 263"/>
              <a:gd name="T6" fmla="*/ 554 w 1194"/>
              <a:gd name="T7" fmla="*/ 64 h 263"/>
              <a:gd name="T8" fmla="*/ 511 w 1194"/>
              <a:gd name="T9" fmla="*/ 127 h 263"/>
              <a:gd name="T10" fmla="*/ 0 w 1194"/>
              <a:gd name="T11" fmla="*/ 127 h 263"/>
              <a:gd name="T12" fmla="*/ 0 w 1194"/>
              <a:gd name="T13" fmla="*/ 263 h 263"/>
              <a:gd name="T14" fmla="*/ 1194 w 1194"/>
              <a:gd name="T15" fmla="*/ 263 h 263"/>
              <a:gd name="T16" fmla="*/ 1194 w 1194"/>
              <a:gd name="T17" fmla="*/ 127 h 263"/>
              <a:gd name="T18" fmla="*/ 684 w 1194"/>
              <a:gd name="T19" fmla="*/ 12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4" h="263">
                <a:moveTo>
                  <a:pt x="684" y="127"/>
                </a:moveTo>
                <a:lnTo>
                  <a:pt x="640" y="64"/>
                </a:lnTo>
                <a:lnTo>
                  <a:pt x="597" y="0"/>
                </a:lnTo>
                <a:lnTo>
                  <a:pt x="554" y="64"/>
                </a:lnTo>
                <a:lnTo>
                  <a:pt x="511" y="127"/>
                </a:lnTo>
                <a:lnTo>
                  <a:pt x="0" y="127"/>
                </a:lnTo>
                <a:lnTo>
                  <a:pt x="0" y="263"/>
                </a:lnTo>
                <a:lnTo>
                  <a:pt x="1194" y="263"/>
                </a:lnTo>
                <a:lnTo>
                  <a:pt x="1194" y="127"/>
                </a:lnTo>
                <a:lnTo>
                  <a:pt x="684" y="127"/>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7" name="Freeform 25">
            <a:extLst>
              <a:ext uri="{FF2B5EF4-FFF2-40B4-BE49-F238E27FC236}">
                <a16:creationId xmlns:a16="http://schemas.microsoft.com/office/drawing/2014/main" id="{E97A8CA7-117B-775E-7481-36483E18C013}"/>
              </a:ext>
            </a:extLst>
          </p:cNvPr>
          <p:cNvSpPr>
            <a:spLocks/>
          </p:cNvSpPr>
          <p:nvPr/>
        </p:nvSpPr>
        <p:spPr bwMode="auto">
          <a:xfrm>
            <a:off x="5897340" y="2926648"/>
            <a:ext cx="1176850" cy="258789"/>
          </a:xfrm>
          <a:custGeom>
            <a:avLst/>
            <a:gdLst>
              <a:gd name="T0" fmla="*/ 684 w 1196"/>
              <a:gd name="T1" fmla="*/ 127 h 263"/>
              <a:gd name="T2" fmla="*/ 641 w 1196"/>
              <a:gd name="T3" fmla="*/ 64 h 263"/>
              <a:gd name="T4" fmla="*/ 597 w 1196"/>
              <a:gd name="T5" fmla="*/ 0 h 263"/>
              <a:gd name="T6" fmla="*/ 556 w 1196"/>
              <a:gd name="T7" fmla="*/ 64 h 263"/>
              <a:gd name="T8" fmla="*/ 512 w 1196"/>
              <a:gd name="T9" fmla="*/ 127 h 263"/>
              <a:gd name="T10" fmla="*/ 0 w 1196"/>
              <a:gd name="T11" fmla="*/ 127 h 263"/>
              <a:gd name="T12" fmla="*/ 0 w 1196"/>
              <a:gd name="T13" fmla="*/ 263 h 263"/>
              <a:gd name="T14" fmla="*/ 1196 w 1196"/>
              <a:gd name="T15" fmla="*/ 263 h 263"/>
              <a:gd name="T16" fmla="*/ 1196 w 1196"/>
              <a:gd name="T17" fmla="*/ 127 h 263"/>
              <a:gd name="T18" fmla="*/ 684 w 1196"/>
              <a:gd name="T19" fmla="*/ 12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6" h="263">
                <a:moveTo>
                  <a:pt x="684" y="127"/>
                </a:moveTo>
                <a:lnTo>
                  <a:pt x="641" y="64"/>
                </a:lnTo>
                <a:lnTo>
                  <a:pt x="597" y="0"/>
                </a:lnTo>
                <a:lnTo>
                  <a:pt x="556" y="64"/>
                </a:lnTo>
                <a:lnTo>
                  <a:pt x="512" y="127"/>
                </a:lnTo>
                <a:lnTo>
                  <a:pt x="0" y="127"/>
                </a:lnTo>
                <a:lnTo>
                  <a:pt x="0" y="263"/>
                </a:lnTo>
                <a:lnTo>
                  <a:pt x="1196" y="263"/>
                </a:lnTo>
                <a:lnTo>
                  <a:pt x="1196" y="127"/>
                </a:lnTo>
                <a:lnTo>
                  <a:pt x="684" y="127"/>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8" name="Rectangle 45">
            <a:extLst>
              <a:ext uri="{FF2B5EF4-FFF2-40B4-BE49-F238E27FC236}">
                <a16:creationId xmlns:a16="http://schemas.microsoft.com/office/drawing/2014/main" id="{1ADEE44B-B334-5DE8-13E9-E703AF5C56C2}"/>
              </a:ext>
            </a:extLst>
          </p:cNvPr>
          <p:cNvSpPr/>
          <p:nvPr/>
        </p:nvSpPr>
        <p:spPr>
          <a:xfrm>
            <a:off x="330957" y="2372292"/>
            <a:ext cx="2114222" cy="369332"/>
          </a:xfrm>
          <a:prstGeom prst="rect">
            <a:avLst/>
          </a:prstGeom>
        </p:spPr>
        <p:txBody>
          <a:bodyPr wrap="square">
            <a:spAutoFit/>
          </a:bodyPr>
          <a:lstStyle/>
          <a:p>
            <a:pPr algn="ctr">
              <a:lnSpc>
                <a:spcPct val="100000"/>
              </a:lnSpc>
              <a:spcBef>
                <a:spcPts val="675"/>
              </a:spcBef>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a:t>
            </a:r>
          </a:p>
        </p:txBody>
      </p:sp>
      <p:sp>
        <p:nvSpPr>
          <p:cNvPr id="9" name="TextBox 46">
            <a:extLst>
              <a:ext uri="{FF2B5EF4-FFF2-40B4-BE49-F238E27FC236}">
                <a16:creationId xmlns:a16="http://schemas.microsoft.com/office/drawing/2014/main" id="{F1D01A27-F4D8-41F3-E008-42CF7F586D99}"/>
              </a:ext>
            </a:extLst>
          </p:cNvPr>
          <p:cNvSpPr txBox="1"/>
          <p:nvPr/>
        </p:nvSpPr>
        <p:spPr>
          <a:xfrm>
            <a:off x="391220" y="2169423"/>
            <a:ext cx="1993694" cy="253916"/>
          </a:xfrm>
          <a:prstGeom prst="rect">
            <a:avLst/>
          </a:prstGeom>
          <a:noFill/>
        </p:spPr>
        <p:txBody>
          <a:bodyPr wrap="square" rtlCol="0">
            <a:spAutoFit/>
          </a:bodyPr>
          <a:lstStyle>
            <a:defPPr>
              <a:defRPr lang="en-US"/>
            </a:defPPr>
            <a:lvl1pPr defTabSz="685800">
              <a:defRPr sz="1050" b="1">
                <a:solidFill>
                  <a:schemeClr val="accent2"/>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a:r>
              <a:rPr lang="pt-BR" dirty="0"/>
              <a:t>Título do item aqui</a:t>
            </a:r>
          </a:p>
        </p:txBody>
      </p:sp>
      <p:sp>
        <p:nvSpPr>
          <p:cNvPr id="10" name="Rectangle 47">
            <a:extLst>
              <a:ext uri="{FF2B5EF4-FFF2-40B4-BE49-F238E27FC236}">
                <a16:creationId xmlns:a16="http://schemas.microsoft.com/office/drawing/2014/main" id="{B725D41F-44CE-ECCC-3D0A-4C3BC8511CAC}"/>
              </a:ext>
            </a:extLst>
          </p:cNvPr>
          <p:cNvSpPr/>
          <p:nvPr/>
        </p:nvSpPr>
        <p:spPr>
          <a:xfrm>
            <a:off x="1603644" y="3596548"/>
            <a:ext cx="2114222" cy="369332"/>
          </a:xfrm>
          <a:prstGeom prst="rect">
            <a:avLst/>
          </a:prstGeom>
        </p:spPr>
        <p:txBody>
          <a:bodyPr wrap="square">
            <a:spAutoFit/>
          </a:bodyPr>
          <a:lstStyle/>
          <a:p>
            <a:pPr algn="ctr">
              <a:lnSpc>
                <a:spcPct val="100000"/>
              </a:lnSpc>
              <a:spcBef>
                <a:spcPts val="675"/>
              </a:spcBef>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a:t>
            </a:r>
          </a:p>
        </p:txBody>
      </p:sp>
      <p:sp>
        <p:nvSpPr>
          <p:cNvPr id="11" name="TextBox 48">
            <a:extLst>
              <a:ext uri="{FF2B5EF4-FFF2-40B4-BE49-F238E27FC236}">
                <a16:creationId xmlns:a16="http://schemas.microsoft.com/office/drawing/2014/main" id="{E12EAE7B-3BD7-F2FA-4E5F-4889222A47EA}"/>
              </a:ext>
            </a:extLst>
          </p:cNvPr>
          <p:cNvSpPr txBox="1"/>
          <p:nvPr/>
        </p:nvSpPr>
        <p:spPr>
          <a:xfrm>
            <a:off x="1663906" y="3393679"/>
            <a:ext cx="1993694" cy="253916"/>
          </a:xfrm>
          <a:prstGeom prst="rect">
            <a:avLst/>
          </a:prstGeom>
          <a:noFill/>
        </p:spPr>
        <p:txBody>
          <a:bodyPr wrap="square" rtlCol="0">
            <a:spAutoFit/>
          </a:bodyPr>
          <a:lstStyle>
            <a:defPPr>
              <a:defRPr lang="en-US"/>
            </a:defPPr>
            <a:lvl1pPr algn="ctr" defTabSz="685800">
              <a:defRPr sz="1050" b="1">
                <a:solidFill>
                  <a:schemeClr val="accent2"/>
                </a:solidFill>
                <a:latin typeface="Poppins SemiBold" panose="00000700000000000000" pitchFamily="2" charset="0"/>
                <a:ea typeface="Open Sans" panose="020B0606030504020204" pitchFamily="34" charset="0"/>
                <a:cs typeface="Poppins SemiBold" panose="00000700000000000000" pitchFamily="2" charset="0"/>
              </a:defRPr>
            </a:lvl1pPr>
          </a:lstStyle>
          <a:p>
            <a:r>
              <a:rPr lang="pt-BR" dirty="0"/>
              <a:t>Título do item aqui</a:t>
            </a:r>
          </a:p>
        </p:txBody>
      </p:sp>
      <p:sp>
        <p:nvSpPr>
          <p:cNvPr id="12" name="Rectangle 49">
            <a:extLst>
              <a:ext uri="{FF2B5EF4-FFF2-40B4-BE49-F238E27FC236}">
                <a16:creationId xmlns:a16="http://schemas.microsoft.com/office/drawing/2014/main" id="{385D710E-D8FD-D580-CA07-BAD363A0A1F8}"/>
              </a:ext>
            </a:extLst>
          </p:cNvPr>
          <p:cNvSpPr/>
          <p:nvPr/>
        </p:nvSpPr>
        <p:spPr>
          <a:xfrm>
            <a:off x="2885479" y="2372292"/>
            <a:ext cx="2114222" cy="369332"/>
          </a:xfrm>
          <a:prstGeom prst="rect">
            <a:avLst/>
          </a:prstGeom>
        </p:spPr>
        <p:txBody>
          <a:bodyPr wrap="square">
            <a:spAutoFit/>
          </a:bodyPr>
          <a:lstStyle/>
          <a:p>
            <a:pPr algn="ctr">
              <a:lnSpc>
                <a:spcPct val="100000"/>
              </a:lnSpc>
              <a:spcBef>
                <a:spcPts val="675"/>
              </a:spcBef>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a:t>
            </a:r>
          </a:p>
        </p:txBody>
      </p:sp>
      <p:sp>
        <p:nvSpPr>
          <p:cNvPr id="13" name="TextBox 50">
            <a:extLst>
              <a:ext uri="{FF2B5EF4-FFF2-40B4-BE49-F238E27FC236}">
                <a16:creationId xmlns:a16="http://schemas.microsoft.com/office/drawing/2014/main" id="{77376A77-3EFE-98B6-11F3-1A0A2587012C}"/>
              </a:ext>
            </a:extLst>
          </p:cNvPr>
          <p:cNvSpPr txBox="1"/>
          <p:nvPr/>
        </p:nvSpPr>
        <p:spPr>
          <a:xfrm>
            <a:off x="2945742" y="2169423"/>
            <a:ext cx="1993694" cy="253916"/>
          </a:xfrm>
          <a:prstGeom prst="rect">
            <a:avLst/>
          </a:prstGeom>
          <a:noFill/>
        </p:spPr>
        <p:txBody>
          <a:bodyPr wrap="square" rtlCol="0">
            <a:spAutoFit/>
          </a:bodyPr>
          <a:lstStyle>
            <a:defPPr>
              <a:defRPr lang="en-US"/>
            </a:defPPr>
            <a:lvl1pPr algn="ctr" defTabSz="685800">
              <a:defRPr sz="1050" b="1">
                <a:solidFill>
                  <a:schemeClr val="accent2"/>
                </a:solidFill>
                <a:latin typeface="Poppins SemiBold" panose="00000700000000000000" pitchFamily="2" charset="0"/>
                <a:ea typeface="Open Sans" panose="020B0606030504020204" pitchFamily="34" charset="0"/>
                <a:cs typeface="Poppins SemiBold" panose="00000700000000000000" pitchFamily="2" charset="0"/>
              </a:defRPr>
            </a:lvl1pPr>
          </a:lstStyle>
          <a:p>
            <a:r>
              <a:rPr lang="pt-BR"/>
              <a:t>Título do item aqui</a:t>
            </a:r>
            <a:endParaRPr lang="pt-BR" dirty="0"/>
          </a:p>
        </p:txBody>
      </p:sp>
      <p:sp>
        <p:nvSpPr>
          <p:cNvPr id="14" name="Rectangle 51">
            <a:extLst>
              <a:ext uri="{FF2B5EF4-FFF2-40B4-BE49-F238E27FC236}">
                <a16:creationId xmlns:a16="http://schemas.microsoft.com/office/drawing/2014/main" id="{99B94BD1-AD4A-C96E-90FC-BD664149BA2B}"/>
              </a:ext>
            </a:extLst>
          </p:cNvPr>
          <p:cNvSpPr/>
          <p:nvPr/>
        </p:nvSpPr>
        <p:spPr>
          <a:xfrm>
            <a:off x="4158165" y="3596548"/>
            <a:ext cx="2114222" cy="369332"/>
          </a:xfrm>
          <a:prstGeom prst="rect">
            <a:avLst/>
          </a:prstGeom>
        </p:spPr>
        <p:txBody>
          <a:bodyPr wrap="square">
            <a:spAutoFit/>
          </a:bodyPr>
          <a:lstStyle/>
          <a:p>
            <a:pPr algn="ctr">
              <a:lnSpc>
                <a:spcPct val="100000"/>
              </a:lnSpc>
              <a:spcBef>
                <a:spcPts val="675"/>
              </a:spcBef>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a:t>
            </a:r>
          </a:p>
        </p:txBody>
      </p:sp>
      <p:sp>
        <p:nvSpPr>
          <p:cNvPr id="15" name="TextBox 52">
            <a:extLst>
              <a:ext uri="{FF2B5EF4-FFF2-40B4-BE49-F238E27FC236}">
                <a16:creationId xmlns:a16="http://schemas.microsoft.com/office/drawing/2014/main" id="{837076A2-9E2C-3CDD-E2BF-1F464F376249}"/>
              </a:ext>
            </a:extLst>
          </p:cNvPr>
          <p:cNvSpPr txBox="1"/>
          <p:nvPr/>
        </p:nvSpPr>
        <p:spPr>
          <a:xfrm>
            <a:off x="4218428" y="3393679"/>
            <a:ext cx="1993694" cy="253916"/>
          </a:xfrm>
          <a:prstGeom prst="rect">
            <a:avLst/>
          </a:prstGeom>
          <a:noFill/>
        </p:spPr>
        <p:txBody>
          <a:bodyPr wrap="square" rtlCol="0">
            <a:spAutoFit/>
          </a:bodyPr>
          <a:lstStyle>
            <a:defPPr>
              <a:defRPr lang="en-US"/>
            </a:defPPr>
            <a:lvl1pPr algn="ctr" defTabSz="685800">
              <a:defRPr sz="1050" b="1">
                <a:solidFill>
                  <a:schemeClr val="accent2"/>
                </a:solidFill>
                <a:latin typeface="Poppins SemiBold" panose="00000700000000000000" pitchFamily="2" charset="0"/>
                <a:ea typeface="Open Sans" panose="020B0606030504020204" pitchFamily="34" charset="0"/>
                <a:cs typeface="Poppins SemiBold" panose="00000700000000000000" pitchFamily="2" charset="0"/>
              </a:defRPr>
            </a:lvl1pPr>
          </a:lstStyle>
          <a:p>
            <a:r>
              <a:rPr lang="pt-BR" dirty="0"/>
              <a:t>Título do item aqui</a:t>
            </a:r>
          </a:p>
        </p:txBody>
      </p:sp>
      <p:sp>
        <p:nvSpPr>
          <p:cNvPr id="16" name="Rectangle 53">
            <a:extLst>
              <a:ext uri="{FF2B5EF4-FFF2-40B4-BE49-F238E27FC236}">
                <a16:creationId xmlns:a16="http://schemas.microsoft.com/office/drawing/2014/main" id="{4C8CEC60-F4FD-9A61-6799-1D0042BA865C}"/>
              </a:ext>
            </a:extLst>
          </p:cNvPr>
          <p:cNvSpPr/>
          <p:nvPr/>
        </p:nvSpPr>
        <p:spPr>
          <a:xfrm>
            <a:off x="5421959" y="2372292"/>
            <a:ext cx="2114222" cy="369332"/>
          </a:xfrm>
          <a:prstGeom prst="rect">
            <a:avLst/>
          </a:prstGeom>
        </p:spPr>
        <p:txBody>
          <a:bodyPr wrap="square">
            <a:spAutoFit/>
          </a:bodyPr>
          <a:lstStyle/>
          <a:p>
            <a:pPr algn="ctr">
              <a:lnSpc>
                <a:spcPct val="100000"/>
              </a:lnSpc>
              <a:spcBef>
                <a:spcPts val="675"/>
              </a:spcBef>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a:t>
            </a:r>
          </a:p>
        </p:txBody>
      </p:sp>
      <p:sp>
        <p:nvSpPr>
          <p:cNvPr id="17" name="TextBox 54">
            <a:extLst>
              <a:ext uri="{FF2B5EF4-FFF2-40B4-BE49-F238E27FC236}">
                <a16:creationId xmlns:a16="http://schemas.microsoft.com/office/drawing/2014/main" id="{79AEFC14-8FCD-697E-6C51-85843D06D086}"/>
              </a:ext>
            </a:extLst>
          </p:cNvPr>
          <p:cNvSpPr txBox="1"/>
          <p:nvPr/>
        </p:nvSpPr>
        <p:spPr>
          <a:xfrm>
            <a:off x="5482223" y="2169423"/>
            <a:ext cx="1993694" cy="253916"/>
          </a:xfrm>
          <a:prstGeom prst="rect">
            <a:avLst/>
          </a:prstGeom>
          <a:noFill/>
        </p:spPr>
        <p:txBody>
          <a:bodyPr wrap="square" rtlCol="0">
            <a:spAutoFit/>
          </a:bodyPr>
          <a:lstStyle>
            <a:defPPr>
              <a:defRPr lang="en-US"/>
            </a:defPPr>
            <a:lvl1pPr algn="ctr" defTabSz="685800">
              <a:defRPr sz="1050" b="1">
                <a:solidFill>
                  <a:schemeClr val="accent2"/>
                </a:solidFill>
                <a:latin typeface="Poppins SemiBold" panose="00000700000000000000" pitchFamily="2" charset="0"/>
                <a:ea typeface="Open Sans" panose="020B0606030504020204" pitchFamily="34" charset="0"/>
                <a:cs typeface="Poppins SemiBold" panose="00000700000000000000" pitchFamily="2" charset="0"/>
              </a:defRPr>
            </a:lvl1pPr>
          </a:lstStyle>
          <a:p>
            <a:r>
              <a:rPr lang="pt-BR"/>
              <a:t>Título do item aqui</a:t>
            </a:r>
            <a:endParaRPr lang="pt-BR" dirty="0"/>
          </a:p>
        </p:txBody>
      </p:sp>
      <p:sp>
        <p:nvSpPr>
          <p:cNvPr id="18" name="Rectangle 55">
            <a:extLst>
              <a:ext uri="{FF2B5EF4-FFF2-40B4-BE49-F238E27FC236}">
                <a16:creationId xmlns:a16="http://schemas.microsoft.com/office/drawing/2014/main" id="{DBD45545-8B64-A0AE-2CCF-D3958E1C4537}"/>
              </a:ext>
            </a:extLst>
          </p:cNvPr>
          <p:cNvSpPr/>
          <p:nvPr/>
        </p:nvSpPr>
        <p:spPr>
          <a:xfrm>
            <a:off x="6686432" y="3596548"/>
            <a:ext cx="2114222" cy="369332"/>
          </a:xfrm>
          <a:prstGeom prst="rect">
            <a:avLst/>
          </a:prstGeom>
        </p:spPr>
        <p:txBody>
          <a:bodyPr wrap="square">
            <a:spAutoFit/>
          </a:bodyPr>
          <a:lstStyle/>
          <a:p>
            <a:pPr algn="ctr">
              <a:lnSpc>
                <a:spcPct val="100000"/>
              </a:lnSpc>
              <a:spcBef>
                <a:spcPts val="675"/>
              </a:spcBef>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a:t>
            </a:r>
          </a:p>
        </p:txBody>
      </p:sp>
      <p:sp>
        <p:nvSpPr>
          <p:cNvPr id="19" name="TextBox 56">
            <a:extLst>
              <a:ext uri="{FF2B5EF4-FFF2-40B4-BE49-F238E27FC236}">
                <a16:creationId xmlns:a16="http://schemas.microsoft.com/office/drawing/2014/main" id="{E3894BFF-C6E6-7E59-73E7-E8694C3B293E}"/>
              </a:ext>
            </a:extLst>
          </p:cNvPr>
          <p:cNvSpPr txBox="1"/>
          <p:nvPr/>
        </p:nvSpPr>
        <p:spPr>
          <a:xfrm>
            <a:off x="6746695" y="3393679"/>
            <a:ext cx="1993694" cy="253916"/>
          </a:xfrm>
          <a:prstGeom prst="rect">
            <a:avLst/>
          </a:prstGeom>
          <a:noFill/>
        </p:spPr>
        <p:txBody>
          <a:bodyPr wrap="square" rtlCol="0">
            <a:spAutoFit/>
          </a:bodyPr>
          <a:lstStyle>
            <a:defPPr>
              <a:defRPr lang="en-US"/>
            </a:defPPr>
            <a:lvl1pPr algn="ctr" defTabSz="685800">
              <a:defRPr sz="1050" b="1">
                <a:solidFill>
                  <a:schemeClr val="accent2"/>
                </a:solidFill>
                <a:latin typeface="Poppins SemiBold" panose="00000700000000000000" pitchFamily="2" charset="0"/>
                <a:ea typeface="Open Sans" panose="020B0606030504020204" pitchFamily="34" charset="0"/>
                <a:cs typeface="Poppins SemiBold" panose="00000700000000000000" pitchFamily="2" charset="0"/>
              </a:defRPr>
            </a:lvl1pPr>
          </a:lstStyle>
          <a:p>
            <a:r>
              <a:rPr lang="pt-BR" dirty="0"/>
              <a:t>Título do item aqui</a:t>
            </a:r>
          </a:p>
        </p:txBody>
      </p:sp>
      <p:sp>
        <p:nvSpPr>
          <p:cNvPr id="20" name="TextBox 10">
            <a:extLst>
              <a:ext uri="{FF2B5EF4-FFF2-40B4-BE49-F238E27FC236}">
                <a16:creationId xmlns:a16="http://schemas.microsoft.com/office/drawing/2014/main" id="{4FEBA61D-DDB1-6E88-AF6C-2E2D52F8CB2D}"/>
              </a:ext>
            </a:extLst>
          </p:cNvPr>
          <p:cNvSpPr txBox="1"/>
          <p:nvPr/>
        </p:nvSpPr>
        <p:spPr>
          <a:xfrm>
            <a:off x="2518312" y="558312"/>
            <a:ext cx="4244438" cy="415498"/>
          </a:xfrm>
          <a:prstGeom prst="rect">
            <a:avLst/>
          </a:prstGeom>
          <a:noFill/>
        </p:spPr>
        <p:txBody>
          <a:bodyPr wrap="square" rtlCol="0">
            <a:spAutoFit/>
          </a:bodyPr>
          <a:lstStyle/>
          <a:p>
            <a:pPr algn="ct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Etapas do trabalho</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pic>
        <p:nvPicPr>
          <p:cNvPr id="21" name="Gráfico 20">
            <a:extLst>
              <a:ext uri="{FF2B5EF4-FFF2-40B4-BE49-F238E27FC236}">
                <a16:creationId xmlns:a16="http://schemas.microsoft.com/office/drawing/2014/main" id="{6FC64FFF-C5DE-DF4E-0B79-85AF232543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615" y="245070"/>
            <a:ext cx="1034357" cy="266670"/>
          </a:xfrm>
          <a:prstGeom prst="rect">
            <a:avLst/>
          </a:prstGeom>
        </p:spPr>
      </p:pic>
      <p:grpSp>
        <p:nvGrpSpPr>
          <p:cNvPr id="22" name="Agrupar 21">
            <a:extLst>
              <a:ext uri="{FF2B5EF4-FFF2-40B4-BE49-F238E27FC236}">
                <a16:creationId xmlns:a16="http://schemas.microsoft.com/office/drawing/2014/main" id="{92253027-1849-C276-2F4A-008D282C27CE}"/>
              </a:ext>
            </a:extLst>
          </p:cNvPr>
          <p:cNvGrpSpPr/>
          <p:nvPr/>
        </p:nvGrpSpPr>
        <p:grpSpPr>
          <a:xfrm>
            <a:off x="0" y="4201568"/>
            <a:ext cx="1860111" cy="946706"/>
            <a:chOff x="0" y="4201568"/>
            <a:chExt cx="1860111" cy="946706"/>
          </a:xfrm>
        </p:grpSpPr>
        <p:sp>
          <p:nvSpPr>
            <p:cNvPr id="23" name="Freeform: Shape 18">
              <a:extLst>
                <a:ext uri="{FF2B5EF4-FFF2-40B4-BE49-F238E27FC236}">
                  <a16:creationId xmlns:a16="http://schemas.microsoft.com/office/drawing/2014/main" id="{C7812E5A-9A9B-04FE-359A-933BCC8FF80B}"/>
                </a:ext>
              </a:extLst>
            </p:cNvPr>
            <p:cNvSpPr/>
            <p:nvPr/>
          </p:nvSpPr>
          <p:spPr>
            <a:xfrm flipH="1">
              <a:off x="0" y="4201568"/>
              <a:ext cx="818507" cy="472036"/>
            </a:xfrm>
            <a:custGeom>
              <a:avLst/>
              <a:gdLst>
                <a:gd name="connsiteX0" fmla="*/ 1389519 w 1389519"/>
                <a:gd name="connsiteY0" fmla="*/ 0 h 1605359"/>
                <a:gd name="connsiteX1" fmla="*/ 1389519 w 1389519"/>
                <a:gd name="connsiteY1" fmla="*/ 455300 h 1605359"/>
                <a:gd name="connsiteX2" fmla="*/ 0 w 1389519"/>
                <a:gd name="connsiteY2" fmla="*/ 1605359 h 1605359"/>
              </a:gdLst>
              <a:ahLst/>
              <a:cxnLst>
                <a:cxn ang="0">
                  <a:pos x="connsiteX0" y="connsiteY0"/>
                </a:cxn>
                <a:cxn ang="0">
                  <a:pos x="connsiteX1" y="connsiteY1"/>
                </a:cxn>
                <a:cxn ang="0">
                  <a:pos x="connsiteX2" y="connsiteY2"/>
                </a:cxn>
              </a:cxnLst>
              <a:rect l="l" t="t" r="r" b="b"/>
              <a:pathLst>
                <a:path w="1389519" h="1605359">
                  <a:moveTo>
                    <a:pt x="1389519" y="0"/>
                  </a:moveTo>
                  <a:lnTo>
                    <a:pt x="1389519" y="455300"/>
                  </a:lnTo>
                  <a:lnTo>
                    <a:pt x="0" y="1605359"/>
                  </a:lnTo>
                  <a:close/>
                </a:path>
              </a:pathLst>
            </a:cu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24" name="Freeform: Shape 19">
              <a:extLst>
                <a:ext uri="{FF2B5EF4-FFF2-40B4-BE49-F238E27FC236}">
                  <a16:creationId xmlns:a16="http://schemas.microsoft.com/office/drawing/2014/main" id="{656EE64C-5EBD-ABB3-D49F-7B84726AAF9A}"/>
                </a:ext>
              </a:extLst>
            </p:cNvPr>
            <p:cNvSpPr/>
            <p:nvPr/>
          </p:nvSpPr>
          <p:spPr>
            <a:xfrm flipH="1">
              <a:off x="0" y="4372325"/>
              <a:ext cx="1860111" cy="775949"/>
            </a:xfrm>
            <a:custGeom>
              <a:avLst/>
              <a:gdLst>
                <a:gd name="connsiteX0" fmla="*/ 3157775 w 3157775"/>
                <a:gd name="connsiteY0" fmla="*/ 0 h 2638945"/>
                <a:gd name="connsiteX1" fmla="*/ 3157775 w 3157775"/>
                <a:gd name="connsiteY1" fmla="*/ 2638945 h 2638945"/>
                <a:gd name="connsiteX2" fmla="*/ 0 w 3157775"/>
                <a:gd name="connsiteY2" fmla="*/ 2638945 h 2638945"/>
              </a:gdLst>
              <a:ahLst/>
              <a:cxnLst>
                <a:cxn ang="0">
                  <a:pos x="connsiteX0" y="connsiteY0"/>
                </a:cxn>
                <a:cxn ang="0">
                  <a:pos x="connsiteX1" y="connsiteY1"/>
                </a:cxn>
                <a:cxn ang="0">
                  <a:pos x="connsiteX2" y="connsiteY2"/>
                </a:cxn>
              </a:cxnLst>
              <a:rect l="l" t="t" r="r" b="b"/>
              <a:pathLst>
                <a:path w="3157775" h="2638945">
                  <a:moveTo>
                    <a:pt x="3157775" y="0"/>
                  </a:moveTo>
                  <a:lnTo>
                    <a:pt x="3157775" y="2638945"/>
                  </a:lnTo>
                  <a:lnTo>
                    <a:pt x="0" y="2638945"/>
                  </a:lnTo>
                  <a:close/>
                </a:path>
              </a:pathLst>
            </a:cu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grpSp>
      <p:grpSp>
        <p:nvGrpSpPr>
          <p:cNvPr id="25" name="Agrupar 24">
            <a:extLst>
              <a:ext uri="{FF2B5EF4-FFF2-40B4-BE49-F238E27FC236}">
                <a16:creationId xmlns:a16="http://schemas.microsoft.com/office/drawing/2014/main" id="{04F5106C-9925-77EC-EE86-9FC7D6B0EF59}"/>
              </a:ext>
            </a:extLst>
          </p:cNvPr>
          <p:cNvGrpSpPr/>
          <p:nvPr/>
        </p:nvGrpSpPr>
        <p:grpSpPr>
          <a:xfrm rot="10800000">
            <a:off x="7283888" y="0"/>
            <a:ext cx="1860111" cy="946706"/>
            <a:chOff x="0" y="4201568"/>
            <a:chExt cx="1860111" cy="946706"/>
          </a:xfrm>
        </p:grpSpPr>
        <p:sp>
          <p:nvSpPr>
            <p:cNvPr id="26" name="Freeform: Shape 18">
              <a:extLst>
                <a:ext uri="{FF2B5EF4-FFF2-40B4-BE49-F238E27FC236}">
                  <a16:creationId xmlns:a16="http://schemas.microsoft.com/office/drawing/2014/main" id="{A357A8F3-BA41-90D9-BABA-7E5E69A75A18}"/>
                </a:ext>
              </a:extLst>
            </p:cNvPr>
            <p:cNvSpPr/>
            <p:nvPr/>
          </p:nvSpPr>
          <p:spPr>
            <a:xfrm flipH="1">
              <a:off x="0" y="4201568"/>
              <a:ext cx="818507" cy="472036"/>
            </a:xfrm>
            <a:custGeom>
              <a:avLst/>
              <a:gdLst>
                <a:gd name="connsiteX0" fmla="*/ 1389519 w 1389519"/>
                <a:gd name="connsiteY0" fmla="*/ 0 h 1605359"/>
                <a:gd name="connsiteX1" fmla="*/ 1389519 w 1389519"/>
                <a:gd name="connsiteY1" fmla="*/ 455300 h 1605359"/>
                <a:gd name="connsiteX2" fmla="*/ 0 w 1389519"/>
                <a:gd name="connsiteY2" fmla="*/ 1605359 h 1605359"/>
              </a:gdLst>
              <a:ahLst/>
              <a:cxnLst>
                <a:cxn ang="0">
                  <a:pos x="connsiteX0" y="connsiteY0"/>
                </a:cxn>
                <a:cxn ang="0">
                  <a:pos x="connsiteX1" y="connsiteY1"/>
                </a:cxn>
                <a:cxn ang="0">
                  <a:pos x="connsiteX2" y="connsiteY2"/>
                </a:cxn>
              </a:cxnLst>
              <a:rect l="l" t="t" r="r" b="b"/>
              <a:pathLst>
                <a:path w="1389519" h="1605359">
                  <a:moveTo>
                    <a:pt x="1389519" y="0"/>
                  </a:moveTo>
                  <a:lnTo>
                    <a:pt x="1389519" y="455300"/>
                  </a:lnTo>
                  <a:lnTo>
                    <a:pt x="0" y="1605359"/>
                  </a:lnTo>
                  <a:close/>
                </a:path>
              </a:pathLst>
            </a:cu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27" name="Freeform: Shape 19">
              <a:extLst>
                <a:ext uri="{FF2B5EF4-FFF2-40B4-BE49-F238E27FC236}">
                  <a16:creationId xmlns:a16="http://schemas.microsoft.com/office/drawing/2014/main" id="{FC25BDDE-151E-230F-0E5F-1A3EE3652917}"/>
                </a:ext>
              </a:extLst>
            </p:cNvPr>
            <p:cNvSpPr/>
            <p:nvPr/>
          </p:nvSpPr>
          <p:spPr>
            <a:xfrm flipH="1">
              <a:off x="0" y="4372325"/>
              <a:ext cx="1860111" cy="775949"/>
            </a:xfrm>
            <a:custGeom>
              <a:avLst/>
              <a:gdLst>
                <a:gd name="connsiteX0" fmla="*/ 3157775 w 3157775"/>
                <a:gd name="connsiteY0" fmla="*/ 0 h 2638945"/>
                <a:gd name="connsiteX1" fmla="*/ 3157775 w 3157775"/>
                <a:gd name="connsiteY1" fmla="*/ 2638945 h 2638945"/>
                <a:gd name="connsiteX2" fmla="*/ 0 w 3157775"/>
                <a:gd name="connsiteY2" fmla="*/ 2638945 h 2638945"/>
              </a:gdLst>
              <a:ahLst/>
              <a:cxnLst>
                <a:cxn ang="0">
                  <a:pos x="connsiteX0" y="connsiteY0"/>
                </a:cxn>
                <a:cxn ang="0">
                  <a:pos x="connsiteX1" y="connsiteY1"/>
                </a:cxn>
                <a:cxn ang="0">
                  <a:pos x="connsiteX2" y="connsiteY2"/>
                </a:cxn>
              </a:cxnLst>
              <a:rect l="l" t="t" r="r" b="b"/>
              <a:pathLst>
                <a:path w="3157775" h="2638945">
                  <a:moveTo>
                    <a:pt x="3157775" y="0"/>
                  </a:moveTo>
                  <a:lnTo>
                    <a:pt x="3157775" y="2638945"/>
                  </a:lnTo>
                  <a:lnTo>
                    <a:pt x="0" y="2638945"/>
                  </a:lnTo>
                  <a:close/>
                </a:path>
              </a:pathLst>
            </a:cu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grpSp>
      <p:sp>
        <p:nvSpPr>
          <p:cNvPr id="28" name="TextBox 24">
            <a:extLst>
              <a:ext uri="{FF2B5EF4-FFF2-40B4-BE49-F238E27FC236}">
                <a16:creationId xmlns:a16="http://schemas.microsoft.com/office/drawing/2014/main" id="{187DFE7F-299E-8D47-E97E-D285A29DDDF7}"/>
              </a:ext>
            </a:extLst>
          </p:cNvPr>
          <p:cNvSpPr txBox="1"/>
          <p:nvPr/>
        </p:nvSpPr>
        <p:spPr>
          <a:xfrm>
            <a:off x="807552" y="1650168"/>
            <a:ext cx="1161029" cy="439541"/>
          </a:xfrm>
          <a:prstGeom prst="rect">
            <a:avLst/>
          </a:prstGeom>
          <a:noFill/>
        </p:spPr>
        <p:txBody>
          <a:bodyPr wrap="square" rtlCol="0">
            <a:spAutoFit/>
          </a:bodyPr>
          <a:lstStyle/>
          <a:p>
            <a:pPr algn="ctr" defTabSz="685800"/>
            <a:r>
              <a:rPr lang="pt-BR" sz="4000" spc="-113" baseline="30000"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rPr>
              <a:t>1</a:t>
            </a:r>
            <a:endParaRPr lang="pt-BR" sz="1050" spc="-113"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29" name="TextBox 24">
            <a:extLst>
              <a:ext uri="{FF2B5EF4-FFF2-40B4-BE49-F238E27FC236}">
                <a16:creationId xmlns:a16="http://schemas.microsoft.com/office/drawing/2014/main" id="{1B5D88DB-FCFB-25E6-E91F-52EBC93CF8E2}"/>
              </a:ext>
            </a:extLst>
          </p:cNvPr>
          <p:cNvSpPr txBox="1"/>
          <p:nvPr/>
        </p:nvSpPr>
        <p:spPr>
          <a:xfrm>
            <a:off x="3357124" y="1650168"/>
            <a:ext cx="1161029" cy="707886"/>
          </a:xfrm>
          <a:prstGeom prst="rect">
            <a:avLst/>
          </a:prstGeom>
          <a:noFill/>
        </p:spPr>
        <p:txBody>
          <a:bodyPr wrap="square" rtlCol="0">
            <a:spAutoFit/>
          </a:bodyPr>
          <a:lstStyle/>
          <a:p>
            <a:pPr algn="ctr" defTabSz="685800"/>
            <a:r>
              <a:rPr lang="pt-BR" sz="4000" spc="-113" baseline="30000"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rPr>
              <a:t>3</a:t>
            </a:r>
            <a:endParaRPr lang="pt-BR" sz="1050" spc="-113"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30" name="TextBox 24">
            <a:extLst>
              <a:ext uri="{FF2B5EF4-FFF2-40B4-BE49-F238E27FC236}">
                <a16:creationId xmlns:a16="http://schemas.microsoft.com/office/drawing/2014/main" id="{ECAC661C-73D8-9A2E-E133-7C117DB5B047}"/>
              </a:ext>
            </a:extLst>
          </p:cNvPr>
          <p:cNvSpPr txBox="1"/>
          <p:nvPr/>
        </p:nvSpPr>
        <p:spPr>
          <a:xfrm>
            <a:off x="2082338" y="3983793"/>
            <a:ext cx="1161029" cy="707886"/>
          </a:xfrm>
          <a:prstGeom prst="rect">
            <a:avLst/>
          </a:prstGeom>
          <a:noFill/>
        </p:spPr>
        <p:txBody>
          <a:bodyPr wrap="square" rtlCol="0">
            <a:spAutoFit/>
          </a:bodyPr>
          <a:lstStyle/>
          <a:p>
            <a:pPr algn="ctr" defTabSz="685800"/>
            <a:r>
              <a:rPr lang="pt-BR" sz="4000" spc="-113" baseline="30000"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rPr>
              <a:t>2</a:t>
            </a:r>
            <a:endParaRPr lang="pt-BR" sz="1050" spc="-113"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31" name="TextBox 24">
            <a:extLst>
              <a:ext uri="{FF2B5EF4-FFF2-40B4-BE49-F238E27FC236}">
                <a16:creationId xmlns:a16="http://schemas.microsoft.com/office/drawing/2014/main" id="{0560861A-B565-647C-2FA2-A7A523FFC880}"/>
              </a:ext>
            </a:extLst>
          </p:cNvPr>
          <p:cNvSpPr txBox="1"/>
          <p:nvPr/>
        </p:nvSpPr>
        <p:spPr>
          <a:xfrm>
            <a:off x="5906696" y="1650168"/>
            <a:ext cx="1161029" cy="707886"/>
          </a:xfrm>
          <a:prstGeom prst="rect">
            <a:avLst/>
          </a:prstGeom>
          <a:noFill/>
        </p:spPr>
        <p:txBody>
          <a:bodyPr wrap="square" rtlCol="0">
            <a:spAutoFit/>
          </a:bodyPr>
          <a:lstStyle/>
          <a:p>
            <a:pPr algn="ctr" defTabSz="685800"/>
            <a:r>
              <a:rPr lang="pt-BR" sz="4000" spc="-113" baseline="30000"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rPr>
              <a:t>5</a:t>
            </a:r>
            <a:endParaRPr lang="pt-BR" sz="1050" spc="-113"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32" name="TextBox 24">
            <a:extLst>
              <a:ext uri="{FF2B5EF4-FFF2-40B4-BE49-F238E27FC236}">
                <a16:creationId xmlns:a16="http://schemas.microsoft.com/office/drawing/2014/main" id="{1163C01D-6DEC-F28B-D479-FD25C7955E55}"/>
              </a:ext>
            </a:extLst>
          </p:cNvPr>
          <p:cNvSpPr txBox="1"/>
          <p:nvPr/>
        </p:nvSpPr>
        <p:spPr>
          <a:xfrm>
            <a:off x="4631910" y="3983793"/>
            <a:ext cx="1161029" cy="707886"/>
          </a:xfrm>
          <a:prstGeom prst="rect">
            <a:avLst/>
          </a:prstGeom>
          <a:noFill/>
        </p:spPr>
        <p:txBody>
          <a:bodyPr wrap="square" rtlCol="0">
            <a:spAutoFit/>
          </a:bodyPr>
          <a:lstStyle/>
          <a:p>
            <a:pPr algn="ctr" defTabSz="685800"/>
            <a:r>
              <a:rPr lang="pt-BR" sz="4000" spc="-113" baseline="30000"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rPr>
              <a:t>4</a:t>
            </a:r>
            <a:endParaRPr lang="pt-BR" sz="1050" spc="-113"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33" name="TextBox 24">
            <a:extLst>
              <a:ext uri="{FF2B5EF4-FFF2-40B4-BE49-F238E27FC236}">
                <a16:creationId xmlns:a16="http://schemas.microsoft.com/office/drawing/2014/main" id="{3EBBE70C-8DFF-CADC-BB6B-B97DB450204B}"/>
              </a:ext>
            </a:extLst>
          </p:cNvPr>
          <p:cNvSpPr txBox="1"/>
          <p:nvPr/>
        </p:nvSpPr>
        <p:spPr>
          <a:xfrm>
            <a:off x="7181482" y="3983793"/>
            <a:ext cx="1161029" cy="707886"/>
          </a:xfrm>
          <a:prstGeom prst="rect">
            <a:avLst/>
          </a:prstGeom>
          <a:noFill/>
        </p:spPr>
        <p:txBody>
          <a:bodyPr wrap="square" rtlCol="0">
            <a:spAutoFit/>
          </a:bodyPr>
          <a:lstStyle/>
          <a:p>
            <a:pPr algn="ctr" defTabSz="685800"/>
            <a:r>
              <a:rPr lang="pt-BR" sz="4000" spc="-113" baseline="30000"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rPr>
              <a:t>6</a:t>
            </a:r>
            <a:endParaRPr lang="pt-BR" sz="1050" spc="-113" dirty="0">
              <a:solidFill>
                <a:schemeClr val="bg1">
                  <a:lumMod val="85000"/>
                </a:schemeClr>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34" name="TextBox 3">
            <a:extLst>
              <a:ext uri="{FF2B5EF4-FFF2-40B4-BE49-F238E27FC236}">
                <a16:creationId xmlns:a16="http://schemas.microsoft.com/office/drawing/2014/main" id="{70D434BA-A28B-3E5D-BE43-5B5AAD4BE7A8}"/>
              </a:ext>
            </a:extLst>
          </p:cNvPr>
          <p:cNvSpPr txBox="1"/>
          <p:nvPr/>
        </p:nvSpPr>
        <p:spPr>
          <a:xfrm>
            <a:off x="3609771" y="334371"/>
            <a:ext cx="1924458" cy="311817"/>
          </a:xfrm>
          <a:prstGeom prst="rect">
            <a:avLst/>
          </a:prstGeom>
          <a:noFill/>
        </p:spPr>
        <p:txBody>
          <a:bodyPr wrap="square" rtlCol="0">
            <a:spAutoFit/>
          </a:bodyPr>
          <a:lstStyle/>
          <a:p>
            <a:pPr algn="ct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Cronograma e custo</a:t>
            </a:r>
          </a:p>
        </p:txBody>
      </p:sp>
    </p:spTree>
    <p:extLst>
      <p:ext uri="{BB962C8B-B14F-4D97-AF65-F5344CB8AC3E}">
        <p14:creationId xmlns:p14="http://schemas.microsoft.com/office/powerpoint/2010/main" val="2390938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EBAFEC2F-01FE-6A61-6BDB-60475FD4E46C}"/>
              </a:ext>
            </a:extLst>
          </p:cNvPr>
          <p:cNvSpPr/>
          <p:nvPr/>
        </p:nvSpPr>
        <p:spPr>
          <a:xfrm rot="10800000" flipH="1" flipV="1">
            <a:off x="1" y="1812472"/>
            <a:ext cx="6319157" cy="3331028"/>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pic>
        <p:nvPicPr>
          <p:cNvPr id="43" name="Gráfico 42">
            <a:extLst>
              <a:ext uri="{FF2B5EF4-FFF2-40B4-BE49-F238E27FC236}">
                <a16:creationId xmlns:a16="http://schemas.microsoft.com/office/drawing/2014/main" id="{C21E321C-455E-1B31-EEA6-156E469AA7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615" y="245070"/>
            <a:ext cx="1034357" cy="266670"/>
          </a:xfrm>
          <a:prstGeom prst="rect">
            <a:avLst/>
          </a:prstGeom>
        </p:spPr>
      </p:pic>
      <p:graphicFrame>
        <p:nvGraphicFramePr>
          <p:cNvPr id="44" name="Table 3">
            <a:extLst>
              <a:ext uri="{FF2B5EF4-FFF2-40B4-BE49-F238E27FC236}">
                <a16:creationId xmlns:a16="http://schemas.microsoft.com/office/drawing/2014/main" id="{028E97FB-C9D7-89AC-9CA7-11B13F32E18F}"/>
              </a:ext>
            </a:extLst>
          </p:cNvPr>
          <p:cNvGraphicFramePr>
            <a:graphicFrameLocks noGrp="1"/>
          </p:cNvGraphicFramePr>
          <p:nvPr>
            <p:extLst>
              <p:ext uri="{D42A27DB-BD31-4B8C-83A1-F6EECF244321}">
                <p14:modId xmlns:p14="http://schemas.microsoft.com/office/powerpoint/2010/main" val="2532232293"/>
              </p:ext>
            </p:extLst>
          </p:nvPr>
        </p:nvGraphicFramePr>
        <p:xfrm>
          <a:off x="735812" y="1120140"/>
          <a:ext cx="7672380" cy="3611877"/>
        </p:xfrm>
        <a:graphic>
          <a:graphicData uri="http://schemas.openxmlformats.org/drawingml/2006/table">
            <a:tbl>
              <a:tblPr firstRow="1" bandRow="1">
                <a:tableStyleId>{5C22544A-7EE6-4342-B048-85BDC9FD1C3A}</a:tableStyleId>
              </a:tblPr>
              <a:tblGrid>
                <a:gridCol w="2430000">
                  <a:extLst>
                    <a:ext uri="{9D8B030D-6E8A-4147-A177-3AD203B41FA5}">
                      <a16:colId xmlns:a16="http://schemas.microsoft.com/office/drawing/2014/main" val="3524691597"/>
                    </a:ext>
                  </a:extLst>
                </a:gridCol>
                <a:gridCol w="349492">
                  <a:extLst>
                    <a:ext uri="{9D8B030D-6E8A-4147-A177-3AD203B41FA5}">
                      <a16:colId xmlns:a16="http://schemas.microsoft.com/office/drawing/2014/main" val="1055169830"/>
                    </a:ext>
                  </a:extLst>
                </a:gridCol>
                <a:gridCol w="349492">
                  <a:extLst>
                    <a:ext uri="{9D8B030D-6E8A-4147-A177-3AD203B41FA5}">
                      <a16:colId xmlns:a16="http://schemas.microsoft.com/office/drawing/2014/main" val="2979617913"/>
                    </a:ext>
                  </a:extLst>
                </a:gridCol>
                <a:gridCol w="349492">
                  <a:extLst>
                    <a:ext uri="{9D8B030D-6E8A-4147-A177-3AD203B41FA5}">
                      <a16:colId xmlns:a16="http://schemas.microsoft.com/office/drawing/2014/main" val="685343876"/>
                    </a:ext>
                  </a:extLst>
                </a:gridCol>
                <a:gridCol w="349492">
                  <a:extLst>
                    <a:ext uri="{9D8B030D-6E8A-4147-A177-3AD203B41FA5}">
                      <a16:colId xmlns:a16="http://schemas.microsoft.com/office/drawing/2014/main" val="3965448372"/>
                    </a:ext>
                  </a:extLst>
                </a:gridCol>
                <a:gridCol w="349492">
                  <a:extLst>
                    <a:ext uri="{9D8B030D-6E8A-4147-A177-3AD203B41FA5}">
                      <a16:colId xmlns:a16="http://schemas.microsoft.com/office/drawing/2014/main" val="1395976510"/>
                    </a:ext>
                  </a:extLst>
                </a:gridCol>
                <a:gridCol w="349492">
                  <a:extLst>
                    <a:ext uri="{9D8B030D-6E8A-4147-A177-3AD203B41FA5}">
                      <a16:colId xmlns:a16="http://schemas.microsoft.com/office/drawing/2014/main" val="2104278490"/>
                    </a:ext>
                  </a:extLst>
                </a:gridCol>
                <a:gridCol w="349492">
                  <a:extLst>
                    <a:ext uri="{9D8B030D-6E8A-4147-A177-3AD203B41FA5}">
                      <a16:colId xmlns:a16="http://schemas.microsoft.com/office/drawing/2014/main" val="4027161222"/>
                    </a:ext>
                  </a:extLst>
                </a:gridCol>
                <a:gridCol w="349492">
                  <a:extLst>
                    <a:ext uri="{9D8B030D-6E8A-4147-A177-3AD203B41FA5}">
                      <a16:colId xmlns:a16="http://schemas.microsoft.com/office/drawing/2014/main" val="2345290504"/>
                    </a:ext>
                  </a:extLst>
                </a:gridCol>
                <a:gridCol w="349492">
                  <a:extLst>
                    <a:ext uri="{9D8B030D-6E8A-4147-A177-3AD203B41FA5}">
                      <a16:colId xmlns:a16="http://schemas.microsoft.com/office/drawing/2014/main" val="1866778117"/>
                    </a:ext>
                  </a:extLst>
                </a:gridCol>
                <a:gridCol w="349492">
                  <a:extLst>
                    <a:ext uri="{9D8B030D-6E8A-4147-A177-3AD203B41FA5}">
                      <a16:colId xmlns:a16="http://schemas.microsoft.com/office/drawing/2014/main" val="1276586878"/>
                    </a:ext>
                  </a:extLst>
                </a:gridCol>
                <a:gridCol w="349492">
                  <a:extLst>
                    <a:ext uri="{9D8B030D-6E8A-4147-A177-3AD203B41FA5}">
                      <a16:colId xmlns:a16="http://schemas.microsoft.com/office/drawing/2014/main" val="2851742535"/>
                    </a:ext>
                  </a:extLst>
                </a:gridCol>
                <a:gridCol w="349492">
                  <a:extLst>
                    <a:ext uri="{9D8B030D-6E8A-4147-A177-3AD203B41FA5}">
                      <a16:colId xmlns:a16="http://schemas.microsoft.com/office/drawing/2014/main" val="1245609307"/>
                    </a:ext>
                  </a:extLst>
                </a:gridCol>
                <a:gridCol w="349492">
                  <a:extLst>
                    <a:ext uri="{9D8B030D-6E8A-4147-A177-3AD203B41FA5}">
                      <a16:colId xmlns:a16="http://schemas.microsoft.com/office/drawing/2014/main" val="3793056198"/>
                    </a:ext>
                  </a:extLst>
                </a:gridCol>
                <a:gridCol w="349492">
                  <a:extLst>
                    <a:ext uri="{9D8B030D-6E8A-4147-A177-3AD203B41FA5}">
                      <a16:colId xmlns:a16="http://schemas.microsoft.com/office/drawing/2014/main" val="179102152"/>
                    </a:ext>
                  </a:extLst>
                </a:gridCol>
                <a:gridCol w="349492">
                  <a:extLst>
                    <a:ext uri="{9D8B030D-6E8A-4147-A177-3AD203B41FA5}">
                      <a16:colId xmlns:a16="http://schemas.microsoft.com/office/drawing/2014/main" val="2611912220"/>
                    </a:ext>
                  </a:extLst>
                </a:gridCol>
              </a:tblGrid>
              <a:tr h="343905">
                <a:tc>
                  <a:txBody>
                    <a:bodyPr/>
                    <a:lstStyle/>
                    <a:p>
                      <a:pPr algn="l"/>
                      <a:r>
                        <a:rPr lang="pt-BR" sz="1000" b="1" noProof="0" dirty="0">
                          <a:solidFill>
                            <a:schemeClr val="bg1"/>
                          </a:solidFill>
                          <a:latin typeface="Heebo" pitchFamily="2" charset="-79"/>
                          <a:cs typeface="Heebo" pitchFamily="2" charset="-79"/>
                        </a:rPr>
                        <a:t>Outubro 2020</a:t>
                      </a:r>
                    </a:p>
                  </a:txBody>
                  <a:tcPr marL="68580" marR="68580" marT="34290" marB="34290" anchor="ctr">
                    <a:solidFill>
                      <a:schemeClr val="accent2"/>
                    </a:solidFill>
                  </a:tcPr>
                </a:tc>
                <a:tc>
                  <a:txBody>
                    <a:bodyPr/>
                    <a:lstStyle/>
                    <a:p>
                      <a:pPr algn="ctr"/>
                      <a:r>
                        <a:rPr lang="pt-BR" sz="900" b="1" noProof="0">
                          <a:solidFill>
                            <a:schemeClr val="bg1"/>
                          </a:solidFill>
                          <a:latin typeface="Heebo" pitchFamily="2" charset="-79"/>
                          <a:cs typeface="Heebo" pitchFamily="2" charset="-79"/>
                        </a:rPr>
                        <a:t>1</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schemeClr val="bg1"/>
                          </a:solidFill>
                          <a:effectLst/>
                          <a:uLnTx/>
                          <a:uFillTx/>
                          <a:latin typeface="Heebo" pitchFamily="2" charset="-79"/>
                          <a:ea typeface="+mn-ea"/>
                          <a:cs typeface="Heebo" pitchFamily="2" charset="-79"/>
                        </a:rPr>
                        <a:t>2</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schemeClr val="bg1"/>
                          </a:solidFill>
                          <a:effectLst/>
                          <a:uLnTx/>
                          <a:uFillTx/>
                          <a:latin typeface="Heebo" pitchFamily="2" charset="-79"/>
                          <a:ea typeface="+mn-ea"/>
                          <a:cs typeface="Heebo" pitchFamily="2" charset="-79"/>
                        </a:rPr>
                        <a:t>3</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schemeClr val="bg1"/>
                          </a:solidFill>
                          <a:effectLst/>
                          <a:uLnTx/>
                          <a:uFillTx/>
                          <a:latin typeface="Heebo" pitchFamily="2" charset="-79"/>
                          <a:ea typeface="+mn-ea"/>
                          <a:cs typeface="Heebo" pitchFamily="2" charset="-79"/>
                        </a:rPr>
                        <a:t>4</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schemeClr val="bg1"/>
                          </a:solidFill>
                          <a:effectLst/>
                          <a:uLnTx/>
                          <a:uFillTx/>
                          <a:latin typeface="Heebo" pitchFamily="2" charset="-79"/>
                          <a:ea typeface="+mn-ea"/>
                          <a:cs typeface="Heebo" pitchFamily="2" charset="-79"/>
                        </a:rPr>
                        <a:t>5</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6</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schemeClr val="bg1"/>
                          </a:solidFill>
                          <a:effectLst/>
                          <a:uLnTx/>
                          <a:uFillTx/>
                          <a:latin typeface="Heebo" pitchFamily="2" charset="-79"/>
                          <a:ea typeface="+mn-ea"/>
                          <a:cs typeface="Heebo" pitchFamily="2" charset="-79"/>
                        </a:rPr>
                        <a:t>7</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8</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9</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10</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11</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12</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13</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14</a:t>
                      </a:r>
                    </a:p>
                  </a:txBody>
                  <a:tcPr marL="68580" marR="68580" marT="34290" marB="34290"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bg1"/>
                          </a:solidFill>
                          <a:effectLst/>
                          <a:uLnTx/>
                          <a:uFillTx/>
                          <a:latin typeface="Heebo" pitchFamily="2" charset="-79"/>
                          <a:ea typeface="+mn-ea"/>
                          <a:cs typeface="Heebo" pitchFamily="2" charset="-79"/>
                        </a:rPr>
                        <a:t>15</a:t>
                      </a:r>
                    </a:p>
                  </a:txBody>
                  <a:tcPr marL="68580" marR="68580" marT="34290" marB="34290" anchor="ctr">
                    <a:solidFill>
                      <a:schemeClr val="accent2"/>
                    </a:solidFill>
                  </a:tcPr>
                </a:tc>
                <a:extLst>
                  <a:ext uri="{0D108BD9-81ED-4DB2-BD59-A6C34878D82A}">
                    <a16:rowId xmlns:a16="http://schemas.microsoft.com/office/drawing/2014/main" val="1572379846"/>
                  </a:ext>
                </a:extLst>
              </a:tr>
              <a:tr h="272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rPr>
                        <a:t>Título do item aqui</a:t>
                      </a:r>
                    </a:p>
                  </a:txBody>
                  <a:tcPr marL="68580" marR="68580" marT="34290" marB="34290" anchor="ctr">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65000"/>
                      </a:schemeClr>
                    </a:solidFill>
                  </a:tcPr>
                </a:tc>
                <a:extLst>
                  <a:ext uri="{0D108BD9-81ED-4DB2-BD59-A6C34878D82A}">
                    <a16:rowId xmlns:a16="http://schemas.microsoft.com/office/drawing/2014/main" val="409479187"/>
                  </a:ext>
                </a:extLst>
              </a:tr>
              <a:tr h="272331">
                <a:tc>
                  <a:txBody>
                    <a:bodyPr/>
                    <a:lstStyle/>
                    <a:p>
                      <a:r>
                        <a:rPr lang="pt-BR" sz="900" b="0" noProof="0" dirty="0">
                          <a:solidFill>
                            <a:schemeClr val="tx1">
                              <a:lumMod val="75000"/>
                              <a:lumOff val="25000"/>
                            </a:schemeClr>
                          </a:solidFill>
                          <a:latin typeface="Heebo" pitchFamily="2" charset="-79"/>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2791998244"/>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3563839606"/>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4168257439"/>
                  </a:ext>
                </a:extLst>
              </a:tr>
              <a:tr h="272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rPr>
                        <a:t>Título do item aqui</a:t>
                      </a:r>
                    </a:p>
                  </a:txBody>
                  <a:tcPr marL="68580" marR="68580" marT="34290" marB="34290" anchor="ctr">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extLst>
                  <a:ext uri="{0D108BD9-81ED-4DB2-BD59-A6C34878D82A}">
                    <a16:rowId xmlns:a16="http://schemas.microsoft.com/office/drawing/2014/main" val="4100580069"/>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2140090901"/>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3538984078"/>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392015444"/>
                  </a:ext>
                </a:extLst>
              </a:tr>
              <a:tr h="272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rPr>
                        <a:t>Título do item aqui</a:t>
                      </a:r>
                    </a:p>
                  </a:txBody>
                  <a:tcPr marL="68580" marR="68580" marT="34290" marB="34290" anchor="ctr">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75000"/>
                      </a:schemeClr>
                    </a:solidFill>
                  </a:tcPr>
                </a:tc>
                <a:extLst>
                  <a:ext uri="{0D108BD9-81ED-4DB2-BD59-A6C34878D82A}">
                    <a16:rowId xmlns:a16="http://schemas.microsoft.com/office/drawing/2014/main" val="3370268196"/>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1018658478"/>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4038221352"/>
                  </a:ext>
                </a:extLst>
              </a:tr>
              <a:tr h="2723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Heebo" pitchFamily="2" charset="-79"/>
                          <a:ea typeface="+mn-ea"/>
                          <a:cs typeface="Heebo" pitchFamily="2" charset="-79"/>
                        </a:rPr>
                        <a:t>   Descrição do item aqui</a:t>
                      </a:r>
                    </a:p>
                  </a:txBody>
                  <a:tcPr marL="68580" marR="68580" marT="34290" marB="34290" anchor="ctr">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tc>
                  <a:txBody>
                    <a:bodyPr/>
                    <a:lstStyle/>
                    <a:p>
                      <a:endParaRPr lang="pt-BR" sz="1000" noProof="0" dirty="0">
                        <a:solidFill>
                          <a:schemeClr val="tx1">
                            <a:lumMod val="75000"/>
                            <a:lumOff val="25000"/>
                          </a:schemeClr>
                        </a:solidFill>
                        <a:latin typeface="Heebo" pitchFamily="2" charset="-79"/>
                        <a:cs typeface="Heebo" pitchFamily="2" charset="-79"/>
                      </a:endParaRPr>
                    </a:p>
                  </a:txBody>
                  <a:tcPr marL="68580" marR="68580" marT="34290" marB="34290">
                    <a:solidFill>
                      <a:schemeClr val="bg1">
                        <a:lumMod val="95000"/>
                      </a:schemeClr>
                    </a:solidFill>
                  </a:tcPr>
                </a:tc>
                <a:extLst>
                  <a:ext uri="{0D108BD9-81ED-4DB2-BD59-A6C34878D82A}">
                    <a16:rowId xmlns:a16="http://schemas.microsoft.com/office/drawing/2014/main" val="3669752837"/>
                  </a:ext>
                </a:extLst>
              </a:tr>
            </a:tbl>
          </a:graphicData>
        </a:graphic>
      </p:graphicFrame>
      <p:sp>
        <p:nvSpPr>
          <p:cNvPr id="45" name="Rectangle: Rounded Corners 6">
            <a:extLst>
              <a:ext uri="{FF2B5EF4-FFF2-40B4-BE49-F238E27FC236}">
                <a16:creationId xmlns:a16="http://schemas.microsoft.com/office/drawing/2014/main" id="{DA638931-9668-0071-333F-AF895AB975B6}"/>
              </a:ext>
            </a:extLst>
          </p:cNvPr>
          <p:cNvSpPr/>
          <p:nvPr/>
        </p:nvSpPr>
        <p:spPr>
          <a:xfrm>
            <a:off x="3556398" y="1809750"/>
            <a:ext cx="2010965" cy="119063"/>
          </a:xfrm>
          <a:prstGeom prst="roundRect">
            <a:avLst>
              <a:gd name="adj" fmla="val 50000"/>
            </a:avLst>
          </a:prstGeom>
          <a:solidFill>
            <a:schemeClr val="accent1">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Rounded Rectangle 6">
            <a:extLst>
              <a:ext uri="{FF2B5EF4-FFF2-40B4-BE49-F238E27FC236}">
                <a16:creationId xmlns:a16="http://schemas.microsoft.com/office/drawing/2014/main" id="{EC6AB799-8956-79E4-9060-534F18C1E4D1}"/>
              </a:ext>
            </a:extLst>
          </p:cNvPr>
          <p:cNvSpPr/>
          <p:nvPr/>
        </p:nvSpPr>
        <p:spPr>
          <a:xfrm>
            <a:off x="3556398" y="1809750"/>
            <a:ext cx="797718" cy="11906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Rectangle: Rounded Corners 40">
            <a:extLst>
              <a:ext uri="{FF2B5EF4-FFF2-40B4-BE49-F238E27FC236}">
                <a16:creationId xmlns:a16="http://schemas.microsoft.com/office/drawing/2014/main" id="{2F70A62B-C53D-C60D-0848-2B85BB3709EB}"/>
              </a:ext>
            </a:extLst>
          </p:cNvPr>
          <p:cNvSpPr/>
          <p:nvPr/>
        </p:nvSpPr>
        <p:spPr>
          <a:xfrm>
            <a:off x="3954067" y="2082815"/>
            <a:ext cx="1507331" cy="119063"/>
          </a:xfrm>
          <a:prstGeom prst="roundRect">
            <a:avLst>
              <a:gd name="adj" fmla="val 50000"/>
            </a:avLst>
          </a:prstGeom>
          <a:solidFill>
            <a:schemeClr val="accent1">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Rounded Rectangle 6">
            <a:extLst>
              <a:ext uri="{FF2B5EF4-FFF2-40B4-BE49-F238E27FC236}">
                <a16:creationId xmlns:a16="http://schemas.microsoft.com/office/drawing/2014/main" id="{E31C467D-39FD-E69D-922E-2ACADA019990}"/>
              </a:ext>
            </a:extLst>
          </p:cNvPr>
          <p:cNvSpPr/>
          <p:nvPr/>
        </p:nvSpPr>
        <p:spPr>
          <a:xfrm>
            <a:off x="3954066" y="2082815"/>
            <a:ext cx="569714" cy="11906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Rectangle: Rounded Corners 42">
            <a:extLst>
              <a:ext uri="{FF2B5EF4-FFF2-40B4-BE49-F238E27FC236}">
                <a16:creationId xmlns:a16="http://schemas.microsoft.com/office/drawing/2014/main" id="{7B2A1E01-B5FA-99B6-1BEB-C97DEAD75127}"/>
              </a:ext>
            </a:extLst>
          </p:cNvPr>
          <p:cNvSpPr/>
          <p:nvPr/>
        </p:nvSpPr>
        <p:spPr>
          <a:xfrm>
            <a:off x="4354117" y="2357666"/>
            <a:ext cx="1507331" cy="119063"/>
          </a:xfrm>
          <a:prstGeom prst="roundRect">
            <a:avLst>
              <a:gd name="adj" fmla="val 50000"/>
            </a:avLst>
          </a:prstGeom>
          <a:solidFill>
            <a:schemeClr val="accent1">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Rounded Rectangle 6">
            <a:extLst>
              <a:ext uri="{FF2B5EF4-FFF2-40B4-BE49-F238E27FC236}">
                <a16:creationId xmlns:a16="http://schemas.microsoft.com/office/drawing/2014/main" id="{0C2762A2-A6D9-3C4F-B7CA-02E57AB781AA}"/>
              </a:ext>
            </a:extLst>
          </p:cNvPr>
          <p:cNvSpPr/>
          <p:nvPr/>
        </p:nvSpPr>
        <p:spPr>
          <a:xfrm>
            <a:off x="4354116" y="2357666"/>
            <a:ext cx="569714" cy="11906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Rectangle: Rounded Corners 59">
            <a:extLst>
              <a:ext uri="{FF2B5EF4-FFF2-40B4-BE49-F238E27FC236}">
                <a16:creationId xmlns:a16="http://schemas.microsoft.com/office/drawing/2014/main" id="{76034B85-1BCB-EB6E-302E-BF15F0E91038}"/>
              </a:ext>
            </a:extLst>
          </p:cNvPr>
          <p:cNvSpPr/>
          <p:nvPr/>
        </p:nvSpPr>
        <p:spPr>
          <a:xfrm>
            <a:off x="4391025" y="2907366"/>
            <a:ext cx="2010965" cy="119063"/>
          </a:xfrm>
          <a:prstGeom prst="roundRect">
            <a:avLst>
              <a:gd name="adj" fmla="val 50000"/>
            </a:avLst>
          </a:prstGeom>
          <a:solidFill>
            <a:schemeClr val="accent5">
              <a:lumMod val="20000"/>
              <a:lumOff val="8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Rounded Rectangle 6">
            <a:extLst>
              <a:ext uri="{FF2B5EF4-FFF2-40B4-BE49-F238E27FC236}">
                <a16:creationId xmlns:a16="http://schemas.microsoft.com/office/drawing/2014/main" id="{B98582B0-2970-BEC6-FC8C-50FBE103C0B1}"/>
              </a:ext>
            </a:extLst>
          </p:cNvPr>
          <p:cNvSpPr/>
          <p:nvPr/>
        </p:nvSpPr>
        <p:spPr>
          <a:xfrm>
            <a:off x="4391025" y="2907366"/>
            <a:ext cx="797718" cy="11906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65">
            <a:extLst>
              <a:ext uri="{FF2B5EF4-FFF2-40B4-BE49-F238E27FC236}">
                <a16:creationId xmlns:a16="http://schemas.microsoft.com/office/drawing/2014/main" id="{8A7F1141-AD8C-7711-0C9A-CF86AF5CBA39}"/>
              </a:ext>
            </a:extLst>
          </p:cNvPr>
          <p:cNvSpPr/>
          <p:nvPr/>
        </p:nvSpPr>
        <p:spPr>
          <a:xfrm>
            <a:off x="4788694" y="3180431"/>
            <a:ext cx="1507331" cy="119063"/>
          </a:xfrm>
          <a:prstGeom prst="roundRect">
            <a:avLst>
              <a:gd name="adj" fmla="val 50000"/>
            </a:avLst>
          </a:prstGeom>
          <a:solidFill>
            <a:schemeClr val="accent5">
              <a:lumMod val="20000"/>
              <a:lumOff val="8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ounded Rectangle 6">
            <a:extLst>
              <a:ext uri="{FF2B5EF4-FFF2-40B4-BE49-F238E27FC236}">
                <a16:creationId xmlns:a16="http://schemas.microsoft.com/office/drawing/2014/main" id="{F78AA847-9A76-3236-E613-0EA821221078}"/>
              </a:ext>
            </a:extLst>
          </p:cNvPr>
          <p:cNvSpPr/>
          <p:nvPr/>
        </p:nvSpPr>
        <p:spPr>
          <a:xfrm>
            <a:off x="4788693" y="3180431"/>
            <a:ext cx="569714" cy="11906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68">
            <a:extLst>
              <a:ext uri="{FF2B5EF4-FFF2-40B4-BE49-F238E27FC236}">
                <a16:creationId xmlns:a16="http://schemas.microsoft.com/office/drawing/2014/main" id="{C031DEA0-A0CA-8721-E82E-FE80993CA7EF}"/>
              </a:ext>
            </a:extLst>
          </p:cNvPr>
          <p:cNvSpPr/>
          <p:nvPr/>
        </p:nvSpPr>
        <p:spPr>
          <a:xfrm>
            <a:off x="5188744" y="3455282"/>
            <a:ext cx="1507331" cy="119063"/>
          </a:xfrm>
          <a:prstGeom prst="roundRect">
            <a:avLst>
              <a:gd name="adj" fmla="val 50000"/>
            </a:avLst>
          </a:prstGeom>
          <a:solidFill>
            <a:schemeClr val="accent5">
              <a:lumMod val="20000"/>
              <a:lumOff val="8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ounded Rectangle 6">
            <a:extLst>
              <a:ext uri="{FF2B5EF4-FFF2-40B4-BE49-F238E27FC236}">
                <a16:creationId xmlns:a16="http://schemas.microsoft.com/office/drawing/2014/main" id="{878737C3-8FE1-0C63-44C3-EF099943C85A}"/>
              </a:ext>
            </a:extLst>
          </p:cNvPr>
          <p:cNvSpPr/>
          <p:nvPr/>
        </p:nvSpPr>
        <p:spPr>
          <a:xfrm>
            <a:off x="5188743" y="3455282"/>
            <a:ext cx="569714" cy="11906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78">
            <a:extLst>
              <a:ext uri="{FF2B5EF4-FFF2-40B4-BE49-F238E27FC236}">
                <a16:creationId xmlns:a16="http://schemas.microsoft.com/office/drawing/2014/main" id="{81A38444-19AD-3156-2BAB-4CBED7EC41EA}"/>
              </a:ext>
            </a:extLst>
          </p:cNvPr>
          <p:cNvSpPr/>
          <p:nvPr/>
        </p:nvSpPr>
        <p:spPr>
          <a:xfrm>
            <a:off x="5398288" y="4001410"/>
            <a:ext cx="2010965" cy="119063"/>
          </a:xfrm>
          <a:prstGeom prst="roundRect">
            <a:avLst>
              <a:gd name="adj" fmla="val 50000"/>
            </a:avLst>
          </a:prstGeom>
          <a:solidFill>
            <a:schemeClr val="accent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ounded Rectangle 6">
            <a:extLst>
              <a:ext uri="{FF2B5EF4-FFF2-40B4-BE49-F238E27FC236}">
                <a16:creationId xmlns:a16="http://schemas.microsoft.com/office/drawing/2014/main" id="{B70FDF65-48BB-2A0A-CDD1-00B253E8056F}"/>
              </a:ext>
            </a:extLst>
          </p:cNvPr>
          <p:cNvSpPr/>
          <p:nvPr/>
        </p:nvSpPr>
        <p:spPr>
          <a:xfrm>
            <a:off x="5398289" y="4001410"/>
            <a:ext cx="797718" cy="11906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85">
            <a:extLst>
              <a:ext uri="{FF2B5EF4-FFF2-40B4-BE49-F238E27FC236}">
                <a16:creationId xmlns:a16="http://schemas.microsoft.com/office/drawing/2014/main" id="{D4984ED0-F9BB-5973-603B-D355756E67E3}"/>
              </a:ext>
            </a:extLst>
          </p:cNvPr>
          <p:cNvSpPr/>
          <p:nvPr/>
        </p:nvSpPr>
        <p:spPr>
          <a:xfrm>
            <a:off x="5795957" y="4274475"/>
            <a:ext cx="1507331" cy="119063"/>
          </a:xfrm>
          <a:prstGeom prst="roundRect">
            <a:avLst>
              <a:gd name="adj" fmla="val 50000"/>
            </a:avLst>
          </a:prstGeom>
          <a:solidFill>
            <a:schemeClr val="accent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ounded Rectangle 6">
            <a:extLst>
              <a:ext uri="{FF2B5EF4-FFF2-40B4-BE49-F238E27FC236}">
                <a16:creationId xmlns:a16="http://schemas.microsoft.com/office/drawing/2014/main" id="{67ED1CAA-799D-27CB-EE41-6BBFF67B3029}"/>
              </a:ext>
            </a:extLst>
          </p:cNvPr>
          <p:cNvSpPr/>
          <p:nvPr/>
        </p:nvSpPr>
        <p:spPr>
          <a:xfrm>
            <a:off x="5795956" y="4274475"/>
            <a:ext cx="569714" cy="11906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Rectangle: Rounded Corners 87">
            <a:extLst>
              <a:ext uri="{FF2B5EF4-FFF2-40B4-BE49-F238E27FC236}">
                <a16:creationId xmlns:a16="http://schemas.microsoft.com/office/drawing/2014/main" id="{A7712FF9-9B1F-7E37-69FA-B771C2D31C52}"/>
              </a:ext>
            </a:extLst>
          </p:cNvPr>
          <p:cNvSpPr/>
          <p:nvPr/>
        </p:nvSpPr>
        <p:spPr>
          <a:xfrm>
            <a:off x="6196007" y="4549326"/>
            <a:ext cx="1507331" cy="119063"/>
          </a:xfrm>
          <a:prstGeom prst="roundRect">
            <a:avLst>
              <a:gd name="adj" fmla="val 50000"/>
            </a:avLst>
          </a:prstGeom>
          <a:solidFill>
            <a:schemeClr val="accent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ounded Rectangle 6">
            <a:extLst>
              <a:ext uri="{FF2B5EF4-FFF2-40B4-BE49-F238E27FC236}">
                <a16:creationId xmlns:a16="http://schemas.microsoft.com/office/drawing/2014/main" id="{BB16377B-5AB9-B915-24AF-4A424757E190}"/>
              </a:ext>
            </a:extLst>
          </p:cNvPr>
          <p:cNvSpPr/>
          <p:nvPr/>
        </p:nvSpPr>
        <p:spPr>
          <a:xfrm>
            <a:off x="6196006" y="4549326"/>
            <a:ext cx="569714" cy="11906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TextBox 2">
            <a:extLst>
              <a:ext uri="{FF2B5EF4-FFF2-40B4-BE49-F238E27FC236}">
                <a16:creationId xmlns:a16="http://schemas.microsoft.com/office/drawing/2014/main" id="{CA816CD8-DBC7-C3D7-6052-662BF5E0CB45}"/>
              </a:ext>
            </a:extLst>
          </p:cNvPr>
          <p:cNvSpPr txBox="1"/>
          <p:nvPr/>
        </p:nvSpPr>
        <p:spPr>
          <a:xfrm>
            <a:off x="3131038" y="569041"/>
            <a:ext cx="2881925" cy="415498"/>
          </a:xfrm>
          <a:prstGeom prst="rect">
            <a:avLst/>
          </a:prstGeom>
          <a:noFill/>
        </p:spPr>
        <p:txBody>
          <a:bodyPr wrap="square" rtlCol="0">
            <a:spAutoFit/>
          </a:bodyPr>
          <a:lstStyle/>
          <a:p>
            <a:pPr algn="ct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Cronograma</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3" name="TextBox 3">
            <a:extLst>
              <a:ext uri="{FF2B5EF4-FFF2-40B4-BE49-F238E27FC236}">
                <a16:creationId xmlns:a16="http://schemas.microsoft.com/office/drawing/2014/main" id="{332AA764-2EE1-4295-83B4-867EAFA0AB22}"/>
              </a:ext>
            </a:extLst>
          </p:cNvPr>
          <p:cNvSpPr txBox="1"/>
          <p:nvPr/>
        </p:nvSpPr>
        <p:spPr>
          <a:xfrm>
            <a:off x="3609771" y="334371"/>
            <a:ext cx="1924458" cy="311817"/>
          </a:xfrm>
          <a:prstGeom prst="rect">
            <a:avLst/>
          </a:prstGeom>
          <a:noFill/>
        </p:spPr>
        <p:txBody>
          <a:bodyPr wrap="square" rtlCol="0">
            <a:spAutoFit/>
          </a:bodyPr>
          <a:lstStyle/>
          <a:p>
            <a:pPr algn="ct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Cronograma e custo</a:t>
            </a:r>
          </a:p>
        </p:txBody>
      </p:sp>
    </p:spTree>
    <p:extLst>
      <p:ext uri="{BB962C8B-B14F-4D97-AF65-F5344CB8AC3E}">
        <p14:creationId xmlns:p14="http://schemas.microsoft.com/office/powerpoint/2010/main" val="2968073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6864F5-713C-F9AA-A662-64428D4ACDC1}"/>
              </a:ext>
            </a:extLst>
          </p:cNvPr>
          <p:cNvSpPr/>
          <p:nvPr/>
        </p:nvSpPr>
        <p:spPr>
          <a:xfrm flipH="1">
            <a:off x="-1" y="0"/>
            <a:ext cx="9141196" cy="2705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Graphic 2">
            <a:extLst>
              <a:ext uri="{FF2B5EF4-FFF2-40B4-BE49-F238E27FC236}">
                <a16:creationId xmlns:a16="http://schemas.microsoft.com/office/drawing/2014/main" id="{BECCB5CE-988F-9261-3368-6A561983A732}"/>
              </a:ext>
            </a:extLst>
          </p:cNvPr>
          <p:cNvSpPr/>
          <p:nvPr/>
        </p:nvSpPr>
        <p:spPr>
          <a:xfrm rot="5400000">
            <a:off x="6743748" y="-1332462"/>
            <a:ext cx="1067790" cy="3732713"/>
          </a:xfrm>
          <a:custGeom>
            <a:avLst/>
            <a:gdLst>
              <a:gd name="connsiteX0" fmla="*/ 1016483 w 1122570"/>
              <a:gd name="connsiteY0" fmla="*/ 1965363 h 3924209"/>
              <a:gd name="connsiteX1" fmla="*/ 0 w 1122570"/>
              <a:gd name="connsiteY1" fmla="*/ 3924210 h 3924209"/>
              <a:gd name="connsiteX2" fmla="*/ 0 w 1122570"/>
              <a:gd name="connsiteY2" fmla="*/ 0 h 3924209"/>
              <a:gd name="connsiteX3" fmla="*/ 453671 w 1122570"/>
              <a:gd name="connsiteY3" fmla="*/ 0 h 3924209"/>
              <a:gd name="connsiteX4" fmla="*/ 1017297 w 1122570"/>
              <a:gd name="connsiteY4" fmla="*/ 1096303 h 3924209"/>
              <a:gd name="connsiteX5" fmla="*/ 1016483 w 1122570"/>
              <a:gd name="connsiteY5" fmla="*/ 1965363 h 392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2570" h="3924209">
                <a:moveTo>
                  <a:pt x="1016483" y="1965363"/>
                </a:moveTo>
                <a:lnTo>
                  <a:pt x="0" y="3924210"/>
                </a:lnTo>
                <a:lnTo>
                  <a:pt x="0" y="0"/>
                </a:lnTo>
                <a:lnTo>
                  <a:pt x="453671" y="0"/>
                </a:lnTo>
                <a:lnTo>
                  <a:pt x="1017297" y="1096303"/>
                </a:lnTo>
                <a:cubicBezTo>
                  <a:pt x="1158204" y="1369971"/>
                  <a:pt x="1157389" y="1693323"/>
                  <a:pt x="1016483" y="1965363"/>
                </a:cubicBezTo>
                <a:close/>
              </a:path>
            </a:pathLst>
          </a:custGeom>
          <a:solidFill>
            <a:schemeClr val="accent2"/>
          </a:solidFill>
          <a:ln w="8132" cap="flat">
            <a:noFill/>
            <a:prstDash val="solid"/>
            <a:miter/>
          </a:ln>
        </p:spPr>
        <p:txBody>
          <a:bodyPr rtlCol="0" anchor="ctr"/>
          <a:lstStyle/>
          <a:p>
            <a:endParaRPr lang="en-ID" sz="1350"/>
          </a:p>
        </p:txBody>
      </p:sp>
      <p:sp>
        <p:nvSpPr>
          <p:cNvPr id="4" name="Graphic 2">
            <a:extLst>
              <a:ext uri="{FF2B5EF4-FFF2-40B4-BE49-F238E27FC236}">
                <a16:creationId xmlns:a16="http://schemas.microsoft.com/office/drawing/2014/main" id="{4B338ACB-481A-8AAE-F7E8-BF3B196E0ED0}"/>
              </a:ext>
            </a:extLst>
          </p:cNvPr>
          <p:cNvSpPr/>
          <p:nvPr/>
        </p:nvSpPr>
        <p:spPr>
          <a:xfrm rot="5400000">
            <a:off x="5047158" y="-842146"/>
            <a:ext cx="786364" cy="2470657"/>
          </a:xfrm>
          <a:custGeom>
            <a:avLst/>
            <a:gdLst>
              <a:gd name="connsiteX0" fmla="*/ 826707 w 826706"/>
              <a:gd name="connsiteY0" fmla="*/ 0 h 2597406"/>
              <a:gd name="connsiteX1" fmla="*/ 0 w 826706"/>
              <a:gd name="connsiteY1" fmla="*/ 2597406 h 2597406"/>
              <a:gd name="connsiteX2" fmla="*/ 0 w 826706"/>
              <a:gd name="connsiteY2" fmla="*/ 1614318 h 2597406"/>
            </a:gdLst>
            <a:ahLst/>
            <a:cxnLst>
              <a:cxn ang="0">
                <a:pos x="connsiteX0" y="connsiteY0"/>
              </a:cxn>
              <a:cxn ang="0">
                <a:pos x="connsiteX1" y="connsiteY1"/>
              </a:cxn>
              <a:cxn ang="0">
                <a:pos x="connsiteX2" y="connsiteY2"/>
              </a:cxn>
            </a:cxnLst>
            <a:rect l="l" t="t" r="r" b="b"/>
            <a:pathLst>
              <a:path w="826706" h="2597406">
                <a:moveTo>
                  <a:pt x="826707" y="0"/>
                </a:moveTo>
                <a:lnTo>
                  <a:pt x="0" y="2597406"/>
                </a:lnTo>
                <a:lnTo>
                  <a:pt x="0" y="1614318"/>
                </a:lnTo>
                <a:close/>
              </a:path>
            </a:pathLst>
          </a:custGeom>
          <a:solidFill>
            <a:schemeClr val="accent1"/>
          </a:solidFill>
          <a:ln w="8132" cap="flat">
            <a:noFill/>
            <a:prstDash val="solid"/>
            <a:miter/>
          </a:ln>
        </p:spPr>
        <p:txBody>
          <a:bodyPr rtlCol="0" anchor="ctr"/>
          <a:lstStyle/>
          <a:p>
            <a:endParaRPr lang="en-ID" sz="1350"/>
          </a:p>
        </p:txBody>
      </p:sp>
      <p:sp>
        <p:nvSpPr>
          <p:cNvPr id="5" name="Graphic 2">
            <a:extLst>
              <a:ext uri="{FF2B5EF4-FFF2-40B4-BE49-F238E27FC236}">
                <a16:creationId xmlns:a16="http://schemas.microsoft.com/office/drawing/2014/main" id="{6847B065-23E8-0461-A540-F33AA307E9C9}"/>
              </a:ext>
            </a:extLst>
          </p:cNvPr>
          <p:cNvSpPr/>
          <p:nvPr/>
        </p:nvSpPr>
        <p:spPr>
          <a:xfrm rot="5400000">
            <a:off x="7037348" y="-594876"/>
            <a:ext cx="804436" cy="1994189"/>
          </a:xfrm>
          <a:custGeom>
            <a:avLst/>
            <a:gdLst>
              <a:gd name="connsiteX0" fmla="*/ 820191 w 845705"/>
              <a:gd name="connsiteY0" fmla="*/ 792498 h 2096495"/>
              <a:gd name="connsiteX1" fmla="*/ 0 w 845705"/>
              <a:gd name="connsiteY1" fmla="*/ 2096496 h 2096495"/>
              <a:gd name="connsiteX2" fmla="*/ 0 w 845705"/>
              <a:gd name="connsiteY2" fmla="*/ 0 h 2096495"/>
              <a:gd name="connsiteX3" fmla="*/ 778652 w 845705"/>
              <a:gd name="connsiteY3" fmla="*/ 572586 h 2096495"/>
              <a:gd name="connsiteX4" fmla="*/ 820191 w 845705"/>
              <a:gd name="connsiteY4" fmla="*/ 792498 h 209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705" h="2096495">
                <a:moveTo>
                  <a:pt x="820191" y="792498"/>
                </a:moveTo>
                <a:lnTo>
                  <a:pt x="0" y="2096496"/>
                </a:lnTo>
                <a:lnTo>
                  <a:pt x="0" y="0"/>
                </a:lnTo>
                <a:lnTo>
                  <a:pt x="778652" y="572586"/>
                </a:lnTo>
                <a:cubicBezTo>
                  <a:pt x="847883" y="623899"/>
                  <a:pt x="866617" y="720009"/>
                  <a:pt x="820191" y="792498"/>
                </a:cubicBezTo>
                <a:close/>
              </a:path>
            </a:pathLst>
          </a:custGeom>
          <a:solidFill>
            <a:srgbClr val="FFFFFF"/>
          </a:solidFill>
          <a:ln w="8132" cap="flat">
            <a:noFill/>
            <a:prstDash val="solid"/>
            <a:miter/>
          </a:ln>
        </p:spPr>
        <p:txBody>
          <a:bodyPr rtlCol="0" anchor="ctr"/>
          <a:lstStyle/>
          <a:p>
            <a:endParaRPr lang="en-ID" sz="1350"/>
          </a:p>
        </p:txBody>
      </p:sp>
      <p:sp>
        <p:nvSpPr>
          <p:cNvPr id="6" name="Graphic 2">
            <a:extLst>
              <a:ext uri="{FF2B5EF4-FFF2-40B4-BE49-F238E27FC236}">
                <a16:creationId xmlns:a16="http://schemas.microsoft.com/office/drawing/2014/main" id="{5F88600C-37F5-4584-AE61-FCDE5ED2185A}"/>
              </a:ext>
            </a:extLst>
          </p:cNvPr>
          <p:cNvSpPr/>
          <p:nvPr/>
        </p:nvSpPr>
        <p:spPr>
          <a:xfrm rot="5400000">
            <a:off x="7279541" y="-330388"/>
            <a:ext cx="447107" cy="1107883"/>
          </a:xfrm>
          <a:custGeom>
            <a:avLst/>
            <a:gdLst>
              <a:gd name="connsiteX0" fmla="*/ 456114 w 470045"/>
              <a:gd name="connsiteY0" fmla="*/ 439824 h 1164719"/>
              <a:gd name="connsiteX1" fmla="*/ 0 w 470045"/>
              <a:gd name="connsiteY1" fmla="*/ 1164720 h 1164719"/>
              <a:gd name="connsiteX2" fmla="*/ 0 w 470045"/>
              <a:gd name="connsiteY2" fmla="*/ 0 h 1164719"/>
              <a:gd name="connsiteX3" fmla="*/ 432494 w 470045"/>
              <a:gd name="connsiteY3" fmla="*/ 318465 h 1164719"/>
              <a:gd name="connsiteX4" fmla="*/ 456114 w 470045"/>
              <a:gd name="connsiteY4" fmla="*/ 439824 h 1164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45" h="1164719">
                <a:moveTo>
                  <a:pt x="456114" y="439824"/>
                </a:moveTo>
                <a:lnTo>
                  <a:pt x="0" y="1164720"/>
                </a:lnTo>
                <a:lnTo>
                  <a:pt x="0" y="0"/>
                </a:lnTo>
                <a:lnTo>
                  <a:pt x="432494" y="318465"/>
                </a:lnTo>
                <a:cubicBezTo>
                  <a:pt x="471589" y="346158"/>
                  <a:pt x="481363" y="399100"/>
                  <a:pt x="456114" y="439824"/>
                </a:cubicBezTo>
                <a:close/>
              </a:path>
            </a:pathLst>
          </a:custGeom>
          <a:solidFill>
            <a:schemeClr val="accent1"/>
          </a:solidFill>
          <a:ln w="8132" cap="flat">
            <a:noFill/>
            <a:prstDash val="solid"/>
            <a:miter/>
          </a:ln>
        </p:spPr>
        <p:txBody>
          <a:bodyPr rtlCol="0" anchor="ctr"/>
          <a:lstStyle/>
          <a:p>
            <a:endParaRPr lang="en-ID" sz="1350"/>
          </a:p>
        </p:txBody>
      </p:sp>
      <p:sp>
        <p:nvSpPr>
          <p:cNvPr id="23" name="Rectangle: Rounded Corners 22">
            <a:extLst>
              <a:ext uri="{FF2B5EF4-FFF2-40B4-BE49-F238E27FC236}">
                <a16:creationId xmlns:a16="http://schemas.microsoft.com/office/drawing/2014/main" id="{A210B837-A087-4E1C-9C79-50E638911CB7}"/>
              </a:ext>
            </a:extLst>
          </p:cNvPr>
          <p:cNvSpPr/>
          <p:nvPr/>
        </p:nvSpPr>
        <p:spPr>
          <a:xfrm>
            <a:off x="4197482" y="1590131"/>
            <a:ext cx="1893075" cy="2516691"/>
          </a:xfrm>
          <a:prstGeom prst="roundRect">
            <a:avLst>
              <a:gd name="adj" fmla="val 5398"/>
            </a:avLst>
          </a:prstGeom>
          <a:solidFill>
            <a:schemeClr val="accent2">
              <a:lumMod val="75000"/>
            </a:schemeClr>
          </a:solidFill>
          <a:ln>
            <a:no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24" name="TextBox 23">
            <a:extLst>
              <a:ext uri="{FF2B5EF4-FFF2-40B4-BE49-F238E27FC236}">
                <a16:creationId xmlns:a16="http://schemas.microsoft.com/office/drawing/2014/main" id="{BB526771-6C54-4FA2-BFBA-85A065C95CF8}"/>
              </a:ext>
            </a:extLst>
          </p:cNvPr>
          <p:cNvSpPr txBox="1"/>
          <p:nvPr/>
        </p:nvSpPr>
        <p:spPr>
          <a:xfrm>
            <a:off x="4466619" y="1781768"/>
            <a:ext cx="1354800" cy="207749"/>
          </a:xfrm>
          <a:prstGeom prst="rect">
            <a:avLst/>
          </a:prstGeom>
          <a:noFill/>
          <a:ln>
            <a:noFill/>
          </a:ln>
        </p:spPr>
        <p:txBody>
          <a:bodyPr wrap="square" lIns="0" tIns="0" rIns="0" bIns="0" rtlCol="0" anchor="ctr" anchorCtr="0">
            <a:spAutoFit/>
          </a:bodyPr>
          <a:lstStyle/>
          <a:p>
            <a:pPr algn="ctr" defTabSz="685800"/>
            <a:r>
              <a:rPr lang="pt-BR" sz="1350" dirty="0">
                <a:solidFill>
                  <a:prstClr val="white"/>
                </a:solidFill>
                <a:latin typeface="Poppins SemiBold" panose="00000700000000000000" pitchFamily="2" charset="0"/>
                <a:cs typeface="Poppins SemiBold" panose="00000700000000000000" pitchFamily="2" charset="0"/>
              </a:rPr>
              <a:t>Premium</a:t>
            </a:r>
          </a:p>
        </p:txBody>
      </p:sp>
      <p:sp>
        <p:nvSpPr>
          <p:cNvPr id="25" name="TextBox 24">
            <a:extLst>
              <a:ext uri="{FF2B5EF4-FFF2-40B4-BE49-F238E27FC236}">
                <a16:creationId xmlns:a16="http://schemas.microsoft.com/office/drawing/2014/main" id="{EDE94632-73DB-4C1B-A480-99BFEB943A36}"/>
              </a:ext>
            </a:extLst>
          </p:cNvPr>
          <p:cNvSpPr txBox="1"/>
          <p:nvPr/>
        </p:nvSpPr>
        <p:spPr>
          <a:xfrm>
            <a:off x="4371355" y="3318778"/>
            <a:ext cx="1545329" cy="461665"/>
          </a:xfrm>
          <a:prstGeom prst="rect">
            <a:avLst/>
          </a:prstGeom>
          <a:noFill/>
        </p:spPr>
        <p:txBody>
          <a:bodyPr wrap="square" rtlCol="0">
            <a:spAutoFit/>
          </a:bodyPr>
          <a:lstStyle/>
          <a:p>
            <a:pPr algn="ctr" defTabSz="685800"/>
            <a:r>
              <a:rPr lang="pt-BR" sz="2400" spc="-113" baseline="30000" dirty="0">
                <a:solidFill>
                  <a:prstClr val="white"/>
                </a:solidFill>
                <a:latin typeface="Poppins SemiBold" panose="00000700000000000000" pitchFamily="2" charset="0"/>
                <a:ea typeface="Open Sans SemiBold" panose="020B0706030804020204" pitchFamily="34" charset="0"/>
                <a:cs typeface="Poppins SemiBold" panose="00000700000000000000" pitchFamily="2" charset="0"/>
              </a:rPr>
              <a:t>R$ </a:t>
            </a:r>
            <a:r>
              <a:rPr lang="pt-BR" sz="2400" spc="-113" dirty="0">
                <a:solidFill>
                  <a:prstClr val="white"/>
                </a:solidFill>
                <a:latin typeface="Poppins SemiBold" panose="00000700000000000000" pitchFamily="2" charset="0"/>
                <a:ea typeface="Open Sans SemiBold" panose="020B0706030804020204" pitchFamily="34" charset="0"/>
                <a:cs typeface="Poppins SemiBold" panose="00000700000000000000" pitchFamily="2" charset="0"/>
              </a:rPr>
              <a:t>950,00</a:t>
            </a:r>
            <a:endParaRPr lang="pt-BR" sz="700" spc="-113" dirty="0">
              <a:solidFill>
                <a:prstClr val="white"/>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26" name="TextBox 25">
            <a:extLst>
              <a:ext uri="{FF2B5EF4-FFF2-40B4-BE49-F238E27FC236}">
                <a16:creationId xmlns:a16="http://schemas.microsoft.com/office/drawing/2014/main" id="{6DC1F84C-75D7-489B-8E74-AC617B87EF95}"/>
              </a:ext>
            </a:extLst>
          </p:cNvPr>
          <p:cNvSpPr txBox="1"/>
          <p:nvPr/>
        </p:nvSpPr>
        <p:spPr>
          <a:xfrm>
            <a:off x="4291267" y="2059860"/>
            <a:ext cx="1705505" cy="1217000"/>
          </a:xfrm>
          <a:prstGeom prst="rect">
            <a:avLst/>
          </a:prstGeom>
          <a:noFill/>
        </p:spPr>
        <p:txBody>
          <a:bodyPr wrap="square" rtlCol="0">
            <a:spAutoFit/>
          </a:bodyPr>
          <a:lstStyle/>
          <a:p>
            <a:pPr marL="128588" indent="-128588" algn="ctr" defTabSz="685800">
              <a:lnSpc>
                <a:spcPct val="150000"/>
              </a:lnSpc>
              <a:buFont typeface="Wingdings" panose="05000000000000000000" pitchFamily="2" charset="2"/>
              <a:buChar char="ü"/>
            </a:pPr>
            <a:r>
              <a:rPr lang="pt-BR" sz="825" dirty="0">
                <a:solidFill>
                  <a:prstClr val="white"/>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dirty="0">
                <a:solidFill>
                  <a:prstClr val="white"/>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dirty="0">
                <a:solidFill>
                  <a:prstClr val="white"/>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dirty="0">
                <a:solidFill>
                  <a:prstClr val="white"/>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dirty="0">
                <a:solidFill>
                  <a:prstClr val="white"/>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dirty="0">
                <a:solidFill>
                  <a:prstClr val="white"/>
                </a:solidFill>
                <a:latin typeface="Poppins" panose="00000500000000000000" pitchFamily="2" charset="0"/>
                <a:cs typeface="Poppins" panose="00000500000000000000" pitchFamily="2" charset="0"/>
              </a:rPr>
              <a:t>item escrito aqui</a:t>
            </a:r>
          </a:p>
        </p:txBody>
      </p:sp>
      <p:cxnSp>
        <p:nvCxnSpPr>
          <p:cNvPr id="27" name="Straight Connector 26">
            <a:extLst>
              <a:ext uri="{FF2B5EF4-FFF2-40B4-BE49-F238E27FC236}">
                <a16:creationId xmlns:a16="http://schemas.microsoft.com/office/drawing/2014/main" id="{CF1929A0-4F54-4097-AD29-637187B08FC0}"/>
              </a:ext>
            </a:extLst>
          </p:cNvPr>
          <p:cNvCxnSpPr>
            <a:cxnSpLocks/>
          </p:cNvCxnSpPr>
          <p:nvPr/>
        </p:nvCxnSpPr>
        <p:spPr>
          <a:xfrm flipV="1">
            <a:off x="4548775" y="3849693"/>
            <a:ext cx="1190488" cy="83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9BF3BFD0-6AF4-48A6-BE63-4D8AE619BF25}"/>
              </a:ext>
            </a:extLst>
          </p:cNvPr>
          <p:cNvSpPr/>
          <p:nvPr/>
        </p:nvSpPr>
        <p:spPr>
          <a:xfrm>
            <a:off x="6348065" y="1590131"/>
            <a:ext cx="1893075" cy="2516691"/>
          </a:xfrm>
          <a:prstGeom prst="roundRect">
            <a:avLst>
              <a:gd name="adj" fmla="val 5398"/>
            </a:avLst>
          </a:prstGeom>
          <a:solidFill>
            <a:schemeClr val="bg1"/>
          </a:solidFill>
          <a:ln>
            <a:no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srgbClr val="022161">
                  <a:lumMod val="75000"/>
                </a:srgbClr>
              </a:solidFill>
              <a:latin typeface="Calibri" panose="020F0502020204030204"/>
            </a:endParaRPr>
          </a:p>
        </p:txBody>
      </p:sp>
      <p:sp>
        <p:nvSpPr>
          <p:cNvPr id="30" name="TextBox 29">
            <a:extLst>
              <a:ext uri="{FF2B5EF4-FFF2-40B4-BE49-F238E27FC236}">
                <a16:creationId xmlns:a16="http://schemas.microsoft.com/office/drawing/2014/main" id="{37C67B97-2032-44AD-A49D-DBB2F99765F2}"/>
              </a:ext>
            </a:extLst>
          </p:cNvPr>
          <p:cNvSpPr txBox="1"/>
          <p:nvPr/>
        </p:nvSpPr>
        <p:spPr>
          <a:xfrm>
            <a:off x="6617202" y="1781768"/>
            <a:ext cx="1354800" cy="207749"/>
          </a:xfrm>
          <a:prstGeom prst="rect">
            <a:avLst/>
          </a:prstGeom>
          <a:noFill/>
          <a:ln>
            <a:noFill/>
          </a:ln>
        </p:spPr>
        <p:txBody>
          <a:bodyPr wrap="square" lIns="0" tIns="0" rIns="0" bIns="0" rtlCol="0" anchor="ctr" anchorCtr="0">
            <a:spAutoFit/>
          </a:bodyPr>
          <a:lstStyle/>
          <a:p>
            <a:pPr algn="ctr" defTabSz="685800"/>
            <a:r>
              <a:rPr lang="pt-BR" sz="1350" dirty="0">
                <a:solidFill>
                  <a:srgbClr val="022161">
                    <a:lumMod val="75000"/>
                  </a:srgbClr>
                </a:solidFill>
                <a:latin typeface="Poppins SemiBold" panose="00000700000000000000" pitchFamily="2" charset="0"/>
                <a:cs typeface="Poppins SemiBold" panose="00000700000000000000" pitchFamily="2" charset="0"/>
              </a:rPr>
              <a:t>Básico</a:t>
            </a:r>
          </a:p>
        </p:txBody>
      </p:sp>
      <p:sp>
        <p:nvSpPr>
          <p:cNvPr id="31" name="TextBox 30">
            <a:extLst>
              <a:ext uri="{FF2B5EF4-FFF2-40B4-BE49-F238E27FC236}">
                <a16:creationId xmlns:a16="http://schemas.microsoft.com/office/drawing/2014/main" id="{428EBBA6-9CF7-468A-B15A-02E2D390D744}"/>
              </a:ext>
            </a:extLst>
          </p:cNvPr>
          <p:cNvSpPr txBox="1"/>
          <p:nvPr/>
        </p:nvSpPr>
        <p:spPr>
          <a:xfrm>
            <a:off x="6521938" y="3318778"/>
            <a:ext cx="1545329" cy="461665"/>
          </a:xfrm>
          <a:prstGeom prst="rect">
            <a:avLst/>
          </a:prstGeom>
          <a:noFill/>
        </p:spPr>
        <p:txBody>
          <a:bodyPr wrap="square" rtlCol="0">
            <a:spAutoFit/>
          </a:bodyPr>
          <a:lstStyle/>
          <a:p>
            <a:pPr algn="ctr" defTabSz="685800"/>
            <a:r>
              <a:rPr lang="pt-BR" sz="2400" spc="-113" baseline="30000" dirty="0">
                <a:solidFill>
                  <a:srgbClr val="022161">
                    <a:lumMod val="75000"/>
                  </a:srgbClr>
                </a:solidFill>
                <a:latin typeface="Poppins SemiBold" panose="00000700000000000000" pitchFamily="2" charset="0"/>
                <a:ea typeface="Open Sans SemiBold" panose="020B0706030804020204" pitchFamily="34" charset="0"/>
                <a:cs typeface="Poppins SemiBold" panose="00000700000000000000" pitchFamily="2" charset="0"/>
              </a:rPr>
              <a:t>R$ </a:t>
            </a:r>
            <a:r>
              <a:rPr lang="pt-BR" sz="2400" spc="-113" dirty="0">
                <a:solidFill>
                  <a:srgbClr val="022161">
                    <a:lumMod val="75000"/>
                  </a:srgbClr>
                </a:solidFill>
                <a:latin typeface="Poppins SemiBold" panose="00000700000000000000" pitchFamily="2" charset="0"/>
                <a:ea typeface="Open Sans SemiBold" panose="020B0706030804020204" pitchFamily="34" charset="0"/>
                <a:cs typeface="Poppins SemiBold" panose="00000700000000000000" pitchFamily="2" charset="0"/>
              </a:rPr>
              <a:t>550,00</a:t>
            </a:r>
            <a:endParaRPr lang="pt-BR" sz="700" spc="-113" dirty="0">
              <a:solidFill>
                <a:srgbClr val="022161">
                  <a:lumMod val="75000"/>
                </a:srgbClr>
              </a:solidFill>
              <a:latin typeface="Poppins SemiBold" panose="00000700000000000000" pitchFamily="2" charset="0"/>
              <a:ea typeface="Open Sans SemiBold" panose="020B0706030804020204" pitchFamily="34" charset="0"/>
              <a:cs typeface="Poppins SemiBold" panose="00000700000000000000" pitchFamily="2" charset="0"/>
            </a:endParaRPr>
          </a:p>
        </p:txBody>
      </p:sp>
      <p:sp>
        <p:nvSpPr>
          <p:cNvPr id="32" name="TextBox 31">
            <a:extLst>
              <a:ext uri="{FF2B5EF4-FFF2-40B4-BE49-F238E27FC236}">
                <a16:creationId xmlns:a16="http://schemas.microsoft.com/office/drawing/2014/main" id="{7742301C-3931-49B6-9FE1-659DFC20F780}"/>
              </a:ext>
            </a:extLst>
          </p:cNvPr>
          <p:cNvSpPr txBox="1"/>
          <p:nvPr/>
        </p:nvSpPr>
        <p:spPr>
          <a:xfrm>
            <a:off x="6441850" y="2059860"/>
            <a:ext cx="1705505" cy="1217000"/>
          </a:xfrm>
          <a:prstGeom prst="rect">
            <a:avLst/>
          </a:prstGeom>
          <a:noFill/>
        </p:spPr>
        <p:txBody>
          <a:bodyPr wrap="square" rtlCol="0">
            <a:spAutoFit/>
          </a:bodyPr>
          <a:lstStyle/>
          <a:p>
            <a:pPr marL="128588" indent="-128588" algn="ctr" defTabSz="685800">
              <a:lnSpc>
                <a:spcPct val="150000"/>
              </a:lnSpc>
              <a:buFont typeface="Wingdings" panose="05000000000000000000" pitchFamily="2" charset="2"/>
              <a:buChar char="ü"/>
            </a:pPr>
            <a:r>
              <a:rPr lang="pt-BR" sz="825" dirty="0">
                <a:solidFill>
                  <a:srgbClr val="022161">
                    <a:lumMod val="75000"/>
                  </a:srgbClr>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dirty="0">
                <a:solidFill>
                  <a:srgbClr val="022161">
                    <a:lumMod val="75000"/>
                  </a:srgbClr>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strike="sngStrike" dirty="0">
                <a:solidFill>
                  <a:schemeClr val="tx2">
                    <a:lumMod val="60000"/>
                    <a:lumOff val="40000"/>
                  </a:schemeClr>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strike="sngStrike" dirty="0">
                <a:solidFill>
                  <a:schemeClr val="tx2">
                    <a:lumMod val="60000"/>
                    <a:lumOff val="40000"/>
                  </a:schemeClr>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strike="sngStrike" dirty="0">
                <a:solidFill>
                  <a:schemeClr val="tx2">
                    <a:lumMod val="60000"/>
                    <a:lumOff val="40000"/>
                  </a:schemeClr>
                </a:solidFill>
                <a:latin typeface="Poppins" panose="00000500000000000000" pitchFamily="2" charset="0"/>
                <a:cs typeface="Poppins" panose="00000500000000000000" pitchFamily="2" charset="0"/>
              </a:rPr>
              <a:t>item escrito aqui</a:t>
            </a:r>
          </a:p>
          <a:p>
            <a:pPr marL="128588" indent="-128588" algn="ctr" defTabSz="685800">
              <a:lnSpc>
                <a:spcPct val="150000"/>
              </a:lnSpc>
              <a:buFont typeface="Wingdings" panose="05000000000000000000" pitchFamily="2" charset="2"/>
              <a:buChar char="ü"/>
            </a:pPr>
            <a:r>
              <a:rPr lang="pt-BR" sz="825" strike="sngStrike" dirty="0">
                <a:solidFill>
                  <a:schemeClr val="tx2">
                    <a:lumMod val="60000"/>
                    <a:lumOff val="40000"/>
                  </a:schemeClr>
                </a:solidFill>
                <a:latin typeface="Poppins" panose="00000500000000000000" pitchFamily="2" charset="0"/>
                <a:cs typeface="Poppins" panose="00000500000000000000" pitchFamily="2" charset="0"/>
              </a:rPr>
              <a:t>item escrito aqui</a:t>
            </a:r>
          </a:p>
        </p:txBody>
      </p:sp>
      <p:cxnSp>
        <p:nvCxnSpPr>
          <p:cNvPr id="33" name="Straight Connector 32">
            <a:extLst>
              <a:ext uri="{FF2B5EF4-FFF2-40B4-BE49-F238E27FC236}">
                <a16:creationId xmlns:a16="http://schemas.microsoft.com/office/drawing/2014/main" id="{155222C4-04DE-4798-9F15-1691D2D6B647}"/>
              </a:ext>
            </a:extLst>
          </p:cNvPr>
          <p:cNvCxnSpPr>
            <a:cxnSpLocks/>
          </p:cNvCxnSpPr>
          <p:nvPr/>
        </p:nvCxnSpPr>
        <p:spPr>
          <a:xfrm flipV="1">
            <a:off x="6699358" y="3849693"/>
            <a:ext cx="1190488" cy="832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90ACBA8-0341-4870-867D-0EBC34256FFA}"/>
              </a:ext>
            </a:extLst>
          </p:cNvPr>
          <p:cNvSpPr txBox="1"/>
          <p:nvPr/>
        </p:nvSpPr>
        <p:spPr>
          <a:xfrm>
            <a:off x="731263" y="1397066"/>
            <a:ext cx="2881925"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Preços e Planos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36" name="TextBox 35">
            <a:extLst>
              <a:ext uri="{FF2B5EF4-FFF2-40B4-BE49-F238E27FC236}">
                <a16:creationId xmlns:a16="http://schemas.microsoft.com/office/drawing/2014/main" id="{2E548069-DB61-4379-957F-187FDAD140BD}"/>
              </a:ext>
            </a:extLst>
          </p:cNvPr>
          <p:cNvSpPr txBox="1"/>
          <p:nvPr/>
        </p:nvSpPr>
        <p:spPr>
          <a:xfrm>
            <a:off x="717586" y="1148820"/>
            <a:ext cx="2711413"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Cronograma e custo</a:t>
            </a:r>
          </a:p>
        </p:txBody>
      </p:sp>
      <p:sp>
        <p:nvSpPr>
          <p:cNvPr id="37" name="Rectangle 36">
            <a:extLst>
              <a:ext uri="{FF2B5EF4-FFF2-40B4-BE49-F238E27FC236}">
                <a16:creationId xmlns:a16="http://schemas.microsoft.com/office/drawing/2014/main" id="{0A5E8840-6A08-475F-9AD0-26D85F4B954E}"/>
              </a:ext>
            </a:extLst>
          </p:cNvPr>
          <p:cNvSpPr/>
          <p:nvPr/>
        </p:nvSpPr>
        <p:spPr>
          <a:xfrm>
            <a:off x="744940" y="1793885"/>
            <a:ext cx="2881925" cy="695960"/>
          </a:xfrm>
          <a:prstGeom prst="rect">
            <a:avLst/>
          </a:prstGeom>
        </p:spPr>
        <p:txBody>
          <a:bodyPr wrap="square">
            <a:spAutoFit/>
          </a:bodyPr>
          <a:lstStyle/>
          <a:p>
            <a:pPr algn="just"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a:t>
            </a:r>
          </a:p>
        </p:txBody>
      </p:sp>
      <p:pic>
        <p:nvPicPr>
          <p:cNvPr id="38" name="Gráfico 37">
            <a:extLst>
              <a:ext uri="{FF2B5EF4-FFF2-40B4-BE49-F238E27FC236}">
                <a16:creationId xmlns:a16="http://schemas.microsoft.com/office/drawing/2014/main" id="{8209B3C6-55B0-EA6A-D419-A5D98305D8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615" y="245070"/>
            <a:ext cx="1034357" cy="266670"/>
          </a:xfrm>
          <a:prstGeom prst="rect">
            <a:avLst/>
          </a:prstGeom>
        </p:spPr>
      </p:pic>
      <p:sp>
        <p:nvSpPr>
          <p:cNvPr id="39" name="TextBox 4">
            <a:extLst>
              <a:ext uri="{FF2B5EF4-FFF2-40B4-BE49-F238E27FC236}">
                <a16:creationId xmlns:a16="http://schemas.microsoft.com/office/drawing/2014/main" id="{1D55264F-18C6-B61E-68A1-42F8F60CFAE7}"/>
              </a:ext>
            </a:extLst>
          </p:cNvPr>
          <p:cNvSpPr txBox="1"/>
          <p:nvPr/>
        </p:nvSpPr>
        <p:spPr>
          <a:xfrm>
            <a:off x="996645" y="3046367"/>
            <a:ext cx="3747450"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está escrito aqui</a:t>
            </a:r>
          </a:p>
        </p:txBody>
      </p:sp>
      <p:pic>
        <p:nvPicPr>
          <p:cNvPr id="40" name="Gráfico 39" descr="Selo Tick1 com preenchimento sólido">
            <a:extLst>
              <a:ext uri="{FF2B5EF4-FFF2-40B4-BE49-F238E27FC236}">
                <a16:creationId xmlns:a16="http://schemas.microsoft.com/office/drawing/2014/main" id="{924C4AAF-F667-635F-02E4-228CAD9380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1827" y="3003108"/>
            <a:ext cx="218591" cy="218591"/>
          </a:xfrm>
          <a:prstGeom prst="rect">
            <a:avLst/>
          </a:prstGeom>
        </p:spPr>
      </p:pic>
      <p:sp>
        <p:nvSpPr>
          <p:cNvPr id="41" name="TextBox 4">
            <a:extLst>
              <a:ext uri="{FF2B5EF4-FFF2-40B4-BE49-F238E27FC236}">
                <a16:creationId xmlns:a16="http://schemas.microsoft.com/office/drawing/2014/main" id="{814C13E9-1255-1EAB-6D59-831F9FBB7210}"/>
              </a:ext>
            </a:extLst>
          </p:cNvPr>
          <p:cNvSpPr txBox="1"/>
          <p:nvPr/>
        </p:nvSpPr>
        <p:spPr>
          <a:xfrm>
            <a:off x="996645" y="3462292"/>
            <a:ext cx="3747450"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está escrito aqui</a:t>
            </a:r>
          </a:p>
        </p:txBody>
      </p:sp>
      <p:pic>
        <p:nvPicPr>
          <p:cNvPr id="42" name="Gráfico 41" descr="Selo Tick1 com preenchimento sólido">
            <a:extLst>
              <a:ext uri="{FF2B5EF4-FFF2-40B4-BE49-F238E27FC236}">
                <a16:creationId xmlns:a16="http://schemas.microsoft.com/office/drawing/2014/main" id="{08ED31B9-F16D-C222-C2F1-CF3ADAB499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1827" y="3419033"/>
            <a:ext cx="218591" cy="218591"/>
          </a:xfrm>
          <a:prstGeom prst="rect">
            <a:avLst/>
          </a:prstGeom>
        </p:spPr>
      </p:pic>
      <p:sp>
        <p:nvSpPr>
          <p:cNvPr id="59" name="TextBox 4">
            <a:extLst>
              <a:ext uri="{FF2B5EF4-FFF2-40B4-BE49-F238E27FC236}">
                <a16:creationId xmlns:a16="http://schemas.microsoft.com/office/drawing/2014/main" id="{040F3837-85C9-FAF9-44C0-43F8F487A1CF}"/>
              </a:ext>
            </a:extLst>
          </p:cNvPr>
          <p:cNvSpPr txBox="1"/>
          <p:nvPr/>
        </p:nvSpPr>
        <p:spPr>
          <a:xfrm>
            <a:off x="996645" y="3878217"/>
            <a:ext cx="3747450"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está escrito aqui</a:t>
            </a:r>
          </a:p>
        </p:txBody>
      </p:sp>
      <p:pic>
        <p:nvPicPr>
          <p:cNvPr id="60" name="Gráfico 59" descr="Selo Tick1 com preenchimento sólido">
            <a:extLst>
              <a:ext uri="{FF2B5EF4-FFF2-40B4-BE49-F238E27FC236}">
                <a16:creationId xmlns:a16="http://schemas.microsoft.com/office/drawing/2014/main" id="{76676AC4-3A32-8B0B-3455-ED05D058EB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1827" y="3834958"/>
            <a:ext cx="218591" cy="218591"/>
          </a:xfrm>
          <a:prstGeom prst="rect">
            <a:avLst/>
          </a:prstGeom>
        </p:spPr>
      </p:pic>
    </p:spTree>
    <p:extLst>
      <p:ext uri="{BB962C8B-B14F-4D97-AF65-F5344CB8AC3E}">
        <p14:creationId xmlns:p14="http://schemas.microsoft.com/office/powerpoint/2010/main" val="3706063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AC82667-C72A-4DEE-A1AF-EEEA525E1410}"/>
              </a:ext>
            </a:extLst>
          </p:cNvPr>
          <p:cNvSpPr/>
          <p:nvPr/>
        </p:nvSpPr>
        <p:spPr>
          <a:xfrm flipH="1">
            <a:off x="5052631" y="830257"/>
            <a:ext cx="3161379" cy="3395039"/>
          </a:xfrm>
          <a:prstGeom prst="roundRect">
            <a:avLst>
              <a:gd name="adj" fmla="val 6793"/>
            </a:avLst>
          </a:prstGeom>
          <a:solidFill>
            <a:schemeClr val="bg1"/>
          </a:solidFill>
          <a:ln w="38100">
            <a:noFill/>
          </a:ln>
          <a:effectLst>
            <a:outerShdw blurRad="419100" dist="292100" dir="270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2" name="TextBox 1">
            <a:extLst>
              <a:ext uri="{FF2B5EF4-FFF2-40B4-BE49-F238E27FC236}">
                <a16:creationId xmlns:a16="http://schemas.microsoft.com/office/drawing/2014/main" id="{B2C1BFE9-9E90-45EA-8F59-4870505AA689}"/>
              </a:ext>
            </a:extLst>
          </p:cNvPr>
          <p:cNvSpPr txBox="1"/>
          <p:nvPr/>
        </p:nvSpPr>
        <p:spPr>
          <a:xfrm>
            <a:off x="3354175" y="2704491"/>
            <a:ext cx="1470845" cy="230832"/>
          </a:xfrm>
          <a:prstGeom prst="rect">
            <a:avLst/>
          </a:prstGeom>
          <a:noFill/>
        </p:spPr>
        <p:txBody>
          <a:bodyPr wrap="square" rtlCol="0">
            <a:spAutoFit/>
          </a:bodyPr>
          <a:lstStyle/>
          <a:p>
            <a:pPr defTabSz="685800"/>
            <a:r>
              <a:rPr lang="pt-BR" sz="900" dirty="0">
                <a:solidFill>
                  <a:schemeClr val="bg2">
                    <a:lumMod val="50000"/>
                  </a:schemeClr>
                </a:solidFill>
                <a:latin typeface="Poppins" panose="00000500000000000000" pitchFamily="2" charset="0"/>
                <a:ea typeface="Open Sans" panose="020B0606030504020204" pitchFamily="34" charset="0"/>
                <a:cs typeface="Poppins" panose="00000500000000000000" pitchFamily="2" charset="0"/>
              </a:rPr>
              <a:t>email@email.com.br</a:t>
            </a:r>
          </a:p>
        </p:txBody>
      </p:sp>
      <p:grpSp>
        <p:nvGrpSpPr>
          <p:cNvPr id="3" name="Group 2">
            <a:extLst>
              <a:ext uri="{FF2B5EF4-FFF2-40B4-BE49-F238E27FC236}">
                <a16:creationId xmlns:a16="http://schemas.microsoft.com/office/drawing/2014/main" id="{86123DE2-3A1C-408C-BEA8-0E7ED85FE92A}"/>
              </a:ext>
            </a:extLst>
          </p:cNvPr>
          <p:cNvGrpSpPr/>
          <p:nvPr/>
        </p:nvGrpSpPr>
        <p:grpSpPr>
          <a:xfrm>
            <a:off x="2945295" y="2533520"/>
            <a:ext cx="324413" cy="323379"/>
            <a:chOff x="7125056" y="4247827"/>
            <a:chExt cx="432551" cy="431172"/>
          </a:xfrm>
        </p:grpSpPr>
        <p:sp>
          <p:nvSpPr>
            <p:cNvPr id="4" name="Oval 3">
              <a:extLst>
                <a:ext uri="{FF2B5EF4-FFF2-40B4-BE49-F238E27FC236}">
                  <a16:creationId xmlns:a16="http://schemas.microsoft.com/office/drawing/2014/main" id="{1ABFE213-F559-4AE2-B106-B8DC0AA7555B}"/>
                </a:ext>
              </a:extLst>
            </p:cNvPr>
            <p:cNvSpPr/>
            <p:nvPr/>
          </p:nvSpPr>
          <p:spPr>
            <a:xfrm>
              <a:off x="7125056" y="4247827"/>
              <a:ext cx="432551" cy="431172"/>
            </a:xfrm>
            <a:prstGeom prst="ellipse">
              <a:avLst/>
            </a:prstGeom>
            <a:solidFill>
              <a:schemeClr val="accent2">
                <a:lumMod val="75000"/>
              </a:schemeClr>
            </a:solidFill>
            <a:ln>
              <a:noFill/>
            </a:ln>
            <a:effectLst>
              <a:outerShdw blurRad="711200" dist="3810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350">
                <a:solidFill>
                  <a:schemeClr val="accent2"/>
                </a:solidFill>
                <a:latin typeface="Calibri" panose="020F0502020204030204"/>
              </a:endParaRPr>
            </a:p>
          </p:txBody>
        </p:sp>
        <p:sp>
          <p:nvSpPr>
            <p:cNvPr id="5" name="Graphic 19" descr="Envelope">
              <a:extLst>
                <a:ext uri="{FF2B5EF4-FFF2-40B4-BE49-F238E27FC236}">
                  <a16:creationId xmlns:a16="http://schemas.microsoft.com/office/drawing/2014/main" id="{423F1F34-60B3-4D8C-8C5E-7E51F43917C7}"/>
                </a:ext>
              </a:extLst>
            </p:cNvPr>
            <p:cNvSpPr/>
            <p:nvPr/>
          </p:nvSpPr>
          <p:spPr>
            <a:xfrm>
              <a:off x="7205410" y="4376739"/>
              <a:ext cx="271842" cy="190286"/>
            </a:xfrm>
            <a:custGeom>
              <a:avLst/>
              <a:gdLst>
                <a:gd name="connsiteX0" fmla="*/ 0 w 762000"/>
                <a:gd name="connsiteY0" fmla="*/ 0 h 533400"/>
                <a:gd name="connsiteX1" fmla="*/ 0 w 762000"/>
                <a:gd name="connsiteY1" fmla="*/ 533400 h 533400"/>
                <a:gd name="connsiteX2" fmla="*/ 762000 w 762000"/>
                <a:gd name="connsiteY2" fmla="*/ 533400 h 533400"/>
                <a:gd name="connsiteX3" fmla="*/ 762000 w 762000"/>
                <a:gd name="connsiteY3" fmla="*/ 0 h 533400"/>
                <a:gd name="connsiteX4" fmla="*/ 0 w 762000"/>
                <a:gd name="connsiteY4" fmla="*/ 0 h 533400"/>
                <a:gd name="connsiteX5" fmla="*/ 394335 w 762000"/>
                <a:gd name="connsiteY5" fmla="*/ 332423 h 533400"/>
                <a:gd name="connsiteX6" fmla="*/ 367665 w 762000"/>
                <a:gd name="connsiteY6" fmla="*/ 332423 h 533400"/>
                <a:gd name="connsiteX7" fmla="*/ 85725 w 762000"/>
                <a:gd name="connsiteY7" fmla="*/ 57150 h 533400"/>
                <a:gd name="connsiteX8" fmla="*/ 677228 w 762000"/>
                <a:gd name="connsiteY8" fmla="*/ 57150 h 533400"/>
                <a:gd name="connsiteX9" fmla="*/ 394335 w 762000"/>
                <a:gd name="connsiteY9" fmla="*/ 332423 h 533400"/>
                <a:gd name="connsiteX10" fmla="*/ 242888 w 762000"/>
                <a:gd name="connsiteY10" fmla="*/ 263843 h 533400"/>
                <a:gd name="connsiteX11" fmla="*/ 57150 w 762000"/>
                <a:gd name="connsiteY11" fmla="*/ 450533 h 533400"/>
                <a:gd name="connsiteX12" fmla="*/ 57150 w 762000"/>
                <a:gd name="connsiteY12" fmla="*/ 81915 h 533400"/>
                <a:gd name="connsiteX13" fmla="*/ 242888 w 762000"/>
                <a:gd name="connsiteY13" fmla="*/ 263843 h 533400"/>
                <a:gd name="connsiteX14" fmla="*/ 270510 w 762000"/>
                <a:gd name="connsiteY14" fmla="*/ 290513 h 533400"/>
                <a:gd name="connsiteX15" fmla="*/ 341948 w 762000"/>
                <a:gd name="connsiteY15" fmla="*/ 360045 h 533400"/>
                <a:gd name="connsiteX16" fmla="*/ 381953 w 762000"/>
                <a:gd name="connsiteY16" fmla="*/ 376238 h 533400"/>
                <a:gd name="connsiteX17" fmla="*/ 421958 w 762000"/>
                <a:gd name="connsiteY17" fmla="*/ 360045 h 533400"/>
                <a:gd name="connsiteX18" fmla="*/ 493395 w 762000"/>
                <a:gd name="connsiteY18" fmla="*/ 290513 h 533400"/>
                <a:gd name="connsiteX19" fmla="*/ 678180 w 762000"/>
                <a:gd name="connsiteY19" fmla="*/ 476250 h 533400"/>
                <a:gd name="connsiteX20" fmla="*/ 84773 w 762000"/>
                <a:gd name="connsiteY20" fmla="*/ 476250 h 533400"/>
                <a:gd name="connsiteX21" fmla="*/ 270510 w 762000"/>
                <a:gd name="connsiteY21" fmla="*/ 290513 h 533400"/>
                <a:gd name="connsiteX22" fmla="*/ 519113 w 762000"/>
                <a:gd name="connsiteY22" fmla="*/ 263843 h 533400"/>
                <a:gd name="connsiteX23" fmla="*/ 704850 w 762000"/>
                <a:gd name="connsiteY23" fmla="*/ 82868 h 533400"/>
                <a:gd name="connsiteX24" fmla="*/ 704850 w 762000"/>
                <a:gd name="connsiteY24" fmla="*/ 449580 h 533400"/>
                <a:gd name="connsiteX25" fmla="*/ 519113 w 762000"/>
                <a:gd name="connsiteY25" fmla="*/ 263843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 h="533400">
                  <a:moveTo>
                    <a:pt x="0" y="0"/>
                  </a:moveTo>
                  <a:lnTo>
                    <a:pt x="0" y="533400"/>
                  </a:lnTo>
                  <a:lnTo>
                    <a:pt x="762000" y="533400"/>
                  </a:lnTo>
                  <a:lnTo>
                    <a:pt x="762000" y="0"/>
                  </a:lnTo>
                  <a:lnTo>
                    <a:pt x="0" y="0"/>
                  </a:lnTo>
                  <a:close/>
                  <a:moveTo>
                    <a:pt x="394335" y="332423"/>
                  </a:moveTo>
                  <a:cubicBezTo>
                    <a:pt x="386715" y="340043"/>
                    <a:pt x="375285" y="340043"/>
                    <a:pt x="367665" y="332423"/>
                  </a:cubicBezTo>
                  <a:lnTo>
                    <a:pt x="85725" y="57150"/>
                  </a:lnTo>
                  <a:lnTo>
                    <a:pt x="677228" y="57150"/>
                  </a:lnTo>
                  <a:lnTo>
                    <a:pt x="394335" y="332423"/>
                  </a:lnTo>
                  <a:close/>
                  <a:moveTo>
                    <a:pt x="242888" y="263843"/>
                  </a:moveTo>
                  <a:lnTo>
                    <a:pt x="57150" y="450533"/>
                  </a:lnTo>
                  <a:lnTo>
                    <a:pt x="57150" y="81915"/>
                  </a:lnTo>
                  <a:lnTo>
                    <a:pt x="242888" y="263843"/>
                  </a:lnTo>
                  <a:close/>
                  <a:moveTo>
                    <a:pt x="270510" y="290513"/>
                  </a:moveTo>
                  <a:lnTo>
                    <a:pt x="341948" y="360045"/>
                  </a:lnTo>
                  <a:cubicBezTo>
                    <a:pt x="353378" y="370523"/>
                    <a:pt x="367665" y="376238"/>
                    <a:pt x="381953" y="376238"/>
                  </a:cubicBezTo>
                  <a:cubicBezTo>
                    <a:pt x="396240" y="376238"/>
                    <a:pt x="410528" y="370523"/>
                    <a:pt x="421958" y="360045"/>
                  </a:cubicBezTo>
                  <a:lnTo>
                    <a:pt x="493395" y="290513"/>
                  </a:lnTo>
                  <a:lnTo>
                    <a:pt x="678180" y="476250"/>
                  </a:lnTo>
                  <a:lnTo>
                    <a:pt x="84773" y="476250"/>
                  </a:lnTo>
                  <a:lnTo>
                    <a:pt x="270510" y="290513"/>
                  </a:lnTo>
                  <a:close/>
                  <a:moveTo>
                    <a:pt x="519113" y="263843"/>
                  </a:moveTo>
                  <a:lnTo>
                    <a:pt x="704850" y="82868"/>
                  </a:lnTo>
                  <a:lnTo>
                    <a:pt x="704850" y="449580"/>
                  </a:lnTo>
                  <a:lnTo>
                    <a:pt x="519113" y="263843"/>
                  </a:lnTo>
                  <a:close/>
                </a:path>
              </a:pathLst>
            </a:custGeom>
            <a:solidFill>
              <a:schemeClr val="bg1"/>
            </a:solidFill>
            <a:ln w="9525" cap="flat">
              <a:noFill/>
              <a:prstDash val="solid"/>
              <a:miter/>
            </a:ln>
          </p:spPr>
          <p:txBody>
            <a:bodyPr rtlCol="0" anchor="ctr"/>
            <a:lstStyle/>
            <a:p>
              <a:pPr defTabSz="685800"/>
              <a:endParaRPr lang="pt-BR" sz="1350">
                <a:solidFill>
                  <a:schemeClr val="accent2"/>
                </a:solidFill>
                <a:latin typeface="Calibri" panose="020F0502020204030204"/>
              </a:endParaRPr>
            </a:p>
          </p:txBody>
        </p:sp>
      </p:grpSp>
      <p:sp>
        <p:nvSpPr>
          <p:cNvPr id="6" name="TextBox 5">
            <a:extLst>
              <a:ext uri="{FF2B5EF4-FFF2-40B4-BE49-F238E27FC236}">
                <a16:creationId xmlns:a16="http://schemas.microsoft.com/office/drawing/2014/main" id="{C9F9DE58-06C3-4062-8576-81DC9EB9DA80}"/>
              </a:ext>
            </a:extLst>
          </p:cNvPr>
          <p:cNvSpPr txBox="1"/>
          <p:nvPr/>
        </p:nvSpPr>
        <p:spPr>
          <a:xfrm>
            <a:off x="3377808" y="2520383"/>
            <a:ext cx="1470845" cy="253916"/>
          </a:xfrm>
          <a:prstGeom prst="rect">
            <a:avLst/>
          </a:prstGeom>
          <a:noFill/>
        </p:spPr>
        <p:txBody>
          <a:bodyPr wrap="square" rtlCol="0">
            <a:spAutoFit/>
          </a:bodyPr>
          <a:lstStyle/>
          <a:p>
            <a:pPr defTabSz="685800"/>
            <a:r>
              <a:rPr lang="pt-BR" sz="1050" b="1" dirty="0">
                <a:solidFill>
                  <a:schemeClr val="accent2"/>
                </a:solidFill>
                <a:latin typeface="Poppins SemiBold" panose="00000700000000000000" pitchFamily="2" charset="0"/>
                <a:cs typeface="Poppins SemiBold" panose="00000700000000000000" pitchFamily="2" charset="0"/>
              </a:rPr>
              <a:t>E-mail</a:t>
            </a:r>
          </a:p>
        </p:txBody>
      </p:sp>
      <p:sp>
        <p:nvSpPr>
          <p:cNvPr id="8" name="TextBox 7">
            <a:extLst>
              <a:ext uri="{FF2B5EF4-FFF2-40B4-BE49-F238E27FC236}">
                <a16:creationId xmlns:a16="http://schemas.microsoft.com/office/drawing/2014/main" id="{A04111B4-2AF2-4D86-A033-1A0BFE57D64C}"/>
              </a:ext>
            </a:extLst>
          </p:cNvPr>
          <p:cNvSpPr txBox="1"/>
          <p:nvPr/>
        </p:nvSpPr>
        <p:spPr>
          <a:xfrm>
            <a:off x="1181122" y="2486642"/>
            <a:ext cx="1533866" cy="253916"/>
          </a:xfrm>
          <a:prstGeom prst="rect">
            <a:avLst/>
          </a:prstGeom>
          <a:noFill/>
        </p:spPr>
        <p:txBody>
          <a:bodyPr wrap="square" rtlCol="0">
            <a:spAutoFit/>
          </a:bodyPr>
          <a:lstStyle/>
          <a:p>
            <a:pPr defTabSz="685800"/>
            <a:r>
              <a:rPr lang="pt-BR" sz="1050" dirty="0">
                <a:solidFill>
                  <a:schemeClr val="accent2"/>
                </a:solidFill>
                <a:latin typeface="Poppins Medium" panose="00000600000000000000" pitchFamily="2" charset="0"/>
                <a:cs typeface="Poppins Medium" panose="00000600000000000000" pitchFamily="2" charset="0"/>
              </a:rPr>
              <a:t>endereço</a:t>
            </a:r>
          </a:p>
        </p:txBody>
      </p:sp>
      <p:sp>
        <p:nvSpPr>
          <p:cNvPr id="9" name="TextBox 8">
            <a:extLst>
              <a:ext uri="{FF2B5EF4-FFF2-40B4-BE49-F238E27FC236}">
                <a16:creationId xmlns:a16="http://schemas.microsoft.com/office/drawing/2014/main" id="{2754D3CD-E821-435F-9161-25571AC7DD82}"/>
              </a:ext>
            </a:extLst>
          </p:cNvPr>
          <p:cNvSpPr txBox="1"/>
          <p:nvPr/>
        </p:nvSpPr>
        <p:spPr>
          <a:xfrm>
            <a:off x="1181121" y="2704491"/>
            <a:ext cx="1499462" cy="369332"/>
          </a:xfrm>
          <a:prstGeom prst="rect">
            <a:avLst/>
          </a:prstGeom>
          <a:noFill/>
        </p:spPr>
        <p:txBody>
          <a:bodyPr wrap="square" rtlCol="0">
            <a:spAutoFit/>
          </a:bodyPr>
          <a:lstStyle/>
          <a:p>
            <a:pPr defTabSz="685800"/>
            <a:r>
              <a:rPr lang="pt-BR" sz="900" dirty="0">
                <a:solidFill>
                  <a:schemeClr val="bg2">
                    <a:lumMod val="50000"/>
                  </a:schemeClr>
                </a:solidFill>
                <a:latin typeface="Poppins" panose="00000500000000000000" pitchFamily="2" charset="0"/>
                <a:ea typeface="Open Sans" panose="020B0606030504020204" pitchFamily="34" charset="0"/>
                <a:cs typeface="Poppins" panose="00000500000000000000" pitchFamily="2" charset="0"/>
              </a:rPr>
              <a:t>Nome da Rua, 00</a:t>
            </a:r>
          </a:p>
          <a:p>
            <a:pPr defTabSz="685800"/>
            <a:r>
              <a:rPr lang="pt-BR" sz="900" dirty="0">
                <a:solidFill>
                  <a:schemeClr val="bg2">
                    <a:lumMod val="50000"/>
                  </a:schemeClr>
                </a:solidFill>
                <a:latin typeface="Poppins" panose="00000500000000000000" pitchFamily="2" charset="0"/>
                <a:ea typeface="Open Sans" panose="020B0606030504020204" pitchFamily="34" charset="0"/>
                <a:cs typeface="Poppins" panose="00000500000000000000" pitchFamily="2" charset="0"/>
              </a:rPr>
              <a:t>Bairro - Cidade</a:t>
            </a:r>
          </a:p>
        </p:txBody>
      </p:sp>
      <p:grpSp>
        <p:nvGrpSpPr>
          <p:cNvPr id="10" name="Group 9">
            <a:extLst>
              <a:ext uri="{FF2B5EF4-FFF2-40B4-BE49-F238E27FC236}">
                <a16:creationId xmlns:a16="http://schemas.microsoft.com/office/drawing/2014/main" id="{9C09C98D-D708-4E78-8D25-5A3EF8AA2AAA}"/>
              </a:ext>
            </a:extLst>
          </p:cNvPr>
          <p:cNvGrpSpPr/>
          <p:nvPr/>
        </p:nvGrpSpPr>
        <p:grpSpPr>
          <a:xfrm>
            <a:off x="745780" y="2519566"/>
            <a:ext cx="324413" cy="323379"/>
            <a:chOff x="1097012" y="4353020"/>
            <a:chExt cx="432551" cy="431172"/>
          </a:xfrm>
        </p:grpSpPr>
        <p:sp>
          <p:nvSpPr>
            <p:cNvPr id="11" name="Oval 10">
              <a:extLst>
                <a:ext uri="{FF2B5EF4-FFF2-40B4-BE49-F238E27FC236}">
                  <a16:creationId xmlns:a16="http://schemas.microsoft.com/office/drawing/2014/main" id="{FAA66E9D-72D1-450E-A532-EDE659DB107B}"/>
                </a:ext>
              </a:extLst>
            </p:cNvPr>
            <p:cNvSpPr/>
            <p:nvPr/>
          </p:nvSpPr>
          <p:spPr>
            <a:xfrm>
              <a:off x="1097012" y="4353020"/>
              <a:ext cx="432551" cy="431172"/>
            </a:xfrm>
            <a:prstGeom prst="ellipse">
              <a:avLst/>
            </a:prstGeom>
            <a:solidFill>
              <a:schemeClr val="accent2">
                <a:lumMod val="75000"/>
              </a:schemeClr>
            </a:solidFill>
            <a:ln>
              <a:noFill/>
            </a:ln>
            <a:effectLst>
              <a:outerShdw blurRad="711200" dist="3810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350">
                <a:solidFill>
                  <a:schemeClr val="accent2"/>
                </a:solidFill>
                <a:latin typeface="Poppins" panose="00000500000000000000" pitchFamily="2" charset="0"/>
                <a:cs typeface="Poppins" panose="00000500000000000000" pitchFamily="2" charset="0"/>
              </a:endParaRPr>
            </a:p>
          </p:txBody>
        </p:sp>
        <p:sp>
          <p:nvSpPr>
            <p:cNvPr id="12" name="Graphic 6143" descr="Send">
              <a:extLst>
                <a:ext uri="{FF2B5EF4-FFF2-40B4-BE49-F238E27FC236}">
                  <a16:creationId xmlns:a16="http://schemas.microsoft.com/office/drawing/2014/main" id="{F76DB752-AF38-4C8B-B095-1A26AAAD5F44}"/>
                </a:ext>
              </a:extLst>
            </p:cNvPr>
            <p:cNvSpPr/>
            <p:nvPr/>
          </p:nvSpPr>
          <p:spPr>
            <a:xfrm>
              <a:off x="1202026" y="4471316"/>
              <a:ext cx="203472" cy="188231"/>
            </a:xfrm>
            <a:custGeom>
              <a:avLst/>
              <a:gdLst>
                <a:gd name="connsiteX0" fmla="*/ 737332 w 741335"/>
                <a:gd name="connsiteY0" fmla="*/ 1774 h 685802"/>
                <a:gd name="connsiteX1" fmla="*/ 727321 w 741335"/>
                <a:gd name="connsiteY1" fmla="*/ 1117 h 685802"/>
                <a:gd name="connsiteX2" fmla="*/ 5050 w 741335"/>
                <a:gd name="connsiteY2" fmla="*/ 386346 h 685802"/>
                <a:gd name="connsiteX3" fmla="*/ 1120 w 741335"/>
                <a:gd name="connsiteY3" fmla="*/ 399230 h 685802"/>
                <a:gd name="connsiteX4" fmla="*/ 6421 w 741335"/>
                <a:gd name="connsiteY4" fmla="*/ 403758 h 685802"/>
                <a:gd name="connsiteX5" fmla="*/ 227230 w 741335"/>
                <a:gd name="connsiteY5" fmla="*/ 480177 h 685802"/>
                <a:gd name="connsiteX6" fmla="*/ 231221 w 741335"/>
                <a:gd name="connsiteY6" fmla="*/ 481491 h 685802"/>
                <a:gd name="connsiteX7" fmla="*/ 294086 w 741335"/>
                <a:gd name="connsiteY7" fmla="*/ 679163 h 685802"/>
                <a:gd name="connsiteX8" fmla="*/ 300915 w 741335"/>
                <a:gd name="connsiteY8" fmla="*/ 685536 h 685802"/>
                <a:gd name="connsiteX9" fmla="*/ 303182 w 741335"/>
                <a:gd name="connsiteY9" fmla="*/ 685802 h 685802"/>
                <a:gd name="connsiteX10" fmla="*/ 309916 w 741335"/>
                <a:gd name="connsiteY10" fmla="*/ 683011 h 685802"/>
                <a:gd name="connsiteX11" fmla="*/ 440771 w 741335"/>
                <a:gd name="connsiteY11" fmla="*/ 552167 h 685802"/>
                <a:gd name="connsiteX12" fmla="*/ 633452 w 741335"/>
                <a:gd name="connsiteY12" fmla="*/ 618603 h 685802"/>
                <a:gd name="connsiteX13" fmla="*/ 641463 w 741335"/>
                <a:gd name="connsiteY13" fmla="*/ 617765 h 685802"/>
                <a:gd name="connsiteX14" fmla="*/ 645968 w 741335"/>
                <a:gd name="connsiteY14" fmla="*/ 611098 h 685802"/>
                <a:gd name="connsiteX15" fmla="*/ 741218 w 741335"/>
                <a:gd name="connsiteY15" fmla="*/ 11023 h 685802"/>
                <a:gd name="connsiteX16" fmla="*/ 737332 w 741335"/>
                <a:gd name="connsiteY16" fmla="*/ 1774 h 685802"/>
                <a:gd name="connsiteX17" fmla="*/ 33434 w 741335"/>
                <a:gd name="connsiteY17" fmla="*/ 392785 h 685802"/>
                <a:gd name="connsiteX18" fmla="*/ 662399 w 741335"/>
                <a:gd name="connsiteY18" fmla="*/ 57343 h 685802"/>
                <a:gd name="connsiteX19" fmla="*/ 662532 w 741335"/>
                <a:gd name="connsiteY19" fmla="*/ 57362 h 685802"/>
                <a:gd name="connsiteX20" fmla="*/ 662513 w 741335"/>
                <a:gd name="connsiteY20" fmla="*/ 57495 h 685802"/>
                <a:gd name="connsiteX21" fmla="*/ 235402 w 741335"/>
                <a:gd name="connsiteY21" fmla="*/ 462708 h 685802"/>
                <a:gd name="connsiteX22" fmla="*/ 33472 w 741335"/>
                <a:gd name="connsiteY22" fmla="*/ 392966 h 685802"/>
                <a:gd name="connsiteX23" fmla="*/ 33409 w 741335"/>
                <a:gd name="connsiteY23" fmla="*/ 392831 h 685802"/>
                <a:gd name="connsiteX24" fmla="*/ 33444 w 741335"/>
                <a:gd name="connsiteY24" fmla="*/ 392785 h 685802"/>
                <a:gd name="connsiteX25" fmla="*/ 249366 w 741335"/>
                <a:gd name="connsiteY25" fmla="*/ 475719 h 685802"/>
                <a:gd name="connsiteX26" fmla="*/ 668695 w 741335"/>
                <a:gd name="connsiteY26" fmla="*/ 77888 h 685802"/>
                <a:gd name="connsiteX27" fmla="*/ 668833 w 741335"/>
                <a:gd name="connsiteY27" fmla="*/ 77883 h 685802"/>
                <a:gd name="connsiteX28" fmla="*/ 668837 w 741335"/>
                <a:gd name="connsiteY28" fmla="*/ 78022 h 685802"/>
                <a:gd name="connsiteX29" fmla="*/ 341082 w 741335"/>
                <a:gd name="connsiteY29" fmla="*/ 504513 h 685802"/>
                <a:gd name="connsiteX30" fmla="*/ 339511 w 741335"/>
                <a:gd name="connsiteY30" fmla="*/ 507647 h 685802"/>
                <a:gd name="connsiteX31" fmla="*/ 302430 w 741335"/>
                <a:gd name="connsiteY31" fmla="*/ 641949 h 685802"/>
                <a:gd name="connsiteX32" fmla="*/ 302335 w 741335"/>
                <a:gd name="connsiteY32" fmla="*/ 642044 h 685802"/>
                <a:gd name="connsiteX33" fmla="*/ 302239 w 741335"/>
                <a:gd name="connsiteY33" fmla="*/ 641949 h 685802"/>
                <a:gd name="connsiteX34" fmla="*/ 321556 w 741335"/>
                <a:gd name="connsiteY34" fmla="*/ 644169 h 685802"/>
                <a:gd name="connsiteX35" fmla="*/ 355113 w 741335"/>
                <a:gd name="connsiteY35" fmla="*/ 522630 h 685802"/>
                <a:gd name="connsiteX36" fmla="*/ 420730 w 741335"/>
                <a:gd name="connsiteY36" fmla="*/ 545251 h 685802"/>
                <a:gd name="connsiteX37" fmla="*/ 321670 w 741335"/>
                <a:gd name="connsiteY37" fmla="*/ 644264 h 685802"/>
                <a:gd name="connsiteX38" fmla="*/ 321558 w 741335"/>
                <a:gd name="connsiteY38" fmla="*/ 644190 h 685802"/>
                <a:gd name="connsiteX39" fmla="*/ 321556 w 741335"/>
                <a:gd name="connsiteY39" fmla="*/ 644169 h 685802"/>
                <a:gd name="connsiteX40" fmla="*/ 628823 w 741335"/>
                <a:gd name="connsiteY40" fmla="*/ 596858 h 685802"/>
                <a:gd name="connsiteX41" fmla="*/ 364247 w 741335"/>
                <a:gd name="connsiteY41" fmla="*/ 505627 h 685802"/>
                <a:gd name="connsiteX42" fmla="*/ 715862 w 741335"/>
                <a:gd name="connsiteY42" fmla="*/ 48094 h 685802"/>
                <a:gd name="connsiteX43" fmla="*/ 715977 w 741335"/>
                <a:gd name="connsiteY43" fmla="*/ 48046 h 685802"/>
                <a:gd name="connsiteX44" fmla="*/ 716024 w 741335"/>
                <a:gd name="connsiteY44" fmla="*/ 48161 h 685802"/>
                <a:gd name="connsiteX45" fmla="*/ 628937 w 741335"/>
                <a:gd name="connsiteY45" fmla="*/ 596782 h 685802"/>
                <a:gd name="connsiteX46" fmla="*/ 628827 w 741335"/>
                <a:gd name="connsiteY46" fmla="*/ 596859 h 685802"/>
                <a:gd name="connsiteX47" fmla="*/ 628823 w 741335"/>
                <a:gd name="connsiteY47" fmla="*/ 596858 h 68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41335" h="685802">
                  <a:moveTo>
                    <a:pt x="737332" y="1774"/>
                  </a:moveTo>
                  <a:cubicBezTo>
                    <a:pt x="734390" y="-327"/>
                    <a:pt x="730512" y="-582"/>
                    <a:pt x="727321" y="1117"/>
                  </a:cubicBezTo>
                  <a:lnTo>
                    <a:pt x="5050" y="386346"/>
                  </a:lnTo>
                  <a:cubicBezTo>
                    <a:pt x="407" y="388818"/>
                    <a:pt x="-1353" y="394587"/>
                    <a:pt x="1120" y="399230"/>
                  </a:cubicBezTo>
                  <a:cubicBezTo>
                    <a:pt x="2251" y="401355"/>
                    <a:pt x="4146" y="402973"/>
                    <a:pt x="6421" y="403758"/>
                  </a:cubicBezTo>
                  <a:lnTo>
                    <a:pt x="227230" y="480177"/>
                  </a:lnTo>
                  <a:lnTo>
                    <a:pt x="231221" y="481491"/>
                  </a:lnTo>
                  <a:lnTo>
                    <a:pt x="294086" y="679163"/>
                  </a:lnTo>
                  <a:cubicBezTo>
                    <a:pt x="295093" y="682334"/>
                    <a:pt x="297683" y="684750"/>
                    <a:pt x="300915" y="685536"/>
                  </a:cubicBezTo>
                  <a:cubicBezTo>
                    <a:pt x="301658" y="685711"/>
                    <a:pt x="302419" y="685800"/>
                    <a:pt x="303182" y="685802"/>
                  </a:cubicBezTo>
                  <a:cubicBezTo>
                    <a:pt x="305708" y="685801"/>
                    <a:pt x="308130" y="684797"/>
                    <a:pt x="309916" y="683011"/>
                  </a:cubicBezTo>
                  <a:lnTo>
                    <a:pt x="440771" y="552167"/>
                  </a:lnTo>
                  <a:lnTo>
                    <a:pt x="633452" y="618603"/>
                  </a:lnTo>
                  <a:cubicBezTo>
                    <a:pt x="636113" y="619539"/>
                    <a:pt x="639053" y="619231"/>
                    <a:pt x="641463" y="617765"/>
                  </a:cubicBezTo>
                  <a:cubicBezTo>
                    <a:pt x="643875" y="616317"/>
                    <a:pt x="645525" y="613877"/>
                    <a:pt x="645968" y="611098"/>
                  </a:cubicBezTo>
                  <a:lnTo>
                    <a:pt x="741218" y="11023"/>
                  </a:lnTo>
                  <a:cubicBezTo>
                    <a:pt x="741783" y="7452"/>
                    <a:pt x="740277" y="3869"/>
                    <a:pt x="737332" y="1774"/>
                  </a:cubicBezTo>
                  <a:close/>
                  <a:moveTo>
                    <a:pt x="33434" y="392785"/>
                  </a:moveTo>
                  <a:lnTo>
                    <a:pt x="662399" y="57343"/>
                  </a:lnTo>
                  <a:cubicBezTo>
                    <a:pt x="662440" y="57311"/>
                    <a:pt x="662501" y="57320"/>
                    <a:pt x="662532" y="57362"/>
                  </a:cubicBezTo>
                  <a:cubicBezTo>
                    <a:pt x="662563" y="57404"/>
                    <a:pt x="662555" y="57464"/>
                    <a:pt x="662513" y="57495"/>
                  </a:cubicBezTo>
                  <a:lnTo>
                    <a:pt x="235402" y="462708"/>
                  </a:lnTo>
                  <a:lnTo>
                    <a:pt x="33472" y="392966"/>
                  </a:lnTo>
                  <a:cubicBezTo>
                    <a:pt x="33418" y="392946"/>
                    <a:pt x="33390" y="392886"/>
                    <a:pt x="33409" y="392831"/>
                  </a:cubicBezTo>
                  <a:cubicBezTo>
                    <a:pt x="33416" y="392813"/>
                    <a:pt x="33429" y="392797"/>
                    <a:pt x="33444" y="392785"/>
                  </a:cubicBezTo>
                  <a:close/>
                  <a:moveTo>
                    <a:pt x="249366" y="475719"/>
                  </a:moveTo>
                  <a:lnTo>
                    <a:pt x="668695" y="77888"/>
                  </a:lnTo>
                  <a:cubicBezTo>
                    <a:pt x="668732" y="77849"/>
                    <a:pt x="668794" y="77846"/>
                    <a:pt x="668833" y="77883"/>
                  </a:cubicBezTo>
                  <a:cubicBezTo>
                    <a:pt x="668872" y="77921"/>
                    <a:pt x="668875" y="77982"/>
                    <a:pt x="668837" y="78022"/>
                  </a:cubicBezTo>
                  <a:lnTo>
                    <a:pt x="341082" y="504513"/>
                  </a:lnTo>
                  <a:cubicBezTo>
                    <a:pt x="340353" y="505441"/>
                    <a:pt x="339818" y="506507"/>
                    <a:pt x="339511" y="507647"/>
                  </a:cubicBezTo>
                  <a:lnTo>
                    <a:pt x="302430" y="641949"/>
                  </a:lnTo>
                  <a:cubicBezTo>
                    <a:pt x="302430" y="642002"/>
                    <a:pt x="302387" y="642044"/>
                    <a:pt x="302335" y="642044"/>
                  </a:cubicBezTo>
                  <a:cubicBezTo>
                    <a:pt x="302282" y="642044"/>
                    <a:pt x="302239" y="642002"/>
                    <a:pt x="302239" y="641949"/>
                  </a:cubicBezTo>
                  <a:close/>
                  <a:moveTo>
                    <a:pt x="321556" y="644169"/>
                  </a:moveTo>
                  <a:lnTo>
                    <a:pt x="355113" y="522630"/>
                  </a:lnTo>
                  <a:lnTo>
                    <a:pt x="420730" y="545251"/>
                  </a:lnTo>
                  <a:lnTo>
                    <a:pt x="321670" y="644264"/>
                  </a:lnTo>
                  <a:cubicBezTo>
                    <a:pt x="321619" y="644274"/>
                    <a:pt x="321568" y="644241"/>
                    <a:pt x="321558" y="644190"/>
                  </a:cubicBezTo>
                  <a:cubicBezTo>
                    <a:pt x="321557" y="644183"/>
                    <a:pt x="321556" y="644175"/>
                    <a:pt x="321556" y="644169"/>
                  </a:cubicBezTo>
                  <a:close/>
                  <a:moveTo>
                    <a:pt x="628823" y="596858"/>
                  </a:moveTo>
                  <a:lnTo>
                    <a:pt x="364247" y="505627"/>
                  </a:lnTo>
                  <a:lnTo>
                    <a:pt x="715862" y="48094"/>
                  </a:lnTo>
                  <a:cubicBezTo>
                    <a:pt x="715881" y="48049"/>
                    <a:pt x="715932" y="48028"/>
                    <a:pt x="715977" y="48046"/>
                  </a:cubicBezTo>
                  <a:cubicBezTo>
                    <a:pt x="716021" y="48064"/>
                    <a:pt x="716042" y="48116"/>
                    <a:pt x="716024" y="48161"/>
                  </a:cubicBezTo>
                  <a:lnTo>
                    <a:pt x="628937" y="596782"/>
                  </a:lnTo>
                  <a:cubicBezTo>
                    <a:pt x="628928" y="596833"/>
                    <a:pt x="628878" y="596868"/>
                    <a:pt x="628827" y="596859"/>
                  </a:cubicBezTo>
                  <a:cubicBezTo>
                    <a:pt x="628826" y="596859"/>
                    <a:pt x="628824" y="596858"/>
                    <a:pt x="628823" y="596858"/>
                  </a:cubicBezTo>
                  <a:close/>
                </a:path>
              </a:pathLst>
            </a:custGeom>
            <a:solidFill>
              <a:schemeClr val="bg1"/>
            </a:solidFill>
            <a:ln w="9525" cap="flat">
              <a:solidFill>
                <a:schemeClr val="bg1"/>
              </a:solidFill>
              <a:prstDash val="solid"/>
              <a:miter/>
            </a:ln>
          </p:spPr>
          <p:txBody>
            <a:bodyPr rtlCol="0" anchor="ctr"/>
            <a:lstStyle/>
            <a:p>
              <a:pPr defTabSz="685800"/>
              <a:endParaRPr lang="pt-BR" sz="1350">
                <a:solidFill>
                  <a:schemeClr val="accent2"/>
                </a:solidFill>
                <a:latin typeface="Poppins" panose="00000500000000000000" pitchFamily="2" charset="0"/>
                <a:cs typeface="Poppins" panose="00000500000000000000" pitchFamily="2" charset="0"/>
              </a:endParaRPr>
            </a:p>
          </p:txBody>
        </p:sp>
      </p:grpSp>
      <p:sp>
        <p:nvSpPr>
          <p:cNvPr id="13" name="TextBox 12">
            <a:extLst>
              <a:ext uri="{FF2B5EF4-FFF2-40B4-BE49-F238E27FC236}">
                <a16:creationId xmlns:a16="http://schemas.microsoft.com/office/drawing/2014/main" id="{50302084-99FF-439B-89BE-5832A442BAC8}"/>
              </a:ext>
            </a:extLst>
          </p:cNvPr>
          <p:cNvSpPr txBox="1"/>
          <p:nvPr/>
        </p:nvSpPr>
        <p:spPr>
          <a:xfrm>
            <a:off x="1181122" y="3540775"/>
            <a:ext cx="1470845" cy="253916"/>
          </a:xfrm>
          <a:prstGeom prst="rect">
            <a:avLst/>
          </a:prstGeom>
          <a:noFill/>
        </p:spPr>
        <p:txBody>
          <a:bodyPr wrap="square" rtlCol="0">
            <a:spAutoFit/>
          </a:bodyPr>
          <a:lstStyle/>
          <a:p>
            <a:pPr defTabSz="685800"/>
            <a:r>
              <a:rPr lang="pt-BR" sz="1050" dirty="0">
                <a:solidFill>
                  <a:schemeClr val="accent2"/>
                </a:solidFill>
                <a:latin typeface="Poppins Medium" panose="00000600000000000000" pitchFamily="2" charset="0"/>
                <a:cs typeface="Poppins Medium" panose="00000600000000000000" pitchFamily="2" charset="0"/>
              </a:rPr>
              <a:t>Telefone</a:t>
            </a:r>
          </a:p>
        </p:txBody>
      </p:sp>
      <p:sp>
        <p:nvSpPr>
          <p:cNvPr id="14" name="TextBox 13">
            <a:extLst>
              <a:ext uri="{FF2B5EF4-FFF2-40B4-BE49-F238E27FC236}">
                <a16:creationId xmlns:a16="http://schemas.microsoft.com/office/drawing/2014/main" id="{3A0A6D77-AEFF-40E0-AC03-9470B4FC93A5}"/>
              </a:ext>
            </a:extLst>
          </p:cNvPr>
          <p:cNvSpPr txBox="1"/>
          <p:nvPr/>
        </p:nvSpPr>
        <p:spPr>
          <a:xfrm>
            <a:off x="1181121" y="3735650"/>
            <a:ext cx="1329561" cy="230832"/>
          </a:xfrm>
          <a:prstGeom prst="rect">
            <a:avLst/>
          </a:prstGeom>
          <a:noFill/>
        </p:spPr>
        <p:txBody>
          <a:bodyPr wrap="square" rtlCol="0">
            <a:spAutoFit/>
          </a:bodyPr>
          <a:lstStyle/>
          <a:p>
            <a:pPr defTabSz="685800"/>
            <a:r>
              <a:rPr lang="pt-BR" sz="900" dirty="0">
                <a:solidFill>
                  <a:schemeClr val="bg2">
                    <a:lumMod val="50000"/>
                  </a:schemeClr>
                </a:solidFill>
                <a:latin typeface="Poppins" panose="00000500000000000000" pitchFamily="2" charset="0"/>
                <a:ea typeface="Open Sans" panose="020B0606030504020204" pitchFamily="34" charset="0"/>
                <a:cs typeface="Poppins" panose="00000500000000000000" pitchFamily="2" charset="0"/>
              </a:rPr>
              <a:t>11 9 9999-9999</a:t>
            </a:r>
          </a:p>
        </p:txBody>
      </p:sp>
      <p:grpSp>
        <p:nvGrpSpPr>
          <p:cNvPr id="15" name="Group 14">
            <a:extLst>
              <a:ext uri="{FF2B5EF4-FFF2-40B4-BE49-F238E27FC236}">
                <a16:creationId xmlns:a16="http://schemas.microsoft.com/office/drawing/2014/main" id="{403ECF01-2ECE-418D-BAD3-8C7B040E7817}"/>
              </a:ext>
            </a:extLst>
          </p:cNvPr>
          <p:cNvGrpSpPr/>
          <p:nvPr/>
        </p:nvGrpSpPr>
        <p:grpSpPr>
          <a:xfrm>
            <a:off x="745780" y="3571434"/>
            <a:ext cx="324413" cy="323379"/>
            <a:chOff x="1097012" y="5076533"/>
            <a:chExt cx="432551" cy="431172"/>
          </a:xfrm>
        </p:grpSpPr>
        <p:sp>
          <p:nvSpPr>
            <p:cNvPr id="16" name="Oval 15">
              <a:extLst>
                <a:ext uri="{FF2B5EF4-FFF2-40B4-BE49-F238E27FC236}">
                  <a16:creationId xmlns:a16="http://schemas.microsoft.com/office/drawing/2014/main" id="{74EA03AA-1045-430B-A1C4-0E864362BD12}"/>
                </a:ext>
              </a:extLst>
            </p:cNvPr>
            <p:cNvSpPr/>
            <p:nvPr/>
          </p:nvSpPr>
          <p:spPr>
            <a:xfrm>
              <a:off x="1097012" y="5076533"/>
              <a:ext cx="432551" cy="431172"/>
            </a:xfrm>
            <a:prstGeom prst="ellipse">
              <a:avLst/>
            </a:prstGeom>
            <a:solidFill>
              <a:schemeClr val="accent2"/>
            </a:solidFill>
            <a:ln>
              <a:noFill/>
            </a:ln>
            <a:effectLst>
              <a:outerShdw blurRad="711200" dist="3810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350">
                <a:solidFill>
                  <a:schemeClr val="accent2"/>
                </a:solidFill>
                <a:latin typeface="Poppins" panose="00000500000000000000" pitchFamily="2" charset="0"/>
                <a:cs typeface="Poppins" panose="00000500000000000000" pitchFamily="2" charset="0"/>
              </a:endParaRPr>
            </a:p>
          </p:txBody>
        </p:sp>
        <p:sp>
          <p:nvSpPr>
            <p:cNvPr id="17" name="Graphic 6146" descr="Receiver">
              <a:extLst>
                <a:ext uri="{FF2B5EF4-FFF2-40B4-BE49-F238E27FC236}">
                  <a16:creationId xmlns:a16="http://schemas.microsoft.com/office/drawing/2014/main" id="{EB63EAFD-116E-4860-A6B3-6782075646AB}"/>
                </a:ext>
              </a:extLst>
            </p:cNvPr>
            <p:cNvSpPr/>
            <p:nvPr/>
          </p:nvSpPr>
          <p:spPr>
            <a:xfrm>
              <a:off x="1208952" y="5187469"/>
              <a:ext cx="208670" cy="209301"/>
            </a:xfrm>
            <a:custGeom>
              <a:avLst/>
              <a:gdLst>
                <a:gd name="connsiteX0" fmla="*/ 748817 w 760271"/>
                <a:gd name="connsiteY0" fmla="*/ 596456 h 762571"/>
                <a:gd name="connsiteX1" fmla="*/ 617372 w 760271"/>
                <a:gd name="connsiteY1" fmla="*/ 465011 h 762571"/>
                <a:gd name="connsiteX2" fmla="*/ 558818 w 760271"/>
                <a:gd name="connsiteY2" fmla="*/ 464509 h 762571"/>
                <a:gd name="connsiteX3" fmla="*/ 558317 w 760271"/>
                <a:gd name="connsiteY3" fmla="*/ 465011 h 762571"/>
                <a:gd name="connsiteX4" fmla="*/ 487832 w 760271"/>
                <a:gd name="connsiteY4" fmla="*/ 538353 h 762571"/>
                <a:gd name="connsiteX5" fmla="*/ 459257 w 760271"/>
                <a:gd name="connsiteY5" fmla="*/ 538353 h 762571"/>
                <a:gd name="connsiteX6" fmla="*/ 223037 w 760271"/>
                <a:gd name="connsiteY6" fmla="*/ 303000 h 762571"/>
                <a:gd name="connsiteX7" fmla="*/ 223037 w 760271"/>
                <a:gd name="connsiteY7" fmla="*/ 274425 h 762571"/>
                <a:gd name="connsiteX8" fmla="*/ 296379 w 760271"/>
                <a:gd name="connsiteY8" fmla="*/ 202035 h 762571"/>
                <a:gd name="connsiteX9" fmla="*/ 296854 w 760271"/>
                <a:gd name="connsiteY9" fmla="*/ 143454 h 762571"/>
                <a:gd name="connsiteX10" fmla="*/ 296379 w 760271"/>
                <a:gd name="connsiteY10" fmla="*/ 142980 h 762571"/>
                <a:gd name="connsiteX11" fmla="*/ 164934 w 760271"/>
                <a:gd name="connsiteY11" fmla="*/ 12383 h 762571"/>
                <a:gd name="connsiteX12" fmla="*/ 136359 w 760271"/>
                <a:gd name="connsiteY12" fmla="*/ 0 h 762571"/>
                <a:gd name="connsiteX13" fmla="*/ 106832 w 760271"/>
                <a:gd name="connsiteY13" fmla="*/ 12383 h 762571"/>
                <a:gd name="connsiteX14" fmla="*/ 31584 w 760271"/>
                <a:gd name="connsiteY14" fmla="*/ 87630 h 762571"/>
                <a:gd name="connsiteX15" fmla="*/ 152 w 760271"/>
                <a:gd name="connsiteY15" fmla="*/ 155258 h 762571"/>
                <a:gd name="connsiteX16" fmla="*/ 22059 w 760271"/>
                <a:gd name="connsiteY16" fmla="*/ 279083 h 762571"/>
                <a:gd name="connsiteX17" fmla="*/ 79209 w 760271"/>
                <a:gd name="connsiteY17" fmla="*/ 379095 h 762571"/>
                <a:gd name="connsiteX18" fmla="*/ 369722 w 760271"/>
                <a:gd name="connsiteY18" fmla="*/ 679342 h 762571"/>
                <a:gd name="connsiteX19" fmla="*/ 429729 w 760271"/>
                <a:gd name="connsiteY19" fmla="*/ 717442 h 762571"/>
                <a:gd name="connsiteX20" fmla="*/ 582129 w 760271"/>
                <a:gd name="connsiteY20" fmla="*/ 762210 h 762571"/>
                <a:gd name="connsiteX21" fmla="*/ 591283 w 760271"/>
                <a:gd name="connsiteY21" fmla="*/ 762572 h 762571"/>
                <a:gd name="connsiteX22" fmla="*/ 679294 w 760271"/>
                <a:gd name="connsiteY22" fmla="*/ 724090 h 762571"/>
                <a:gd name="connsiteX23" fmla="*/ 747874 w 760271"/>
                <a:gd name="connsiteY23" fmla="*/ 655511 h 762571"/>
                <a:gd name="connsiteX24" fmla="*/ 760257 w 760271"/>
                <a:gd name="connsiteY24" fmla="*/ 625983 h 762571"/>
                <a:gd name="connsiteX25" fmla="*/ 748817 w 760271"/>
                <a:gd name="connsiteY25" fmla="*/ 596456 h 762571"/>
                <a:gd name="connsiteX26" fmla="*/ 120272 w 760271"/>
                <a:gd name="connsiteY26" fmla="*/ 25908 h 762571"/>
                <a:gd name="connsiteX27" fmla="*/ 136359 w 760271"/>
                <a:gd name="connsiteY27" fmla="*/ 19050 h 762571"/>
                <a:gd name="connsiteX28" fmla="*/ 151514 w 760271"/>
                <a:gd name="connsiteY28" fmla="*/ 25908 h 762571"/>
                <a:gd name="connsiteX29" fmla="*/ 282959 w 760271"/>
                <a:gd name="connsiteY29" fmla="*/ 156401 h 762571"/>
                <a:gd name="connsiteX30" fmla="*/ 283446 w 760271"/>
                <a:gd name="connsiteY30" fmla="*/ 188039 h 762571"/>
                <a:gd name="connsiteX31" fmla="*/ 283044 w 760271"/>
                <a:gd name="connsiteY31" fmla="*/ 188443 h 762571"/>
                <a:gd name="connsiteX32" fmla="*/ 256184 w 760271"/>
                <a:gd name="connsiteY32" fmla="*/ 214941 h 762571"/>
                <a:gd name="connsiteX33" fmla="*/ 93716 w 760271"/>
                <a:gd name="connsiteY33" fmla="*/ 52483 h 762571"/>
                <a:gd name="connsiteX34" fmla="*/ 665854 w 760271"/>
                <a:gd name="connsiteY34" fmla="*/ 710651 h 762571"/>
                <a:gd name="connsiteX35" fmla="*/ 665597 w 760271"/>
                <a:gd name="connsiteY35" fmla="*/ 710908 h 762571"/>
                <a:gd name="connsiteX36" fmla="*/ 665359 w 760271"/>
                <a:gd name="connsiteY36" fmla="*/ 711165 h 762571"/>
                <a:gd name="connsiteX37" fmla="*/ 591312 w 760271"/>
                <a:gd name="connsiteY37" fmla="*/ 743550 h 762571"/>
                <a:gd name="connsiteX38" fmla="*/ 583492 w 760271"/>
                <a:gd name="connsiteY38" fmla="*/ 743236 h 762571"/>
                <a:gd name="connsiteX39" fmla="*/ 438578 w 760271"/>
                <a:gd name="connsiteY39" fmla="*/ 700564 h 762571"/>
                <a:gd name="connsiteX40" fmla="*/ 381152 w 760271"/>
                <a:gd name="connsiteY40" fmla="*/ 664102 h 762571"/>
                <a:gd name="connsiteX41" fmla="*/ 380952 w 760271"/>
                <a:gd name="connsiteY41" fmla="*/ 663950 h 762571"/>
                <a:gd name="connsiteX42" fmla="*/ 380733 w 760271"/>
                <a:gd name="connsiteY42" fmla="*/ 663797 h 762571"/>
                <a:gd name="connsiteX43" fmla="*/ 94849 w 760271"/>
                <a:gd name="connsiteY43" fmla="*/ 368332 h 762571"/>
                <a:gd name="connsiteX44" fmla="*/ 39795 w 760271"/>
                <a:gd name="connsiteY44" fmla="*/ 272186 h 762571"/>
                <a:gd name="connsiteX45" fmla="*/ 19202 w 760271"/>
                <a:gd name="connsiteY45" fmla="*/ 156591 h 762571"/>
                <a:gd name="connsiteX46" fmla="*/ 19202 w 760271"/>
                <a:gd name="connsiteY46" fmla="*/ 156305 h 762571"/>
                <a:gd name="connsiteX47" fmla="*/ 19202 w 760271"/>
                <a:gd name="connsiteY47" fmla="*/ 156029 h 762571"/>
                <a:gd name="connsiteX48" fmla="*/ 44719 w 760271"/>
                <a:gd name="connsiteY48" fmla="*/ 101489 h 762571"/>
                <a:gd name="connsiteX49" fmla="*/ 44900 w 760271"/>
                <a:gd name="connsiteY49" fmla="*/ 101317 h 762571"/>
                <a:gd name="connsiteX50" fmla="*/ 45072 w 760271"/>
                <a:gd name="connsiteY50" fmla="*/ 101146 h 762571"/>
                <a:gd name="connsiteX51" fmla="*/ 80257 w 760271"/>
                <a:gd name="connsiteY51" fmla="*/ 65951 h 762571"/>
                <a:gd name="connsiteX52" fmla="*/ 242630 w 760271"/>
                <a:gd name="connsiteY52" fmla="*/ 228324 h 762571"/>
                <a:gd name="connsiteX53" fmla="*/ 209578 w 760271"/>
                <a:gd name="connsiteY53" fmla="*/ 260985 h 762571"/>
                <a:gd name="connsiteX54" fmla="*/ 209578 w 760271"/>
                <a:gd name="connsiteY54" fmla="*/ 316535 h 762571"/>
                <a:gd name="connsiteX55" fmla="*/ 445798 w 760271"/>
                <a:gd name="connsiteY55" fmla="*/ 551802 h 762571"/>
                <a:gd name="connsiteX56" fmla="*/ 501586 w 760271"/>
                <a:gd name="connsiteY56" fmla="*/ 551536 h 762571"/>
                <a:gd name="connsiteX57" fmla="*/ 533066 w 760271"/>
                <a:gd name="connsiteY57" fmla="*/ 518770 h 762571"/>
                <a:gd name="connsiteX58" fmla="*/ 695401 w 760271"/>
                <a:gd name="connsiteY58" fmla="*/ 681095 h 762571"/>
                <a:gd name="connsiteX59" fmla="*/ 734434 w 760271"/>
                <a:gd name="connsiteY59" fmla="*/ 642071 h 762571"/>
                <a:gd name="connsiteX60" fmla="*/ 708869 w 760271"/>
                <a:gd name="connsiteY60" fmla="*/ 667645 h 762571"/>
                <a:gd name="connsiteX61" fmla="*/ 546268 w 760271"/>
                <a:gd name="connsiteY61" fmla="*/ 505035 h 762571"/>
                <a:gd name="connsiteX62" fmla="*/ 571823 w 760271"/>
                <a:gd name="connsiteY62" fmla="*/ 478441 h 762571"/>
                <a:gd name="connsiteX63" fmla="*/ 603421 w 760271"/>
                <a:gd name="connsiteY63" fmla="*/ 477929 h 762571"/>
                <a:gd name="connsiteX64" fmla="*/ 603932 w 760271"/>
                <a:gd name="connsiteY64" fmla="*/ 478441 h 762571"/>
                <a:gd name="connsiteX65" fmla="*/ 735377 w 760271"/>
                <a:gd name="connsiteY65" fmla="*/ 609886 h 762571"/>
                <a:gd name="connsiteX66" fmla="*/ 734425 w 760271"/>
                <a:gd name="connsiteY66" fmla="*/ 642014 h 76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760271" h="762571">
                  <a:moveTo>
                    <a:pt x="748817" y="596456"/>
                  </a:moveTo>
                  <a:lnTo>
                    <a:pt x="617372" y="465011"/>
                  </a:lnTo>
                  <a:cubicBezTo>
                    <a:pt x="601341" y="448703"/>
                    <a:pt x="575126" y="448479"/>
                    <a:pt x="558818" y="464509"/>
                  </a:cubicBezTo>
                  <a:cubicBezTo>
                    <a:pt x="558649" y="464675"/>
                    <a:pt x="558483" y="464842"/>
                    <a:pt x="558317" y="465011"/>
                  </a:cubicBezTo>
                  <a:lnTo>
                    <a:pt x="487832" y="538353"/>
                  </a:lnTo>
                  <a:cubicBezTo>
                    <a:pt x="479831" y="545973"/>
                    <a:pt x="467258" y="545973"/>
                    <a:pt x="459257" y="538353"/>
                  </a:cubicBezTo>
                  <a:lnTo>
                    <a:pt x="223037" y="303000"/>
                  </a:lnTo>
                  <a:cubicBezTo>
                    <a:pt x="215412" y="295001"/>
                    <a:pt x="215412" y="282424"/>
                    <a:pt x="223037" y="274425"/>
                  </a:cubicBezTo>
                  <a:lnTo>
                    <a:pt x="296379" y="202035"/>
                  </a:lnTo>
                  <a:cubicBezTo>
                    <a:pt x="312687" y="185989"/>
                    <a:pt x="312900" y="159762"/>
                    <a:pt x="296854" y="143454"/>
                  </a:cubicBezTo>
                  <a:cubicBezTo>
                    <a:pt x="296697" y="143295"/>
                    <a:pt x="296539" y="143137"/>
                    <a:pt x="296379" y="142980"/>
                  </a:cubicBezTo>
                  <a:lnTo>
                    <a:pt x="164934" y="12383"/>
                  </a:lnTo>
                  <a:cubicBezTo>
                    <a:pt x="157393" y="4681"/>
                    <a:pt x="147136" y="237"/>
                    <a:pt x="136359" y="0"/>
                  </a:cubicBezTo>
                  <a:cubicBezTo>
                    <a:pt x="125301" y="224"/>
                    <a:pt x="114742" y="4652"/>
                    <a:pt x="106832" y="12383"/>
                  </a:cubicBezTo>
                  <a:lnTo>
                    <a:pt x="31584" y="87630"/>
                  </a:lnTo>
                  <a:cubicBezTo>
                    <a:pt x="12620" y="105162"/>
                    <a:pt x="1327" y="129458"/>
                    <a:pt x="152" y="155258"/>
                  </a:cubicBezTo>
                  <a:cubicBezTo>
                    <a:pt x="-1182" y="197603"/>
                    <a:pt x="6278" y="239765"/>
                    <a:pt x="22059" y="279083"/>
                  </a:cubicBezTo>
                  <a:cubicBezTo>
                    <a:pt x="37730" y="314241"/>
                    <a:pt x="56874" y="347745"/>
                    <a:pt x="79209" y="379095"/>
                  </a:cubicBezTo>
                  <a:cubicBezTo>
                    <a:pt x="156826" y="496137"/>
                    <a:pt x="255300" y="597912"/>
                    <a:pt x="369722" y="679342"/>
                  </a:cubicBezTo>
                  <a:cubicBezTo>
                    <a:pt x="388775" y="693480"/>
                    <a:pt x="408830" y="706213"/>
                    <a:pt x="429729" y="717442"/>
                  </a:cubicBezTo>
                  <a:cubicBezTo>
                    <a:pt x="477055" y="742329"/>
                    <a:pt x="528862" y="757548"/>
                    <a:pt x="582129" y="762210"/>
                  </a:cubicBezTo>
                  <a:cubicBezTo>
                    <a:pt x="585184" y="762445"/>
                    <a:pt x="588235" y="762565"/>
                    <a:pt x="591283" y="762572"/>
                  </a:cubicBezTo>
                  <a:cubicBezTo>
                    <a:pt x="624678" y="762458"/>
                    <a:pt x="656536" y="748529"/>
                    <a:pt x="679294" y="724090"/>
                  </a:cubicBezTo>
                  <a:lnTo>
                    <a:pt x="747874" y="655511"/>
                  </a:lnTo>
                  <a:cubicBezTo>
                    <a:pt x="755755" y="647700"/>
                    <a:pt x="760209" y="637079"/>
                    <a:pt x="760257" y="625983"/>
                  </a:cubicBezTo>
                  <a:cubicBezTo>
                    <a:pt x="760557" y="615004"/>
                    <a:pt x="756435" y="604366"/>
                    <a:pt x="748817" y="596456"/>
                  </a:cubicBezTo>
                  <a:close/>
                  <a:moveTo>
                    <a:pt x="120272" y="25908"/>
                  </a:moveTo>
                  <a:cubicBezTo>
                    <a:pt x="124615" y="21732"/>
                    <a:pt x="130339" y="19292"/>
                    <a:pt x="136359" y="19050"/>
                  </a:cubicBezTo>
                  <a:cubicBezTo>
                    <a:pt x="142100" y="19321"/>
                    <a:pt x="147521" y="21775"/>
                    <a:pt x="151514" y="25908"/>
                  </a:cubicBezTo>
                  <a:lnTo>
                    <a:pt x="282959" y="156401"/>
                  </a:lnTo>
                  <a:cubicBezTo>
                    <a:pt x="291830" y="165003"/>
                    <a:pt x="292048" y="179167"/>
                    <a:pt x="283446" y="188039"/>
                  </a:cubicBezTo>
                  <a:cubicBezTo>
                    <a:pt x="283314" y="188175"/>
                    <a:pt x="283180" y="188309"/>
                    <a:pt x="283044" y="188443"/>
                  </a:cubicBezTo>
                  <a:lnTo>
                    <a:pt x="256184" y="214941"/>
                  </a:lnTo>
                  <a:lnTo>
                    <a:pt x="93716" y="52483"/>
                  </a:lnTo>
                  <a:close/>
                  <a:moveTo>
                    <a:pt x="665854" y="710651"/>
                  </a:moveTo>
                  <a:lnTo>
                    <a:pt x="665597" y="710908"/>
                  </a:lnTo>
                  <a:lnTo>
                    <a:pt x="665359" y="711165"/>
                  </a:lnTo>
                  <a:cubicBezTo>
                    <a:pt x="646230" y="731753"/>
                    <a:pt x="619415" y="743482"/>
                    <a:pt x="591312" y="743550"/>
                  </a:cubicBezTo>
                  <a:cubicBezTo>
                    <a:pt x="588759" y="743550"/>
                    <a:pt x="586187" y="743445"/>
                    <a:pt x="583492" y="743236"/>
                  </a:cubicBezTo>
                  <a:cubicBezTo>
                    <a:pt x="532831" y="738784"/>
                    <a:pt x="483567" y="724276"/>
                    <a:pt x="438578" y="700564"/>
                  </a:cubicBezTo>
                  <a:cubicBezTo>
                    <a:pt x="418582" y="689810"/>
                    <a:pt x="399390" y="677625"/>
                    <a:pt x="381152" y="664102"/>
                  </a:cubicBezTo>
                  <a:lnTo>
                    <a:pt x="380952" y="663950"/>
                  </a:lnTo>
                  <a:lnTo>
                    <a:pt x="380733" y="663797"/>
                  </a:lnTo>
                  <a:cubicBezTo>
                    <a:pt x="268076" y="583732"/>
                    <a:pt x="171159" y="483566"/>
                    <a:pt x="94849" y="368332"/>
                  </a:cubicBezTo>
                  <a:cubicBezTo>
                    <a:pt x="73343" y="338197"/>
                    <a:pt x="54900" y="305988"/>
                    <a:pt x="39795" y="272186"/>
                  </a:cubicBezTo>
                  <a:cubicBezTo>
                    <a:pt x="28632" y="240849"/>
                    <a:pt x="16344" y="199511"/>
                    <a:pt x="19202" y="156591"/>
                  </a:cubicBezTo>
                  <a:lnTo>
                    <a:pt x="19202" y="156305"/>
                  </a:lnTo>
                  <a:lnTo>
                    <a:pt x="19202" y="156029"/>
                  </a:lnTo>
                  <a:cubicBezTo>
                    <a:pt x="20219" y="135205"/>
                    <a:pt x="29384" y="115614"/>
                    <a:pt x="44719" y="101489"/>
                  </a:cubicBezTo>
                  <a:lnTo>
                    <a:pt x="44900" y="101317"/>
                  </a:lnTo>
                  <a:lnTo>
                    <a:pt x="45072" y="101146"/>
                  </a:lnTo>
                  <a:lnTo>
                    <a:pt x="80257" y="65951"/>
                  </a:lnTo>
                  <a:lnTo>
                    <a:pt x="242630" y="228324"/>
                  </a:lnTo>
                  <a:lnTo>
                    <a:pt x="209578" y="260985"/>
                  </a:lnTo>
                  <a:cubicBezTo>
                    <a:pt x="194497" y="276431"/>
                    <a:pt x="194497" y="301089"/>
                    <a:pt x="209578" y="316535"/>
                  </a:cubicBezTo>
                  <a:lnTo>
                    <a:pt x="445798" y="551802"/>
                  </a:lnTo>
                  <a:cubicBezTo>
                    <a:pt x="461346" y="566965"/>
                    <a:pt x="486184" y="566847"/>
                    <a:pt x="501586" y="551536"/>
                  </a:cubicBezTo>
                  <a:lnTo>
                    <a:pt x="533066" y="518770"/>
                  </a:lnTo>
                  <a:lnTo>
                    <a:pt x="695401" y="681095"/>
                  </a:lnTo>
                  <a:close/>
                  <a:moveTo>
                    <a:pt x="734434" y="642071"/>
                  </a:moveTo>
                  <a:lnTo>
                    <a:pt x="708869" y="667645"/>
                  </a:lnTo>
                  <a:lnTo>
                    <a:pt x="546268" y="505035"/>
                  </a:lnTo>
                  <a:lnTo>
                    <a:pt x="571823" y="478441"/>
                  </a:lnTo>
                  <a:cubicBezTo>
                    <a:pt x="580407" y="469574"/>
                    <a:pt x="594554" y="469345"/>
                    <a:pt x="603421" y="477929"/>
                  </a:cubicBezTo>
                  <a:cubicBezTo>
                    <a:pt x="603594" y="478097"/>
                    <a:pt x="603765" y="478267"/>
                    <a:pt x="603932" y="478441"/>
                  </a:cubicBezTo>
                  <a:lnTo>
                    <a:pt x="735377" y="609886"/>
                  </a:lnTo>
                  <a:cubicBezTo>
                    <a:pt x="743536" y="619187"/>
                    <a:pt x="743121" y="633212"/>
                    <a:pt x="734425" y="642014"/>
                  </a:cubicBezTo>
                  <a:close/>
                </a:path>
              </a:pathLst>
            </a:custGeom>
            <a:solidFill>
              <a:schemeClr val="bg1"/>
            </a:solidFill>
            <a:ln w="9525" cap="flat">
              <a:solidFill>
                <a:schemeClr val="bg1"/>
              </a:solidFill>
              <a:prstDash val="solid"/>
              <a:miter/>
            </a:ln>
          </p:spPr>
          <p:txBody>
            <a:bodyPr rtlCol="0" anchor="ctr"/>
            <a:lstStyle/>
            <a:p>
              <a:pPr defTabSz="685800"/>
              <a:endParaRPr lang="pt-BR" sz="1350">
                <a:solidFill>
                  <a:schemeClr val="accent2"/>
                </a:solidFill>
                <a:latin typeface="Poppins" panose="00000500000000000000" pitchFamily="2" charset="0"/>
                <a:cs typeface="Poppins" panose="00000500000000000000" pitchFamily="2" charset="0"/>
              </a:endParaRPr>
            </a:p>
          </p:txBody>
        </p:sp>
      </p:grpSp>
      <p:sp>
        <p:nvSpPr>
          <p:cNvPr id="29" name="TextBox 28">
            <a:extLst>
              <a:ext uri="{FF2B5EF4-FFF2-40B4-BE49-F238E27FC236}">
                <a16:creationId xmlns:a16="http://schemas.microsoft.com/office/drawing/2014/main" id="{55192AF1-779A-44F4-A036-014D53895339}"/>
              </a:ext>
            </a:extLst>
          </p:cNvPr>
          <p:cNvSpPr txBox="1"/>
          <p:nvPr/>
        </p:nvSpPr>
        <p:spPr>
          <a:xfrm>
            <a:off x="745779" y="1611763"/>
            <a:ext cx="2408411"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Contatos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B290B8F8-A656-468E-B01B-AF7903FBEB52}"/>
              </a:ext>
            </a:extLst>
          </p:cNvPr>
          <p:cNvSpPr txBox="1"/>
          <p:nvPr/>
        </p:nvSpPr>
        <p:spPr>
          <a:xfrm>
            <a:off x="732102" y="1363516"/>
            <a:ext cx="2133018" cy="31181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r>
              <a:rPr lang="pt-BR" dirty="0"/>
              <a:t>Vamos conversar?</a:t>
            </a:r>
          </a:p>
        </p:txBody>
      </p:sp>
      <p:sp>
        <p:nvSpPr>
          <p:cNvPr id="40" name="TextBox 1">
            <a:extLst>
              <a:ext uri="{FF2B5EF4-FFF2-40B4-BE49-F238E27FC236}">
                <a16:creationId xmlns:a16="http://schemas.microsoft.com/office/drawing/2014/main" id="{AD53A75D-2EBD-B9DB-4463-677F2FF3048B}"/>
              </a:ext>
            </a:extLst>
          </p:cNvPr>
          <p:cNvSpPr txBox="1"/>
          <p:nvPr/>
        </p:nvSpPr>
        <p:spPr>
          <a:xfrm>
            <a:off x="3354175" y="3742870"/>
            <a:ext cx="1470845" cy="230832"/>
          </a:xfrm>
          <a:prstGeom prst="rect">
            <a:avLst/>
          </a:prstGeom>
          <a:noFill/>
        </p:spPr>
        <p:txBody>
          <a:bodyPr wrap="square" rtlCol="0">
            <a:spAutoFit/>
          </a:bodyPr>
          <a:lstStyle/>
          <a:p>
            <a:pPr defTabSz="685800"/>
            <a:r>
              <a:rPr lang="pt-BR" sz="900" dirty="0">
                <a:solidFill>
                  <a:schemeClr val="bg2">
                    <a:lumMod val="50000"/>
                  </a:schemeClr>
                </a:solidFill>
                <a:latin typeface="Poppins" panose="00000500000000000000" pitchFamily="2" charset="0"/>
                <a:ea typeface="Open Sans" panose="020B0606030504020204" pitchFamily="34" charset="0"/>
                <a:cs typeface="Poppins" panose="00000500000000000000" pitchFamily="2" charset="0"/>
              </a:rPr>
              <a:t>@perfilinstagram</a:t>
            </a:r>
          </a:p>
        </p:txBody>
      </p:sp>
      <p:sp>
        <p:nvSpPr>
          <p:cNvPr id="47" name="Oval 3">
            <a:extLst>
              <a:ext uri="{FF2B5EF4-FFF2-40B4-BE49-F238E27FC236}">
                <a16:creationId xmlns:a16="http://schemas.microsoft.com/office/drawing/2014/main" id="{4AD46181-D77D-2D0F-66B3-88D96D68F759}"/>
              </a:ext>
            </a:extLst>
          </p:cNvPr>
          <p:cNvSpPr/>
          <p:nvPr/>
        </p:nvSpPr>
        <p:spPr>
          <a:xfrm>
            <a:off x="2945295" y="3561132"/>
            <a:ext cx="324413" cy="323379"/>
          </a:xfrm>
          <a:prstGeom prst="ellipse">
            <a:avLst/>
          </a:prstGeom>
          <a:solidFill>
            <a:schemeClr val="accent2">
              <a:lumMod val="75000"/>
            </a:schemeClr>
          </a:solidFill>
          <a:ln>
            <a:noFill/>
          </a:ln>
          <a:effectLst>
            <a:outerShdw blurRad="711200" dist="3810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350">
              <a:solidFill>
                <a:schemeClr val="accent2"/>
              </a:solidFill>
              <a:latin typeface="Calibri" panose="020F0502020204030204"/>
            </a:endParaRPr>
          </a:p>
        </p:txBody>
      </p:sp>
      <p:sp>
        <p:nvSpPr>
          <p:cNvPr id="51" name="TextBox 5">
            <a:extLst>
              <a:ext uri="{FF2B5EF4-FFF2-40B4-BE49-F238E27FC236}">
                <a16:creationId xmlns:a16="http://schemas.microsoft.com/office/drawing/2014/main" id="{BB5C2CB7-48AC-AE80-8DC9-9F36AD5411FA}"/>
              </a:ext>
            </a:extLst>
          </p:cNvPr>
          <p:cNvSpPr txBox="1"/>
          <p:nvPr/>
        </p:nvSpPr>
        <p:spPr>
          <a:xfrm>
            <a:off x="3377808" y="3547995"/>
            <a:ext cx="1470845" cy="253916"/>
          </a:xfrm>
          <a:prstGeom prst="rect">
            <a:avLst/>
          </a:prstGeom>
          <a:noFill/>
        </p:spPr>
        <p:txBody>
          <a:bodyPr wrap="square" rtlCol="0">
            <a:spAutoFit/>
          </a:bodyPr>
          <a:lstStyle/>
          <a:p>
            <a:pPr defTabSz="685800"/>
            <a:r>
              <a:rPr lang="pt-BR" sz="1050" b="1" dirty="0">
                <a:solidFill>
                  <a:schemeClr val="accent2"/>
                </a:solidFill>
                <a:latin typeface="Poppins SemiBold" panose="00000700000000000000" pitchFamily="2" charset="0"/>
                <a:cs typeface="Poppins SemiBold" panose="00000700000000000000" pitchFamily="2" charset="0"/>
              </a:rPr>
              <a:t>Redes sociais</a:t>
            </a:r>
          </a:p>
        </p:txBody>
      </p:sp>
      <p:pic>
        <p:nvPicPr>
          <p:cNvPr id="7" name="Gráfico 6">
            <a:extLst>
              <a:ext uri="{FF2B5EF4-FFF2-40B4-BE49-F238E27FC236}">
                <a16:creationId xmlns:a16="http://schemas.microsoft.com/office/drawing/2014/main" id="{2F5D9BAE-4BCF-2C42-6DF5-7D325E002C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5821" y="3631142"/>
            <a:ext cx="183358" cy="183358"/>
          </a:xfrm>
          <a:prstGeom prst="rect">
            <a:avLst/>
          </a:prstGeom>
        </p:spPr>
      </p:pic>
      <p:grpSp>
        <p:nvGrpSpPr>
          <p:cNvPr id="18" name="Group 9">
            <a:extLst>
              <a:ext uri="{FF2B5EF4-FFF2-40B4-BE49-F238E27FC236}">
                <a16:creationId xmlns:a16="http://schemas.microsoft.com/office/drawing/2014/main" id="{5BB06C1C-8F5B-CC11-A580-4575EB03D090}"/>
              </a:ext>
            </a:extLst>
          </p:cNvPr>
          <p:cNvGrpSpPr/>
          <p:nvPr/>
        </p:nvGrpSpPr>
        <p:grpSpPr>
          <a:xfrm flipH="1">
            <a:off x="0" y="0"/>
            <a:ext cx="4938988" cy="1067790"/>
            <a:chOff x="5606682" y="0"/>
            <a:chExt cx="6585317" cy="1423720"/>
          </a:xfrm>
        </p:grpSpPr>
        <p:sp>
          <p:nvSpPr>
            <p:cNvPr id="19" name="Graphic 2">
              <a:extLst>
                <a:ext uri="{FF2B5EF4-FFF2-40B4-BE49-F238E27FC236}">
                  <a16:creationId xmlns:a16="http://schemas.microsoft.com/office/drawing/2014/main" id="{685C630B-315C-221E-2744-6986B574CECC}"/>
                </a:ext>
              </a:extLst>
            </p:cNvPr>
            <p:cNvSpPr/>
            <p:nvPr userDrawn="1"/>
          </p:nvSpPr>
          <p:spPr>
            <a:xfrm rot="5400000">
              <a:off x="8991664" y="-1776616"/>
              <a:ext cx="1423720" cy="4976951"/>
            </a:xfrm>
            <a:custGeom>
              <a:avLst/>
              <a:gdLst>
                <a:gd name="connsiteX0" fmla="*/ 1016483 w 1122570"/>
                <a:gd name="connsiteY0" fmla="*/ 1965363 h 3924209"/>
                <a:gd name="connsiteX1" fmla="*/ 0 w 1122570"/>
                <a:gd name="connsiteY1" fmla="*/ 3924210 h 3924209"/>
                <a:gd name="connsiteX2" fmla="*/ 0 w 1122570"/>
                <a:gd name="connsiteY2" fmla="*/ 0 h 3924209"/>
                <a:gd name="connsiteX3" fmla="*/ 453671 w 1122570"/>
                <a:gd name="connsiteY3" fmla="*/ 0 h 3924209"/>
                <a:gd name="connsiteX4" fmla="*/ 1017297 w 1122570"/>
                <a:gd name="connsiteY4" fmla="*/ 1096303 h 3924209"/>
                <a:gd name="connsiteX5" fmla="*/ 1016483 w 1122570"/>
                <a:gd name="connsiteY5" fmla="*/ 1965363 h 392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2570" h="3924209">
                  <a:moveTo>
                    <a:pt x="1016483" y="1965363"/>
                  </a:moveTo>
                  <a:lnTo>
                    <a:pt x="0" y="3924210"/>
                  </a:lnTo>
                  <a:lnTo>
                    <a:pt x="0" y="0"/>
                  </a:lnTo>
                  <a:lnTo>
                    <a:pt x="453671" y="0"/>
                  </a:lnTo>
                  <a:lnTo>
                    <a:pt x="1017297" y="1096303"/>
                  </a:lnTo>
                  <a:cubicBezTo>
                    <a:pt x="1158204" y="1369971"/>
                    <a:pt x="1157389" y="1693323"/>
                    <a:pt x="1016483" y="1965363"/>
                  </a:cubicBezTo>
                  <a:close/>
                </a:path>
              </a:pathLst>
            </a:custGeom>
            <a:solidFill>
              <a:schemeClr val="accent2"/>
            </a:solidFill>
            <a:ln w="8132" cap="flat">
              <a:noFill/>
              <a:prstDash val="solid"/>
              <a:miter/>
            </a:ln>
          </p:spPr>
          <p:txBody>
            <a:bodyPr rtlCol="0" anchor="ctr"/>
            <a:lstStyle/>
            <a:p>
              <a:endParaRPr lang="en-ID" sz="1350"/>
            </a:p>
          </p:txBody>
        </p:sp>
        <p:sp>
          <p:nvSpPr>
            <p:cNvPr id="20" name="Graphic 2">
              <a:extLst>
                <a:ext uri="{FF2B5EF4-FFF2-40B4-BE49-F238E27FC236}">
                  <a16:creationId xmlns:a16="http://schemas.microsoft.com/office/drawing/2014/main" id="{4044CE47-5850-9A27-BE77-CC135BDB127C}"/>
                </a:ext>
              </a:extLst>
            </p:cNvPr>
            <p:cNvSpPr/>
            <p:nvPr userDrawn="1"/>
          </p:nvSpPr>
          <p:spPr>
            <a:xfrm rot="5400000">
              <a:off x="6729544" y="-1122862"/>
              <a:ext cx="1048485" cy="3294209"/>
            </a:xfrm>
            <a:custGeom>
              <a:avLst/>
              <a:gdLst>
                <a:gd name="connsiteX0" fmla="*/ 826707 w 826706"/>
                <a:gd name="connsiteY0" fmla="*/ 0 h 2597406"/>
                <a:gd name="connsiteX1" fmla="*/ 0 w 826706"/>
                <a:gd name="connsiteY1" fmla="*/ 2597406 h 2597406"/>
                <a:gd name="connsiteX2" fmla="*/ 0 w 826706"/>
                <a:gd name="connsiteY2" fmla="*/ 1614318 h 2597406"/>
              </a:gdLst>
              <a:ahLst/>
              <a:cxnLst>
                <a:cxn ang="0">
                  <a:pos x="connsiteX0" y="connsiteY0"/>
                </a:cxn>
                <a:cxn ang="0">
                  <a:pos x="connsiteX1" y="connsiteY1"/>
                </a:cxn>
                <a:cxn ang="0">
                  <a:pos x="connsiteX2" y="connsiteY2"/>
                </a:cxn>
              </a:cxnLst>
              <a:rect l="l" t="t" r="r" b="b"/>
              <a:pathLst>
                <a:path w="826706" h="2597406">
                  <a:moveTo>
                    <a:pt x="826707" y="0"/>
                  </a:moveTo>
                  <a:lnTo>
                    <a:pt x="0" y="2597406"/>
                  </a:lnTo>
                  <a:lnTo>
                    <a:pt x="0" y="1614318"/>
                  </a:lnTo>
                  <a:close/>
                </a:path>
              </a:pathLst>
            </a:custGeom>
            <a:solidFill>
              <a:schemeClr val="accent1"/>
            </a:solidFill>
            <a:ln w="8132" cap="flat">
              <a:noFill/>
              <a:prstDash val="solid"/>
              <a:miter/>
            </a:ln>
          </p:spPr>
          <p:txBody>
            <a:bodyPr rtlCol="0" anchor="ctr"/>
            <a:lstStyle/>
            <a:p>
              <a:endParaRPr lang="en-ID" sz="1350"/>
            </a:p>
          </p:txBody>
        </p:sp>
        <p:sp>
          <p:nvSpPr>
            <p:cNvPr id="21" name="Graphic 2">
              <a:extLst>
                <a:ext uri="{FF2B5EF4-FFF2-40B4-BE49-F238E27FC236}">
                  <a16:creationId xmlns:a16="http://schemas.microsoft.com/office/drawing/2014/main" id="{269E7577-7EF6-4B00-4FFB-C121AF5A1A35}"/>
                </a:ext>
              </a:extLst>
            </p:cNvPr>
            <p:cNvSpPr/>
            <p:nvPr userDrawn="1"/>
          </p:nvSpPr>
          <p:spPr>
            <a:xfrm rot="5400000">
              <a:off x="9383130" y="-793169"/>
              <a:ext cx="1072581" cy="2658919"/>
            </a:xfrm>
            <a:custGeom>
              <a:avLst/>
              <a:gdLst>
                <a:gd name="connsiteX0" fmla="*/ 820191 w 845705"/>
                <a:gd name="connsiteY0" fmla="*/ 792498 h 2096495"/>
                <a:gd name="connsiteX1" fmla="*/ 0 w 845705"/>
                <a:gd name="connsiteY1" fmla="*/ 2096496 h 2096495"/>
                <a:gd name="connsiteX2" fmla="*/ 0 w 845705"/>
                <a:gd name="connsiteY2" fmla="*/ 0 h 2096495"/>
                <a:gd name="connsiteX3" fmla="*/ 778652 w 845705"/>
                <a:gd name="connsiteY3" fmla="*/ 572586 h 2096495"/>
                <a:gd name="connsiteX4" fmla="*/ 820191 w 845705"/>
                <a:gd name="connsiteY4" fmla="*/ 792498 h 209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705" h="2096495">
                  <a:moveTo>
                    <a:pt x="820191" y="792498"/>
                  </a:moveTo>
                  <a:lnTo>
                    <a:pt x="0" y="2096496"/>
                  </a:lnTo>
                  <a:lnTo>
                    <a:pt x="0" y="0"/>
                  </a:lnTo>
                  <a:lnTo>
                    <a:pt x="778652" y="572586"/>
                  </a:lnTo>
                  <a:cubicBezTo>
                    <a:pt x="847883" y="623899"/>
                    <a:pt x="866617" y="720009"/>
                    <a:pt x="820191" y="792498"/>
                  </a:cubicBezTo>
                  <a:close/>
                </a:path>
              </a:pathLst>
            </a:custGeom>
            <a:solidFill>
              <a:srgbClr val="FFFFFF"/>
            </a:solidFill>
            <a:ln w="8132" cap="flat">
              <a:noFill/>
              <a:prstDash val="solid"/>
              <a:miter/>
            </a:ln>
          </p:spPr>
          <p:txBody>
            <a:bodyPr rtlCol="0" anchor="ctr"/>
            <a:lstStyle/>
            <a:p>
              <a:endParaRPr lang="en-ID" sz="1350"/>
            </a:p>
          </p:txBody>
        </p:sp>
        <p:sp>
          <p:nvSpPr>
            <p:cNvPr id="22" name="Graphic 2">
              <a:extLst>
                <a:ext uri="{FF2B5EF4-FFF2-40B4-BE49-F238E27FC236}">
                  <a16:creationId xmlns:a16="http://schemas.microsoft.com/office/drawing/2014/main" id="{2DF2E39F-DA27-5670-0487-CC3986E56DC0}"/>
                </a:ext>
              </a:extLst>
            </p:cNvPr>
            <p:cNvSpPr/>
            <p:nvPr userDrawn="1"/>
          </p:nvSpPr>
          <p:spPr>
            <a:xfrm rot="5400000">
              <a:off x="9706054" y="-440517"/>
              <a:ext cx="596143" cy="1477177"/>
            </a:xfrm>
            <a:custGeom>
              <a:avLst/>
              <a:gdLst>
                <a:gd name="connsiteX0" fmla="*/ 456114 w 470045"/>
                <a:gd name="connsiteY0" fmla="*/ 439824 h 1164719"/>
                <a:gd name="connsiteX1" fmla="*/ 0 w 470045"/>
                <a:gd name="connsiteY1" fmla="*/ 1164720 h 1164719"/>
                <a:gd name="connsiteX2" fmla="*/ 0 w 470045"/>
                <a:gd name="connsiteY2" fmla="*/ 0 h 1164719"/>
                <a:gd name="connsiteX3" fmla="*/ 432494 w 470045"/>
                <a:gd name="connsiteY3" fmla="*/ 318465 h 1164719"/>
                <a:gd name="connsiteX4" fmla="*/ 456114 w 470045"/>
                <a:gd name="connsiteY4" fmla="*/ 439824 h 1164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45" h="1164719">
                  <a:moveTo>
                    <a:pt x="456114" y="439824"/>
                  </a:moveTo>
                  <a:lnTo>
                    <a:pt x="0" y="1164720"/>
                  </a:lnTo>
                  <a:lnTo>
                    <a:pt x="0" y="0"/>
                  </a:lnTo>
                  <a:lnTo>
                    <a:pt x="432494" y="318465"/>
                  </a:lnTo>
                  <a:cubicBezTo>
                    <a:pt x="471589" y="346158"/>
                    <a:pt x="481363" y="399100"/>
                    <a:pt x="456114" y="439824"/>
                  </a:cubicBezTo>
                  <a:close/>
                </a:path>
              </a:pathLst>
            </a:custGeom>
            <a:solidFill>
              <a:schemeClr val="accent1"/>
            </a:solidFill>
            <a:ln w="8132" cap="flat">
              <a:noFill/>
              <a:prstDash val="solid"/>
              <a:miter/>
            </a:ln>
          </p:spPr>
          <p:txBody>
            <a:bodyPr rtlCol="0" anchor="ctr"/>
            <a:lstStyle/>
            <a:p>
              <a:endParaRPr lang="en-ID" sz="1350"/>
            </a:p>
          </p:txBody>
        </p:sp>
      </p:grpSp>
      <p:sp>
        <p:nvSpPr>
          <p:cNvPr id="24" name="Espaço Reservado para Imagem 23">
            <a:extLst>
              <a:ext uri="{FF2B5EF4-FFF2-40B4-BE49-F238E27FC236}">
                <a16:creationId xmlns:a16="http://schemas.microsoft.com/office/drawing/2014/main" id="{00A84F86-6C66-E345-557B-CB49DD13CA09}"/>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421512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D833FD24-2FC1-5976-FE00-ACDB04DF07DF}"/>
              </a:ext>
            </a:extLst>
          </p:cNvPr>
          <p:cNvSpPr>
            <a:spLocks noGrp="1"/>
          </p:cNvSpPr>
          <p:nvPr>
            <p:ph type="pic" sz="quarter" idx="11"/>
          </p:nvPr>
        </p:nvSpPr>
        <p:spPr/>
        <p:txBody>
          <a:bodyPr/>
          <a:lstStyle/>
          <a:p>
            <a:endParaRPr lang="pt-BR"/>
          </a:p>
        </p:txBody>
      </p:sp>
      <p:sp>
        <p:nvSpPr>
          <p:cNvPr id="3" name="TextBox 2">
            <a:extLst>
              <a:ext uri="{FF2B5EF4-FFF2-40B4-BE49-F238E27FC236}">
                <a16:creationId xmlns:a16="http://schemas.microsoft.com/office/drawing/2014/main" id="{F2C8EA76-8037-4595-9893-54E6F74D20F7}"/>
              </a:ext>
            </a:extLst>
          </p:cNvPr>
          <p:cNvSpPr txBox="1"/>
          <p:nvPr/>
        </p:nvSpPr>
        <p:spPr>
          <a:xfrm>
            <a:off x="970894" y="995186"/>
            <a:ext cx="2881925"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Quem somos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3270B14D-D298-41C4-9B2C-870C3F2D2D8E}"/>
              </a:ext>
            </a:extLst>
          </p:cNvPr>
          <p:cNvSpPr txBox="1"/>
          <p:nvPr/>
        </p:nvSpPr>
        <p:spPr>
          <a:xfrm>
            <a:off x="957218" y="746940"/>
            <a:ext cx="1700257"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Sobre nós</a:t>
            </a:r>
          </a:p>
        </p:txBody>
      </p:sp>
      <p:sp>
        <p:nvSpPr>
          <p:cNvPr id="5" name="TextBox 4">
            <a:extLst>
              <a:ext uri="{FF2B5EF4-FFF2-40B4-BE49-F238E27FC236}">
                <a16:creationId xmlns:a16="http://schemas.microsoft.com/office/drawing/2014/main" id="{E253BD6D-73DB-4095-84D4-8F22C205B7FC}"/>
              </a:ext>
            </a:extLst>
          </p:cNvPr>
          <p:cNvSpPr txBox="1"/>
          <p:nvPr/>
        </p:nvSpPr>
        <p:spPr>
          <a:xfrm>
            <a:off x="1219434" y="2776661"/>
            <a:ext cx="2414312"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sp>
        <p:nvSpPr>
          <p:cNvPr id="12" name="Rectangle 11">
            <a:extLst>
              <a:ext uri="{FF2B5EF4-FFF2-40B4-BE49-F238E27FC236}">
                <a16:creationId xmlns:a16="http://schemas.microsoft.com/office/drawing/2014/main" id="{9995D9B4-E488-4F41-B7C0-57BE103DBE68}"/>
              </a:ext>
            </a:extLst>
          </p:cNvPr>
          <p:cNvSpPr/>
          <p:nvPr/>
        </p:nvSpPr>
        <p:spPr>
          <a:xfrm>
            <a:off x="984570" y="1392005"/>
            <a:ext cx="3587429" cy="1111458"/>
          </a:xfrm>
          <a:prstGeom prst="rect">
            <a:avLst/>
          </a:prstGeom>
        </p:spPr>
        <p:txBody>
          <a:bodyPr wrap="square">
            <a:spAutoFit/>
          </a:bodyPr>
          <a:lstStyle/>
          <a:p>
            <a:pP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grpSp>
        <p:nvGrpSpPr>
          <p:cNvPr id="15" name="Group 14">
            <a:extLst>
              <a:ext uri="{FF2B5EF4-FFF2-40B4-BE49-F238E27FC236}">
                <a16:creationId xmlns:a16="http://schemas.microsoft.com/office/drawing/2014/main" id="{D3A02CB7-217A-41BE-9A53-16EC533D2F7F}"/>
              </a:ext>
            </a:extLst>
          </p:cNvPr>
          <p:cNvGrpSpPr/>
          <p:nvPr/>
        </p:nvGrpSpPr>
        <p:grpSpPr>
          <a:xfrm rot="10800000" flipH="1">
            <a:off x="5313318" y="-1"/>
            <a:ext cx="3830683" cy="1949632"/>
            <a:chOff x="5703213" y="1786291"/>
            <a:chExt cx="3157775" cy="3219676"/>
          </a:xfrm>
        </p:grpSpPr>
        <p:sp>
          <p:nvSpPr>
            <p:cNvPr id="16" name="Freeform: Shape 15">
              <a:extLst>
                <a:ext uri="{FF2B5EF4-FFF2-40B4-BE49-F238E27FC236}">
                  <a16:creationId xmlns:a16="http://schemas.microsoft.com/office/drawing/2014/main" id="{D6751212-89EE-4A6F-91FB-5CC77C611B08}"/>
                </a:ext>
              </a:extLst>
            </p:cNvPr>
            <p:cNvSpPr/>
            <p:nvPr userDrawn="1"/>
          </p:nvSpPr>
          <p:spPr>
            <a:xfrm>
              <a:off x="7471469" y="1786291"/>
              <a:ext cx="1389519" cy="1605359"/>
            </a:xfrm>
            <a:custGeom>
              <a:avLst/>
              <a:gdLst>
                <a:gd name="connsiteX0" fmla="*/ 1389519 w 1389519"/>
                <a:gd name="connsiteY0" fmla="*/ 0 h 1605359"/>
                <a:gd name="connsiteX1" fmla="*/ 1389519 w 1389519"/>
                <a:gd name="connsiteY1" fmla="*/ 455300 h 1605359"/>
                <a:gd name="connsiteX2" fmla="*/ 0 w 1389519"/>
                <a:gd name="connsiteY2" fmla="*/ 1605359 h 1605359"/>
              </a:gdLst>
              <a:ahLst/>
              <a:cxnLst>
                <a:cxn ang="0">
                  <a:pos x="connsiteX0" y="connsiteY0"/>
                </a:cxn>
                <a:cxn ang="0">
                  <a:pos x="connsiteX1" y="connsiteY1"/>
                </a:cxn>
                <a:cxn ang="0">
                  <a:pos x="connsiteX2" y="connsiteY2"/>
                </a:cxn>
              </a:cxnLst>
              <a:rect l="l" t="t" r="r" b="b"/>
              <a:pathLst>
                <a:path w="1389519" h="1605359">
                  <a:moveTo>
                    <a:pt x="1389519" y="0"/>
                  </a:moveTo>
                  <a:lnTo>
                    <a:pt x="1389519" y="455300"/>
                  </a:lnTo>
                  <a:lnTo>
                    <a:pt x="0" y="1605359"/>
                  </a:lnTo>
                  <a:close/>
                </a:path>
              </a:pathLst>
            </a:custGeom>
            <a:solidFill>
              <a:schemeClr val="accent1"/>
            </a:solidFill>
            <a:ln w="38100">
              <a:noFill/>
            </a:ln>
            <a:effectLst>
              <a:outerShdw blurRad="419100" dist="2921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17" name="Freeform: Shape 16">
              <a:extLst>
                <a:ext uri="{FF2B5EF4-FFF2-40B4-BE49-F238E27FC236}">
                  <a16:creationId xmlns:a16="http://schemas.microsoft.com/office/drawing/2014/main" id="{CF316415-70E6-4A1C-B657-A178E62B7762}"/>
                </a:ext>
              </a:extLst>
            </p:cNvPr>
            <p:cNvSpPr/>
            <p:nvPr userDrawn="1"/>
          </p:nvSpPr>
          <p:spPr>
            <a:xfrm>
              <a:off x="5703213" y="2367022"/>
              <a:ext cx="3157775" cy="2638945"/>
            </a:xfrm>
            <a:custGeom>
              <a:avLst/>
              <a:gdLst>
                <a:gd name="connsiteX0" fmla="*/ 3157775 w 3157775"/>
                <a:gd name="connsiteY0" fmla="*/ 0 h 2638945"/>
                <a:gd name="connsiteX1" fmla="*/ 3157775 w 3157775"/>
                <a:gd name="connsiteY1" fmla="*/ 2638945 h 2638945"/>
                <a:gd name="connsiteX2" fmla="*/ 0 w 3157775"/>
                <a:gd name="connsiteY2" fmla="*/ 2638945 h 2638945"/>
              </a:gdLst>
              <a:ahLst/>
              <a:cxnLst>
                <a:cxn ang="0">
                  <a:pos x="connsiteX0" y="connsiteY0"/>
                </a:cxn>
                <a:cxn ang="0">
                  <a:pos x="connsiteX1" y="connsiteY1"/>
                </a:cxn>
                <a:cxn ang="0">
                  <a:pos x="connsiteX2" y="connsiteY2"/>
                </a:cxn>
              </a:cxnLst>
              <a:rect l="l" t="t" r="r" b="b"/>
              <a:pathLst>
                <a:path w="3157775" h="2638945">
                  <a:moveTo>
                    <a:pt x="3157775" y="0"/>
                  </a:moveTo>
                  <a:lnTo>
                    <a:pt x="3157775" y="2638945"/>
                  </a:lnTo>
                  <a:lnTo>
                    <a:pt x="0" y="2638945"/>
                  </a:lnTo>
                  <a:close/>
                </a:path>
              </a:pathLst>
            </a:custGeom>
            <a:solidFill>
              <a:schemeClr val="accent2"/>
            </a:solidFill>
            <a:ln w="38100">
              <a:noFill/>
            </a:ln>
            <a:effectLst>
              <a:outerShdw blurRad="419100" dist="2921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grpSp>
      <p:sp>
        <p:nvSpPr>
          <p:cNvPr id="19" name="Freeform: Shape 18">
            <a:extLst>
              <a:ext uri="{FF2B5EF4-FFF2-40B4-BE49-F238E27FC236}">
                <a16:creationId xmlns:a16="http://schemas.microsoft.com/office/drawing/2014/main" id="{BF9AA699-8FC9-4BEC-AD48-36B1458F51F9}"/>
              </a:ext>
            </a:extLst>
          </p:cNvPr>
          <p:cNvSpPr/>
          <p:nvPr/>
        </p:nvSpPr>
        <p:spPr>
          <a:xfrm flipH="1">
            <a:off x="0" y="4201568"/>
            <a:ext cx="818507" cy="472036"/>
          </a:xfrm>
          <a:custGeom>
            <a:avLst/>
            <a:gdLst>
              <a:gd name="connsiteX0" fmla="*/ 1389519 w 1389519"/>
              <a:gd name="connsiteY0" fmla="*/ 0 h 1605359"/>
              <a:gd name="connsiteX1" fmla="*/ 1389519 w 1389519"/>
              <a:gd name="connsiteY1" fmla="*/ 455300 h 1605359"/>
              <a:gd name="connsiteX2" fmla="*/ 0 w 1389519"/>
              <a:gd name="connsiteY2" fmla="*/ 1605359 h 1605359"/>
            </a:gdLst>
            <a:ahLst/>
            <a:cxnLst>
              <a:cxn ang="0">
                <a:pos x="connsiteX0" y="connsiteY0"/>
              </a:cxn>
              <a:cxn ang="0">
                <a:pos x="connsiteX1" y="connsiteY1"/>
              </a:cxn>
              <a:cxn ang="0">
                <a:pos x="connsiteX2" y="connsiteY2"/>
              </a:cxn>
            </a:cxnLst>
            <a:rect l="l" t="t" r="r" b="b"/>
            <a:pathLst>
              <a:path w="1389519" h="1605359">
                <a:moveTo>
                  <a:pt x="1389519" y="0"/>
                </a:moveTo>
                <a:lnTo>
                  <a:pt x="1389519" y="455300"/>
                </a:lnTo>
                <a:lnTo>
                  <a:pt x="0" y="1605359"/>
                </a:lnTo>
                <a:close/>
              </a:path>
            </a:pathLst>
          </a:cu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sp>
        <p:nvSpPr>
          <p:cNvPr id="20" name="Freeform: Shape 19">
            <a:extLst>
              <a:ext uri="{FF2B5EF4-FFF2-40B4-BE49-F238E27FC236}">
                <a16:creationId xmlns:a16="http://schemas.microsoft.com/office/drawing/2014/main" id="{5A2636CF-7F70-40C4-90CF-5E4B710B40F8}"/>
              </a:ext>
            </a:extLst>
          </p:cNvPr>
          <p:cNvSpPr/>
          <p:nvPr/>
        </p:nvSpPr>
        <p:spPr>
          <a:xfrm flipH="1">
            <a:off x="0" y="4372325"/>
            <a:ext cx="1860111" cy="775949"/>
          </a:xfrm>
          <a:custGeom>
            <a:avLst/>
            <a:gdLst>
              <a:gd name="connsiteX0" fmla="*/ 3157775 w 3157775"/>
              <a:gd name="connsiteY0" fmla="*/ 0 h 2638945"/>
              <a:gd name="connsiteX1" fmla="*/ 3157775 w 3157775"/>
              <a:gd name="connsiteY1" fmla="*/ 2638945 h 2638945"/>
              <a:gd name="connsiteX2" fmla="*/ 0 w 3157775"/>
              <a:gd name="connsiteY2" fmla="*/ 2638945 h 2638945"/>
            </a:gdLst>
            <a:ahLst/>
            <a:cxnLst>
              <a:cxn ang="0">
                <a:pos x="connsiteX0" y="connsiteY0"/>
              </a:cxn>
              <a:cxn ang="0">
                <a:pos x="connsiteX1" y="connsiteY1"/>
              </a:cxn>
              <a:cxn ang="0">
                <a:pos x="connsiteX2" y="connsiteY2"/>
              </a:cxn>
            </a:cxnLst>
            <a:rect l="l" t="t" r="r" b="b"/>
            <a:pathLst>
              <a:path w="3157775" h="2638945">
                <a:moveTo>
                  <a:pt x="3157775" y="0"/>
                </a:moveTo>
                <a:lnTo>
                  <a:pt x="3157775" y="2638945"/>
                </a:lnTo>
                <a:lnTo>
                  <a:pt x="0" y="2638945"/>
                </a:lnTo>
                <a:close/>
              </a:path>
            </a:pathLst>
          </a:cu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pt-BR" sz="1350">
              <a:solidFill>
                <a:prstClr val="white"/>
              </a:solidFill>
              <a:latin typeface="Calibri" panose="020F0502020204030204"/>
            </a:endParaRPr>
          </a:p>
        </p:txBody>
      </p:sp>
      <p:pic>
        <p:nvPicPr>
          <p:cNvPr id="29" name="Gráfico 28">
            <a:extLst>
              <a:ext uri="{FF2B5EF4-FFF2-40B4-BE49-F238E27FC236}">
                <a16:creationId xmlns:a16="http://schemas.microsoft.com/office/drawing/2014/main" id="{6CFB7C6E-BDA8-4F27-650B-A8DD9E9EB6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8425" y="356388"/>
            <a:ext cx="1034357" cy="266670"/>
          </a:xfrm>
          <a:prstGeom prst="rect">
            <a:avLst/>
          </a:prstGeom>
        </p:spPr>
      </p:pic>
      <p:sp>
        <p:nvSpPr>
          <p:cNvPr id="39" name="TextBox 4">
            <a:extLst>
              <a:ext uri="{FF2B5EF4-FFF2-40B4-BE49-F238E27FC236}">
                <a16:creationId xmlns:a16="http://schemas.microsoft.com/office/drawing/2014/main" id="{B5CA7CBF-19E9-1B00-3A21-87ADB48B8D54}"/>
              </a:ext>
            </a:extLst>
          </p:cNvPr>
          <p:cNvSpPr txBox="1"/>
          <p:nvPr/>
        </p:nvSpPr>
        <p:spPr>
          <a:xfrm>
            <a:off x="1219434" y="3187478"/>
            <a:ext cx="2414312"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sp>
        <p:nvSpPr>
          <p:cNvPr id="45" name="TextBox 4">
            <a:extLst>
              <a:ext uri="{FF2B5EF4-FFF2-40B4-BE49-F238E27FC236}">
                <a16:creationId xmlns:a16="http://schemas.microsoft.com/office/drawing/2014/main" id="{73368CAB-E964-734A-703F-1DCECD3CAE6E}"/>
              </a:ext>
            </a:extLst>
          </p:cNvPr>
          <p:cNvSpPr txBox="1"/>
          <p:nvPr/>
        </p:nvSpPr>
        <p:spPr>
          <a:xfrm>
            <a:off x="1219434" y="3598295"/>
            <a:ext cx="2414312"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sp>
        <p:nvSpPr>
          <p:cNvPr id="51" name="TextBox 4">
            <a:extLst>
              <a:ext uri="{FF2B5EF4-FFF2-40B4-BE49-F238E27FC236}">
                <a16:creationId xmlns:a16="http://schemas.microsoft.com/office/drawing/2014/main" id="{527860F9-A891-5A69-87D4-B99AF176E568}"/>
              </a:ext>
            </a:extLst>
          </p:cNvPr>
          <p:cNvSpPr txBox="1"/>
          <p:nvPr/>
        </p:nvSpPr>
        <p:spPr>
          <a:xfrm>
            <a:off x="1219434" y="4009113"/>
            <a:ext cx="2414312" cy="138499"/>
          </a:xfrm>
          <a:prstGeom prst="rect">
            <a:avLst/>
          </a:prstGeom>
          <a:noFill/>
        </p:spPr>
        <p:txBody>
          <a:bodyPr wrap="square" lIns="72000" tIns="0" rIns="72000" bIns="0" rtlCol="0">
            <a:spAutoFit/>
          </a:bodyPr>
          <a:lstStyle/>
          <a:p>
            <a:pPr defTabSz="685800"/>
            <a:r>
              <a:rPr lang="pt-BR" sz="900" dirty="0">
                <a:solidFill>
                  <a:schemeClr val="accent2"/>
                </a:solidFill>
                <a:latin typeface="Poppins SemiBold" panose="00000700000000000000" pitchFamily="2" charset="0"/>
                <a:cs typeface="Poppins SemiBold" panose="00000700000000000000" pitchFamily="2" charset="0"/>
              </a:rPr>
              <a:t>Informação importante aqui</a:t>
            </a:r>
          </a:p>
        </p:txBody>
      </p:sp>
      <p:pic>
        <p:nvPicPr>
          <p:cNvPr id="62" name="Gráfico 61" descr="Selo Tick1 com preenchimento sólido">
            <a:extLst>
              <a:ext uri="{FF2B5EF4-FFF2-40B4-BE49-F238E27FC236}">
                <a16:creationId xmlns:a16="http://schemas.microsoft.com/office/drawing/2014/main" id="{F2C9C715-9A34-4060-1928-74FFCDBF65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4616" y="2733402"/>
            <a:ext cx="218591" cy="218591"/>
          </a:xfrm>
          <a:prstGeom prst="rect">
            <a:avLst/>
          </a:prstGeom>
        </p:spPr>
      </p:pic>
      <p:pic>
        <p:nvPicPr>
          <p:cNvPr id="63" name="Gráfico 62" descr="Selo Tick1 com preenchimento sólido">
            <a:extLst>
              <a:ext uri="{FF2B5EF4-FFF2-40B4-BE49-F238E27FC236}">
                <a16:creationId xmlns:a16="http://schemas.microsoft.com/office/drawing/2014/main" id="{DFEC6BFF-357F-E362-DF41-D8B25CAF25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4616" y="3142977"/>
            <a:ext cx="218591" cy="218591"/>
          </a:xfrm>
          <a:prstGeom prst="rect">
            <a:avLst/>
          </a:prstGeom>
        </p:spPr>
      </p:pic>
      <p:pic>
        <p:nvPicPr>
          <p:cNvPr id="64" name="Gráfico 63" descr="Selo Tick1 com preenchimento sólido">
            <a:extLst>
              <a:ext uri="{FF2B5EF4-FFF2-40B4-BE49-F238E27FC236}">
                <a16:creationId xmlns:a16="http://schemas.microsoft.com/office/drawing/2014/main" id="{D5A9D1BA-4ECB-AAEC-DB3B-4AE29DB30E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4616" y="3554933"/>
            <a:ext cx="218591" cy="218591"/>
          </a:xfrm>
          <a:prstGeom prst="rect">
            <a:avLst/>
          </a:prstGeom>
        </p:spPr>
      </p:pic>
      <p:pic>
        <p:nvPicPr>
          <p:cNvPr id="65" name="Gráfico 64" descr="Selo Tick1 com preenchimento sólido">
            <a:extLst>
              <a:ext uri="{FF2B5EF4-FFF2-40B4-BE49-F238E27FC236}">
                <a16:creationId xmlns:a16="http://schemas.microsoft.com/office/drawing/2014/main" id="{EEC9EB6C-75E0-6CC4-6716-6E0FA2976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4616" y="3964508"/>
            <a:ext cx="218591" cy="218591"/>
          </a:xfrm>
          <a:prstGeom prst="rect">
            <a:avLst/>
          </a:prstGeom>
        </p:spPr>
      </p:pic>
    </p:spTree>
    <p:extLst>
      <p:ext uri="{BB962C8B-B14F-4D97-AF65-F5344CB8AC3E}">
        <p14:creationId xmlns:p14="http://schemas.microsoft.com/office/powerpoint/2010/main" val="1204376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40309F-9D2B-DE6E-AE43-E703E3D26620}"/>
              </a:ext>
            </a:extLst>
          </p:cNvPr>
          <p:cNvSpPr/>
          <p:nvPr/>
        </p:nvSpPr>
        <p:spPr>
          <a:xfrm>
            <a:off x="1" y="0"/>
            <a:ext cx="9141195"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Graphic 2">
            <a:extLst>
              <a:ext uri="{FF2B5EF4-FFF2-40B4-BE49-F238E27FC236}">
                <a16:creationId xmlns:a16="http://schemas.microsoft.com/office/drawing/2014/main" id="{F49A0D37-F30C-300F-AECA-55ABF4DA4086}"/>
              </a:ext>
            </a:extLst>
          </p:cNvPr>
          <p:cNvSpPr/>
          <p:nvPr/>
        </p:nvSpPr>
        <p:spPr>
          <a:xfrm rot="5400000">
            <a:off x="6743748" y="-1332462"/>
            <a:ext cx="1067790" cy="3732713"/>
          </a:xfrm>
          <a:custGeom>
            <a:avLst/>
            <a:gdLst>
              <a:gd name="connsiteX0" fmla="*/ 1016483 w 1122570"/>
              <a:gd name="connsiteY0" fmla="*/ 1965363 h 3924209"/>
              <a:gd name="connsiteX1" fmla="*/ 0 w 1122570"/>
              <a:gd name="connsiteY1" fmla="*/ 3924210 h 3924209"/>
              <a:gd name="connsiteX2" fmla="*/ 0 w 1122570"/>
              <a:gd name="connsiteY2" fmla="*/ 0 h 3924209"/>
              <a:gd name="connsiteX3" fmla="*/ 453671 w 1122570"/>
              <a:gd name="connsiteY3" fmla="*/ 0 h 3924209"/>
              <a:gd name="connsiteX4" fmla="*/ 1017297 w 1122570"/>
              <a:gd name="connsiteY4" fmla="*/ 1096303 h 3924209"/>
              <a:gd name="connsiteX5" fmla="*/ 1016483 w 1122570"/>
              <a:gd name="connsiteY5" fmla="*/ 1965363 h 392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2570" h="3924209">
                <a:moveTo>
                  <a:pt x="1016483" y="1965363"/>
                </a:moveTo>
                <a:lnTo>
                  <a:pt x="0" y="3924210"/>
                </a:lnTo>
                <a:lnTo>
                  <a:pt x="0" y="0"/>
                </a:lnTo>
                <a:lnTo>
                  <a:pt x="453671" y="0"/>
                </a:lnTo>
                <a:lnTo>
                  <a:pt x="1017297" y="1096303"/>
                </a:lnTo>
                <a:cubicBezTo>
                  <a:pt x="1158204" y="1369971"/>
                  <a:pt x="1157389" y="1693323"/>
                  <a:pt x="1016483" y="1965363"/>
                </a:cubicBezTo>
                <a:close/>
              </a:path>
            </a:pathLst>
          </a:custGeom>
          <a:solidFill>
            <a:schemeClr val="accent1"/>
          </a:solidFill>
          <a:ln w="8132" cap="flat">
            <a:noFill/>
            <a:prstDash val="solid"/>
            <a:miter/>
          </a:ln>
        </p:spPr>
        <p:txBody>
          <a:bodyPr rtlCol="0" anchor="ctr"/>
          <a:lstStyle/>
          <a:p>
            <a:endParaRPr lang="en-ID" sz="1350"/>
          </a:p>
        </p:txBody>
      </p:sp>
      <p:sp>
        <p:nvSpPr>
          <p:cNvPr id="4" name="Graphic 2">
            <a:extLst>
              <a:ext uri="{FF2B5EF4-FFF2-40B4-BE49-F238E27FC236}">
                <a16:creationId xmlns:a16="http://schemas.microsoft.com/office/drawing/2014/main" id="{A9AC755B-BC43-2B38-D60E-2A6744C26854}"/>
              </a:ext>
            </a:extLst>
          </p:cNvPr>
          <p:cNvSpPr/>
          <p:nvPr/>
        </p:nvSpPr>
        <p:spPr>
          <a:xfrm rot="5400000">
            <a:off x="5047158" y="-842146"/>
            <a:ext cx="786364" cy="2470657"/>
          </a:xfrm>
          <a:custGeom>
            <a:avLst/>
            <a:gdLst>
              <a:gd name="connsiteX0" fmla="*/ 826707 w 826706"/>
              <a:gd name="connsiteY0" fmla="*/ 0 h 2597406"/>
              <a:gd name="connsiteX1" fmla="*/ 0 w 826706"/>
              <a:gd name="connsiteY1" fmla="*/ 2597406 h 2597406"/>
              <a:gd name="connsiteX2" fmla="*/ 0 w 826706"/>
              <a:gd name="connsiteY2" fmla="*/ 1614318 h 2597406"/>
            </a:gdLst>
            <a:ahLst/>
            <a:cxnLst>
              <a:cxn ang="0">
                <a:pos x="connsiteX0" y="connsiteY0"/>
              </a:cxn>
              <a:cxn ang="0">
                <a:pos x="connsiteX1" y="connsiteY1"/>
              </a:cxn>
              <a:cxn ang="0">
                <a:pos x="connsiteX2" y="connsiteY2"/>
              </a:cxn>
            </a:cxnLst>
            <a:rect l="l" t="t" r="r" b="b"/>
            <a:pathLst>
              <a:path w="826706" h="2597406">
                <a:moveTo>
                  <a:pt x="826707" y="0"/>
                </a:moveTo>
                <a:lnTo>
                  <a:pt x="0" y="2597406"/>
                </a:lnTo>
                <a:lnTo>
                  <a:pt x="0" y="1614318"/>
                </a:lnTo>
                <a:close/>
              </a:path>
            </a:pathLst>
          </a:custGeom>
          <a:solidFill>
            <a:schemeClr val="accent1"/>
          </a:solidFill>
          <a:ln w="8132" cap="flat">
            <a:noFill/>
            <a:prstDash val="solid"/>
            <a:miter/>
          </a:ln>
        </p:spPr>
        <p:txBody>
          <a:bodyPr rtlCol="0" anchor="ctr"/>
          <a:lstStyle/>
          <a:p>
            <a:endParaRPr lang="en-ID" sz="1350"/>
          </a:p>
        </p:txBody>
      </p:sp>
      <p:sp>
        <p:nvSpPr>
          <p:cNvPr id="5" name="Graphic 2">
            <a:extLst>
              <a:ext uri="{FF2B5EF4-FFF2-40B4-BE49-F238E27FC236}">
                <a16:creationId xmlns:a16="http://schemas.microsoft.com/office/drawing/2014/main" id="{78D84A72-307F-681D-AFC5-1DF77631495F}"/>
              </a:ext>
            </a:extLst>
          </p:cNvPr>
          <p:cNvSpPr/>
          <p:nvPr/>
        </p:nvSpPr>
        <p:spPr>
          <a:xfrm rot="5400000">
            <a:off x="7037348" y="-594876"/>
            <a:ext cx="804436" cy="1994189"/>
          </a:xfrm>
          <a:custGeom>
            <a:avLst/>
            <a:gdLst>
              <a:gd name="connsiteX0" fmla="*/ 820191 w 845705"/>
              <a:gd name="connsiteY0" fmla="*/ 792498 h 2096495"/>
              <a:gd name="connsiteX1" fmla="*/ 0 w 845705"/>
              <a:gd name="connsiteY1" fmla="*/ 2096496 h 2096495"/>
              <a:gd name="connsiteX2" fmla="*/ 0 w 845705"/>
              <a:gd name="connsiteY2" fmla="*/ 0 h 2096495"/>
              <a:gd name="connsiteX3" fmla="*/ 778652 w 845705"/>
              <a:gd name="connsiteY3" fmla="*/ 572586 h 2096495"/>
              <a:gd name="connsiteX4" fmla="*/ 820191 w 845705"/>
              <a:gd name="connsiteY4" fmla="*/ 792498 h 209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705" h="2096495">
                <a:moveTo>
                  <a:pt x="820191" y="792498"/>
                </a:moveTo>
                <a:lnTo>
                  <a:pt x="0" y="2096496"/>
                </a:lnTo>
                <a:lnTo>
                  <a:pt x="0" y="0"/>
                </a:lnTo>
                <a:lnTo>
                  <a:pt x="778652" y="572586"/>
                </a:lnTo>
                <a:cubicBezTo>
                  <a:pt x="847883" y="623899"/>
                  <a:pt x="866617" y="720009"/>
                  <a:pt x="820191" y="792498"/>
                </a:cubicBezTo>
                <a:close/>
              </a:path>
            </a:pathLst>
          </a:custGeom>
          <a:solidFill>
            <a:srgbClr val="FFFFFF"/>
          </a:solidFill>
          <a:ln w="8132" cap="flat">
            <a:noFill/>
            <a:prstDash val="solid"/>
            <a:miter/>
          </a:ln>
        </p:spPr>
        <p:txBody>
          <a:bodyPr rtlCol="0" anchor="ctr"/>
          <a:lstStyle/>
          <a:p>
            <a:endParaRPr lang="en-ID" sz="1350"/>
          </a:p>
        </p:txBody>
      </p:sp>
      <p:sp>
        <p:nvSpPr>
          <p:cNvPr id="6" name="Graphic 2">
            <a:extLst>
              <a:ext uri="{FF2B5EF4-FFF2-40B4-BE49-F238E27FC236}">
                <a16:creationId xmlns:a16="http://schemas.microsoft.com/office/drawing/2014/main" id="{41AFC253-D64D-B150-704A-634A3384CCE2}"/>
              </a:ext>
            </a:extLst>
          </p:cNvPr>
          <p:cNvSpPr/>
          <p:nvPr/>
        </p:nvSpPr>
        <p:spPr>
          <a:xfrm rot="5400000">
            <a:off x="7279541" y="-330388"/>
            <a:ext cx="447107" cy="1107883"/>
          </a:xfrm>
          <a:custGeom>
            <a:avLst/>
            <a:gdLst>
              <a:gd name="connsiteX0" fmla="*/ 456114 w 470045"/>
              <a:gd name="connsiteY0" fmla="*/ 439824 h 1164719"/>
              <a:gd name="connsiteX1" fmla="*/ 0 w 470045"/>
              <a:gd name="connsiteY1" fmla="*/ 1164720 h 1164719"/>
              <a:gd name="connsiteX2" fmla="*/ 0 w 470045"/>
              <a:gd name="connsiteY2" fmla="*/ 0 h 1164719"/>
              <a:gd name="connsiteX3" fmla="*/ 432494 w 470045"/>
              <a:gd name="connsiteY3" fmla="*/ 318465 h 1164719"/>
              <a:gd name="connsiteX4" fmla="*/ 456114 w 470045"/>
              <a:gd name="connsiteY4" fmla="*/ 439824 h 1164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45" h="1164719">
                <a:moveTo>
                  <a:pt x="456114" y="439824"/>
                </a:moveTo>
                <a:lnTo>
                  <a:pt x="0" y="1164720"/>
                </a:lnTo>
                <a:lnTo>
                  <a:pt x="0" y="0"/>
                </a:lnTo>
                <a:lnTo>
                  <a:pt x="432494" y="318465"/>
                </a:lnTo>
                <a:cubicBezTo>
                  <a:pt x="471589" y="346158"/>
                  <a:pt x="481363" y="399100"/>
                  <a:pt x="456114" y="439824"/>
                </a:cubicBezTo>
                <a:close/>
              </a:path>
            </a:pathLst>
          </a:custGeom>
          <a:solidFill>
            <a:schemeClr val="accent1"/>
          </a:solidFill>
          <a:ln w="8132" cap="flat">
            <a:noFill/>
            <a:prstDash val="solid"/>
            <a:miter/>
          </a:ln>
        </p:spPr>
        <p:txBody>
          <a:bodyPr rtlCol="0" anchor="ctr"/>
          <a:lstStyle/>
          <a:p>
            <a:endParaRPr lang="en-ID" sz="1350"/>
          </a:p>
        </p:txBody>
      </p:sp>
      <p:sp>
        <p:nvSpPr>
          <p:cNvPr id="7" name="Graphic 2">
            <a:extLst>
              <a:ext uri="{FF2B5EF4-FFF2-40B4-BE49-F238E27FC236}">
                <a16:creationId xmlns:a16="http://schemas.microsoft.com/office/drawing/2014/main" id="{21522A92-6B09-5635-940A-C2FC56905CD1}"/>
              </a:ext>
            </a:extLst>
          </p:cNvPr>
          <p:cNvSpPr/>
          <p:nvPr/>
        </p:nvSpPr>
        <p:spPr>
          <a:xfrm rot="5400000" flipH="1" flipV="1">
            <a:off x="1332461" y="2743249"/>
            <a:ext cx="1067790" cy="3732713"/>
          </a:xfrm>
          <a:custGeom>
            <a:avLst/>
            <a:gdLst>
              <a:gd name="connsiteX0" fmla="*/ 1016483 w 1122570"/>
              <a:gd name="connsiteY0" fmla="*/ 1965363 h 3924209"/>
              <a:gd name="connsiteX1" fmla="*/ 0 w 1122570"/>
              <a:gd name="connsiteY1" fmla="*/ 3924210 h 3924209"/>
              <a:gd name="connsiteX2" fmla="*/ 0 w 1122570"/>
              <a:gd name="connsiteY2" fmla="*/ 0 h 3924209"/>
              <a:gd name="connsiteX3" fmla="*/ 453671 w 1122570"/>
              <a:gd name="connsiteY3" fmla="*/ 0 h 3924209"/>
              <a:gd name="connsiteX4" fmla="*/ 1017297 w 1122570"/>
              <a:gd name="connsiteY4" fmla="*/ 1096303 h 3924209"/>
              <a:gd name="connsiteX5" fmla="*/ 1016483 w 1122570"/>
              <a:gd name="connsiteY5" fmla="*/ 1965363 h 392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2570" h="3924209">
                <a:moveTo>
                  <a:pt x="1016483" y="1965363"/>
                </a:moveTo>
                <a:lnTo>
                  <a:pt x="0" y="3924210"/>
                </a:lnTo>
                <a:lnTo>
                  <a:pt x="0" y="0"/>
                </a:lnTo>
                <a:lnTo>
                  <a:pt x="453671" y="0"/>
                </a:lnTo>
                <a:lnTo>
                  <a:pt x="1017297" y="1096303"/>
                </a:lnTo>
                <a:cubicBezTo>
                  <a:pt x="1158204" y="1369971"/>
                  <a:pt x="1157389" y="1693323"/>
                  <a:pt x="1016483" y="1965363"/>
                </a:cubicBezTo>
                <a:close/>
              </a:path>
            </a:pathLst>
          </a:custGeom>
          <a:solidFill>
            <a:schemeClr val="accent1"/>
          </a:solidFill>
          <a:ln w="8132" cap="flat">
            <a:noFill/>
            <a:prstDash val="solid"/>
            <a:miter/>
          </a:ln>
        </p:spPr>
        <p:txBody>
          <a:bodyPr rtlCol="0" anchor="ctr"/>
          <a:lstStyle/>
          <a:p>
            <a:endParaRPr lang="en-ID" sz="1350"/>
          </a:p>
        </p:txBody>
      </p:sp>
      <p:sp>
        <p:nvSpPr>
          <p:cNvPr id="8" name="Graphic 2">
            <a:extLst>
              <a:ext uri="{FF2B5EF4-FFF2-40B4-BE49-F238E27FC236}">
                <a16:creationId xmlns:a16="http://schemas.microsoft.com/office/drawing/2014/main" id="{B52D1996-5F2D-97DF-036B-8D3AF42B7057}"/>
              </a:ext>
            </a:extLst>
          </p:cNvPr>
          <p:cNvSpPr/>
          <p:nvPr/>
        </p:nvSpPr>
        <p:spPr>
          <a:xfrm rot="5400000" flipH="1" flipV="1">
            <a:off x="3310478" y="3514990"/>
            <a:ext cx="786364" cy="2470657"/>
          </a:xfrm>
          <a:custGeom>
            <a:avLst/>
            <a:gdLst>
              <a:gd name="connsiteX0" fmla="*/ 826707 w 826706"/>
              <a:gd name="connsiteY0" fmla="*/ 0 h 2597406"/>
              <a:gd name="connsiteX1" fmla="*/ 0 w 826706"/>
              <a:gd name="connsiteY1" fmla="*/ 2597406 h 2597406"/>
              <a:gd name="connsiteX2" fmla="*/ 0 w 826706"/>
              <a:gd name="connsiteY2" fmla="*/ 1614318 h 2597406"/>
            </a:gdLst>
            <a:ahLst/>
            <a:cxnLst>
              <a:cxn ang="0">
                <a:pos x="connsiteX0" y="connsiteY0"/>
              </a:cxn>
              <a:cxn ang="0">
                <a:pos x="connsiteX1" y="connsiteY1"/>
              </a:cxn>
              <a:cxn ang="0">
                <a:pos x="connsiteX2" y="connsiteY2"/>
              </a:cxn>
            </a:cxnLst>
            <a:rect l="l" t="t" r="r" b="b"/>
            <a:pathLst>
              <a:path w="826706" h="2597406">
                <a:moveTo>
                  <a:pt x="826707" y="0"/>
                </a:moveTo>
                <a:lnTo>
                  <a:pt x="0" y="2597406"/>
                </a:lnTo>
                <a:lnTo>
                  <a:pt x="0" y="1614318"/>
                </a:lnTo>
                <a:close/>
              </a:path>
            </a:pathLst>
          </a:custGeom>
          <a:solidFill>
            <a:schemeClr val="accent1"/>
          </a:solidFill>
          <a:ln w="8132" cap="flat">
            <a:noFill/>
            <a:prstDash val="solid"/>
            <a:miter/>
          </a:ln>
        </p:spPr>
        <p:txBody>
          <a:bodyPr rtlCol="0" anchor="ctr"/>
          <a:lstStyle/>
          <a:p>
            <a:endParaRPr lang="en-ID" sz="1350"/>
          </a:p>
        </p:txBody>
      </p:sp>
      <p:sp>
        <p:nvSpPr>
          <p:cNvPr id="9" name="Graphic 2">
            <a:extLst>
              <a:ext uri="{FF2B5EF4-FFF2-40B4-BE49-F238E27FC236}">
                <a16:creationId xmlns:a16="http://schemas.microsoft.com/office/drawing/2014/main" id="{B9E5EE0A-6139-5658-8686-0E2C2925FEC5}"/>
              </a:ext>
            </a:extLst>
          </p:cNvPr>
          <p:cNvSpPr/>
          <p:nvPr/>
        </p:nvSpPr>
        <p:spPr>
          <a:xfrm rot="5400000" flipH="1" flipV="1">
            <a:off x="1302216" y="3744188"/>
            <a:ext cx="804436" cy="1994189"/>
          </a:xfrm>
          <a:custGeom>
            <a:avLst/>
            <a:gdLst>
              <a:gd name="connsiteX0" fmla="*/ 820191 w 845705"/>
              <a:gd name="connsiteY0" fmla="*/ 792498 h 2096495"/>
              <a:gd name="connsiteX1" fmla="*/ 0 w 845705"/>
              <a:gd name="connsiteY1" fmla="*/ 2096496 h 2096495"/>
              <a:gd name="connsiteX2" fmla="*/ 0 w 845705"/>
              <a:gd name="connsiteY2" fmla="*/ 0 h 2096495"/>
              <a:gd name="connsiteX3" fmla="*/ 778652 w 845705"/>
              <a:gd name="connsiteY3" fmla="*/ 572586 h 2096495"/>
              <a:gd name="connsiteX4" fmla="*/ 820191 w 845705"/>
              <a:gd name="connsiteY4" fmla="*/ 792498 h 209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705" h="2096495">
                <a:moveTo>
                  <a:pt x="820191" y="792498"/>
                </a:moveTo>
                <a:lnTo>
                  <a:pt x="0" y="2096496"/>
                </a:lnTo>
                <a:lnTo>
                  <a:pt x="0" y="0"/>
                </a:lnTo>
                <a:lnTo>
                  <a:pt x="778652" y="572586"/>
                </a:lnTo>
                <a:cubicBezTo>
                  <a:pt x="847883" y="623899"/>
                  <a:pt x="866617" y="720009"/>
                  <a:pt x="820191" y="792498"/>
                </a:cubicBezTo>
                <a:close/>
              </a:path>
            </a:pathLst>
          </a:custGeom>
          <a:solidFill>
            <a:srgbClr val="FFFFFF"/>
          </a:solidFill>
          <a:ln w="8132" cap="flat">
            <a:noFill/>
            <a:prstDash val="solid"/>
            <a:miter/>
          </a:ln>
        </p:spPr>
        <p:txBody>
          <a:bodyPr rtlCol="0" anchor="ctr"/>
          <a:lstStyle/>
          <a:p>
            <a:endParaRPr lang="en-ID" sz="1350"/>
          </a:p>
        </p:txBody>
      </p:sp>
      <p:sp>
        <p:nvSpPr>
          <p:cNvPr id="11" name="Graphic 2">
            <a:extLst>
              <a:ext uri="{FF2B5EF4-FFF2-40B4-BE49-F238E27FC236}">
                <a16:creationId xmlns:a16="http://schemas.microsoft.com/office/drawing/2014/main" id="{E4CA2711-D546-0CBD-4BAF-3B7043A60CEB}"/>
              </a:ext>
            </a:extLst>
          </p:cNvPr>
          <p:cNvSpPr/>
          <p:nvPr/>
        </p:nvSpPr>
        <p:spPr>
          <a:xfrm rot="5400000" flipH="1" flipV="1">
            <a:off x="1417352" y="4366005"/>
            <a:ext cx="447107" cy="1107883"/>
          </a:xfrm>
          <a:custGeom>
            <a:avLst/>
            <a:gdLst>
              <a:gd name="connsiteX0" fmla="*/ 456114 w 470045"/>
              <a:gd name="connsiteY0" fmla="*/ 439824 h 1164719"/>
              <a:gd name="connsiteX1" fmla="*/ 0 w 470045"/>
              <a:gd name="connsiteY1" fmla="*/ 1164720 h 1164719"/>
              <a:gd name="connsiteX2" fmla="*/ 0 w 470045"/>
              <a:gd name="connsiteY2" fmla="*/ 0 h 1164719"/>
              <a:gd name="connsiteX3" fmla="*/ 432494 w 470045"/>
              <a:gd name="connsiteY3" fmla="*/ 318465 h 1164719"/>
              <a:gd name="connsiteX4" fmla="*/ 456114 w 470045"/>
              <a:gd name="connsiteY4" fmla="*/ 439824 h 1164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45" h="1164719">
                <a:moveTo>
                  <a:pt x="456114" y="439824"/>
                </a:moveTo>
                <a:lnTo>
                  <a:pt x="0" y="1164720"/>
                </a:lnTo>
                <a:lnTo>
                  <a:pt x="0" y="0"/>
                </a:lnTo>
                <a:lnTo>
                  <a:pt x="432494" y="318465"/>
                </a:lnTo>
                <a:cubicBezTo>
                  <a:pt x="471589" y="346158"/>
                  <a:pt x="481363" y="399100"/>
                  <a:pt x="456114" y="439824"/>
                </a:cubicBezTo>
                <a:close/>
              </a:path>
            </a:pathLst>
          </a:custGeom>
          <a:solidFill>
            <a:schemeClr val="accent1"/>
          </a:solidFill>
          <a:ln w="8132" cap="flat">
            <a:noFill/>
            <a:prstDash val="solid"/>
            <a:miter/>
          </a:ln>
        </p:spPr>
        <p:txBody>
          <a:bodyPr rtlCol="0" anchor="ctr"/>
          <a:lstStyle/>
          <a:p>
            <a:endParaRPr lang="en-ID" sz="1350"/>
          </a:p>
        </p:txBody>
      </p:sp>
      <p:pic>
        <p:nvPicPr>
          <p:cNvPr id="10" name="Gráfico 9">
            <a:extLst>
              <a:ext uri="{FF2B5EF4-FFF2-40B4-BE49-F238E27FC236}">
                <a16:creationId xmlns:a16="http://schemas.microsoft.com/office/drawing/2014/main" id="{EBB9302D-0789-E766-6D03-394CB51EC3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49245" y="2153383"/>
            <a:ext cx="3245510" cy="836734"/>
          </a:xfrm>
          <a:prstGeom prst="rect">
            <a:avLst/>
          </a:prstGeom>
        </p:spPr>
      </p:pic>
    </p:spTree>
    <p:extLst>
      <p:ext uri="{BB962C8B-B14F-4D97-AF65-F5344CB8AC3E}">
        <p14:creationId xmlns:p14="http://schemas.microsoft.com/office/powerpoint/2010/main" val="162356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17A1072C-E7A0-5BB8-F098-AB2D890F1819}"/>
              </a:ext>
            </a:extLst>
          </p:cNvPr>
          <p:cNvSpPr>
            <a:spLocks noGrp="1"/>
          </p:cNvSpPr>
          <p:nvPr>
            <p:ph type="pic" sz="quarter" idx="11"/>
          </p:nvPr>
        </p:nvSpPr>
        <p:spPr/>
        <p:txBody>
          <a:bodyPr/>
          <a:lstStyle/>
          <a:p>
            <a:endParaRPr lang="pt-BR"/>
          </a:p>
        </p:txBody>
      </p:sp>
      <p:sp>
        <p:nvSpPr>
          <p:cNvPr id="2" name="Rectangle: Rounded Corners 23">
            <a:extLst>
              <a:ext uri="{FF2B5EF4-FFF2-40B4-BE49-F238E27FC236}">
                <a16:creationId xmlns:a16="http://schemas.microsoft.com/office/drawing/2014/main" id="{1137CDEB-5346-3B88-D022-D0EFD4DDD8D1}"/>
              </a:ext>
            </a:extLst>
          </p:cNvPr>
          <p:cNvSpPr/>
          <p:nvPr/>
        </p:nvSpPr>
        <p:spPr>
          <a:xfrm flipH="1">
            <a:off x="4213714" y="2814761"/>
            <a:ext cx="4198766" cy="1624392"/>
          </a:xfrm>
          <a:prstGeom prst="roundRect">
            <a:avLst>
              <a:gd name="adj" fmla="val 6793"/>
            </a:avLst>
          </a:prstGeom>
          <a:solidFill>
            <a:schemeClr val="accent2"/>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10" name="TextBox 9">
            <a:extLst>
              <a:ext uri="{FF2B5EF4-FFF2-40B4-BE49-F238E27FC236}">
                <a16:creationId xmlns:a16="http://schemas.microsoft.com/office/drawing/2014/main" id="{B84A7214-7E9B-45DD-894E-B0DC0E0E1C3B}"/>
              </a:ext>
            </a:extLst>
          </p:cNvPr>
          <p:cNvSpPr txBox="1"/>
          <p:nvPr/>
        </p:nvSpPr>
        <p:spPr>
          <a:xfrm>
            <a:off x="4531342" y="3071896"/>
            <a:ext cx="1029164" cy="510909"/>
          </a:xfrm>
          <a:prstGeom prst="rect">
            <a:avLst/>
          </a:prstGeom>
          <a:noFill/>
        </p:spPr>
        <p:txBody>
          <a:bodyPr wrap="square" rtlCol="0">
            <a:spAutoFit/>
          </a:bodyPr>
          <a:lstStyle/>
          <a:p>
            <a:pPr algn="ctr" defTabSz="685800">
              <a:lnSpc>
                <a:spcPct val="120000"/>
              </a:lnSpc>
            </a:pPr>
            <a:r>
              <a:rPr lang="pt-BR" sz="2400" dirty="0">
                <a:solidFill>
                  <a:schemeClr val="accent3"/>
                </a:solidFill>
                <a:latin typeface="Poppins SemiBold" panose="00000700000000000000" pitchFamily="2" charset="0"/>
                <a:cs typeface="Poppins SemiBold" panose="00000700000000000000" pitchFamily="2" charset="0"/>
              </a:rPr>
              <a:t>90%</a:t>
            </a:r>
          </a:p>
        </p:txBody>
      </p:sp>
      <p:sp>
        <p:nvSpPr>
          <p:cNvPr id="11" name="TextBox 10">
            <a:extLst>
              <a:ext uri="{FF2B5EF4-FFF2-40B4-BE49-F238E27FC236}">
                <a16:creationId xmlns:a16="http://schemas.microsoft.com/office/drawing/2014/main" id="{3E5497EF-95F3-4BAB-A88D-109D56256ED8}"/>
              </a:ext>
            </a:extLst>
          </p:cNvPr>
          <p:cNvSpPr txBox="1"/>
          <p:nvPr/>
        </p:nvSpPr>
        <p:spPr>
          <a:xfrm>
            <a:off x="4424373" y="3483506"/>
            <a:ext cx="1243102" cy="253916"/>
          </a:xfrm>
          <a:prstGeom prst="rect">
            <a:avLst/>
          </a:prstGeom>
          <a:noFill/>
        </p:spPr>
        <p:txBody>
          <a:bodyPr wrap="square" rtlCol="0">
            <a:spAutoFit/>
          </a:bodyPr>
          <a:lstStyle/>
          <a:p>
            <a:pPr algn="ctr" defTabSz="685800"/>
            <a:r>
              <a:rPr lang="pt-BR" sz="1050" dirty="0">
                <a:solidFill>
                  <a:schemeClr val="bg1"/>
                </a:solidFill>
                <a:latin typeface="Poppins SemiBold" panose="00000700000000000000" pitchFamily="2" charset="0"/>
                <a:cs typeface="Poppins SemiBold" panose="00000700000000000000" pitchFamily="2" charset="0"/>
              </a:rPr>
              <a:t>informação</a:t>
            </a:r>
          </a:p>
        </p:txBody>
      </p:sp>
      <p:sp>
        <p:nvSpPr>
          <p:cNvPr id="12" name="TextBox 11">
            <a:extLst>
              <a:ext uri="{FF2B5EF4-FFF2-40B4-BE49-F238E27FC236}">
                <a16:creationId xmlns:a16="http://schemas.microsoft.com/office/drawing/2014/main" id="{CAB37583-6852-4ADB-9018-CB65CBE953E0}"/>
              </a:ext>
            </a:extLst>
          </p:cNvPr>
          <p:cNvSpPr txBox="1"/>
          <p:nvPr/>
        </p:nvSpPr>
        <p:spPr>
          <a:xfrm>
            <a:off x="5672009" y="3071896"/>
            <a:ext cx="1168767" cy="510909"/>
          </a:xfrm>
          <a:prstGeom prst="rect">
            <a:avLst/>
          </a:prstGeom>
          <a:noFill/>
        </p:spPr>
        <p:txBody>
          <a:bodyPr wrap="square" rtlCol="0">
            <a:spAutoFit/>
          </a:bodyPr>
          <a:lstStyle/>
          <a:p>
            <a:pPr algn="ctr" defTabSz="685800">
              <a:lnSpc>
                <a:spcPct val="120000"/>
              </a:lnSpc>
            </a:pPr>
            <a:r>
              <a:rPr lang="pt-BR" sz="2400" dirty="0">
                <a:solidFill>
                  <a:schemeClr val="accent3"/>
                </a:solidFill>
                <a:latin typeface="Poppins SemiBold" panose="00000700000000000000" pitchFamily="2" charset="0"/>
                <a:cs typeface="Poppins SemiBold" panose="00000700000000000000" pitchFamily="2" charset="0"/>
              </a:rPr>
              <a:t>150k</a:t>
            </a:r>
          </a:p>
        </p:txBody>
      </p:sp>
      <p:sp>
        <p:nvSpPr>
          <p:cNvPr id="20" name="TextBox 19">
            <a:extLst>
              <a:ext uri="{FF2B5EF4-FFF2-40B4-BE49-F238E27FC236}">
                <a16:creationId xmlns:a16="http://schemas.microsoft.com/office/drawing/2014/main" id="{F3B1A366-D8CA-4163-83AE-0DC3635D6D03}"/>
              </a:ext>
            </a:extLst>
          </p:cNvPr>
          <p:cNvSpPr txBox="1"/>
          <p:nvPr/>
        </p:nvSpPr>
        <p:spPr>
          <a:xfrm>
            <a:off x="4138083" y="1208453"/>
            <a:ext cx="2881925" cy="415498"/>
          </a:xfrm>
          <a:prstGeom prst="rect">
            <a:avLst/>
          </a:prstGeom>
          <a:noFill/>
        </p:spPr>
        <p:txBody>
          <a:bodyPr wrap="square" rtlCol="0">
            <a:spAutoFit/>
          </a:bodyPr>
          <a:lstStyle/>
          <a:p>
            <a:pPr defTabSz="685800"/>
            <a:r>
              <a:rPr lang="pt-BR" sz="2100" b="1" spc="75">
                <a:solidFill>
                  <a:schemeClr val="accent2"/>
                </a:solidFill>
                <a:latin typeface="Poppins" panose="00000500000000000000" pitchFamily="2" charset="0"/>
                <a:ea typeface="Roboto Medium" panose="02000000000000000000" pitchFamily="2" charset="0"/>
                <a:cs typeface="Poppins" panose="00000500000000000000" pitchFamily="2" charset="0"/>
              </a:rPr>
              <a:t>Nossos números</a:t>
            </a:r>
            <a:endParaRPr lang="pt-BR" sz="2100" spc="75">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87C3C233-FC69-44E5-8A18-6FD1BB7DF1B3}"/>
              </a:ext>
            </a:extLst>
          </p:cNvPr>
          <p:cNvSpPr txBox="1"/>
          <p:nvPr/>
        </p:nvSpPr>
        <p:spPr>
          <a:xfrm>
            <a:off x="4124407" y="960207"/>
            <a:ext cx="1361995"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Sobre nós</a:t>
            </a:r>
          </a:p>
        </p:txBody>
      </p:sp>
      <p:sp>
        <p:nvSpPr>
          <p:cNvPr id="22" name="Rectangle 21">
            <a:extLst>
              <a:ext uri="{FF2B5EF4-FFF2-40B4-BE49-F238E27FC236}">
                <a16:creationId xmlns:a16="http://schemas.microsoft.com/office/drawing/2014/main" id="{F8792FBF-EA52-4C37-BD15-AAF99E94AB04}"/>
              </a:ext>
            </a:extLst>
          </p:cNvPr>
          <p:cNvSpPr/>
          <p:nvPr/>
        </p:nvSpPr>
        <p:spPr>
          <a:xfrm>
            <a:off x="4151760" y="1605272"/>
            <a:ext cx="4434257" cy="903709"/>
          </a:xfrm>
          <a:prstGeom prst="rect">
            <a:avLst/>
          </a:prstGeom>
        </p:spPr>
        <p:txBody>
          <a:bodyPr wrap="square">
            <a:spAutoFit/>
          </a:bodyPr>
          <a:lstStyle/>
          <a:p>
            <a:pP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pic>
        <p:nvPicPr>
          <p:cNvPr id="32" name="Gráfico 31">
            <a:extLst>
              <a:ext uri="{FF2B5EF4-FFF2-40B4-BE49-F238E27FC236}">
                <a16:creationId xmlns:a16="http://schemas.microsoft.com/office/drawing/2014/main" id="{D70DE557-E149-1640-895D-50F9960154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1306" y="245070"/>
            <a:ext cx="1034357" cy="266670"/>
          </a:xfrm>
          <a:prstGeom prst="rect">
            <a:avLst/>
          </a:prstGeom>
        </p:spPr>
      </p:pic>
      <p:sp>
        <p:nvSpPr>
          <p:cNvPr id="34" name="TextBox 11">
            <a:extLst>
              <a:ext uri="{FF2B5EF4-FFF2-40B4-BE49-F238E27FC236}">
                <a16:creationId xmlns:a16="http://schemas.microsoft.com/office/drawing/2014/main" id="{BC16AC4F-E0E4-2AFB-32AF-34CE99DC6407}"/>
              </a:ext>
            </a:extLst>
          </p:cNvPr>
          <p:cNvSpPr txBox="1"/>
          <p:nvPr/>
        </p:nvSpPr>
        <p:spPr>
          <a:xfrm>
            <a:off x="6947745" y="3071896"/>
            <a:ext cx="1168767" cy="510909"/>
          </a:xfrm>
          <a:prstGeom prst="rect">
            <a:avLst/>
          </a:prstGeom>
          <a:noFill/>
        </p:spPr>
        <p:txBody>
          <a:bodyPr wrap="square" rtlCol="0">
            <a:spAutoFit/>
          </a:bodyPr>
          <a:lstStyle/>
          <a:p>
            <a:pPr algn="ctr" defTabSz="685800">
              <a:lnSpc>
                <a:spcPct val="120000"/>
              </a:lnSpc>
            </a:pPr>
            <a:r>
              <a:rPr lang="pt-BR" sz="2400" dirty="0">
                <a:solidFill>
                  <a:schemeClr val="accent3"/>
                </a:solidFill>
                <a:latin typeface="Poppins SemiBold" panose="00000700000000000000" pitchFamily="2" charset="0"/>
                <a:cs typeface="Poppins SemiBold" panose="00000700000000000000" pitchFamily="2" charset="0"/>
              </a:rPr>
              <a:t>1.050</a:t>
            </a:r>
          </a:p>
        </p:txBody>
      </p:sp>
      <p:sp>
        <p:nvSpPr>
          <p:cNvPr id="35" name="TextBox 10">
            <a:extLst>
              <a:ext uri="{FF2B5EF4-FFF2-40B4-BE49-F238E27FC236}">
                <a16:creationId xmlns:a16="http://schemas.microsoft.com/office/drawing/2014/main" id="{DB1F41DB-A3DF-DAE3-1BC4-674AAA7AAC7E}"/>
              </a:ext>
            </a:extLst>
          </p:cNvPr>
          <p:cNvSpPr txBox="1"/>
          <p:nvPr/>
        </p:nvSpPr>
        <p:spPr>
          <a:xfrm>
            <a:off x="5634841" y="3483506"/>
            <a:ext cx="1243102" cy="253916"/>
          </a:xfrm>
          <a:prstGeom prst="rect">
            <a:avLst/>
          </a:prstGeom>
          <a:noFill/>
        </p:spPr>
        <p:txBody>
          <a:bodyPr wrap="square" rtlCol="0">
            <a:spAutoFit/>
          </a:bodyPr>
          <a:lstStyle/>
          <a:p>
            <a:pPr algn="ctr" defTabSz="685800"/>
            <a:r>
              <a:rPr lang="pt-BR" sz="1050" dirty="0">
                <a:solidFill>
                  <a:schemeClr val="bg1"/>
                </a:solidFill>
                <a:latin typeface="Poppins SemiBold" panose="00000700000000000000" pitchFamily="2" charset="0"/>
                <a:cs typeface="Poppins SemiBold" panose="00000700000000000000" pitchFamily="2" charset="0"/>
              </a:rPr>
              <a:t>informação</a:t>
            </a:r>
          </a:p>
        </p:txBody>
      </p:sp>
      <p:sp>
        <p:nvSpPr>
          <p:cNvPr id="36" name="TextBox 10">
            <a:extLst>
              <a:ext uri="{FF2B5EF4-FFF2-40B4-BE49-F238E27FC236}">
                <a16:creationId xmlns:a16="http://schemas.microsoft.com/office/drawing/2014/main" id="{7FC43629-AFF1-F85E-B004-50F335CB91CF}"/>
              </a:ext>
            </a:extLst>
          </p:cNvPr>
          <p:cNvSpPr txBox="1"/>
          <p:nvPr/>
        </p:nvSpPr>
        <p:spPr>
          <a:xfrm>
            <a:off x="6910577" y="3483506"/>
            <a:ext cx="1243102" cy="253916"/>
          </a:xfrm>
          <a:prstGeom prst="rect">
            <a:avLst/>
          </a:prstGeom>
          <a:noFill/>
        </p:spPr>
        <p:txBody>
          <a:bodyPr wrap="square" rtlCol="0">
            <a:spAutoFit/>
          </a:bodyPr>
          <a:lstStyle/>
          <a:p>
            <a:pPr algn="ctr" defTabSz="685800"/>
            <a:r>
              <a:rPr lang="pt-BR" sz="1050" dirty="0">
                <a:solidFill>
                  <a:schemeClr val="bg1"/>
                </a:solidFill>
                <a:latin typeface="Poppins SemiBold" panose="00000700000000000000" pitchFamily="2" charset="0"/>
                <a:cs typeface="Poppins SemiBold" panose="00000700000000000000" pitchFamily="2" charset="0"/>
              </a:rPr>
              <a:t>informação</a:t>
            </a:r>
          </a:p>
        </p:txBody>
      </p:sp>
      <p:sp>
        <p:nvSpPr>
          <p:cNvPr id="37" name="Rectangle 21">
            <a:extLst>
              <a:ext uri="{FF2B5EF4-FFF2-40B4-BE49-F238E27FC236}">
                <a16:creationId xmlns:a16="http://schemas.microsoft.com/office/drawing/2014/main" id="{58F7E2D6-275F-83A0-4BBA-A1986CD9AC88}"/>
              </a:ext>
            </a:extLst>
          </p:cNvPr>
          <p:cNvSpPr/>
          <p:nvPr/>
        </p:nvSpPr>
        <p:spPr>
          <a:xfrm>
            <a:off x="4518046" y="3773721"/>
            <a:ext cx="1063614" cy="338554"/>
          </a:xfrm>
          <a:prstGeom prst="rect">
            <a:avLst/>
          </a:prstGeom>
        </p:spPr>
        <p:txBody>
          <a:bodyPr wrap="square">
            <a:spAutoFit/>
          </a:bodyPr>
          <a:lstStyle/>
          <a:p>
            <a:pPr algn="ctr" defTabSz="685800"/>
            <a:r>
              <a:rPr lang="pt-BR" sz="800" dirty="0">
                <a:solidFill>
                  <a:schemeClr val="bg2"/>
                </a:solidFill>
                <a:latin typeface="Poppins" panose="00000500000000000000" pitchFamily="2" charset="0"/>
                <a:ea typeface="Open Sans" panose="020B0606030504020204" pitchFamily="34" charset="0"/>
                <a:cs typeface="Poppins" panose="00000500000000000000" pitchFamily="2" charset="0"/>
              </a:rPr>
              <a:t>texto detalhado da informação</a:t>
            </a:r>
          </a:p>
        </p:txBody>
      </p:sp>
      <p:sp>
        <p:nvSpPr>
          <p:cNvPr id="38" name="Rectangle 21">
            <a:extLst>
              <a:ext uri="{FF2B5EF4-FFF2-40B4-BE49-F238E27FC236}">
                <a16:creationId xmlns:a16="http://schemas.microsoft.com/office/drawing/2014/main" id="{5DE24CC4-32DE-0A99-1B57-E42A2EB1F9AA}"/>
              </a:ext>
            </a:extLst>
          </p:cNvPr>
          <p:cNvSpPr/>
          <p:nvPr/>
        </p:nvSpPr>
        <p:spPr>
          <a:xfrm>
            <a:off x="5720655" y="3773721"/>
            <a:ext cx="1063614" cy="338554"/>
          </a:xfrm>
          <a:prstGeom prst="rect">
            <a:avLst/>
          </a:prstGeom>
        </p:spPr>
        <p:txBody>
          <a:bodyPr wrap="square">
            <a:spAutoFit/>
          </a:bodyPr>
          <a:lstStyle/>
          <a:p>
            <a:pPr algn="ctr" defTabSz="685800"/>
            <a:r>
              <a:rPr lang="pt-BR" sz="800" dirty="0">
                <a:solidFill>
                  <a:schemeClr val="bg2"/>
                </a:solidFill>
                <a:latin typeface="Poppins" panose="00000500000000000000" pitchFamily="2" charset="0"/>
                <a:ea typeface="Open Sans" panose="020B0606030504020204" pitchFamily="34" charset="0"/>
                <a:cs typeface="Poppins" panose="00000500000000000000" pitchFamily="2" charset="0"/>
              </a:rPr>
              <a:t>texto detalhado da informação</a:t>
            </a:r>
          </a:p>
        </p:txBody>
      </p:sp>
      <p:sp>
        <p:nvSpPr>
          <p:cNvPr id="39" name="Rectangle 21">
            <a:extLst>
              <a:ext uri="{FF2B5EF4-FFF2-40B4-BE49-F238E27FC236}">
                <a16:creationId xmlns:a16="http://schemas.microsoft.com/office/drawing/2014/main" id="{9DB0E300-E8BC-DC3C-838C-ABE4354445E9}"/>
              </a:ext>
            </a:extLst>
          </p:cNvPr>
          <p:cNvSpPr/>
          <p:nvPr/>
        </p:nvSpPr>
        <p:spPr>
          <a:xfrm>
            <a:off x="7000321" y="3773721"/>
            <a:ext cx="1063614" cy="338554"/>
          </a:xfrm>
          <a:prstGeom prst="rect">
            <a:avLst/>
          </a:prstGeom>
        </p:spPr>
        <p:txBody>
          <a:bodyPr wrap="square">
            <a:spAutoFit/>
          </a:bodyPr>
          <a:lstStyle/>
          <a:p>
            <a:pPr algn="ctr" defTabSz="685800"/>
            <a:r>
              <a:rPr lang="pt-BR" sz="800" dirty="0">
                <a:solidFill>
                  <a:schemeClr val="bg2"/>
                </a:solidFill>
                <a:latin typeface="Poppins" panose="00000500000000000000" pitchFamily="2" charset="0"/>
                <a:ea typeface="Open Sans" panose="020B0606030504020204" pitchFamily="34" charset="0"/>
                <a:cs typeface="Poppins" panose="00000500000000000000" pitchFamily="2" charset="0"/>
              </a:rPr>
              <a:t>texto detalhado da informação</a:t>
            </a:r>
          </a:p>
        </p:txBody>
      </p:sp>
    </p:spTree>
    <p:extLst>
      <p:ext uri="{BB962C8B-B14F-4D97-AF65-F5344CB8AC3E}">
        <p14:creationId xmlns:p14="http://schemas.microsoft.com/office/powerpoint/2010/main" val="229490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AE4C5-BF00-4A5A-A5BD-94CA368374F0}"/>
              </a:ext>
            </a:extLst>
          </p:cNvPr>
          <p:cNvSpPr txBox="1"/>
          <p:nvPr/>
        </p:nvSpPr>
        <p:spPr>
          <a:xfrm>
            <a:off x="970555" y="2180674"/>
            <a:ext cx="6083388" cy="523220"/>
          </a:xfrm>
          <a:prstGeom prst="rect">
            <a:avLst/>
          </a:prstGeom>
          <a:noFill/>
        </p:spPr>
        <p:txBody>
          <a:bodyPr wrap="square" rtlCol="0">
            <a:spAutoFit/>
          </a:bodyPr>
          <a:lstStyle/>
          <a:p>
            <a:pPr defTabSz="685800"/>
            <a:r>
              <a:rPr lang="pt-BR" sz="2800" b="1" dirty="0">
                <a:solidFill>
                  <a:schemeClr val="accent2"/>
                </a:solidFill>
                <a:latin typeface="Poppins" panose="00000500000000000000" pitchFamily="2" charset="0"/>
                <a:ea typeface="Lato" panose="020F0502020204030203" pitchFamily="34" charset="0"/>
                <a:cs typeface="Poppins" panose="00000500000000000000" pitchFamily="2" charset="0"/>
              </a:rPr>
              <a:t>O que fazemos</a:t>
            </a:r>
          </a:p>
        </p:txBody>
      </p:sp>
      <p:sp>
        <p:nvSpPr>
          <p:cNvPr id="16" name="TextBox 15">
            <a:extLst>
              <a:ext uri="{FF2B5EF4-FFF2-40B4-BE49-F238E27FC236}">
                <a16:creationId xmlns:a16="http://schemas.microsoft.com/office/drawing/2014/main" id="{B78FB289-1371-413C-A5DF-ADDC1C476639}"/>
              </a:ext>
            </a:extLst>
          </p:cNvPr>
          <p:cNvSpPr txBox="1"/>
          <p:nvPr/>
        </p:nvSpPr>
        <p:spPr>
          <a:xfrm>
            <a:off x="970554" y="2619925"/>
            <a:ext cx="3391895" cy="301365"/>
          </a:xfrm>
          <a:prstGeom prst="rect">
            <a:avLst/>
          </a:prstGeom>
          <a:noFill/>
        </p:spPr>
        <p:txBody>
          <a:bodyPr wrap="square" rtlCol="0">
            <a:spAutoFit/>
          </a:bodyPr>
          <a:lstStyle/>
          <a:p>
            <a:pPr defTabSz="685800">
              <a:lnSpc>
                <a:spcPct val="150000"/>
              </a:lnSpc>
            </a:pPr>
            <a:r>
              <a:rPr lang="pt-BR" sz="1000" dirty="0">
                <a:solidFill>
                  <a:schemeClr val="accent1"/>
                </a:solidFill>
                <a:latin typeface="Poppins" panose="00000500000000000000" pitchFamily="2" charset="0"/>
                <a:ea typeface="Open Sans" panose="020B0606030504020204" pitchFamily="34" charset="0"/>
                <a:cs typeface="Poppins" panose="00000500000000000000" pitchFamily="2" charset="0"/>
              </a:rPr>
              <a:t>Nossos produtos e serviços</a:t>
            </a:r>
          </a:p>
        </p:txBody>
      </p:sp>
      <p:pic>
        <p:nvPicPr>
          <p:cNvPr id="17" name="Gráfico 16">
            <a:extLst>
              <a:ext uri="{FF2B5EF4-FFF2-40B4-BE49-F238E27FC236}">
                <a16:creationId xmlns:a16="http://schemas.microsoft.com/office/drawing/2014/main" id="{C7129CFC-9646-F2EA-0F43-14368ADACE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863" y="4204367"/>
            <a:ext cx="1034357" cy="266670"/>
          </a:xfrm>
          <a:prstGeom prst="rect">
            <a:avLst/>
          </a:prstGeom>
        </p:spPr>
      </p:pic>
    </p:spTree>
    <p:extLst>
      <p:ext uri="{BB962C8B-B14F-4D97-AF65-F5344CB8AC3E}">
        <p14:creationId xmlns:p14="http://schemas.microsoft.com/office/powerpoint/2010/main" val="301923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8">
            <a:extLst>
              <a:ext uri="{FF2B5EF4-FFF2-40B4-BE49-F238E27FC236}">
                <a16:creationId xmlns:a16="http://schemas.microsoft.com/office/drawing/2014/main" id="{E25A81DB-3D21-F8F2-1417-DD2D3A787635}"/>
              </a:ext>
            </a:extLst>
          </p:cNvPr>
          <p:cNvSpPr/>
          <p:nvPr/>
        </p:nvSpPr>
        <p:spPr>
          <a:xfrm rot="16200000" flipH="1">
            <a:off x="4966606" y="386443"/>
            <a:ext cx="3984173" cy="4370615"/>
          </a:xfrm>
          <a:prstGeom prst="round2SameRect">
            <a:avLst>
              <a:gd name="adj1" fmla="val 6284"/>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19">
            <a:extLst>
              <a:ext uri="{FF2B5EF4-FFF2-40B4-BE49-F238E27FC236}">
                <a16:creationId xmlns:a16="http://schemas.microsoft.com/office/drawing/2014/main" id="{B049CDB5-E3F8-F7C3-CEF3-25E74ADF447B}"/>
              </a:ext>
            </a:extLst>
          </p:cNvPr>
          <p:cNvSpPr/>
          <p:nvPr/>
        </p:nvSpPr>
        <p:spPr>
          <a:xfrm flipH="1">
            <a:off x="450427" y="582158"/>
            <a:ext cx="3887532" cy="2098193"/>
          </a:xfrm>
          <a:prstGeom prst="roundRect">
            <a:avLst>
              <a:gd name="adj" fmla="val 679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3" name="Oval 2">
            <a:extLst>
              <a:ext uri="{FF2B5EF4-FFF2-40B4-BE49-F238E27FC236}">
                <a16:creationId xmlns:a16="http://schemas.microsoft.com/office/drawing/2014/main" id="{2DCEB1C3-F49A-4D7B-9066-F11AFA42F325}"/>
              </a:ext>
            </a:extLst>
          </p:cNvPr>
          <p:cNvSpPr/>
          <p:nvPr/>
        </p:nvSpPr>
        <p:spPr>
          <a:xfrm>
            <a:off x="5324232" y="2012096"/>
            <a:ext cx="402232" cy="4040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685800"/>
            <a:r>
              <a:rPr lang="pt-BR" sz="900">
                <a:solidFill>
                  <a:prstClr val="white"/>
                </a:solidFill>
                <a:latin typeface="Poppins SemiBold" panose="00000700000000000000" pitchFamily="2" charset="0"/>
                <a:cs typeface="Poppins SemiBold" panose="00000700000000000000" pitchFamily="2" charset="0"/>
              </a:rPr>
              <a:t>01</a:t>
            </a:r>
          </a:p>
        </p:txBody>
      </p:sp>
      <p:sp>
        <p:nvSpPr>
          <p:cNvPr id="4" name="TextBox 3">
            <a:extLst>
              <a:ext uri="{FF2B5EF4-FFF2-40B4-BE49-F238E27FC236}">
                <a16:creationId xmlns:a16="http://schemas.microsoft.com/office/drawing/2014/main" id="{9C863BB1-5EEE-41D0-8DC0-B70F88C91693}"/>
              </a:ext>
            </a:extLst>
          </p:cNvPr>
          <p:cNvSpPr txBox="1"/>
          <p:nvPr/>
        </p:nvSpPr>
        <p:spPr>
          <a:xfrm>
            <a:off x="5830495" y="1966376"/>
            <a:ext cx="1618913" cy="230832"/>
          </a:xfrm>
          <a:prstGeom prst="rect">
            <a:avLst/>
          </a:prstGeom>
          <a:noFill/>
        </p:spPr>
        <p:txBody>
          <a:bodyPr wrap="square" rtlCol="0">
            <a:spAutoFit/>
          </a:bodyPr>
          <a:lstStyle/>
          <a:p>
            <a:pPr defTabSz="685800"/>
            <a:r>
              <a:rPr lang="pt-BR" sz="900">
                <a:solidFill>
                  <a:prstClr val="white"/>
                </a:solidFill>
                <a:latin typeface="Poppins SemiBold" panose="00000700000000000000" pitchFamily="2" charset="0"/>
                <a:cs typeface="Poppins SemiBold" panose="00000700000000000000" pitchFamily="2" charset="0"/>
              </a:rPr>
              <a:t>Título importante</a:t>
            </a:r>
          </a:p>
        </p:txBody>
      </p:sp>
      <p:sp>
        <p:nvSpPr>
          <p:cNvPr id="5" name="Rectangle 4">
            <a:extLst>
              <a:ext uri="{FF2B5EF4-FFF2-40B4-BE49-F238E27FC236}">
                <a16:creationId xmlns:a16="http://schemas.microsoft.com/office/drawing/2014/main" id="{9E6961E6-5787-4664-B25A-C6FA523D4932}"/>
              </a:ext>
            </a:extLst>
          </p:cNvPr>
          <p:cNvSpPr/>
          <p:nvPr/>
        </p:nvSpPr>
        <p:spPr>
          <a:xfrm>
            <a:off x="5830495" y="2146544"/>
            <a:ext cx="2718587" cy="369332"/>
          </a:xfrm>
          <a:prstGeom prst="rect">
            <a:avLst/>
          </a:prstGeom>
        </p:spPr>
        <p:txBody>
          <a:bodyPr wrap="square">
            <a:spAutoFit/>
          </a:bodyPr>
          <a:lstStyle/>
          <a:p>
            <a:pPr algn="just" defTabSz="685800"/>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a:t>
            </a:r>
          </a:p>
        </p:txBody>
      </p:sp>
      <p:sp>
        <p:nvSpPr>
          <p:cNvPr id="9" name="TextBox 8">
            <a:extLst>
              <a:ext uri="{FF2B5EF4-FFF2-40B4-BE49-F238E27FC236}">
                <a16:creationId xmlns:a16="http://schemas.microsoft.com/office/drawing/2014/main" id="{E7CFE0AD-05DC-4D8C-95E3-04CFD804FD84}"/>
              </a:ext>
            </a:extLst>
          </p:cNvPr>
          <p:cNvSpPr txBox="1"/>
          <p:nvPr/>
        </p:nvSpPr>
        <p:spPr>
          <a:xfrm>
            <a:off x="525862" y="3434127"/>
            <a:ext cx="3736662" cy="523220"/>
          </a:xfrm>
          <a:prstGeom prst="rect">
            <a:avLst/>
          </a:prstGeom>
          <a:noFill/>
        </p:spPr>
        <p:txBody>
          <a:bodyPr wrap="square" rtlCol="0">
            <a:spAutoFit/>
          </a:bodyPr>
          <a:lstStyle/>
          <a:p>
            <a:pPr defTabSz="685800"/>
            <a:r>
              <a:rPr lang="pt-BR" sz="2800" b="1" spc="75">
                <a:solidFill>
                  <a:schemeClr val="accent2"/>
                </a:solidFill>
                <a:latin typeface="Poppins" panose="00000500000000000000" pitchFamily="2" charset="0"/>
                <a:ea typeface="Roboto Medium" panose="02000000000000000000" pitchFamily="2" charset="0"/>
                <a:cs typeface="Poppins" panose="00000500000000000000" pitchFamily="2" charset="0"/>
              </a:rPr>
              <a:t>Título do slide</a:t>
            </a:r>
            <a:endParaRPr lang="pt-BR" sz="2800" spc="75">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95D08FC-3EA1-4677-B93E-833F5A77DCC6}"/>
              </a:ext>
            </a:extLst>
          </p:cNvPr>
          <p:cNvSpPr txBox="1"/>
          <p:nvPr/>
        </p:nvSpPr>
        <p:spPr>
          <a:xfrm>
            <a:off x="525862" y="3145394"/>
            <a:ext cx="1263750" cy="311817"/>
          </a:xfrm>
          <a:prstGeom prst="rect">
            <a:avLst/>
          </a:prstGeom>
          <a:noFill/>
        </p:spPr>
        <p:txBody>
          <a:bodyPr wrap="square" rtlCol="0">
            <a:spAutoFit/>
          </a:bodyPr>
          <a:lstStyle/>
          <a:p>
            <a:pPr defTabSz="685800">
              <a:lnSpc>
                <a:spcPct val="150000"/>
              </a:lnSpc>
            </a:pPr>
            <a:r>
              <a:rPr lang="pt-B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Sobre nós</a:t>
            </a:r>
          </a:p>
        </p:txBody>
      </p:sp>
      <p:sp>
        <p:nvSpPr>
          <p:cNvPr id="11" name="Rectangle 10">
            <a:extLst>
              <a:ext uri="{FF2B5EF4-FFF2-40B4-BE49-F238E27FC236}">
                <a16:creationId xmlns:a16="http://schemas.microsoft.com/office/drawing/2014/main" id="{6776ACD4-382F-4C22-96BD-2FCDEAAF3A94}"/>
              </a:ext>
            </a:extLst>
          </p:cNvPr>
          <p:cNvSpPr/>
          <p:nvPr/>
        </p:nvSpPr>
        <p:spPr>
          <a:xfrm>
            <a:off x="525862" y="3975044"/>
            <a:ext cx="3875811" cy="488211"/>
          </a:xfrm>
          <a:prstGeom prst="rect">
            <a:avLst/>
          </a:prstGeom>
        </p:spPr>
        <p:txBody>
          <a:bodyPr wrap="square">
            <a:spAutoFit/>
          </a:bodyPr>
          <a:lstStyle/>
          <a:p>
            <a:pPr defTabSz="685800">
              <a:lnSpc>
                <a:spcPct val="150000"/>
              </a:lnSpc>
            </a:pPr>
            <a:r>
              <a:rPr lang="pt-BR" sz="90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a:t>
            </a:r>
          </a:p>
        </p:txBody>
      </p:sp>
      <p:sp>
        <p:nvSpPr>
          <p:cNvPr id="14" name="Oval 13">
            <a:extLst>
              <a:ext uri="{FF2B5EF4-FFF2-40B4-BE49-F238E27FC236}">
                <a16:creationId xmlns:a16="http://schemas.microsoft.com/office/drawing/2014/main" id="{94B8C478-EE3D-4590-8599-DA9586429073}"/>
              </a:ext>
            </a:extLst>
          </p:cNvPr>
          <p:cNvSpPr/>
          <p:nvPr/>
        </p:nvSpPr>
        <p:spPr>
          <a:xfrm>
            <a:off x="5324232" y="2789852"/>
            <a:ext cx="402232" cy="4040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685800"/>
            <a:r>
              <a:rPr lang="pt-BR" sz="900">
                <a:solidFill>
                  <a:prstClr val="white"/>
                </a:solidFill>
                <a:latin typeface="Poppins SemiBold" panose="00000700000000000000" pitchFamily="2" charset="0"/>
                <a:cs typeface="Poppins SemiBold" panose="00000700000000000000" pitchFamily="2" charset="0"/>
              </a:rPr>
              <a:t>02</a:t>
            </a:r>
          </a:p>
        </p:txBody>
      </p:sp>
      <p:sp>
        <p:nvSpPr>
          <p:cNvPr id="15" name="TextBox 14">
            <a:extLst>
              <a:ext uri="{FF2B5EF4-FFF2-40B4-BE49-F238E27FC236}">
                <a16:creationId xmlns:a16="http://schemas.microsoft.com/office/drawing/2014/main" id="{01E462D7-E9DB-4F48-913D-22CB0129ABDF}"/>
              </a:ext>
            </a:extLst>
          </p:cNvPr>
          <p:cNvSpPr txBox="1"/>
          <p:nvPr/>
        </p:nvSpPr>
        <p:spPr>
          <a:xfrm>
            <a:off x="5830495" y="2744132"/>
            <a:ext cx="1618913" cy="230832"/>
          </a:xfrm>
          <a:prstGeom prst="rect">
            <a:avLst/>
          </a:prstGeom>
          <a:noFill/>
        </p:spPr>
        <p:txBody>
          <a:bodyPr wrap="square" rtlCol="0">
            <a:spAutoFit/>
          </a:bodyPr>
          <a:lstStyle/>
          <a:p>
            <a:pPr defTabSz="685800"/>
            <a:r>
              <a:rPr lang="pt-BR" sz="900">
                <a:solidFill>
                  <a:prstClr val="white"/>
                </a:solidFill>
                <a:latin typeface="Poppins SemiBold" panose="00000700000000000000" pitchFamily="2" charset="0"/>
                <a:cs typeface="Poppins SemiBold" panose="00000700000000000000" pitchFamily="2" charset="0"/>
              </a:rPr>
              <a:t>Insert Text Here</a:t>
            </a:r>
          </a:p>
        </p:txBody>
      </p:sp>
      <p:sp>
        <p:nvSpPr>
          <p:cNvPr id="16" name="Rectangle 15">
            <a:extLst>
              <a:ext uri="{FF2B5EF4-FFF2-40B4-BE49-F238E27FC236}">
                <a16:creationId xmlns:a16="http://schemas.microsoft.com/office/drawing/2014/main" id="{D5672E2D-948F-4538-ACA6-328310C2CE77}"/>
              </a:ext>
            </a:extLst>
          </p:cNvPr>
          <p:cNvSpPr/>
          <p:nvPr/>
        </p:nvSpPr>
        <p:spPr>
          <a:xfrm>
            <a:off x="5830495" y="2924300"/>
            <a:ext cx="2718587" cy="369332"/>
          </a:xfrm>
          <a:prstGeom prst="rect">
            <a:avLst/>
          </a:prstGeom>
        </p:spPr>
        <p:txBody>
          <a:bodyPr wrap="square">
            <a:spAutoFit/>
          </a:bodyPr>
          <a:lstStyle/>
          <a:p>
            <a:pPr algn="just" defTabSz="685800"/>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a:t>
            </a:r>
          </a:p>
        </p:txBody>
      </p:sp>
      <p:sp>
        <p:nvSpPr>
          <p:cNvPr id="17" name="Oval 16">
            <a:extLst>
              <a:ext uri="{FF2B5EF4-FFF2-40B4-BE49-F238E27FC236}">
                <a16:creationId xmlns:a16="http://schemas.microsoft.com/office/drawing/2014/main" id="{7DB5F543-13B1-46BE-AAC2-8E42B43478FF}"/>
              </a:ext>
            </a:extLst>
          </p:cNvPr>
          <p:cNvSpPr/>
          <p:nvPr/>
        </p:nvSpPr>
        <p:spPr>
          <a:xfrm>
            <a:off x="5324232" y="3562871"/>
            <a:ext cx="402232" cy="4040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685800"/>
            <a:r>
              <a:rPr lang="pt-BR" sz="900">
                <a:solidFill>
                  <a:prstClr val="white"/>
                </a:solidFill>
                <a:latin typeface="Poppins SemiBold" panose="00000700000000000000" pitchFamily="2" charset="0"/>
                <a:cs typeface="Poppins SemiBold" panose="00000700000000000000" pitchFamily="2" charset="0"/>
              </a:rPr>
              <a:t>03</a:t>
            </a:r>
          </a:p>
        </p:txBody>
      </p:sp>
      <p:sp>
        <p:nvSpPr>
          <p:cNvPr id="18" name="TextBox 17">
            <a:extLst>
              <a:ext uri="{FF2B5EF4-FFF2-40B4-BE49-F238E27FC236}">
                <a16:creationId xmlns:a16="http://schemas.microsoft.com/office/drawing/2014/main" id="{92703558-BE46-4082-89E3-777059EE871F}"/>
              </a:ext>
            </a:extLst>
          </p:cNvPr>
          <p:cNvSpPr txBox="1"/>
          <p:nvPr/>
        </p:nvSpPr>
        <p:spPr>
          <a:xfrm>
            <a:off x="5830495" y="3517151"/>
            <a:ext cx="1618913" cy="230832"/>
          </a:xfrm>
          <a:prstGeom prst="rect">
            <a:avLst/>
          </a:prstGeom>
          <a:noFill/>
        </p:spPr>
        <p:txBody>
          <a:bodyPr wrap="square" rtlCol="0">
            <a:spAutoFit/>
          </a:bodyPr>
          <a:lstStyle/>
          <a:p>
            <a:pPr defTabSz="685800"/>
            <a:r>
              <a:rPr lang="pt-BR" sz="900">
                <a:solidFill>
                  <a:prstClr val="white"/>
                </a:solidFill>
                <a:latin typeface="Poppins SemiBold" panose="00000700000000000000" pitchFamily="2" charset="0"/>
                <a:cs typeface="Poppins SemiBold" panose="00000700000000000000" pitchFamily="2" charset="0"/>
              </a:rPr>
              <a:t>Insert Text Here</a:t>
            </a:r>
          </a:p>
        </p:txBody>
      </p:sp>
      <p:sp>
        <p:nvSpPr>
          <p:cNvPr id="19" name="Rectangle 18">
            <a:extLst>
              <a:ext uri="{FF2B5EF4-FFF2-40B4-BE49-F238E27FC236}">
                <a16:creationId xmlns:a16="http://schemas.microsoft.com/office/drawing/2014/main" id="{D73A085C-84FE-4275-82F3-EB8A7C6665D9}"/>
              </a:ext>
            </a:extLst>
          </p:cNvPr>
          <p:cNvSpPr/>
          <p:nvPr/>
        </p:nvSpPr>
        <p:spPr>
          <a:xfrm>
            <a:off x="5830495" y="3697319"/>
            <a:ext cx="2718587" cy="369332"/>
          </a:xfrm>
          <a:prstGeom prst="rect">
            <a:avLst/>
          </a:prstGeom>
        </p:spPr>
        <p:txBody>
          <a:bodyPr wrap="square">
            <a:spAutoFit/>
          </a:bodyPr>
          <a:lstStyle/>
          <a:p>
            <a:pPr algn="just" defTabSz="685800"/>
            <a:r>
              <a:rPr lang="pt-BR" sz="900" dirty="0">
                <a:solidFill>
                  <a:prstClr val="white">
                    <a:lumMod val="75000"/>
                  </a:prst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a:t>
            </a:r>
          </a:p>
        </p:txBody>
      </p:sp>
      <p:sp>
        <p:nvSpPr>
          <p:cNvPr id="27" name="TextBox 26">
            <a:extLst>
              <a:ext uri="{FF2B5EF4-FFF2-40B4-BE49-F238E27FC236}">
                <a16:creationId xmlns:a16="http://schemas.microsoft.com/office/drawing/2014/main" id="{CDE7C2EB-617D-48C9-B7BB-EF65D502D054}"/>
              </a:ext>
            </a:extLst>
          </p:cNvPr>
          <p:cNvSpPr txBox="1"/>
          <p:nvPr/>
        </p:nvSpPr>
        <p:spPr>
          <a:xfrm>
            <a:off x="5217985" y="857774"/>
            <a:ext cx="3331097" cy="796565"/>
          </a:xfrm>
          <a:prstGeom prst="rect">
            <a:avLst/>
          </a:prstGeom>
          <a:noFill/>
        </p:spPr>
        <p:txBody>
          <a:bodyPr wrap="square" rtlCol="0">
            <a:spAutoFit/>
          </a:bodyPr>
          <a:lstStyle/>
          <a:p>
            <a:pPr defTabSz="685800">
              <a:lnSpc>
                <a:spcPct val="150000"/>
              </a:lnSpc>
            </a:pPr>
            <a:r>
              <a:rPr lang="pt-BR" sz="1050" dirty="0">
                <a:solidFill>
                  <a:prstClr val="white"/>
                </a:solidFill>
                <a:latin typeface="Poppins SemiBold" panose="00000700000000000000" pitchFamily="2" charset="0"/>
                <a:cs typeface="Poppins SemiBold" panose="00000700000000000000" pitchFamily="2" charset="0"/>
              </a:rPr>
              <a:t>Texto do slide escrito aqui texto do slide escrito aqui texto do slide escrito aqui texto do slide escrito aqui texto do slide escrito aqui .</a:t>
            </a:r>
          </a:p>
        </p:txBody>
      </p:sp>
      <p:sp>
        <p:nvSpPr>
          <p:cNvPr id="28" name="TextBox 27">
            <a:extLst>
              <a:ext uri="{FF2B5EF4-FFF2-40B4-BE49-F238E27FC236}">
                <a16:creationId xmlns:a16="http://schemas.microsoft.com/office/drawing/2014/main" id="{68C1CEEF-FC8E-4429-907C-3C85FB232DE8}"/>
              </a:ext>
            </a:extLst>
          </p:cNvPr>
          <p:cNvSpPr txBox="1"/>
          <p:nvPr/>
        </p:nvSpPr>
        <p:spPr>
          <a:xfrm>
            <a:off x="5217985" y="454756"/>
            <a:ext cx="1186064" cy="324594"/>
          </a:xfrm>
          <a:prstGeom prst="roundRect">
            <a:avLst>
              <a:gd name="adj" fmla="val 50000"/>
            </a:avLst>
          </a:prstGeom>
          <a:solidFill>
            <a:schemeClr val="accent1"/>
          </a:solidFill>
          <a:effectLst>
            <a:outerShdw blurRad="292100" dist="101600" dir="2700000" algn="ctr" rotWithShape="0">
              <a:srgbClr val="000000">
                <a:alpha val="20000"/>
              </a:srgbClr>
            </a:outerShdw>
          </a:effectLst>
        </p:spPr>
        <p:txBody>
          <a:bodyPr wrap="square" rtlCol="0">
            <a:spAutoFit/>
          </a:bodyPr>
          <a:lstStyle/>
          <a:p>
            <a:pPr algn="ctr" defTabSz="685800"/>
            <a:r>
              <a:rPr lang="pt-BR" sz="900">
                <a:solidFill>
                  <a:prstClr val="white"/>
                </a:solidFill>
                <a:latin typeface="Poppins SemiBold" panose="00000700000000000000" pitchFamily="2" charset="0"/>
                <a:cs typeface="Poppins SemiBold" panose="00000700000000000000" pitchFamily="2" charset="0"/>
              </a:rPr>
              <a:t>O que fazemos</a:t>
            </a:r>
          </a:p>
        </p:txBody>
      </p:sp>
      <p:pic>
        <p:nvPicPr>
          <p:cNvPr id="25" name="Gráfico 24">
            <a:extLst>
              <a:ext uri="{FF2B5EF4-FFF2-40B4-BE49-F238E27FC236}">
                <a16:creationId xmlns:a16="http://schemas.microsoft.com/office/drawing/2014/main" id="{07790AF4-93D7-8B39-8826-67CFAFF530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5862" y="205313"/>
            <a:ext cx="1034357" cy="266670"/>
          </a:xfrm>
          <a:prstGeom prst="rect">
            <a:avLst/>
          </a:prstGeom>
        </p:spPr>
      </p:pic>
      <p:sp>
        <p:nvSpPr>
          <p:cNvPr id="12" name="Espaço Reservado para Imagem 11">
            <a:extLst>
              <a:ext uri="{FF2B5EF4-FFF2-40B4-BE49-F238E27FC236}">
                <a16:creationId xmlns:a16="http://schemas.microsoft.com/office/drawing/2014/main" id="{E1A822ED-1569-BBEF-7949-365AD4B8E7A8}"/>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96547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CDBE80D3-82F4-98E7-027E-AA87CA73D72E}"/>
              </a:ext>
            </a:extLst>
          </p:cNvPr>
          <p:cNvSpPr>
            <a:spLocks noGrp="1"/>
          </p:cNvSpPr>
          <p:nvPr>
            <p:ph type="pic" sz="quarter" idx="14"/>
          </p:nvPr>
        </p:nvSpPr>
        <p:spPr/>
        <p:txBody>
          <a:bodyPr/>
          <a:lstStyle/>
          <a:p>
            <a:endParaRPr lang="pt-BR"/>
          </a:p>
        </p:txBody>
      </p:sp>
      <p:sp>
        <p:nvSpPr>
          <p:cNvPr id="5" name="Espaço Reservado para Imagem 4">
            <a:extLst>
              <a:ext uri="{FF2B5EF4-FFF2-40B4-BE49-F238E27FC236}">
                <a16:creationId xmlns:a16="http://schemas.microsoft.com/office/drawing/2014/main" id="{D1277DE0-C6A0-C321-A667-5BD79F62CE89}"/>
              </a:ext>
            </a:extLst>
          </p:cNvPr>
          <p:cNvSpPr>
            <a:spLocks noGrp="1"/>
          </p:cNvSpPr>
          <p:nvPr>
            <p:ph type="pic" sz="quarter" idx="15"/>
          </p:nvPr>
        </p:nvSpPr>
        <p:spPr/>
        <p:txBody>
          <a:bodyPr/>
          <a:lstStyle/>
          <a:p>
            <a:endParaRPr lang="pt-BR"/>
          </a:p>
        </p:txBody>
      </p:sp>
      <p:sp>
        <p:nvSpPr>
          <p:cNvPr id="7" name="Espaço Reservado para Imagem 6">
            <a:extLst>
              <a:ext uri="{FF2B5EF4-FFF2-40B4-BE49-F238E27FC236}">
                <a16:creationId xmlns:a16="http://schemas.microsoft.com/office/drawing/2014/main" id="{92E4F16F-7D5B-77FE-AFF9-977BE237D592}"/>
              </a:ext>
            </a:extLst>
          </p:cNvPr>
          <p:cNvSpPr>
            <a:spLocks noGrp="1"/>
          </p:cNvSpPr>
          <p:nvPr>
            <p:ph type="pic" sz="quarter" idx="16"/>
          </p:nvPr>
        </p:nvSpPr>
        <p:spPr/>
        <p:txBody>
          <a:bodyPr/>
          <a:lstStyle/>
          <a:p>
            <a:endParaRPr lang="pt-BR"/>
          </a:p>
        </p:txBody>
      </p:sp>
      <p:sp>
        <p:nvSpPr>
          <p:cNvPr id="9" name="Espaço Reservado para Imagem 8">
            <a:extLst>
              <a:ext uri="{FF2B5EF4-FFF2-40B4-BE49-F238E27FC236}">
                <a16:creationId xmlns:a16="http://schemas.microsoft.com/office/drawing/2014/main" id="{715F98C6-C86D-EC5C-FC3D-3560AAA50073}"/>
              </a:ext>
            </a:extLst>
          </p:cNvPr>
          <p:cNvSpPr>
            <a:spLocks noGrp="1"/>
          </p:cNvSpPr>
          <p:nvPr>
            <p:ph type="pic" sz="quarter" idx="17"/>
          </p:nvPr>
        </p:nvSpPr>
        <p:spPr/>
        <p:txBody>
          <a:bodyPr/>
          <a:lstStyle/>
          <a:p>
            <a:endParaRPr lang="pt-BR"/>
          </a:p>
        </p:txBody>
      </p:sp>
      <p:sp>
        <p:nvSpPr>
          <p:cNvPr id="12" name="Rectangle: Rounded Corners 11">
            <a:extLst>
              <a:ext uri="{FF2B5EF4-FFF2-40B4-BE49-F238E27FC236}">
                <a16:creationId xmlns:a16="http://schemas.microsoft.com/office/drawing/2014/main" id="{0C456224-66F3-49BF-8AE3-DE56E549FC24}"/>
              </a:ext>
            </a:extLst>
          </p:cNvPr>
          <p:cNvSpPr/>
          <p:nvPr/>
        </p:nvSpPr>
        <p:spPr>
          <a:xfrm flipH="1">
            <a:off x="484027" y="4064535"/>
            <a:ext cx="1822480" cy="676328"/>
          </a:xfrm>
          <a:prstGeom prst="roundRect">
            <a:avLst>
              <a:gd name="adj" fmla="val 1331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ID" sz="1350">
              <a:solidFill>
                <a:prstClr val="white"/>
              </a:solidFill>
              <a:latin typeface="Calibri" panose="020F0502020204030204"/>
            </a:endParaRPr>
          </a:p>
        </p:txBody>
      </p:sp>
      <p:sp>
        <p:nvSpPr>
          <p:cNvPr id="19" name="Rectangle 18">
            <a:extLst>
              <a:ext uri="{FF2B5EF4-FFF2-40B4-BE49-F238E27FC236}">
                <a16:creationId xmlns:a16="http://schemas.microsoft.com/office/drawing/2014/main" id="{C51C1035-41A9-4454-BA3B-13BE914407D0}"/>
              </a:ext>
            </a:extLst>
          </p:cNvPr>
          <p:cNvSpPr/>
          <p:nvPr/>
        </p:nvSpPr>
        <p:spPr>
          <a:xfrm>
            <a:off x="580921" y="4292098"/>
            <a:ext cx="1725586" cy="415498"/>
          </a:xfrm>
          <a:prstGeom prst="rect">
            <a:avLst/>
          </a:prstGeom>
        </p:spPr>
        <p:txBody>
          <a:bodyPr wrap="square">
            <a:spAutoFit/>
          </a:bodyPr>
          <a:lstStyle/>
          <a:p>
            <a:pPr defTabSz="685800"/>
            <a:r>
              <a:rPr kumimoji="0" lang="pt-BR" sz="700" b="0" i="0" u="none" strike="noStrike" kern="1200" cap="none" spc="0" normalizeH="0" baseline="0" noProof="0" dirty="0">
                <a:ln>
                  <a:noFill/>
                </a:ln>
                <a:solidFill>
                  <a:schemeClr val="bg2"/>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a:t>
            </a:r>
            <a:endParaRPr lang="en-US" sz="700" dirty="0">
              <a:solidFill>
                <a:schemeClr val="bg2"/>
              </a:solidFill>
              <a:latin typeface="Poppins" panose="00000500000000000000" pitchFamily="2" charset="0"/>
              <a:ea typeface="Open Sans" panose="020B0606030504020204" pitchFamily="34" charset="0"/>
              <a:cs typeface="Poppins" panose="00000500000000000000" pitchFamily="2" charset="0"/>
            </a:endParaRPr>
          </a:p>
        </p:txBody>
      </p:sp>
      <p:sp>
        <p:nvSpPr>
          <p:cNvPr id="20" name="TextBox 19">
            <a:extLst>
              <a:ext uri="{FF2B5EF4-FFF2-40B4-BE49-F238E27FC236}">
                <a16:creationId xmlns:a16="http://schemas.microsoft.com/office/drawing/2014/main" id="{F2D3F227-D1C5-4CA0-89DB-8310618556CA}"/>
              </a:ext>
            </a:extLst>
          </p:cNvPr>
          <p:cNvSpPr txBox="1"/>
          <p:nvPr/>
        </p:nvSpPr>
        <p:spPr>
          <a:xfrm>
            <a:off x="580922" y="4121187"/>
            <a:ext cx="1725586" cy="230832"/>
          </a:xfrm>
          <a:prstGeom prst="rect">
            <a:avLst/>
          </a:prstGeom>
          <a:noFill/>
        </p:spPr>
        <p:txBody>
          <a:bodyPr wrap="square"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Título do item aqui</a:t>
            </a:r>
          </a:p>
        </p:txBody>
      </p:sp>
      <p:sp>
        <p:nvSpPr>
          <p:cNvPr id="48" name="Rectangle: Rounded Corners 11">
            <a:extLst>
              <a:ext uri="{FF2B5EF4-FFF2-40B4-BE49-F238E27FC236}">
                <a16:creationId xmlns:a16="http://schemas.microsoft.com/office/drawing/2014/main" id="{8F37E04B-6B8B-9887-4AF3-35BFEB1CAAC2}"/>
              </a:ext>
            </a:extLst>
          </p:cNvPr>
          <p:cNvSpPr/>
          <p:nvPr/>
        </p:nvSpPr>
        <p:spPr>
          <a:xfrm flipH="1">
            <a:off x="2601385" y="4064535"/>
            <a:ext cx="1822480" cy="676328"/>
          </a:xfrm>
          <a:prstGeom prst="roundRect">
            <a:avLst>
              <a:gd name="adj" fmla="val 1331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ID" sz="1350">
              <a:solidFill>
                <a:prstClr val="white"/>
              </a:solidFill>
              <a:latin typeface="Calibri" panose="020F0502020204030204"/>
            </a:endParaRPr>
          </a:p>
        </p:txBody>
      </p:sp>
      <p:sp>
        <p:nvSpPr>
          <p:cNvPr id="49" name="Rectangle 18">
            <a:extLst>
              <a:ext uri="{FF2B5EF4-FFF2-40B4-BE49-F238E27FC236}">
                <a16:creationId xmlns:a16="http://schemas.microsoft.com/office/drawing/2014/main" id="{045BBCB5-F32A-E1C9-C7B3-2B284E484863}"/>
              </a:ext>
            </a:extLst>
          </p:cNvPr>
          <p:cNvSpPr/>
          <p:nvPr/>
        </p:nvSpPr>
        <p:spPr>
          <a:xfrm>
            <a:off x="2698279" y="4292098"/>
            <a:ext cx="1725586" cy="415498"/>
          </a:xfrm>
          <a:prstGeom prst="rect">
            <a:avLst/>
          </a:prstGeom>
        </p:spPr>
        <p:txBody>
          <a:bodyPr wrap="square">
            <a:spAutoFit/>
          </a:bodyPr>
          <a:lstStyle/>
          <a:p>
            <a:pPr defTabSz="685800"/>
            <a:r>
              <a:rPr kumimoji="0" lang="pt-BR" sz="700" b="0" i="0" u="none" strike="noStrike" kern="1200" cap="none" spc="0" normalizeH="0" baseline="0" noProof="0" dirty="0">
                <a:ln>
                  <a:noFill/>
                </a:ln>
                <a:solidFill>
                  <a:schemeClr val="bg2"/>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a:t>
            </a:r>
            <a:endParaRPr lang="en-US" sz="700" dirty="0">
              <a:solidFill>
                <a:schemeClr val="bg2"/>
              </a:solidFill>
              <a:latin typeface="Poppins" panose="00000500000000000000" pitchFamily="2" charset="0"/>
              <a:ea typeface="Open Sans" panose="020B0606030504020204" pitchFamily="34" charset="0"/>
              <a:cs typeface="Poppins" panose="00000500000000000000" pitchFamily="2" charset="0"/>
            </a:endParaRPr>
          </a:p>
        </p:txBody>
      </p:sp>
      <p:sp>
        <p:nvSpPr>
          <p:cNvPr id="50" name="TextBox 19">
            <a:extLst>
              <a:ext uri="{FF2B5EF4-FFF2-40B4-BE49-F238E27FC236}">
                <a16:creationId xmlns:a16="http://schemas.microsoft.com/office/drawing/2014/main" id="{91469A13-4B40-0D4F-35F4-3A77CC65DDEA}"/>
              </a:ext>
            </a:extLst>
          </p:cNvPr>
          <p:cNvSpPr txBox="1"/>
          <p:nvPr/>
        </p:nvSpPr>
        <p:spPr>
          <a:xfrm>
            <a:off x="2698280" y="4121187"/>
            <a:ext cx="1725586" cy="230832"/>
          </a:xfrm>
          <a:prstGeom prst="rect">
            <a:avLst/>
          </a:prstGeom>
          <a:noFill/>
        </p:spPr>
        <p:txBody>
          <a:bodyPr wrap="square"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Título do item aqui</a:t>
            </a:r>
          </a:p>
        </p:txBody>
      </p:sp>
      <p:sp>
        <p:nvSpPr>
          <p:cNvPr id="53" name="Rectangle: Rounded Corners 11">
            <a:extLst>
              <a:ext uri="{FF2B5EF4-FFF2-40B4-BE49-F238E27FC236}">
                <a16:creationId xmlns:a16="http://schemas.microsoft.com/office/drawing/2014/main" id="{73B29CC3-387E-2001-2F93-549305B39DD7}"/>
              </a:ext>
            </a:extLst>
          </p:cNvPr>
          <p:cNvSpPr/>
          <p:nvPr/>
        </p:nvSpPr>
        <p:spPr>
          <a:xfrm flipH="1">
            <a:off x="4718743" y="4064535"/>
            <a:ext cx="1822480" cy="676328"/>
          </a:xfrm>
          <a:prstGeom prst="roundRect">
            <a:avLst>
              <a:gd name="adj" fmla="val 1331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ID" sz="1350">
              <a:solidFill>
                <a:prstClr val="white"/>
              </a:solidFill>
              <a:latin typeface="Calibri" panose="020F0502020204030204"/>
            </a:endParaRPr>
          </a:p>
        </p:txBody>
      </p:sp>
      <p:sp>
        <p:nvSpPr>
          <p:cNvPr id="54" name="Rectangle 18">
            <a:extLst>
              <a:ext uri="{FF2B5EF4-FFF2-40B4-BE49-F238E27FC236}">
                <a16:creationId xmlns:a16="http://schemas.microsoft.com/office/drawing/2014/main" id="{B2B8EFBB-DCD0-A9AD-FADD-96FE6FA41246}"/>
              </a:ext>
            </a:extLst>
          </p:cNvPr>
          <p:cNvSpPr/>
          <p:nvPr/>
        </p:nvSpPr>
        <p:spPr>
          <a:xfrm>
            <a:off x="4815637" y="4292098"/>
            <a:ext cx="1725586" cy="415498"/>
          </a:xfrm>
          <a:prstGeom prst="rect">
            <a:avLst/>
          </a:prstGeom>
        </p:spPr>
        <p:txBody>
          <a:bodyPr wrap="square">
            <a:spAutoFit/>
          </a:bodyPr>
          <a:lstStyle/>
          <a:p>
            <a:pPr defTabSz="685800"/>
            <a:r>
              <a:rPr kumimoji="0" lang="pt-BR" sz="700" b="0" i="0" u="none" strike="noStrike" kern="1200" cap="none" spc="0" normalizeH="0" baseline="0" noProof="0" dirty="0">
                <a:ln>
                  <a:noFill/>
                </a:ln>
                <a:solidFill>
                  <a:schemeClr val="bg2"/>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a:t>
            </a:r>
            <a:endParaRPr lang="en-US" sz="700" dirty="0">
              <a:solidFill>
                <a:schemeClr val="bg2"/>
              </a:solidFill>
              <a:latin typeface="Poppins" panose="00000500000000000000" pitchFamily="2" charset="0"/>
              <a:ea typeface="Open Sans" panose="020B0606030504020204" pitchFamily="34" charset="0"/>
              <a:cs typeface="Poppins" panose="00000500000000000000" pitchFamily="2" charset="0"/>
            </a:endParaRPr>
          </a:p>
        </p:txBody>
      </p:sp>
      <p:sp>
        <p:nvSpPr>
          <p:cNvPr id="55" name="TextBox 19">
            <a:extLst>
              <a:ext uri="{FF2B5EF4-FFF2-40B4-BE49-F238E27FC236}">
                <a16:creationId xmlns:a16="http://schemas.microsoft.com/office/drawing/2014/main" id="{412B049B-BBC5-FD15-4281-ACC51FFDFA59}"/>
              </a:ext>
            </a:extLst>
          </p:cNvPr>
          <p:cNvSpPr txBox="1"/>
          <p:nvPr/>
        </p:nvSpPr>
        <p:spPr>
          <a:xfrm>
            <a:off x="4815638" y="4121187"/>
            <a:ext cx="1725586" cy="230832"/>
          </a:xfrm>
          <a:prstGeom prst="rect">
            <a:avLst/>
          </a:prstGeom>
          <a:noFill/>
        </p:spPr>
        <p:txBody>
          <a:bodyPr wrap="square"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Título do item aqui</a:t>
            </a:r>
          </a:p>
        </p:txBody>
      </p:sp>
      <p:sp>
        <p:nvSpPr>
          <p:cNvPr id="58" name="Rectangle: Rounded Corners 11">
            <a:extLst>
              <a:ext uri="{FF2B5EF4-FFF2-40B4-BE49-F238E27FC236}">
                <a16:creationId xmlns:a16="http://schemas.microsoft.com/office/drawing/2014/main" id="{53316097-2D5A-602D-79F6-73F868BA45A5}"/>
              </a:ext>
            </a:extLst>
          </p:cNvPr>
          <p:cNvSpPr/>
          <p:nvPr/>
        </p:nvSpPr>
        <p:spPr>
          <a:xfrm flipH="1">
            <a:off x="6836102" y="4064535"/>
            <a:ext cx="1822480" cy="676328"/>
          </a:xfrm>
          <a:prstGeom prst="roundRect">
            <a:avLst>
              <a:gd name="adj" fmla="val 1331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ID" sz="1350">
              <a:solidFill>
                <a:prstClr val="white"/>
              </a:solidFill>
              <a:latin typeface="Calibri" panose="020F0502020204030204"/>
            </a:endParaRPr>
          </a:p>
        </p:txBody>
      </p:sp>
      <p:sp>
        <p:nvSpPr>
          <p:cNvPr id="59" name="Rectangle 18">
            <a:extLst>
              <a:ext uri="{FF2B5EF4-FFF2-40B4-BE49-F238E27FC236}">
                <a16:creationId xmlns:a16="http://schemas.microsoft.com/office/drawing/2014/main" id="{52B9ACE1-73F5-F8C5-8EE1-88118AE6C3E6}"/>
              </a:ext>
            </a:extLst>
          </p:cNvPr>
          <p:cNvSpPr/>
          <p:nvPr/>
        </p:nvSpPr>
        <p:spPr>
          <a:xfrm>
            <a:off x="6932996" y="4292098"/>
            <a:ext cx="1725586" cy="415498"/>
          </a:xfrm>
          <a:prstGeom prst="rect">
            <a:avLst/>
          </a:prstGeom>
        </p:spPr>
        <p:txBody>
          <a:bodyPr wrap="square">
            <a:spAutoFit/>
          </a:bodyPr>
          <a:lstStyle/>
          <a:p>
            <a:pPr defTabSz="685800"/>
            <a:r>
              <a:rPr kumimoji="0" lang="pt-BR" sz="700" b="0" i="0" u="none" strike="noStrike" kern="1200" cap="none" spc="0" normalizeH="0" baseline="0" noProof="0" dirty="0">
                <a:ln>
                  <a:noFill/>
                </a:ln>
                <a:solidFill>
                  <a:schemeClr val="bg2"/>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a:t>
            </a:r>
            <a:endParaRPr lang="en-US" sz="700" dirty="0">
              <a:solidFill>
                <a:schemeClr val="bg2"/>
              </a:solidFill>
              <a:latin typeface="Poppins" panose="00000500000000000000" pitchFamily="2" charset="0"/>
              <a:ea typeface="Open Sans" panose="020B0606030504020204" pitchFamily="34" charset="0"/>
              <a:cs typeface="Poppins" panose="00000500000000000000" pitchFamily="2" charset="0"/>
            </a:endParaRPr>
          </a:p>
        </p:txBody>
      </p:sp>
      <p:sp>
        <p:nvSpPr>
          <p:cNvPr id="60" name="TextBox 19">
            <a:extLst>
              <a:ext uri="{FF2B5EF4-FFF2-40B4-BE49-F238E27FC236}">
                <a16:creationId xmlns:a16="http://schemas.microsoft.com/office/drawing/2014/main" id="{8135DF93-AAEE-A55B-7587-A6897654A18D}"/>
              </a:ext>
            </a:extLst>
          </p:cNvPr>
          <p:cNvSpPr txBox="1"/>
          <p:nvPr/>
        </p:nvSpPr>
        <p:spPr>
          <a:xfrm>
            <a:off x="6932997" y="4121187"/>
            <a:ext cx="1725586" cy="230832"/>
          </a:xfrm>
          <a:prstGeom prst="rect">
            <a:avLst/>
          </a:prstGeom>
          <a:noFill/>
        </p:spPr>
        <p:txBody>
          <a:bodyPr wrap="square"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Título do item aqui</a:t>
            </a:r>
          </a:p>
        </p:txBody>
      </p:sp>
      <p:sp>
        <p:nvSpPr>
          <p:cNvPr id="61" name="TextBox 2">
            <a:extLst>
              <a:ext uri="{FF2B5EF4-FFF2-40B4-BE49-F238E27FC236}">
                <a16:creationId xmlns:a16="http://schemas.microsoft.com/office/drawing/2014/main" id="{B51A26AA-1DB2-1253-9373-30BB28D2D73C}"/>
              </a:ext>
            </a:extLst>
          </p:cNvPr>
          <p:cNvSpPr txBox="1"/>
          <p:nvPr/>
        </p:nvSpPr>
        <p:spPr>
          <a:xfrm>
            <a:off x="3131038" y="569041"/>
            <a:ext cx="2881925" cy="415498"/>
          </a:xfrm>
          <a:prstGeom prst="rect">
            <a:avLst/>
          </a:prstGeom>
          <a:noFill/>
        </p:spPr>
        <p:txBody>
          <a:bodyPr wrap="square" rtlCol="0">
            <a:spAutoFit/>
          </a:bodyPr>
          <a:lstStyle/>
          <a:p>
            <a:pPr algn="ct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Nossos Produtos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62" name="TextBox 3">
            <a:extLst>
              <a:ext uri="{FF2B5EF4-FFF2-40B4-BE49-F238E27FC236}">
                <a16:creationId xmlns:a16="http://schemas.microsoft.com/office/drawing/2014/main" id="{B51C83BE-06B4-89CA-D2FA-A7567F4192A0}"/>
              </a:ext>
            </a:extLst>
          </p:cNvPr>
          <p:cNvSpPr txBox="1"/>
          <p:nvPr/>
        </p:nvSpPr>
        <p:spPr>
          <a:xfrm>
            <a:off x="3756661" y="320795"/>
            <a:ext cx="1630680" cy="311817"/>
          </a:xfrm>
          <a:prstGeom prst="rect">
            <a:avLst/>
          </a:prstGeom>
          <a:noFill/>
        </p:spPr>
        <p:txBody>
          <a:bodyPr wrap="square" rtlCol="0">
            <a:spAutoFit/>
          </a:bodyPr>
          <a:lstStyle/>
          <a:p>
            <a:pPr algn="ct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O que fazemos</a:t>
            </a:r>
          </a:p>
        </p:txBody>
      </p:sp>
      <p:sp>
        <p:nvSpPr>
          <p:cNvPr id="63" name="Rectangle 11">
            <a:extLst>
              <a:ext uri="{FF2B5EF4-FFF2-40B4-BE49-F238E27FC236}">
                <a16:creationId xmlns:a16="http://schemas.microsoft.com/office/drawing/2014/main" id="{61180BB1-07AD-A6AE-989C-2EB0211A6E43}"/>
              </a:ext>
            </a:extLst>
          </p:cNvPr>
          <p:cNvSpPr/>
          <p:nvPr/>
        </p:nvSpPr>
        <p:spPr>
          <a:xfrm>
            <a:off x="2169419" y="965860"/>
            <a:ext cx="4805163" cy="488211"/>
          </a:xfrm>
          <a:prstGeom prst="rect">
            <a:avLst/>
          </a:prstGeom>
        </p:spPr>
        <p:txBody>
          <a:bodyPr wrap="square">
            <a:spAutoFit/>
          </a:bodyPr>
          <a:lstStyle/>
          <a:p>
            <a:pPr algn="ct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a:t>
            </a:r>
          </a:p>
        </p:txBody>
      </p:sp>
      <p:pic>
        <p:nvPicPr>
          <p:cNvPr id="64" name="Gráfico 63">
            <a:extLst>
              <a:ext uri="{FF2B5EF4-FFF2-40B4-BE49-F238E27FC236}">
                <a16:creationId xmlns:a16="http://schemas.microsoft.com/office/drawing/2014/main" id="{4DB243CC-6F2C-8D82-DE87-55D3EBB298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1306" y="245070"/>
            <a:ext cx="1034357" cy="266670"/>
          </a:xfrm>
          <a:prstGeom prst="rect">
            <a:avLst/>
          </a:prstGeom>
        </p:spPr>
      </p:pic>
      <p:sp>
        <p:nvSpPr>
          <p:cNvPr id="69" name="Rectangle: Rounded Corners 11">
            <a:extLst>
              <a:ext uri="{FF2B5EF4-FFF2-40B4-BE49-F238E27FC236}">
                <a16:creationId xmlns:a16="http://schemas.microsoft.com/office/drawing/2014/main" id="{D153ED91-4E94-F53E-F684-5D601666F8D7}"/>
              </a:ext>
            </a:extLst>
          </p:cNvPr>
          <p:cNvSpPr/>
          <p:nvPr/>
        </p:nvSpPr>
        <p:spPr>
          <a:xfrm flipH="1">
            <a:off x="2601977" y="4064535"/>
            <a:ext cx="1822480" cy="676328"/>
          </a:xfrm>
          <a:prstGeom prst="roundRect">
            <a:avLst>
              <a:gd name="adj" fmla="val 1331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ID" sz="1350">
              <a:solidFill>
                <a:prstClr val="white"/>
              </a:solidFill>
              <a:latin typeface="Calibri" panose="020F0502020204030204"/>
            </a:endParaRPr>
          </a:p>
        </p:txBody>
      </p:sp>
      <p:sp>
        <p:nvSpPr>
          <p:cNvPr id="70" name="Rectangle 18">
            <a:extLst>
              <a:ext uri="{FF2B5EF4-FFF2-40B4-BE49-F238E27FC236}">
                <a16:creationId xmlns:a16="http://schemas.microsoft.com/office/drawing/2014/main" id="{8827AA1D-5B83-C6FE-F946-5EFAF9B5B353}"/>
              </a:ext>
            </a:extLst>
          </p:cNvPr>
          <p:cNvSpPr/>
          <p:nvPr/>
        </p:nvSpPr>
        <p:spPr>
          <a:xfrm>
            <a:off x="2698871" y="4292098"/>
            <a:ext cx="1725586" cy="415498"/>
          </a:xfrm>
          <a:prstGeom prst="rect">
            <a:avLst/>
          </a:prstGeom>
        </p:spPr>
        <p:txBody>
          <a:bodyPr wrap="square">
            <a:spAutoFit/>
          </a:bodyPr>
          <a:lstStyle/>
          <a:p>
            <a:pPr defTabSz="685800"/>
            <a:r>
              <a:rPr kumimoji="0" lang="pt-BR" sz="700" b="0" i="0" u="none" strike="noStrike" kern="1200" cap="none" spc="0" normalizeH="0" baseline="0" noProof="0" dirty="0">
                <a:ln>
                  <a:noFill/>
                </a:ln>
                <a:solidFill>
                  <a:schemeClr val="bg2"/>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a:t>
            </a:r>
            <a:endParaRPr lang="en-US" sz="700" dirty="0">
              <a:solidFill>
                <a:schemeClr val="bg2"/>
              </a:solidFill>
              <a:latin typeface="Poppins" panose="00000500000000000000" pitchFamily="2" charset="0"/>
              <a:ea typeface="Open Sans" panose="020B0606030504020204" pitchFamily="34" charset="0"/>
              <a:cs typeface="Poppins" panose="00000500000000000000" pitchFamily="2" charset="0"/>
            </a:endParaRPr>
          </a:p>
        </p:txBody>
      </p:sp>
      <p:sp>
        <p:nvSpPr>
          <p:cNvPr id="71" name="TextBox 19">
            <a:extLst>
              <a:ext uri="{FF2B5EF4-FFF2-40B4-BE49-F238E27FC236}">
                <a16:creationId xmlns:a16="http://schemas.microsoft.com/office/drawing/2014/main" id="{DEFE79CC-D313-B3DA-C41F-BC47C9827CC8}"/>
              </a:ext>
            </a:extLst>
          </p:cNvPr>
          <p:cNvSpPr txBox="1"/>
          <p:nvPr/>
        </p:nvSpPr>
        <p:spPr>
          <a:xfrm>
            <a:off x="2698872" y="4121187"/>
            <a:ext cx="1725586" cy="230832"/>
          </a:xfrm>
          <a:prstGeom prst="rect">
            <a:avLst/>
          </a:prstGeom>
          <a:noFill/>
        </p:spPr>
        <p:txBody>
          <a:bodyPr wrap="square"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Título do item aqui</a:t>
            </a:r>
          </a:p>
        </p:txBody>
      </p:sp>
      <p:sp>
        <p:nvSpPr>
          <p:cNvPr id="72" name="Rectangle: Rounded Corners 11">
            <a:extLst>
              <a:ext uri="{FF2B5EF4-FFF2-40B4-BE49-F238E27FC236}">
                <a16:creationId xmlns:a16="http://schemas.microsoft.com/office/drawing/2014/main" id="{D630D757-A91B-9B54-4C27-4C22150EBC7F}"/>
              </a:ext>
            </a:extLst>
          </p:cNvPr>
          <p:cNvSpPr/>
          <p:nvPr/>
        </p:nvSpPr>
        <p:spPr>
          <a:xfrm flipH="1">
            <a:off x="4719927" y="4064535"/>
            <a:ext cx="1822480" cy="676328"/>
          </a:xfrm>
          <a:prstGeom prst="roundRect">
            <a:avLst>
              <a:gd name="adj" fmla="val 1331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ID" sz="1350">
              <a:solidFill>
                <a:prstClr val="white"/>
              </a:solidFill>
              <a:latin typeface="Calibri" panose="020F0502020204030204"/>
            </a:endParaRPr>
          </a:p>
        </p:txBody>
      </p:sp>
      <p:sp>
        <p:nvSpPr>
          <p:cNvPr id="73" name="Rectangle 18">
            <a:extLst>
              <a:ext uri="{FF2B5EF4-FFF2-40B4-BE49-F238E27FC236}">
                <a16:creationId xmlns:a16="http://schemas.microsoft.com/office/drawing/2014/main" id="{4779F210-4FFA-770D-3528-CF1030ADEE69}"/>
              </a:ext>
            </a:extLst>
          </p:cNvPr>
          <p:cNvSpPr/>
          <p:nvPr/>
        </p:nvSpPr>
        <p:spPr>
          <a:xfrm>
            <a:off x="4816821" y="4292098"/>
            <a:ext cx="1725586" cy="415498"/>
          </a:xfrm>
          <a:prstGeom prst="rect">
            <a:avLst/>
          </a:prstGeom>
        </p:spPr>
        <p:txBody>
          <a:bodyPr wrap="square">
            <a:spAutoFit/>
          </a:bodyPr>
          <a:lstStyle/>
          <a:p>
            <a:pPr defTabSz="685800"/>
            <a:r>
              <a:rPr kumimoji="0" lang="pt-BR" sz="700" b="0" i="0" u="none" strike="noStrike" kern="1200" cap="none" spc="0" normalizeH="0" baseline="0" noProof="0" dirty="0">
                <a:ln>
                  <a:noFill/>
                </a:ln>
                <a:solidFill>
                  <a:schemeClr val="bg2"/>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a:t>
            </a:r>
            <a:endParaRPr lang="en-US" sz="700" dirty="0">
              <a:solidFill>
                <a:schemeClr val="bg2"/>
              </a:solidFill>
              <a:latin typeface="Poppins" panose="00000500000000000000" pitchFamily="2" charset="0"/>
              <a:ea typeface="Open Sans" panose="020B0606030504020204" pitchFamily="34" charset="0"/>
              <a:cs typeface="Poppins" panose="00000500000000000000" pitchFamily="2" charset="0"/>
            </a:endParaRPr>
          </a:p>
        </p:txBody>
      </p:sp>
      <p:sp>
        <p:nvSpPr>
          <p:cNvPr id="74" name="TextBox 19">
            <a:extLst>
              <a:ext uri="{FF2B5EF4-FFF2-40B4-BE49-F238E27FC236}">
                <a16:creationId xmlns:a16="http://schemas.microsoft.com/office/drawing/2014/main" id="{7B7FDEA0-7304-49CE-4522-FF511C512D83}"/>
              </a:ext>
            </a:extLst>
          </p:cNvPr>
          <p:cNvSpPr txBox="1"/>
          <p:nvPr/>
        </p:nvSpPr>
        <p:spPr>
          <a:xfrm>
            <a:off x="4816822" y="4121187"/>
            <a:ext cx="1725586" cy="230832"/>
          </a:xfrm>
          <a:prstGeom prst="rect">
            <a:avLst/>
          </a:prstGeom>
          <a:noFill/>
        </p:spPr>
        <p:txBody>
          <a:bodyPr wrap="square"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Título do item aqui</a:t>
            </a:r>
          </a:p>
        </p:txBody>
      </p:sp>
      <p:sp>
        <p:nvSpPr>
          <p:cNvPr id="75" name="Rectangle: Rounded Corners 11">
            <a:extLst>
              <a:ext uri="{FF2B5EF4-FFF2-40B4-BE49-F238E27FC236}">
                <a16:creationId xmlns:a16="http://schemas.microsoft.com/office/drawing/2014/main" id="{EF760C01-5837-CED6-AAB9-1BED225E2BF6}"/>
              </a:ext>
            </a:extLst>
          </p:cNvPr>
          <p:cNvSpPr/>
          <p:nvPr/>
        </p:nvSpPr>
        <p:spPr>
          <a:xfrm flipH="1">
            <a:off x="6837878" y="4064535"/>
            <a:ext cx="1822480" cy="676328"/>
          </a:xfrm>
          <a:prstGeom prst="roundRect">
            <a:avLst>
              <a:gd name="adj" fmla="val 13310"/>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ID" sz="1350">
              <a:solidFill>
                <a:prstClr val="white"/>
              </a:solidFill>
              <a:latin typeface="Calibri" panose="020F0502020204030204"/>
            </a:endParaRPr>
          </a:p>
        </p:txBody>
      </p:sp>
      <p:sp>
        <p:nvSpPr>
          <p:cNvPr id="76" name="Rectangle 18">
            <a:extLst>
              <a:ext uri="{FF2B5EF4-FFF2-40B4-BE49-F238E27FC236}">
                <a16:creationId xmlns:a16="http://schemas.microsoft.com/office/drawing/2014/main" id="{AB3DF308-C163-E20F-CCC4-FADA0FCEA67F}"/>
              </a:ext>
            </a:extLst>
          </p:cNvPr>
          <p:cNvSpPr/>
          <p:nvPr/>
        </p:nvSpPr>
        <p:spPr>
          <a:xfrm>
            <a:off x="6934772" y="4292098"/>
            <a:ext cx="1725586" cy="415498"/>
          </a:xfrm>
          <a:prstGeom prst="rect">
            <a:avLst/>
          </a:prstGeom>
        </p:spPr>
        <p:txBody>
          <a:bodyPr wrap="square">
            <a:spAutoFit/>
          </a:bodyPr>
          <a:lstStyle/>
          <a:p>
            <a:pPr defTabSz="685800"/>
            <a:r>
              <a:rPr kumimoji="0" lang="pt-BR" sz="700" b="0" i="0" u="none" strike="noStrike" kern="1200" cap="none" spc="0" normalizeH="0" baseline="0" noProof="0" dirty="0">
                <a:ln>
                  <a:noFill/>
                </a:ln>
                <a:solidFill>
                  <a:schemeClr val="bg2"/>
                </a:solidFill>
                <a:effectLst/>
                <a:uLnTx/>
                <a:uFillTx/>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aqui.</a:t>
            </a:r>
            <a:endParaRPr lang="en-US" sz="700" dirty="0">
              <a:solidFill>
                <a:schemeClr val="bg2"/>
              </a:solidFill>
              <a:latin typeface="Poppins" panose="00000500000000000000" pitchFamily="2" charset="0"/>
              <a:ea typeface="Open Sans" panose="020B0606030504020204" pitchFamily="34" charset="0"/>
              <a:cs typeface="Poppins" panose="00000500000000000000" pitchFamily="2" charset="0"/>
            </a:endParaRPr>
          </a:p>
        </p:txBody>
      </p:sp>
      <p:sp>
        <p:nvSpPr>
          <p:cNvPr id="77" name="TextBox 19">
            <a:extLst>
              <a:ext uri="{FF2B5EF4-FFF2-40B4-BE49-F238E27FC236}">
                <a16:creationId xmlns:a16="http://schemas.microsoft.com/office/drawing/2014/main" id="{03685FCD-AD9C-CF7C-6064-DC5730C1E722}"/>
              </a:ext>
            </a:extLst>
          </p:cNvPr>
          <p:cNvSpPr txBox="1"/>
          <p:nvPr/>
        </p:nvSpPr>
        <p:spPr>
          <a:xfrm>
            <a:off x="6934773" y="4121187"/>
            <a:ext cx="1725586" cy="230832"/>
          </a:xfrm>
          <a:prstGeom prst="rect">
            <a:avLst/>
          </a:prstGeom>
          <a:noFill/>
        </p:spPr>
        <p:txBody>
          <a:bodyPr wrap="square" rtlCol="0">
            <a:spAutoFit/>
          </a:bodyPr>
          <a:lstStyle/>
          <a:p>
            <a:pPr defTabSz="685800"/>
            <a:r>
              <a:rPr lang="pt-BR" sz="900" dirty="0">
                <a:solidFill>
                  <a:schemeClr val="bg1"/>
                </a:solidFill>
                <a:latin typeface="Poppins SemiBold" panose="00000700000000000000" pitchFamily="2" charset="0"/>
                <a:cs typeface="Poppins SemiBold" panose="00000700000000000000" pitchFamily="2" charset="0"/>
              </a:rPr>
              <a:t>Título do item aqui</a:t>
            </a:r>
          </a:p>
        </p:txBody>
      </p:sp>
    </p:spTree>
    <p:extLst>
      <p:ext uri="{BB962C8B-B14F-4D97-AF65-F5344CB8AC3E}">
        <p14:creationId xmlns:p14="http://schemas.microsoft.com/office/powerpoint/2010/main" val="267849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0C11587-90C9-4F52-9F07-7E4A2F570764}"/>
              </a:ext>
            </a:extLst>
          </p:cNvPr>
          <p:cNvSpPr txBox="1"/>
          <p:nvPr/>
        </p:nvSpPr>
        <p:spPr>
          <a:xfrm>
            <a:off x="3433572" y="1234563"/>
            <a:ext cx="3938777" cy="415498"/>
          </a:xfrm>
          <a:prstGeom prst="rect">
            <a:avLst/>
          </a:prstGeom>
          <a:noFill/>
        </p:spPr>
        <p:txBody>
          <a:bodyPr wrap="square" rtlCol="0">
            <a:spAutoFit/>
          </a:bodyPr>
          <a:lstStyle/>
          <a:p>
            <a:pP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Nossos produtos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24" name="TextBox 23">
            <a:extLst>
              <a:ext uri="{FF2B5EF4-FFF2-40B4-BE49-F238E27FC236}">
                <a16:creationId xmlns:a16="http://schemas.microsoft.com/office/drawing/2014/main" id="{8BDEFA92-523C-49BB-BFA1-3097194F061E}"/>
              </a:ext>
            </a:extLst>
          </p:cNvPr>
          <p:cNvSpPr txBox="1"/>
          <p:nvPr/>
        </p:nvSpPr>
        <p:spPr>
          <a:xfrm>
            <a:off x="3419896" y="986316"/>
            <a:ext cx="1853144" cy="311817"/>
          </a:xfrm>
          <a:prstGeom prst="rect">
            <a:avLst/>
          </a:prstGeom>
          <a:noFill/>
        </p:spPr>
        <p:txBody>
          <a:bodyPr wrap="square" rtlCol="0">
            <a:spAutoFit/>
          </a:bodyPr>
          <a:lstStyle/>
          <a:p>
            <a:pP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O que fazemos</a:t>
            </a:r>
          </a:p>
        </p:txBody>
      </p:sp>
      <p:sp>
        <p:nvSpPr>
          <p:cNvPr id="25" name="Rectangle 24">
            <a:extLst>
              <a:ext uri="{FF2B5EF4-FFF2-40B4-BE49-F238E27FC236}">
                <a16:creationId xmlns:a16="http://schemas.microsoft.com/office/drawing/2014/main" id="{E873A243-76D3-49B7-B3CB-D2BF5EF13D35}"/>
              </a:ext>
            </a:extLst>
          </p:cNvPr>
          <p:cNvSpPr/>
          <p:nvPr/>
        </p:nvSpPr>
        <p:spPr>
          <a:xfrm>
            <a:off x="3434218" y="1626979"/>
            <a:ext cx="5023982" cy="903709"/>
          </a:xfrm>
          <a:prstGeom prst="rect">
            <a:avLst/>
          </a:prstGeom>
        </p:spPr>
        <p:txBody>
          <a:bodyPr wrap="square">
            <a:spAutoFit/>
          </a:bodyPr>
          <a:lstStyle/>
          <a:p>
            <a:pP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pic>
        <p:nvPicPr>
          <p:cNvPr id="32" name="Gráfico 31">
            <a:extLst>
              <a:ext uri="{FF2B5EF4-FFF2-40B4-BE49-F238E27FC236}">
                <a16:creationId xmlns:a16="http://schemas.microsoft.com/office/drawing/2014/main" id="{CE6C128D-FD15-7269-D742-B764E97F98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1306" y="245070"/>
            <a:ext cx="1034357" cy="266670"/>
          </a:xfrm>
          <a:prstGeom prst="rect">
            <a:avLst/>
          </a:prstGeom>
        </p:spPr>
      </p:pic>
      <p:sp>
        <p:nvSpPr>
          <p:cNvPr id="2" name="Graphic 2">
            <a:extLst>
              <a:ext uri="{FF2B5EF4-FFF2-40B4-BE49-F238E27FC236}">
                <a16:creationId xmlns:a16="http://schemas.microsoft.com/office/drawing/2014/main" id="{86FABA5B-F97F-DC3C-35A8-ED0B67B54BFD}"/>
              </a:ext>
            </a:extLst>
          </p:cNvPr>
          <p:cNvSpPr/>
          <p:nvPr/>
        </p:nvSpPr>
        <p:spPr>
          <a:xfrm rot="5400000" flipH="1" flipV="1">
            <a:off x="1332461" y="2743249"/>
            <a:ext cx="1067790" cy="3732713"/>
          </a:xfrm>
          <a:custGeom>
            <a:avLst/>
            <a:gdLst>
              <a:gd name="connsiteX0" fmla="*/ 1016483 w 1122570"/>
              <a:gd name="connsiteY0" fmla="*/ 1965363 h 3924209"/>
              <a:gd name="connsiteX1" fmla="*/ 0 w 1122570"/>
              <a:gd name="connsiteY1" fmla="*/ 3924210 h 3924209"/>
              <a:gd name="connsiteX2" fmla="*/ 0 w 1122570"/>
              <a:gd name="connsiteY2" fmla="*/ 0 h 3924209"/>
              <a:gd name="connsiteX3" fmla="*/ 453671 w 1122570"/>
              <a:gd name="connsiteY3" fmla="*/ 0 h 3924209"/>
              <a:gd name="connsiteX4" fmla="*/ 1017297 w 1122570"/>
              <a:gd name="connsiteY4" fmla="*/ 1096303 h 3924209"/>
              <a:gd name="connsiteX5" fmla="*/ 1016483 w 1122570"/>
              <a:gd name="connsiteY5" fmla="*/ 1965363 h 392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2570" h="3924209">
                <a:moveTo>
                  <a:pt x="1016483" y="1965363"/>
                </a:moveTo>
                <a:lnTo>
                  <a:pt x="0" y="3924210"/>
                </a:lnTo>
                <a:lnTo>
                  <a:pt x="0" y="0"/>
                </a:lnTo>
                <a:lnTo>
                  <a:pt x="453671" y="0"/>
                </a:lnTo>
                <a:lnTo>
                  <a:pt x="1017297" y="1096303"/>
                </a:lnTo>
                <a:cubicBezTo>
                  <a:pt x="1158204" y="1369971"/>
                  <a:pt x="1157389" y="1693323"/>
                  <a:pt x="1016483" y="1965363"/>
                </a:cubicBezTo>
                <a:close/>
              </a:path>
            </a:pathLst>
          </a:custGeom>
          <a:solidFill>
            <a:schemeClr val="accent2"/>
          </a:solidFill>
          <a:ln w="8132" cap="flat">
            <a:noFill/>
            <a:prstDash val="solid"/>
            <a:miter/>
          </a:ln>
        </p:spPr>
        <p:txBody>
          <a:bodyPr rtlCol="0" anchor="ctr"/>
          <a:lstStyle/>
          <a:p>
            <a:endParaRPr lang="en-ID" sz="1350"/>
          </a:p>
        </p:txBody>
      </p:sp>
      <p:sp>
        <p:nvSpPr>
          <p:cNvPr id="3" name="Graphic 2">
            <a:extLst>
              <a:ext uri="{FF2B5EF4-FFF2-40B4-BE49-F238E27FC236}">
                <a16:creationId xmlns:a16="http://schemas.microsoft.com/office/drawing/2014/main" id="{5E60F1E2-F0A5-76C9-B79D-082EBCD7D7A0}"/>
              </a:ext>
            </a:extLst>
          </p:cNvPr>
          <p:cNvSpPr/>
          <p:nvPr/>
        </p:nvSpPr>
        <p:spPr>
          <a:xfrm rot="5400000" flipH="1" flipV="1">
            <a:off x="3310478" y="3514990"/>
            <a:ext cx="786364" cy="2470657"/>
          </a:xfrm>
          <a:custGeom>
            <a:avLst/>
            <a:gdLst>
              <a:gd name="connsiteX0" fmla="*/ 826707 w 826706"/>
              <a:gd name="connsiteY0" fmla="*/ 0 h 2597406"/>
              <a:gd name="connsiteX1" fmla="*/ 0 w 826706"/>
              <a:gd name="connsiteY1" fmla="*/ 2597406 h 2597406"/>
              <a:gd name="connsiteX2" fmla="*/ 0 w 826706"/>
              <a:gd name="connsiteY2" fmla="*/ 1614318 h 2597406"/>
            </a:gdLst>
            <a:ahLst/>
            <a:cxnLst>
              <a:cxn ang="0">
                <a:pos x="connsiteX0" y="connsiteY0"/>
              </a:cxn>
              <a:cxn ang="0">
                <a:pos x="connsiteX1" y="connsiteY1"/>
              </a:cxn>
              <a:cxn ang="0">
                <a:pos x="connsiteX2" y="connsiteY2"/>
              </a:cxn>
            </a:cxnLst>
            <a:rect l="l" t="t" r="r" b="b"/>
            <a:pathLst>
              <a:path w="826706" h="2597406">
                <a:moveTo>
                  <a:pt x="826707" y="0"/>
                </a:moveTo>
                <a:lnTo>
                  <a:pt x="0" y="2597406"/>
                </a:lnTo>
                <a:lnTo>
                  <a:pt x="0" y="1614318"/>
                </a:lnTo>
                <a:close/>
              </a:path>
            </a:pathLst>
          </a:custGeom>
          <a:solidFill>
            <a:schemeClr val="accent1"/>
          </a:solidFill>
          <a:ln w="8132" cap="flat">
            <a:noFill/>
            <a:prstDash val="solid"/>
            <a:miter/>
          </a:ln>
        </p:spPr>
        <p:txBody>
          <a:bodyPr rtlCol="0" anchor="ctr"/>
          <a:lstStyle/>
          <a:p>
            <a:endParaRPr lang="en-ID" sz="1350"/>
          </a:p>
        </p:txBody>
      </p:sp>
      <p:sp>
        <p:nvSpPr>
          <p:cNvPr id="4" name="Graphic 2">
            <a:extLst>
              <a:ext uri="{FF2B5EF4-FFF2-40B4-BE49-F238E27FC236}">
                <a16:creationId xmlns:a16="http://schemas.microsoft.com/office/drawing/2014/main" id="{276EC5C3-9ACE-39CF-D3CA-A60544602616}"/>
              </a:ext>
            </a:extLst>
          </p:cNvPr>
          <p:cNvSpPr/>
          <p:nvPr/>
        </p:nvSpPr>
        <p:spPr>
          <a:xfrm rot="5400000" flipH="1" flipV="1">
            <a:off x="1302216" y="3744188"/>
            <a:ext cx="804436" cy="1994189"/>
          </a:xfrm>
          <a:custGeom>
            <a:avLst/>
            <a:gdLst>
              <a:gd name="connsiteX0" fmla="*/ 820191 w 845705"/>
              <a:gd name="connsiteY0" fmla="*/ 792498 h 2096495"/>
              <a:gd name="connsiteX1" fmla="*/ 0 w 845705"/>
              <a:gd name="connsiteY1" fmla="*/ 2096496 h 2096495"/>
              <a:gd name="connsiteX2" fmla="*/ 0 w 845705"/>
              <a:gd name="connsiteY2" fmla="*/ 0 h 2096495"/>
              <a:gd name="connsiteX3" fmla="*/ 778652 w 845705"/>
              <a:gd name="connsiteY3" fmla="*/ 572586 h 2096495"/>
              <a:gd name="connsiteX4" fmla="*/ 820191 w 845705"/>
              <a:gd name="connsiteY4" fmla="*/ 792498 h 209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705" h="2096495">
                <a:moveTo>
                  <a:pt x="820191" y="792498"/>
                </a:moveTo>
                <a:lnTo>
                  <a:pt x="0" y="2096496"/>
                </a:lnTo>
                <a:lnTo>
                  <a:pt x="0" y="0"/>
                </a:lnTo>
                <a:lnTo>
                  <a:pt x="778652" y="572586"/>
                </a:lnTo>
                <a:cubicBezTo>
                  <a:pt x="847883" y="623899"/>
                  <a:pt x="866617" y="720009"/>
                  <a:pt x="820191" y="792498"/>
                </a:cubicBezTo>
                <a:close/>
              </a:path>
            </a:pathLst>
          </a:custGeom>
          <a:solidFill>
            <a:srgbClr val="FFFFFF"/>
          </a:solidFill>
          <a:ln w="8132" cap="flat">
            <a:noFill/>
            <a:prstDash val="solid"/>
            <a:miter/>
          </a:ln>
        </p:spPr>
        <p:txBody>
          <a:bodyPr rtlCol="0" anchor="ctr"/>
          <a:lstStyle/>
          <a:p>
            <a:endParaRPr lang="en-ID" sz="1350"/>
          </a:p>
        </p:txBody>
      </p:sp>
      <p:sp>
        <p:nvSpPr>
          <p:cNvPr id="5" name="Graphic 2">
            <a:extLst>
              <a:ext uri="{FF2B5EF4-FFF2-40B4-BE49-F238E27FC236}">
                <a16:creationId xmlns:a16="http://schemas.microsoft.com/office/drawing/2014/main" id="{8835626B-D5EF-D7E4-E904-17416959347D}"/>
              </a:ext>
            </a:extLst>
          </p:cNvPr>
          <p:cNvSpPr/>
          <p:nvPr/>
        </p:nvSpPr>
        <p:spPr>
          <a:xfrm rot="5400000" flipH="1" flipV="1">
            <a:off x="1417352" y="4366005"/>
            <a:ext cx="447107" cy="1107883"/>
          </a:xfrm>
          <a:custGeom>
            <a:avLst/>
            <a:gdLst>
              <a:gd name="connsiteX0" fmla="*/ 456114 w 470045"/>
              <a:gd name="connsiteY0" fmla="*/ 439824 h 1164719"/>
              <a:gd name="connsiteX1" fmla="*/ 0 w 470045"/>
              <a:gd name="connsiteY1" fmla="*/ 1164720 h 1164719"/>
              <a:gd name="connsiteX2" fmla="*/ 0 w 470045"/>
              <a:gd name="connsiteY2" fmla="*/ 0 h 1164719"/>
              <a:gd name="connsiteX3" fmla="*/ 432494 w 470045"/>
              <a:gd name="connsiteY3" fmla="*/ 318465 h 1164719"/>
              <a:gd name="connsiteX4" fmla="*/ 456114 w 470045"/>
              <a:gd name="connsiteY4" fmla="*/ 439824 h 1164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45" h="1164719">
                <a:moveTo>
                  <a:pt x="456114" y="439824"/>
                </a:moveTo>
                <a:lnTo>
                  <a:pt x="0" y="1164720"/>
                </a:lnTo>
                <a:lnTo>
                  <a:pt x="0" y="0"/>
                </a:lnTo>
                <a:lnTo>
                  <a:pt x="432494" y="318465"/>
                </a:lnTo>
                <a:cubicBezTo>
                  <a:pt x="471589" y="346158"/>
                  <a:pt x="481363" y="399100"/>
                  <a:pt x="456114" y="439824"/>
                </a:cubicBezTo>
                <a:close/>
              </a:path>
            </a:pathLst>
          </a:custGeom>
          <a:solidFill>
            <a:schemeClr val="accent1"/>
          </a:solidFill>
          <a:ln w="8132" cap="flat">
            <a:noFill/>
            <a:prstDash val="solid"/>
            <a:miter/>
          </a:ln>
        </p:spPr>
        <p:txBody>
          <a:bodyPr rtlCol="0" anchor="ctr"/>
          <a:lstStyle/>
          <a:p>
            <a:endParaRPr lang="en-ID" sz="1350"/>
          </a:p>
        </p:txBody>
      </p:sp>
      <p:sp>
        <p:nvSpPr>
          <p:cNvPr id="7" name="Espaço Reservado para Imagem 6">
            <a:extLst>
              <a:ext uri="{FF2B5EF4-FFF2-40B4-BE49-F238E27FC236}">
                <a16:creationId xmlns:a16="http://schemas.microsoft.com/office/drawing/2014/main" id="{E63BD40D-4550-A330-51B1-BA96FFF554C8}"/>
              </a:ext>
            </a:extLst>
          </p:cNvPr>
          <p:cNvSpPr>
            <a:spLocks noGrp="1"/>
          </p:cNvSpPr>
          <p:nvPr>
            <p:ph type="pic" sz="quarter" idx="22"/>
          </p:nvPr>
        </p:nvSpPr>
        <p:spPr/>
        <p:txBody>
          <a:bodyPr/>
          <a:lstStyle/>
          <a:p>
            <a:endParaRPr lang="pt-BR"/>
          </a:p>
        </p:txBody>
      </p:sp>
      <p:sp>
        <p:nvSpPr>
          <p:cNvPr id="9" name="Espaço Reservado para Imagem 8">
            <a:extLst>
              <a:ext uri="{FF2B5EF4-FFF2-40B4-BE49-F238E27FC236}">
                <a16:creationId xmlns:a16="http://schemas.microsoft.com/office/drawing/2014/main" id="{B19C52B7-FC46-5214-104C-1FA8FECCB74C}"/>
              </a:ext>
            </a:extLst>
          </p:cNvPr>
          <p:cNvSpPr>
            <a:spLocks noGrp="1"/>
          </p:cNvSpPr>
          <p:nvPr>
            <p:ph type="pic" sz="quarter" idx="21"/>
          </p:nvPr>
        </p:nvSpPr>
        <p:spPr/>
        <p:txBody>
          <a:bodyPr/>
          <a:lstStyle/>
          <a:p>
            <a:endParaRPr lang="pt-BR"/>
          </a:p>
        </p:txBody>
      </p:sp>
      <p:sp>
        <p:nvSpPr>
          <p:cNvPr id="11" name="Espaço Reservado para Imagem 10">
            <a:extLst>
              <a:ext uri="{FF2B5EF4-FFF2-40B4-BE49-F238E27FC236}">
                <a16:creationId xmlns:a16="http://schemas.microsoft.com/office/drawing/2014/main" id="{85DBEF01-F466-8B27-75BE-8AAC0BDC0156}"/>
              </a:ext>
            </a:extLst>
          </p:cNvPr>
          <p:cNvSpPr>
            <a:spLocks noGrp="1"/>
          </p:cNvSpPr>
          <p:nvPr>
            <p:ph type="pic" sz="quarter" idx="20"/>
          </p:nvPr>
        </p:nvSpPr>
        <p:spPr/>
        <p:txBody>
          <a:bodyPr/>
          <a:lstStyle/>
          <a:p>
            <a:endParaRPr lang="pt-BR"/>
          </a:p>
        </p:txBody>
      </p:sp>
      <p:sp>
        <p:nvSpPr>
          <p:cNvPr id="13" name="Espaço Reservado para Imagem 12">
            <a:extLst>
              <a:ext uri="{FF2B5EF4-FFF2-40B4-BE49-F238E27FC236}">
                <a16:creationId xmlns:a16="http://schemas.microsoft.com/office/drawing/2014/main" id="{5BD9844F-6B3D-E0BF-1B9D-89542582265B}"/>
              </a:ext>
            </a:extLst>
          </p:cNvPr>
          <p:cNvSpPr>
            <a:spLocks noGrp="1"/>
          </p:cNvSpPr>
          <p:nvPr>
            <p:ph type="pic" sz="quarter" idx="11"/>
          </p:nvPr>
        </p:nvSpPr>
        <p:spPr/>
        <p:txBody>
          <a:bodyPr/>
          <a:lstStyle/>
          <a:p>
            <a:endParaRPr lang="pt-BR"/>
          </a:p>
        </p:txBody>
      </p:sp>
      <p:sp>
        <p:nvSpPr>
          <p:cNvPr id="15" name="Espaço Reservado para Imagem 14">
            <a:extLst>
              <a:ext uri="{FF2B5EF4-FFF2-40B4-BE49-F238E27FC236}">
                <a16:creationId xmlns:a16="http://schemas.microsoft.com/office/drawing/2014/main" id="{40F88B04-17DE-0733-0CA0-A55AAAC0207D}"/>
              </a:ext>
            </a:extLst>
          </p:cNvPr>
          <p:cNvSpPr>
            <a:spLocks noGrp="1"/>
          </p:cNvSpPr>
          <p:nvPr>
            <p:ph type="pic" sz="quarter" idx="23"/>
          </p:nvPr>
        </p:nvSpPr>
        <p:spPr/>
        <p:txBody>
          <a:bodyPr/>
          <a:lstStyle/>
          <a:p>
            <a:endParaRPr lang="pt-BR"/>
          </a:p>
        </p:txBody>
      </p:sp>
    </p:spTree>
    <p:extLst>
      <p:ext uri="{BB962C8B-B14F-4D97-AF65-F5344CB8AC3E}">
        <p14:creationId xmlns:p14="http://schemas.microsoft.com/office/powerpoint/2010/main" val="76325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D5B59864-7339-B6F5-40B2-FAB38AD8A4B8}"/>
              </a:ext>
            </a:extLst>
          </p:cNvPr>
          <p:cNvSpPr/>
          <p:nvPr/>
        </p:nvSpPr>
        <p:spPr>
          <a:xfrm>
            <a:off x="480742" y="1856014"/>
            <a:ext cx="2462483" cy="3021179"/>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3" name="Rectangle: Rounded Corners 5">
            <a:extLst>
              <a:ext uri="{FF2B5EF4-FFF2-40B4-BE49-F238E27FC236}">
                <a16:creationId xmlns:a16="http://schemas.microsoft.com/office/drawing/2014/main" id="{FFD6D290-BC2C-9473-98AB-B2CAF025227A}"/>
              </a:ext>
            </a:extLst>
          </p:cNvPr>
          <p:cNvSpPr/>
          <p:nvPr/>
        </p:nvSpPr>
        <p:spPr>
          <a:xfrm>
            <a:off x="3340758" y="1856014"/>
            <a:ext cx="2462483" cy="3021179"/>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5" name="Rectangle: Rounded Corners 4">
            <a:extLst>
              <a:ext uri="{FF2B5EF4-FFF2-40B4-BE49-F238E27FC236}">
                <a16:creationId xmlns:a16="http://schemas.microsoft.com/office/drawing/2014/main" id="{C55C04F5-BBFE-78AC-B2DE-E63FCE248217}"/>
              </a:ext>
            </a:extLst>
          </p:cNvPr>
          <p:cNvSpPr/>
          <p:nvPr/>
        </p:nvSpPr>
        <p:spPr>
          <a:xfrm>
            <a:off x="6200773" y="1856014"/>
            <a:ext cx="2462483" cy="3021179"/>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a:p>
        </p:txBody>
      </p:sp>
      <p:sp>
        <p:nvSpPr>
          <p:cNvPr id="8" name="Rectangle 7">
            <a:extLst>
              <a:ext uri="{FF2B5EF4-FFF2-40B4-BE49-F238E27FC236}">
                <a16:creationId xmlns:a16="http://schemas.microsoft.com/office/drawing/2014/main" id="{1A02D93F-1365-43A8-ACCB-96EF6EC113D2}"/>
              </a:ext>
            </a:extLst>
          </p:cNvPr>
          <p:cNvSpPr/>
          <p:nvPr/>
        </p:nvSpPr>
        <p:spPr>
          <a:xfrm>
            <a:off x="599210" y="3634304"/>
            <a:ext cx="2230582" cy="923330"/>
          </a:xfrm>
          <a:prstGeom prst="rect">
            <a:avLst/>
          </a:prstGeom>
        </p:spPr>
        <p:txBody>
          <a:bodyPr wrap="square">
            <a:spAutoFit/>
          </a:bodyPr>
          <a:lstStyle/>
          <a:p>
            <a:pPr algn="ctr" defTabSz="685800"/>
            <a:r>
              <a:rPr lang="pt-BR" sz="90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a:t>
            </a:r>
          </a:p>
        </p:txBody>
      </p:sp>
      <p:sp>
        <p:nvSpPr>
          <p:cNvPr id="10" name="TextBox 9">
            <a:extLst>
              <a:ext uri="{FF2B5EF4-FFF2-40B4-BE49-F238E27FC236}">
                <a16:creationId xmlns:a16="http://schemas.microsoft.com/office/drawing/2014/main" id="{FDE3CED1-D825-41C6-AD50-4331B50F29F6}"/>
              </a:ext>
            </a:extLst>
          </p:cNvPr>
          <p:cNvSpPr txBox="1"/>
          <p:nvPr/>
        </p:nvSpPr>
        <p:spPr>
          <a:xfrm>
            <a:off x="902526" y="3321437"/>
            <a:ext cx="1618913" cy="31181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a:r>
              <a:rPr lang="pt-BR" dirty="0">
                <a:solidFill>
                  <a:schemeClr val="accent2"/>
                </a:solidFill>
              </a:rPr>
              <a:t>Título do item aqui</a:t>
            </a:r>
          </a:p>
        </p:txBody>
      </p:sp>
      <p:sp>
        <p:nvSpPr>
          <p:cNvPr id="18" name="TextBox 2">
            <a:extLst>
              <a:ext uri="{FF2B5EF4-FFF2-40B4-BE49-F238E27FC236}">
                <a16:creationId xmlns:a16="http://schemas.microsoft.com/office/drawing/2014/main" id="{C72E3F01-8981-CAA2-BA84-EB601DA88CE9}"/>
              </a:ext>
            </a:extLst>
          </p:cNvPr>
          <p:cNvSpPr txBox="1"/>
          <p:nvPr/>
        </p:nvSpPr>
        <p:spPr>
          <a:xfrm>
            <a:off x="3131038" y="569041"/>
            <a:ext cx="2881925" cy="415498"/>
          </a:xfrm>
          <a:prstGeom prst="rect">
            <a:avLst/>
          </a:prstGeom>
          <a:noFill/>
        </p:spPr>
        <p:txBody>
          <a:bodyPr wrap="square" rtlCol="0">
            <a:spAutoFit/>
          </a:bodyPr>
          <a:lstStyle/>
          <a:p>
            <a:pPr algn="ctr" defTabSz="685800"/>
            <a:r>
              <a:rPr lang="pt-BR" sz="2100" b="1" spc="75" dirty="0">
                <a:solidFill>
                  <a:schemeClr val="accent2"/>
                </a:solidFill>
                <a:latin typeface="Poppins" panose="00000500000000000000" pitchFamily="2" charset="0"/>
                <a:ea typeface="Roboto Medium" panose="02000000000000000000" pitchFamily="2" charset="0"/>
                <a:cs typeface="Poppins" panose="00000500000000000000" pitchFamily="2" charset="0"/>
              </a:rPr>
              <a:t>Nossos Serviços</a:t>
            </a:r>
            <a:endParaRPr lang="pt-BR" sz="2100" spc="75" dirty="0">
              <a:solidFill>
                <a:schemeClr val="accent2"/>
              </a:solidFill>
              <a:latin typeface="Poppins" panose="00000500000000000000" pitchFamily="2" charset="0"/>
              <a:ea typeface="Roboto Medium" panose="02000000000000000000" pitchFamily="2" charset="0"/>
              <a:cs typeface="Poppins" panose="00000500000000000000" pitchFamily="2" charset="0"/>
            </a:endParaRPr>
          </a:p>
        </p:txBody>
      </p:sp>
      <p:sp>
        <p:nvSpPr>
          <p:cNvPr id="19" name="TextBox 3">
            <a:extLst>
              <a:ext uri="{FF2B5EF4-FFF2-40B4-BE49-F238E27FC236}">
                <a16:creationId xmlns:a16="http://schemas.microsoft.com/office/drawing/2014/main" id="{A7311EE8-09A4-0914-E8C7-98E617BFC02B}"/>
              </a:ext>
            </a:extLst>
          </p:cNvPr>
          <p:cNvSpPr txBox="1"/>
          <p:nvPr/>
        </p:nvSpPr>
        <p:spPr>
          <a:xfrm>
            <a:off x="3779521" y="320795"/>
            <a:ext cx="1584960" cy="311817"/>
          </a:xfrm>
          <a:prstGeom prst="rect">
            <a:avLst/>
          </a:prstGeom>
          <a:noFill/>
        </p:spPr>
        <p:txBody>
          <a:bodyPr wrap="square" rtlCol="0">
            <a:spAutoFit/>
          </a:bodyPr>
          <a:lstStyle/>
          <a:p>
            <a:pPr algn="ctr" defTabSz="685800">
              <a:lnSpc>
                <a:spcPct val="150000"/>
              </a:lnSpc>
            </a:pPr>
            <a:r>
              <a:rPr lang="pt-BR" sz="1050" dirty="0">
                <a:solidFill>
                  <a:schemeClr val="accent1"/>
                </a:solidFill>
                <a:latin typeface="Poppins SemiBold" panose="00000700000000000000" pitchFamily="2" charset="0"/>
                <a:ea typeface="Open Sans" panose="020B0606030504020204" pitchFamily="34" charset="0"/>
                <a:cs typeface="Poppins SemiBold" panose="00000700000000000000" pitchFamily="2" charset="0"/>
              </a:rPr>
              <a:t>O que fazemos</a:t>
            </a:r>
          </a:p>
        </p:txBody>
      </p:sp>
      <p:sp>
        <p:nvSpPr>
          <p:cNvPr id="20" name="Rectangle 11">
            <a:extLst>
              <a:ext uri="{FF2B5EF4-FFF2-40B4-BE49-F238E27FC236}">
                <a16:creationId xmlns:a16="http://schemas.microsoft.com/office/drawing/2014/main" id="{8640BD99-F342-04D2-2B13-FCC948D0B6B5}"/>
              </a:ext>
            </a:extLst>
          </p:cNvPr>
          <p:cNvSpPr/>
          <p:nvPr/>
        </p:nvSpPr>
        <p:spPr>
          <a:xfrm>
            <a:off x="2169419" y="965860"/>
            <a:ext cx="4805163" cy="488211"/>
          </a:xfrm>
          <a:prstGeom prst="rect">
            <a:avLst/>
          </a:prstGeom>
        </p:spPr>
        <p:txBody>
          <a:bodyPr wrap="square">
            <a:spAutoFit/>
          </a:bodyPr>
          <a:lstStyle/>
          <a:p>
            <a:pPr algn="ctr" defTabSz="685800">
              <a:lnSpc>
                <a:spcPct val="150000"/>
              </a:lnSpc>
            </a:pPr>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a:t>
            </a:r>
          </a:p>
        </p:txBody>
      </p:sp>
      <p:pic>
        <p:nvPicPr>
          <p:cNvPr id="27" name="Gráfico 26" descr="Selo Tick1 com preenchimento sólido">
            <a:extLst>
              <a:ext uri="{FF2B5EF4-FFF2-40B4-BE49-F238E27FC236}">
                <a16:creationId xmlns:a16="http://schemas.microsoft.com/office/drawing/2014/main" id="{D34DB6EA-C9B5-525E-DAB5-36622CD95B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7367" y="1554639"/>
            <a:ext cx="469232" cy="469232"/>
          </a:xfrm>
          <a:prstGeom prst="rect">
            <a:avLst/>
          </a:prstGeom>
        </p:spPr>
      </p:pic>
      <p:pic>
        <p:nvPicPr>
          <p:cNvPr id="28" name="Gráfico 27" descr="Selo Tick1 com preenchimento sólido">
            <a:extLst>
              <a:ext uri="{FF2B5EF4-FFF2-40B4-BE49-F238E27FC236}">
                <a16:creationId xmlns:a16="http://schemas.microsoft.com/office/drawing/2014/main" id="{43301891-974F-9DBE-A606-96C6DF45D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7383" y="1554639"/>
            <a:ext cx="469232" cy="469232"/>
          </a:xfrm>
          <a:prstGeom prst="rect">
            <a:avLst/>
          </a:prstGeom>
        </p:spPr>
      </p:pic>
      <p:pic>
        <p:nvPicPr>
          <p:cNvPr id="29" name="Gráfico 28" descr="Selo Tick1 com preenchimento sólido">
            <a:extLst>
              <a:ext uri="{FF2B5EF4-FFF2-40B4-BE49-F238E27FC236}">
                <a16:creationId xmlns:a16="http://schemas.microsoft.com/office/drawing/2014/main" id="{6FB5BB64-FF8C-0869-9B4F-708CB830D2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7398" y="1554639"/>
            <a:ext cx="469232" cy="469232"/>
          </a:xfrm>
          <a:prstGeom prst="rect">
            <a:avLst/>
          </a:prstGeom>
        </p:spPr>
      </p:pic>
      <p:sp>
        <p:nvSpPr>
          <p:cNvPr id="37" name="Rectangle 7">
            <a:extLst>
              <a:ext uri="{FF2B5EF4-FFF2-40B4-BE49-F238E27FC236}">
                <a16:creationId xmlns:a16="http://schemas.microsoft.com/office/drawing/2014/main" id="{E6177972-6919-77D2-85EE-AAD1EBCC5C80}"/>
              </a:ext>
            </a:extLst>
          </p:cNvPr>
          <p:cNvSpPr/>
          <p:nvPr/>
        </p:nvSpPr>
        <p:spPr>
          <a:xfrm>
            <a:off x="3459227" y="3634304"/>
            <a:ext cx="2230582" cy="923330"/>
          </a:xfrm>
          <a:prstGeom prst="rect">
            <a:avLst/>
          </a:prstGeom>
        </p:spPr>
        <p:txBody>
          <a:bodyPr wrap="square">
            <a:spAutoFit/>
          </a:bodyPr>
          <a:lstStyle/>
          <a:p>
            <a:pPr algn="ct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a:t>
            </a:r>
          </a:p>
        </p:txBody>
      </p:sp>
      <p:sp>
        <p:nvSpPr>
          <p:cNvPr id="38" name="TextBox 9">
            <a:extLst>
              <a:ext uri="{FF2B5EF4-FFF2-40B4-BE49-F238E27FC236}">
                <a16:creationId xmlns:a16="http://schemas.microsoft.com/office/drawing/2014/main" id="{1AD65FCE-6BF0-5B05-393C-20DD4F4B19F4}"/>
              </a:ext>
            </a:extLst>
          </p:cNvPr>
          <p:cNvSpPr txBox="1"/>
          <p:nvPr/>
        </p:nvSpPr>
        <p:spPr>
          <a:xfrm>
            <a:off x="3762543" y="3321437"/>
            <a:ext cx="1618913" cy="31181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a:r>
              <a:rPr lang="pt-BR" dirty="0">
                <a:solidFill>
                  <a:schemeClr val="accent2"/>
                </a:solidFill>
              </a:rPr>
              <a:t>Título do item aqui</a:t>
            </a:r>
          </a:p>
        </p:txBody>
      </p:sp>
      <p:sp>
        <p:nvSpPr>
          <p:cNvPr id="39" name="Rectangle 7">
            <a:extLst>
              <a:ext uri="{FF2B5EF4-FFF2-40B4-BE49-F238E27FC236}">
                <a16:creationId xmlns:a16="http://schemas.microsoft.com/office/drawing/2014/main" id="{3F8E84CE-CF70-C02E-D2BF-58D4A8B55B88}"/>
              </a:ext>
            </a:extLst>
          </p:cNvPr>
          <p:cNvSpPr/>
          <p:nvPr/>
        </p:nvSpPr>
        <p:spPr>
          <a:xfrm>
            <a:off x="6319244" y="3634304"/>
            <a:ext cx="2230582" cy="923330"/>
          </a:xfrm>
          <a:prstGeom prst="rect">
            <a:avLst/>
          </a:prstGeom>
        </p:spPr>
        <p:txBody>
          <a:bodyPr wrap="square">
            <a:spAutoFit/>
          </a:bodyPr>
          <a:lstStyle/>
          <a:p>
            <a:pPr algn="ctr" defTabSz="685800"/>
            <a:r>
              <a:rPr lang="pt-BR" sz="900" dirty="0">
                <a:solidFill>
                  <a:srgbClr val="E7E6E6">
                    <a:lumMod val="50000"/>
                  </a:srgbClr>
                </a:solidFill>
                <a:latin typeface="Poppins" panose="00000500000000000000"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a:t>
            </a:r>
          </a:p>
        </p:txBody>
      </p:sp>
      <p:sp>
        <p:nvSpPr>
          <p:cNvPr id="40" name="TextBox 9">
            <a:extLst>
              <a:ext uri="{FF2B5EF4-FFF2-40B4-BE49-F238E27FC236}">
                <a16:creationId xmlns:a16="http://schemas.microsoft.com/office/drawing/2014/main" id="{9908D0EE-68ED-2D85-29D9-804002E3EF48}"/>
              </a:ext>
            </a:extLst>
          </p:cNvPr>
          <p:cNvSpPr txBox="1"/>
          <p:nvPr/>
        </p:nvSpPr>
        <p:spPr>
          <a:xfrm>
            <a:off x="6622560" y="3321437"/>
            <a:ext cx="1618913" cy="31181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a:r>
              <a:rPr lang="pt-BR" dirty="0">
                <a:solidFill>
                  <a:schemeClr val="accent2"/>
                </a:solidFill>
              </a:rPr>
              <a:t>Título do item aqui</a:t>
            </a:r>
          </a:p>
        </p:txBody>
      </p:sp>
      <p:pic>
        <p:nvPicPr>
          <p:cNvPr id="41" name="Gráfico 40">
            <a:extLst>
              <a:ext uri="{FF2B5EF4-FFF2-40B4-BE49-F238E27FC236}">
                <a16:creationId xmlns:a16="http://schemas.microsoft.com/office/drawing/2014/main" id="{4BB3242C-E0E5-3874-8EAD-A5CE7B0E2C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1306" y="245070"/>
            <a:ext cx="1034357" cy="266670"/>
          </a:xfrm>
          <a:prstGeom prst="rect">
            <a:avLst/>
          </a:prstGeom>
        </p:spPr>
      </p:pic>
      <p:sp>
        <p:nvSpPr>
          <p:cNvPr id="7" name="Espaço Reservado para Imagem 6">
            <a:extLst>
              <a:ext uri="{FF2B5EF4-FFF2-40B4-BE49-F238E27FC236}">
                <a16:creationId xmlns:a16="http://schemas.microsoft.com/office/drawing/2014/main" id="{64FD621C-830A-A2D7-A3E3-A3D0FC6F055C}"/>
              </a:ext>
            </a:extLst>
          </p:cNvPr>
          <p:cNvSpPr>
            <a:spLocks noGrp="1"/>
          </p:cNvSpPr>
          <p:nvPr>
            <p:ph type="pic" sz="quarter" idx="11"/>
          </p:nvPr>
        </p:nvSpPr>
        <p:spPr/>
        <p:txBody>
          <a:bodyPr/>
          <a:lstStyle/>
          <a:p>
            <a:endParaRPr lang="pt-BR"/>
          </a:p>
        </p:txBody>
      </p:sp>
      <p:sp>
        <p:nvSpPr>
          <p:cNvPr id="11" name="Espaço Reservado para Imagem 10">
            <a:extLst>
              <a:ext uri="{FF2B5EF4-FFF2-40B4-BE49-F238E27FC236}">
                <a16:creationId xmlns:a16="http://schemas.microsoft.com/office/drawing/2014/main" id="{D0D2E736-4C95-D5D4-26A5-B6A30312E84C}"/>
              </a:ext>
            </a:extLst>
          </p:cNvPr>
          <p:cNvSpPr>
            <a:spLocks noGrp="1"/>
          </p:cNvSpPr>
          <p:nvPr>
            <p:ph type="pic" sz="quarter" idx="17"/>
          </p:nvPr>
        </p:nvSpPr>
        <p:spPr/>
        <p:txBody>
          <a:bodyPr/>
          <a:lstStyle/>
          <a:p>
            <a:endParaRPr lang="pt-BR"/>
          </a:p>
        </p:txBody>
      </p:sp>
      <p:sp>
        <p:nvSpPr>
          <p:cNvPr id="13" name="Espaço Reservado para Imagem 12">
            <a:extLst>
              <a:ext uri="{FF2B5EF4-FFF2-40B4-BE49-F238E27FC236}">
                <a16:creationId xmlns:a16="http://schemas.microsoft.com/office/drawing/2014/main" id="{6EF7AD5D-C3D3-A60F-6006-D944C2087126}"/>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3860373586"/>
      </p:ext>
    </p:extLst>
  </p:cSld>
  <p:clrMapOvr>
    <a:masterClrMapping/>
  </p:clrMapOvr>
</p:sld>
</file>

<file path=ppt/theme/theme1.xml><?xml version="1.0" encoding="utf-8"?>
<a:theme xmlns:a="http://schemas.openxmlformats.org/drawingml/2006/main" name="Institucional">
  <a:themeElements>
    <a:clrScheme name="HOLCASHER">
      <a:dk1>
        <a:sysClr val="windowText" lastClr="000000"/>
      </a:dk1>
      <a:lt1>
        <a:sysClr val="window" lastClr="FFFFFF"/>
      </a:lt1>
      <a:dk2>
        <a:srgbClr val="44546A"/>
      </a:dk2>
      <a:lt2>
        <a:srgbClr val="E7E6E6"/>
      </a:lt2>
      <a:accent1>
        <a:srgbClr val="91705D"/>
      </a:accent1>
      <a:accent2>
        <a:srgbClr val="051419"/>
      </a:accent2>
      <a:accent3>
        <a:srgbClr val="C7AC81"/>
      </a:accent3>
      <a:accent4>
        <a:srgbClr val="F9A64A"/>
      </a:accent4>
      <a:accent5>
        <a:srgbClr val="9C84BD"/>
      </a:accent5>
      <a:accent6>
        <a:srgbClr val="44C7F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5C4C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8901</TotalTime>
  <Words>2100</Words>
  <Application>Microsoft Office PowerPoint</Application>
  <PresentationFormat>Apresentação na tela (16:9)</PresentationFormat>
  <Paragraphs>263</Paragraphs>
  <Slides>30</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30</vt:i4>
      </vt:variant>
    </vt:vector>
  </HeadingPairs>
  <TitlesOfParts>
    <vt:vector size="40" baseType="lpstr">
      <vt:lpstr>Poppins Medium</vt:lpstr>
      <vt:lpstr>Heebo</vt:lpstr>
      <vt:lpstr>Wingdings</vt:lpstr>
      <vt:lpstr>Poppins SemiBold</vt:lpstr>
      <vt:lpstr>Raleway Light</vt:lpstr>
      <vt:lpstr>Montserrat</vt:lpstr>
      <vt:lpstr>Poppins</vt:lpstr>
      <vt:lpstr>Calibri</vt:lpstr>
      <vt:lpstr>Arial</vt:lpstr>
      <vt:lpstr>Institucional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61</cp:revision>
  <dcterms:created xsi:type="dcterms:W3CDTF">2021-03-22T18:09:14Z</dcterms:created>
  <dcterms:modified xsi:type="dcterms:W3CDTF">2024-12-19T17:06:27Z</dcterms:modified>
</cp:coreProperties>
</file>