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2" r:id="rId1"/>
  </p:sldMasterIdLst>
  <p:sldIdLst>
    <p:sldId id="259" r:id="rId2"/>
    <p:sldId id="376" r:id="rId3"/>
    <p:sldId id="375" r:id="rId4"/>
    <p:sldId id="264" r:id="rId5"/>
    <p:sldId id="265" r:id="rId6"/>
    <p:sldId id="266" r:id="rId7"/>
    <p:sldId id="262" r:id="rId8"/>
    <p:sldId id="372" r:id="rId9"/>
    <p:sldId id="260" r:id="rId10"/>
    <p:sldId id="374" r:id="rId11"/>
    <p:sldId id="380" r:id="rId12"/>
    <p:sldId id="377" r:id="rId13"/>
    <p:sldId id="378" r:id="rId14"/>
    <p:sldId id="369" r:id="rId15"/>
    <p:sldId id="379" r:id="rId16"/>
  </p:sldIdLst>
  <p:sldSz cx="9144000" cy="5143500" type="screen16x9"/>
  <p:notesSz cx="9144000" cy="6858000"/>
  <p:embeddedFontLst>
    <p:embeddedFont>
      <p:font typeface="Exo 2 ExtraBold" panose="020B0604020202020204" charset="0"/>
      <p:bold r:id="rId17"/>
      <p:boldItalic r:id="rId18"/>
    </p:embeddedFont>
    <p:embeddedFont>
      <p:font typeface="Exo 2 ExtraLight" panose="020B0604020202020204" charset="0"/>
      <p:regular r:id="rId19"/>
      <p:italic r:id="rId20"/>
    </p:embeddedFont>
    <p:embeddedFont>
      <p:font typeface="Exo 2 Light" panose="020B0604020202020204" charset="0"/>
      <p:regular r:id="rId21"/>
      <p:italic r:id="rId22"/>
    </p:embeddedFont>
    <p:embeddedFont>
      <p:font typeface="Exo 2 Medium" panose="020B0604020202020204" charset="0"/>
      <p:regular r:id="rId23"/>
      <p:italic r:id="rId24"/>
    </p:embeddedFont>
    <p:embeddedFont>
      <p:font typeface="Heebo" pitchFamily="2" charset="-79"/>
      <p:regular r:id="rId25"/>
      <p:bold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Segoe UI Light" panose="020B0502040204020203" pitchFamily="34" charset="0"/>
      <p:regular r:id="rId35"/>
      <p: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72"/>
    <a:srgbClr val="1C74BB"/>
    <a:srgbClr val="F1F1F2"/>
    <a:srgbClr val="F3F3F3"/>
    <a:srgbClr val="E36A4B"/>
    <a:srgbClr val="E51937"/>
    <a:srgbClr val="03234C"/>
    <a:srgbClr val="57C7FF"/>
    <a:srgbClr val="EDEDEE"/>
    <a:srgbClr val="19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882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86760398841649"/>
          <c:y val="4.423867986965898E-2"/>
          <c:w val="0.83021669738054493"/>
          <c:h val="0.694190071155557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9-4F71-AFE1-2350A0D5B4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9-4F71-AFE1-2350A0D5B4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9-4F71-AFE1-2350A0D5B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3171648"/>
        <c:axId val="681612192"/>
      </c:barChart>
      <c:catAx>
        <c:axId val="17317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xo 2 ExtraLight" pitchFamily="2" charset="0"/>
                <a:ea typeface="+mn-ea"/>
                <a:cs typeface="+mn-cs"/>
              </a:defRPr>
            </a:pPr>
            <a:endParaRPr lang="pt-BR"/>
          </a:p>
        </c:txPr>
        <c:crossAx val="681612192"/>
        <c:crosses val="autoZero"/>
        <c:auto val="1"/>
        <c:lblAlgn val="ctr"/>
        <c:lblOffset val="100"/>
        <c:noMultiLvlLbl val="0"/>
      </c:catAx>
      <c:valAx>
        <c:axId val="6816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xo 2 ExtraLight" pitchFamily="2" charset="0"/>
                <a:ea typeface="+mn-ea"/>
                <a:cs typeface="+mn-cs"/>
              </a:defRPr>
            </a:pPr>
            <a:endParaRPr lang="pt-BR"/>
          </a:p>
        </c:txPr>
        <c:crossAx val="17317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33079875279719"/>
          <c:y val="0.9039618477011403"/>
          <c:w val="0.72733840249440573"/>
          <c:h val="7.1907963279045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xo 2 ExtraLight" pitchFamily="2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Exo 2 ExtraLight" pitchFamily="2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443AA563-818A-B027-59AF-A5BF09247A9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44" y="2647008"/>
            <a:ext cx="2153583" cy="2153583"/>
          </a:xfrm>
          <a:custGeom>
            <a:avLst/>
            <a:gdLst>
              <a:gd name="connsiteX0" fmla="*/ 0 w 2153583"/>
              <a:gd name="connsiteY0" fmla="*/ 0 h 2153583"/>
              <a:gd name="connsiteX1" fmla="*/ 2153583 w 2153583"/>
              <a:gd name="connsiteY1" fmla="*/ 0 h 2153583"/>
              <a:gd name="connsiteX2" fmla="*/ 2153583 w 2153583"/>
              <a:gd name="connsiteY2" fmla="*/ 2153583 h 2153583"/>
              <a:gd name="connsiteX3" fmla="*/ 0 w 2153583"/>
              <a:gd name="connsiteY3" fmla="*/ 2153583 h 215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583" h="2153583">
                <a:moveTo>
                  <a:pt x="0" y="0"/>
                </a:moveTo>
                <a:lnTo>
                  <a:pt x="2153583" y="0"/>
                </a:lnTo>
                <a:lnTo>
                  <a:pt x="2153583" y="2153583"/>
                </a:lnTo>
                <a:lnTo>
                  <a:pt x="0" y="215358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2688F34-0D92-2E67-877B-060367F3E0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09164" y="2647008"/>
            <a:ext cx="2153583" cy="2153583"/>
          </a:xfrm>
          <a:custGeom>
            <a:avLst/>
            <a:gdLst>
              <a:gd name="connsiteX0" fmla="*/ 0 w 2153583"/>
              <a:gd name="connsiteY0" fmla="*/ 0 h 2153583"/>
              <a:gd name="connsiteX1" fmla="*/ 2153583 w 2153583"/>
              <a:gd name="connsiteY1" fmla="*/ 0 h 2153583"/>
              <a:gd name="connsiteX2" fmla="*/ 2153583 w 2153583"/>
              <a:gd name="connsiteY2" fmla="*/ 2153583 h 2153583"/>
              <a:gd name="connsiteX3" fmla="*/ 0 w 2153583"/>
              <a:gd name="connsiteY3" fmla="*/ 2153583 h 215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583" h="2153583">
                <a:moveTo>
                  <a:pt x="0" y="0"/>
                </a:moveTo>
                <a:lnTo>
                  <a:pt x="2153583" y="0"/>
                </a:lnTo>
                <a:lnTo>
                  <a:pt x="2153583" y="2153583"/>
                </a:lnTo>
                <a:lnTo>
                  <a:pt x="0" y="215358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F199F203-863C-D57D-F5E9-03C0E612A73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6344" y="383730"/>
            <a:ext cx="2153583" cy="2153583"/>
          </a:xfrm>
          <a:custGeom>
            <a:avLst/>
            <a:gdLst>
              <a:gd name="connsiteX0" fmla="*/ 0 w 2153583"/>
              <a:gd name="connsiteY0" fmla="*/ 0 h 2153583"/>
              <a:gd name="connsiteX1" fmla="*/ 2153583 w 2153583"/>
              <a:gd name="connsiteY1" fmla="*/ 0 h 2153583"/>
              <a:gd name="connsiteX2" fmla="*/ 2153583 w 2153583"/>
              <a:gd name="connsiteY2" fmla="*/ 2153583 h 2153583"/>
              <a:gd name="connsiteX3" fmla="*/ 0 w 2153583"/>
              <a:gd name="connsiteY3" fmla="*/ 2153583 h 215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583" h="2153583">
                <a:moveTo>
                  <a:pt x="0" y="0"/>
                </a:moveTo>
                <a:lnTo>
                  <a:pt x="2153583" y="0"/>
                </a:lnTo>
                <a:lnTo>
                  <a:pt x="2153583" y="2153583"/>
                </a:lnTo>
                <a:lnTo>
                  <a:pt x="0" y="215358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BC29A6A-453B-19E1-A49E-2056BFCE0B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709164" y="383730"/>
            <a:ext cx="2153583" cy="2153583"/>
          </a:xfrm>
          <a:custGeom>
            <a:avLst/>
            <a:gdLst>
              <a:gd name="connsiteX0" fmla="*/ 0 w 2153583"/>
              <a:gd name="connsiteY0" fmla="*/ 0 h 2153583"/>
              <a:gd name="connsiteX1" fmla="*/ 2153583 w 2153583"/>
              <a:gd name="connsiteY1" fmla="*/ 0 h 2153583"/>
              <a:gd name="connsiteX2" fmla="*/ 2153583 w 2153583"/>
              <a:gd name="connsiteY2" fmla="*/ 2153583 h 2153583"/>
              <a:gd name="connsiteX3" fmla="*/ 0 w 2153583"/>
              <a:gd name="connsiteY3" fmla="*/ 2153583 h 215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583" h="2153583">
                <a:moveTo>
                  <a:pt x="0" y="0"/>
                </a:moveTo>
                <a:lnTo>
                  <a:pt x="2153583" y="0"/>
                </a:lnTo>
                <a:lnTo>
                  <a:pt x="2153583" y="2153583"/>
                </a:lnTo>
                <a:lnTo>
                  <a:pt x="0" y="215358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38473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027DB0-3973-3CFF-6C63-71C354F8A48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1000" y="352424"/>
            <a:ext cx="4191000" cy="4436044"/>
          </a:xfrm>
          <a:custGeom>
            <a:avLst/>
            <a:gdLst>
              <a:gd name="connsiteX0" fmla="*/ 2828925 w 4191000"/>
              <a:gd name="connsiteY0" fmla="*/ 2962279 h 4436044"/>
              <a:gd name="connsiteX1" fmla="*/ 4191000 w 4191000"/>
              <a:gd name="connsiteY1" fmla="*/ 2962279 h 4436044"/>
              <a:gd name="connsiteX2" fmla="*/ 4191000 w 4191000"/>
              <a:gd name="connsiteY2" fmla="*/ 4436044 h 4436044"/>
              <a:gd name="connsiteX3" fmla="*/ 2828925 w 4191000"/>
              <a:gd name="connsiteY3" fmla="*/ 4436044 h 4436044"/>
              <a:gd name="connsiteX4" fmla="*/ 1428750 w 4191000"/>
              <a:gd name="connsiteY4" fmla="*/ 2962279 h 4436044"/>
              <a:gd name="connsiteX5" fmla="*/ 2733675 w 4191000"/>
              <a:gd name="connsiteY5" fmla="*/ 2962279 h 4436044"/>
              <a:gd name="connsiteX6" fmla="*/ 2733675 w 4191000"/>
              <a:gd name="connsiteY6" fmla="*/ 4436044 h 4436044"/>
              <a:gd name="connsiteX7" fmla="*/ 1428750 w 4191000"/>
              <a:gd name="connsiteY7" fmla="*/ 4436044 h 4436044"/>
              <a:gd name="connsiteX8" fmla="*/ 0 w 4191000"/>
              <a:gd name="connsiteY8" fmla="*/ 2962279 h 4436044"/>
              <a:gd name="connsiteX9" fmla="*/ 1333500 w 4191000"/>
              <a:gd name="connsiteY9" fmla="*/ 2962279 h 4436044"/>
              <a:gd name="connsiteX10" fmla="*/ 1333500 w 4191000"/>
              <a:gd name="connsiteY10" fmla="*/ 4436044 h 4436044"/>
              <a:gd name="connsiteX11" fmla="*/ 0 w 4191000"/>
              <a:gd name="connsiteY11" fmla="*/ 4436044 h 4436044"/>
              <a:gd name="connsiteX12" fmla="*/ 2828925 w 4191000"/>
              <a:gd name="connsiteY12" fmla="*/ 1485903 h 4436044"/>
              <a:gd name="connsiteX13" fmla="*/ 4191000 w 4191000"/>
              <a:gd name="connsiteY13" fmla="*/ 1485903 h 4436044"/>
              <a:gd name="connsiteX14" fmla="*/ 4191000 w 4191000"/>
              <a:gd name="connsiteY14" fmla="*/ 2867029 h 4436044"/>
              <a:gd name="connsiteX15" fmla="*/ 2828925 w 4191000"/>
              <a:gd name="connsiteY15" fmla="*/ 2867029 h 4436044"/>
              <a:gd name="connsiteX16" fmla="*/ 1428750 w 4191000"/>
              <a:gd name="connsiteY16" fmla="*/ 1485903 h 4436044"/>
              <a:gd name="connsiteX17" fmla="*/ 2733675 w 4191000"/>
              <a:gd name="connsiteY17" fmla="*/ 1485903 h 4436044"/>
              <a:gd name="connsiteX18" fmla="*/ 2733675 w 4191000"/>
              <a:gd name="connsiteY18" fmla="*/ 2867029 h 4436044"/>
              <a:gd name="connsiteX19" fmla="*/ 1428750 w 4191000"/>
              <a:gd name="connsiteY19" fmla="*/ 2867029 h 4436044"/>
              <a:gd name="connsiteX20" fmla="*/ 0 w 4191000"/>
              <a:gd name="connsiteY20" fmla="*/ 1485903 h 4436044"/>
              <a:gd name="connsiteX21" fmla="*/ 1333500 w 4191000"/>
              <a:gd name="connsiteY21" fmla="*/ 1485903 h 4436044"/>
              <a:gd name="connsiteX22" fmla="*/ 1333500 w 4191000"/>
              <a:gd name="connsiteY22" fmla="*/ 2867029 h 4436044"/>
              <a:gd name="connsiteX23" fmla="*/ 0 w 4191000"/>
              <a:gd name="connsiteY23" fmla="*/ 2867029 h 4436044"/>
              <a:gd name="connsiteX24" fmla="*/ 2828925 w 4191000"/>
              <a:gd name="connsiteY24" fmla="*/ 0 h 4436044"/>
              <a:gd name="connsiteX25" fmla="*/ 4191000 w 4191000"/>
              <a:gd name="connsiteY25" fmla="*/ 0 h 4436044"/>
              <a:gd name="connsiteX26" fmla="*/ 4191000 w 4191000"/>
              <a:gd name="connsiteY26" fmla="*/ 1390653 h 4436044"/>
              <a:gd name="connsiteX27" fmla="*/ 2828925 w 4191000"/>
              <a:gd name="connsiteY27" fmla="*/ 1390653 h 4436044"/>
              <a:gd name="connsiteX28" fmla="*/ 1428750 w 4191000"/>
              <a:gd name="connsiteY28" fmla="*/ 0 h 4436044"/>
              <a:gd name="connsiteX29" fmla="*/ 2733675 w 4191000"/>
              <a:gd name="connsiteY29" fmla="*/ 0 h 4436044"/>
              <a:gd name="connsiteX30" fmla="*/ 2733675 w 4191000"/>
              <a:gd name="connsiteY30" fmla="*/ 1390653 h 4436044"/>
              <a:gd name="connsiteX31" fmla="*/ 1428750 w 4191000"/>
              <a:gd name="connsiteY31" fmla="*/ 1390653 h 4436044"/>
              <a:gd name="connsiteX32" fmla="*/ 0 w 4191000"/>
              <a:gd name="connsiteY32" fmla="*/ 0 h 4436044"/>
              <a:gd name="connsiteX33" fmla="*/ 1333500 w 4191000"/>
              <a:gd name="connsiteY33" fmla="*/ 0 h 4436044"/>
              <a:gd name="connsiteX34" fmla="*/ 1333500 w 4191000"/>
              <a:gd name="connsiteY34" fmla="*/ 1390653 h 4436044"/>
              <a:gd name="connsiteX35" fmla="*/ 0 w 4191000"/>
              <a:gd name="connsiteY35" fmla="*/ 1390653 h 443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91000" h="4436044">
                <a:moveTo>
                  <a:pt x="2828925" y="2962279"/>
                </a:moveTo>
                <a:lnTo>
                  <a:pt x="4191000" y="2962279"/>
                </a:lnTo>
                <a:lnTo>
                  <a:pt x="4191000" y="4436044"/>
                </a:lnTo>
                <a:lnTo>
                  <a:pt x="2828925" y="4436044"/>
                </a:lnTo>
                <a:close/>
                <a:moveTo>
                  <a:pt x="1428750" y="2962279"/>
                </a:moveTo>
                <a:lnTo>
                  <a:pt x="2733675" y="2962279"/>
                </a:lnTo>
                <a:lnTo>
                  <a:pt x="2733675" y="4436044"/>
                </a:lnTo>
                <a:lnTo>
                  <a:pt x="1428750" y="4436044"/>
                </a:lnTo>
                <a:close/>
                <a:moveTo>
                  <a:pt x="0" y="2962279"/>
                </a:moveTo>
                <a:lnTo>
                  <a:pt x="1333500" y="2962279"/>
                </a:lnTo>
                <a:lnTo>
                  <a:pt x="1333500" y="4436044"/>
                </a:lnTo>
                <a:lnTo>
                  <a:pt x="0" y="4436044"/>
                </a:lnTo>
                <a:close/>
                <a:moveTo>
                  <a:pt x="2828925" y="1485903"/>
                </a:moveTo>
                <a:lnTo>
                  <a:pt x="4191000" y="1485903"/>
                </a:lnTo>
                <a:lnTo>
                  <a:pt x="4191000" y="2867029"/>
                </a:lnTo>
                <a:lnTo>
                  <a:pt x="2828925" y="2867029"/>
                </a:lnTo>
                <a:close/>
                <a:moveTo>
                  <a:pt x="1428750" y="1485903"/>
                </a:moveTo>
                <a:lnTo>
                  <a:pt x="2733675" y="1485903"/>
                </a:lnTo>
                <a:lnTo>
                  <a:pt x="2733675" y="2867029"/>
                </a:lnTo>
                <a:lnTo>
                  <a:pt x="1428750" y="2867029"/>
                </a:lnTo>
                <a:close/>
                <a:moveTo>
                  <a:pt x="0" y="1485903"/>
                </a:moveTo>
                <a:lnTo>
                  <a:pt x="1333500" y="1485903"/>
                </a:lnTo>
                <a:lnTo>
                  <a:pt x="1333500" y="2867029"/>
                </a:lnTo>
                <a:lnTo>
                  <a:pt x="0" y="2867029"/>
                </a:lnTo>
                <a:close/>
                <a:moveTo>
                  <a:pt x="2828925" y="0"/>
                </a:moveTo>
                <a:lnTo>
                  <a:pt x="4191000" y="0"/>
                </a:lnTo>
                <a:lnTo>
                  <a:pt x="4191000" y="1390653"/>
                </a:lnTo>
                <a:lnTo>
                  <a:pt x="2828925" y="1390653"/>
                </a:lnTo>
                <a:close/>
                <a:moveTo>
                  <a:pt x="1428750" y="0"/>
                </a:moveTo>
                <a:lnTo>
                  <a:pt x="2733675" y="0"/>
                </a:lnTo>
                <a:lnTo>
                  <a:pt x="2733675" y="1390653"/>
                </a:lnTo>
                <a:lnTo>
                  <a:pt x="1428750" y="1390653"/>
                </a:lnTo>
                <a:close/>
                <a:moveTo>
                  <a:pt x="0" y="0"/>
                </a:moveTo>
                <a:lnTo>
                  <a:pt x="1333500" y="0"/>
                </a:lnTo>
                <a:lnTo>
                  <a:pt x="1333500" y="1390653"/>
                </a:lnTo>
                <a:lnTo>
                  <a:pt x="0" y="139065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6207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163476-B5F2-838E-B5BF-19433C3B68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539" y="365126"/>
            <a:ext cx="8416925" cy="4410075"/>
          </a:xfrm>
          <a:custGeom>
            <a:avLst/>
            <a:gdLst>
              <a:gd name="connsiteX0" fmla="*/ 4241798 w 8416925"/>
              <a:gd name="connsiteY0" fmla="*/ 2974977 h 4410075"/>
              <a:gd name="connsiteX1" fmla="*/ 5589587 w 8416925"/>
              <a:gd name="connsiteY1" fmla="*/ 2974977 h 4410075"/>
              <a:gd name="connsiteX2" fmla="*/ 5589587 w 8416925"/>
              <a:gd name="connsiteY2" fmla="*/ 4410075 h 4410075"/>
              <a:gd name="connsiteX3" fmla="*/ 4241798 w 8416925"/>
              <a:gd name="connsiteY3" fmla="*/ 4410075 h 4410075"/>
              <a:gd name="connsiteX4" fmla="*/ 2817811 w 8416925"/>
              <a:gd name="connsiteY4" fmla="*/ 2974977 h 4410075"/>
              <a:gd name="connsiteX5" fmla="*/ 4175122 w 8416925"/>
              <a:gd name="connsiteY5" fmla="*/ 2974977 h 4410075"/>
              <a:gd name="connsiteX6" fmla="*/ 4175122 w 8416925"/>
              <a:gd name="connsiteY6" fmla="*/ 4410075 h 4410075"/>
              <a:gd name="connsiteX7" fmla="*/ 2817811 w 8416925"/>
              <a:gd name="connsiteY7" fmla="*/ 4410075 h 4410075"/>
              <a:gd name="connsiteX8" fmla="*/ 1393824 w 8416925"/>
              <a:gd name="connsiteY8" fmla="*/ 2974977 h 4410075"/>
              <a:gd name="connsiteX9" fmla="*/ 2751136 w 8416925"/>
              <a:gd name="connsiteY9" fmla="*/ 2974977 h 4410075"/>
              <a:gd name="connsiteX10" fmla="*/ 2751136 w 8416925"/>
              <a:gd name="connsiteY10" fmla="*/ 4410075 h 4410075"/>
              <a:gd name="connsiteX11" fmla="*/ 1393824 w 8416925"/>
              <a:gd name="connsiteY11" fmla="*/ 4410075 h 4410075"/>
              <a:gd name="connsiteX12" fmla="*/ 0 w 8416925"/>
              <a:gd name="connsiteY12" fmla="*/ 2974977 h 4410075"/>
              <a:gd name="connsiteX13" fmla="*/ 1327149 w 8416925"/>
              <a:gd name="connsiteY13" fmla="*/ 2974977 h 4410075"/>
              <a:gd name="connsiteX14" fmla="*/ 1327149 w 8416925"/>
              <a:gd name="connsiteY14" fmla="*/ 4410075 h 4410075"/>
              <a:gd name="connsiteX15" fmla="*/ 0 w 8416925"/>
              <a:gd name="connsiteY15" fmla="*/ 4410075 h 4410075"/>
              <a:gd name="connsiteX16" fmla="*/ 7089774 w 8416925"/>
              <a:gd name="connsiteY16" fmla="*/ 1489076 h 4410075"/>
              <a:gd name="connsiteX17" fmla="*/ 8416925 w 8416925"/>
              <a:gd name="connsiteY17" fmla="*/ 1489076 h 4410075"/>
              <a:gd name="connsiteX18" fmla="*/ 8416925 w 8416925"/>
              <a:gd name="connsiteY18" fmla="*/ 2908301 h 4410075"/>
              <a:gd name="connsiteX19" fmla="*/ 7089774 w 8416925"/>
              <a:gd name="connsiteY19" fmla="*/ 2908301 h 4410075"/>
              <a:gd name="connsiteX20" fmla="*/ 5665785 w 8416925"/>
              <a:gd name="connsiteY20" fmla="*/ 1489076 h 4410075"/>
              <a:gd name="connsiteX21" fmla="*/ 7023098 w 8416925"/>
              <a:gd name="connsiteY21" fmla="*/ 1489076 h 4410075"/>
              <a:gd name="connsiteX22" fmla="*/ 7023098 w 8416925"/>
              <a:gd name="connsiteY22" fmla="*/ 2908301 h 4410075"/>
              <a:gd name="connsiteX23" fmla="*/ 5665785 w 8416925"/>
              <a:gd name="connsiteY23" fmla="*/ 2908301 h 4410075"/>
              <a:gd name="connsiteX24" fmla="*/ 4241798 w 8416925"/>
              <a:gd name="connsiteY24" fmla="*/ 1489076 h 4410075"/>
              <a:gd name="connsiteX25" fmla="*/ 5599109 w 8416925"/>
              <a:gd name="connsiteY25" fmla="*/ 1489076 h 4410075"/>
              <a:gd name="connsiteX26" fmla="*/ 5599109 w 8416925"/>
              <a:gd name="connsiteY26" fmla="*/ 2908301 h 4410075"/>
              <a:gd name="connsiteX27" fmla="*/ 4241798 w 8416925"/>
              <a:gd name="connsiteY27" fmla="*/ 2908301 h 4410075"/>
              <a:gd name="connsiteX28" fmla="*/ 2817811 w 8416925"/>
              <a:gd name="connsiteY28" fmla="*/ 1489076 h 4410075"/>
              <a:gd name="connsiteX29" fmla="*/ 4175122 w 8416925"/>
              <a:gd name="connsiteY29" fmla="*/ 1489076 h 4410075"/>
              <a:gd name="connsiteX30" fmla="*/ 4175122 w 8416925"/>
              <a:gd name="connsiteY30" fmla="*/ 2908301 h 4410075"/>
              <a:gd name="connsiteX31" fmla="*/ 2817811 w 8416925"/>
              <a:gd name="connsiteY31" fmla="*/ 2908301 h 4410075"/>
              <a:gd name="connsiteX32" fmla="*/ 1393824 w 8416925"/>
              <a:gd name="connsiteY32" fmla="*/ 1489076 h 4410075"/>
              <a:gd name="connsiteX33" fmla="*/ 2751136 w 8416925"/>
              <a:gd name="connsiteY33" fmla="*/ 1489076 h 4410075"/>
              <a:gd name="connsiteX34" fmla="*/ 2751136 w 8416925"/>
              <a:gd name="connsiteY34" fmla="*/ 2908301 h 4410075"/>
              <a:gd name="connsiteX35" fmla="*/ 1393824 w 8416925"/>
              <a:gd name="connsiteY35" fmla="*/ 2908301 h 4410075"/>
              <a:gd name="connsiteX36" fmla="*/ 0 w 8416925"/>
              <a:gd name="connsiteY36" fmla="*/ 1489076 h 4410075"/>
              <a:gd name="connsiteX37" fmla="*/ 1327149 w 8416925"/>
              <a:gd name="connsiteY37" fmla="*/ 1489076 h 4410075"/>
              <a:gd name="connsiteX38" fmla="*/ 1327149 w 8416925"/>
              <a:gd name="connsiteY38" fmla="*/ 2908301 h 4410075"/>
              <a:gd name="connsiteX39" fmla="*/ 0 w 8416925"/>
              <a:gd name="connsiteY39" fmla="*/ 2908301 h 4410075"/>
              <a:gd name="connsiteX40" fmla="*/ 7089774 w 8416925"/>
              <a:gd name="connsiteY40" fmla="*/ 0 h 4410075"/>
              <a:gd name="connsiteX41" fmla="*/ 8416925 w 8416925"/>
              <a:gd name="connsiteY41" fmla="*/ 0 h 4410075"/>
              <a:gd name="connsiteX42" fmla="*/ 8416925 w 8416925"/>
              <a:gd name="connsiteY42" fmla="*/ 1422400 h 4410075"/>
              <a:gd name="connsiteX43" fmla="*/ 7089774 w 8416925"/>
              <a:gd name="connsiteY43" fmla="*/ 1422400 h 4410075"/>
              <a:gd name="connsiteX44" fmla="*/ 5665785 w 8416925"/>
              <a:gd name="connsiteY44" fmla="*/ 0 h 4410075"/>
              <a:gd name="connsiteX45" fmla="*/ 7023098 w 8416925"/>
              <a:gd name="connsiteY45" fmla="*/ 0 h 4410075"/>
              <a:gd name="connsiteX46" fmla="*/ 7023098 w 8416925"/>
              <a:gd name="connsiteY46" fmla="*/ 1422400 h 4410075"/>
              <a:gd name="connsiteX47" fmla="*/ 5665785 w 8416925"/>
              <a:gd name="connsiteY47" fmla="*/ 1422400 h 4410075"/>
              <a:gd name="connsiteX48" fmla="*/ 4241798 w 8416925"/>
              <a:gd name="connsiteY48" fmla="*/ 0 h 4410075"/>
              <a:gd name="connsiteX49" fmla="*/ 5599109 w 8416925"/>
              <a:gd name="connsiteY49" fmla="*/ 0 h 4410075"/>
              <a:gd name="connsiteX50" fmla="*/ 5599109 w 8416925"/>
              <a:gd name="connsiteY50" fmla="*/ 1422400 h 4410075"/>
              <a:gd name="connsiteX51" fmla="*/ 4241798 w 8416925"/>
              <a:gd name="connsiteY51" fmla="*/ 1422400 h 4410075"/>
              <a:gd name="connsiteX52" fmla="*/ 2817811 w 8416925"/>
              <a:gd name="connsiteY52" fmla="*/ 0 h 4410075"/>
              <a:gd name="connsiteX53" fmla="*/ 4175122 w 8416925"/>
              <a:gd name="connsiteY53" fmla="*/ 0 h 4410075"/>
              <a:gd name="connsiteX54" fmla="*/ 4175122 w 8416925"/>
              <a:gd name="connsiteY54" fmla="*/ 1422400 h 4410075"/>
              <a:gd name="connsiteX55" fmla="*/ 2817811 w 8416925"/>
              <a:gd name="connsiteY55" fmla="*/ 1422400 h 4410075"/>
              <a:gd name="connsiteX56" fmla="*/ 1393824 w 8416925"/>
              <a:gd name="connsiteY56" fmla="*/ 0 h 4410075"/>
              <a:gd name="connsiteX57" fmla="*/ 2751136 w 8416925"/>
              <a:gd name="connsiteY57" fmla="*/ 0 h 4410075"/>
              <a:gd name="connsiteX58" fmla="*/ 2751136 w 8416925"/>
              <a:gd name="connsiteY58" fmla="*/ 1422400 h 4410075"/>
              <a:gd name="connsiteX59" fmla="*/ 1393824 w 8416925"/>
              <a:gd name="connsiteY59" fmla="*/ 1422400 h 4410075"/>
              <a:gd name="connsiteX60" fmla="*/ 0 w 8416925"/>
              <a:gd name="connsiteY60" fmla="*/ 0 h 4410075"/>
              <a:gd name="connsiteX61" fmla="*/ 1327149 w 8416925"/>
              <a:gd name="connsiteY61" fmla="*/ 0 h 4410075"/>
              <a:gd name="connsiteX62" fmla="*/ 1327149 w 8416925"/>
              <a:gd name="connsiteY62" fmla="*/ 1422400 h 4410075"/>
              <a:gd name="connsiteX63" fmla="*/ 0 w 8416925"/>
              <a:gd name="connsiteY63" fmla="*/ 1422400 h 441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416925" h="4410075">
                <a:moveTo>
                  <a:pt x="4241798" y="2974977"/>
                </a:moveTo>
                <a:lnTo>
                  <a:pt x="5589587" y="2974977"/>
                </a:lnTo>
                <a:lnTo>
                  <a:pt x="5589587" y="4410075"/>
                </a:lnTo>
                <a:lnTo>
                  <a:pt x="4241798" y="4410075"/>
                </a:lnTo>
                <a:close/>
                <a:moveTo>
                  <a:pt x="2817811" y="2974977"/>
                </a:moveTo>
                <a:lnTo>
                  <a:pt x="4175122" y="2974977"/>
                </a:lnTo>
                <a:lnTo>
                  <a:pt x="4175122" y="4410075"/>
                </a:lnTo>
                <a:lnTo>
                  <a:pt x="2817811" y="4410075"/>
                </a:lnTo>
                <a:close/>
                <a:moveTo>
                  <a:pt x="1393824" y="2974977"/>
                </a:moveTo>
                <a:lnTo>
                  <a:pt x="2751136" y="2974977"/>
                </a:lnTo>
                <a:lnTo>
                  <a:pt x="2751136" y="4410075"/>
                </a:lnTo>
                <a:lnTo>
                  <a:pt x="1393824" y="4410075"/>
                </a:lnTo>
                <a:close/>
                <a:moveTo>
                  <a:pt x="0" y="2974977"/>
                </a:moveTo>
                <a:lnTo>
                  <a:pt x="1327149" y="2974977"/>
                </a:lnTo>
                <a:lnTo>
                  <a:pt x="1327149" y="4410075"/>
                </a:lnTo>
                <a:lnTo>
                  <a:pt x="0" y="4410075"/>
                </a:lnTo>
                <a:close/>
                <a:moveTo>
                  <a:pt x="7089774" y="1489076"/>
                </a:moveTo>
                <a:lnTo>
                  <a:pt x="8416925" y="1489076"/>
                </a:lnTo>
                <a:lnTo>
                  <a:pt x="8416925" y="2908301"/>
                </a:lnTo>
                <a:lnTo>
                  <a:pt x="7089774" y="2908301"/>
                </a:lnTo>
                <a:close/>
                <a:moveTo>
                  <a:pt x="5665785" y="1489076"/>
                </a:moveTo>
                <a:lnTo>
                  <a:pt x="7023098" y="1489076"/>
                </a:lnTo>
                <a:lnTo>
                  <a:pt x="7023098" y="2908301"/>
                </a:lnTo>
                <a:lnTo>
                  <a:pt x="5665785" y="2908301"/>
                </a:lnTo>
                <a:close/>
                <a:moveTo>
                  <a:pt x="4241798" y="1489076"/>
                </a:moveTo>
                <a:lnTo>
                  <a:pt x="5599109" y="1489076"/>
                </a:lnTo>
                <a:lnTo>
                  <a:pt x="5599109" y="2908301"/>
                </a:lnTo>
                <a:lnTo>
                  <a:pt x="4241798" y="2908301"/>
                </a:lnTo>
                <a:close/>
                <a:moveTo>
                  <a:pt x="2817811" y="1489076"/>
                </a:moveTo>
                <a:lnTo>
                  <a:pt x="4175122" y="1489076"/>
                </a:lnTo>
                <a:lnTo>
                  <a:pt x="4175122" y="2908301"/>
                </a:lnTo>
                <a:lnTo>
                  <a:pt x="2817811" y="2908301"/>
                </a:lnTo>
                <a:close/>
                <a:moveTo>
                  <a:pt x="1393824" y="1489076"/>
                </a:moveTo>
                <a:lnTo>
                  <a:pt x="2751136" y="1489076"/>
                </a:lnTo>
                <a:lnTo>
                  <a:pt x="2751136" y="2908301"/>
                </a:lnTo>
                <a:lnTo>
                  <a:pt x="1393824" y="2908301"/>
                </a:lnTo>
                <a:close/>
                <a:moveTo>
                  <a:pt x="0" y="1489076"/>
                </a:moveTo>
                <a:lnTo>
                  <a:pt x="1327149" y="1489076"/>
                </a:lnTo>
                <a:lnTo>
                  <a:pt x="1327149" y="2908301"/>
                </a:lnTo>
                <a:lnTo>
                  <a:pt x="0" y="2908301"/>
                </a:lnTo>
                <a:close/>
                <a:moveTo>
                  <a:pt x="7089774" y="0"/>
                </a:moveTo>
                <a:lnTo>
                  <a:pt x="8416925" y="0"/>
                </a:lnTo>
                <a:lnTo>
                  <a:pt x="8416925" y="1422400"/>
                </a:lnTo>
                <a:lnTo>
                  <a:pt x="7089774" y="1422400"/>
                </a:lnTo>
                <a:close/>
                <a:moveTo>
                  <a:pt x="5665785" y="0"/>
                </a:moveTo>
                <a:lnTo>
                  <a:pt x="7023098" y="0"/>
                </a:lnTo>
                <a:lnTo>
                  <a:pt x="7023098" y="1422400"/>
                </a:lnTo>
                <a:lnTo>
                  <a:pt x="5665785" y="1422400"/>
                </a:lnTo>
                <a:close/>
                <a:moveTo>
                  <a:pt x="4241798" y="0"/>
                </a:moveTo>
                <a:lnTo>
                  <a:pt x="5599109" y="0"/>
                </a:lnTo>
                <a:lnTo>
                  <a:pt x="5599109" y="1422400"/>
                </a:lnTo>
                <a:lnTo>
                  <a:pt x="4241798" y="1422400"/>
                </a:lnTo>
                <a:close/>
                <a:moveTo>
                  <a:pt x="2817811" y="0"/>
                </a:moveTo>
                <a:lnTo>
                  <a:pt x="4175122" y="0"/>
                </a:lnTo>
                <a:lnTo>
                  <a:pt x="4175122" y="1422400"/>
                </a:lnTo>
                <a:lnTo>
                  <a:pt x="2817811" y="1422400"/>
                </a:lnTo>
                <a:close/>
                <a:moveTo>
                  <a:pt x="1393824" y="0"/>
                </a:moveTo>
                <a:lnTo>
                  <a:pt x="2751136" y="0"/>
                </a:lnTo>
                <a:lnTo>
                  <a:pt x="2751136" y="1422400"/>
                </a:lnTo>
                <a:lnTo>
                  <a:pt x="1393824" y="1422400"/>
                </a:lnTo>
                <a:close/>
                <a:moveTo>
                  <a:pt x="0" y="0"/>
                </a:moveTo>
                <a:lnTo>
                  <a:pt x="1327149" y="0"/>
                </a:lnTo>
                <a:lnTo>
                  <a:pt x="1327149" y="1422400"/>
                </a:lnTo>
                <a:lnTo>
                  <a:pt x="0" y="14224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37576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8340E4-D581-4F4F-9C04-2406B8DEB28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0526" y="0"/>
            <a:ext cx="3381375" cy="5143500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669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A16E76-F320-C885-07B3-67CD629F850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0100" y="234217"/>
            <a:ext cx="4325649" cy="4684334"/>
          </a:xfrm>
          <a:custGeom>
            <a:avLst/>
            <a:gdLst>
              <a:gd name="connsiteX0" fmla="*/ 0 w 4325649"/>
              <a:gd name="connsiteY0" fmla="*/ 0 h 4684334"/>
              <a:gd name="connsiteX1" fmla="*/ 4325649 w 4325649"/>
              <a:gd name="connsiteY1" fmla="*/ 0 h 4684334"/>
              <a:gd name="connsiteX2" fmla="*/ 4325649 w 4325649"/>
              <a:gd name="connsiteY2" fmla="*/ 4684334 h 4684334"/>
              <a:gd name="connsiteX3" fmla="*/ 0 w 4325649"/>
              <a:gd name="connsiteY3" fmla="*/ 4684334 h 468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649" h="4684334">
                <a:moveTo>
                  <a:pt x="0" y="0"/>
                </a:moveTo>
                <a:lnTo>
                  <a:pt x="4325649" y="0"/>
                </a:lnTo>
                <a:lnTo>
                  <a:pt x="4325649" y="4684334"/>
                </a:lnTo>
                <a:lnTo>
                  <a:pt x="0" y="468433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7148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EB3092-B7B5-C461-5864-4865553AE1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20398" y="168735"/>
            <a:ext cx="4777252" cy="4806030"/>
          </a:xfrm>
          <a:custGeom>
            <a:avLst/>
            <a:gdLst>
              <a:gd name="connsiteX0" fmla="*/ 0 w 4777252"/>
              <a:gd name="connsiteY0" fmla="*/ 0 h 4806030"/>
              <a:gd name="connsiteX1" fmla="*/ 4777252 w 4777252"/>
              <a:gd name="connsiteY1" fmla="*/ 0 h 4806030"/>
              <a:gd name="connsiteX2" fmla="*/ 4777252 w 4777252"/>
              <a:gd name="connsiteY2" fmla="*/ 4806030 h 4806030"/>
              <a:gd name="connsiteX3" fmla="*/ 0 w 4777252"/>
              <a:gd name="connsiteY3" fmla="*/ 4806030 h 480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252" h="4806030">
                <a:moveTo>
                  <a:pt x="0" y="0"/>
                </a:moveTo>
                <a:lnTo>
                  <a:pt x="4777252" y="0"/>
                </a:lnTo>
                <a:lnTo>
                  <a:pt x="4777252" y="4806030"/>
                </a:lnTo>
                <a:lnTo>
                  <a:pt x="0" y="480603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1346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A0F07-B4DE-E60D-8881-6E47FF3C53D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2571750"/>
          </a:xfrm>
          <a:custGeom>
            <a:avLst/>
            <a:gdLst>
              <a:gd name="connsiteX0" fmla="*/ 0 w 9144000"/>
              <a:gd name="connsiteY0" fmla="*/ 0 h 2571750"/>
              <a:gd name="connsiteX1" fmla="*/ 9144000 w 9144000"/>
              <a:gd name="connsiteY1" fmla="*/ 0 h 2571750"/>
              <a:gd name="connsiteX2" fmla="*/ 9144000 w 9144000"/>
              <a:gd name="connsiteY2" fmla="*/ 2571750 h 2571750"/>
              <a:gd name="connsiteX3" fmla="*/ 0 w 9144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571750">
                <a:moveTo>
                  <a:pt x="0" y="0"/>
                </a:moveTo>
                <a:lnTo>
                  <a:pt x="9144000" y="0"/>
                </a:lnTo>
                <a:lnTo>
                  <a:pt x="9144000" y="2571750"/>
                </a:lnTo>
                <a:lnTo>
                  <a:pt x="0" y="257175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13106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C39D49-4799-13FE-3EB6-AC11CEEEC3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19300" y="0"/>
            <a:ext cx="3569770" cy="5143500"/>
          </a:xfrm>
          <a:custGeom>
            <a:avLst/>
            <a:gdLst>
              <a:gd name="connsiteX0" fmla="*/ 0 w 3569770"/>
              <a:gd name="connsiteY0" fmla="*/ 0 h 5143500"/>
              <a:gd name="connsiteX1" fmla="*/ 3569770 w 3569770"/>
              <a:gd name="connsiteY1" fmla="*/ 0 h 5143500"/>
              <a:gd name="connsiteX2" fmla="*/ 3569770 w 3569770"/>
              <a:gd name="connsiteY2" fmla="*/ 5143500 h 5143500"/>
              <a:gd name="connsiteX3" fmla="*/ 0 w 356977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9770" h="5143500">
                <a:moveTo>
                  <a:pt x="0" y="0"/>
                </a:moveTo>
                <a:lnTo>
                  <a:pt x="3569770" y="0"/>
                </a:lnTo>
                <a:lnTo>
                  <a:pt x="3569770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1910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4FFC6A-47F5-D718-FF20-1B57FA61E4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66634" y="1597587"/>
            <a:ext cx="2528745" cy="1684484"/>
          </a:xfrm>
          <a:custGeom>
            <a:avLst/>
            <a:gdLst>
              <a:gd name="connsiteX0" fmla="*/ 0 w 2528745"/>
              <a:gd name="connsiteY0" fmla="*/ 0 h 1684484"/>
              <a:gd name="connsiteX1" fmla="*/ 2528745 w 2528745"/>
              <a:gd name="connsiteY1" fmla="*/ 0 h 1684484"/>
              <a:gd name="connsiteX2" fmla="*/ 2528745 w 2528745"/>
              <a:gd name="connsiteY2" fmla="*/ 1684484 h 1684484"/>
              <a:gd name="connsiteX3" fmla="*/ 0 w 2528745"/>
              <a:gd name="connsiteY3" fmla="*/ 1684484 h 168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745" h="1684484">
                <a:moveTo>
                  <a:pt x="0" y="0"/>
                </a:moveTo>
                <a:lnTo>
                  <a:pt x="2528745" y="0"/>
                </a:lnTo>
                <a:lnTo>
                  <a:pt x="2528745" y="1684484"/>
                </a:lnTo>
                <a:lnTo>
                  <a:pt x="0" y="168448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BA4749E-B26D-4716-A260-6C52D88EB5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13884" y="1597587"/>
            <a:ext cx="2528745" cy="1684484"/>
          </a:xfrm>
          <a:custGeom>
            <a:avLst/>
            <a:gdLst>
              <a:gd name="connsiteX0" fmla="*/ 0 w 2528745"/>
              <a:gd name="connsiteY0" fmla="*/ 0 h 1684484"/>
              <a:gd name="connsiteX1" fmla="*/ 2528745 w 2528745"/>
              <a:gd name="connsiteY1" fmla="*/ 0 h 1684484"/>
              <a:gd name="connsiteX2" fmla="*/ 2528745 w 2528745"/>
              <a:gd name="connsiteY2" fmla="*/ 1684484 h 1684484"/>
              <a:gd name="connsiteX3" fmla="*/ 0 w 2528745"/>
              <a:gd name="connsiteY3" fmla="*/ 1684484 h 168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745" h="1684484">
                <a:moveTo>
                  <a:pt x="0" y="0"/>
                </a:moveTo>
                <a:lnTo>
                  <a:pt x="2528745" y="0"/>
                </a:lnTo>
                <a:lnTo>
                  <a:pt x="2528745" y="1684484"/>
                </a:lnTo>
                <a:lnTo>
                  <a:pt x="0" y="168448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8EB3DF3-ECB9-A9A4-8828-67EEA8E842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1134" y="1597587"/>
            <a:ext cx="2528745" cy="1684484"/>
          </a:xfrm>
          <a:custGeom>
            <a:avLst/>
            <a:gdLst>
              <a:gd name="connsiteX0" fmla="*/ 0 w 2528745"/>
              <a:gd name="connsiteY0" fmla="*/ 0 h 1684484"/>
              <a:gd name="connsiteX1" fmla="*/ 2528745 w 2528745"/>
              <a:gd name="connsiteY1" fmla="*/ 0 h 1684484"/>
              <a:gd name="connsiteX2" fmla="*/ 2528745 w 2528745"/>
              <a:gd name="connsiteY2" fmla="*/ 1684484 h 1684484"/>
              <a:gd name="connsiteX3" fmla="*/ 0 w 2528745"/>
              <a:gd name="connsiteY3" fmla="*/ 1684484 h 168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745" h="1684484">
                <a:moveTo>
                  <a:pt x="0" y="0"/>
                </a:moveTo>
                <a:lnTo>
                  <a:pt x="2528745" y="0"/>
                </a:lnTo>
                <a:lnTo>
                  <a:pt x="2528745" y="1684484"/>
                </a:lnTo>
                <a:lnTo>
                  <a:pt x="0" y="168448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54645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2E1206-91EC-C558-22CB-0041772D3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0076" y="585787"/>
            <a:ext cx="3971925" cy="3971925"/>
          </a:xfrm>
          <a:custGeom>
            <a:avLst/>
            <a:gdLst>
              <a:gd name="connsiteX0" fmla="*/ 0 w 3971925"/>
              <a:gd name="connsiteY0" fmla="*/ 0 h 3971925"/>
              <a:gd name="connsiteX1" fmla="*/ 3971925 w 3971925"/>
              <a:gd name="connsiteY1" fmla="*/ 0 h 3971925"/>
              <a:gd name="connsiteX2" fmla="*/ 3971925 w 3971925"/>
              <a:gd name="connsiteY2" fmla="*/ 3971925 h 3971925"/>
              <a:gd name="connsiteX3" fmla="*/ 0 w 3971925"/>
              <a:gd name="connsiteY3" fmla="*/ 3971925 h 397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3971925">
                <a:moveTo>
                  <a:pt x="0" y="0"/>
                </a:moveTo>
                <a:lnTo>
                  <a:pt x="3971925" y="0"/>
                </a:lnTo>
                <a:lnTo>
                  <a:pt x="3971925" y="3971925"/>
                </a:lnTo>
                <a:lnTo>
                  <a:pt x="0" y="397192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3720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5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44DDEB04-3809-40C0-BD28-CA2F7178E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35" t="31372" r="9535" b="31372"/>
          <a:stretch/>
        </p:blipFill>
        <p:spPr>
          <a:xfrm>
            <a:off x="6252211" y="3819525"/>
            <a:ext cx="2430780" cy="628650"/>
          </a:xfrm>
          <a:prstGeom prst="rect">
            <a:avLst/>
          </a:prstGeom>
        </p:spPr>
      </p:pic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7E9CFF-1985-EDFE-0DCB-423C97A0B4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85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8D7544-C663-4400-8F11-31E56BE9E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391940"/>
              </p:ext>
            </p:extLst>
          </p:nvPr>
        </p:nvGraphicFramePr>
        <p:xfrm>
          <a:off x="635578" y="1548248"/>
          <a:ext cx="3889664" cy="315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44C7A118-5F9C-4F04-8741-E23C6FA2796E}"/>
              </a:ext>
            </a:extLst>
          </p:cNvPr>
          <p:cNvGrpSpPr/>
          <p:nvPr/>
        </p:nvGrpSpPr>
        <p:grpSpPr>
          <a:xfrm>
            <a:off x="5100202" y="1624985"/>
            <a:ext cx="3408220" cy="1038103"/>
            <a:chOff x="5164040" y="1624985"/>
            <a:chExt cx="3408220" cy="1038103"/>
          </a:xfrm>
        </p:grpSpPr>
        <p:sp>
          <p:nvSpPr>
            <p:cNvPr id="8" name="Freeform 50">
              <a:extLst>
                <a:ext uri="{FF2B5EF4-FFF2-40B4-BE49-F238E27FC236}">
                  <a16:creationId xmlns:a16="http://schemas.microsoft.com/office/drawing/2014/main" id="{6A476349-8A45-4FA9-8383-FD572B136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4040" y="1667807"/>
              <a:ext cx="266595" cy="260604"/>
            </a:xfrm>
            <a:custGeom>
              <a:avLst/>
              <a:gdLst>
                <a:gd name="T0" fmla="*/ 282575 w 112"/>
                <a:gd name="T1" fmla="*/ 20273 h 109"/>
                <a:gd name="T2" fmla="*/ 262391 w 112"/>
                <a:gd name="T3" fmla="*/ 0 h 109"/>
                <a:gd name="T4" fmla="*/ 216977 w 112"/>
                <a:gd name="T5" fmla="*/ 53218 h 109"/>
                <a:gd name="T6" fmla="*/ 128673 w 112"/>
                <a:gd name="T7" fmla="*/ 17739 h 109"/>
                <a:gd name="T8" fmla="*/ 0 w 112"/>
                <a:gd name="T9" fmla="*/ 146982 h 109"/>
                <a:gd name="T10" fmla="*/ 128673 w 112"/>
                <a:gd name="T11" fmla="*/ 276225 h 109"/>
                <a:gd name="T12" fmla="*/ 257345 w 112"/>
                <a:gd name="T13" fmla="*/ 146982 h 109"/>
                <a:gd name="T14" fmla="*/ 237161 w 112"/>
                <a:gd name="T15" fmla="*/ 78559 h 109"/>
                <a:gd name="T16" fmla="*/ 282575 w 112"/>
                <a:gd name="T17" fmla="*/ 20273 h 109"/>
                <a:gd name="T18" fmla="*/ 239684 w 112"/>
                <a:gd name="T19" fmla="*/ 146982 h 109"/>
                <a:gd name="T20" fmla="*/ 128673 w 112"/>
                <a:gd name="T21" fmla="*/ 255952 h 109"/>
                <a:gd name="T22" fmla="*/ 20184 w 112"/>
                <a:gd name="T23" fmla="*/ 146982 h 109"/>
                <a:gd name="T24" fmla="*/ 128673 w 112"/>
                <a:gd name="T25" fmla="*/ 35478 h 109"/>
                <a:gd name="T26" fmla="*/ 204362 w 112"/>
                <a:gd name="T27" fmla="*/ 65889 h 109"/>
                <a:gd name="T28" fmla="*/ 126150 w 112"/>
                <a:gd name="T29" fmla="*/ 157119 h 109"/>
                <a:gd name="T30" fmla="*/ 65598 w 112"/>
                <a:gd name="T31" fmla="*/ 98833 h 109"/>
                <a:gd name="T32" fmla="*/ 45414 w 112"/>
                <a:gd name="T33" fmla="*/ 136845 h 109"/>
                <a:gd name="T34" fmla="*/ 108489 w 112"/>
                <a:gd name="T35" fmla="*/ 207802 h 109"/>
                <a:gd name="T36" fmla="*/ 121104 w 112"/>
                <a:gd name="T37" fmla="*/ 225542 h 109"/>
                <a:gd name="T38" fmla="*/ 136242 w 112"/>
                <a:gd name="T39" fmla="*/ 207802 h 109"/>
                <a:gd name="T40" fmla="*/ 224546 w 112"/>
                <a:gd name="T41" fmla="*/ 93764 h 109"/>
                <a:gd name="T42" fmla="*/ 239684 w 112"/>
                <a:gd name="T43" fmla="*/ 146982 h 1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2" h="109">
                  <a:moveTo>
                    <a:pt x="112" y="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77" y="12"/>
                    <a:pt x="65" y="7"/>
                    <a:pt x="51" y="7"/>
                  </a:cubicBezTo>
                  <a:cubicBezTo>
                    <a:pt x="23" y="7"/>
                    <a:pt x="0" y="30"/>
                    <a:pt x="0" y="58"/>
                  </a:cubicBezTo>
                  <a:cubicBezTo>
                    <a:pt x="0" y="86"/>
                    <a:pt x="23" y="109"/>
                    <a:pt x="51" y="109"/>
                  </a:cubicBezTo>
                  <a:cubicBezTo>
                    <a:pt x="79" y="109"/>
                    <a:pt x="102" y="86"/>
                    <a:pt x="102" y="58"/>
                  </a:cubicBezTo>
                  <a:cubicBezTo>
                    <a:pt x="102" y="48"/>
                    <a:pt x="99" y="38"/>
                    <a:pt x="94" y="31"/>
                  </a:cubicBezTo>
                  <a:lnTo>
                    <a:pt x="112" y="8"/>
                  </a:lnTo>
                  <a:close/>
                  <a:moveTo>
                    <a:pt x="95" y="58"/>
                  </a:moveTo>
                  <a:cubicBezTo>
                    <a:pt x="95" y="82"/>
                    <a:pt x="75" y="101"/>
                    <a:pt x="51" y="101"/>
                  </a:cubicBezTo>
                  <a:cubicBezTo>
                    <a:pt x="27" y="101"/>
                    <a:pt x="8" y="82"/>
                    <a:pt x="8" y="58"/>
                  </a:cubicBezTo>
                  <a:cubicBezTo>
                    <a:pt x="8" y="34"/>
                    <a:pt x="27" y="14"/>
                    <a:pt x="51" y="14"/>
                  </a:cubicBezTo>
                  <a:cubicBezTo>
                    <a:pt x="63" y="14"/>
                    <a:pt x="73" y="19"/>
                    <a:pt x="81" y="2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3" y="43"/>
                    <a:pt x="95" y="50"/>
                    <a:pt x="95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pt-BR" sz="1013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A969F0-5670-4D02-9622-9AA57071B7DC}"/>
                </a:ext>
              </a:extLst>
            </p:cNvPr>
            <p:cNvSpPr/>
            <p:nvPr/>
          </p:nvSpPr>
          <p:spPr>
            <a:xfrm flipH="1">
              <a:off x="5385447" y="1624985"/>
              <a:ext cx="1425890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xo 2 Medium" pitchFamily="2" charset="0"/>
                  <a:ea typeface="+mn-ea"/>
                  <a:cs typeface="Arial" panose="020B0604020202020204" pitchFamily="34" charset="0"/>
                </a:rPr>
                <a:t>Texto do slide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DB41CA-BC5E-4E6B-9711-53265DC66B22}"/>
                </a:ext>
              </a:extLst>
            </p:cNvPr>
            <p:cNvSpPr/>
            <p:nvPr/>
          </p:nvSpPr>
          <p:spPr>
            <a:xfrm>
              <a:off x="5164040" y="2016757"/>
              <a:ext cx="3408220" cy="64633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ipsum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dolor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amet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,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consectetur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adipiscing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elit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Nulla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eu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mattis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Suspendisse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potenti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endParaRPr lang="pt-B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2">
            <a:extLst>
              <a:ext uri="{FF2B5EF4-FFF2-40B4-BE49-F238E27FC236}">
                <a16:creationId xmlns:a16="http://schemas.microsoft.com/office/drawing/2014/main" id="{21324672-5D77-4AD0-A4E7-9CC2535F68B0}"/>
              </a:ext>
            </a:extLst>
          </p:cNvPr>
          <p:cNvSpPr txBox="1"/>
          <p:nvPr/>
        </p:nvSpPr>
        <p:spPr>
          <a:xfrm>
            <a:off x="2423160" y="437379"/>
            <a:ext cx="429768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000">
                <a:latin typeface="Exo 2 Medium" pitchFamily="2" charset="0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AFDCE5B-FB38-419F-B490-4029CE0FC376}"/>
              </a:ext>
            </a:extLst>
          </p:cNvPr>
          <p:cNvCxnSpPr/>
          <p:nvPr/>
        </p:nvCxnSpPr>
        <p:spPr>
          <a:xfrm>
            <a:off x="4235450" y="9913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FDFFB26-D532-454E-9732-B19E85F649EC}"/>
              </a:ext>
            </a:extLst>
          </p:cNvPr>
          <p:cNvGrpSpPr/>
          <p:nvPr/>
        </p:nvGrpSpPr>
        <p:grpSpPr>
          <a:xfrm>
            <a:off x="5100202" y="3091835"/>
            <a:ext cx="3408220" cy="1222769"/>
            <a:chOff x="5164040" y="3091835"/>
            <a:chExt cx="3408220" cy="1222769"/>
          </a:xfrm>
        </p:grpSpPr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76F1AABF-ED74-4BA0-B2A6-410AA87C9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4040" y="3134657"/>
              <a:ext cx="266595" cy="260604"/>
            </a:xfrm>
            <a:custGeom>
              <a:avLst/>
              <a:gdLst>
                <a:gd name="T0" fmla="*/ 282575 w 112"/>
                <a:gd name="T1" fmla="*/ 20273 h 109"/>
                <a:gd name="T2" fmla="*/ 262391 w 112"/>
                <a:gd name="T3" fmla="*/ 0 h 109"/>
                <a:gd name="T4" fmla="*/ 216977 w 112"/>
                <a:gd name="T5" fmla="*/ 53218 h 109"/>
                <a:gd name="T6" fmla="*/ 128673 w 112"/>
                <a:gd name="T7" fmla="*/ 17739 h 109"/>
                <a:gd name="T8" fmla="*/ 0 w 112"/>
                <a:gd name="T9" fmla="*/ 146982 h 109"/>
                <a:gd name="T10" fmla="*/ 128673 w 112"/>
                <a:gd name="T11" fmla="*/ 276225 h 109"/>
                <a:gd name="T12" fmla="*/ 257345 w 112"/>
                <a:gd name="T13" fmla="*/ 146982 h 109"/>
                <a:gd name="T14" fmla="*/ 237161 w 112"/>
                <a:gd name="T15" fmla="*/ 78559 h 109"/>
                <a:gd name="T16" fmla="*/ 282575 w 112"/>
                <a:gd name="T17" fmla="*/ 20273 h 109"/>
                <a:gd name="T18" fmla="*/ 239684 w 112"/>
                <a:gd name="T19" fmla="*/ 146982 h 109"/>
                <a:gd name="T20" fmla="*/ 128673 w 112"/>
                <a:gd name="T21" fmla="*/ 255952 h 109"/>
                <a:gd name="T22" fmla="*/ 20184 w 112"/>
                <a:gd name="T23" fmla="*/ 146982 h 109"/>
                <a:gd name="T24" fmla="*/ 128673 w 112"/>
                <a:gd name="T25" fmla="*/ 35478 h 109"/>
                <a:gd name="T26" fmla="*/ 204362 w 112"/>
                <a:gd name="T27" fmla="*/ 65889 h 109"/>
                <a:gd name="T28" fmla="*/ 126150 w 112"/>
                <a:gd name="T29" fmla="*/ 157119 h 109"/>
                <a:gd name="T30" fmla="*/ 65598 w 112"/>
                <a:gd name="T31" fmla="*/ 98833 h 109"/>
                <a:gd name="T32" fmla="*/ 45414 w 112"/>
                <a:gd name="T33" fmla="*/ 136845 h 109"/>
                <a:gd name="T34" fmla="*/ 108489 w 112"/>
                <a:gd name="T35" fmla="*/ 207802 h 109"/>
                <a:gd name="T36" fmla="*/ 121104 w 112"/>
                <a:gd name="T37" fmla="*/ 225542 h 109"/>
                <a:gd name="T38" fmla="*/ 136242 w 112"/>
                <a:gd name="T39" fmla="*/ 207802 h 109"/>
                <a:gd name="T40" fmla="*/ 224546 w 112"/>
                <a:gd name="T41" fmla="*/ 93764 h 109"/>
                <a:gd name="T42" fmla="*/ 239684 w 112"/>
                <a:gd name="T43" fmla="*/ 146982 h 1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2" h="109">
                  <a:moveTo>
                    <a:pt x="112" y="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77" y="12"/>
                    <a:pt x="65" y="7"/>
                    <a:pt x="51" y="7"/>
                  </a:cubicBezTo>
                  <a:cubicBezTo>
                    <a:pt x="23" y="7"/>
                    <a:pt x="0" y="30"/>
                    <a:pt x="0" y="58"/>
                  </a:cubicBezTo>
                  <a:cubicBezTo>
                    <a:pt x="0" y="86"/>
                    <a:pt x="23" y="109"/>
                    <a:pt x="51" y="109"/>
                  </a:cubicBezTo>
                  <a:cubicBezTo>
                    <a:pt x="79" y="109"/>
                    <a:pt x="102" y="86"/>
                    <a:pt x="102" y="58"/>
                  </a:cubicBezTo>
                  <a:cubicBezTo>
                    <a:pt x="102" y="48"/>
                    <a:pt x="99" y="38"/>
                    <a:pt x="94" y="31"/>
                  </a:cubicBezTo>
                  <a:lnTo>
                    <a:pt x="112" y="8"/>
                  </a:lnTo>
                  <a:close/>
                  <a:moveTo>
                    <a:pt x="95" y="58"/>
                  </a:moveTo>
                  <a:cubicBezTo>
                    <a:pt x="95" y="82"/>
                    <a:pt x="75" y="101"/>
                    <a:pt x="51" y="101"/>
                  </a:cubicBezTo>
                  <a:cubicBezTo>
                    <a:pt x="27" y="101"/>
                    <a:pt x="8" y="82"/>
                    <a:pt x="8" y="58"/>
                  </a:cubicBezTo>
                  <a:cubicBezTo>
                    <a:pt x="8" y="34"/>
                    <a:pt x="27" y="14"/>
                    <a:pt x="51" y="14"/>
                  </a:cubicBezTo>
                  <a:cubicBezTo>
                    <a:pt x="63" y="14"/>
                    <a:pt x="73" y="19"/>
                    <a:pt x="81" y="2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3" y="43"/>
                    <a:pt x="95" y="50"/>
                    <a:pt x="95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pt-BR" sz="1013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A44D641E-8123-4B7D-A855-597E164595E7}"/>
                </a:ext>
              </a:extLst>
            </p:cNvPr>
            <p:cNvSpPr/>
            <p:nvPr/>
          </p:nvSpPr>
          <p:spPr>
            <a:xfrm flipH="1">
              <a:off x="5385447" y="3091835"/>
              <a:ext cx="1425890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xo 2 Medium" pitchFamily="2" charset="0"/>
                  <a:ea typeface="+mn-ea"/>
                  <a:cs typeface="Arial" panose="020B0604020202020204" pitchFamily="34" charset="0"/>
                </a:rPr>
                <a:t>Texto do slide </a:t>
              </a:r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6B0301D4-1D7C-43ED-927E-A4F422A576FC}"/>
                </a:ext>
              </a:extLst>
            </p:cNvPr>
            <p:cNvSpPr/>
            <p:nvPr/>
          </p:nvSpPr>
          <p:spPr>
            <a:xfrm>
              <a:off x="5164040" y="3483607"/>
              <a:ext cx="3408220" cy="83099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ipsum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dolor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amet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,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consectetur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adipiscing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elit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Nulla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eu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mattis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Suspendisse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potenti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Phasellus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scelerisque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mauris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et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accumsan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tempor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43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22">
            <a:extLst>
              <a:ext uri="{FF2B5EF4-FFF2-40B4-BE49-F238E27FC236}">
                <a16:creationId xmlns:a16="http://schemas.microsoft.com/office/drawing/2014/main" id="{605AB2ED-9D50-4571-97AA-B92A191304C6}"/>
              </a:ext>
            </a:extLst>
          </p:cNvPr>
          <p:cNvSpPr txBox="1"/>
          <p:nvPr/>
        </p:nvSpPr>
        <p:spPr>
          <a:xfrm>
            <a:off x="2423160" y="437379"/>
            <a:ext cx="4297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000">
                <a:latin typeface="Exo 2 Medium" pitchFamily="2" charset="0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281B578-7F73-4CA9-8B29-2FDA2E08356C}"/>
              </a:ext>
            </a:extLst>
          </p:cNvPr>
          <p:cNvGrpSpPr/>
          <p:nvPr/>
        </p:nvGrpSpPr>
        <p:grpSpPr>
          <a:xfrm>
            <a:off x="681500" y="1723241"/>
            <a:ext cx="1558865" cy="2413800"/>
            <a:chOff x="671975" y="1723241"/>
            <a:chExt cx="1558865" cy="24138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D83FB9A-F879-4F48-9B3A-AC8DE7704DAA}"/>
                </a:ext>
              </a:extLst>
            </p:cNvPr>
            <p:cNvSpPr/>
            <p:nvPr/>
          </p:nvSpPr>
          <p:spPr>
            <a:xfrm>
              <a:off x="671975" y="2753111"/>
              <a:ext cx="1558865" cy="299219"/>
            </a:xfrm>
            <a:custGeom>
              <a:avLst/>
              <a:gdLst/>
              <a:ahLst/>
              <a:cxnLst/>
              <a:rect l="l" t="t" r="r" b="b"/>
              <a:pathLst>
                <a:path w="1548000" h="936032">
                  <a:moveTo>
                    <a:pt x="0" y="0"/>
                  </a:moveTo>
                  <a:lnTo>
                    <a:pt x="606942" y="0"/>
                  </a:lnTo>
                  <a:lnTo>
                    <a:pt x="774000" y="288032"/>
                  </a:lnTo>
                  <a:lnTo>
                    <a:pt x="941059" y="0"/>
                  </a:lnTo>
                  <a:lnTo>
                    <a:pt x="1548000" y="0"/>
                  </a:lnTo>
                  <a:lnTo>
                    <a:pt x="1548000" y="648000"/>
                  </a:lnTo>
                  <a:lnTo>
                    <a:pt x="941059" y="648000"/>
                  </a:lnTo>
                  <a:lnTo>
                    <a:pt x="774000" y="936032"/>
                  </a:lnTo>
                  <a:lnTo>
                    <a:pt x="606942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4E3D34-0D05-43D7-8AC2-7BA445885EEE}"/>
                </a:ext>
              </a:extLst>
            </p:cNvPr>
            <p:cNvSpPr txBox="1"/>
            <p:nvPr/>
          </p:nvSpPr>
          <p:spPr>
            <a:xfrm>
              <a:off x="997169" y="2271930"/>
              <a:ext cx="908476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2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Exo 2 Medium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en-US" altLang="ko-KR" b="0" dirty="0"/>
                <a:t>01</a:t>
              </a:r>
              <a:endParaRPr lang="ko-KR" altLang="en-US" b="0" dirty="0"/>
            </a:p>
          </p:txBody>
        </p:sp>
        <p:grpSp>
          <p:nvGrpSpPr>
            <p:cNvPr id="46" name="Group 2">
              <a:extLst>
                <a:ext uri="{FF2B5EF4-FFF2-40B4-BE49-F238E27FC236}">
                  <a16:creationId xmlns:a16="http://schemas.microsoft.com/office/drawing/2014/main" id="{BB626150-F4A7-4E8C-8192-BE08842FB464}"/>
                </a:ext>
              </a:extLst>
            </p:cNvPr>
            <p:cNvGrpSpPr/>
            <p:nvPr/>
          </p:nvGrpSpPr>
          <p:grpSpPr>
            <a:xfrm>
              <a:off x="756953" y="3199096"/>
              <a:ext cx="1388908" cy="937945"/>
              <a:chOff x="2122880" y="1602470"/>
              <a:chExt cx="1851877" cy="1250592"/>
            </a:xfrm>
          </p:grpSpPr>
          <p:sp>
            <p:nvSpPr>
              <p:cNvPr id="47" name="TextBox 33">
                <a:extLst>
                  <a:ext uri="{FF2B5EF4-FFF2-40B4-BE49-F238E27FC236}">
                    <a16:creationId xmlns:a16="http://schemas.microsoft.com/office/drawing/2014/main" id="{37F5FE8A-6B75-464D-9E82-63B15F90FF1C}"/>
                  </a:ext>
                </a:extLst>
              </p:cNvPr>
              <p:cNvSpPr txBox="1"/>
              <p:nvPr/>
            </p:nvSpPr>
            <p:spPr>
              <a:xfrm>
                <a:off x="2188416" y="1602470"/>
                <a:ext cx="1720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Exo 2 Medium" pitchFamily="2" charset="0"/>
                    <a:ea typeface="+mn-ea"/>
                    <a:cs typeface="Arial" panose="020B0604020202020204" pitchFamily="34" charset="0"/>
                  </a:rPr>
                  <a:t>Texto do slide </a:t>
                </a:r>
              </a:p>
            </p:txBody>
          </p:sp>
          <p:sp>
            <p:nvSpPr>
              <p:cNvPr id="48" name="TextBox 34">
                <a:extLst>
                  <a:ext uri="{FF2B5EF4-FFF2-40B4-BE49-F238E27FC236}">
                    <a16:creationId xmlns:a16="http://schemas.microsoft.com/office/drawing/2014/main" id="{055B1052-5E3E-4EF4-B399-558E3F581DA0}"/>
                  </a:ext>
                </a:extLst>
              </p:cNvPr>
              <p:cNvSpPr txBox="1"/>
              <p:nvPr/>
            </p:nvSpPr>
            <p:spPr>
              <a:xfrm>
                <a:off x="2122880" y="1909215"/>
                <a:ext cx="1851877" cy="94384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Lorem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ipsum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dolor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sit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amet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,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consectetur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adipiscing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elit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.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Nulla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eu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mattis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A1FBC59-F802-4AB0-9D9D-7C02B9BBAE7F}"/>
                </a:ext>
              </a:extLst>
            </p:cNvPr>
            <p:cNvGrpSpPr/>
            <p:nvPr/>
          </p:nvGrpSpPr>
          <p:grpSpPr>
            <a:xfrm>
              <a:off x="1171847" y="1723241"/>
              <a:ext cx="559121" cy="559121"/>
              <a:chOff x="1171847" y="1828016"/>
              <a:chExt cx="559121" cy="55912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4D26B-CE9A-4C1D-9E88-0277EF876C2E}"/>
                  </a:ext>
                </a:extLst>
              </p:cNvPr>
              <p:cNvSpPr/>
              <p:nvPr/>
            </p:nvSpPr>
            <p:spPr>
              <a:xfrm>
                <a:off x="1171847" y="1828016"/>
                <a:ext cx="559121" cy="55912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64" name="Gráfico 63" descr="Gesto de toque duplo com preenchimento sólido">
                <a:extLst>
                  <a:ext uri="{FF2B5EF4-FFF2-40B4-BE49-F238E27FC236}">
                    <a16:creationId xmlns:a16="http://schemas.microsoft.com/office/drawing/2014/main" id="{A797B672-68FF-470A-9A02-6D47EC03A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245496" y="1901665"/>
                <a:ext cx="411822" cy="411822"/>
              </a:xfrm>
              <a:prstGeom prst="rect">
                <a:avLst/>
              </a:prstGeom>
            </p:spPr>
          </p:pic>
        </p:grp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03B6F-6B11-4B7B-8E0D-E7A55E45F154}"/>
              </a:ext>
            </a:extLst>
          </p:cNvPr>
          <p:cNvGrpSpPr/>
          <p:nvPr/>
        </p:nvGrpSpPr>
        <p:grpSpPr>
          <a:xfrm>
            <a:off x="6892076" y="1723241"/>
            <a:ext cx="1558865" cy="2413800"/>
            <a:chOff x="6892076" y="1723241"/>
            <a:chExt cx="1558865" cy="241380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2EF2CC3-7EA2-4460-942D-BCC531E21930}"/>
                </a:ext>
              </a:extLst>
            </p:cNvPr>
            <p:cNvSpPr/>
            <p:nvPr/>
          </p:nvSpPr>
          <p:spPr>
            <a:xfrm>
              <a:off x="6892076" y="2753111"/>
              <a:ext cx="1558865" cy="299219"/>
            </a:xfrm>
            <a:custGeom>
              <a:avLst/>
              <a:gdLst/>
              <a:ahLst/>
              <a:cxnLst/>
              <a:rect l="l" t="t" r="r" b="b"/>
              <a:pathLst>
                <a:path w="1548000" h="936032">
                  <a:moveTo>
                    <a:pt x="0" y="0"/>
                  </a:moveTo>
                  <a:lnTo>
                    <a:pt x="606942" y="0"/>
                  </a:lnTo>
                  <a:lnTo>
                    <a:pt x="774000" y="288032"/>
                  </a:lnTo>
                  <a:lnTo>
                    <a:pt x="941059" y="0"/>
                  </a:lnTo>
                  <a:lnTo>
                    <a:pt x="1548000" y="0"/>
                  </a:lnTo>
                  <a:lnTo>
                    <a:pt x="1548000" y="648000"/>
                  </a:lnTo>
                  <a:lnTo>
                    <a:pt x="941059" y="648000"/>
                  </a:lnTo>
                  <a:lnTo>
                    <a:pt x="774000" y="936032"/>
                  </a:lnTo>
                  <a:lnTo>
                    <a:pt x="606942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</a:t>
              </a:r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B67E3D-A550-4BF8-9CC2-59AB27D5C825}"/>
                </a:ext>
              </a:extLst>
            </p:cNvPr>
            <p:cNvSpPr txBox="1"/>
            <p:nvPr/>
          </p:nvSpPr>
          <p:spPr>
            <a:xfrm>
              <a:off x="7217270" y="2271930"/>
              <a:ext cx="908476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2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Exo 2 Medium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en-US" altLang="ko-KR" b="0" dirty="0"/>
                <a:t>05</a:t>
              </a:r>
              <a:endParaRPr lang="ko-KR" altLang="en-US" b="0" dirty="0"/>
            </a:p>
          </p:txBody>
        </p:sp>
        <p:grpSp>
          <p:nvGrpSpPr>
            <p:cNvPr id="52" name="Group 2">
              <a:extLst>
                <a:ext uri="{FF2B5EF4-FFF2-40B4-BE49-F238E27FC236}">
                  <a16:creationId xmlns:a16="http://schemas.microsoft.com/office/drawing/2014/main" id="{CB3E8044-23F1-4360-AFE5-653E4F90D063}"/>
                </a:ext>
              </a:extLst>
            </p:cNvPr>
            <p:cNvGrpSpPr/>
            <p:nvPr/>
          </p:nvGrpSpPr>
          <p:grpSpPr>
            <a:xfrm>
              <a:off x="6948783" y="3199096"/>
              <a:ext cx="1445450" cy="937945"/>
              <a:chOff x="2085185" y="1602470"/>
              <a:chExt cx="1927267" cy="1250592"/>
            </a:xfrm>
          </p:grpSpPr>
          <p:sp>
            <p:nvSpPr>
              <p:cNvPr id="53" name="TextBox 33">
                <a:extLst>
                  <a:ext uri="{FF2B5EF4-FFF2-40B4-BE49-F238E27FC236}">
                    <a16:creationId xmlns:a16="http://schemas.microsoft.com/office/drawing/2014/main" id="{63326D78-FB65-4924-A92F-9C927DD81627}"/>
                  </a:ext>
                </a:extLst>
              </p:cNvPr>
              <p:cNvSpPr txBox="1"/>
              <p:nvPr/>
            </p:nvSpPr>
            <p:spPr>
              <a:xfrm>
                <a:off x="2188416" y="1602470"/>
                <a:ext cx="1720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Exo 2 Medium" pitchFamily="2" charset="0"/>
                    <a:ea typeface="+mn-ea"/>
                    <a:cs typeface="Arial" panose="020B0604020202020204" pitchFamily="34" charset="0"/>
                  </a:rPr>
                  <a:t>Texto do slide </a:t>
                </a:r>
              </a:p>
            </p:txBody>
          </p:sp>
          <p:sp>
            <p:nvSpPr>
              <p:cNvPr id="54" name="TextBox 34">
                <a:extLst>
                  <a:ext uri="{FF2B5EF4-FFF2-40B4-BE49-F238E27FC236}">
                    <a16:creationId xmlns:a16="http://schemas.microsoft.com/office/drawing/2014/main" id="{C00B191C-CF0E-4A27-83E7-93728548C446}"/>
                  </a:ext>
                </a:extLst>
              </p:cNvPr>
              <p:cNvSpPr txBox="1"/>
              <p:nvPr/>
            </p:nvSpPr>
            <p:spPr>
              <a:xfrm>
                <a:off x="2085185" y="1909215"/>
                <a:ext cx="1927267" cy="94384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Lorem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ipsum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dolor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sit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amet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,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consectetur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adipiscing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elit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.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Nulla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eu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mattis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1A80E09D-E06B-415E-A1C7-2BBE0FFBCD25}"/>
                </a:ext>
              </a:extLst>
            </p:cNvPr>
            <p:cNvGrpSpPr/>
            <p:nvPr/>
          </p:nvGrpSpPr>
          <p:grpSpPr>
            <a:xfrm>
              <a:off x="7391948" y="1723241"/>
              <a:ext cx="559121" cy="559121"/>
              <a:chOff x="7401473" y="1828016"/>
              <a:chExt cx="559121" cy="55912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6F05330-19F3-44E4-8055-4E9358205EEF}"/>
                  </a:ext>
                </a:extLst>
              </p:cNvPr>
              <p:cNvSpPr/>
              <p:nvPr/>
            </p:nvSpPr>
            <p:spPr>
              <a:xfrm>
                <a:off x="7401473" y="1828016"/>
                <a:ext cx="559121" cy="559121"/>
              </a:xfrm>
              <a:prstGeom prst="ellipse">
                <a:avLst/>
              </a:prstGeom>
              <a:solidFill>
                <a:schemeClr val="accent4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66" name="Gráfico 65" descr="Curva do taco de hóquei com preenchimento sólido">
                <a:extLst>
                  <a:ext uri="{FF2B5EF4-FFF2-40B4-BE49-F238E27FC236}">
                    <a16:creationId xmlns:a16="http://schemas.microsoft.com/office/drawing/2014/main" id="{D27314C5-DD51-4108-8ADC-66450896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20787" y="1947330"/>
                <a:ext cx="320492" cy="320492"/>
              </a:xfrm>
              <a:prstGeom prst="rect">
                <a:avLst/>
              </a:prstGeom>
            </p:spPr>
          </p:pic>
        </p:grpSp>
      </p:grp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4A86B41-5220-4D5B-8DC0-1E76A58BDBCD}"/>
              </a:ext>
            </a:extLst>
          </p:cNvPr>
          <p:cNvCxnSpPr/>
          <p:nvPr/>
        </p:nvCxnSpPr>
        <p:spPr>
          <a:xfrm>
            <a:off x="4235450" y="9913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532495B-EDB7-4BA4-9E2D-B15ACDCA3499}"/>
              </a:ext>
            </a:extLst>
          </p:cNvPr>
          <p:cNvGrpSpPr/>
          <p:nvPr/>
        </p:nvGrpSpPr>
        <p:grpSpPr>
          <a:xfrm>
            <a:off x="3786788" y="1723241"/>
            <a:ext cx="1558865" cy="2536911"/>
            <a:chOff x="3786788" y="1723241"/>
            <a:chExt cx="1558865" cy="253691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392595-464F-4FAB-822A-4BA7D5C15FD4}"/>
                </a:ext>
              </a:extLst>
            </p:cNvPr>
            <p:cNvSpPr/>
            <p:nvPr/>
          </p:nvSpPr>
          <p:spPr>
            <a:xfrm>
              <a:off x="3786788" y="2753111"/>
              <a:ext cx="1558865" cy="299219"/>
            </a:xfrm>
            <a:custGeom>
              <a:avLst/>
              <a:gdLst/>
              <a:ahLst/>
              <a:cxnLst/>
              <a:rect l="l" t="t" r="r" b="b"/>
              <a:pathLst>
                <a:path w="1548000" h="936032">
                  <a:moveTo>
                    <a:pt x="0" y="0"/>
                  </a:moveTo>
                  <a:lnTo>
                    <a:pt x="606942" y="0"/>
                  </a:lnTo>
                  <a:lnTo>
                    <a:pt x="774000" y="288032"/>
                  </a:lnTo>
                  <a:lnTo>
                    <a:pt x="941059" y="0"/>
                  </a:lnTo>
                  <a:lnTo>
                    <a:pt x="1548000" y="0"/>
                  </a:lnTo>
                  <a:lnTo>
                    <a:pt x="1548000" y="648000"/>
                  </a:lnTo>
                  <a:lnTo>
                    <a:pt x="941059" y="648000"/>
                  </a:lnTo>
                  <a:lnTo>
                    <a:pt x="774000" y="936032"/>
                  </a:lnTo>
                  <a:lnTo>
                    <a:pt x="606942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</a:t>
              </a:r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E47CC7-52B3-4C8C-B5C8-43CAAEA997F8}"/>
                </a:ext>
              </a:extLst>
            </p:cNvPr>
            <p:cNvSpPr txBox="1"/>
            <p:nvPr/>
          </p:nvSpPr>
          <p:spPr>
            <a:xfrm>
              <a:off x="4111982" y="2271930"/>
              <a:ext cx="908476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2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Exo 2 Medium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en-US" altLang="ko-KR" b="0" dirty="0"/>
                <a:t>03</a:t>
              </a:r>
              <a:endParaRPr lang="ko-KR" altLang="en-US" b="0" dirty="0"/>
            </a:p>
          </p:txBody>
        </p:sp>
        <p:grpSp>
          <p:nvGrpSpPr>
            <p:cNvPr id="49" name="Group 2">
              <a:extLst>
                <a:ext uri="{FF2B5EF4-FFF2-40B4-BE49-F238E27FC236}">
                  <a16:creationId xmlns:a16="http://schemas.microsoft.com/office/drawing/2014/main" id="{2E33C76A-355E-4B9B-8197-BDF390E73840}"/>
                </a:ext>
              </a:extLst>
            </p:cNvPr>
            <p:cNvGrpSpPr/>
            <p:nvPr/>
          </p:nvGrpSpPr>
          <p:grpSpPr>
            <a:xfrm>
              <a:off x="3865115" y="3199096"/>
              <a:ext cx="1402210" cy="1061056"/>
              <a:chOff x="2114012" y="1602470"/>
              <a:chExt cx="1869613" cy="1414740"/>
            </a:xfrm>
          </p:grpSpPr>
          <p:sp>
            <p:nvSpPr>
              <p:cNvPr id="50" name="TextBox 33">
                <a:extLst>
                  <a:ext uri="{FF2B5EF4-FFF2-40B4-BE49-F238E27FC236}">
                    <a16:creationId xmlns:a16="http://schemas.microsoft.com/office/drawing/2014/main" id="{C0A1D172-44C3-4B14-B10C-44972513867F}"/>
                  </a:ext>
                </a:extLst>
              </p:cNvPr>
              <p:cNvSpPr txBox="1"/>
              <p:nvPr/>
            </p:nvSpPr>
            <p:spPr>
              <a:xfrm>
                <a:off x="2188416" y="1602470"/>
                <a:ext cx="1720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Exo 2 Medium" pitchFamily="2" charset="0"/>
                    <a:ea typeface="+mn-ea"/>
                    <a:cs typeface="Arial" panose="020B0604020202020204" pitchFamily="34" charset="0"/>
                  </a:rPr>
                  <a:t>Texto do slide </a:t>
                </a:r>
              </a:p>
            </p:txBody>
          </p:sp>
          <p:sp>
            <p:nvSpPr>
              <p:cNvPr id="51" name="TextBox 34">
                <a:extLst>
                  <a:ext uri="{FF2B5EF4-FFF2-40B4-BE49-F238E27FC236}">
                    <a16:creationId xmlns:a16="http://schemas.microsoft.com/office/drawing/2014/main" id="{C643FD2A-9C2B-4027-8B0E-BAC1A899D928}"/>
                  </a:ext>
                </a:extLst>
              </p:cNvPr>
              <p:cNvSpPr txBox="1"/>
              <p:nvPr/>
            </p:nvSpPr>
            <p:spPr>
              <a:xfrm>
                <a:off x="2114012" y="1909215"/>
                <a:ext cx="1869613" cy="11079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Lorem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ipsum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dolor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sit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amet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,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consectetur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adipiscing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elit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.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Nulla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eu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mattis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ea typeface="+mn-ea"/>
                  <a:cs typeface="Segoe UI" panose="020B0502040204020203" pitchFamily="34" charset="0"/>
                </a:endParaRPr>
              </a:p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71B005A-8C95-42DB-8494-AB363B12F951}"/>
                </a:ext>
              </a:extLst>
            </p:cNvPr>
            <p:cNvGrpSpPr/>
            <p:nvPr/>
          </p:nvGrpSpPr>
          <p:grpSpPr>
            <a:xfrm>
              <a:off x="4286660" y="1723241"/>
              <a:ext cx="559121" cy="559121"/>
              <a:chOff x="4286659" y="1828016"/>
              <a:chExt cx="559121" cy="55912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24A19DF-ED60-4BCA-96EE-7FDE211EC92B}"/>
                  </a:ext>
                </a:extLst>
              </p:cNvPr>
              <p:cNvSpPr/>
              <p:nvPr/>
            </p:nvSpPr>
            <p:spPr>
              <a:xfrm>
                <a:off x="4286659" y="1828016"/>
                <a:ext cx="559121" cy="559121"/>
              </a:xfrm>
              <a:prstGeom prst="ellipse">
                <a:avLst/>
              </a:prstGeom>
              <a:solidFill>
                <a:schemeClr val="accent2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0" name="Gráfico 69" descr="Bloqueio com preenchimento sólido">
                <a:extLst>
                  <a:ext uri="{FF2B5EF4-FFF2-40B4-BE49-F238E27FC236}">
                    <a16:creationId xmlns:a16="http://schemas.microsoft.com/office/drawing/2014/main" id="{BC2D28EF-6865-4E31-893F-524B907A7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72322" y="1913679"/>
                <a:ext cx="387795" cy="387795"/>
              </a:xfrm>
              <a:prstGeom prst="rect">
                <a:avLst/>
              </a:prstGeom>
            </p:spPr>
          </p:pic>
        </p:grp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65327A0-AB01-48A3-AE0F-E115EA992F11}"/>
              </a:ext>
            </a:extLst>
          </p:cNvPr>
          <p:cNvGrpSpPr/>
          <p:nvPr/>
        </p:nvGrpSpPr>
        <p:grpSpPr>
          <a:xfrm>
            <a:off x="2232776" y="1723241"/>
            <a:ext cx="1558865" cy="2413800"/>
            <a:chOff x="2232776" y="1723241"/>
            <a:chExt cx="1558865" cy="241380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4D5A8E29-2CA2-48DB-A82C-56D93F88060D}"/>
                </a:ext>
              </a:extLst>
            </p:cNvPr>
            <p:cNvSpPr/>
            <p:nvPr/>
          </p:nvSpPr>
          <p:spPr>
            <a:xfrm rot="10800000" flipV="1">
              <a:off x="2232776" y="2753111"/>
              <a:ext cx="1558865" cy="299219"/>
            </a:xfrm>
            <a:custGeom>
              <a:avLst/>
              <a:gdLst/>
              <a:ahLst/>
              <a:cxnLst/>
              <a:rect l="l" t="t" r="r" b="b"/>
              <a:pathLst>
                <a:path w="1548000" h="936032">
                  <a:moveTo>
                    <a:pt x="0" y="0"/>
                  </a:moveTo>
                  <a:lnTo>
                    <a:pt x="606942" y="0"/>
                  </a:lnTo>
                  <a:lnTo>
                    <a:pt x="774000" y="288032"/>
                  </a:lnTo>
                  <a:lnTo>
                    <a:pt x="941059" y="0"/>
                  </a:lnTo>
                  <a:lnTo>
                    <a:pt x="1548000" y="0"/>
                  </a:lnTo>
                  <a:lnTo>
                    <a:pt x="1548000" y="648000"/>
                  </a:lnTo>
                  <a:lnTo>
                    <a:pt x="941059" y="648000"/>
                  </a:lnTo>
                  <a:lnTo>
                    <a:pt x="774000" y="936032"/>
                  </a:lnTo>
                  <a:lnTo>
                    <a:pt x="606942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E4C28-BF91-4155-AFCC-04C8A4C0FC2A}"/>
                </a:ext>
              </a:extLst>
            </p:cNvPr>
            <p:cNvSpPr txBox="1"/>
            <p:nvPr/>
          </p:nvSpPr>
          <p:spPr>
            <a:xfrm>
              <a:off x="2557970" y="2271930"/>
              <a:ext cx="908476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2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Exo 2 Medium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en-US" altLang="ko-KR" b="0" dirty="0"/>
                <a:t>02</a:t>
              </a:r>
              <a:endParaRPr lang="ko-KR" altLang="en-US" b="0" dirty="0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4163B79-31BE-4DAB-A801-129E710694F7}"/>
                </a:ext>
              </a:extLst>
            </p:cNvPr>
            <p:cNvGrpSpPr/>
            <p:nvPr/>
          </p:nvGrpSpPr>
          <p:grpSpPr>
            <a:xfrm>
              <a:off x="2732679" y="1723241"/>
              <a:ext cx="559058" cy="559058"/>
              <a:chOff x="2729284" y="3944355"/>
              <a:chExt cx="559058" cy="55905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46DC6FC-B93D-4E5D-B7A3-1C7EF9824C27}"/>
                  </a:ext>
                </a:extLst>
              </p:cNvPr>
              <p:cNvSpPr/>
              <p:nvPr/>
            </p:nvSpPr>
            <p:spPr>
              <a:xfrm>
                <a:off x="2729284" y="3944355"/>
                <a:ext cx="559058" cy="559058"/>
              </a:xfrm>
              <a:prstGeom prst="ellipse">
                <a:avLst/>
              </a:prstGeom>
              <a:solidFill>
                <a:schemeClr val="accent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68" name="Gráfico 67" descr="Dólar com preenchimento sólido">
                <a:extLst>
                  <a:ext uri="{FF2B5EF4-FFF2-40B4-BE49-F238E27FC236}">
                    <a16:creationId xmlns:a16="http://schemas.microsoft.com/office/drawing/2014/main" id="{5DA369B9-4C58-4E41-8B50-E24D3DB84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14916" y="4029987"/>
                <a:ext cx="387795" cy="387795"/>
              </a:xfrm>
              <a:prstGeom prst="rect">
                <a:avLst/>
              </a:prstGeom>
            </p:spPr>
          </p:pic>
        </p:grpSp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5B49B1B1-E2F1-4F9F-B8FC-5518D23A9AC0}"/>
                </a:ext>
              </a:extLst>
            </p:cNvPr>
            <p:cNvGrpSpPr/>
            <p:nvPr/>
          </p:nvGrpSpPr>
          <p:grpSpPr>
            <a:xfrm>
              <a:off x="2317754" y="3199096"/>
              <a:ext cx="1388908" cy="937945"/>
              <a:chOff x="2122880" y="1602470"/>
              <a:chExt cx="1851877" cy="1250592"/>
            </a:xfrm>
          </p:grpSpPr>
          <p:sp>
            <p:nvSpPr>
              <p:cNvPr id="63" name="TextBox 33">
                <a:extLst>
                  <a:ext uri="{FF2B5EF4-FFF2-40B4-BE49-F238E27FC236}">
                    <a16:creationId xmlns:a16="http://schemas.microsoft.com/office/drawing/2014/main" id="{A561DD0A-ECC0-4785-9C6D-03929F404FF8}"/>
                  </a:ext>
                </a:extLst>
              </p:cNvPr>
              <p:cNvSpPr txBox="1"/>
              <p:nvPr/>
            </p:nvSpPr>
            <p:spPr>
              <a:xfrm>
                <a:off x="2188416" y="1602470"/>
                <a:ext cx="1720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Exo 2 Medium" pitchFamily="2" charset="0"/>
                    <a:ea typeface="+mn-ea"/>
                    <a:cs typeface="Arial" panose="020B0604020202020204" pitchFamily="34" charset="0"/>
                  </a:rPr>
                  <a:t>Texto do slide </a:t>
                </a:r>
              </a:p>
            </p:txBody>
          </p:sp>
          <p:sp>
            <p:nvSpPr>
              <p:cNvPr id="65" name="TextBox 34">
                <a:extLst>
                  <a:ext uri="{FF2B5EF4-FFF2-40B4-BE49-F238E27FC236}">
                    <a16:creationId xmlns:a16="http://schemas.microsoft.com/office/drawing/2014/main" id="{AA8B80A7-C24C-40C5-BF58-27E9EA809441}"/>
                  </a:ext>
                </a:extLst>
              </p:cNvPr>
              <p:cNvSpPr txBox="1"/>
              <p:nvPr/>
            </p:nvSpPr>
            <p:spPr>
              <a:xfrm>
                <a:off x="2122880" y="1909215"/>
                <a:ext cx="1851877" cy="94384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Lorem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ipsum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dolor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sit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amet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,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consectetur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adipiscing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elit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.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Nulla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eu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mattis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F9AFBD2-F814-4387-B92B-B9A2B45087D1}"/>
              </a:ext>
            </a:extLst>
          </p:cNvPr>
          <p:cNvGrpSpPr/>
          <p:nvPr/>
        </p:nvGrpSpPr>
        <p:grpSpPr>
          <a:xfrm>
            <a:off x="5340800" y="1723241"/>
            <a:ext cx="1558865" cy="2413800"/>
            <a:chOff x="5340800" y="1723241"/>
            <a:chExt cx="1558865" cy="24138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FC792D0-32D5-4DEA-8BF1-556BFEE5BA55}"/>
                </a:ext>
              </a:extLst>
            </p:cNvPr>
            <p:cNvSpPr/>
            <p:nvPr/>
          </p:nvSpPr>
          <p:spPr>
            <a:xfrm rot="10800000" flipV="1">
              <a:off x="5340800" y="2753111"/>
              <a:ext cx="1558865" cy="299219"/>
            </a:xfrm>
            <a:custGeom>
              <a:avLst/>
              <a:gdLst/>
              <a:ahLst/>
              <a:cxnLst/>
              <a:rect l="l" t="t" r="r" b="b"/>
              <a:pathLst>
                <a:path w="1548000" h="936032">
                  <a:moveTo>
                    <a:pt x="0" y="0"/>
                  </a:moveTo>
                  <a:lnTo>
                    <a:pt x="606942" y="0"/>
                  </a:lnTo>
                  <a:lnTo>
                    <a:pt x="774000" y="288032"/>
                  </a:lnTo>
                  <a:lnTo>
                    <a:pt x="941059" y="0"/>
                  </a:lnTo>
                  <a:lnTo>
                    <a:pt x="1548000" y="0"/>
                  </a:lnTo>
                  <a:lnTo>
                    <a:pt x="1548000" y="648000"/>
                  </a:lnTo>
                  <a:lnTo>
                    <a:pt x="941059" y="648000"/>
                  </a:lnTo>
                  <a:lnTo>
                    <a:pt x="774000" y="936032"/>
                  </a:lnTo>
                  <a:lnTo>
                    <a:pt x="606942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</a:t>
              </a:r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D1B647-1534-4990-BA5B-3E8FB53F066A}"/>
                </a:ext>
              </a:extLst>
            </p:cNvPr>
            <p:cNvSpPr txBox="1"/>
            <p:nvPr/>
          </p:nvSpPr>
          <p:spPr>
            <a:xfrm>
              <a:off x="5665994" y="2271930"/>
              <a:ext cx="908476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2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Exo 2 Medium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en-US" altLang="ko-KR" b="0" dirty="0"/>
                <a:t>04</a:t>
              </a:r>
              <a:endParaRPr lang="ko-KR" altLang="en-US" b="0" dirty="0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5782C71-48D4-4488-993E-0B80F59F51A5}"/>
                </a:ext>
              </a:extLst>
            </p:cNvPr>
            <p:cNvGrpSpPr/>
            <p:nvPr/>
          </p:nvGrpSpPr>
          <p:grpSpPr>
            <a:xfrm>
              <a:off x="5840703" y="1723241"/>
              <a:ext cx="559058" cy="559058"/>
              <a:chOff x="5844097" y="3944355"/>
              <a:chExt cx="559058" cy="55905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B28FA33-36DD-4E96-970F-E72D4FB7FD99}"/>
                  </a:ext>
                </a:extLst>
              </p:cNvPr>
              <p:cNvSpPr/>
              <p:nvPr/>
            </p:nvSpPr>
            <p:spPr>
              <a:xfrm>
                <a:off x="5844097" y="3944355"/>
                <a:ext cx="559058" cy="559058"/>
              </a:xfrm>
              <a:prstGeom prst="ellipse">
                <a:avLst/>
              </a:prstGeom>
              <a:solidFill>
                <a:schemeClr val="accent3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62" name="Gráfico 61" descr="Fones de ouvido com preenchimento sólido">
                <a:extLst>
                  <a:ext uri="{FF2B5EF4-FFF2-40B4-BE49-F238E27FC236}">
                    <a16:creationId xmlns:a16="http://schemas.microsoft.com/office/drawing/2014/main" id="{20975A81-A71B-411D-A0EA-119E8479E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947356" y="4047614"/>
                <a:ext cx="352541" cy="352541"/>
              </a:xfrm>
              <a:prstGeom prst="rect">
                <a:avLst/>
              </a:prstGeom>
            </p:spPr>
          </p:pic>
        </p:grpSp>
        <p:grpSp>
          <p:nvGrpSpPr>
            <p:cNvPr id="67" name="Group 2">
              <a:extLst>
                <a:ext uri="{FF2B5EF4-FFF2-40B4-BE49-F238E27FC236}">
                  <a16:creationId xmlns:a16="http://schemas.microsoft.com/office/drawing/2014/main" id="{E8695723-2E56-4A98-BC6B-53D0188F1547}"/>
                </a:ext>
              </a:extLst>
            </p:cNvPr>
            <p:cNvGrpSpPr/>
            <p:nvPr/>
          </p:nvGrpSpPr>
          <p:grpSpPr>
            <a:xfrm>
              <a:off x="5425778" y="3199096"/>
              <a:ext cx="1388908" cy="937945"/>
              <a:chOff x="2122880" y="1602470"/>
              <a:chExt cx="1851877" cy="1250592"/>
            </a:xfrm>
          </p:grpSpPr>
          <p:sp>
            <p:nvSpPr>
              <p:cNvPr id="69" name="TextBox 33">
                <a:extLst>
                  <a:ext uri="{FF2B5EF4-FFF2-40B4-BE49-F238E27FC236}">
                    <a16:creationId xmlns:a16="http://schemas.microsoft.com/office/drawing/2014/main" id="{563BF965-80E5-486B-814D-87791B609E19}"/>
                  </a:ext>
                </a:extLst>
              </p:cNvPr>
              <p:cNvSpPr txBox="1"/>
              <p:nvPr/>
            </p:nvSpPr>
            <p:spPr>
              <a:xfrm>
                <a:off x="2188416" y="1602470"/>
                <a:ext cx="1720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Exo 2 Medium" pitchFamily="2" charset="0"/>
                    <a:ea typeface="+mn-ea"/>
                    <a:cs typeface="Arial" panose="020B0604020202020204" pitchFamily="34" charset="0"/>
                  </a:rPr>
                  <a:t>Texto do slide </a:t>
                </a:r>
              </a:p>
            </p:txBody>
          </p:sp>
          <p:sp>
            <p:nvSpPr>
              <p:cNvPr id="71" name="TextBox 34">
                <a:extLst>
                  <a:ext uri="{FF2B5EF4-FFF2-40B4-BE49-F238E27FC236}">
                    <a16:creationId xmlns:a16="http://schemas.microsoft.com/office/drawing/2014/main" id="{B0197C08-CCF3-485B-86E3-A64FE3C97928}"/>
                  </a:ext>
                </a:extLst>
              </p:cNvPr>
              <p:cNvSpPr txBox="1"/>
              <p:nvPr/>
            </p:nvSpPr>
            <p:spPr>
              <a:xfrm>
                <a:off x="2122880" y="1909215"/>
                <a:ext cx="1851877" cy="94384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Lorem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ipsum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dolor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sit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amet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,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consectetur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adipiscing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elit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.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Nulla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eu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mattis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334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BCA0188-0604-4FB2-94ED-66C942000D6E}"/>
              </a:ext>
            </a:extLst>
          </p:cNvPr>
          <p:cNvSpPr txBox="1"/>
          <p:nvPr/>
        </p:nvSpPr>
        <p:spPr>
          <a:xfrm>
            <a:off x="5195049" y="1697851"/>
            <a:ext cx="344095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000">
                <a:latin typeface="Exo 2 Medium" pitchFamily="2" charset="0"/>
              </a:defRPr>
            </a:lvl1pPr>
          </a:lstStyle>
          <a:p>
            <a:pPr algn="l"/>
            <a:r>
              <a:rPr lang="pt-BR" dirty="0"/>
              <a:t>TÍTULO DO SLIDE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CCA2D-FEEF-4448-8E08-FAE052AF831B}"/>
              </a:ext>
            </a:extLst>
          </p:cNvPr>
          <p:cNvSpPr/>
          <p:nvPr/>
        </p:nvSpPr>
        <p:spPr>
          <a:xfrm>
            <a:off x="5280114" y="2540585"/>
            <a:ext cx="3440951" cy="1546577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ipsum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dolor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sit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amet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consectetur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adipiscing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elit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Nulla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eu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mattis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Suspendisse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potenti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Phasellus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scelerisque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mauris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et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accumsan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tempor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</a:p>
          <a:p>
            <a:endParaRPr lang="pt-BR" sz="1200" dirty="0">
              <a:solidFill>
                <a:prstClr val="black"/>
              </a:solidFill>
              <a:latin typeface="Exo 2 ExtraLight" pitchFamily="2" charset="0"/>
              <a:cs typeface="Segoe UI" panose="020B0502040204020203" pitchFamily="34" charset="0"/>
            </a:endParaRPr>
          </a:p>
          <a:p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Morbi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tristique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ante et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posuere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accumsan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Donec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libero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tortor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volutpat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posuere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sed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consequat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a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dolor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DA23247-D495-40F3-9F19-C3CF3B326114}"/>
              </a:ext>
            </a:extLst>
          </p:cNvPr>
          <p:cNvSpPr/>
          <p:nvPr/>
        </p:nvSpPr>
        <p:spPr>
          <a:xfrm>
            <a:off x="-1" y="0"/>
            <a:ext cx="1333501" cy="42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 dirty="0">
              <a:latin typeface="Exo 2 ExtraLight" pitchFamily="2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CFCA798-0545-4D92-AEE7-F5DC49569304}"/>
              </a:ext>
            </a:extLst>
          </p:cNvPr>
          <p:cNvCxnSpPr/>
          <p:nvPr/>
        </p:nvCxnSpPr>
        <p:spPr>
          <a:xfrm>
            <a:off x="5365750" y="22359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9BEB7DE5-EAF6-BFC0-00D2-B3D1A27BA5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C76BA656-8F3E-A7FB-0281-E4DCC3F80C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5CEE74B0-FB6E-0CB2-4EF6-F41C0E1C31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C1EC6314-C8FE-C58F-5E9F-3085689D3BA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7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>
            <a:extLst>
              <a:ext uri="{FF2B5EF4-FFF2-40B4-BE49-F238E27FC236}">
                <a16:creationId xmlns:a16="http://schemas.microsoft.com/office/drawing/2014/main" id="{6CC805DC-2328-4A8D-AC0E-3407315BBF3F}"/>
              </a:ext>
            </a:extLst>
          </p:cNvPr>
          <p:cNvSpPr txBox="1"/>
          <p:nvPr/>
        </p:nvSpPr>
        <p:spPr>
          <a:xfrm>
            <a:off x="2423160" y="437379"/>
            <a:ext cx="429768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000">
                <a:latin typeface="Exo 2 Medium" pitchFamily="2" charset="0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CF9C400-D791-4242-BE1B-B550A7345DF1}"/>
              </a:ext>
            </a:extLst>
          </p:cNvPr>
          <p:cNvCxnSpPr/>
          <p:nvPr/>
        </p:nvCxnSpPr>
        <p:spPr>
          <a:xfrm>
            <a:off x="4235450" y="9913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F5539EBB-B636-45CE-B162-5C23D561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37913"/>
              </p:ext>
            </p:extLst>
          </p:nvPr>
        </p:nvGraphicFramePr>
        <p:xfrm>
          <a:off x="609601" y="1597024"/>
          <a:ext cx="7924800" cy="277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23371676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945536908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88062399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67917221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699685356"/>
                    </a:ext>
                  </a:extLst>
                </a:gridCol>
              </a:tblGrid>
              <a:tr h="55483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Exo 2 ExtraBold" pitchFamily="2" charset="0"/>
                        </a:rPr>
                        <a:t>Item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latin typeface="Exo 2 ExtraBold" pitchFamily="2" charset="0"/>
                        </a:rPr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latin typeface="Exo 2 ExtraBold" pitchFamily="2" charset="0"/>
                        </a:rPr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latin typeface="Exo 2 ExtraBold" pitchFamily="2" charset="0"/>
                        </a:rPr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latin typeface="Exo 2 ExtraBold" pitchFamily="2" charset="0"/>
                        </a:rPr>
                        <a:t>Item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822207"/>
                  </a:ext>
                </a:extLst>
              </a:tr>
              <a:tr h="55483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 dirty="0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 dirty="0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932786"/>
                  </a:ext>
                </a:extLst>
              </a:tr>
              <a:tr h="55483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 dirty="0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 dirty="0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070888"/>
                  </a:ext>
                </a:extLst>
              </a:tr>
              <a:tr h="55483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 dirty="0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 dirty="0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186553"/>
                  </a:ext>
                </a:extLst>
              </a:tr>
              <a:tr h="55483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 dirty="0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 dirty="0">
                        <a:latin typeface="Exo 2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3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Exo 2 Light" pitchFamily="2" charset="0"/>
                          <a:ea typeface="+mn-ea"/>
                          <a:cs typeface="+mn-cs"/>
                        </a:rPr>
                        <a:t>lorem</a:t>
                      </a:r>
                      <a:endParaRPr lang="pt-BR" dirty="0">
                        <a:latin typeface="Exo 2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44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0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E94972-AC35-4239-8D31-01CEE9687356}"/>
              </a:ext>
            </a:extLst>
          </p:cNvPr>
          <p:cNvGrpSpPr/>
          <p:nvPr/>
        </p:nvGrpSpPr>
        <p:grpSpPr>
          <a:xfrm>
            <a:off x="668315" y="2488796"/>
            <a:ext cx="7807373" cy="165911"/>
            <a:chOff x="-484474" y="3284984"/>
            <a:chExt cx="10409830" cy="221214"/>
          </a:xfrm>
          <a:solidFill>
            <a:schemeClr val="accent1"/>
          </a:solidFill>
        </p:grpSpPr>
        <p:sp>
          <p:nvSpPr>
            <p:cNvPr id="3" name="Right Arrow 42">
              <a:extLst>
                <a:ext uri="{FF2B5EF4-FFF2-40B4-BE49-F238E27FC236}">
                  <a16:creationId xmlns:a16="http://schemas.microsoft.com/office/drawing/2014/main" id="{3F00C8B3-B971-4B42-8A0A-B1684C1DE1B1}"/>
                </a:ext>
              </a:extLst>
            </p:cNvPr>
            <p:cNvSpPr/>
            <p:nvPr/>
          </p:nvSpPr>
          <p:spPr>
            <a:xfrm>
              <a:off x="-298644" y="3284984"/>
              <a:ext cx="10224000" cy="216024"/>
            </a:xfrm>
            <a:prstGeom prst="rightArrow">
              <a:avLst>
                <a:gd name="adj1" fmla="val 45068"/>
                <a:gd name="adj2" fmla="val 666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735C68-CF2A-4D6B-A28C-016F826E1EEC}"/>
                </a:ext>
              </a:extLst>
            </p:cNvPr>
            <p:cNvSpPr/>
            <p:nvPr/>
          </p:nvSpPr>
          <p:spPr>
            <a:xfrm>
              <a:off x="-484474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5B035F-46EA-4083-B302-6C10D4E00D28}"/>
                </a:ext>
              </a:extLst>
            </p:cNvPr>
            <p:cNvSpPr/>
            <p:nvPr/>
          </p:nvSpPr>
          <p:spPr>
            <a:xfrm>
              <a:off x="774376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9BA8BA-F0CF-4C74-872B-5F160489387F}"/>
                </a:ext>
              </a:extLst>
            </p:cNvPr>
            <p:cNvSpPr/>
            <p:nvPr/>
          </p:nvSpPr>
          <p:spPr>
            <a:xfrm>
              <a:off x="3333327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C8DC2E-C49B-43B9-AE32-E411876DB12E}"/>
                </a:ext>
              </a:extLst>
            </p:cNvPr>
            <p:cNvSpPr/>
            <p:nvPr/>
          </p:nvSpPr>
          <p:spPr>
            <a:xfrm>
              <a:off x="5892278" y="329017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888CA3-D05A-4B88-BBD6-BDC5896A9A5C}"/>
                </a:ext>
              </a:extLst>
            </p:cNvPr>
            <p:cNvSpPr/>
            <p:nvPr/>
          </p:nvSpPr>
          <p:spPr>
            <a:xfrm>
              <a:off x="8451229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22105F4-DFF1-4616-A8F0-F824B13E486D}"/>
              </a:ext>
            </a:extLst>
          </p:cNvPr>
          <p:cNvGrpSpPr/>
          <p:nvPr/>
        </p:nvGrpSpPr>
        <p:grpSpPr>
          <a:xfrm>
            <a:off x="999173" y="1838050"/>
            <a:ext cx="1410652" cy="1985957"/>
            <a:chOff x="999173" y="1838050"/>
            <a:chExt cx="1410652" cy="19859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080AF0-5810-4161-8267-6D7639EBA81F}"/>
                </a:ext>
              </a:extLst>
            </p:cNvPr>
            <p:cNvSpPr txBox="1"/>
            <p:nvPr/>
          </p:nvSpPr>
          <p:spPr>
            <a:xfrm>
              <a:off x="1228922" y="1838050"/>
              <a:ext cx="95115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o 2 Medium" pitchFamily="2" charset="0"/>
                  <a:cs typeface="Segoe UI" panose="020B0502040204020203" pitchFamily="34" charset="0"/>
                </a:rPr>
                <a:t>2016</a:t>
              </a:r>
              <a:endPara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 Medium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080DF786-FCCF-495A-A162-E479174D05B9}"/>
                </a:ext>
              </a:extLst>
            </p:cNvPr>
            <p:cNvGrpSpPr/>
            <p:nvPr/>
          </p:nvGrpSpPr>
          <p:grpSpPr>
            <a:xfrm>
              <a:off x="999173" y="2886062"/>
              <a:ext cx="1410652" cy="937945"/>
              <a:chOff x="2108384" y="1602470"/>
              <a:chExt cx="1880869" cy="12505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135293-B99D-470B-BA59-316BEA4875DD}"/>
                  </a:ext>
                </a:extLst>
              </p:cNvPr>
              <p:cNvSpPr txBox="1"/>
              <p:nvPr/>
            </p:nvSpPr>
            <p:spPr>
              <a:xfrm>
                <a:off x="2188416" y="1602470"/>
                <a:ext cx="1720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Exo 2 Medium" pitchFamily="2" charset="0"/>
                    <a:ea typeface="+mn-ea"/>
                    <a:cs typeface="Arial" panose="020B0604020202020204" pitchFamily="34" charset="0"/>
                  </a:rPr>
                  <a:t>Texto do slide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3E424B-6D8E-4353-BC86-CA39C199E417}"/>
                  </a:ext>
                </a:extLst>
              </p:cNvPr>
              <p:cNvSpPr txBox="1"/>
              <p:nvPr/>
            </p:nvSpPr>
            <p:spPr>
              <a:xfrm>
                <a:off x="2108384" y="1909215"/>
                <a:ext cx="1880869" cy="94384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Lorem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ipsum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dolor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sit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amet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,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consectetur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adipiscing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elit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.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Nulla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eu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mattis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TextBox 22">
            <a:extLst>
              <a:ext uri="{FF2B5EF4-FFF2-40B4-BE49-F238E27FC236}">
                <a16:creationId xmlns:a16="http://schemas.microsoft.com/office/drawing/2014/main" id="{EB4D7DD0-D88A-46B6-815C-684C24D79CF2}"/>
              </a:ext>
            </a:extLst>
          </p:cNvPr>
          <p:cNvSpPr txBox="1"/>
          <p:nvPr/>
        </p:nvSpPr>
        <p:spPr>
          <a:xfrm>
            <a:off x="2423160" y="437379"/>
            <a:ext cx="429768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000">
                <a:latin typeface="Exo 2 Medium" pitchFamily="2" charset="0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73ECFA0-D1E0-4CD8-B93A-0A45A7C60964}"/>
              </a:ext>
            </a:extLst>
          </p:cNvPr>
          <p:cNvCxnSpPr/>
          <p:nvPr/>
        </p:nvCxnSpPr>
        <p:spPr>
          <a:xfrm>
            <a:off x="4235450" y="9913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AAB8009-ECC0-429B-B324-085D7E6C8E5D}"/>
              </a:ext>
            </a:extLst>
          </p:cNvPr>
          <p:cNvGrpSpPr/>
          <p:nvPr/>
        </p:nvGrpSpPr>
        <p:grpSpPr>
          <a:xfrm>
            <a:off x="2914707" y="1838050"/>
            <a:ext cx="1410652" cy="1985957"/>
            <a:chOff x="2914707" y="1838050"/>
            <a:chExt cx="1410652" cy="198595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93D72C-A539-4EE8-86DD-3E94CCC9509B}"/>
                </a:ext>
              </a:extLst>
            </p:cNvPr>
            <p:cNvSpPr txBox="1"/>
            <p:nvPr/>
          </p:nvSpPr>
          <p:spPr>
            <a:xfrm>
              <a:off x="3146507" y="1838050"/>
              <a:ext cx="95115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o 2 Medium" pitchFamily="2" charset="0"/>
                  <a:cs typeface="Segoe UI" panose="020B0502040204020203" pitchFamily="34" charset="0"/>
                </a:rPr>
                <a:t>2017</a:t>
              </a:r>
              <a:endPara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 Medium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BAB70188-589B-4866-B00E-AC465B1E9EF3}"/>
                </a:ext>
              </a:extLst>
            </p:cNvPr>
            <p:cNvGrpSpPr/>
            <p:nvPr/>
          </p:nvGrpSpPr>
          <p:grpSpPr>
            <a:xfrm>
              <a:off x="2914707" y="2886062"/>
              <a:ext cx="1410652" cy="937945"/>
              <a:chOff x="2108384" y="1602470"/>
              <a:chExt cx="1880869" cy="1250592"/>
            </a:xfrm>
          </p:grpSpPr>
          <p:sp>
            <p:nvSpPr>
              <p:cNvPr id="37" name="TextBox 33">
                <a:extLst>
                  <a:ext uri="{FF2B5EF4-FFF2-40B4-BE49-F238E27FC236}">
                    <a16:creationId xmlns:a16="http://schemas.microsoft.com/office/drawing/2014/main" id="{EAE448FE-D0D0-4807-A2BA-0E73E1B8F3B6}"/>
                  </a:ext>
                </a:extLst>
              </p:cNvPr>
              <p:cNvSpPr txBox="1"/>
              <p:nvPr/>
            </p:nvSpPr>
            <p:spPr>
              <a:xfrm>
                <a:off x="2188416" y="1602470"/>
                <a:ext cx="1720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Exo 2 Medium" pitchFamily="2" charset="0"/>
                    <a:ea typeface="+mn-ea"/>
                    <a:cs typeface="Arial" panose="020B0604020202020204" pitchFamily="34" charset="0"/>
                  </a:rPr>
                  <a:t>Texto do slide </a:t>
                </a:r>
              </a:p>
            </p:txBody>
          </p:sp>
          <p:sp>
            <p:nvSpPr>
              <p:cNvPr id="38" name="TextBox 34">
                <a:extLst>
                  <a:ext uri="{FF2B5EF4-FFF2-40B4-BE49-F238E27FC236}">
                    <a16:creationId xmlns:a16="http://schemas.microsoft.com/office/drawing/2014/main" id="{2802ED00-7050-43D1-937E-645E20B53836}"/>
                  </a:ext>
                </a:extLst>
              </p:cNvPr>
              <p:cNvSpPr txBox="1"/>
              <p:nvPr/>
            </p:nvSpPr>
            <p:spPr>
              <a:xfrm>
                <a:off x="2108384" y="1909215"/>
                <a:ext cx="1880869" cy="94384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Lorem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ipsum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dolor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sit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amet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,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consectetur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adipiscing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elit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.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Nulla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eu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mattis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078CB72-B087-4D15-A507-FE6AACB327D9}"/>
              </a:ext>
            </a:extLst>
          </p:cNvPr>
          <p:cNvGrpSpPr/>
          <p:nvPr/>
        </p:nvGrpSpPr>
        <p:grpSpPr>
          <a:xfrm>
            <a:off x="4830241" y="1838050"/>
            <a:ext cx="1410652" cy="1985957"/>
            <a:chOff x="4830241" y="1838050"/>
            <a:chExt cx="1410652" cy="19859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68C557-C903-4AA8-B0E5-4B0850FDC4D8}"/>
                </a:ext>
              </a:extLst>
            </p:cNvPr>
            <p:cNvSpPr txBox="1"/>
            <p:nvPr/>
          </p:nvSpPr>
          <p:spPr>
            <a:xfrm>
              <a:off x="5061922" y="1838050"/>
              <a:ext cx="95115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o 2 Medium" pitchFamily="2" charset="0"/>
                  <a:cs typeface="Segoe UI" panose="020B0502040204020203" pitchFamily="34" charset="0"/>
                </a:rPr>
                <a:t>2018</a:t>
              </a:r>
              <a:endPara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 Medium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2A7B0E27-7FB8-4269-B36A-67374AFFD63C}"/>
                </a:ext>
              </a:extLst>
            </p:cNvPr>
            <p:cNvGrpSpPr/>
            <p:nvPr/>
          </p:nvGrpSpPr>
          <p:grpSpPr>
            <a:xfrm>
              <a:off x="4830241" y="2886062"/>
              <a:ext cx="1410652" cy="937945"/>
              <a:chOff x="2108384" y="1602470"/>
              <a:chExt cx="1880869" cy="1250592"/>
            </a:xfrm>
          </p:grpSpPr>
          <p:sp>
            <p:nvSpPr>
              <p:cNvPr id="40" name="TextBox 33">
                <a:extLst>
                  <a:ext uri="{FF2B5EF4-FFF2-40B4-BE49-F238E27FC236}">
                    <a16:creationId xmlns:a16="http://schemas.microsoft.com/office/drawing/2014/main" id="{1C64F141-882C-4EB2-8383-2F4B864589C0}"/>
                  </a:ext>
                </a:extLst>
              </p:cNvPr>
              <p:cNvSpPr txBox="1"/>
              <p:nvPr/>
            </p:nvSpPr>
            <p:spPr>
              <a:xfrm>
                <a:off x="2188416" y="1602470"/>
                <a:ext cx="1720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Exo 2 Medium" pitchFamily="2" charset="0"/>
                    <a:ea typeface="+mn-ea"/>
                    <a:cs typeface="Arial" panose="020B0604020202020204" pitchFamily="34" charset="0"/>
                  </a:rPr>
                  <a:t>Texto do slide </a:t>
                </a:r>
              </a:p>
            </p:txBody>
          </p:sp>
          <p:sp>
            <p:nvSpPr>
              <p:cNvPr id="41" name="TextBox 34">
                <a:extLst>
                  <a:ext uri="{FF2B5EF4-FFF2-40B4-BE49-F238E27FC236}">
                    <a16:creationId xmlns:a16="http://schemas.microsoft.com/office/drawing/2014/main" id="{C64DBB13-F314-4C5B-A013-C79075839A82}"/>
                  </a:ext>
                </a:extLst>
              </p:cNvPr>
              <p:cNvSpPr txBox="1"/>
              <p:nvPr/>
            </p:nvSpPr>
            <p:spPr>
              <a:xfrm>
                <a:off x="2108384" y="1909215"/>
                <a:ext cx="1880869" cy="94384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Lorem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ipsum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dolor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sit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amet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,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consectetur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adipiscing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elit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.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Nulla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eu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mattis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DE42DC7-D94C-46CA-A967-9BBFC5CAB3A3}"/>
              </a:ext>
            </a:extLst>
          </p:cNvPr>
          <p:cNvGrpSpPr/>
          <p:nvPr/>
        </p:nvGrpSpPr>
        <p:grpSpPr>
          <a:xfrm>
            <a:off x="6745776" y="1838050"/>
            <a:ext cx="1410652" cy="1985957"/>
            <a:chOff x="6745776" y="1838050"/>
            <a:chExt cx="1410652" cy="19859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E0ACEF-C3F7-4916-869A-572E15C0523F}"/>
                </a:ext>
              </a:extLst>
            </p:cNvPr>
            <p:cNvSpPr txBox="1"/>
            <p:nvPr/>
          </p:nvSpPr>
          <p:spPr>
            <a:xfrm>
              <a:off x="6981317" y="1838050"/>
              <a:ext cx="95115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 Medium" pitchFamily="2" charset="0"/>
                  <a:cs typeface="Segoe UI" panose="020B0502040204020203" pitchFamily="34" charset="0"/>
                </a:rPr>
                <a:t>2019</a:t>
              </a:r>
              <a:endPara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 Medium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42" name="Group 2">
              <a:extLst>
                <a:ext uri="{FF2B5EF4-FFF2-40B4-BE49-F238E27FC236}">
                  <a16:creationId xmlns:a16="http://schemas.microsoft.com/office/drawing/2014/main" id="{69904F1D-73F9-43C9-9BB9-54041A453FCC}"/>
                </a:ext>
              </a:extLst>
            </p:cNvPr>
            <p:cNvGrpSpPr/>
            <p:nvPr/>
          </p:nvGrpSpPr>
          <p:grpSpPr>
            <a:xfrm>
              <a:off x="6745776" y="2886062"/>
              <a:ext cx="1410652" cy="937945"/>
              <a:chOff x="2108384" y="1602470"/>
              <a:chExt cx="1880869" cy="1250592"/>
            </a:xfrm>
          </p:grpSpPr>
          <p:sp>
            <p:nvSpPr>
              <p:cNvPr id="43" name="TextBox 33">
                <a:extLst>
                  <a:ext uri="{FF2B5EF4-FFF2-40B4-BE49-F238E27FC236}">
                    <a16:creationId xmlns:a16="http://schemas.microsoft.com/office/drawing/2014/main" id="{1BDF4A3C-F2C0-4A76-A7BF-3DC666E63376}"/>
                  </a:ext>
                </a:extLst>
              </p:cNvPr>
              <p:cNvSpPr txBox="1"/>
              <p:nvPr/>
            </p:nvSpPr>
            <p:spPr>
              <a:xfrm>
                <a:off x="2188416" y="1602470"/>
                <a:ext cx="1720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Exo 2 Medium" pitchFamily="2" charset="0"/>
                    <a:ea typeface="+mn-ea"/>
                    <a:cs typeface="Arial" panose="020B0604020202020204" pitchFamily="34" charset="0"/>
                  </a:rPr>
                  <a:t>Texto do slide </a:t>
                </a:r>
              </a:p>
            </p:txBody>
          </p:sp>
          <p:sp>
            <p:nvSpPr>
              <p:cNvPr id="44" name="TextBox 34">
                <a:extLst>
                  <a:ext uri="{FF2B5EF4-FFF2-40B4-BE49-F238E27FC236}">
                    <a16:creationId xmlns:a16="http://schemas.microsoft.com/office/drawing/2014/main" id="{66D7DEFA-CFE9-44AB-B31D-08FF2285A4AC}"/>
                  </a:ext>
                </a:extLst>
              </p:cNvPr>
              <p:cNvSpPr txBox="1"/>
              <p:nvPr/>
            </p:nvSpPr>
            <p:spPr>
              <a:xfrm>
                <a:off x="2108384" y="1909215"/>
                <a:ext cx="1880869" cy="94384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Lorem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ipsum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dolor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sit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amet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,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consectetur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adipiscing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elit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.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Nulla</a:t>
                </a: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 eu </a:t>
                </a:r>
                <a:r>
                  <a:rPr kumimoji="0" lang="pt-B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xo 2 ExtraLight" pitchFamily="2" charset="0"/>
                    <a:ea typeface="+mn-ea"/>
                    <a:cs typeface="Segoe UI" panose="020B0502040204020203" pitchFamily="34" charset="0"/>
                  </a:rPr>
                  <a:t>mattis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1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E2B7B4-329A-41FD-94F7-39BEA3C730C4}"/>
              </a:ext>
            </a:extLst>
          </p:cNvPr>
          <p:cNvSpPr txBox="1"/>
          <p:nvPr/>
        </p:nvSpPr>
        <p:spPr>
          <a:xfrm>
            <a:off x="6078220" y="3862551"/>
            <a:ext cx="2227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cap="all" dirty="0">
                <a:solidFill>
                  <a:schemeClr val="accent1"/>
                </a:solidFill>
                <a:latin typeface="Exo 2 Medium" pitchFamily="2" charset="0"/>
              </a:rPr>
              <a:t>LOCALIZAÇÃO</a:t>
            </a:r>
          </a:p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 Light" pitchFamily="2" charset="0"/>
              </a:rPr>
              <a:t>Nome da Rua, 00 – Bairro</a:t>
            </a:r>
          </a:p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 Light" pitchFamily="2" charset="0"/>
              </a:rPr>
              <a:t>Cidade, UF - Brasil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61BDBB-039A-41CF-9F32-B8B69ADCB988}"/>
              </a:ext>
            </a:extLst>
          </p:cNvPr>
          <p:cNvSpPr txBox="1"/>
          <p:nvPr/>
        </p:nvSpPr>
        <p:spPr>
          <a:xfrm>
            <a:off x="6078221" y="2903592"/>
            <a:ext cx="2227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i="0" cap="all" dirty="0">
                <a:solidFill>
                  <a:schemeClr val="accent1"/>
                </a:solidFill>
                <a:effectLst/>
                <a:latin typeface="Exo 2 Medium" pitchFamily="2" charset="0"/>
              </a:rPr>
              <a:t>CONTATO</a:t>
            </a:r>
            <a:endParaRPr lang="pt-BR" sz="1200" i="0" dirty="0">
              <a:solidFill>
                <a:schemeClr val="accent1"/>
              </a:solidFill>
              <a:effectLst/>
              <a:latin typeface="Exo 2 Medium" pitchFamily="2" charset="0"/>
            </a:endParaRPr>
          </a:p>
          <a:p>
            <a:pPr algn="l"/>
            <a:r>
              <a:rPr lang="pt-BR" sz="1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Exo 2 Light" pitchFamily="2" charset="0"/>
              </a:rPr>
              <a:t>E-mail: 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 Light" pitchFamily="2" charset="0"/>
              </a:rPr>
              <a:t>email@email.com.br</a:t>
            </a:r>
            <a:endParaRPr lang="pt-BR" sz="12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Exo 2 Light" pitchFamily="2" charset="0"/>
            </a:endParaRPr>
          </a:p>
          <a:p>
            <a:pPr algn="l"/>
            <a:r>
              <a:rPr lang="pt-BR" sz="12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Exo 2 Light" pitchFamily="2" charset="0"/>
              </a:rPr>
              <a:t>Tel</a:t>
            </a:r>
            <a:r>
              <a:rPr lang="pt-BR" sz="1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Exo 2 Light" pitchFamily="2" charset="0"/>
              </a:rPr>
              <a:t>: +55 (00) 0000-0000</a:t>
            </a:r>
          </a:p>
        </p:txBody>
      </p:sp>
      <p:pic>
        <p:nvPicPr>
          <p:cNvPr id="4" name="Gráfico 3" descr="Envelope">
            <a:extLst>
              <a:ext uri="{FF2B5EF4-FFF2-40B4-BE49-F238E27FC236}">
                <a16:creationId xmlns:a16="http://schemas.microsoft.com/office/drawing/2014/main" id="{27AD32A3-FD50-40D2-8372-51EBE6692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907" y="3025385"/>
            <a:ext cx="402744" cy="402744"/>
          </a:xfrm>
          <a:prstGeom prst="rect">
            <a:avLst/>
          </a:prstGeom>
        </p:spPr>
      </p:pic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13960FB-654A-41E9-A999-E7D50DD10B3E}"/>
              </a:ext>
            </a:extLst>
          </p:cNvPr>
          <p:cNvSpPr/>
          <p:nvPr/>
        </p:nvSpPr>
        <p:spPr>
          <a:xfrm>
            <a:off x="5641231" y="3997427"/>
            <a:ext cx="242097" cy="368918"/>
          </a:xfrm>
          <a:custGeom>
            <a:avLst/>
            <a:gdLst>
              <a:gd name="connsiteX0" fmla="*/ 100068 w 200080"/>
              <a:gd name="connsiteY0" fmla="*/ 140109 h 304891"/>
              <a:gd name="connsiteX1" fmla="*/ 59111 w 200080"/>
              <a:gd name="connsiteY1" fmla="*/ 97246 h 304891"/>
              <a:gd name="connsiteX2" fmla="*/ 101021 w 200080"/>
              <a:gd name="connsiteY2" fmla="*/ 55336 h 304891"/>
              <a:gd name="connsiteX3" fmla="*/ 142931 w 200080"/>
              <a:gd name="connsiteY3" fmla="*/ 97246 h 304891"/>
              <a:gd name="connsiteX4" fmla="*/ 130548 w 200080"/>
              <a:gd name="connsiteY4" fmla="*/ 126774 h 304891"/>
              <a:gd name="connsiteX5" fmla="*/ 100068 w 200080"/>
              <a:gd name="connsiteY5" fmla="*/ 140109 h 304891"/>
              <a:gd name="connsiteX6" fmla="*/ 59111 w 200080"/>
              <a:gd name="connsiteY6" fmla="*/ 7711 h 304891"/>
              <a:gd name="connsiteX7" fmla="*/ 11486 w 200080"/>
              <a:gd name="connsiteY7" fmla="*/ 50574 h 304891"/>
              <a:gd name="connsiteX8" fmla="*/ 6723 w 200080"/>
              <a:gd name="connsiteY8" fmla="*/ 132489 h 304891"/>
              <a:gd name="connsiteX9" fmla="*/ 52443 w 200080"/>
              <a:gd name="connsiteY9" fmla="*/ 231549 h 304891"/>
              <a:gd name="connsiteX10" fmla="*/ 82923 w 200080"/>
              <a:gd name="connsiteY10" fmla="*/ 294414 h 304891"/>
              <a:gd name="connsiteX11" fmla="*/ 100068 w 200080"/>
              <a:gd name="connsiteY11" fmla="*/ 304891 h 304891"/>
              <a:gd name="connsiteX12" fmla="*/ 117213 w 200080"/>
              <a:gd name="connsiteY12" fmla="*/ 294414 h 304891"/>
              <a:gd name="connsiteX13" fmla="*/ 147693 w 200080"/>
              <a:gd name="connsiteY13" fmla="*/ 231549 h 304891"/>
              <a:gd name="connsiteX14" fmla="*/ 193413 w 200080"/>
              <a:gd name="connsiteY14" fmla="*/ 133441 h 304891"/>
              <a:gd name="connsiteX15" fmla="*/ 200081 w 200080"/>
              <a:gd name="connsiteY15" fmla="*/ 97246 h 304891"/>
              <a:gd name="connsiteX16" fmla="*/ 59111 w 200080"/>
              <a:gd name="connsiteY16" fmla="*/ 7711 h 30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080" h="304891">
                <a:moveTo>
                  <a:pt x="100068" y="140109"/>
                </a:moveTo>
                <a:cubicBezTo>
                  <a:pt x="77208" y="140109"/>
                  <a:pt x="58158" y="121059"/>
                  <a:pt x="59111" y="97246"/>
                </a:cubicBezTo>
                <a:cubicBezTo>
                  <a:pt x="59111" y="74386"/>
                  <a:pt x="78161" y="55336"/>
                  <a:pt x="101021" y="55336"/>
                </a:cubicBezTo>
                <a:cubicBezTo>
                  <a:pt x="123881" y="55336"/>
                  <a:pt x="142931" y="74386"/>
                  <a:pt x="142931" y="97246"/>
                </a:cubicBezTo>
                <a:cubicBezTo>
                  <a:pt x="142931" y="108676"/>
                  <a:pt x="138168" y="119154"/>
                  <a:pt x="130548" y="126774"/>
                </a:cubicBezTo>
                <a:cubicBezTo>
                  <a:pt x="121976" y="135346"/>
                  <a:pt x="111498" y="140109"/>
                  <a:pt x="100068" y="140109"/>
                </a:cubicBezTo>
                <a:close/>
                <a:moveTo>
                  <a:pt x="59111" y="7711"/>
                </a:moveTo>
                <a:cubicBezTo>
                  <a:pt x="38156" y="15331"/>
                  <a:pt x="21963" y="31524"/>
                  <a:pt x="11486" y="50574"/>
                </a:cubicBezTo>
                <a:cubicBezTo>
                  <a:pt x="-1849" y="76291"/>
                  <a:pt x="-3754" y="105819"/>
                  <a:pt x="6723" y="132489"/>
                </a:cubicBezTo>
                <a:lnTo>
                  <a:pt x="52443" y="231549"/>
                </a:lnTo>
                <a:lnTo>
                  <a:pt x="82923" y="294414"/>
                </a:lnTo>
                <a:cubicBezTo>
                  <a:pt x="85781" y="301081"/>
                  <a:pt x="92448" y="304891"/>
                  <a:pt x="100068" y="304891"/>
                </a:cubicBezTo>
                <a:cubicBezTo>
                  <a:pt x="107688" y="304891"/>
                  <a:pt x="114356" y="301081"/>
                  <a:pt x="117213" y="294414"/>
                </a:cubicBezTo>
                <a:lnTo>
                  <a:pt x="147693" y="231549"/>
                </a:lnTo>
                <a:lnTo>
                  <a:pt x="193413" y="133441"/>
                </a:lnTo>
                <a:cubicBezTo>
                  <a:pt x="198176" y="122011"/>
                  <a:pt x="200081" y="109629"/>
                  <a:pt x="200081" y="97246"/>
                </a:cubicBezTo>
                <a:cubicBezTo>
                  <a:pt x="200081" y="30571"/>
                  <a:pt x="131501" y="-19911"/>
                  <a:pt x="59111" y="771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>
              <a:solidFill>
                <a:schemeClr val="tx2"/>
              </a:solidFill>
              <a:latin typeface="Montserrat" panose="00000500000000000000" pitchFamily="50" charset="0"/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6A065F8C-D433-4CFC-84E5-E4ADD24EFC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535" t="31372" r="9535" b="31372"/>
          <a:stretch/>
        </p:blipFill>
        <p:spPr>
          <a:xfrm>
            <a:off x="5210425" y="1468872"/>
            <a:ext cx="2941244" cy="760667"/>
          </a:xfrm>
          <a:prstGeom prst="rect">
            <a:avLst/>
          </a:prstGeom>
        </p:spPr>
      </p:pic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12220CCA-072B-5F30-5535-963E2A8D0C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8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9F7AAE7-4633-47AA-AD92-3541ACCE14D5}"/>
              </a:ext>
            </a:extLst>
          </p:cNvPr>
          <p:cNvGrpSpPr/>
          <p:nvPr/>
        </p:nvGrpSpPr>
        <p:grpSpPr>
          <a:xfrm>
            <a:off x="5183371" y="1811258"/>
            <a:ext cx="310786" cy="2501538"/>
            <a:chOff x="5183371" y="1811258"/>
            <a:chExt cx="310786" cy="2501538"/>
          </a:xfrm>
        </p:grpSpPr>
        <p:sp>
          <p:nvSpPr>
            <p:cNvPr id="10" name="Rectangle: Rounded Corners 10">
              <a:extLst>
                <a:ext uri="{FF2B5EF4-FFF2-40B4-BE49-F238E27FC236}">
                  <a16:creationId xmlns:a16="http://schemas.microsoft.com/office/drawing/2014/main" id="{52FA8CD0-E9C4-4E59-91D6-11F1816026EC}"/>
                </a:ext>
              </a:extLst>
            </p:cNvPr>
            <p:cNvSpPr/>
            <p:nvPr/>
          </p:nvSpPr>
          <p:spPr>
            <a:xfrm rot="2700000">
              <a:off x="5183371" y="1811258"/>
              <a:ext cx="310786" cy="310786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1FF980-02E3-46AF-ACEE-46F886B3A520}"/>
                </a:ext>
              </a:extLst>
            </p:cNvPr>
            <p:cNvSpPr/>
            <p:nvPr/>
          </p:nvSpPr>
          <p:spPr>
            <a:xfrm rot="2700000">
              <a:off x="5183371" y="2358946"/>
              <a:ext cx="310786" cy="310786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2" name="Rectangle: Rounded Corners 10">
              <a:extLst>
                <a:ext uri="{FF2B5EF4-FFF2-40B4-BE49-F238E27FC236}">
                  <a16:creationId xmlns:a16="http://schemas.microsoft.com/office/drawing/2014/main" id="{AFE95E35-5501-4740-9A25-4F076CA8476C}"/>
                </a:ext>
              </a:extLst>
            </p:cNvPr>
            <p:cNvSpPr/>
            <p:nvPr/>
          </p:nvSpPr>
          <p:spPr>
            <a:xfrm rot="2700000">
              <a:off x="5183371" y="2906634"/>
              <a:ext cx="310786" cy="310786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9CC4141E-A71E-4FFF-93F1-9A29F5CEB9CB}"/>
                </a:ext>
              </a:extLst>
            </p:cNvPr>
            <p:cNvSpPr/>
            <p:nvPr/>
          </p:nvSpPr>
          <p:spPr>
            <a:xfrm rot="2700000">
              <a:off x="5183371" y="3454322"/>
              <a:ext cx="310786" cy="310786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ctangle: Rounded Corners 10">
              <a:extLst>
                <a:ext uri="{FF2B5EF4-FFF2-40B4-BE49-F238E27FC236}">
                  <a16:creationId xmlns:a16="http://schemas.microsoft.com/office/drawing/2014/main" id="{EF0A69FD-2D9F-46DC-9CC9-071E439C933C}"/>
                </a:ext>
              </a:extLst>
            </p:cNvPr>
            <p:cNvSpPr/>
            <p:nvPr/>
          </p:nvSpPr>
          <p:spPr>
            <a:xfrm rot="2700000">
              <a:off x="5183371" y="4002010"/>
              <a:ext cx="310786" cy="310786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</p:grpSp>
      <p:sp>
        <p:nvSpPr>
          <p:cNvPr id="5" name="TextBox 14">
            <a:extLst>
              <a:ext uri="{FF2B5EF4-FFF2-40B4-BE49-F238E27FC236}">
                <a16:creationId xmlns:a16="http://schemas.microsoft.com/office/drawing/2014/main" id="{4DEFBE32-6DF3-422A-8A5F-0563AC3EF5BD}"/>
              </a:ext>
            </a:extLst>
          </p:cNvPr>
          <p:cNvSpPr txBox="1"/>
          <p:nvPr/>
        </p:nvSpPr>
        <p:spPr>
          <a:xfrm>
            <a:off x="4389727" y="812106"/>
            <a:ext cx="206822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Exo 2 Medium" pitchFamily="2" charset="0"/>
              </a:rPr>
              <a:t>ÍNDICE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1DDBD-BFB3-4343-97FE-DB25F8232D39}"/>
              </a:ext>
            </a:extLst>
          </p:cNvPr>
          <p:cNvSpPr/>
          <p:nvPr/>
        </p:nvSpPr>
        <p:spPr>
          <a:xfrm>
            <a:off x="6191250" y="908863"/>
            <a:ext cx="2952747" cy="360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5696D7B-7D19-43B3-878C-7B178CD9AB41}"/>
              </a:ext>
            </a:extLst>
          </p:cNvPr>
          <p:cNvSpPr/>
          <p:nvPr/>
        </p:nvSpPr>
        <p:spPr>
          <a:xfrm>
            <a:off x="4799474" y="1746071"/>
            <a:ext cx="266925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Exo 2 Medium" pitchFamily="2" charset="0"/>
              </a:rPr>
              <a:t>item do índice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latin typeface="Exo 2 Medium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Exo 2 Medium" pitchFamily="2" charset="0"/>
              </a:rPr>
              <a:t>item do índice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latin typeface="Exo 2 Medium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Exo 2 Medium" pitchFamily="2" charset="0"/>
              </a:rPr>
              <a:t>item do índice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latin typeface="Exo 2 Medium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Exo 2 Medium" pitchFamily="2" charset="0"/>
              </a:rPr>
              <a:t>item do índice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latin typeface="Exo 2 Medium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Exo 2 Medium" pitchFamily="2" charset="0"/>
              </a:rPr>
              <a:t>item do índice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A2DD60-BB3F-EC94-29D8-3AFC65895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3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A51ABC-262F-4A9B-BF94-99899EB795D0}"/>
              </a:ext>
            </a:extLst>
          </p:cNvPr>
          <p:cNvSpPr/>
          <p:nvPr/>
        </p:nvSpPr>
        <p:spPr>
          <a:xfrm>
            <a:off x="208252" y="234216"/>
            <a:ext cx="4335173" cy="4684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4B5F8-4D7F-4F99-AB46-81710BDF4A29}"/>
              </a:ext>
            </a:extLst>
          </p:cNvPr>
          <p:cNvSpPr txBox="1"/>
          <p:nvPr/>
        </p:nvSpPr>
        <p:spPr>
          <a:xfrm>
            <a:off x="208252" y="2294751"/>
            <a:ext cx="433517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000" dirty="0">
                <a:solidFill>
                  <a:schemeClr val="accent6"/>
                </a:solidFill>
                <a:latin typeface="Exo 2 Medium" pitchFamily="2" charset="0"/>
              </a:rPr>
              <a:t>TÍTULO DA SUBCAPA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F0ECF36-4B39-42E9-BC4E-2C7B9A1D3313}"/>
              </a:ext>
            </a:extLst>
          </p:cNvPr>
          <p:cNvCxnSpPr>
            <a:cxnSpLocks/>
          </p:cNvCxnSpPr>
          <p:nvPr/>
        </p:nvCxnSpPr>
        <p:spPr>
          <a:xfrm>
            <a:off x="2039288" y="2921778"/>
            <a:ext cx="6731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628180-D370-E9AB-8C59-03E299257B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2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81E602A-751C-405D-8409-F3C2E49CDA73}"/>
              </a:ext>
            </a:extLst>
          </p:cNvPr>
          <p:cNvSpPr txBox="1"/>
          <p:nvPr/>
        </p:nvSpPr>
        <p:spPr>
          <a:xfrm>
            <a:off x="732347" y="1508007"/>
            <a:ext cx="192195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000">
                <a:latin typeface="Exo 2 Medium" pitchFamily="2" charset="0"/>
              </a:defRPr>
            </a:lvl1pPr>
          </a:lstStyle>
          <a:p>
            <a:r>
              <a:rPr lang="pt-BR" sz="3000" dirty="0">
                <a:latin typeface="Exo 2 Medium" pitchFamily="2" charset="0"/>
              </a:rPr>
              <a:t>TÍTULO DO SLIDE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09620-D89D-4BB7-979E-B9444BE6D834}"/>
              </a:ext>
            </a:extLst>
          </p:cNvPr>
          <p:cNvSpPr/>
          <p:nvPr/>
        </p:nvSpPr>
        <p:spPr>
          <a:xfrm>
            <a:off x="732347" y="2993573"/>
            <a:ext cx="266925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>
                <a:latin typeface="Exo 2 Medium" pitchFamily="2" charset="0"/>
              </a:rPr>
              <a:t>Texto do slide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148FF-3B20-452C-9899-27A81D87753E}"/>
              </a:ext>
            </a:extLst>
          </p:cNvPr>
          <p:cNvSpPr/>
          <p:nvPr/>
        </p:nvSpPr>
        <p:spPr>
          <a:xfrm>
            <a:off x="779972" y="3302095"/>
            <a:ext cx="2897096" cy="807913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ipsum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dolor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sit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amet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consectetur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adipiscing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elit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Nulla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eu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mattis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Suspendisse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potenti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Phasellus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scelerisque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mauris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et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accumsan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Exo 2 ExtraLight" pitchFamily="2" charset="0"/>
                <a:cs typeface="Segoe UI" panose="020B0502040204020203" pitchFamily="34" charset="0"/>
              </a:rPr>
              <a:t>tempor</a:t>
            </a:r>
            <a:r>
              <a:rPr lang="pt-BR" sz="1200" dirty="0">
                <a:latin typeface="Exo 2 ExtraLight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58F41E-04FD-47DD-A376-C6E391C4E7AD}"/>
              </a:ext>
            </a:extLst>
          </p:cNvPr>
          <p:cNvSpPr/>
          <p:nvPr/>
        </p:nvSpPr>
        <p:spPr>
          <a:xfrm>
            <a:off x="0" y="0"/>
            <a:ext cx="39454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 dirty="0">
              <a:latin typeface="Exo 2 ExtraLight" pitchFamily="2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5317308-D9B3-4D32-978B-919791E7930C}"/>
              </a:ext>
            </a:extLst>
          </p:cNvPr>
          <p:cNvCxnSpPr/>
          <p:nvPr/>
        </p:nvCxnSpPr>
        <p:spPr>
          <a:xfrm>
            <a:off x="857250" y="25661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E6A39D6-FA47-993D-8CEB-BDC8128812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1F9AA2B-EC9F-449A-83B2-2956B9E0DEB6}"/>
              </a:ext>
            </a:extLst>
          </p:cNvPr>
          <p:cNvSpPr txBox="1"/>
          <p:nvPr/>
        </p:nvSpPr>
        <p:spPr>
          <a:xfrm>
            <a:off x="1028537" y="3243295"/>
            <a:ext cx="196866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000">
                <a:latin typeface="Exo 2 Medium" pitchFamily="2" charset="0"/>
              </a:defRPr>
            </a:lvl1pPr>
          </a:lstStyle>
          <a:p>
            <a:r>
              <a:rPr lang="pt-BR" sz="3000" dirty="0">
                <a:latin typeface="Exo 2 Medium" pitchFamily="2" charset="0"/>
              </a:rPr>
              <a:t>TÍTULO DO SLIDE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C3FA35-963E-46C4-8A65-B6DBBCD50CE4}"/>
              </a:ext>
            </a:extLst>
          </p:cNvPr>
          <p:cNvSpPr/>
          <p:nvPr/>
        </p:nvSpPr>
        <p:spPr>
          <a:xfrm>
            <a:off x="4822877" y="3243295"/>
            <a:ext cx="3379698" cy="2814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Exo 2 Medium" pitchFamily="2" charset="0"/>
              </a:rPr>
              <a:t>Texto do slide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18680-C6AF-43C4-A554-767E0A2B52A3}"/>
              </a:ext>
            </a:extLst>
          </p:cNvPr>
          <p:cNvSpPr/>
          <p:nvPr/>
        </p:nvSpPr>
        <p:spPr>
          <a:xfrm>
            <a:off x="4870502" y="3610538"/>
            <a:ext cx="3379697" cy="807913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ipsum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dolor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sit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amet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consectetur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adipiscing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elit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Nulla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eu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mattis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Suspendisse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potenti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Phasellus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scelerisque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mauris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et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accumsan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tempor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9D4FF7-D03B-451A-86F2-D8081691E5EA}"/>
              </a:ext>
            </a:extLst>
          </p:cNvPr>
          <p:cNvSpPr/>
          <p:nvPr/>
        </p:nvSpPr>
        <p:spPr>
          <a:xfrm rot="2700000">
            <a:off x="4572002" y="3380983"/>
            <a:ext cx="180257" cy="180257"/>
          </a:xfrm>
          <a:prstGeom prst="roundRect">
            <a:avLst>
              <a:gd name="adj" fmla="val 278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A14E00F-F3B9-4619-B020-297D7B3FF928}"/>
              </a:ext>
            </a:extLst>
          </p:cNvPr>
          <p:cNvCxnSpPr/>
          <p:nvPr/>
        </p:nvCxnSpPr>
        <p:spPr>
          <a:xfrm>
            <a:off x="1136650" y="42933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A15230-20F0-BF5B-F2D7-224DF05942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7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DF138B9-41D5-4F46-9A32-483FACAF9EE7}"/>
              </a:ext>
            </a:extLst>
          </p:cNvPr>
          <p:cNvSpPr txBox="1"/>
          <p:nvPr/>
        </p:nvSpPr>
        <p:spPr>
          <a:xfrm rot="16200000">
            <a:off x="-1002241" y="2340128"/>
            <a:ext cx="429768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000">
                <a:latin typeface="Exo 2 Medium" pitchFamily="2" charset="0"/>
              </a:defRPr>
            </a:lvl1pPr>
          </a:lstStyle>
          <a:p>
            <a:pPr algn="ctr"/>
            <a:r>
              <a:rPr lang="pt-BR" dirty="0"/>
              <a:t>TÍTULO DO SLIDE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964EEAD-1828-46F5-9C70-3CD18EC1E12A}"/>
              </a:ext>
            </a:extLst>
          </p:cNvPr>
          <p:cNvGrpSpPr/>
          <p:nvPr/>
        </p:nvGrpSpPr>
        <p:grpSpPr>
          <a:xfrm>
            <a:off x="6314720" y="1069297"/>
            <a:ext cx="2501620" cy="508947"/>
            <a:chOff x="6314720" y="1069297"/>
            <a:chExt cx="2501620" cy="508947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E7EBC456-C174-4773-B5BA-37273B567FED}"/>
                </a:ext>
              </a:extLst>
            </p:cNvPr>
            <p:cNvSpPr/>
            <p:nvPr/>
          </p:nvSpPr>
          <p:spPr>
            <a:xfrm rot="2700000">
              <a:off x="6314720" y="1127926"/>
              <a:ext cx="413657" cy="413657"/>
            </a:xfrm>
            <a:prstGeom prst="roundRect">
              <a:avLst/>
            </a:prstGeom>
            <a:noFill/>
            <a:ln w="539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013" dirty="0"/>
            </a:p>
          </p:txBody>
        </p:sp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1ADCAD69-DA06-42F7-A6D2-0183F85B2D9B}"/>
                </a:ext>
              </a:extLst>
            </p:cNvPr>
            <p:cNvSpPr/>
            <p:nvPr/>
          </p:nvSpPr>
          <p:spPr>
            <a:xfrm>
              <a:off x="6406911" y="1069297"/>
              <a:ext cx="2409429" cy="346249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Medium" pitchFamily="2" charset="0"/>
                  <a:ea typeface="+mn-ea"/>
                  <a:cs typeface="+mn-cs"/>
                </a:rPr>
                <a:t>Texto do slide</a:t>
              </a:r>
            </a:p>
          </p:txBody>
        </p:sp>
        <p:sp>
          <p:nvSpPr>
            <p:cNvPr id="56" name="Rectangle 13">
              <a:extLst>
                <a:ext uri="{FF2B5EF4-FFF2-40B4-BE49-F238E27FC236}">
                  <a16:creationId xmlns:a16="http://schemas.microsoft.com/office/drawing/2014/main" id="{F480B3FC-AC55-4501-B243-B81C16EDA86B}"/>
                </a:ext>
              </a:extLst>
            </p:cNvPr>
            <p:cNvSpPr/>
            <p:nvPr/>
          </p:nvSpPr>
          <p:spPr>
            <a:xfrm>
              <a:off x="6430723" y="1324328"/>
              <a:ext cx="2286239" cy="253916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ipsum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dolor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amet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, </a:t>
              </a:r>
              <a:endParaRPr lang="pt-B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94E262E-920F-4827-BEC0-62B1CB43D5DF}"/>
              </a:ext>
            </a:extLst>
          </p:cNvPr>
          <p:cNvGrpSpPr/>
          <p:nvPr/>
        </p:nvGrpSpPr>
        <p:grpSpPr>
          <a:xfrm>
            <a:off x="6314720" y="2326779"/>
            <a:ext cx="2501620" cy="508947"/>
            <a:chOff x="6314720" y="2326779"/>
            <a:chExt cx="2501620" cy="508947"/>
          </a:xfrm>
        </p:grpSpPr>
        <p:sp>
          <p:nvSpPr>
            <p:cNvPr id="62" name="Rectangle: Rounded Corners 10">
              <a:extLst>
                <a:ext uri="{FF2B5EF4-FFF2-40B4-BE49-F238E27FC236}">
                  <a16:creationId xmlns:a16="http://schemas.microsoft.com/office/drawing/2014/main" id="{ADC7CFED-E865-434F-BF81-0FF8637F9468}"/>
                </a:ext>
              </a:extLst>
            </p:cNvPr>
            <p:cNvSpPr/>
            <p:nvPr/>
          </p:nvSpPr>
          <p:spPr>
            <a:xfrm rot="2700000">
              <a:off x="6314720" y="2385408"/>
              <a:ext cx="413657" cy="413657"/>
            </a:xfrm>
            <a:prstGeom prst="roundRect">
              <a:avLst/>
            </a:prstGeom>
            <a:noFill/>
            <a:ln w="539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013" dirty="0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340ED28A-FAEE-45F3-B5D3-F7D9C229A9DF}"/>
                </a:ext>
              </a:extLst>
            </p:cNvPr>
            <p:cNvSpPr/>
            <p:nvPr/>
          </p:nvSpPr>
          <p:spPr>
            <a:xfrm>
              <a:off x="6406911" y="2326779"/>
              <a:ext cx="2409429" cy="346249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Medium" pitchFamily="2" charset="0"/>
                  <a:ea typeface="+mn-ea"/>
                  <a:cs typeface="+mn-cs"/>
                </a:rPr>
                <a:t>Texto do slide</a:t>
              </a: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5E5ABD6D-F9EC-49DB-8E4B-05B0B1A28A5D}"/>
                </a:ext>
              </a:extLst>
            </p:cNvPr>
            <p:cNvSpPr/>
            <p:nvPr/>
          </p:nvSpPr>
          <p:spPr>
            <a:xfrm>
              <a:off x="6430723" y="2581810"/>
              <a:ext cx="2286239" cy="253916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ipsum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dolor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amet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, </a:t>
              </a:r>
              <a:endParaRPr lang="pt-B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0553089-6711-4710-95E6-337727F2EE52}"/>
              </a:ext>
            </a:extLst>
          </p:cNvPr>
          <p:cNvGrpSpPr/>
          <p:nvPr/>
        </p:nvGrpSpPr>
        <p:grpSpPr>
          <a:xfrm>
            <a:off x="6314720" y="3584261"/>
            <a:ext cx="2501620" cy="508947"/>
            <a:chOff x="6314720" y="3584261"/>
            <a:chExt cx="2501620" cy="508947"/>
          </a:xfrm>
        </p:grpSpPr>
        <p:sp>
          <p:nvSpPr>
            <p:cNvPr id="66" name="Rectangle: Rounded Corners 10">
              <a:extLst>
                <a:ext uri="{FF2B5EF4-FFF2-40B4-BE49-F238E27FC236}">
                  <a16:creationId xmlns:a16="http://schemas.microsoft.com/office/drawing/2014/main" id="{39A9E2EB-28B1-4524-B145-AE2F736C69C0}"/>
                </a:ext>
              </a:extLst>
            </p:cNvPr>
            <p:cNvSpPr/>
            <p:nvPr/>
          </p:nvSpPr>
          <p:spPr>
            <a:xfrm rot="2700000">
              <a:off x="6314720" y="3642890"/>
              <a:ext cx="413657" cy="413657"/>
            </a:xfrm>
            <a:prstGeom prst="roundRect">
              <a:avLst/>
            </a:prstGeom>
            <a:noFill/>
            <a:ln w="539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013" dirty="0"/>
            </a:p>
          </p:txBody>
        </p:sp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6FB89011-6B76-4AA2-AEDB-FBAA12C28BAB}"/>
                </a:ext>
              </a:extLst>
            </p:cNvPr>
            <p:cNvSpPr/>
            <p:nvPr/>
          </p:nvSpPr>
          <p:spPr>
            <a:xfrm>
              <a:off x="6406911" y="3584261"/>
              <a:ext cx="2409429" cy="346249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Medium" pitchFamily="2" charset="0"/>
                  <a:ea typeface="+mn-ea"/>
                  <a:cs typeface="+mn-cs"/>
                </a:rPr>
                <a:t>Texto do slide</a:t>
              </a:r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082D875F-BFF4-4806-90D7-523BEDB122F7}"/>
                </a:ext>
              </a:extLst>
            </p:cNvPr>
            <p:cNvSpPr/>
            <p:nvPr/>
          </p:nvSpPr>
          <p:spPr>
            <a:xfrm>
              <a:off x="6430723" y="3839292"/>
              <a:ext cx="2286239" cy="253916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ipsum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dolor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amet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, </a:t>
              </a:r>
              <a:endParaRPr lang="pt-B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A1AF918-7F2E-4D53-A7CD-63BFF2E9E633}"/>
              </a:ext>
            </a:extLst>
          </p:cNvPr>
          <p:cNvCxnSpPr>
            <a:cxnSpLocks/>
          </p:cNvCxnSpPr>
          <p:nvPr/>
        </p:nvCxnSpPr>
        <p:spPr>
          <a:xfrm rot="5400000">
            <a:off x="1125148" y="261712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6094375C-B3C4-4F2D-8781-ECD8F0AC4CA5}"/>
              </a:ext>
            </a:extLst>
          </p:cNvPr>
          <p:cNvSpPr/>
          <p:nvPr/>
        </p:nvSpPr>
        <p:spPr>
          <a:xfrm>
            <a:off x="0" y="0"/>
            <a:ext cx="39454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 dirty="0">
              <a:latin typeface="Exo 2 ExtraLight" pitchFamily="2" charset="0"/>
            </a:endParaRP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DDCD05B-4495-995A-BDEC-608B3BC1A9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37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BCA0188-0604-4FB2-94ED-66C942000D6E}"/>
              </a:ext>
            </a:extLst>
          </p:cNvPr>
          <p:cNvSpPr txBox="1"/>
          <p:nvPr/>
        </p:nvSpPr>
        <p:spPr>
          <a:xfrm>
            <a:off x="2423160" y="437379"/>
            <a:ext cx="429768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000">
                <a:latin typeface="Exo 2 Medium" pitchFamily="2" charset="0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F78ECC8-7B15-4CBF-8B1F-1925580DF2FE}"/>
              </a:ext>
            </a:extLst>
          </p:cNvPr>
          <p:cNvCxnSpPr/>
          <p:nvPr/>
        </p:nvCxnSpPr>
        <p:spPr>
          <a:xfrm>
            <a:off x="4235450" y="9913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70E4C17-2EC4-4056-B9D6-1BB45DD3A290}"/>
              </a:ext>
            </a:extLst>
          </p:cNvPr>
          <p:cNvGrpSpPr/>
          <p:nvPr/>
        </p:nvGrpSpPr>
        <p:grpSpPr>
          <a:xfrm>
            <a:off x="365327" y="3513705"/>
            <a:ext cx="2393960" cy="800812"/>
            <a:chOff x="365327" y="3513705"/>
            <a:chExt cx="2393960" cy="8008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C1997-F8F8-45BC-B5E6-7161639BF109}"/>
                </a:ext>
              </a:extLst>
            </p:cNvPr>
            <p:cNvSpPr/>
            <p:nvPr/>
          </p:nvSpPr>
          <p:spPr>
            <a:xfrm>
              <a:off x="622389" y="3513705"/>
              <a:ext cx="2136898" cy="346249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pPr algn="just"/>
              <a:r>
                <a:rPr lang="pt-BR" dirty="0">
                  <a:solidFill>
                    <a:prstClr val="black"/>
                  </a:solidFill>
                  <a:latin typeface="Exo 2 Medium" pitchFamily="2" charset="0"/>
                </a:rPr>
                <a:t>TEXTO DO SLIDE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CCCA2D-FEEF-4448-8E08-FAE052AF831B}"/>
                </a:ext>
              </a:extLst>
            </p:cNvPr>
            <p:cNvSpPr/>
            <p:nvPr/>
          </p:nvSpPr>
          <p:spPr>
            <a:xfrm>
              <a:off x="390614" y="3875935"/>
              <a:ext cx="2136899" cy="438582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ipsum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dolor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amet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,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consectetur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adipiscing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elit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endParaRPr lang="pt-B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51747AA4-43D0-4DFB-A553-337FEF67A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27" y="3578114"/>
              <a:ext cx="242644" cy="249867"/>
            </a:xfrm>
            <a:custGeom>
              <a:avLst/>
              <a:gdLst>
                <a:gd name="T0" fmla="*/ 142375 w 619"/>
                <a:gd name="T1" fmla="*/ 105984 h 634"/>
                <a:gd name="T2" fmla="*/ 142375 w 619"/>
                <a:gd name="T3" fmla="*/ 105984 h 634"/>
                <a:gd name="T4" fmla="*/ 89657 w 619"/>
                <a:gd name="T5" fmla="*/ 52992 h 634"/>
                <a:gd name="T6" fmla="*/ 79257 w 619"/>
                <a:gd name="T7" fmla="*/ 52992 h 634"/>
                <a:gd name="T8" fmla="*/ 79257 w 619"/>
                <a:gd name="T9" fmla="*/ 63446 h 634"/>
                <a:gd name="T10" fmla="*/ 126596 w 619"/>
                <a:gd name="T11" fmla="*/ 111392 h 634"/>
                <a:gd name="T12" fmla="*/ 79257 w 619"/>
                <a:gd name="T13" fmla="*/ 164384 h 634"/>
                <a:gd name="T14" fmla="*/ 79257 w 619"/>
                <a:gd name="T15" fmla="*/ 174838 h 634"/>
                <a:gd name="T16" fmla="*/ 89657 w 619"/>
                <a:gd name="T17" fmla="*/ 174838 h 634"/>
                <a:gd name="T18" fmla="*/ 142375 w 619"/>
                <a:gd name="T19" fmla="*/ 121846 h 634"/>
                <a:gd name="T20" fmla="*/ 142375 w 619"/>
                <a:gd name="T21" fmla="*/ 111392 h 634"/>
                <a:gd name="T22" fmla="*/ 142375 w 619"/>
                <a:gd name="T23" fmla="*/ 105984 h 634"/>
                <a:gd name="T24" fmla="*/ 110816 w 619"/>
                <a:gd name="T25" fmla="*/ 0 h 634"/>
                <a:gd name="T26" fmla="*/ 110816 w 619"/>
                <a:gd name="T27" fmla="*/ 0 h 634"/>
                <a:gd name="T28" fmla="*/ 0 w 619"/>
                <a:gd name="T29" fmla="*/ 111392 h 634"/>
                <a:gd name="T30" fmla="*/ 110816 w 619"/>
                <a:gd name="T31" fmla="*/ 228191 h 634"/>
                <a:gd name="T32" fmla="*/ 221632 w 619"/>
                <a:gd name="T33" fmla="*/ 111392 h 634"/>
                <a:gd name="T34" fmla="*/ 110816 w 619"/>
                <a:gd name="T35" fmla="*/ 0 h 634"/>
                <a:gd name="T36" fmla="*/ 110816 w 619"/>
                <a:gd name="T37" fmla="*/ 212329 h 634"/>
                <a:gd name="T38" fmla="*/ 110816 w 619"/>
                <a:gd name="T39" fmla="*/ 212329 h 634"/>
                <a:gd name="T40" fmla="*/ 10400 w 619"/>
                <a:gd name="T41" fmla="*/ 111392 h 634"/>
                <a:gd name="T42" fmla="*/ 110816 w 619"/>
                <a:gd name="T43" fmla="*/ 15862 h 634"/>
                <a:gd name="T44" fmla="*/ 211232 w 619"/>
                <a:gd name="T45" fmla="*/ 111392 h 634"/>
                <a:gd name="T46" fmla="*/ 110816 w 619"/>
                <a:gd name="T47" fmla="*/ 212329 h 6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19" h="634">
                  <a:moveTo>
                    <a:pt x="397" y="294"/>
                  </a:moveTo>
                  <a:lnTo>
                    <a:pt x="397" y="294"/>
                  </a:lnTo>
                  <a:cubicBezTo>
                    <a:pt x="250" y="147"/>
                    <a:pt x="250" y="147"/>
                    <a:pt x="250" y="147"/>
                  </a:cubicBezTo>
                  <a:cubicBezTo>
                    <a:pt x="235" y="132"/>
                    <a:pt x="221" y="132"/>
                    <a:pt x="221" y="147"/>
                  </a:cubicBezTo>
                  <a:cubicBezTo>
                    <a:pt x="206" y="147"/>
                    <a:pt x="206" y="162"/>
                    <a:pt x="221" y="176"/>
                  </a:cubicBezTo>
                  <a:cubicBezTo>
                    <a:pt x="353" y="309"/>
                    <a:pt x="353" y="309"/>
                    <a:pt x="353" y="309"/>
                  </a:cubicBezTo>
                  <a:cubicBezTo>
                    <a:pt x="221" y="456"/>
                    <a:pt x="221" y="456"/>
                    <a:pt x="221" y="456"/>
                  </a:cubicBezTo>
                  <a:cubicBezTo>
                    <a:pt x="206" y="456"/>
                    <a:pt x="206" y="471"/>
                    <a:pt x="221" y="485"/>
                  </a:cubicBezTo>
                  <a:cubicBezTo>
                    <a:pt x="221" y="485"/>
                    <a:pt x="235" y="485"/>
                    <a:pt x="250" y="485"/>
                  </a:cubicBezTo>
                  <a:cubicBezTo>
                    <a:pt x="397" y="338"/>
                    <a:pt x="397" y="338"/>
                    <a:pt x="397" y="338"/>
                  </a:cubicBezTo>
                  <a:cubicBezTo>
                    <a:pt x="397" y="324"/>
                    <a:pt x="397" y="324"/>
                    <a:pt x="397" y="309"/>
                  </a:cubicBezTo>
                  <a:lnTo>
                    <a:pt x="397" y="294"/>
                  </a:lnTo>
                  <a:close/>
                  <a:moveTo>
                    <a:pt x="309" y="0"/>
                  </a:moveTo>
                  <a:lnTo>
                    <a:pt x="309" y="0"/>
                  </a:lnTo>
                  <a:cubicBezTo>
                    <a:pt x="132" y="0"/>
                    <a:pt x="0" y="147"/>
                    <a:pt x="0" y="309"/>
                  </a:cubicBezTo>
                  <a:cubicBezTo>
                    <a:pt x="0" y="485"/>
                    <a:pt x="132" y="633"/>
                    <a:pt x="309" y="633"/>
                  </a:cubicBezTo>
                  <a:cubicBezTo>
                    <a:pt x="486" y="633"/>
                    <a:pt x="618" y="485"/>
                    <a:pt x="618" y="309"/>
                  </a:cubicBezTo>
                  <a:cubicBezTo>
                    <a:pt x="618" y="147"/>
                    <a:pt x="486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29" y="471"/>
                    <a:pt x="29" y="309"/>
                  </a:cubicBezTo>
                  <a:cubicBezTo>
                    <a:pt x="29" y="162"/>
                    <a:pt x="162" y="44"/>
                    <a:pt x="309" y="44"/>
                  </a:cubicBezTo>
                  <a:cubicBezTo>
                    <a:pt x="456" y="44"/>
                    <a:pt x="589" y="162"/>
                    <a:pt x="589" y="309"/>
                  </a:cubicBezTo>
                  <a:cubicBezTo>
                    <a:pt x="589" y="471"/>
                    <a:pt x="456" y="589"/>
                    <a:pt x="309" y="5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endParaRPr lang="pt-BR" sz="1200" dirty="0">
                <a:latin typeface="Exo 2 ExtraLight" pitchFamily="2" charset="0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1F7578F-224E-4C15-96CE-6E592954C955}"/>
              </a:ext>
            </a:extLst>
          </p:cNvPr>
          <p:cNvGrpSpPr/>
          <p:nvPr/>
        </p:nvGrpSpPr>
        <p:grpSpPr>
          <a:xfrm>
            <a:off x="3318077" y="3513705"/>
            <a:ext cx="2663623" cy="985478"/>
            <a:chOff x="3318077" y="3513705"/>
            <a:chExt cx="2663623" cy="985478"/>
          </a:xfrm>
        </p:grpSpPr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619623F-865B-467F-9502-556DD9A4C25B}"/>
                </a:ext>
              </a:extLst>
            </p:cNvPr>
            <p:cNvSpPr/>
            <p:nvPr/>
          </p:nvSpPr>
          <p:spPr>
            <a:xfrm>
              <a:off x="3564802" y="3513705"/>
              <a:ext cx="2136898" cy="346249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pPr algn="just"/>
              <a:r>
                <a:rPr lang="pt-BR">
                  <a:solidFill>
                    <a:prstClr val="black"/>
                  </a:solidFill>
                  <a:latin typeface="Exo 2 Medium" pitchFamily="2" charset="0"/>
                </a:rPr>
                <a:t>TEXTO DO SLIDE</a:t>
              </a:r>
              <a:endParaRPr lang="pt-BR" dirty="0">
                <a:solidFill>
                  <a:prstClr val="black"/>
                </a:solidFill>
                <a:latin typeface="Exo 2 Medium" pitchFamily="2" charset="0"/>
              </a:endParaRPr>
            </a:p>
          </p:txBody>
        </p:sp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577C2D35-F04B-4137-A338-81FC04A70A85}"/>
                </a:ext>
              </a:extLst>
            </p:cNvPr>
            <p:cNvSpPr/>
            <p:nvPr/>
          </p:nvSpPr>
          <p:spPr>
            <a:xfrm>
              <a:off x="3333027" y="3875935"/>
              <a:ext cx="2648673" cy="623248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Nulla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eu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mattis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Suspendisse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potenti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Phasellus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scelerisque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mauris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et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accumsan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tempor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DC6F7830-223A-4E3C-97F9-3EA6B23E8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077" y="3578114"/>
              <a:ext cx="242644" cy="249867"/>
            </a:xfrm>
            <a:custGeom>
              <a:avLst/>
              <a:gdLst>
                <a:gd name="T0" fmla="*/ 142375 w 619"/>
                <a:gd name="T1" fmla="*/ 105984 h 634"/>
                <a:gd name="T2" fmla="*/ 142375 w 619"/>
                <a:gd name="T3" fmla="*/ 105984 h 634"/>
                <a:gd name="T4" fmla="*/ 89657 w 619"/>
                <a:gd name="T5" fmla="*/ 52992 h 634"/>
                <a:gd name="T6" fmla="*/ 79257 w 619"/>
                <a:gd name="T7" fmla="*/ 52992 h 634"/>
                <a:gd name="T8" fmla="*/ 79257 w 619"/>
                <a:gd name="T9" fmla="*/ 63446 h 634"/>
                <a:gd name="T10" fmla="*/ 126596 w 619"/>
                <a:gd name="T11" fmla="*/ 111392 h 634"/>
                <a:gd name="T12" fmla="*/ 79257 w 619"/>
                <a:gd name="T13" fmla="*/ 164384 h 634"/>
                <a:gd name="T14" fmla="*/ 79257 w 619"/>
                <a:gd name="T15" fmla="*/ 174838 h 634"/>
                <a:gd name="T16" fmla="*/ 89657 w 619"/>
                <a:gd name="T17" fmla="*/ 174838 h 634"/>
                <a:gd name="T18" fmla="*/ 142375 w 619"/>
                <a:gd name="T19" fmla="*/ 121846 h 634"/>
                <a:gd name="T20" fmla="*/ 142375 w 619"/>
                <a:gd name="T21" fmla="*/ 111392 h 634"/>
                <a:gd name="T22" fmla="*/ 142375 w 619"/>
                <a:gd name="T23" fmla="*/ 105984 h 634"/>
                <a:gd name="T24" fmla="*/ 110816 w 619"/>
                <a:gd name="T25" fmla="*/ 0 h 634"/>
                <a:gd name="T26" fmla="*/ 110816 w 619"/>
                <a:gd name="T27" fmla="*/ 0 h 634"/>
                <a:gd name="T28" fmla="*/ 0 w 619"/>
                <a:gd name="T29" fmla="*/ 111392 h 634"/>
                <a:gd name="T30" fmla="*/ 110816 w 619"/>
                <a:gd name="T31" fmla="*/ 228191 h 634"/>
                <a:gd name="T32" fmla="*/ 221632 w 619"/>
                <a:gd name="T33" fmla="*/ 111392 h 634"/>
                <a:gd name="T34" fmla="*/ 110816 w 619"/>
                <a:gd name="T35" fmla="*/ 0 h 634"/>
                <a:gd name="T36" fmla="*/ 110816 w 619"/>
                <a:gd name="T37" fmla="*/ 212329 h 634"/>
                <a:gd name="T38" fmla="*/ 110816 w 619"/>
                <a:gd name="T39" fmla="*/ 212329 h 634"/>
                <a:gd name="T40" fmla="*/ 10400 w 619"/>
                <a:gd name="T41" fmla="*/ 111392 h 634"/>
                <a:gd name="T42" fmla="*/ 110816 w 619"/>
                <a:gd name="T43" fmla="*/ 15862 h 634"/>
                <a:gd name="T44" fmla="*/ 211232 w 619"/>
                <a:gd name="T45" fmla="*/ 111392 h 634"/>
                <a:gd name="T46" fmla="*/ 110816 w 619"/>
                <a:gd name="T47" fmla="*/ 212329 h 6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19" h="634">
                  <a:moveTo>
                    <a:pt x="397" y="294"/>
                  </a:moveTo>
                  <a:lnTo>
                    <a:pt x="397" y="294"/>
                  </a:lnTo>
                  <a:cubicBezTo>
                    <a:pt x="250" y="147"/>
                    <a:pt x="250" y="147"/>
                    <a:pt x="250" y="147"/>
                  </a:cubicBezTo>
                  <a:cubicBezTo>
                    <a:pt x="235" y="132"/>
                    <a:pt x="221" y="132"/>
                    <a:pt x="221" y="147"/>
                  </a:cubicBezTo>
                  <a:cubicBezTo>
                    <a:pt x="206" y="147"/>
                    <a:pt x="206" y="162"/>
                    <a:pt x="221" y="176"/>
                  </a:cubicBezTo>
                  <a:cubicBezTo>
                    <a:pt x="353" y="309"/>
                    <a:pt x="353" y="309"/>
                    <a:pt x="353" y="309"/>
                  </a:cubicBezTo>
                  <a:cubicBezTo>
                    <a:pt x="221" y="456"/>
                    <a:pt x="221" y="456"/>
                    <a:pt x="221" y="456"/>
                  </a:cubicBezTo>
                  <a:cubicBezTo>
                    <a:pt x="206" y="456"/>
                    <a:pt x="206" y="471"/>
                    <a:pt x="221" y="485"/>
                  </a:cubicBezTo>
                  <a:cubicBezTo>
                    <a:pt x="221" y="485"/>
                    <a:pt x="235" y="485"/>
                    <a:pt x="250" y="485"/>
                  </a:cubicBezTo>
                  <a:cubicBezTo>
                    <a:pt x="397" y="338"/>
                    <a:pt x="397" y="338"/>
                    <a:pt x="397" y="338"/>
                  </a:cubicBezTo>
                  <a:cubicBezTo>
                    <a:pt x="397" y="324"/>
                    <a:pt x="397" y="324"/>
                    <a:pt x="397" y="309"/>
                  </a:cubicBezTo>
                  <a:lnTo>
                    <a:pt x="397" y="294"/>
                  </a:lnTo>
                  <a:close/>
                  <a:moveTo>
                    <a:pt x="309" y="0"/>
                  </a:moveTo>
                  <a:lnTo>
                    <a:pt x="309" y="0"/>
                  </a:lnTo>
                  <a:cubicBezTo>
                    <a:pt x="132" y="0"/>
                    <a:pt x="0" y="147"/>
                    <a:pt x="0" y="309"/>
                  </a:cubicBezTo>
                  <a:cubicBezTo>
                    <a:pt x="0" y="485"/>
                    <a:pt x="132" y="633"/>
                    <a:pt x="309" y="633"/>
                  </a:cubicBezTo>
                  <a:cubicBezTo>
                    <a:pt x="486" y="633"/>
                    <a:pt x="618" y="485"/>
                    <a:pt x="618" y="309"/>
                  </a:cubicBezTo>
                  <a:cubicBezTo>
                    <a:pt x="618" y="147"/>
                    <a:pt x="486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29" y="471"/>
                    <a:pt x="29" y="309"/>
                  </a:cubicBezTo>
                  <a:cubicBezTo>
                    <a:pt x="29" y="162"/>
                    <a:pt x="162" y="44"/>
                    <a:pt x="309" y="44"/>
                  </a:cubicBezTo>
                  <a:cubicBezTo>
                    <a:pt x="456" y="44"/>
                    <a:pt x="589" y="162"/>
                    <a:pt x="589" y="309"/>
                  </a:cubicBezTo>
                  <a:cubicBezTo>
                    <a:pt x="589" y="471"/>
                    <a:pt x="456" y="589"/>
                    <a:pt x="309" y="5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endParaRPr lang="pt-BR" sz="1200" dirty="0">
                <a:latin typeface="Exo 2 ExtraLight" pitchFamily="2" charset="0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7B53178-89CD-48C0-952E-B0474AAA9D28}"/>
              </a:ext>
            </a:extLst>
          </p:cNvPr>
          <p:cNvGrpSpPr/>
          <p:nvPr/>
        </p:nvGrpSpPr>
        <p:grpSpPr>
          <a:xfrm>
            <a:off x="6251777" y="3513705"/>
            <a:ext cx="2392336" cy="985478"/>
            <a:chOff x="6251777" y="3513705"/>
            <a:chExt cx="2392336" cy="985478"/>
          </a:xfrm>
        </p:grpSpPr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4E01C0F5-0BE6-4044-A757-7E8677BFC4DA}"/>
                </a:ext>
              </a:extLst>
            </p:cNvPr>
            <p:cNvSpPr/>
            <p:nvPr/>
          </p:nvSpPr>
          <p:spPr>
            <a:xfrm>
              <a:off x="6507215" y="3513705"/>
              <a:ext cx="2136898" cy="346249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pPr algn="just"/>
              <a:r>
                <a:rPr lang="pt-BR">
                  <a:solidFill>
                    <a:prstClr val="black"/>
                  </a:solidFill>
                  <a:latin typeface="Exo 2 Medium" pitchFamily="2" charset="0"/>
                </a:rPr>
                <a:t>TEXTO DO SLIDE</a:t>
              </a:r>
              <a:endParaRPr lang="pt-BR" dirty="0">
                <a:solidFill>
                  <a:prstClr val="black"/>
                </a:solidFill>
                <a:latin typeface="Exo 2 Medium" pitchFamily="2" charset="0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1694DED6-7822-4D35-8D69-E293429795AE}"/>
                </a:ext>
              </a:extLst>
            </p:cNvPr>
            <p:cNvSpPr/>
            <p:nvPr/>
          </p:nvSpPr>
          <p:spPr>
            <a:xfrm>
              <a:off x="6275440" y="3875935"/>
              <a:ext cx="2136899" cy="623248"/>
            </a:xfrm>
            <a:prstGeom prst="rect">
              <a:avLst/>
            </a:prstGeom>
            <a:noFill/>
          </p:spPr>
          <p:txBody>
            <a:bodyPr wrap="square" lIns="68580" tIns="34290" rIns="68580" bIns="34290" anchor="t">
              <a:spAutoFit/>
            </a:bodyPr>
            <a:lstStyle/>
            <a:p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ipsum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dolor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sit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amet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,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consectetur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adipiscing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elit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Nulla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eu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mattis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 </a:t>
              </a:r>
              <a:r>
                <a:rPr kumimoji="0" lang="pt-BR" sz="1200" b="0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lorem</a:t>
              </a:r>
              <a:r>
                <a:rPr kumimoji="0" lang="pt-BR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xo 2 ExtraLight" pitchFamily="2" charset="0"/>
                  <a:cs typeface="Segoe UI" panose="020B0502040204020203" pitchFamily="34" charset="0"/>
                </a:rPr>
                <a:t>. </a:t>
              </a:r>
              <a:endParaRPr lang="pt-B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1D9F1B87-91CA-4FC2-BFB0-C7EBCB52A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1777" y="3578114"/>
              <a:ext cx="242644" cy="249867"/>
            </a:xfrm>
            <a:custGeom>
              <a:avLst/>
              <a:gdLst>
                <a:gd name="T0" fmla="*/ 142375 w 619"/>
                <a:gd name="T1" fmla="*/ 105984 h 634"/>
                <a:gd name="T2" fmla="*/ 142375 w 619"/>
                <a:gd name="T3" fmla="*/ 105984 h 634"/>
                <a:gd name="T4" fmla="*/ 89657 w 619"/>
                <a:gd name="T5" fmla="*/ 52992 h 634"/>
                <a:gd name="T6" fmla="*/ 79257 w 619"/>
                <a:gd name="T7" fmla="*/ 52992 h 634"/>
                <a:gd name="T8" fmla="*/ 79257 w 619"/>
                <a:gd name="T9" fmla="*/ 63446 h 634"/>
                <a:gd name="T10" fmla="*/ 126596 w 619"/>
                <a:gd name="T11" fmla="*/ 111392 h 634"/>
                <a:gd name="T12" fmla="*/ 79257 w 619"/>
                <a:gd name="T13" fmla="*/ 164384 h 634"/>
                <a:gd name="T14" fmla="*/ 79257 w 619"/>
                <a:gd name="T15" fmla="*/ 174838 h 634"/>
                <a:gd name="T16" fmla="*/ 89657 w 619"/>
                <a:gd name="T17" fmla="*/ 174838 h 634"/>
                <a:gd name="T18" fmla="*/ 142375 w 619"/>
                <a:gd name="T19" fmla="*/ 121846 h 634"/>
                <a:gd name="T20" fmla="*/ 142375 w 619"/>
                <a:gd name="T21" fmla="*/ 111392 h 634"/>
                <a:gd name="T22" fmla="*/ 142375 w 619"/>
                <a:gd name="T23" fmla="*/ 105984 h 634"/>
                <a:gd name="T24" fmla="*/ 110816 w 619"/>
                <a:gd name="T25" fmla="*/ 0 h 634"/>
                <a:gd name="T26" fmla="*/ 110816 w 619"/>
                <a:gd name="T27" fmla="*/ 0 h 634"/>
                <a:gd name="T28" fmla="*/ 0 w 619"/>
                <a:gd name="T29" fmla="*/ 111392 h 634"/>
                <a:gd name="T30" fmla="*/ 110816 w 619"/>
                <a:gd name="T31" fmla="*/ 228191 h 634"/>
                <a:gd name="T32" fmla="*/ 221632 w 619"/>
                <a:gd name="T33" fmla="*/ 111392 h 634"/>
                <a:gd name="T34" fmla="*/ 110816 w 619"/>
                <a:gd name="T35" fmla="*/ 0 h 634"/>
                <a:gd name="T36" fmla="*/ 110816 w 619"/>
                <a:gd name="T37" fmla="*/ 212329 h 634"/>
                <a:gd name="T38" fmla="*/ 110816 w 619"/>
                <a:gd name="T39" fmla="*/ 212329 h 634"/>
                <a:gd name="T40" fmla="*/ 10400 w 619"/>
                <a:gd name="T41" fmla="*/ 111392 h 634"/>
                <a:gd name="T42" fmla="*/ 110816 w 619"/>
                <a:gd name="T43" fmla="*/ 15862 h 634"/>
                <a:gd name="T44" fmla="*/ 211232 w 619"/>
                <a:gd name="T45" fmla="*/ 111392 h 634"/>
                <a:gd name="T46" fmla="*/ 110816 w 619"/>
                <a:gd name="T47" fmla="*/ 212329 h 6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19" h="634">
                  <a:moveTo>
                    <a:pt x="397" y="294"/>
                  </a:moveTo>
                  <a:lnTo>
                    <a:pt x="397" y="294"/>
                  </a:lnTo>
                  <a:cubicBezTo>
                    <a:pt x="250" y="147"/>
                    <a:pt x="250" y="147"/>
                    <a:pt x="250" y="147"/>
                  </a:cubicBezTo>
                  <a:cubicBezTo>
                    <a:pt x="235" y="132"/>
                    <a:pt x="221" y="132"/>
                    <a:pt x="221" y="147"/>
                  </a:cubicBezTo>
                  <a:cubicBezTo>
                    <a:pt x="206" y="147"/>
                    <a:pt x="206" y="162"/>
                    <a:pt x="221" y="176"/>
                  </a:cubicBezTo>
                  <a:cubicBezTo>
                    <a:pt x="353" y="309"/>
                    <a:pt x="353" y="309"/>
                    <a:pt x="353" y="309"/>
                  </a:cubicBezTo>
                  <a:cubicBezTo>
                    <a:pt x="221" y="456"/>
                    <a:pt x="221" y="456"/>
                    <a:pt x="221" y="456"/>
                  </a:cubicBezTo>
                  <a:cubicBezTo>
                    <a:pt x="206" y="456"/>
                    <a:pt x="206" y="471"/>
                    <a:pt x="221" y="485"/>
                  </a:cubicBezTo>
                  <a:cubicBezTo>
                    <a:pt x="221" y="485"/>
                    <a:pt x="235" y="485"/>
                    <a:pt x="250" y="485"/>
                  </a:cubicBezTo>
                  <a:cubicBezTo>
                    <a:pt x="397" y="338"/>
                    <a:pt x="397" y="338"/>
                    <a:pt x="397" y="338"/>
                  </a:cubicBezTo>
                  <a:cubicBezTo>
                    <a:pt x="397" y="324"/>
                    <a:pt x="397" y="324"/>
                    <a:pt x="397" y="309"/>
                  </a:cubicBezTo>
                  <a:lnTo>
                    <a:pt x="397" y="294"/>
                  </a:lnTo>
                  <a:close/>
                  <a:moveTo>
                    <a:pt x="309" y="0"/>
                  </a:moveTo>
                  <a:lnTo>
                    <a:pt x="309" y="0"/>
                  </a:lnTo>
                  <a:cubicBezTo>
                    <a:pt x="132" y="0"/>
                    <a:pt x="0" y="147"/>
                    <a:pt x="0" y="309"/>
                  </a:cubicBezTo>
                  <a:cubicBezTo>
                    <a:pt x="0" y="485"/>
                    <a:pt x="132" y="633"/>
                    <a:pt x="309" y="633"/>
                  </a:cubicBezTo>
                  <a:cubicBezTo>
                    <a:pt x="486" y="633"/>
                    <a:pt x="618" y="485"/>
                    <a:pt x="618" y="309"/>
                  </a:cubicBezTo>
                  <a:cubicBezTo>
                    <a:pt x="618" y="147"/>
                    <a:pt x="486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29" y="471"/>
                    <a:pt x="29" y="309"/>
                  </a:cubicBezTo>
                  <a:cubicBezTo>
                    <a:pt x="29" y="162"/>
                    <a:pt x="162" y="44"/>
                    <a:pt x="309" y="44"/>
                  </a:cubicBezTo>
                  <a:cubicBezTo>
                    <a:pt x="456" y="44"/>
                    <a:pt x="589" y="162"/>
                    <a:pt x="589" y="309"/>
                  </a:cubicBezTo>
                  <a:cubicBezTo>
                    <a:pt x="589" y="471"/>
                    <a:pt x="456" y="589"/>
                    <a:pt x="309" y="5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endParaRPr lang="pt-BR" sz="1200" dirty="0">
                <a:latin typeface="Exo 2 ExtraLight" pitchFamily="2" charset="0"/>
              </a:endParaRPr>
            </a:p>
          </p:txBody>
        </p:sp>
      </p:grp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4790FF5E-0DEC-0C98-2D2E-DD961AC92C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116D17C-CA74-E9DE-59F6-1F52E5C914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F294558-08E1-9E99-43E0-40ACFF523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DF206E-CE2C-473A-A1D9-B9CA6FA9E7BE}"/>
              </a:ext>
            </a:extLst>
          </p:cNvPr>
          <p:cNvSpPr/>
          <p:nvPr/>
        </p:nvSpPr>
        <p:spPr>
          <a:xfrm>
            <a:off x="997529" y="1683328"/>
            <a:ext cx="2182091" cy="737755"/>
          </a:xfrm>
          <a:prstGeom prst="roundRect">
            <a:avLst>
              <a:gd name="adj" fmla="val 83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Exo 2 Medium" pitchFamily="2" charset="0"/>
                <a:cs typeface="Arial" panose="020B0604020202020204" pitchFamily="34" charset="0"/>
              </a:rPr>
              <a:t>Texto do slide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E59E4-D2B4-4ADE-A179-DE3464323D41}"/>
              </a:ext>
            </a:extLst>
          </p:cNvPr>
          <p:cNvSpPr/>
          <p:nvPr/>
        </p:nvSpPr>
        <p:spPr>
          <a:xfrm>
            <a:off x="3480956" y="1683328"/>
            <a:ext cx="2182091" cy="737755"/>
          </a:xfrm>
          <a:prstGeom prst="roundRect">
            <a:avLst>
              <a:gd name="adj" fmla="val 83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Exo 2 Medium" pitchFamily="2" charset="0"/>
                <a:cs typeface="Arial" panose="020B0604020202020204" pitchFamily="34" charset="0"/>
              </a:rPr>
              <a:t>Texto do slide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4FF937-046F-4F84-9488-94EBED0952F1}"/>
              </a:ext>
            </a:extLst>
          </p:cNvPr>
          <p:cNvSpPr/>
          <p:nvPr/>
        </p:nvSpPr>
        <p:spPr>
          <a:xfrm>
            <a:off x="5964383" y="1683328"/>
            <a:ext cx="2182091" cy="737755"/>
          </a:xfrm>
          <a:prstGeom prst="roundRect">
            <a:avLst>
              <a:gd name="adj" fmla="val 83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Exo 2 Medium" pitchFamily="2" charset="0"/>
                <a:cs typeface="Arial" panose="020B0604020202020204" pitchFamily="34" charset="0"/>
              </a:rPr>
              <a:t>Texto do slide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00AC5B-9E72-4F0A-B151-077B8944406C}"/>
              </a:ext>
            </a:extLst>
          </p:cNvPr>
          <p:cNvSpPr/>
          <p:nvPr/>
        </p:nvSpPr>
        <p:spPr>
          <a:xfrm>
            <a:off x="997529" y="2571751"/>
            <a:ext cx="2182091" cy="737755"/>
          </a:xfrm>
          <a:prstGeom prst="roundRect">
            <a:avLst>
              <a:gd name="adj" fmla="val 8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Exo 2 Medium" pitchFamily="2" charset="0"/>
                <a:cs typeface="Arial" panose="020B0604020202020204" pitchFamily="34" charset="0"/>
              </a:rPr>
              <a:t>Texto do slide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81A126-A560-4587-BBE2-6EE93D2887D8}"/>
              </a:ext>
            </a:extLst>
          </p:cNvPr>
          <p:cNvSpPr/>
          <p:nvPr/>
        </p:nvSpPr>
        <p:spPr>
          <a:xfrm>
            <a:off x="3480956" y="2571751"/>
            <a:ext cx="2182091" cy="737755"/>
          </a:xfrm>
          <a:prstGeom prst="roundRect">
            <a:avLst>
              <a:gd name="adj" fmla="val 839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Exo 2 Medium" pitchFamily="2" charset="0"/>
                <a:cs typeface="Arial" panose="020B0604020202020204" pitchFamily="34" charset="0"/>
              </a:rPr>
              <a:t>Texto do slide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FA8BAF-0F3A-4F61-8AE0-3485F3A84088}"/>
              </a:ext>
            </a:extLst>
          </p:cNvPr>
          <p:cNvSpPr/>
          <p:nvPr/>
        </p:nvSpPr>
        <p:spPr>
          <a:xfrm>
            <a:off x="5964383" y="2571751"/>
            <a:ext cx="2182091" cy="737755"/>
          </a:xfrm>
          <a:prstGeom prst="roundRect">
            <a:avLst>
              <a:gd name="adj" fmla="val 839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Exo 2 Medium" pitchFamily="2" charset="0"/>
                <a:cs typeface="Arial" panose="020B0604020202020204" pitchFamily="34" charset="0"/>
              </a:rPr>
              <a:t>Texto do slide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DB08AB-2FCB-4D78-B988-C37FCBCCBC1C}"/>
              </a:ext>
            </a:extLst>
          </p:cNvPr>
          <p:cNvSpPr/>
          <p:nvPr/>
        </p:nvSpPr>
        <p:spPr>
          <a:xfrm>
            <a:off x="1091046" y="3632870"/>
            <a:ext cx="3408220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ipsum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dolor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sit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amet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consectetur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adipiscing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elit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Nulla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eu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mattis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Suspendisse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potenti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Phasellus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scelerisque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mauris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et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accumsan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tempor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999FFF1F-FF82-4F6D-BB1C-B23602BD5BA9}"/>
              </a:ext>
            </a:extLst>
          </p:cNvPr>
          <p:cNvSpPr txBox="1"/>
          <p:nvPr/>
        </p:nvSpPr>
        <p:spPr>
          <a:xfrm>
            <a:off x="2423160" y="437379"/>
            <a:ext cx="429768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000">
                <a:latin typeface="Exo 2 Medium" pitchFamily="2" charset="0"/>
              </a:defRPr>
            </a:lvl1pPr>
          </a:lstStyle>
          <a:p>
            <a:r>
              <a:rPr lang="pt-BR"/>
              <a:t>TÍTULO DO SLIDE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580AAF9-033A-4AFB-9FC0-954AAA871FF4}"/>
              </a:ext>
            </a:extLst>
          </p:cNvPr>
          <p:cNvCxnSpPr/>
          <p:nvPr/>
        </p:nvCxnSpPr>
        <p:spPr>
          <a:xfrm>
            <a:off x="4235450" y="9913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6">
            <a:extLst>
              <a:ext uri="{FF2B5EF4-FFF2-40B4-BE49-F238E27FC236}">
                <a16:creationId xmlns:a16="http://schemas.microsoft.com/office/drawing/2014/main" id="{F72F9A5C-F40B-45F7-92A8-B080C94164D0}"/>
              </a:ext>
            </a:extLst>
          </p:cNvPr>
          <p:cNvSpPr/>
          <p:nvPr/>
        </p:nvSpPr>
        <p:spPr>
          <a:xfrm>
            <a:off x="4923906" y="3632870"/>
            <a:ext cx="3408220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Morbi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tristique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ante et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posuere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accumsan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Donec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libero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tortor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volutpat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posuere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sed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consequat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a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dolor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. </a:t>
            </a:r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5" grpId="0" animBg="1"/>
      <p:bldP spid="6" grpId="0" animBg="1"/>
      <p:bldP spid="7" grpId="0" animBg="1"/>
      <p:bldP spid="1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A51ABC-262F-4A9B-BF94-99899EB795D0}"/>
              </a:ext>
            </a:extLst>
          </p:cNvPr>
          <p:cNvSpPr/>
          <p:nvPr/>
        </p:nvSpPr>
        <p:spPr>
          <a:xfrm>
            <a:off x="2464595" y="0"/>
            <a:ext cx="2554667" cy="515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4B5F8-4D7F-4F99-AB46-81710BDF4A29}"/>
              </a:ext>
            </a:extLst>
          </p:cNvPr>
          <p:cNvSpPr txBox="1"/>
          <p:nvPr/>
        </p:nvSpPr>
        <p:spPr>
          <a:xfrm>
            <a:off x="5585026" y="1094600"/>
            <a:ext cx="342939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000" dirty="0">
                <a:latin typeface="Exo 2 Medium" pitchFamily="2" charset="0"/>
              </a:rPr>
              <a:t>TÍTULO DO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649BE-E576-471F-AFFE-32CD1AC208D8}"/>
              </a:ext>
            </a:extLst>
          </p:cNvPr>
          <p:cNvSpPr/>
          <p:nvPr/>
        </p:nvSpPr>
        <p:spPr>
          <a:xfrm>
            <a:off x="5978326" y="2079026"/>
            <a:ext cx="2398076" cy="438582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/>
          <a:p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ipsum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dolor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sit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amet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consectetur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adipiscing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elit</a:t>
            </a:r>
            <a:endParaRPr lang="pt-BR" sz="1200" dirty="0">
              <a:latin typeface="Exo 2 ExtraLight" pitchFamily="2" charset="0"/>
              <a:cs typeface="Segoe UI" panose="020B0502040204020203" pitchFamily="34" charset="0"/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DE51A05-C14E-4248-804D-F2231E3CF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027" y="2177939"/>
            <a:ext cx="242644" cy="249867"/>
          </a:xfrm>
          <a:custGeom>
            <a:avLst/>
            <a:gdLst>
              <a:gd name="T0" fmla="*/ 142375 w 619"/>
              <a:gd name="T1" fmla="*/ 105984 h 634"/>
              <a:gd name="T2" fmla="*/ 142375 w 619"/>
              <a:gd name="T3" fmla="*/ 105984 h 634"/>
              <a:gd name="T4" fmla="*/ 89657 w 619"/>
              <a:gd name="T5" fmla="*/ 52992 h 634"/>
              <a:gd name="T6" fmla="*/ 79257 w 619"/>
              <a:gd name="T7" fmla="*/ 52992 h 634"/>
              <a:gd name="T8" fmla="*/ 79257 w 619"/>
              <a:gd name="T9" fmla="*/ 63446 h 634"/>
              <a:gd name="T10" fmla="*/ 126596 w 619"/>
              <a:gd name="T11" fmla="*/ 111392 h 634"/>
              <a:gd name="T12" fmla="*/ 79257 w 619"/>
              <a:gd name="T13" fmla="*/ 164384 h 634"/>
              <a:gd name="T14" fmla="*/ 79257 w 619"/>
              <a:gd name="T15" fmla="*/ 174838 h 634"/>
              <a:gd name="T16" fmla="*/ 89657 w 619"/>
              <a:gd name="T17" fmla="*/ 174838 h 634"/>
              <a:gd name="T18" fmla="*/ 142375 w 619"/>
              <a:gd name="T19" fmla="*/ 121846 h 634"/>
              <a:gd name="T20" fmla="*/ 142375 w 619"/>
              <a:gd name="T21" fmla="*/ 111392 h 634"/>
              <a:gd name="T22" fmla="*/ 142375 w 619"/>
              <a:gd name="T23" fmla="*/ 105984 h 634"/>
              <a:gd name="T24" fmla="*/ 110816 w 619"/>
              <a:gd name="T25" fmla="*/ 0 h 634"/>
              <a:gd name="T26" fmla="*/ 110816 w 619"/>
              <a:gd name="T27" fmla="*/ 0 h 634"/>
              <a:gd name="T28" fmla="*/ 0 w 619"/>
              <a:gd name="T29" fmla="*/ 111392 h 634"/>
              <a:gd name="T30" fmla="*/ 110816 w 619"/>
              <a:gd name="T31" fmla="*/ 228191 h 634"/>
              <a:gd name="T32" fmla="*/ 221632 w 619"/>
              <a:gd name="T33" fmla="*/ 111392 h 634"/>
              <a:gd name="T34" fmla="*/ 110816 w 619"/>
              <a:gd name="T35" fmla="*/ 0 h 634"/>
              <a:gd name="T36" fmla="*/ 110816 w 619"/>
              <a:gd name="T37" fmla="*/ 212329 h 634"/>
              <a:gd name="T38" fmla="*/ 110816 w 619"/>
              <a:gd name="T39" fmla="*/ 212329 h 634"/>
              <a:gd name="T40" fmla="*/ 10400 w 619"/>
              <a:gd name="T41" fmla="*/ 111392 h 634"/>
              <a:gd name="T42" fmla="*/ 110816 w 619"/>
              <a:gd name="T43" fmla="*/ 15862 h 634"/>
              <a:gd name="T44" fmla="*/ 211232 w 619"/>
              <a:gd name="T45" fmla="*/ 111392 h 634"/>
              <a:gd name="T46" fmla="*/ 110816 w 619"/>
              <a:gd name="T47" fmla="*/ 212329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19" h="634">
                <a:moveTo>
                  <a:pt x="397" y="294"/>
                </a:moveTo>
                <a:lnTo>
                  <a:pt x="397" y="294"/>
                </a:lnTo>
                <a:cubicBezTo>
                  <a:pt x="250" y="147"/>
                  <a:pt x="250" y="147"/>
                  <a:pt x="250" y="147"/>
                </a:cubicBezTo>
                <a:cubicBezTo>
                  <a:pt x="235" y="132"/>
                  <a:pt x="221" y="132"/>
                  <a:pt x="221" y="147"/>
                </a:cubicBezTo>
                <a:cubicBezTo>
                  <a:pt x="206" y="147"/>
                  <a:pt x="206" y="162"/>
                  <a:pt x="221" y="176"/>
                </a:cubicBezTo>
                <a:cubicBezTo>
                  <a:pt x="353" y="309"/>
                  <a:pt x="353" y="309"/>
                  <a:pt x="353" y="309"/>
                </a:cubicBezTo>
                <a:cubicBezTo>
                  <a:pt x="221" y="456"/>
                  <a:pt x="221" y="456"/>
                  <a:pt x="221" y="456"/>
                </a:cubicBezTo>
                <a:cubicBezTo>
                  <a:pt x="206" y="456"/>
                  <a:pt x="206" y="471"/>
                  <a:pt x="221" y="485"/>
                </a:cubicBezTo>
                <a:cubicBezTo>
                  <a:pt x="221" y="485"/>
                  <a:pt x="235" y="485"/>
                  <a:pt x="250" y="485"/>
                </a:cubicBezTo>
                <a:cubicBezTo>
                  <a:pt x="397" y="338"/>
                  <a:pt x="397" y="338"/>
                  <a:pt x="397" y="338"/>
                </a:cubicBezTo>
                <a:cubicBezTo>
                  <a:pt x="397" y="324"/>
                  <a:pt x="397" y="324"/>
                  <a:pt x="397" y="309"/>
                </a:cubicBezTo>
                <a:lnTo>
                  <a:pt x="397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200" dirty="0">
              <a:latin typeface="Exo 2 ExtraLigh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2E3381-A0BE-44B1-AF87-CCF7B74CD2B9}"/>
              </a:ext>
            </a:extLst>
          </p:cNvPr>
          <p:cNvSpPr/>
          <p:nvPr/>
        </p:nvSpPr>
        <p:spPr>
          <a:xfrm>
            <a:off x="5978326" y="2864980"/>
            <a:ext cx="2398076" cy="438582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/>
          <a:p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ipsum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dolor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sit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amet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consectetur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adipiscing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elit</a:t>
            </a:r>
            <a:endParaRPr lang="pt-BR" sz="1200" dirty="0">
              <a:latin typeface="Exo 2 ExtraLight" pitchFamily="2" charset="0"/>
              <a:cs typeface="Segoe UI" panose="020B0502040204020203" pitchFamily="34" charset="0"/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2F158A3A-2DCD-4157-A464-BE1811FDB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027" y="2963893"/>
            <a:ext cx="242644" cy="249867"/>
          </a:xfrm>
          <a:custGeom>
            <a:avLst/>
            <a:gdLst>
              <a:gd name="T0" fmla="*/ 142375 w 619"/>
              <a:gd name="T1" fmla="*/ 105984 h 634"/>
              <a:gd name="T2" fmla="*/ 142375 w 619"/>
              <a:gd name="T3" fmla="*/ 105984 h 634"/>
              <a:gd name="T4" fmla="*/ 89657 w 619"/>
              <a:gd name="T5" fmla="*/ 52992 h 634"/>
              <a:gd name="T6" fmla="*/ 79257 w 619"/>
              <a:gd name="T7" fmla="*/ 52992 h 634"/>
              <a:gd name="T8" fmla="*/ 79257 w 619"/>
              <a:gd name="T9" fmla="*/ 63446 h 634"/>
              <a:gd name="T10" fmla="*/ 126596 w 619"/>
              <a:gd name="T11" fmla="*/ 111392 h 634"/>
              <a:gd name="T12" fmla="*/ 79257 w 619"/>
              <a:gd name="T13" fmla="*/ 164384 h 634"/>
              <a:gd name="T14" fmla="*/ 79257 w 619"/>
              <a:gd name="T15" fmla="*/ 174838 h 634"/>
              <a:gd name="T16" fmla="*/ 89657 w 619"/>
              <a:gd name="T17" fmla="*/ 174838 h 634"/>
              <a:gd name="T18" fmla="*/ 142375 w 619"/>
              <a:gd name="T19" fmla="*/ 121846 h 634"/>
              <a:gd name="T20" fmla="*/ 142375 w 619"/>
              <a:gd name="T21" fmla="*/ 111392 h 634"/>
              <a:gd name="T22" fmla="*/ 142375 w 619"/>
              <a:gd name="T23" fmla="*/ 105984 h 634"/>
              <a:gd name="T24" fmla="*/ 110816 w 619"/>
              <a:gd name="T25" fmla="*/ 0 h 634"/>
              <a:gd name="T26" fmla="*/ 110816 w 619"/>
              <a:gd name="T27" fmla="*/ 0 h 634"/>
              <a:gd name="T28" fmla="*/ 0 w 619"/>
              <a:gd name="T29" fmla="*/ 111392 h 634"/>
              <a:gd name="T30" fmla="*/ 110816 w 619"/>
              <a:gd name="T31" fmla="*/ 228191 h 634"/>
              <a:gd name="T32" fmla="*/ 221632 w 619"/>
              <a:gd name="T33" fmla="*/ 111392 h 634"/>
              <a:gd name="T34" fmla="*/ 110816 w 619"/>
              <a:gd name="T35" fmla="*/ 0 h 634"/>
              <a:gd name="T36" fmla="*/ 110816 w 619"/>
              <a:gd name="T37" fmla="*/ 212329 h 634"/>
              <a:gd name="T38" fmla="*/ 110816 w 619"/>
              <a:gd name="T39" fmla="*/ 212329 h 634"/>
              <a:gd name="T40" fmla="*/ 10400 w 619"/>
              <a:gd name="T41" fmla="*/ 111392 h 634"/>
              <a:gd name="T42" fmla="*/ 110816 w 619"/>
              <a:gd name="T43" fmla="*/ 15862 h 634"/>
              <a:gd name="T44" fmla="*/ 211232 w 619"/>
              <a:gd name="T45" fmla="*/ 111392 h 634"/>
              <a:gd name="T46" fmla="*/ 110816 w 619"/>
              <a:gd name="T47" fmla="*/ 212329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19" h="634">
                <a:moveTo>
                  <a:pt x="397" y="294"/>
                </a:moveTo>
                <a:lnTo>
                  <a:pt x="397" y="294"/>
                </a:lnTo>
                <a:cubicBezTo>
                  <a:pt x="250" y="147"/>
                  <a:pt x="250" y="147"/>
                  <a:pt x="250" y="147"/>
                </a:cubicBezTo>
                <a:cubicBezTo>
                  <a:pt x="235" y="132"/>
                  <a:pt x="221" y="132"/>
                  <a:pt x="221" y="147"/>
                </a:cubicBezTo>
                <a:cubicBezTo>
                  <a:pt x="206" y="147"/>
                  <a:pt x="206" y="162"/>
                  <a:pt x="221" y="176"/>
                </a:cubicBezTo>
                <a:cubicBezTo>
                  <a:pt x="353" y="309"/>
                  <a:pt x="353" y="309"/>
                  <a:pt x="353" y="309"/>
                </a:cubicBezTo>
                <a:cubicBezTo>
                  <a:pt x="221" y="456"/>
                  <a:pt x="221" y="456"/>
                  <a:pt x="221" y="456"/>
                </a:cubicBezTo>
                <a:cubicBezTo>
                  <a:pt x="206" y="456"/>
                  <a:pt x="206" y="471"/>
                  <a:pt x="221" y="485"/>
                </a:cubicBezTo>
                <a:cubicBezTo>
                  <a:pt x="221" y="485"/>
                  <a:pt x="235" y="485"/>
                  <a:pt x="250" y="485"/>
                </a:cubicBezTo>
                <a:cubicBezTo>
                  <a:pt x="397" y="338"/>
                  <a:pt x="397" y="338"/>
                  <a:pt x="397" y="338"/>
                </a:cubicBezTo>
                <a:cubicBezTo>
                  <a:pt x="397" y="324"/>
                  <a:pt x="397" y="324"/>
                  <a:pt x="397" y="309"/>
                </a:cubicBezTo>
                <a:lnTo>
                  <a:pt x="397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200" dirty="0">
              <a:latin typeface="Exo 2 ExtraLight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571461-A5B6-4780-8DF6-0D0B905A851A}"/>
              </a:ext>
            </a:extLst>
          </p:cNvPr>
          <p:cNvSpPr/>
          <p:nvPr/>
        </p:nvSpPr>
        <p:spPr>
          <a:xfrm>
            <a:off x="5978326" y="3650935"/>
            <a:ext cx="2398076" cy="438582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/>
          <a:p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Lorem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ipsum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dolor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sit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amet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,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consectetur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adipiscing</a:t>
            </a: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 </a:t>
            </a:r>
            <a:r>
              <a:rPr kumimoji="0" lang="pt-BR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 ExtraLight" pitchFamily="2" charset="0"/>
                <a:cs typeface="Segoe UI" panose="020B0502040204020203" pitchFamily="34" charset="0"/>
              </a:rPr>
              <a:t>elit</a:t>
            </a:r>
            <a:endParaRPr lang="pt-BR" sz="1200" dirty="0">
              <a:latin typeface="Exo 2 ExtraLight" pitchFamily="2" charset="0"/>
              <a:cs typeface="Segoe UI" panose="020B0502040204020203" pitchFamily="34" charset="0"/>
            </a:endParaRP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244E1D1E-6E39-43E9-9BEE-B460E745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027" y="3749846"/>
            <a:ext cx="242644" cy="249867"/>
          </a:xfrm>
          <a:custGeom>
            <a:avLst/>
            <a:gdLst>
              <a:gd name="T0" fmla="*/ 142375 w 619"/>
              <a:gd name="T1" fmla="*/ 105984 h 634"/>
              <a:gd name="T2" fmla="*/ 142375 w 619"/>
              <a:gd name="T3" fmla="*/ 105984 h 634"/>
              <a:gd name="T4" fmla="*/ 89657 w 619"/>
              <a:gd name="T5" fmla="*/ 52992 h 634"/>
              <a:gd name="T6" fmla="*/ 79257 w 619"/>
              <a:gd name="T7" fmla="*/ 52992 h 634"/>
              <a:gd name="T8" fmla="*/ 79257 w 619"/>
              <a:gd name="T9" fmla="*/ 63446 h 634"/>
              <a:gd name="T10" fmla="*/ 126596 w 619"/>
              <a:gd name="T11" fmla="*/ 111392 h 634"/>
              <a:gd name="T12" fmla="*/ 79257 w 619"/>
              <a:gd name="T13" fmla="*/ 164384 h 634"/>
              <a:gd name="T14" fmla="*/ 79257 w 619"/>
              <a:gd name="T15" fmla="*/ 174838 h 634"/>
              <a:gd name="T16" fmla="*/ 89657 w 619"/>
              <a:gd name="T17" fmla="*/ 174838 h 634"/>
              <a:gd name="T18" fmla="*/ 142375 w 619"/>
              <a:gd name="T19" fmla="*/ 121846 h 634"/>
              <a:gd name="T20" fmla="*/ 142375 w 619"/>
              <a:gd name="T21" fmla="*/ 111392 h 634"/>
              <a:gd name="T22" fmla="*/ 142375 w 619"/>
              <a:gd name="T23" fmla="*/ 105984 h 634"/>
              <a:gd name="T24" fmla="*/ 110816 w 619"/>
              <a:gd name="T25" fmla="*/ 0 h 634"/>
              <a:gd name="T26" fmla="*/ 110816 w 619"/>
              <a:gd name="T27" fmla="*/ 0 h 634"/>
              <a:gd name="T28" fmla="*/ 0 w 619"/>
              <a:gd name="T29" fmla="*/ 111392 h 634"/>
              <a:gd name="T30" fmla="*/ 110816 w 619"/>
              <a:gd name="T31" fmla="*/ 228191 h 634"/>
              <a:gd name="T32" fmla="*/ 221632 w 619"/>
              <a:gd name="T33" fmla="*/ 111392 h 634"/>
              <a:gd name="T34" fmla="*/ 110816 w 619"/>
              <a:gd name="T35" fmla="*/ 0 h 634"/>
              <a:gd name="T36" fmla="*/ 110816 w 619"/>
              <a:gd name="T37" fmla="*/ 212329 h 634"/>
              <a:gd name="T38" fmla="*/ 110816 w 619"/>
              <a:gd name="T39" fmla="*/ 212329 h 634"/>
              <a:gd name="T40" fmla="*/ 10400 w 619"/>
              <a:gd name="T41" fmla="*/ 111392 h 634"/>
              <a:gd name="T42" fmla="*/ 110816 w 619"/>
              <a:gd name="T43" fmla="*/ 15862 h 634"/>
              <a:gd name="T44" fmla="*/ 211232 w 619"/>
              <a:gd name="T45" fmla="*/ 111392 h 634"/>
              <a:gd name="T46" fmla="*/ 110816 w 619"/>
              <a:gd name="T47" fmla="*/ 212329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19" h="634">
                <a:moveTo>
                  <a:pt x="397" y="294"/>
                </a:moveTo>
                <a:lnTo>
                  <a:pt x="397" y="294"/>
                </a:lnTo>
                <a:cubicBezTo>
                  <a:pt x="250" y="147"/>
                  <a:pt x="250" y="147"/>
                  <a:pt x="250" y="147"/>
                </a:cubicBezTo>
                <a:cubicBezTo>
                  <a:pt x="235" y="132"/>
                  <a:pt x="221" y="132"/>
                  <a:pt x="221" y="147"/>
                </a:cubicBezTo>
                <a:cubicBezTo>
                  <a:pt x="206" y="147"/>
                  <a:pt x="206" y="162"/>
                  <a:pt x="221" y="176"/>
                </a:cubicBezTo>
                <a:cubicBezTo>
                  <a:pt x="353" y="309"/>
                  <a:pt x="353" y="309"/>
                  <a:pt x="353" y="309"/>
                </a:cubicBezTo>
                <a:cubicBezTo>
                  <a:pt x="221" y="456"/>
                  <a:pt x="221" y="456"/>
                  <a:pt x="221" y="456"/>
                </a:cubicBezTo>
                <a:cubicBezTo>
                  <a:pt x="206" y="456"/>
                  <a:pt x="206" y="471"/>
                  <a:pt x="221" y="485"/>
                </a:cubicBezTo>
                <a:cubicBezTo>
                  <a:pt x="221" y="485"/>
                  <a:pt x="235" y="485"/>
                  <a:pt x="250" y="485"/>
                </a:cubicBezTo>
                <a:cubicBezTo>
                  <a:pt x="397" y="338"/>
                  <a:pt x="397" y="338"/>
                  <a:pt x="397" y="338"/>
                </a:cubicBezTo>
                <a:cubicBezTo>
                  <a:pt x="397" y="324"/>
                  <a:pt x="397" y="324"/>
                  <a:pt x="397" y="309"/>
                </a:cubicBezTo>
                <a:lnTo>
                  <a:pt x="397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200" dirty="0">
              <a:latin typeface="Exo 2 ExtraLight" pitchFamily="2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F0ECF36-4B39-42E9-BC4E-2C7B9A1D3313}"/>
              </a:ext>
            </a:extLst>
          </p:cNvPr>
          <p:cNvCxnSpPr/>
          <p:nvPr/>
        </p:nvCxnSpPr>
        <p:spPr>
          <a:xfrm>
            <a:off x="5746750" y="1664477"/>
            <a:ext cx="6731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8A7CA8-74FF-9BDC-0F6E-04AFEB0555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0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24" grpId="0"/>
      <p:bldP spid="25" grpId="0" animBg="1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Apresentação Corporativa -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5574"/>
      </a:accent1>
      <a:accent2>
        <a:srgbClr val="5B6C7E"/>
      </a:accent2>
      <a:accent3>
        <a:srgbClr val="6A8BB4"/>
      </a:accent3>
      <a:accent4>
        <a:srgbClr val="909F9A"/>
      </a:accent4>
      <a:accent5>
        <a:srgbClr val="C8C2C2"/>
      </a:accent5>
      <a:accent6>
        <a:srgbClr val="E9E9E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square" lIns="68580" tIns="34290" rIns="68580" bIns="34290" rtlCol="0" anchor="ctr">
        <a:noAutofit/>
      </a:bodyPr>
      <a:lstStyle>
        <a:defPPr algn="ctr">
          <a:defRPr sz="1200" dirty="0" err="1" smtClean="0">
            <a:solidFill>
              <a:schemeClr val="bg1"/>
            </a:solidFill>
            <a:latin typeface="Exo 2 Medium" pitchFamily="2" charset="0"/>
            <a:cs typeface="Segoe UI" panose="020B0502040204020203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accent5"/>
            </a:solidFill>
            <a:latin typeface="Exo 2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587</Words>
  <Application>Microsoft Office PowerPoint</Application>
  <PresentationFormat>Apresentação na tela (16:9)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Heebo</vt:lpstr>
      <vt:lpstr>Arial</vt:lpstr>
      <vt:lpstr>Segoe UI Light</vt:lpstr>
      <vt:lpstr>Exo 2 ExtraBold</vt:lpstr>
      <vt:lpstr>Segoe UI</vt:lpstr>
      <vt:lpstr>Exo 2 Light</vt:lpstr>
      <vt:lpstr>Exo 2 Medium</vt:lpstr>
      <vt:lpstr>Exo 2 ExtraLight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86</cp:revision>
  <dcterms:created xsi:type="dcterms:W3CDTF">2021-01-07T16:58:14Z</dcterms:created>
  <dcterms:modified xsi:type="dcterms:W3CDTF">2024-10-18T01:14:37Z</dcterms:modified>
</cp:coreProperties>
</file>