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1"/>
  </p:sldMasterIdLst>
  <p:sldIdLst>
    <p:sldId id="285" r:id="rId2"/>
    <p:sldId id="271" r:id="rId3"/>
    <p:sldId id="258" r:id="rId4"/>
    <p:sldId id="259" r:id="rId5"/>
    <p:sldId id="260" r:id="rId6"/>
    <p:sldId id="269" r:id="rId7"/>
    <p:sldId id="283" r:id="rId8"/>
    <p:sldId id="282" r:id="rId9"/>
    <p:sldId id="279" r:id="rId10"/>
    <p:sldId id="278" r:id="rId11"/>
    <p:sldId id="277" r:id="rId12"/>
    <p:sldId id="276" r:id="rId13"/>
    <p:sldId id="274" r:id="rId14"/>
    <p:sldId id="284" r:id="rId15"/>
    <p:sldId id="272" r:id="rId16"/>
  </p:sldIdLst>
  <p:sldSz cx="9144000" cy="5143500" type="screen16x9"/>
  <p:notesSz cx="6858000" cy="9144000"/>
  <p:embeddedFontLst>
    <p:embeddedFont>
      <p:font typeface="Heebo" pitchFamily="2" charset="-79"/>
      <p:regular r:id="rId17"/>
      <p:bold r:id="rId18"/>
    </p:embeddedFont>
    <p:embeddedFont>
      <p:font typeface="Playfair Display" pitchFamily="2" charset="0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532" y="10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Raleway" panose="020B0503030101060003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texto aqui</c:v>
                </c:pt>
                <c:pt idx="1">
                  <c:v>texto aqui</c:v>
                </c:pt>
                <c:pt idx="2">
                  <c:v>texto aqui</c:v>
                </c:pt>
                <c:pt idx="3">
                  <c:v>texto aqui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2D-41E0-A3C0-5CECD3B5FC8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lt1"/>
                    </a:solidFill>
                    <a:latin typeface="Raleway" panose="020B0503030101060003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texto aqui</c:v>
                </c:pt>
                <c:pt idx="1">
                  <c:v>texto aqui</c:v>
                </c:pt>
                <c:pt idx="2">
                  <c:v>texto aqui</c:v>
                </c:pt>
                <c:pt idx="3">
                  <c:v>texto aqui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21-401E-B718-C57A1F9FC6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latin typeface="Raleway" panose="020B0503030101060003" pitchFamily="34" charset="0"/>
                    <a:ea typeface="+mn-ea"/>
                    <a:cs typeface="+mn-cs"/>
                  </a:defRPr>
                </a:pPr>
                <a:endParaRPr lang="pt-B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texto aqui</c:v>
                </c:pt>
                <c:pt idx="1">
                  <c:v>texto aqui</c:v>
                </c:pt>
                <c:pt idx="2">
                  <c:v>texto aqui</c:v>
                </c:pt>
                <c:pt idx="3">
                  <c:v>texto aqui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1-401E-B718-C57A1F9FC67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634252496"/>
        <c:axId val="1634253040"/>
      </c:barChart>
      <c:catAx>
        <c:axId val="16342524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Raleway" panose="020B0503030101060003" pitchFamily="34" charset="0"/>
                <a:ea typeface="+mn-ea"/>
                <a:cs typeface="+mn-cs"/>
              </a:defRPr>
            </a:pPr>
            <a:endParaRPr lang="pt-BR"/>
          </a:p>
        </c:txPr>
        <c:crossAx val="1634253040"/>
        <c:crosses val="autoZero"/>
        <c:auto val="1"/>
        <c:lblAlgn val="ctr"/>
        <c:lblOffset val="100"/>
        <c:noMultiLvlLbl val="0"/>
      </c:catAx>
      <c:valAx>
        <c:axId val="16342530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34252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5151136918162023"/>
          <c:y val="2.6188608848725384E-2"/>
          <c:w val="0.69697726163675944"/>
          <c:h val="7.69182124934098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Raleway" panose="020B0503030101060003" pitchFamily="34" charset="0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latin typeface="Raleway" panose="020B0503030101060003" pitchFamily="34" charset="0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19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>
            <a:extLst>
              <a:ext uri="{FF2B5EF4-FFF2-40B4-BE49-F238E27FC236}">
                <a16:creationId xmlns:a16="http://schemas.microsoft.com/office/drawing/2014/main" id="{F2008A9E-595A-7F76-4E70-7B784583557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98921" y="1704871"/>
            <a:ext cx="3196309" cy="1999332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9885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9E367D2-1587-4C72-5EBA-B0408F961C5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84977" y="544534"/>
            <a:ext cx="1887846" cy="4004607"/>
          </a:xfrm>
          <a:custGeom>
            <a:avLst/>
            <a:gdLst>
              <a:gd name="connsiteX0" fmla="*/ 196674 w 1887846"/>
              <a:gd name="connsiteY0" fmla="*/ 0 h 4004607"/>
              <a:gd name="connsiteX1" fmla="*/ 218897 w 1887846"/>
              <a:gd name="connsiteY1" fmla="*/ 0 h 4004607"/>
              <a:gd name="connsiteX2" fmla="*/ 380015 w 1887846"/>
              <a:gd name="connsiteY2" fmla="*/ 0 h 4004607"/>
              <a:gd name="connsiteX3" fmla="*/ 386682 w 1887846"/>
              <a:gd name="connsiteY3" fmla="*/ 0 h 4004607"/>
              <a:gd name="connsiteX4" fmla="*/ 394460 w 1887846"/>
              <a:gd name="connsiteY4" fmla="*/ 2185 h 4004607"/>
              <a:gd name="connsiteX5" fmla="*/ 402239 w 1887846"/>
              <a:gd name="connsiteY5" fmla="*/ 5462 h 4004607"/>
              <a:gd name="connsiteX6" fmla="*/ 407793 w 1887846"/>
              <a:gd name="connsiteY6" fmla="*/ 10921 h 4004607"/>
              <a:gd name="connsiteX7" fmla="*/ 413349 w 1887846"/>
              <a:gd name="connsiteY7" fmla="*/ 16382 h 4004607"/>
              <a:gd name="connsiteX8" fmla="*/ 416682 w 1887846"/>
              <a:gd name="connsiteY8" fmla="*/ 24025 h 4004607"/>
              <a:gd name="connsiteX9" fmla="*/ 418905 w 1887846"/>
              <a:gd name="connsiteY9" fmla="*/ 31670 h 4004607"/>
              <a:gd name="connsiteX10" fmla="*/ 421127 w 1887846"/>
              <a:gd name="connsiteY10" fmla="*/ 40407 h 4004607"/>
              <a:gd name="connsiteX11" fmla="*/ 421127 w 1887846"/>
              <a:gd name="connsiteY11" fmla="*/ 51328 h 4004607"/>
              <a:gd name="connsiteX12" fmla="*/ 422239 w 1887846"/>
              <a:gd name="connsiteY12" fmla="*/ 62249 h 4004607"/>
              <a:gd name="connsiteX13" fmla="*/ 427794 w 1887846"/>
              <a:gd name="connsiteY13" fmla="*/ 82998 h 4004607"/>
              <a:gd name="connsiteX14" fmla="*/ 438906 w 1887846"/>
              <a:gd name="connsiteY14" fmla="*/ 101562 h 4004607"/>
              <a:gd name="connsiteX15" fmla="*/ 452239 w 1887846"/>
              <a:gd name="connsiteY15" fmla="*/ 117944 h 4004607"/>
              <a:gd name="connsiteX16" fmla="*/ 468907 w 1887846"/>
              <a:gd name="connsiteY16" fmla="*/ 131049 h 4004607"/>
              <a:gd name="connsiteX17" fmla="*/ 487797 w 1887846"/>
              <a:gd name="connsiteY17" fmla="*/ 141970 h 4004607"/>
              <a:gd name="connsiteX18" fmla="*/ 508908 w 1887846"/>
              <a:gd name="connsiteY18" fmla="*/ 147429 h 4004607"/>
              <a:gd name="connsiteX19" fmla="*/ 520020 w 1887846"/>
              <a:gd name="connsiteY19" fmla="*/ 148522 h 4004607"/>
              <a:gd name="connsiteX20" fmla="*/ 531131 w 1887846"/>
              <a:gd name="connsiteY20" fmla="*/ 148522 h 4004607"/>
              <a:gd name="connsiteX21" fmla="*/ 1356717 w 1887846"/>
              <a:gd name="connsiteY21" fmla="*/ 148522 h 4004607"/>
              <a:gd name="connsiteX22" fmla="*/ 1368939 w 1887846"/>
              <a:gd name="connsiteY22" fmla="*/ 148522 h 4004607"/>
              <a:gd name="connsiteX23" fmla="*/ 1380051 w 1887846"/>
              <a:gd name="connsiteY23" fmla="*/ 147429 h 4004607"/>
              <a:gd name="connsiteX24" fmla="*/ 1400052 w 1887846"/>
              <a:gd name="connsiteY24" fmla="*/ 141970 h 4004607"/>
              <a:gd name="connsiteX25" fmla="*/ 1418940 w 1887846"/>
              <a:gd name="connsiteY25" fmla="*/ 131049 h 4004607"/>
              <a:gd name="connsiteX26" fmla="*/ 1435609 w 1887846"/>
              <a:gd name="connsiteY26" fmla="*/ 117944 h 4004607"/>
              <a:gd name="connsiteX27" fmla="*/ 1451165 w 1887846"/>
              <a:gd name="connsiteY27" fmla="*/ 101562 h 4004607"/>
              <a:gd name="connsiteX28" fmla="*/ 1460054 w 1887846"/>
              <a:gd name="connsiteY28" fmla="*/ 82998 h 4004607"/>
              <a:gd name="connsiteX29" fmla="*/ 1467832 w 1887846"/>
              <a:gd name="connsiteY29" fmla="*/ 62249 h 4004607"/>
              <a:gd name="connsiteX30" fmla="*/ 1467832 w 1887846"/>
              <a:gd name="connsiteY30" fmla="*/ 51328 h 4004607"/>
              <a:gd name="connsiteX31" fmla="*/ 1468942 w 1887846"/>
              <a:gd name="connsiteY31" fmla="*/ 40407 h 4004607"/>
              <a:gd name="connsiteX32" fmla="*/ 1468942 w 1887846"/>
              <a:gd name="connsiteY32" fmla="*/ 31670 h 4004607"/>
              <a:gd name="connsiteX33" fmla="*/ 1471165 w 1887846"/>
              <a:gd name="connsiteY33" fmla="*/ 24025 h 4004607"/>
              <a:gd name="connsiteX34" fmla="*/ 1474498 w 1887846"/>
              <a:gd name="connsiteY34" fmla="*/ 16382 h 4004607"/>
              <a:gd name="connsiteX35" fmla="*/ 1480053 w 1887846"/>
              <a:gd name="connsiteY35" fmla="*/ 10921 h 4004607"/>
              <a:gd name="connsiteX36" fmla="*/ 1485610 w 1887846"/>
              <a:gd name="connsiteY36" fmla="*/ 5462 h 4004607"/>
              <a:gd name="connsiteX37" fmla="*/ 1493389 w 1887846"/>
              <a:gd name="connsiteY37" fmla="*/ 2185 h 4004607"/>
              <a:gd name="connsiteX38" fmla="*/ 1501167 w 1887846"/>
              <a:gd name="connsiteY38" fmla="*/ 0 h 4004607"/>
              <a:gd name="connsiteX39" fmla="*/ 1510056 w 1887846"/>
              <a:gd name="connsiteY39" fmla="*/ 0 h 4004607"/>
              <a:gd name="connsiteX40" fmla="*/ 1668949 w 1887846"/>
              <a:gd name="connsiteY40" fmla="*/ 0 h 4004607"/>
              <a:gd name="connsiteX41" fmla="*/ 1692284 w 1887846"/>
              <a:gd name="connsiteY41" fmla="*/ 0 h 4004607"/>
              <a:gd name="connsiteX42" fmla="*/ 1712285 w 1887846"/>
              <a:gd name="connsiteY42" fmla="*/ 4369 h 4004607"/>
              <a:gd name="connsiteX43" fmla="*/ 1734508 w 1887846"/>
              <a:gd name="connsiteY43" fmla="*/ 9829 h 4004607"/>
              <a:gd name="connsiteX44" fmla="*/ 1753397 w 1887846"/>
              <a:gd name="connsiteY44" fmla="*/ 16382 h 4004607"/>
              <a:gd name="connsiteX45" fmla="*/ 1774510 w 1887846"/>
              <a:gd name="connsiteY45" fmla="*/ 26211 h 4004607"/>
              <a:gd name="connsiteX46" fmla="*/ 1791177 w 1887846"/>
              <a:gd name="connsiteY46" fmla="*/ 37131 h 4004607"/>
              <a:gd name="connsiteX47" fmla="*/ 1807844 w 1887846"/>
              <a:gd name="connsiteY47" fmla="*/ 48052 h 4004607"/>
              <a:gd name="connsiteX48" fmla="*/ 1824512 w 1887846"/>
              <a:gd name="connsiteY48" fmla="*/ 62249 h 4004607"/>
              <a:gd name="connsiteX49" fmla="*/ 1837845 w 1887846"/>
              <a:gd name="connsiteY49" fmla="*/ 77537 h 4004607"/>
              <a:gd name="connsiteX50" fmla="*/ 1851179 w 1887846"/>
              <a:gd name="connsiteY50" fmla="*/ 93918 h 4004607"/>
              <a:gd name="connsiteX51" fmla="*/ 1862290 w 1887846"/>
              <a:gd name="connsiteY51" fmla="*/ 112482 h 4004607"/>
              <a:gd name="connsiteX52" fmla="*/ 1871180 w 1887846"/>
              <a:gd name="connsiteY52" fmla="*/ 131049 h 4004607"/>
              <a:gd name="connsiteX53" fmla="*/ 1878958 w 1887846"/>
              <a:gd name="connsiteY53" fmla="*/ 150706 h 4004607"/>
              <a:gd name="connsiteX54" fmla="*/ 1882291 w 1887846"/>
              <a:gd name="connsiteY54" fmla="*/ 171455 h 4004607"/>
              <a:gd name="connsiteX55" fmla="*/ 1885624 w 1887846"/>
              <a:gd name="connsiteY55" fmla="*/ 193296 h 4004607"/>
              <a:gd name="connsiteX56" fmla="*/ 1887846 w 1887846"/>
              <a:gd name="connsiteY56" fmla="*/ 215139 h 4004607"/>
              <a:gd name="connsiteX57" fmla="*/ 1887846 w 1887846"/>
              <a:gd name="connsiteY57" fmla="*/ 3790563 h 4004607"/>
              <a:gd name="connsiteX58" fmla="*/ 1885624 w 1887846"/>
              <a:gd name="connsiteY58" fmla="*/ 3812404 h 4004607"/>
              <a:gd name="connsiteX59" fmla="*/ 1882291 w 1887846"/>
              <a:gd name="connsiteY59" fmla="*/ 3834245 h 4004607"/>
              <a:gd name="connsiteX60" fmla="*/ 1878958 w 1887846"/>
              <a:gd name="connsiteY60" fmla="*/ 3854994 h 4004607"/>
              <a:gd name="connsiteX61" fmla="*/ 1871180 w 1887846"/>
              <a:gd name="connsiteY61" fmla="*/ 3874651 h 4004607"/>
              <a:gd name="connsiteX62" fmla="*/ 1862290 w 1887846"/>
              <a:gd name="connsiteY62" fmla="*/ 3893217 h 4004607"/>
              <a:gd name="connsiteX63" fmla="*/ 1851179 w 1887846"/>
              <a:gd name="connsiteY63" fmla="*/ 3909599 h 4004607"/>
              <a:gd name="connsiteX64" fmla="*/ 1837845 w 1887846"/>
              <a:gd name="connsiteY64" fmla="*/ 3925978 h 4004607"/>
              <a:gd name="connsiteX65" fmla="*/ 1824512 w 1887846"/>
              <a:gd name="connsiteY65" fmla="*/ 3942360 h 4004607"/>
              <a:gd name="connsiteX66" fmla="*/ 1807844 w 1887846"/>
              <a:gd name="connsiteY66" fmla="*/ 3955464 h 4004607"/>
              <a:gd name="connsiteX67" fmla="*/ 1791177 w 1887846"/>
              <a:gd name="connsiteY67" fmla="*/ 3968571 h 4004607"/>
              <a:gd name="connsiteX68" fmla="*/ 1774510 w 1887846"/>
              <a:gd name="connsiteY68" fmla="*/ 3979490 h 4004607"/>
              <a:gd name="connsiteX69" fmla="*/ 1753397 w 1887846"/>
              <a:gd name="connsiteY69" fmla="*/ 3988227 h 4004607"/>
              <a:gd name="connsiteX70" fmla="*/ 1734508 w 1887846"/>
              <a:gd name="connsiteY70" fmla="*/ 3995871 h 4004607"/>
              <a:gd name="connsiteX71" fmla="*/ 1712285 w 1887846"/>
              <a:gd name="connsiteY71" fmla="*/ 4001332 h 4004607"/>
              <a:gd name="connsiteX72" fmla="*/ 1692284 w 1887846"/>
              <a:gd name="connsiteY72" fmla="*/ 4003515 h 4004607"/>
              <a:gd name="connsiteX73" fmla="*/ 1668949 w 1887846"/>
              <a:gd name="connsiteY73" fmla="*/ 4004607 h 4004607"/>
              <a:gd name="connsiteX74" fmla="*/ 218897 w 1887846"/>
              <a:gd name="connsiteY74" fmla="*/ 4004607 h 4004607"/>
              <a:gd name="connsiteX75" fmla="*/ 196674 w 1887846"/>
              <a:gd name="connsiteY75" fmla="*/ 4003515 h 4004607"/>
              <a:gd name="connsiteX76" fmla="*/ 175563 w 1887846"/>
              <a:gd name="connsiteY76" fmla="*/ 4001332 h 4004607"/>
              <a:gd name="connsiteX77" fmla="*/ 155563 w 1887846"/>
              <a:gd name="connsiteY77" fmla="*/ 3995871 h 4004607"/>
              <a:gd name="connsiteX78" fmla="*/ 134450 w 1887846"/>
              <a:gd name="connsiteY78" fmla="*/ 3988227 h 4004607"/>
              <a:gd name="connsiteX79" fmla="*/ 115561 w 1887846"/>
              <a:gd name="connsiteY79" fmla="*/ 3979490 h 4004607"/>
              <a:gd name="connsiteX80" fmla="*/ 97782 w 1887846"/>
              <a:gd name="connsiteY80" fmla="*/ 3968571 h 4004607"/>
              <a:gd name="connsiteX81" fmla="*/ 81115 w 1887846"/>
              <a:gd name="connsiteY81" fmla="*/ 3955464 h 4004607"/>
              <a:gd name="connsiteX82" fmla="*/ 65558 w 1887846"/>
              <a:gd name="connsiteY82" fmla="*/ 3942360 h 4004607"/>
              <a:gd name="connsiteX83" fmla="*/ 51114 w 1887846"/>
              <a:gd name="connsiteY83" fmla="*/ 3925978 h 4004607"/>
              <a:gd name="connsiteX84" fmla="*/ 37780 w 1887846"/>
              <a:gd name="connsiteY84" fmla="*/ 3909599 h 4004607"/>
              <a:gd name="connsiteX85" fmla="*/ 27780 w 1887846"/>
              <a:gd name="connsiteY85" fmla="*/ 3893217 h 4004607"/>
              <a:gd name="connsiteX86" fmla="*/ 18891 w 1887846"/>
              <a:gd name="connsiteY86" fmla="*/ 3874651 h 4004607"/>
              <a:gd name="connsiteX87" fmla="*/ 11112 w 1887846"/>
              <a:gd name="connsiteY87" fmla="*/ 3854994 h 4004607"/>
              <a:gd name="connsiteX88" fmla="*/ 5557 w 1887846"/>
              <a:gd name="connsiteY88" fmla="*/ 3834245 h 4004607"/>
              <a:gd name="connsiteX89" fmla="*/ 2224 w 1887846"/>
              <a:gd name="connsiteY89" fmla="*/ 3812404 h 4004607"/>
              <a:gd name="connsiteX90" fmla="*/ 0 w 1887846"/>
              <a:gd name="connsiteY90" fmla="*/ 3790563 h 4004607"/>
              <a:gd name="connsiteX91" fmla="*/ 0 w 1887846"/>
              <a:gd name="connsiteY91" fmla="*/ 215139 h 4004607"/>
              <a:gd name="connsiteX92" fmla="*/ 2224 w 1887846"/>
              <a:gd name="connsiteY92" fmla="*/ 193296 h 4004607"/>
              <a:gd name="connsiteX93" fmla="*/ 5557 w 1887846"/>
              <a:gd name="connsiteY93" fmla="*/ 171455 h 4004607"/>
              <a:gd name="connsiteX94" fmla="*/ 11112 w 1887846"/>
              <a:gd name="connsiteY94" fmla="*/ 150706 h 4004607"/>
              <a:gd name="connsiteX95" fmla="*/ 18891 w 1887846"/>
              <a:gd name="connsiteY95" fmla="*/ 131049 h 4004607"/>
              <a:gd name="connsiteX96" fmla="*/ 27780 w 1887846"/>
              <a:gd name="connsiteY96" fmla="*/ 112482 h 4004607"/>
              <a:gd name="connsiteX97" fmla="*/ 37780 w 1887846"/>
              <a:gd name="connsiteY97" fmla="*/ 93918 h 4004607"/>
              <a:gd name="connsiteX98" fmla="*/ 51114 w 1887846"/>
              <a:gd name="connsiteY98" fmla="*/ 77537 h 4004607"/>
              <a:gd name="connsiteX99" fmla="*/ 65558 w 1887846"/>
              <a:gd name="connsiteY99" fmla="*/ 62249 h 4004607"/>
              <a:gd name="connsiteX100" fmla="*/ 81115 w 1887846"/>
              <a:gd name="connsiteY100" fmla="*/ 48052 h 4004607"/>
              <a:gd name="connsiteX101" fmla="*/ 97782 w 1887846"/>
              <a:gd name="connsiteY101" fmla="*/ 37131 h 4004607"/>
              <a:gd name="connsiteX102" fmla="*/ 115561 w 1887846"/>
              <a:gd name="connsiteY102" fmla="*/ 26211 h 4004607"/>
              <a:gd name="connsiteX103" fmla="*/ 134450 w 1887846"/>
              <a:gd name="connsiteY103" fmla="*/ 16382 h 4004607"/>
              <a:gd name="connsiteX104" fmla="*/ 155563 w 1887846"/>
              <a:gd name="connsiteY104" fmla="*/ 9829 h 4004607"/>
              <a:gd name="connsiteX105" fmla="*/ 175563 w 1887846"/>
              <a:gd name="connsiteY105" fmla="*/ 4369 h 400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1887846" h="4004607">
                <a:moveTo>
                  <a:pt x="196674" y="0"/>
                </a:moveTo>
                <a:lnTo>
                  <a:pt x="218897" y="0"/>
                </a:lnTo>
                <a:lnTo>
                  <a:pt x="380015" y="0"/>
                </a:lnTo>
                <a:lnTo>
                  <a:pt x="386682" y="0"/>
                </a:lnTo>
                <a:lnTo>
                  <a:pt x="394460" y="2185"/>
                </a:lnTo>
                <a:lnTo>
                  <a:pt x="402239" y="5462"/>
                </a:lnTo>
                <a:lnTo>
                  <a:pt x="407793" y="10921"/>
                </a:lnTo>
                <a:lnTo>
                  <a:pt x="413349" y="16382"/>
                </a:lnTo>
                <a:lnTo>
                  <a:pt x="416682" y="24025"/>
                </a:lnTo>
                <a:lnTo>
                  <a:pt x="418905" y="31670"/>
                </a:lnTo>
                <a:lnTo>
                  <a:pt x="421127" y="40407"/>
                </a:lnTo>
                <a:lnTo>
                  <a:pt x="421127" y="51328"/>
                </a:lnTo>
                <a:lnTo>
                  <a:pt x="422239" y="62249"/>
                </a:lnTo>
                <a:lnTo>
                  <a:pt x="427794" y="82998"/>
                </a:lnTo>
                <a:lnTo>
                  <a:pt x="438906" y="101562"/>
                </a:lnTo>
                <a:lnTo>
                  <a:pt x="452239" y="117944"/>
                </a:lnTo>
                <a:lnTo>
                  <a:pt x="468907" y="131049"/>
                </a:lnTo>
                <a:lnTo>
                  <a:pt x="487797" y="141970"/>
                </a:lnTo>
                <a:lnTo>
                  <a:pt x="508908" y="147429"/>
                </a:lnTo>
                <a:lnTo>
                  <a:pt x="520020" y="148522"/>
                </a:lnTo>
                <a:lnTo>
                  <a:pt x="531131" y="148522"/>
                </a:lnTo>
                <a:lnTo>
                  <a:pt x="1356717" y="148522"/>
                </a:lnTo>
                <a:lnTo>
                  <a:pt x="1368939" y="148522"/>
                </a:lnTo>
                <a:lnTo>
                  <a:pt x="1380051" y="147429"/>
                </a:lnTo>
                <a:lnTo>
                  <a:pt x="1400052" y="141970"/>
                </a:lnTo>
                <a:lnTo>
                  <a:pt x="1418940" y="131049"/>
                </a:lnTo>
                <a:lnTo>
                  <a:pt x="1435609" y="117944"/>
                </a:lnTo>
                <a:lnTo>
                  <a:pt x="1451165" y="101562"/>
                </a:lnTo>
                <a:lnTo>
                  <a:pt x="1460054" y="82998"/>
                </a:lnTo>
                <a:lnTo>
                  <a:pt x="1467832" y="62249"/>
                </a:lnTo>
                <a:lnTo>
                  <a:pt x="1467832" y="51328"/>
                </a:lnTo>
                <a:lnTo>
                  <a:pt x="1468942" y="40407"/>
                </a:lnTo>
                <a:lnTo>
                  <a:pt x="1468942" y="31670"/>
                </a:lnTo>
                <a:lnTo>
                  <a:pt x="1471165" y="24025"/>
                </a:lnTo>
                <a:lnTo>
                  <a:pt x="1474498" y="16382"/>
                </a:lnTo>
                <a:lnTo>
                  <a:pt x="1480053" y="10921"/>
                </a:lnTo>
                <a:lnTo>
                  <a:pt x="1485610" y="5462"/>
                </a:lnTo>
                <a:lnTo>
                  <a:pt x="1493389" y="2185"/>
                </a:lnTo>
                <a:lnTo>
                  <a:pt x="1501167" y="0"/>
                </a:lnTo>
                <a:lnTo>
                  <a:pt x="1510056" y="0"/>
                </a:lnTo>
                <a:lnTo>
                  <a:pt x="1668949" y="0"/>
                </a:lnTo>
                <a:lnTo>
                  <a:pt x="1692284" y="0"/>
                </a:lnTo>
                <a:lnTo>
                  <a:pt x="1712285" y="4369"/>
                </a:lnTo>
                <a:lnTo>
                  <a:pt x="1734508" y="9829"/>
                </a:lnTo>
                <a:lnTo>
                  <a:pt x="1753397" y="16382"/>
                </a:lnTo>
                <a:lnTo>
                  <a:pt x="1774510" y="26211"/>
                </a:lnTo>
                <a:lnTo>
                  <a:pt x="1791177" y="37131"/>
                </a:lnTo>
                <a:lnTo>
                  <a:pt x="1807844" y="48052"/>
                </a:lnTo>
                <a:lnTo>
                  <a:pt x="1824512" y="62249"/>
                </a:lnTo>
                <a:lnTo>
                  <a:pt x="1837845" y="77537"/>
                </a:lnTo>
                <a:lnTo>
                  <a:pt x="1851179" y="93918"/>
                </a:lnTo>
                <a:lnTo>
                  <a:pt x="1862290" y="112482"/>
                </a:lnTo>
                <a:lnTo>
                  <a:pt x="1871180" y="131049"/>
                </a:lnTo>
                <a:lnTo>
                  <a:pt x="1878958" y="150706"/>
                </a:lnTo>
                <a:lnTo>
                  <a:pt x="1882291" y="171455"/>
                </a:lnTo>
                <a:lnTo>
                  <a:pt x="1885624" y="193296"/>
                </a:lnTo>
                <a:lnTo>
                  <a:pt x="1887846" y="215139"/>
                </a:lnTo>
                <a:lnTo>
                  <a:pt x="1887846" y="3790563"/>
                </a:lnTo>
                <a:lnTo>
                  <a:pt x="1885624" y="3812404"/>
                </a:lnTo>
                <a:lnTo>
                  <a:pt x="1882291" y="3834245"/>
                </a:lnTo>
                <a:lnTo>
                  <a:pt x="1878958" y="3854994"/>
                </a:lnTo>
                <a:lnTo>
                  <a:pt x="1871180" y="3874651"/>
                </a:lnTo>
                <a:lnTo>
                  <a:pt x="1862290" y="3893217"/>
                </a:lnTo>
                <a:lnTo>
                  <a:pt x="1851179" y="3909599"/>
                </a:lnTo>
                <a:lnTo>
                  <a:pt x="1837845" y="3925978"/>
                </a:lnTo>
                <a:lnTo>
                  <a:pt x="1824512" y="3942360"/>
                </a:lnTo>
                <a:lnTo>
                  <a:pt x="1807844" y="3955464"/>
                </a:lnTo>
                <a:lnTo>
                  <a:pt x="1791177" y="3968571"/>
                </a:lnTo>
                <a:lnTo>
                  <a:pt x="1774510" y="3979490"/>
                </a:lnTo>
                <a:lnTo>
                  <a:pt x="1753397" y="3988227"/>
                </a:lnTo>
                <a:lnTo>
                  <a:pt x="1734508" y="3995871"/>
                </a:lnTo>
                <a:lnTo>
                  <a:pt x="1712285" y="4001332"/>
                </a:lnTo>
                <a:lnTo>
                  <a:pt x="1692284" y="4003515"/>
                </a:lnTo>
                <a:lnTo>
                  <a:pt x="1668949" y="4004607"/>
                </a:lnTo>
                <a:lnTo>
                  <a:pt x="218897" y="4004607"/>
                </a:lnTo>
                <a:lnTo>
                  <a:pt x="196674" y="4003515"/>
                </a:lnTo>
                <a:lnTo>
                  <a:pt x="175563" y="4001332"/>
                </a:lnTo>
                <a:lnTo>
                  <a:pt x="155563" y="3995871"/>
                </a:lnTo>
                <a:lnTo>
                  <a:pt x="134450" y="3988227"/>
                </a:lnTo>
                <a:lnTo>
                  <a:pt x="115561" y="3979490"/>
                </a:lnTo>
                <a:lnTo>
                  <a:pt x="97782" y="3968571"/>
                </a:lnTo>
                <a:lnTo>
                  <a:pt x="81115" y="3955464"/>
                </a:lnTo>
                <a:lnTo>
                  <a:pt x="65558" y="3942360"/>
                </a:lnTo>
                <a:lnTo>
                  <a:pt x="51114" y="3925978"/>
                </a:lnTo>
                <a:lnTo>
                  <a:pt x="37780" y="3909599"/>
                </a:lnTo>
                <a:lnTo>
                  <a:pt x="27780" y="3893217"/>
                </a:lnTo>
                <a:lnTo>
                  <a:pt x="18891" y="3874651"/>
                </a:lnTo>
                <a:lnTo>
                  <a:pt x="11112" y="3854994"/>
                </a:lnTo>
                <a:lnTo>
                  <a:pt x="5557" y="3834245"/>
                </a:lnTo>
                <a:lnTo>
                  <a:pt x="2224" y="3812404"/>
                </a:lnTo>
                <a:lnTo>
                  <a:pt x="0" y="3790563"/>
                </a:lnTo>
                <a:lnTo>
                  <a:pt x="0" y="215139"/>
                </a:lnTo>
                <a:lnTo>
                  <a:pt x="2224" y="193296"/>
                </a:lnTo>
                <a:lnTo>
                  <a:pt x="5557" y="171455"/>
                </a:lnTo>
                <a:lnTo>
                  <a:pt x="11112" y="150706"/>
                </a:lnTo>
                <a:lnTo>
                  <a:pt x="18891" y="131049"/>
                </a:lnTo>
                <a:lnTo>
                  <a:pt x="27780" y="112482"/>
                </a:lnTo>
                <a:lnTo>
                  <a:pt x="37780" y="93918"/>
                </a:lnTo>
                <a:lnTo>
                  <a:pt x="51114" y="77537"/>
                </a:lnTo>
                <a:lnTo>
                  <a:pt x="65558" y="62249"/>
                </a:lnTo>
                <a:lnTo>
                  <a:pt x="81115" y="48052"/>
                </a:lnTo>
                <a:lnTo>
                  <a:pt x="97782" y="37131"/>
                </a:lnTo>
                <a:lnTo>
                  <a:pt x="115561" y="26211"/>
                </a:lnTo>
                <a:lnTo>
                  <a:pt x="134450" y="16382"/>
                </a:lnTo>
                <a:lnTo>
                  <a:pt x="155563" y="9829"/>
                </a:lnTo>
                <a:lnTo>
                  <a:pt x="175563" y="4369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79420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0A7350-47C1-66AC-711D-AF5FED12E9D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4250" y="828998"/>
            <a:ext cx="3200400" cy="3285567"/>
          </a:xfrm>
          <a:custGeom>
            <a:avLst/>
            <a:gdLst>
              <a:gd name="connsiteX0" fmla="*/ 0 w 3200400"/>
              <a:gd name="connsiteY0" fmla="*/ 0 h 3285567"/>
              <a:gd name="connsiteX1" fmla="*/ 3200400 w 3200400"/>
              <a:gd name="connsiteY1" fmla="*/ 0 h 3285567"/>
              <a:gd name="connsiteX2" fmla="*/ 3200400 w 3200400"/>
              <a:gd name="connsiteY2" fmla="*/ 3285567 h 3285567"/>
              <a:gd name="connsiteX3" fmla="*/ 0 w 3200400"/>
              <a:gd name="connsiteY3" fmla="*/ 3285567 h 3285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0400" h="3285567">
                <a:moveTo>
                  <a:pt x="0" y="0"/>
                </a:moveTo>
                <a:lnTo>
                  <a:pt x="3200400" y="0"/>
                </a:lnTo>
                <a:lnTo>
                  <a:pt x="3200400" y="3285567"/>
                </a:lnTo>
                <a:lnTo>
                  <a:pt x="0" y="3285567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98139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0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E3682C-56DD-8D4B-1389-6348FCAF377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46765" y="0"/>
            <a:ext cx="3149456" cy="5143500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2184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998172B-C0EB-2D37-6924-1DBFD06C8A8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657225"/>
            <a:ext cx="6157913" cy="3829050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107536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96BE01F-D0F8-226F-5056-BAA463931CC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1866" y="756396"/>
            <a:ext cx="3635749" cy="4387103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403080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50F9A3E-C39A-42D6-FF7B-1073EDE211E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64882" y="0"/>
            <a:ext cx="3506138" cy="4551156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42153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894147-1EED-A579-0B2A-F4B120F7482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71852" y="642937"/>
            <a:ext cx="2657474" cy="3857625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5187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471F7F-0520-9681-75E1-95064B1DFF0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5786" y="757237"/>
            <a:ext cx="2986087" cy="4386263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68476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651471A8-41DB-C7CB-F4CB-0E2A4F1061A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537859" y="348342"/>
            <a:ext cx="2035628" cy="2438401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  <p:sp>
        <p:nvSpPr>
          <p:cNvPr id="5" name="Espaço Reservado para Imagem 2">
            <a:extLst>
              <a:ext uri="{FF2B5EF4-FFF2-40B4-BE49-F238E27FC236}">
                <a16:creationId xmlns:a16="http://schemas.microsoft.com/office/drawing/2014/main" id="{B63B4549-F100-DFEC-0BF4-121F54E7A0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80312" y="348342"/>
            <a:ext cx="2928257" cy="4446815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69902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D310933E-A51E-4D28-0219-C306C6281E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8345" y="468085"/>
            <a:ext cx="4460843" cy="4207329"/>
          </a:xfrm>
          <a:custGeom>
            <a:avLst/>
            <a:gdLst>
              <a:gd name="connsiteX0" fmla="*/ 0 w 3381375"/>
              <a:gd name="connsiteY0" fmla="*/ 0 h 5143500"/>
              <a:gd name="connsiteX1" fmla="*/ 3381375 w 3381375"/>
              <a:gd name="connsiteY1" fmla="*/ 0 h 5143500"/>
              <a:gd name="connsiteX2" fmla="*/ 3381375 w 3381375"/>
              <a:gd name="connsiteY2" fmla="*/ 5143500 h 5143500"/>
              <a:gd name="connsiteX3" fmla="*/ 0 w 338137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1375" h="5143500">
                <a:moveTo>
                  <a:pt x="0" y="0"/>
                </a:moveTo>
                <a:lnTo>
                  <a:pt x="3381375" y="0"/>
                </a:lnTo>
                <a:lnTo>
                  <a:pt x="3381375" y="5143500"/>
                </a:lnTo>
                <a:lnTo>
                  <a:pt x="0" y="5143500"/>
                </a:lnTo>
                <a:close/>
              </a:path>
            </a:pathLst>
          </a:custGeom>
          <a:pattFill prst="lgGrid">
            <a:fgClr>
              <a:schemeClr val="bg1"/>
            </a:fgClr>
            <a:bgClr>
              <a:schemeClr val="bg1">
                <a:lumMod val="85000"/>
              </a:schemeClr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200" b="1">
                <a:latin typeface="Heebo" pitchFamily="2" charset="-79"/>
                <a:cs typeface="Heebo" pitchFamily="2" charset="-79"/>
              </a:defRPr>
            </a:lvl1pPr>
          </a:lstStyle>
          <a:p>
            <a:r>
              <a:rPr lang="pt-BR" dirty="0"/>
              <a:t>Imagem</a:t>
            </a:r>
          </a:p>
        </p:txBody>
      </p:sp>
    </p:spTree>
    <p:extLst>
      <p:ext uri="{BB962C8B-B14F-4D97-AF65-F5344CB8AC3E}">
        <p14:creationId xmlns:p14="http://schemas.microsoft.com/office/powerpoint/2010/main" val="36932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87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0" r:id="rId3"/>
    <p:sldLayoutId id="2147483678" r:id="rId4"/>
    <p:sldLayoutId id="2147483679" r:id="rId5"/>
    <p:sldLayoutId id="2147483680" r:id="rId6"/>
    <p:sldLayoutId id="2147483689" r:id="rId7"/>
    <p:sldLayoutId id="2147483693" r:id="rId8"/>
    <p:sldLayoutId id="2147483694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2A48B14-752C-EA3C-9B9C-8112FD7BCB5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434676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480" y="114941"/>
            <a:ext cx="17219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chemeClr val="bg1"/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9" name="Rectangle 8"/>
          <p:cNvSpPr/>
          <p:nvPr/>
        </p:nvSpPr>
        <p:spPr>
          <a:xfrm>
            <a:off x="7496221" y="0"/>
            <a:ext cx="164777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0187AC"/>
              </a:solidFill>
              <a:latin typeface="Raleway" panose="020B0503030101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0540" y="2515753"/>
            <a:ext cx="4326022" cy="811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8989" y="1732253"/>
            <a:ext cx="4152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pt-BR" sz="4800" dirty="0">
                <a:solidFill>
                  <a:schemeClr val="bg1"/>
                </a:solidFill>
                <a:latin typeface="Playfair Display"/>
              </a:rPr>
              <a:t>Título da</a:t>
            </a:r>
          </a:p>
          <a:p>
            <a:pPr defTabSz="685800"/>
            <a:r>
              <a:rPr lang="pt-BR" sz="4800" dirty="0">
                <a:solidFill>
                  <a:schemeClr val="accent1"/>
                </a:solidFill>
                <a:latin typeface="Playfair Display"/>
              </a:rPr>
              <a:t>Apresentação</a:t>
            </a:r>
            <a:endParaRPr lang="pt-BR" sz="4400" dirty="0">
              <a:solidFill>
                <a:schemeClr val="accent1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9185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640285" y="0"/>
            <a:ext cx="2503715" cy="35160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75263AB0-6C3B-21A3-A431-108FDF2B2EE2}"/>
              </a:ext>
            </a:extLst>
          </p:cNvPr>
          <p:cNvGrpSpPr/>
          <p:nvPr/>
        </p:nvGrpSpPr>
        <p:grpSpPr>
          <a:xfrm>
            <a:off x="5140014" y="413576"/>
            <a:ext cx="2167007" cy="4258684"/>
            <a:chOff x="7124700" y="1142285"/>
            <a:chExt cx="4038600" cy="8050316"/>
          </a:xfrm>
        </p:grpSpPr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E28E0C80-AB19-17A9-64EA-6CE98AF6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1583" y="1142285"/>
              <a:ext cx="3980699" cy="8050316"/>
            </a:xfrm>
            <a:custGeom>
              <a:avLst/>
              <a:gdLst>
                <a:gd name="T0" fmla="*/ 297 w 1925"/>
                <a:gd name="T1" fmla="*/ 3893 h 3893"/>
                <a:gd name="T2" fmla="*/ 266 w 1925"/>
                <a:gd name="T3" fmla="*/ 3892 h 3893"/>
                <a:gd name="T4" fmla="*/ 209 w 1925"/>
                <a:gd name="T5" fmla="*/ 3880 h 3893"/>
                <a:gd name="T6" fmla="*/ 155 w 1925"/>
                <a:gd name="T7" fmla="*/ 3858 h 3893"/>
                <a:gd name="T8" fmla="*/ 108 w 1925"/>
                <a:gd name="T9" fmla="*/ 3826 h 3893"/>
                <a:gd name="T10" fmla="*/ 68 w 1925"/>
                <a:gd name="T11" fmla="*/ 3786 h 3893"/>
                <a:gd name="T12" fmla="*/ 37 w 1925"/>
                <a:gd name="T13" fmla="*/ 3738 h 3893"/>
                <a:gd name="T14" fmla="*/ 14 w 1925"/>
                <a:gd name="T15" fmla="*/ 3686 h 3893"/>
                <a:gd name="T16" fmla="*/ 2 w 1925"/>
                <a:gd name="T17" fmla="*/ 3629 h 3893"/>
                <a:gd name="T18" fmla="*/ 0 w 1925"/>
                <a:gd name="T19" fmla="*/ 295 h 3893"/>
                <a:gd name="T20" fmla="*/ 2 w 1925"/>
                <a:gd name="T21" fmla="*/ 265 h 3893"/>
                <a:gd name="T22" fmla="*/ 14 w 1925"/>
                <a:gd name="T23" fmla="*/ 207 h 3893"/>
                <a:gd name="T24" fmla="*/ 37 w 1925"/>
                <a:gd name="T25" fmla="*/ 155 h 3893"/>
                <a:gd name="T26" fmla="*/ 68 w 1925"/>
                <a:gd name="T27" fmla="*/ 108 h 3893"/>
                <a:gd name="T28" fmla="*/ 108 w 1925"/>
                <a:gd name="T29" fmla="*/ 68 h 3893"/>
                <a:gd name="T30" fmla="*/ 155 w 1925"/>
                <a:gd name="T31" fmla="*/ 36 h 3893"/>
                <a:gd name="T32" fmla="*/ 209 w 1925"/>
                <a:gd name="T33" fmla="*/ 14 h 3893"/>
                <a:gd name="T34" fmla="*/ 266 w 1925"/>
                <a:gd name="T35" fmla="*/ 2 h 3893"/>
                <a:gd name="T36" fmla="*/ 1629 w 1925"/>
                <a:gd name="T37" fmla="*/ 0 h 3893"/>
                <a:gd name="T38" fmla="*/ 1659 w 1925"/>
                <a:gd name="T39" fmla="*/ 2 h 3893"/>
                <a:gd name="T40" fmla="*/ 1718 w 1925"/>
                <a:gd name="T41" fmla="*/ 14 h 3893"/>
                <a:gd name="T42" fmla="*/ 1770 w 1925"/>
                <a:gd name="T43" fmla="*/ 36 h 3893"/>
                <a:gd name="T44" fmla="*/ 1817 w 1925"/>
                <a:gd name="T45" fmla="*/ 68 h 3893"/>
                <a:gd name="T46" fmla="*/ 1858 w 1925"/>
                <a:gd name="T47" fmla="*/ 108 h 3893"/>
                <a:gd name="T48" fmla="*/ 1890 w 1925"/>
                <a:gd name="T49" fmla="*/ 155 h 3893"/>
                <a:gd name="T50" fmla="*/ 1911 w 1925"/>
                <a:gd name="T51" fmla="*/ 207 h 3893"/>
                <a:gd name="T52" fmla="*/ 1923 w 1925"/>
                <a:gd name="T53" fmla="*/ 265 h 3893"/>
                <a:gd name="T54" fmla="*/ 1925 w 1925"/>
                <a:gd name="T55" fmla="*/ 3599 h 3893"/>
                <a:gd name="T56" fmla="*/ 1923 w 1925"/>
                <a:gd name="T57" fmla="*/ 3629 h 3893"/>
                <a:gd name="T58" fmla="*/ 1911 w 1925"/>
                <a:gd name="T59" fmla="*/ 3686 h 3893"/>
                <a:gd name="T60" fmla="*/ 1890 w 1925"/>
                <a:gd name="T61" fmla="*/ 3738 h 3893"/>
                <a:gd name="T62" fmla="*/ 1858 w 1925"/>
                <a:gd name="T63" fmla="*/ 3786 h 3893"/>
                <a:gd name="T64" fmla="*/ 1817 w 1925"/>
                <a:gd name="T65" fmla="*/ 3826 h 3893"/>
                <a:gd name="T66" fmla="*/ 1770 w 1925"/>
                <a:gd name="T67" fmla="*/ 3858 h 3893"/>
                <a:gd name="T68" fmla="*/ 1718 w 1925"/>
                <a:gd name="T69" fmla="*/ 3880 h 3893"/>
                <a:gd name="T70" fmla="*/ 1659 w 1925"/>
                <a:gd name="T71" fmla="*/ 3892 h 3893"/>
                <a:gd name="T72" fmla="*/ 1629 w 1925"/>
                <a:gd name="T73" fmla="*/ 3893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925" h="3893">
                  <a:moveTo>
                    <a:pt x="1629" y="3893"/>
                  </a:moveTo>
                  <a:lnTo>
                    <a:pt x="297" y="3893"/>
                  </a:lnTo>
                  <a:lnTo>
                    <a:pt x="297" y="3893"/>
                  </a:lnTo>
                  <a:lnTo>
                    <a:pt x="266" y="3892"/>
                  </a:lnTo>
                  <a:lnTo>
                    <a:pt x="238" y="3886"/>
                  </a:lnTo>
                  <a:lnTo>
                    <a:pt x="209" y="3880"/>
                  </a:lnTo>
                  <a:lnTo>
                    <a:pt x="182" y="3870"/>
                  </a:lnTo>
                  <a:lnTo>
                    <a:pt x="155" y="3858"/>
                  </a:lnTo>
                  <a:lnTo>
                    <a:pt x="132" y="3843"/>
                  </a:lnTo>
                  <a:lnTo>
                    <a:pt x="108" y="3826"/>
                  </a:lnTo>
                  <a:lnTo>
                    <a:pt x="88" y="3807"/>
                  </a:lnTo>
                  <a:lnTo>
                    <a:pt x="68" y="3786"/>
                  </a:lnTo>
                  <a:lnTo>
                    <a:pt x="51" y="3764"/>
                  </a:lnTo>
                  <a:lnTo>
                    <a:pt x="37" y="3738"/>
                  </a:lnTo>
                  <a:lnTo>
                    <a:pt x="24" y="3713"/>
                  </a:lnTo>
                  <a:lnTo>
                    <a:pt x="14" y="3686"/>
                  </a:lnTo>
                  <a:lnTo>
                    <a:pt x="7" y="3658"/>
                  </a:lnTo>
                  <a:lnTo>
                    <a:pt x="2" y="3629"/>
                  </a:lnTo>
                  <a:lnTo>
                    <a:pt x="0" y="3599"/>
                  </a:lnTo>
                  <a:lnTo>
                    <a:pt x="0" y="295"/>
                  </a:lnTo>
                  <a:lnTo>
                    <a:pt x="0" y="295"/>
                  </a:lnTo>
                  <a:lnTo>
                    <a:pt x="2" y="265"/>
                  </a:lnTo>
                  <a:lnTo>
                    <a:pt x="7" y="236"/>
                  </a:lnTo>
                  <a:lnTo>
                    <a:pt x="14" y="207"/>
                  </a:lnTo>
                  <a:lnTo>
                    <a:pt x="24" y="180"/>
                  </a:lnTo>
                  <a:lnTo>
                    <a:pt x="37" y="155"/>
                  </a:lnTo>
                  <a:lnTo>
                    <a:pt x="51" y="130"/>
                  </a:lnTo>
                  <a:lnTo>
                    <a:pt x="68" y="108"/>
                  </a:lnTo>
                  <a:lnTo>
                    <a:pt x="88" y="86"/>
                  </a:lnTo>
                  <a:lnTo>
                    <a:pt x="108" y="68"/>
                  </a:lnTo>
                  <a:lnTo>
                    <a:pt x="132" y="51"/>
                  </a:lnTo>
                  <a:lnTo>
                    <a:pt x="155" y="36"/>
                  </a:lnTo>
                  <a:lnTo>
                    <a:pt x="182" y="22"/>
                  </a:lnTo>
                  <a:lnTo>
                    <a:pt x="209" y="14"/>
                  </a:lnTo>
                  <a:lnTo>
                    <a:pt x="238" y="6"/>
                  </a:lnTo>
                  <a:lnTo>
                    <a:pt x="266" y="2"/>
                  </a:lnTo>
                  <a:lnTo>
                    <a:pt x="297" y="0"/>
                  </a:lnTo>
                  <a:lnTo>
                    <a:pt x="1629" y="0"/>
                  </a:lnTo>
                  <a:lnTo>
                    <a:pt x="1629" y="0"/>
                  </a:lnTo>
                  <a:lnTo>
                    <a:pt x="1659" y="2"/>
                  </a:lnTo>
                  <a:lnTo>
                    <a:pt x="1689" y="6"/>
                  </a:lnTo>
                  <a:lnTo>
                    <a:pt x="1718" y="14"/>
                  </a:lnTo>
                  <a:lnTo>
                    <a:pt x="1745" y="22"/>
                  </a:lnTo>
                  <a:lnTo>
                    <a:pt x="1770" y="36"/>
                  </a:lnTo>
                  <a:lnTo>
                    <a:pt x="1794" y="51"/>
                  </a:lnTo>
                  <a:lnTo>
                    <a:pt x="1817" y="68"/>
                  </a:lnTo>
                  <a:lnTo>
                    <a:pt x="1837" y="86"/>
                  </a:lnTo>
                  <a:lnTo>
                    <a:pt x="1858" y="108"/>
                  </a:lnTo>
                  <a:lnTo>
                    <a:pt x="1874" y="130"/>
                  </a:lnTo>
                  <a:lnTo>
                    <a:pt x="1890" y="155"/>
                  </a:lnTo>
                  <a:lnTo>
                    <a:pt x="1901" y="180"/>
                  </a:lnTo>
                  <a:lnTo>
                    <a:pt x="1911" y="207"/>
                  </a:lnTo>
                  <a:lnTo>
                    <a:pt x="1918" y="236"/>
                  </a:lnTo>
                  <a:lnTo>
                    <a:pt x="1923" y="265"/>
                  </a:lnTo>
                  <a:lnTo>
                    <a:pt x="1925" y="295"/>
                  </a:lnTo>
                  <a:lnTo>
                    <a:pt x="1925" y="3599"/>
                  </a:lnTo>
                  <a:lnTo>
                    <a:pt x="1925" y="3599"/>
                  </a:lnTo>
                  <a:lnTo>
                    <a:pt x="1923" y="3629"/>
                  </a:lnTo>
                  <a:lnTo>
                    <a:pt x="1918" y="3658"/>
                  </a:lnTo>
                  <a:lnTo>
                    <a:pt x="1911" y="3686"/>
                  </a:lnTo>
                  <a:lnTo>
                    <a:pt x="1901" y="3713"/>
                  </a:lnTo>
                  <a:lnTo>
                    <a:pt x="1890" y="3738"/>
                  </a:lnTo>
                  <a:lnTo>
                    <a:pt x="1874" y="3764"/>
                  </a:lnTo>
                  <a:lnTo>
                    <a:pt x="1858" y="3786"/>
                  </a:lnTo>
                  <a:lnTo>
                    <a:pt x="1837" y="3807"/>
                  </a:lnTo>
                  <a:lnTo>
                    <a:pt x="1817" y="3826"/>
                  </a:lnTo>
                  <a:lnTo>
                    <a:pt x="1794" y="3843"/>
                  </a:lnTo>
                  <a:lnTo>
                    <a:pt x="1770" y="3858"/>
                  </a:lnTo>
                  <a:lnTo>
                    <a:pt x="1745" y="3870"/>
                  </a:lnTo>
                  <a:lnTo>
                    <a:pt x="1718" y="3880"/>
                  </a:lnTo>
                  <a:lnTo>
                    <a:pt x="1689" y="3886"/>
                  </a:lnTo>
                  <a:lnTo>
                    <a:pt x="1659" y="3892"/>
                  </a:lnTo>
                  <a:lnTo>
                    <a:pt x="1629" y="3893"/>
                  </a:lnTo>
                  <a:lnTo>
                    <a:pt x="1629" y="38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6" name="Freeform 12">
              <a:extLst>
                <a:ext uri="{FF2B5EF4-FFF2-40B4-BE49-F238E27FC236}">
                  <a16:creationId xmlns:a16="http://schemas.microsoft.com/office/drawing/2014/main" id="{EBB5DD28-394A-70EF-20DF-491E0479A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69072" y="1185711"/>
              <a:ext cx="448734" cy="7965532"/>
            </a:xfrm>
            <a:custGeom>
              <a:avLst/>
              <a:gdLst>
                <a:gd name="T0" fmla="*/ 0 w 217"/>
                <a:gd name="T1" fmla="*/ 0 h 3852"/>
                <a:gd name="T2" fmla="*/ 42 w 217"/>
                <a:gd name="T3" fmla="*/ 20 h 3852"/>
                <a:gd name="T4" fmla="*/ 81 w 217"/>
                <a:gd name="T5" fmla="*/ 45 h 3852"/>
                <a:gd name="T6" fmla="*/ 115 w 217"/>
                <a:gd name="T7" fmla="*/ 77 h 3852"/>
                <a:gd name="T8" fmla="*/ 143 w 217"/>
                <a:gd name="T9" fmla="*/ 112 h 3852"/>
                <a:gd name="T10" fmla="*/ 168 w 217"/>
                <a:gd name="T11" fmla="*/ 153 h 3852"/>
                <a:gd name="T12" fmla="*/ 185 w 217"/>
                <a:gd name="T13" fmla="*/ 196 h 3852"/>
                <a:gd name="T14" fmla="*/ 197 w 217"/>
                <a:gd name="T15" fmla="*/ 244 h 3852"/>
                <a:gd name="T16" fmla="*/ 200 w 217"/>
                <a:gd name="T17" fmla="*/ 292 h 3852"/>
                <a:gd name="T18" fmla="*/ 200 w 217"/>
                <a:gd name="T19" fmla="*/ 3559 h 3852"/>
                <a:gd name="T20" fmla="*/ 197 w 217"/>
                <a:gd name="T21" fmla="*/ 3608 h 3852"/>
                <a:gd name="T22" fmla="*/ 185 w 217"/>
                <a:gd name="T23" fmla="*/ 3655 h 3852"/>
                <a:gd name="T24" fmla="*/ 168 w 217"/>
                <a:gd name="T25" fmla="*/ 3699 h 3852"/>
                <a:gd name="T26" fmla="*/ 143 w 217"/>
                <a:gd name="T27" fmla="*/ 3738 h 3852"/>
                <a:gd name="T28" fmla="*/ 115 w 217"/>
                <a:gd name="T29" fmla="*/ 3775 h 3852"/>
                <a:gd name="T30" fmla="*/ 81 w 217"/>
                <a:gd name="T31" fmla="*/ 3805 h 3852"/>
                <a:gd name="T32" fmla="*/ 42 w 217"/>
                <a:gd name="T33" fmla="*/ 3832 h 3852"/>
                <a:gd name="T34" fmla="*/ 0 w 217"/>
                <a:gd name="T35" fmla="*/ 3852 h 3852"/>
                <a:gd name="T36" fmla="*/ 22 w 217"/>
                <a:gd name="T37" fmla="*/ 3845 h 3852"/>
                <a:gd name="T38" fmla="*/ 66 w 217"/>
                <a:gd name="T39" fmla="*/ 3827 h 3852"/>
                <a:gd name="T40" fmla="*/ 104 w 217"/>
                <a:gd name="T41" fmla="*/ 3802 h 3852"/>
                <a:gd name="T42" fmla="*/ 140 w 217"/>
                <a:gd name="T43" fmla="*/ 3771 h 3852"/>
                <a:gd name="T44" fmla="*/ 168 w 217"/>
                <a:gd name="T45" fmla="*/ 3734 h 3852"/>
                <a:gd name="T46" fmla="*/ 192 w 217"/>
                <a:gd name="T47" fmla="*/ 3694 h 3852"/>
                <a:gd name="T48" fmla="*/ 207 w 217"/>
                <a:gd name="T49" fmla="*/ 3650 h 3852"/>
                <a:gd name="T50" fmla="*/ 215 w 217"/>
                <a:gd name="T51" fmla="*/ 3601 h 3852"/>
                <a:gd name="T52" fmla="*/ 217 w 217"/>
                <a:gd name="T53" fmla="*/ 274 h 3852"/>
                <a:gd name="T54" fmla="*/ 215 w 217"/>
                <a:gd name="T55" fmla="*/ 249 h 3852"/>
                <a:gd name="T56" fmla="*/ 207 w 217"/>
                <a:gd name="T57" fmla="*/ 202 h 3852"/>
                <a:gd name="T58" fmla="*/ 192 w 217"/>
                <a:gd name="T59" fmla="*/ 158 h 3852"/>
                <a:gd name="T60" fmla="*/ 168 w 217"/>
                <a:gd name="T61" fmla="*/ 117 h 3852"/>
                <a:gd name="T62" fmla="*/ 140 w 217"/>
                <a:gd name="T63" fmla="*/ 80 h 3852"/>
                <a:gd name="T64" fmla="*/ 104 w 217"/>
                <a:gd name="T65" fmla="*/ 50 h 3852"/>
                <a:gd name="T66" fmla="*/ 66 w 217"/>
                <a:gd name="T67" fmla="*/ 25 h 3852"/>
                <a:gd name="T68" fmla="*/ 22 w 217"/>
                <a:gd name="T69" fmla="*/ 6 h 3852"/>
                <a:gd name="T70" fmla="*/ 0 w 217"/>
                <a:gd name="T71" fmla="*/ 0 h 3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7" h="3852">
                  <a:moveTo>
                    <a:pt x="0" y="0"/>
                  </a:moveTo>
                  <a:lnTo>
                    <a:pt x="0" y="0"/>
                  </a:lnTo>
                  <a:lnTo>
                    <a:pt x="20" y="10"/>
                  </a:lnTo>
                  <a:lnTo>
                    <a:pt x="42" y="20"/>
                  </a:lnTo>
                  <a:lnTo>
                    <a:pt x="62" y="32"/>
                  </a:lnTo>
                  <a:lnTo>
                    <a:pt x="81" y="45"/>
                  </a:lnTo>
                  <a:lnTo>
                    <a:pt x="98" y="60"/>
                  </a:lnTo>
                  <a:lnTo>
                    <a:pt x="115" y="77"/>
                  </a:lnTo>
                  <a:lnTo>
                    <a:pt x="130" y="94"/>
                  </a:lnTo>
                  <a:lnTo>
                    <a:pt x="143" y="112"/>
                  </a:lnTo>
                  <a:lnTo>
                    <a:pt x="157" y="133"/>
                  </a:lnTo>
                  <a:lnTo>
                    <a:pt x="168" y="153"/>
                  </a:lnTo>
                  <a:lnTo>
                    <a:pt x="177" y="175"/>
                  </a:lnTo>
                  <a:lnTo>
                    <a:pt x="185" y="196"/>
                  </a:lnTo>
                  <a:lnTo>
                    <a:pt x="192" y="220"/>
                  </a:lnTo>
                  <a:lnTo>
                    <a:pt x="197" y="244"/>
                  </a:lnTo>
                  <a:lnTo>
                    <a:pt x="199" y="267"/>
                  </a:lnTo>
                  <a:lnTo>
                    <a:pt x="200" y="292"/>
                  </a:lnTo>
                  <a:lnTo>
                    <a:pt x="200" y="3559"/>
                  </a:lnTo>
                  <a:lnTo>
                    <a:pt x="200" y="3559"/>
                  </a:lnTo>
                  <a:lnTo>
                    <a:pt x="199" y="3583"/>
                  </a:lnTo>
                  <a:lnTo>
                    <a:pt x="197" y="3608"/>
                  </a:lnTo>
                  <a:lnTo>
                    <a:pt x="192" y="3632"/>
                  </a:lnTo>
                  <a:lnTo>
                    <a:pt x="185" y="3655"/>
                  </a:lnTo>
                  <a:lnTo>
                    <a:pt x="177" y="3677"/>
                  </a:lnTo>
                  <a:lnTo>
                    <a:pt x="168" y="3699"/>
                  </a:lnTo>
                  <a:lnTo>
                    <a:pt x="157" y="3719"/>
                  </a:lnTo>
                  <a:lnTo>
                    <a:pt x="143" y="3738"/>
                  </a:lnTo>
                  <a:lnTo>
                    <a:pt x="130" y="3756"/>
                  </a:lnTo>
                  <a:lnTo>
                    <a:pt x="115" y="3775"/>
                  </a:lnTo>
                  <a:lnTo>
                    <a:pt x="98" y="3790"/>
                  </a:lnTo>
                  <a:lnTo>
                    <a:pt x="81" y="3805"/>
                  </a:lnTo>
                  <a:lnTo>
                    <a:pt x="62" y="3818"/>
                  </a:lnTo>
                  <a:lnTo>
                    <a:pt x="42" y="3832"/>
                  </a:lnTo>
                  <a:lnTo>
                    <a:pt x="20" y="3842"/>
                  </a:lnTo>
                  <a:lnTo>
                    <a:pt x="0" y="3852"/>
                  </a:lnTo>
                  <a:lnTo>
                    <a:pt x="0" y="3852"/>
                  </a:lnTo>
                  <a:lnTo>
                    <a:pt x="22" y="3845"/>
                  </a:lnTo>
                  <a:lnTo>
                    <a:pt x="44" y="3837"/>
                  </a:lnTo>
                  <a:lnTo>
                    <a:pt x="66" y="3827"/>
                  </a:lnTo>
                  <a:lnTo>
                    <a:pt x="86" y="3815"/>
                  </a:lnTo>
                  <a:lnTo>
                    <a:pt x="104" y="3802"/>
                  </a:lnTo>
                  <a:lnTo>
                    <a:pt x="123" y="3786"/>
                  </a:lnTo>
                  <a:lnTo>
                    <a:pt x="140" y="3771"/>
                  </a:lnTo>
                  <a:lnTo>
                    <a:pt x="155" y="3753"/>
                  </a:lnTo>
                  <a:lnTo>
                    <a:pt x="168" y="3734"/>
                  </a:lnTo>
                  <a:lnTo>
                    <a:pt x="180" y="3714"/>
                  </a:lnTo>
                  <a:lnTo>
                    <a:pt x="192" y="3694"/>
                  </a:lnTo>
                  <a:lnTo>
                    <a:pt x="200" y="3672"/>
                  </a:lnTo>
                  <a:lnTo>
                    <a:pt x="207" y="3650"/>
                  </a:lnTo>
                  <a:lnTo>
                    <a:pt x="212" y="3627"/>
                  </a:lnTo>
                  <a:lnTo>
                    <a:pt x="215" y="3601"/>
                  </a:lnTo>
                  <a:lnTo>
                    <a:pt x="217" y="3578"/>
                  </a:lnTo>
                  <a:lnTo>
                    <a:pt x="217" y="274"/>
                  </a:lnTo>
                  <a:lnTo>
                    <a:pt x="217" y="274"/>
                  </a:lnTo>
                  <a:lnTo>
                    <a:pt x="215" y="249"/>
                  </a:lnTo>
                  <a:lnTo>
                    <a:pt x="212" y="225"/>
                  </a:lnTo>
                  <a:lnTo>
                    <a:pt x="207" y="202"/>
                  </a:lnTo>
                  <a:lnTo>
                    <a:pt x="200" y="180"/>
                  </a:lnTo>
                  <a:lnTo>
                    <a:pt x="192" y="158"/>
                  </a:lnTo>
                  <a:lnTo>
                    <a:pt x="180" y="136"/>
                  </a:lnTo>
                  <a:lnTo>
                    <a:pt x="168" y="117"/>
                  </a:lnTo>
                  <a:lnTo>
                    <a:pt x="155" y="97"/>
                  </a:lnTo>
                  <a:lnTo>
                    <a:pt x="140" y="80"/>
                  </a:lnTo>
                  <a:lnTo>
                    <a:pt x="123" y="64"/>
                  </a:lnTo>
                  <a:lnTo>
                    <a:pt x="104" y="50"/>
                  </a:lnTo>
                  <a:lnTo>
                    <a:pt x="86" y="37"/>
                  </a:lnTo>
                  <a:lnTo>
                    <a:pt x="66" y="25"/>
                  </a:lnTo>
                  <a:lnTo>
                    <a:pt x="44" y="15"/>
                  </a:lnTo>
                  <a:lnTo>
                    <a:pt x="2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6211C982-174C-E101-3545-E7894B54B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0534" y="1181576"/>
              <a:ext cx="469413" cy="7973803"/>
            </a:xfrm>
            <a:custGeom>
              <a:avLst/>
              <a:gdLst>
                <a:gd name="T0" fmla="*/ 20 w 227"/>
                <a:gd name="T1" fmla="*/ 294 h 3856"/>
                <a:gd name="T2" fmla="*/ 22 w 227"/>
                <a:gd name="T3" fmla="*/ 269 h 3856"/>
                <a:gd name="T4" fmla="*/ 29 w 227"/>
                <a:gd name="T5" fmla="*/ 220 h 3856"/>
                <a:gd name="T6" fmla="*/ 44 w 227"/>
                <a:gd name="T7" fmla="*/ 175 h 3856"/>
                <a:gd name="T8" fmla="*/ 66 w 227"/>
                <a:gd name="T9" fmla="*/ 133 h 3856"/>
                <a:gd name="T10" fmla="*/ 92 w 227"/>
                <a:gd name="T11" fmla="*/ 94 h 3856"/>
                <a:gd name="T12" fmla="*/ 126 w 227"/>
                <a:gd name="T13" fmla="*/ 61 h 3856"/>
                <a:gd name="T14" fmla="*/ 163 w 227"/>
                <a:gd name="T15" fmla="*/ 32 h 3856"/>
                <a:gd name="T16" fmla="*/ 205 w 227"/>
                <a:gd name="T17" fmla="*/ 8 h 3856"/>
                <a:gd name="T18" fmla="*/ 227 w 227"/>
                <a:gd name="T19" fmla="*/ 0 h 3856"/>
                <a:gd name="T20" fmla="*/ 180 w 227"/>
                <a:gd name="T21" fmla="*/ 13 h 3856"/>
                <a:gd name="T22" fmla="*/ 136 w 227"/>
                <a:gd name="T23" fmla="*/ 35 h 3856"/>
                <a:gd name="T24" fmla="*/ 99 w 227"/>
                <a:gd name="T25" fmla="*/ 62 h 3856"/>
                <a:gd name="T26" fmla="*/ 66 w 227"/>
                <a:gd name="T27" fmla="*/ 96 h 3856"/>
                <a:gd name="T28" fmla="*/ 39 w 227"/>
                <a:gd name="T29" fmla="*/ 136 h 3856"/>
                <a:gd name="T30" fmla="*/ 18 w 227"/>
                <a:gd name="T31" fmla="*/ 178 h 3856"/>
                <a:gd name="T32" fmla="*/ 5 w 227"/>
                <a:gd name="T33" fmla="*/ 225 h 3856"/>
                <a:gd name="T34" fmla="*/ 0 w 227"/>
                <a:gd name="T35" fmla="*/ 276 h 3856"/>
                <a:gd name="T36" fmla="*/ 0 w 227"/>
                <a:gd name="T37" fmla="*/ 3580 h 3856"/>
                <a:gd name="T38" fmla="*/ 5 w 227"/>
                <a:gd name="T39" fmla="*/ 3629 h 3856"/>
                <a:gd name="T40" fmla="*/ 18 w 227"/>
                <a:gd name="T41" fmla="*/ 3676 h 3856"/>
                <a:gd name="T42" fmla="*/ 39 w 227"/>
                <a:gd name="T43" fmla="*/ 3719 h 3856"/>
                <a:gd name="T44" fmla="*/ 66 w 227"/>
                <a:gd name="T45" fmla="*/ 3758 h 3856"/>
                <a:gd name="T46" fmla="*/ 99 w 227"/>
                <a:gd name="T47" fmla="*/ 3793 h 3856"/>
                <a:gd name="T48" fmla="*/ 136 w 227"/>
                <a:gd name="T49" fmla="*/ 3820 h 3856"/>
                <a:gd name="T50" fmla="*/ 180 w 227"/>
                <a:gd name="T51" fmla="*/ 3842 h 3856"/>
                <a:gd name="T52" fmla="*/ 227 w 227"/>
                <a:gd name="T53" fmla="*/ 3856 h 3856"/>
                <a:gd name="T54" fmla="*/ 205 w 227"/>
                <a:gd name="T55" fmla="*/ 3847 h 3856"/>
                <a:gd name="T56" fmla="*/ 163 w 227"/>
                <a:gd name="T57" fmla="*/ 3824 h 3856"/>
                <a:gd name="T58" fmla="*/ 126 w 227"/>
                <a:gd name="T59" fmla="*/ 3795 h 3856"/>
                <a:gd name="T60" fmla="*/ 92 w 227"/>
                <a:gd name="T61" fmla="*/ 3761 h 3856"/>
                <a:gd name="T62" fmla="*/ 66 w 227"/>
                <a:gd name="T63" fmla="*/ 3723 h 3856"/>
                <a:gd name="T64" fmla="*/ 44 w 227"/>
                <a:gd name="T65" fmla="*/ 3681 h 3856"/>
                <a:gd name="T66" fmla="*/ 29 w 227"/>
                <a:gd name="T67" fmla="*/ 3635 h 3856"/>
                <a:gd name="T68" fmla="*/ 22 w 227"/>
                <a:gd name="T69" fmla="*/ 3587 h 3856"/>
                <a:gd name="T70" fmla="*/ 20 w 227"/>
                <a:gd name="T71" fmla="*/ 3561 h 3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27" h="3856">
                  <a:moveTo>
                    <a:pt x="20" y="3561"/>
                  </a:moveTo>
                  <a:lnTo>
                    <a:pt x="20" y="294"/>
                  </a:lnTo>
                  <a:lnTo>
                    <a:pt x="20" y="294"/>
                  </a:lnTo>
                  <a:lnTo>
                    <a:pt x="22" y="269"/>
                  </a:lnTo>
                  <a:lnTo>
                    <a:pt x="23" y="244"/>
                  </a:lnTo>
                  <a:lnTo>
                    <a:pt x="29" y="220"/>
                  </a:lnTo>
                  <a:lnTo>
                    <a:pt x="35" y="197"/>
                  </a:lnTo>
                  <a:lnTo>
                    <a:pt x="44" y="175"/>
                  </a:lnTo>
                  <a:lnTo>
                    <a:pt x="54" y="153"/>
                  </a:lnTo>
                  <a:lnTo>
                    <a:pt x="66" y="133"/>
                  </a:lnTo>
                  <a:lnTo>
                    <a:pt x="79" y="113"/>
                  </a:lnTo>
                  <a:lnTo>
                    <a:pt x="92" y="94"/>
                  </a:lnTo>
                  <a:lnTo>
                    <a:pt x="109" y="76"/>
                  </a:lnTo>
                  <a:lnTo>
                    <a:pt x="126" y="61"/>
                  </a:lnTo>
                  <a:lnTo>
                    <a:pt x="143" y="45"/>
                  </a:lnTo>
                  <a:lnTo>
                    <a:pt x="163" y="32"/>
                  </a:lnTo>
                  <a:lnTo>
                    <a:pt x="183" y="20"/>
                  </a:lnTo>
                  <a:lnTo>
                    <a:pt x="205" y="8"/>
                  </a:lnTo>
                  <a:lnTo>
                    <a:pt x="227" y="0"/>
                  </a:lnTo>
                  <a:lnTo>
                    <a:pt x="227" y="0"/>
                  </a:lnTo>
                  <a:lnTo>
                    <a:pt x="203" y="5"/>
                  </a:lnTo>
                  <a:lnTo>
                    <a:pt x="180" y="13"/>
                  </a:lnTo>
                  <a:lnTo>
                    <a:pt x="158" y="24"/>
                  </a:lnTo>
                  <a:lnTo>
                    <a:pt x="136" y="35"/>
                  </a:lnTo>
                  <a:lnTo>
                    <a:pt x="118" y="47"/>
                  </a:lnTo>
                  <a:lnTo>
                    <a:pt x="99" y="62"/>
                  </a:lnTo>
                  <a:lnTo>
                    <a:pt x="81" y="79"/>
                  </a:lnTo>
                  <a:lnTo>
                    <a:pt x="66" y="96"/>
                  </a:lnTo>
                  <a:lnTo>
                    <a:pt x="50" y="116"/>
                  </a:lnTo>
                  <a:lnTo>
                    <a:pt x="39" y="136"/>
                  </a:lnTo>
                  <a:lnTo>
                    <a:pt x="27" y="156"/>
                  </a:lnTo>
                  <a:lnTo>
                    <a:pt x="18" y="178"/>
                  </a:lnTo>
                  <a:lnTo>
                    <a:pt x="10" y="202"/>
                  </a:lnTo>
                  <a:lnTo>
                    <a:pt x="5" y="225"/>
                  </a:lnTo>
                  <a:lnTo>
                    <a:pt x="2" y="251"/>
                  </a:lnTo>
                  <a:lnTo>
                    <a:pt x="0" y="276"/>
                  </a:lnTo>
                  <a:lnTo>
                    <a:pt x="0" y="3580"/>
                  </a:lnTo>
                  <a:lnTo>
                    <a:pt x="0" y="3580"/>
                  </a:lnTo>
                  <a:lnTo>
                    <a:pt x="2" y="3605"/>
                  </a:lnTo>
                  <a:lnTo>
                    <a:pt x="5" y="3629"/>
                  </a:lnTo>
                  <a:lnTo>
                    <a:pt x="10" y="3654"/>
                  </a:lnTo>
                  <a:lnTo>
                    <a:pt x="18" y="3676"/>
                  </a:lnTo>
                  <a:lnTo>
                    <a:pt x="27" y="3699"/>
                  </a:lnTo>
                  <a:lnTo>
                    <a:pt x="39" y="3719"/>
                  </a:lnTo>
                  <a:lnTo>
                    <a:pt x="50" y="3740"/>
                  </a:lnTo>
                  <a:lnTo>
                    <a:pt x="66" y="3758"/>
                  </a:lnTo>
                  <a:lnTo>
                    <a:pt x="81" y="3777"/>
                  </a:lnTo>
                  <a:lnTo>
                    <a:pt x="99" y="3793"/>
                  </a:lnTo>
                  <a:lnTo>
                    <a:pt x="118" y="3807"/>
                  </a:lnTo>
                  <a:lnTo>
                    <a:pt x="136" y="3820"/>
                  </a:lnTo>
                  <a:lnTo>
                    <a:pt x="158" y="3832"/>
                  </a:lnTo>
                  <a:lnTo>
                    <a:pt x="180" y="3842"/>
                  </a:lnTo>
                  <a:lnTo>
                    <a:pt x="203" y="3849"/>
                  </a:lnTo>
                  <a:lnTo>
                    <a:pt x="227" y="3856"/>
                  </a:lnTo>
                  <a:lnTo>
                    <a:pt x="227" y="3856"/>
                  </a:lnTo>
                  <a:lnTo>
                    <a:pt x="205" y="3847"/>
                  </a:lnTo>
                  <a:lnTo>
                    <a:pt x="183" y="3836"/>
                  </a:lnTo>
                  <a:lnTo>
                    <a:pt x="163" y="3824"/>
                  </a:lnTo>
                  <a:lnTo>
                    <a:pt x="143" y="3810"/>
                  </a:lnTo>
                  <a:lnTo>
                    <a:pt x="126" y="3795"/>
                  </a:lnTo>
                  <a:lnTo>
                    <a:pt x="109" y="3778"/>
                  </a:lnTo>
                  <a:lnTo>
                    <a:pt x="92" y="3761"/>
                  </a:lnTo>
                  <a:lnTo>
                    <a:pt x="79" y="3743"/>
                  </a:lnTo>
                  <a:lnTo>
                    <a:pt x="66" y="3723"/>
                  </a:lnTo>
                  <a:lnTo>
                    <a:pt x="54" y="3703"/>
                  </a:lnTo>
                  <a:lnTo>
                    <a:pt x="44" y="3681"/>
                  </a:lnTo>
                  <a:lnTo>
                    <a:pt x="35" y="3657"/>
                  </a:lnTo>
                  <a:lnTo>
                    <a:pt x="29" y="3635"/>
                  </a:lnTo>
                  <a:lnTo>
                    <a:pt x="23" y="3610"/>
                  </a:lnTo>
                  <a:lnTo>
                    <a:pt x="22" y="3587"/>
                  </a:lnTo>
                  <a:lnTo>
                    <a:pt x="20" y="3561"/>
                  </a:lnTo>
                  <a:lnTo>
                    <a:pt x="20" y="3561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545C300F-DD13-A328-3346-20FC45959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7385" y="1171236"/>
              <a:ext cx="3749095" cy="299845"/>
            </a:xfrm>
            <a:custGeom>
              <a:avLst/>
              <a:gdLst>
                <a:gd name="T0" fmla="*/ 1571 w 1813"/>
                <a:gd name="T1" fmla="*/ 22 h 145"/>
                <a:gd name="T2" fmla="*/ 1590 w 1813"/>
                <a:gd name="T3" fmla="*/ 22 h 145"/>
                <a:gd name="T4" fmla="*/ 1625 w 1813"/>
                <a:gd name="T5" fmla="*/ 27 h 145"/>
                <a:gd name="T6" fmla="*/ 1660 w 1813"/>
                <a:gd name="T7" fmla="*/ 35 h 145"/>
                <a:gd name="T8" fmla="*/ 1692 w 1813"/>
                <a:gd name="T9" fmla="*/ 47 h 145"/>
                <a:gd name="T10" fmla="*/ 1739 w 1813"/>
                <a:gd name="T11" fmla="*/ 72 h 145"/>
                <a:gd name="T12" fmla="*/ 1791 w 1813"/>
                <a:gd name="T13" fmla="*/ 118 h 145"/>
                <a:gd name="T14" fmla="*/ 1813 w 1813"/>
                <a:gd name="T15" fmla="*/ 145 h 145"/>
                <a:gd name="T16" fmla="*/ 1795 w 1813"/>
                <a:gd name="T17" fmla="*/ 113 h 145"/>
                <a:gd name="T18" fmla="*/ 1773 w 1813"/>
                <a:gd name="T19" fmla="*/ 86 h 145"/>
                <a:gd name="T20" fmla="*/ 1746 w 1813"/>
                <a:gd name="T21" fmla="*/ 61 h 145"/>
                <a:gd name="T22" fmla="*/ 1717 w 1813"/>
                <a:gd name="T23" fmla="*/ 39 h 145"/>
                <a:gd name="T24" fmla="*/ 1686 w 1813"/>
                <a:gd name="T25" fmla="*/ 22 h 145"/>
                <a:gd name="T26" fmla="*/ 1652 w 1813"/>
                <a:gd name="T27" fmla="*/ 10 h 145"/>
                <a:gd name="T28" fmla="*/ 1615 w 1813"/>
                <a:gd name="T29" fmla="*/ 2 h 145"/>
                <a:gd name="T30" fmla="*/ 1578 w 1813"/>
                <a:gd name="T31" fmla="*/ 0 h 145"/>
                <a:gd name="T32" fmla="*/ 237 w 1813"/>
                <a:gd name="T33" fmla="*/ 0 h 145"/>
                <a:gd name="T34" fmla="*/ 198 w 1813"/>
                <a:gd name="T35" fmla="*/ 2 h 145"/>
                <a:gd name="T36" fmla="*/ 163 w 1813"/>
                <a:gd name="T37" fmla="*/ 10 h 145"/>
                <a:gd name="T38" fmla="*/ 128 w 1813"/>
                <a:gd name="T39" fmla="*/ 22 h 145"/>
                <a:gd name="T40" fmla="*/ 96 w 1813"/>
                <a:gd name="T41" fmla="*/ 39 h 145"/>
                <a:gd name="T42" fmla="*/ 67 w 1813"/>
                <a:gd name="T43" fmla="*/ 61 h 145"/>
                <a:gd name="T44" fmla="*/ 42 w 1813"/>
                <a:gd name="T45" fmla="*/ 86 h 145"/>
                <a:gd name="T46" fmla="*/ 18 w 1813"/>
                <a:gd name="T47" fmla="*/ 113 h 145"/>
                <a:gd name="T48" fmla="*/ 0 w 1813"/>
                <a:gd name="T49" fmla="*/ 145 h 145"/>
                <a:gd name="T50" fmla="*/ 22 w 1813"/>
                <a:gd name="T51" fmla="*/ 118 h 145"/>
                <a:gd name="T52" fmla="*/ 76 w 1813"/>
                <a:gd name="T53" fmla="*/ 72 h 145"/>
                <a:gd name="T54" fmla="*/ 121 w 1813"/>
                <a:gd name="T55" fmla="*/ 47 h 145"/>
                <a:gd name="T56" fmla="*/ 153 w 1813"/>
                <a:gd name="T57" fmla="*/ 35 h 145"/>
                <a:gd name="T58" fmla="*/ 188 w 1813"/>
                <a:gd name="T59" fmla="*/ 27 h 145"/>
                <a:gd name="T60" fmla="*/ 224 w 1813"/>
                <a:gd name="T61" fmla="*/ 22 h 145"/>
                <a:gd name="T62" fmla="*/ 242 w 1813"/>
                <a:gd name="T63" fmla="*/ 2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3" h="145">
                  <a:moveTo>
                    <a:pt x="242" y="22"/>
                  </a:moveTo>
                  <a:lnTo>
                    <a:pt x="1571" y="22"/>
                  </a:lnTo>
                  <a:lnTo>
                    <a:pt x="1571" y="22"/>
                  </a:lnTo>
                  <a:lnTo>
                    <a:pt x="1590" y="22"/>
                  </a:lnTo>
                  <a:lnTo>
                    <a:pt x="1608" y="23"/>
                  </a:lnTo>
                  <a:lnTo>
                    <a:pt x="1625" y="27"/>
                  </a:lnTo>
                  <a:lnTo>
                    <a:pt x="1643" y="30"/>
                  </a:lnTo>
                  <a:lnTo>
                    <a:pt x="1660" y="35"/>
                  </a:lnTo>
                  <a:lnTo>
                    <a:pt x="1677" y="40"/>
                  </a:lnTo>
                  <a:lnTo>
                    <a:pt x="1692" y="47"/>
                  </a:lnTo>
                  <a:lnTo>
                    <a:pt x="1709" y="55"/>
                  </a:lnTo>
                  <a:lnTo>
                    <a:pt x="1739" y="72"/>
                  </a:lnTo>
                  <a:lnTo>
                    <a:pt x="1766" y="94"/>
                  </a:lnTo>
                  <a:lnTo>
                    <a:pt x="1791" y="118"/>
                  </a:lnTo>
                  <a:lnTo>
                    <a:pt x="1813" y="145"/>
                  </a:lnTo>
                  <a:lnTo>
                    <a:pt x="1813" y="145"/>
                  </a:lnTo>
                  <a:lnTo>
                    <a:pt x="1805" y="128"/>
                  </a:lnTo>
                  <a:lnTo>
                    <a:pt x="1795" y="113"/>
                  </a:lnTo>
                  <a:lnTo>
                    <a:pt x="1785" y="99"/>
                  </a:lnTo>
                  <a:lnTo>
                    <a:pt x="1773" y="86"/>
                  </a:lnTo>
                  <a:lnTo>
                    <a:pt x="1760" y="72"/>
                  </a:lnTo>
                  <a:lnTo>
                    <a:pt x="1746" y="61"/>
                  </a:lnTo>
                  <a:lnTo>
                    <a:pt x="1733" y="49"/>
                  </a:lnTo>
                  <a:lnTo>
                    <a:pt x="1717" y="39"/>
                  </a:lnTo>
                  <a:lnTo>
                    <a:pt x="1702" y="30"/>
                  </a:lnTo>
                  <a:lnTo>
                    <a:pt x="1686" y="22"/>
                  </a:lnTo>
                  <a:lnTo>
                    <a:pt x="1669" y="15"/>
                  </a:lnTo>
                  <a:lnTo>
                    <a:pt x="1652" y="10"/>
                  </a:lnTo>
                  <a:lnTo>
                    <a:pt x="1633" y="5"/>
                  </a:lnTo>
                  <a:lnTo>
                    <a:pt x="1615" y="2"/>
                  </a:lnTo>
                  <a:lnTo>
                    <a:pt x="1596" y="0"/>
                  </a:lnTo>
                  <a:lnTo>
                    <a:pt x="1578" y="0"/>
                  </a:lnTo>
                  <a:lnTo>
                    <a:pt x="237" y="0"/>
                  </a:lnTo>
                  <a:lnTo>
                    <a:pt x="237" y="0"/>
                  </a:lnTo>
                  <a:lnTo>
                    <a:pt x="217" y="0"/>
                  </a:lnTo>
                  <a:lnTo>
                    <a:pt x="198" y="2"/>
                  </a:lnTo>
                  <a:lnTo>
                    <a:pt x="180" y="5"/>
                  </a:lnTo>
                  <a:lnTo>
                    <a:pt x="163" y="10"/>
                  </a:lnTo>
                  <a:lnTo>
                    <a:pt x="145" y="15"/>
                  </a:lnTo>
                  <a:lnTo>
                    <a:pt x="128" y="22"/>
                  </a:lnTo>
                  <a:lnTo>
                    <a:pt x="113" y="30"/>
                  </a:lnTo>
                  <a:lnTo>
                    <a:pt x="96" y="39"/>
                  </a:lnTo>
                  <a:lnTo>
                    <a:pt x="82" y="49"/>
                  </a:lnTo>
                  <a:lnTo>
                    <a:pt x="67" y="61"/>
                  </a:lnTo>
                  <a:lnTo>
                    <a:pt x="54" y="72"/>
                  </a:lnTo>
                  <a:lnTo>
                    <a:pt x="42" y="86"/>
                  </a:lnTo>
                  <a:lnTo>
                    <a:pt x="30" y="99"/>
                  </a:lnTo>
                  <a:lnTo>
                    <a:pt x="18" y="113"/>
                  </a:lnTo>
                  <a:lnTo>
                    <a:pt x="8" y="128"/>
                  </a:lnTo>
                  <a:lnTo>
                    <a:pt x="0" y="145"/>
                  </a:lnTo>
                  <a:lnTo>
                    <a:pt x="0" y="145"/>
                  </a:lnTo>
                  <a:lnTo>
                    <a:pt x="22" y="118"/>
                  </a:lnTo>
                  <a:lnTo>
                    <a:pt x="47" y="94"/>
                  </a:lnTo>
                  <a:lnTo>
                    <a:pt x="76" y="72"/>
                  </a:lnTo>
                  <a:lnTo>
                    <a:pt x="106" y="55"/>
                  </a:lnTo>
                  <a:lnTo>
                    <a:pt x="121" y="47"/>
                  </a:lnTo>
                  <a:lnTo>
                    <a:pt x="138" y="40"/>
                  </a:lnTo>
                  <a:lnTo>
                    <a:pt x="153" y="35"/>
                  </a:lnTo>
                  <a:lnTo>
                    <a:pt x="172" y="30"/>
                  </a:lnTo>
                  <a:lnTo>
                    <a:pt x="188" y="27"/>
                  </a:lnTo>
                  <a:lnTo>
                    <a:pt x="207" y="23"/>
                  </a:lnTo>
                  <a:lnTo>
                    <a:pt x="224" y="22"/>
                  </a:lnTo>
                  <a:lnTo>
                    <a:pt x="242" y="22"/>
                  </a:lnTo>
                  <a:lnTo>
                    <a:pt x="242" y="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14" name="Rectangle 16">
              <a:extLst>
                <a:ext uri="{FF2B5EF4-FFF2-40B4-BE49-F238E27FC236}">
                  <a16:creationId xmlns:a16="http://schemas.microsoft.com/office/drawing/2014/main" id="{1F3EF40C-93BD-B8D2-06ED-D2EA74DBE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1932221"/>
              <a:ext cx="3980699" cy="59970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0F99CB5D-6392-3A8C-D1C0-FBF4722AD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583" y="8365443"/>
              <a:ext cx="3980699" cy="57901"/>
            </a:xfrm>
            <a:prstGeom prst="rect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E8B23962-6935-5B0A-1D9B-6D97C1FFA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1892" y="1208458"/>
              <a:ext cx="3840082" cy="7915902"/>
            </a:xfrm>
            <a:custGeom>
              <a:avLst/>
              <a:gdLst>
                <a:gd name="T0" fmla="*/ 263 w 1857"/>
                <a:gd name="T1" fmla="*/ 3828 h 3828"/>
                <a:gd name="T2" fmla="*/ 210 w 1857"/>
                <a:gd name="T3" fmla="*/ 3823 h 3828"/>
                <a:gd name="T4" fmla="*/ 160 w 1857"/>
                <a:gd name="T5" fmla="*/ 3807 h 3828"/>
                <a:gd name="T6" fmla="*/ 116 w 1857"/>
                <a:gd name="T7" fmla="*/ 3784 h 3828"/>
                <a:gd name="T8" fmla="*/ 78 w 1857"/>
                <a:gd name="T9" fmla="*/ 3752 h 3828"/>
                <a:gd name="T10" fmla="*/ 46 w 1857"/>
                <a:gd name="T11" fmla="*/ 3713 h 3828"/>
                <a:gd name="T12" fmla="*/ 20 w 1857"/>
                <a:gd name="T13" fmla="*/ 3668 h 3828"/>
                <a:gd name="T14" fmla="*/ 5 w 1857"/>
                <a:gd name="T15" fmla="*/ 3619 h 3828"/>
                <a:gd name="T16" fmla="*/ 0 w 1857"/>
                <a:gd name="T17" fmla="*/ 3567 h 3828"/>
                <a:gd name="T18" fmla="*/ 0 w 1857"/>
                <a:gd name="T19" fmla="*/ 263 h 3828"/>
                <a:gd name="T20" fmla="*/ 5 w 1857"/>
                <a:gd name="T21" fmla="*/ 211 h 3828"/>
                <a:gd name="T22" fmla="*/ 20 w 1857"/>
                <a:gd name="T23" fmla="*/ 162 h 3828"/>
                <a:gd name="T24" fmla="*/ 46 w 1857"/>
                <a:gd name="T25" fmla="*/ 117 h 3828"/>
                <a:gd name="T26" fmla="*/ 78 w 1857"/>
                <a:gd name="T27" fmla="*/ 78 h 3828"/>
                <a:gd name="T28" fmla="*/ 116 w 1857"/>
                <a:gd name="T29" fmla="*/ 46 h 3828"/>
                <a:gd name="T30" fmla="*/ 160 w 1857"/>
                <a:gd name="T31" fmla="*/ 22 h 3828"/>
                <a:gd name="T32" fmla="*/ 210 w 1857"/>
                <a:gd name="T33" fmla="*/ 7 h 3828"/>
                <a:gd name="T34" fmla="*/ 263 w 1857"/>
                <a:gd name="T35" fmla="*/ 0 h 3828"/>
                <a:gd name="T36" fmla="*/ 1595 w 1857"/>
                <a:gd name="T37" fmla="*/ 0 h 3828"/>
                <a:gd name="T38" fmla="*/ 1649 w 1857"/>
                <a:gd name="T39" fmla="*/ 7 h 3828"/>
                <a:gd name="T40" fmla="*/ 1697 w 1857"/>
                <a:gd name="T41" fmla="*/ 22 h 3828"/>
                <a:gd name="T42" fmla="*/ 1741 w 1857"/>
                <a:gd name="T43" fmla="*/ 46 h 3828"/>
                <a:gd name="T44" fmla="*/ 1780 w 1857"/>
                <a:gd name="T45" fmla="*/ 78 h 3828"/>
                <a:gd name="T46" fmla="*/ 1812 w 1857"/>
                <a:gd name="T47" fmla="*/ 117 h 3828"/>
                <a:gd name="T48" fmla="*/ 1837 w 1857"/>
                <a:gd name="T49" fmla="*/ 162 h 3828"/>
                <a:gd name="T50" fmla="*/ 1852 w 1857"/>
                <a:gd name="T51" fmla="*/ 211 h 3828"/>
                <a:gd name="T52" fmla="*/ 1857 w 1857"/>
                <a:gd name="T53" fmla="*/ 263 h 3828"/>
                <a:gd name="T54" fmla="*/ 1857 w 1857"/>
                <a:gd name="T55" fmla="*/ 3567 h 3828"/>
                <a:gd name="T56" fmla="*/ 1852 w 1857"/>
                <a:gd name="T57" fmla="*/ 3619 h 3828"/>
                <a:gd name="T58" fmla="*/ 1837 w 1857"/>
                <a:gd name="T59" fmla="*/ 3668 h 3828"/>
                <a:gd name="T60" fmla="*/ 1812 w 1857"/>
                <a:gd name="T61" fmla="*/ 3713 h 3828"/>
                <a:gd name="T62" fmla="*/ 1780 w 1857"/>
                <a:gd name="T63" fmla="*/ 3752 h 3828"/>
                <a:gd name="T64" fmla="*/ 1741 w 1857"/>
                <a:gd name="T65" fmla="*/ 3784 h 3828"/>
                <a:gd name="T66" fmla="*/ 1697 w 1857"/>
                <a:gd name="T67" fmla="*/ 3807 h 3828"/>
                <a:gd name="T68" fmla="*/ 1649 w 1857"/>
                <a:gd name="T69" fmla="*/ 3823 h 3828"/>
                <a:gd name="T70" fmla="*/ 1595 w 1857"/>
                <a:gd name="T71" fmla="*/ 3828 h 38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57" h="3828">
                  <a:moveTo>
                    <a:pt x="263" y="3828"/>
                  </a:moveTo>
                  <a:lnTo>
                    <a:pt x="263" y="3828"/>
                  </a:lnTo>
                  <a:lnTo>
                    <a:pt x="236" y="3828"/>
                  </a:lnTo>
                  <a:lnTo>
                    <a:pt x="210" y="3823"/>
                  </a:lnTo>
                  <a:lnTo>
                    <a:pt x="185" y="3816"/>
                  </a:lnTo>
                  <a:lnTo>
                    <a:pt x="160" y="3807"/>
                  </a:lnTo>
                  <a:lnTo>
                    <a:pt x="138" y="3797"/>
                  </a:lnTo>
                  <a:lnTo>
                    <a:pt x="116" y="3784"/>
                  </a:lnTo>
                  <a:lnTo>
                    <a:pt x="96" y="3769"/>
                  </a:lnTo>
                  <a:lnTo>
                    <a:pt x="78" y="3752"/>
                  </a:lnTo>
                  <a:lnTo>
                    <a:pt x="61" y="3733"/>
                  </a:lnTo>
                  <a:lnTo>
                    <a:pt x="46" y="3713"/>
                  </a:lnTo>
                  <a:lnTo>
                    <a:pt x="32" y="3691"/>
                  </a:lnTo>
                  <a:lnTo>
                    <a:pt x="20" y="3668"/>
                  </a:lnTo>
                  <a:lnTo>
                    <a:pt x="12" y="3644"/>
                  </a:lnTo>
                  <a:lnTo>
                    <a:pt x="5" y="3619"/>
                  </a:lnTo>
                  <a:lnTo>
                    <a:pt x="2" y="3594"/>
                  </a:lnTo>
                  <a:lnTo>
                    <a:pt x="0" y="3567"/>
                  </a:lnTo>
                  <a:lnTo>
                    <a:pt x="0" y="263"/>
                  </a:lnTo>
                  <a:lnTo>
                    <a:pt x="0" y="263"/>
                  </a:lnTo>
                  <a:lnTo>
                    <a:pt x="2" y="236"/>
                  </a:lnTo>
                  <a:lnTo>
                    <a:pt x="5" y="211"/>
                  </a:lnTo>
                  <a:lnTo>
                    <a:pt x="12" y="185"/>
                  </a:lnTo>
                  <a:lnTo>
                    <a:pt x="20" y="162"/>
                  </a:lnTo>
                  <a:lnTo>
                    <a:pt x="32" y="138"/>
                  </a:lnTo>
                  <a:lnTo>
                    <a:pt x="46" y="117"/>
                  </a:lnTo>
                  <a:lnTo>
                    <a:pt x="61" y="96"/>
                  </a:lnTo>
                  <a:lnTo>
                    <a:pt x="78" y="78"/>
                  </a:lnTo>
                  <a:lnTo>
                    <a:pt x="96" y="61"/>
                  </a:lnTo>
                  <a:lnTo>
                    <a:pt x="116" y="46"/>
                  </a:lnTo>
                  <a:lnTo>
                    <a:pt x="138" y="32"/>
                  </a:lnTo>
                  <a:lnTo>
                    <a:pt x="160" y="22"/>
                  </a:lnTo>
                  <a:lnTo>
                    <a:pt x="185" y="12"/>
                  </a:lnTo>
                  <a:lnTo>
                    <a:pt x="210" y="7"/>
                  </a:lnTo>
                  <a:lnTo>
                    <a:pt x="236" y="2"/>
                  </a:lnTo>
                  <a:lnTo>
                    <a:pt x="26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622" y="2"/>
                  </a:lnTo>
                  <a:lnTo>
                    <a:pt x="1649" y="7"/>
                  </a:lnTo>
                  <a:lnTo>
                    <a:pt x="1674" y="12"/>
                  </a:lnTo>
                  <a:lnTo>
                    <a:pt x="1697" y="22"/>
                  </a:lnTo>
                  <a:lnTo>
                    <a:pt x="1721" y="32"/>
                  </a:lnTo>
                  <a:lnTo>
                    <a:pt x="1741" y="46"/>
                  </a:lnTo>
                  <a:lnTo>
                    <a:pt x="1761" y="61"/>
                  </a:lnTo>
                  <a:lnTo>
                    <a:pt x="1780" y="78"/>
                  </a:lnTo>
                  <a:lnTo>
                    <a:pt x="1797" y="96"/>
                  </a:lnTo>
                  <a:lnTo>
                    <a:pt x="1812" y="117"/>
                  </a:lnTo>
                  <a:lnTo>
                    <a:pt x="1825" y="138"/>
                  </a:lnTo>
                  <a:lnTo>
                    <a:pt x="1837" y="162"/>
                  </a:lnTo>
                  <a:lnTo>
                    <a:pt x="1845" y="185"/>
                  </a:lnTo>
                  <a:lnTo>
                    <a:pt x="1852" y="211"/>
                  </a:lnTo>
                  <a:lnTo>
                    <a:pt x="1856" y="236"/>
                  </a:lnTo>
                  <a:lnTo>
                    <a:pt x="1857" y="263"/>
                  </a:lnTo>
                  <a:lnTo>
                    <a:pt x="1857" y="3567"/>
                  </a:lnTo>
                  <a:lnTo>
                    <a:pt x="1857" y="3567"/>
                  </a:lnTo>
                  <a:lnTo>
                    <a:pt x="1856" y="3594"/>
                  </a:lnTo>
                  <a:lnTo>
                    <a:pt x="1852" y="3619"/>
                  </a:lnTo>
                  <a:lnTo>
                    <a:pt x="1845" y="3644"/>
                  </a:lnTo>
                  <a:lnTo>
                    <a:pt x="1837" y="3668"/>
                  </a:lnTo>
                  <a:lnTo>
                    <a:pt x="1825" y="3691"/>
                  </a:lnTo>
                  <a:lnTo>
                    <a:pt x="1812" y="3713"/>
                  </a:lnTo>
                  <a:lnTo>
                    <a:pt x="1797" y="3733"/>
                  </a:lnTo>
                  <a:lnTo>
                    <a:pt x="1780" y="3752"/>
                  </a:lnTo>
                  <a:lnTo>
                    <a:pt x="1761" y="3769"/>
                  </a:lnTo>
                  <a:lnTo>
                    <a:pt x="1741" y="3784"/>
                  </a:lnTo>
                  <a:lnTo>
                    <a:pt x="1721" y="3797"/>
                  </a:lnTo>
                  <a:lnTo>
                    <a:pt x="1697" y="3807"/>
                  </a:lnTo>
                  <a:lnTo>
                    <a:pt x="1674" y="3816"/>
                  </a:lnTo>
                  <a:lnTo>
                    <a:pt x="1649" y="3823"/>
                  </a:lnTo>
                  <a:lnTo>
                    <a:pt x="1622" y="3828"/>
                  </a:lnTo>
                  <a:lnTo>
                    <a:pt x="1595" y="3828"/>
                  </a:lnTo>
                  <a:lnTo>
                    <a:pt x="263" y="3828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000000"/>
                </a:gs>
                <a:gs pos="5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pic>
          <p:nvPicPr>
            <p:cNvPr id="17" name="Picture 19">
              <a:extLst>
                <a:ext uri="{FF2B5EF4-FFF2-40B4-BE49-F238E27FC236}">
                  <a16:creationId xmlns:a16="http://schemas.microsoft.com/office/drawing/2014/main" id="{6977102E-9FE1-D130-2D0F-2E0C7E171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83929" y="1702685"/>
              <a:ext cx="3809063" cy="6867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0D8D4815-1064-B9B4-7CA3-AC2B4CC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4608" y="1723364"/>
              <a:ext cx="3771841" cy="6830258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25521957-DD70-41E4-F8C8-A218EF235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51884"/>
              <a:ext cx="3757366" cy="7833186"/>
            </a:xfrm>
            <a:custGeom>
              <a:avLst/>
              <a:gdLst>
                <a:gd name="T0" fmla="*/ 243 w 1817"/>
                <a:gd name="T1" fmla="*/ 3788 h 3788"/>
                <a:gd name="T2" fmla="*/ 194 w 1817"/>
                <a:gd name="T3" fmla="*/ 3783 h 3788"/>
                <a:gd name="T4" fmla="*/ 148 w 1817"/>
                <a:gd name="T5" fmla="*/ 3768 h 3788"/>
                <a:gd name="T6" fmla="*/ 106 w 1817"/>
                <a:gd name="T7" fmla="*/ 3746 h 3788"/>
                <a:gd name="T8" fmla="*/ 71 w 1817"/>
                <a:gd name="T9" fmla="*/ 3716 h 3788"/>
                <a:gd name="T10" fmla="*/ 42 w 1817"/>
                <a:gd name="T11" fmla="*/ 3680 h 3788"/>
                <a:gd name="T12" fmla="*/ 19 w 1817"/>
                <a:gd name="T13" fmla="*/ 3640 h 3788"/>
                <a:gd name="T14" fmla="*/ 5 w 1817"/>
                <a:gd name="T15" fmla="*/ 3595 h 3788"/>
                <a:gd name="T16" fmla="*/ 0 w 1817"/>
                <a:gd name="T17" fmla="*/ 3546 h 3788"/>
                <a:gd name="T18" fmla="*/ 0 w 1817"/>
                <a:gd name="T19" fmla="*/ 242 h 3788"/>
                <a:gd name="T20" fmla="*/ 5 w 1817"/>
                <a:gd name="T21" fmla="*/ 193 h 3788"/>
                <a:gd name="T22" fmla="*/ 19 w 1817"/>
                <a:gd name="T23" fmla="*/ 148 h 3788"/>
                <a:gd name="T24" fmla="*/ 42 w 1817"/>
                <a:gd name="T25" fmla="*/ 107 h 3788"/>
                <a:gd name="T26" fmla="*/ 71 w 1817"/>
                <a:gd name="T27" fmla="*/ 70 h 3788"/>
                <a:gd name="T28" fmla="*/ 106 w 1817"/>
                <a:gd name="T29" fmla="*/ 42 h 3788"/>
                <a:gd name="T30" fmla="*/ 148 w 1817"/>
                <a:gd name="T31" fmla="*/ 20 h 3788"/>
                <a:gd name="T32" fmla="*/ 194 w 1817"/>
                <a:gd name="T33" fmla="*/ 5 h 3788"/>
                <a:gd name="T34" fmla="*/ 243 w 1817"/>
                <a:gd name="T35" fmla="*/ 0 h 3788"/>
                <a:gd name="T36" fmla="*/ 1575 w 1817"/>
                <a:gd name="T37" fmla="*/ 0 h 3788"/>
                <a:gd name="T38" fmla="*/ 1624 w 1817"/>
                <a:gd name="T39" fmla="*/ 5 h 3788"/>
                <a:gd name="T40" fmla="*/ 1669 w 1817"/>
                <a:gd name="T41" fmla="*/ 20 h 3788"/>
                <a:gd name="T42" fmla="*/ 1711 w 1817"/>
                <a:gd name="T43" fmla="*/ 42 h 3788"/>
                <a:gd name="T44" fmla="*/ 1746 w 1817"/>
                <a:gd name="T45" fmla="*/ 70 h 3788"/>
                <a:gd name="T46" fmla="*/ 1777 w 1817"/>
                <a:gd name="T47" fmla="*/ 107 h 3788"/>
                <a:gd name="T48" fmla="*/ 1799 w 1817"/>
                <a:gd name="T49" fmla="*/ 148 h 3788"/>
                <a:gd name="T50" fmla="*/ 1812 w 1817"/>
                <a:gd name="T51" fmla="*/ 193 h 3788"/>
                <a:gd name="T52" fmla="*/ 1817 w 1817"/>
                <a:gd name="T53" fmla="*/ 242 h 3788"/>
                <a:gd name="T54" fmla="*/ 1817 w 1817"/>
                <a:gd name="T55" fmla="*/ 3546 h 3788"/>
                <a:gd name="T56" fmla="*/ 1812 w 1817"/>
                <a:gd name="T57" fmla="*/ 3595 h 3788"/>
                <a:gd name="T58" fmla="*/ 1799 w 1817"/>
                <a:gd name="T59" fmla="*/ 3640 h 3788"/>
                <a:gd name="T60" fmla="*/ 1777 w 1817"/>
                <a:gd name="T61" fmla="*/ 3680 h 3788"/>
                <a:gd name="T62" fmla="*/ 1746 w 1817"/>
                <a:gd name="T63" fmla="*/ 3716 h 3788"/>
                <a:gd name="T64" fmla="*/ 1711 w 1817"/>
                <a:gd name="T65" fmla="*/ 3746 h 3788"/>
                <a:gd name="T66" fmla="*/ 1669 w 1817"/>
                <a:gd name="T67" fmla="*/ 3768 h 3788"/>
                <a:gd name="T68" fmla="*/ 1624 w 1817"/>
                <a:gd name="T69" fmla="*/ 3783 h 3788"/>
                <a:gd name="T70" fmla="*/ 1575 w 1817"/>
                <a:gd name="T71" fmla="*/ 3788 h 37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7" h="3788">
                  <a:moveTo>
                    <a:pt x="243" y="3788"/>
                  </a:moveTo>
                  <a:lnTo>
                    <a:pt x="243" y="3788"/>
                  </a:lnTo>
                  <a:lnTo>
                    <a:pt x="217" y="3786"/>
                  </a:lnTo>
                  <a:lnTo>
                    <a:pt x="194" y="3783"/>
                  </a:lnTo>
                  <a:lnTo>
                    <a:pt x="170" y="3776"/>
                  </a:lnTo>
                  <a:lnTo>
                    <a:pt x="148" y="3768"/>
                  </a:lnTo>
                  <a:lnTo>
                    <a:pt x="126" y="3758"/>
                  </a:lnTo>
                  <a:lnTo>
                    <a:pt x="106" y="3746"/>
                  </a:lnTo>
                  <a:lnTo>
                    <a:pt x="88" y="3733"/>
                  </a:lnTo>
                  <a:lnTo>
                    <a:pt x="71" y="3716"/>
                  </a:lnTo>
                  <a:lnTo>
                    <a:pt x="56" y="3699"/>
                  </a:lnTo>
                  <a:lnTo>
                    <a:pt x="42" y="3680"/>
                  </a:lnTo>
                  <a:lnTo>
                    <a:pt x="29" y="3660"/>
                  </a:lnTo>
                  <a:lnTo>
                    <a:pt x="19" y="3640"/>
                  </a:lnTo>
                  <a:lnTo>
                    <a:pt x="10" y="3616"/>
                  </a:lnTo>
                  <a:lnTo>
                    <a:pt x="5" y="3595"/>
                  </a:lnTo>
                  <a:lnTo>
                    <a:pt x="2" y="3569"/>
                  </a:lnTo>
                  <a:lnTo>
                    <a:pt x="0" y="3546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2" y="217"/>
                  </a:lnTo>
                  <a:lnTo>
                    <a:pt x="5" y="193"/>
                  </a:lnTo>
                  <a:lnTo>
                    <a:pt x="10" y="170"/>
                  </a:lnTo>
                  <a:lnTo>
                    <a:pt x="19" y="148"/>
                  </a:lnTo>
                  <a:lnTo>
                    <a:pt x="29" y="127"/>
                  </a:lnTo>
                  <a:lnTo>
                    <a:pt x="42" y="107"/>
                  </a:lnTo>
                  <a:lnTo>
                    <a:pt x="56" y="89"/>
                  </a:lnTo>
                  <a:lnTo>
                    <a:pt x="71" y="70"/>
                  </a:lnTo>
                  <a:lnTo>
                    <a:pt x="88" y="55"/>
                  </a:lnTo>
                  <a:lnTo>
                    <a:pt x="106" y="42"/>
                  </a:lnTo>
                  <a:lnTo>
                    <a:pt x="126" y="30"/>
                  </a:lnTo>
                  <a:lnTo>
                    <a:pt x="148" y="20"/>
                  </a:lnTo>
                  <a:lnTo>
                    <a:pt x="170" y="11"/>
                  </a:lnTo>
                  <a:lnTo>
                    <a:pt x="194" y="5"/>
                  </a:lnTo>
                  <a:lnTo>
                    <a:pt x="217" y="1"/>
                  </a:lnTo>
                  <a:lnTo>
                    <a:pt x="243" y="0"/>
                  </a:lnTo>
                  <a:lnTo>
                    <a:pt x="1575" y="0"/>
                  </a:lnTo>
                  <a:lnTo>
                    <a:pt x="1575" y="0"/>
                  </a:lnTo>
                  <a:lnTo>
                    <a:pt x="1600" y="1"/>
                  </a:lnTo>
                  <a:lnTo>
                    <a:pt x="1624" y="5"/>
                  </a:lnTo>
                  <a:lnTo>
                    <a:pt x="1647" y="11"/>
                  </a:lnTo>
                  <a:lnTo>
                    <a:pt x="1669" y="20"/>
                  </a:lnTo>
                  <a:lnTo>
                    <a:pt x="1691" y="30"/>
                  </a:lnTo>
                  <a:lnTo>
                    <a:pt x="1711" y="42"/>
                  </a:lnTo>
                  <a:lnTo>
                    <a:pt x="1730" y="55"/>
                  </a:lnTo>
                  <a:lnTo>
                    <a:pt x="1746" y="70"/>
                  </a:lnTo>
                  <a:lnTo>
                    <a:pt x="1762" y="89"/>
                  </a:lnTo>
                  <a:lnTo>
                    <a:pt x="1777" y="107"/>
                  </a:lnTo>
                  <a:lnTo>
                    <a:pt x="1788" y="127"/>
                  </a:lnTo>
                  <a:lnTo>
                    <a:pt x="1799" y="148"/>
                  </a:lnTo>
                  <a:lnTo>
                    <a:pt x="1807" y="170"/>
                  </a:lnTo>
                  <a:lnTo>
                    <a:pt x="1812" y="193"/>
                  </a:lnTo>
                  <a:lnTo>
                    <a:pt x="1817" y="217"/>
                  </a:lnTo>
                  <a:lnTo>
                    <a:pt x="1817" y="242"/>
                  </a:lnTo>
                  <a:lnTo>
                    <a:pt x="1817" y="3546"/>
                  </a:lnTo>
                  <a:lnTo>
                    <a:pt x="1817" y="3546"/>
                  </a:lnTo>
                  <a:lnTo>
                    <a:pt x="1817" y="3569"/>
                  </a:lnTo>
                  <a:lnTo>
                    <a:pt x="1812" y="3595"/>
                  </a:lnTo>
                  <a:lnTo>
                    <a:pt x="1807" y="3616"/>
                  </a:lnTo>
                  <a:lnTo>
                    <a:pt x="1799" y="3640"/>
                  </a:lnTo>
                  <a:lnTo>
                    <a:pt x="1788" y="3660"/>
                  </a:lnTo>
                  <a:lnTo>
                    <a:pt x="1777" y="3680"/>
                  </a:lnTo>
                  <a:lnTo>
                    <a:pt x="1762" y="3699"/>
                  </a:lnTo>
                  <a:lnTo>
                    <a:pt x="1746" y="3716"/>
                  </a:lnTo>
                  <a:lnTo>
                    <a:pt x="1730" y="3733"/>
                  </a:lnTo>
                  <a:lnTo>
                    <a:pt x="1711" y="3746"/>
                  </a:lnTo>
                  <a:lnTo>
                    <a:pt x="1691" y="3758"/>
                  </a:lnTo>
                  <a:lnTo>
                    <a:pt x="1669" y="3768"/>
                  </a:lnTo>
                  <a:lnTo>
                    <a:pt x="1647" y="3776"/>
                  </a:lnTo>
                  <a:lnTo>
                    <a:pt x="1624" y="3783"/>
                  </a:lnTo>
                  <a:lnTo>
                    <a:pt x="1600" y="3786"/>
                  </a:lnTo>
                  <a:lnTo>
                    <a:pt x="1575" y="3788"/>
                  </a:lnTo>
                  <a:lnTo>
                    <a:pt x="243" y="378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00"/>
                </a:gs>
                <a:gs pos="100000">
                  <a:srgbClr val="000000"/>
                </a:gs>
                <a:gs pos="75000">
                  <a:srgbClr val="333333"/>
                </a:gs>
                <a:gs pos="25000">
                  <a:srgbClr val="333333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8C2DB0F9-BB50-7A3B-1029-7A888C60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3887" y="1282902"/>
              <a:ext cx="326727" cy="7771150"/>
            </a:xfrm>
            <a:custGeom>
              <a:avLst/>
              <a:gdLst>
                <a:gd name="T0" fmla="*/ 0 w 158"/>
                <a:gd name="T1" fmla="*/ 0 h 3758"/>
                <a:gd name="T2" fmla="*/ 29 w 158"/>
                <a:gd name="T3" fmla="*/ 25 h 3758"/>
                <a:gd name="T4" fmla="*/ 54 w 158"/>
                <a:gd name="T5" fmla="*/ 52 h 3758"/>
                <a:gd name="T6" fmla="*/ 77 w 158"/>
                <a:gd name="T7" fmla="*/ 82 h 3758"/>
                <a:gd name="T8" fmla="*/ 96 w 158"/>
                <a:gd name="T9" fmla="*/ 116 h 3758"/>
                <a:gd name="T10" fmla="*/ 111 w 158"/>
                <a:gd name="T11" fmla="*/ 151 h 3758"/>
                <a:gd name="T12" fmla="*/ 123 w 158"/>
                <a:gd name="T13" fmla="*/ 188 h 3758"/>
                <a:gd name="T14" fmla="*/ 129 w 158"/>
                <a:gd name="T15" fmla="*/ 227 h 3758"/>
                <a:gd name="T16" fmla="*/ 133 w 158"/>
                <a:gd name="T17" fmla="*/ 267 h 3758"/>
                <a:gd name="T18" fmla="*/ 133 w 158"/>
                <a:gd name="T19" fmla="*/ 3490 h 3758"/>
                <a:gd name="T20" fmla="*/ 129 w 158"/>
                <a:gd name="T21" fmla="*/ 3531 h 3758"/>
                <a:gd name="T22" fmla="*/ 123 w 158"/>
                <a:gd name="T23" fmla="*/ 3569 h 3758"/>
                <a:gd name="T24" fmla="*/ 111 w 158"/>
                <a:gd name="T25" fmla="*/ 3607 h 3758"/>
                <a:gd name="T26" fmla="*/ 96 w 158"/>
                <a:gd name="T27" fmla="*/ 3642 h 3758"/>
                <a:gd name="T28" fmla="*/ 77 w 158"/>
                <a:gd name="T29" fmla="*/ 3675 h 3758"/>
                <a:gd name="T30" fmla="*/ 54 w 158"/>
                <a:gd name="T31" fmla="*/ 3706 h 3758"/>
                <a:gd name="T32" fmla="*/ 29 w 158"/>
                <a:gd name="T33" fmla="*/ 3733 h 3758"/>
                <a:gd name="T34" fmla="*/ 0 w 158"/>
                <a:gd name="T35" fmla="*/ 3758 h 3758"/>
                <a:gd name="T36" fmla="*/ 17 w 158"/>
                <a:gd name="T37" fmla="*/ 3751 h 3758"/>
                <a:gd name="T38" fmla="*/ 49 w 158"/>
                <a:gd name="T39" fmla="*/ 3733 h 3758"/>
                <a:gd name="T40" fmla="*/ 77 w 158"/>
                <a:gd name="T41" fmla="*/ 3711 h 3758"/>
                <a:gd name="T42" fmla="*/ 103 w 158"/>
                <a:gd name="T43" fmla="*/ 3684 h 3758"/>
                <a:gd name="T44" fmla="*/ 124 w 158"/>
                <a:gd name="T45" fmla="*/ 3655 h 3758"/>
                <a:gd name="T46" fmla="*/ 140 w 158"/>
                <a:gd name="T47" fmla="*/ 3622 h 3758"/>
                <a:gd name="T48" fmla="*/ 151 w 158"/>
                <a:gd name="T49" fmla="*/ 3586 h 3758"/>
                <a:gd name="T50" fmla="*/ 158 w 158"/>
                <a:gd name="T51" fmla="*/ 3549 h 3758"/>
                <a:gd name="T52" fmla="*/ 158 w 158"/>
                <a:gd name="T53" fmla="*/ 227 h 3758"/>
                <a:gd name="T54" fmla="*/ 158 w 158"/>
                <a:gd name="T55" fmla="*/ 208 h 3758"/>
                <a:gd name="T56" fmla="*/ 151 w 158"/>
                <a:gd name="T57" fmla="*/ 170 h 3758"/>
                <a:gd name="T58" fmla="*/ 140 w 158"/>
                <a:gd name="T59" fmla="*/ 134 h 3758"/>
                <a:gd name="T60" fmla="*/ 124 w 158"/>
                <a:gd name="T61" fmla="*/ 102 h 3758"/>
                <a:gd name="T62" fmla="*/ 103 w 158"/>
                <a:gd name="T63" fmla="*/ 72 h 3758"/>
                <a:gd name="T64" fmla="*/ 77 w 158"/>
                <a:gd name="T65" fmla="*/ 47 h 3758"/>
                <a:gd name="T66" fmla="*/ 49 w 158"/>
                <a:gd name="T67" fmla="*/ 25 h 3758"/>
                <a:gd name="T68" fmla="*/ 17 w 158"/>
                <a:gd name="T69" fmla="*/ 7 h 3758"/>
                <a:gd name="T70" fmla="*/ 0 w 158"/>
                <a:gd name="T71" fmla="*/ 0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58" h="3758">
                  <a:moveTo>
                    <a:pt x="0" y="0"/>
                  </a:moveTo>
                  <a:lnTo>
                    <a:pt x="0" y="0"/>
                  </a:lnTo>
                  <a:lnTo>
                    <a:pt x="13" y="12"/>
                  </a:lnTo>
                  <a:lnTo>
                    <a:pt x="29" y="25"/>
                  </a:lnTo>
                  <a:lnTo>
                    <a:pt x="42" y="38"/>
                  </a:lnTo>
                  <a:lnTo>
                    <a:pt x="54" y="52"/>
                  </a:lnTo>
                  <a:lnTo>
                    <a:pt x="66" y="67"/>
                  </a:lnTo>
                  <a:lnTo>
                    <a:pt x="77" y="82"/>
                  </a:lnTo>
                  <a:lnTo>
                    <a:pt x="87" y="99"/>
                  </a:lnTo>
                  <a:lnTo>
                    <a:pt x="96" y="116"/>
                  </a:lnTo>
                  <a:lnTo>
                    <a:pt x="104" y="133"/>
                  </a:lnTo>
                  <a:lnTo>
                    <a:pt x="111" y="151"/>
                  </a:lnTo>
                  <a:lnTo>
                    <a:pt x="118" y="170"/>
                  </a:lnTo>
                  <a:lnTo>
                    <a:pt x="123" y="188"/>
                  </a:lnTo>
                  <a:lnTo>
                    <a:pt x="128" y="207"/>
                  </a:lnTo>
                  <a:lnTo>
                    <a:pt x="129" y="227"/>
                  </a:lnTo>
                  <a:lnTo>
                    <a:pt x="131" y="247"/>
                  </a:lnTo>
                  <a:lnTo>
                    <a:pt x="133" y="267"/>
                  </a:lnTo>
                  <a:lnTo>
                    <a:pt x="133" y="3490"/>
                  </a:lnTo>
                  <a:lnTo>
                    <a:pt x="133" y="3490"/>
                  </a:lnTo>
                  <a:lnTo>
                    <a:pt x="131" y="3511"/>
                  </a:lnTo>
                  <a:lnTo>
                    <a:pt x="129" y="3531"/>
                  </a:lnTo>
                  <a:lnTo>
                    <a:pt x="128" y="3549"/>
                  </a:lnTo>
                  <a:lnTo>
                    <a:pt x="123" y="3569"/>
                  </a:lnTo>
                  <a:lnTo>
                    <a:pt x="118" y="3588"/>
                  </a:lnTo>
                  <a:lnTo>
                    <a:pt x="111" y="3607"/>
                  </a:lnTo>
                  <a:lnTo>
                    <a:pt x="104" y="3625"/>
                  </a:lnTo>
                  <a:lnTo>
                    <a:pt x="96" y="3642"/>
                  </a:lnTo>
                  <a:lnTo>
                    <a:pt x="87" y="3659"/>
                  </a:lnTo>
                  <a:lnTo>
                    <a:pt x="77" y="3675"/>
                  </a:lnTo>
                  <a:lnTo>
                    <a:pt x="66" y="3691"/>
                  </a:lnTo>
                  <a:lnTo>
                    <a:pt x="54" y="3706"/>
                  </a:lnTo>
                  <a:lnTo>
                    <a:pt x="42" y="3719"/>
                  </a:lnTo>
                  <a:lnTo>
                    <a:pt x="29" y="3733"/>
                  </a:lnTo>
                  <a:lnTo>
                    <a:pt x="13" y="3746"/>
                  </a:lnTo>
                  <a:lnTo>
                    <a:pt x="0" y="3758"/>
                  </a:lnTo>
                  <a:lnTo>
                    <a:pt x="0" y="3758"/>
                  </a:lnTo>
                  <a:lnTo>
                    <a:pt x="17" y="3751"/>
                  </a:lnTo>
                  <a:lnTo>
                    <a:pt x="34" y="3743"/>
                  </a:lnTo>
                  <a:lnTo>
                    <a:pt x="49" y="3733"/>
                  </a:lnTo>
                  <a:lnTo>
                    <a:pt x="64" y="3723"/>
                  </a:lnTo>
                  <a:lnTo>
                    <a:pt x="77" y="3711"/>
                  </a:lnTo>
                  <a:lnTo>
                    <a:pt x="91" y="3699"/>
                  </a:lnTo>
                  <a:lnTo>
                    <a:pt x="103" y="3684"/>
                  </a:lnTo>
                  <a:lnTo>
                    <a:pt x="114" y="3670"/>
                  </a:lnTo>
                  <a:lnTo>
                    <a:pt x="124" y="3655"/>
                  </a:lnTo>
                  <a:lnTo>
                    <a:pt x="133" y="3638"/>
                  </a:lnTo>
                  <a:lnTo>
                    <a:pt x="140" y="3622"/>
                  </a:lnTo>
                  <a:lnTo>
                    <a:pt x="146" y="3605"/>
                  </a:lnTo>
                  <a:lnTo>
                    <a:pt x="151" y="3586"/>
                  </a:lnTo>
                  <a:lnTo>
                    <a:pt x="155" y="3568"/>
                  </a:lnTo>
                  <a:lnTo>
                    <a:pt x="158" y="3549"/>
                  </a:lnTo>
                  <a:lnTo>
                    <a:pt x="158" y="3531"/>
                  </a:lnTo>
                  <a:lnTo>
                    <a:pt x="158" y="227"/>
                  </a:lnTo>
                  <a:lnTo>
                    <a:pt x="158" y="227"/>
                  </a:lnTo>
                  <a:lnTo>
                    <a:pt x="158" y="208"/>
                  </a:lnTo>
                  <a:lnTo>
                    <a:pt x="155" y="188"/>
                  </a:lnTo>
                  <a:lnTo>
                    <a:pt x="151" y="170"/>
                  </a:lnTo>
                  <a:lnTo>
                    <a:pt x="146" y="153"/>
                  </a:lnTo>
                  <a:lnTo>
                    <a:pt x="140" y="134"/>
                  </a:lnTo>
                  <a:lnTo>
                    <a:pt x="133" y="118"/>
                  </a:lnTo>
                  <a:lnTo>
                    <a:pt x="124" y="102"/>
                  </a:lnTo>
                  <a:lnTo>
                    <a:pt x="114" y="87"/>
                  </a:lnTo>
                  <a:lnTo>
                    <a:pt x="103" y="72"/>
                  </a:lnTo>
                  <a:lnTo>
                    <a:pt x="91" y="59"/>
                  </a:lnTo>
                  <a:lnTo>
                    <a:pt x="77" y="47"/>
                  </a:lnTo>
                  <a:lnTo>
                    <a:pt x="64" y="35"/>
                  </a:lnTo>
                  <a:lnTo>
                    <a:pt x="49" y="25"/>
                  </a:lnTo>
                  <a:lnTo>
                    <a:pt x="34" y="15"/>
                  </a:lnTo>
                  <a:lnTo>
                    <a:pt x="17" y="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68935456-38FC-8B30-42A3-C794B3BD4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3250" y="1282902"/>
              <a:ext cx="330863" cy="7771150"/>
            </a:xfrm>
            <a:custGeom>
              <a:avLst/>
              <a:gdLst>
                <a:gd name="T0" fmla="*/ 160 w 160"/>
                <a:gd name="T1" fmla="*/ 3758 h 3758"/>
                <a:gd name="T2" fmla="*/ 130 w 160"/>
                <a:gd name="T3" fmla="*/ 3733 h 3758"/>
                <a:gd name="T4" fmla="*/ 105 w 160"/>
                <a:gd name="T5" fmla="*/ 3706 h 3758"/>
                <a:gd name="T6" fmla="*/ 81 w 160"/>
                <a:gd name="T7" fmla="*/ 3675 h 3758"/>
                <a:gd name="T8" fmla="*/ 63 w 160"/>
                <a:gd name="T9" fmla="*/ 3642 h 3758"/>
                <a:gd name="T10" fmla="*/ 47 w 160"/>
                <a:gd name="T11" fmla="*/ 3607 h 3758"/>
                <a:gd name="T12" fmla="*/ 36 w 160"/>
                <a:gd name="T13" fmla="*/ 3569 h 3758"/>
                <a:gd name="T14" fmla="*/ 29 w 160"/>
                <a:gd name="T15" fmla="*/ 3531 h 3758"/>
                <a:gd name="T16" fmla="*/ 26 w 160"/>
                <a:gd name="T17" fmla="*/ 3490 h 3758"/>
                <a:gd name="T18" fmla="*/ 26 w 160"/>
                <a:gd name="T19" fmla="*/ 267 h 3758"/>
                <a:gd name="T20" fmla="*/ 29 w 160"/>
                <a:gd name="T21" fmla="*/ 227 h 3758"/>
                <a:gd name="T22" fmla="*/ 36 w 160"/>
                <a:gd name="T23" fmla="*/ 188 h 3758"/>
                <a:gd name="T24" fmla="*/ 47 w 160"/>
                <a:gd name="T25" fmla="*/ 151 h 3758"/>
                <a:gd name="T26" fmla="*/ 63 w 160"/>
                <a:gd name="T27" fmla="*/ 116 h 3758"/>
                <a:gd name="T28" fmla="*/ 81 w 160"/>
                <a:gd name="T29" fmla="*/ 82 h 3758"/>
                <a:gd name="T30" fmla="*/ 105 w 160"/>
                <a:gd name="T31" fmla="*/ 52 h 3758"/>
                <a:gd name="T32" fmla="*/ 130 w 160"/>
                <a:gd name="T33" fmla="*/ 25 h 3758"/>
                <a:gd name="T34" fmla="*/ 160 w 160"/>
                <a:gd name="T35" fmla="*/ 0 h 3758"/>
                <a:gd name="T36" fmla="*/ 142 w 160"/>
                <a:gd name="T37" fmla="*/ 7 h 3758"/>
                <a:gd name="T38" fmla="*/ 110 w 160"/>
                <a:gd name="T39" fmla="*/ 25 h 3758"/>
                <a:gd name="T40" fmla="*/ 81 w 160"/>
                <a:gd name="T41" fmla="*/ 47 h 3758"/>
                <a:gd name="T42" fmla="*/ 56 w 160"/>
                <a:gd name="T43" fmla="*/ 72 h 3758"/>
                <a:gd name="T44" fmla="*/ 36 w 160"/>
                <a:gd name="T45" fmla="*/ 102 h 3758"/>
                <a:gd name="T46" fmla="*/ 19 w 160"/>
                <a:gd name="T47" fmla="*/ 134 h 3758"/>
                <a:gd name="T48" fmla="*/ 7 w 160"/>
                <a:gd name="T49" fmla="*/ 170 h 3758"/>
                <a:gd name="T50" fmla="*/ 0 w 160"/>
                <a:gd name="T51" fmla="*/ 208 h 3758"/>
                <a:gd name="T52" fmla="*/ 0 w 160"/>
                <a:gd name="T53" fmla="*/ 3531 h 3758"/>
                <a:gd name="T54" fmla="*/ 0 w 160"/>
                <a:gd name="T55" fmla="*/ 3549 h 3758"/>
                <a:gd name="T56" fmla="*/ 7 w 160"/>
                <a:gd name="T57" fmla="*/ 3586 h 3758"/>
                <a:gd name="T58" fmla="*/ 19 w 160"/>
                <a:gd name="T59" fmla="*/ 3622 h 3758"/>
                <a:gd name="T60" fmla="*/ 36 w 160"/>
                <a:gd name="T61" fmla="*/ 3655 h 3758"/>
                <a:gd name="T62" fmla="*/ 56 w 160"/>
                <a:gd name="T63" fmla="*/ 3684 h 3758"/>
                <a:gd name="T64" fmla="*/ 81 w 160"/>
                <a:gd name="T65" fmla="*/ 3711 h 3758"/>
                <a:gd name="T66" fmla="*/ 110 w 160"/>
                <a:gd name="T67" fmla="*/ 3733 h 3758"/>
                <a:gd name="T68" fmla="*/ 142 w 160"/>
                <a:gd name="T69" fmla="*/ 3751 h 3758"/>
                <a:gd name="T70" fmla="*/ 160 w 160"/>
                <a:gd name="T71" fmla="*/ 3758 h 37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0" h="3758">
                  <a:moveTo>
                    <a:pt x="160" y="3758"/>
                  </a:moveTo>
                  <a:lnTo>
                    <a:pt x="160" y="3758"/>
                  </a:lnTo>
                  <a:lnTo>
                    <a:pt x="145" y="3746"/>
                  </a:lnTo>
                  <a:lnTo>
                    <a:pt x="130" y="3733"/>
                  </a:lnTo>
                  <a:lnTo>
                    <a:pt x="116" y="3719"/>
                  </a:lnTo>
                  <a:lnTo>
                    <a:pt x="105" y="3706"/>
                  </a:lnTo>
                  <a:lnTo>
                    <a:pt x="93" y="3691"/>
                  </a:lnTo>
                  <a:lnTo>
                    <a:pt x="81" y="3675"/>
                  </a:lnTo>
                  <a:lnTo>
                    <a:pt x="71" y="3659"/>
                  </a:lnTo>
                  <a:lnTo>
                    <a:pt x="63" y="3642"/>
                  </a:lnTo>
                  <a:lnTo>
                    <a:pt x="54" y="3625"/>
                  </a:lnTo>
                  <a:lnTo>
                    <a:pt x="47" y="3607"/>
                  </a:lnTo>
                  <a:lnTo>
                    <a:pt x="41" y="3588"/>
                  </a:lnTo>
                  <a:lnTo>
                    <a:pt x="36" y="3569"/>
                  </a:lnTo>
                  <a:lnTo>
                    <a:pt x="32" y="3549"/>
                  </a:lnTo>
                  <a:lnTo>
                    <a:pt x="29" y="3531"/>
                  </a:lnTo>
                  <a:lnTo>
                    <a:pt x="27" y="3511"/>
                  </a:lnTo>
                  <a:lnTo>
                    <a:pt x="26" y="3490"/>
                  </a:lnTo>
                  <a:lnTo>
                    <a:pt x="26" y="267"/>
                  </a:lnTo>
                  <a:lnTo>
                    <a:pt x="26" y="267"/>
                  </a:lnTo>
                  <a:lnTo>
                    <a:pt x="27" y="247"/>
                  </a:lnTo>
                  <a:lnTo>
                    <a:pt x="29" y="227"/>
                  </a:lnTo>
                  <a:lnTo>
                    <a:pt x="32" y="207"/>
                  </a:lnTo>
                  <a:lnTo>
                    <a:pt x="36" y="188"/>
                  </a:lnTo>
                  <a:lnTo>
                    <a:pt x="41" y="170"/>
                  </a:lnTo>
                  <a:lnTo>
                    <a:pt x="47" y="151"/>
                  </a:lnTo>
                  <a:lnTo>
                    <a:pt x="54" y="133"/>
                  </a:lnTo>
                  <a:lnTo>
                    <a:pt x="63" y="116"/>
                  </a:lnTo>
                  <a:lnTo>
                    <a:pt x="71" y="99"/>
                  </a:lnTo>
                  <a:lnTo>
                    <a:pt x="81" y="82"/>
                  </a:lnTo>
                  <a:lnTo>
                    <a:pt x="93" y="67"/>
                  </a:lnTo>
                  <a:lnTo>
                    <a:pt x="105" y="52"/>
                  </a:lnTo>
                  <a:lnTo>
                    <a:pt x="116" y="38"/>
                  </a:lnTo>
                  <a:lnTo>
                    <a:pt x="130" y="25"/>
                  </a:lnTo>
                  <a:lnTo>
                    <a:pt x="145" y="12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42" y="7"/>
                  </a:lnTo>
                  <a:lnTo>
                    <a:pt x="126" y="15"/>
                  </a:lnTo>
                  <a:lnTo>
                    <a:pt x="110" y="25"/>
                  </a:lnTo>
                  <a:lnTo>
                    <a:pt x="96" y="35"/>
                  </a:lnTo>
                  <a:lnTo>
                    <a:pt x="81" y="47"/>
                  </a:lnTo>
                  <a:lnTo>
                    <a:pt x="68" y="59"/>
                  </a:lnTo>
                  <a:lnTo>
                    <a:pt x="56" y="72"/>
                  </a:lnTo>
                  <a:lnTo>
                    <a:pt x="46" y="87"/>
                  </a:lnTo>
                  <a:lnTo>
                    <a:pt x="36" y="102"/>
                  </a:lnTo>
                  <a:lnTo>
                    <a:pt x="26" y="118"/>
                  </a:lnTo>
                  <a:lnTo>
                    <a:pt x="19" y="134"/>
                  </a:lnTo>
                  <a:lnTo>
                    <a:pt x="12" y="153"/>
                  </a:lnTo>
                  <a:lnTo>
                    <a:pt x="7" y="170"/>
                  </a:lnTo>
                  <a:lnTo>
                    <a:pt x="4" y="188"/>
                  </a:lnTo>
                  <a:lnTo>
                    <a:pt x="0" y="208"/>
                  </a:lnTo>
                  <a:lnTo>
                    <a:pt x="0" y="227"/>
                  </a:lnTo>
                  <a:lnTo>
                    <a:pt x="0" y="3531"/>
                  </a:lnTo>
                  <a:lnTo>
                    <a:pt x="0" y="3531"/>
                  </a:lnTo>
                  <a:lnTo>
                    <a:pt x="0" y="3549"/>
                  </a:lnTo>
                  <a:lnTo>
                    <a:pt x="4" y="3568"/>
                  </a:lnTo>
                  <a:lnTo>
                    <a:pt x="7" y="3586"/>
                  </a:lnTo>
                  <a:lnTo>
                    <a:pt x="12" y="3605"/>
                  </a:lnTo>
                  <a:lnTo>
                    <a:pt x="19" y="3622"/>
                  </a:lnTo>
                  <a:lnTo>
                    <a:pt x="26" y="3638"/>
                  </a:lnTo>
                  <a:lnTo>
                    <a:pt x="36" y="3655"/>
                  </a:lnTo>
                  <a:lnTo>
                    <a:pt x="46" y="3670"/>
                  </a:lnTo>
                  <a:lnTo>
                    <a:pt x="56" y="3684"/>
                  </a:lnTo>
                  <a:lnTo>
                    <a:pt x="68" y="3699"/>
                  </a:lnTo>
                  <a:lnTo>
                    <a:pt x="81" y="3711"/>
                  </a:lnTo>
                  <a:lnTo>
                    <a:pt x="96" y="3723"/>
                  </a:lnTo>
                  <a:lnTo>
                    <a:pt x="110" y="3733"/>
                  </a:lnTo>
                  <a:lnTo>
                    <a:pt x="126" y="3743"/>
                  </a:lnTo>
                  <a:lnTo>
                    <a:pt x="142" y="3751"/>
                  </a:lnTo>
                  <a:lnTo>
                    <a:pt x="160" y="3758"/>
                  </a:lnTo>
                  <a:lnTo>
                    <a:pt x="160" y="3758"/>
                  </a:lnTo>
                  <a:close/>
                </a:path>
              </a:pathLst>
            </a:custGeom>
            <a:gradFill flip="none" rotWithShape="1">
              <a:gsLst>
                <a:gs pos="89000">
                  <a:schemeClr val="bg1">
                    <a:alpha val="4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0C40E990-05E0-6792-CA3A-E0B996711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7015" y="1320124"/>
              <a:ext cx="3651903" cy="7694638"/>
            </a:xfrm>
            <a:custGeom>
              <a:avLst/>
              <a:gdLst>
                <a:gd name="T0" fmla="*/ 0 w 1766"/>
                <a:gd name="T1" fmla="*/ 236 h 3721"/>
                <a:gd name="T2" fmla="*/ 1 w 1766"/>
                <a:gd name="T3" fmla="*/ 212 h 3721"/>
                <a:gd name="T4" fmla="*/ 11 w 1766"/>
                <a:gd name="T5" fmla="*/ 165 h 3721"/>
                <a:gd name="T6" fmla="*/ 28 w 1766"/>
                <a:gd name="T7" fmla="*/ 123 h 3721"/>
                <a:gd name="T8" fmla="*/ 53 w 1766"/>
                <a:gd name="T9" fmla="*/ 86 h 3721"/>
                <a:gd name="T10" fmla="*/ 87 w 1766"/>
                <a:gd name="T11" fmla="*/ 54 h 3721"/>
                <a:gd name="T12" fmla="*/ 124 w 1766"/>
                <a:gd name="T13" fmla="*/ 29 h 3721"/>
                <a:gd name="T14" fmla="*/ 166 w 1766"/>
                <a:gd name="T15" fmla="*/ 10 h 3721"/>
                <a:gd name="T16" fmla="*/ 213 w 1766"/>
                <a:gd name="T17" fmla="*/ 0 h 3721"/>
                <a:gd name="T18" fmla="*/ 1529 w 1766"/>
                <a:gd name="T19" fmla="*/ 0 h 3721"/>
                <a:gd name="T20" fmla="*/ 1554 w 1766"/>
                <a:gd name="T21" fmla="*/ 0 h 3721"/>
                <a:gd name="T22" fmla="*/ 1599 w 1766"/>
                <a:gd name="T23" fmla="*/ 10 h 3721"/>
                <a:gd name="T24" fmla="*/ 1641 w 1766"/>
                <a:gd name="T25" fmla="*/ 29 h 3721"/>
                <a:gd name="T26" fmla="*/ 1680 w 1766"/>
                <a:gd name="T27" fmla="*/ 54 h 3721"/>
                <a:gd name="T28" fmla="*/ 1712 w 1766"/>
                <a:gd name="T29" fmla="*/ 86 h 3721"/>
                <a:gd name="T30" fmla="*/ 1737 w 1766"/>
                <a:gd name="T31" fmla="*/ 123 h 3721"/>
                <a:gd name="T32" fmla="*/ 1756 w 1766"/>
                <a:gd name="T33" fmla="*/ 165 h 3721"/>
                <a:gd name="T34" fmla="*/ 1764 w 1766"/>
                <a:gd name="T35" fmla="*/ 212 h 3721"/>
                <a:gd name="T36" fmla="*/ 1766 w 1766"/>
                <a:gd name="T37" fmla="*/ 3486 h 3721"/>
                <a:gd name="T38" fmla="*/ 1764 w 1766"/>
                <a:gd name="T39" fmla="*/ 3509 h 3721"/>
                <a:gd name="T40" fmla="*/ 1756 w 1766"/>
                <a:gd name="T41" fmla="*/ 3555 h 3721"/>
                <a:gd name="T42" fmla="*/ 1737 w 1766"/>
                <a:gd name="T43" fmla="*/ 3599 h 3721"/>
                <a:gd name="T44" fmla="*/ 1712 w 1766"/>
                <a:gd name="T45" fmla="*/ 3636 h 3721"/>
                <a:gd name="T46" fmla="*/ 1680 w 1766"/>
                <a:gd name="T47" fmla="*/ 3668 h 3721"/>
                <a:gd name="T48" fmla="*/ 1641 w 1766"/>
                <a:gd name="T49" fmla="*/ 3693 h 3721"/>
                <a:gd name="T50" fmla="*/ 1599 w 1766"/>
                <a:gd name="T51" fmla="*/ 3711 h 3721"/>
                <a:gd name="T52" fmla="*/ 1554 w 1766"/>
                <a:gd name="T53" fmla="*/ 3720 h 3721"/>
                <a:gd name="T54" fmla="*/ 237 w 1766"/>
                <a:gd name="T55" fmla="*/ 3721 h 3721"/>
                <a:gd name="T56" fmla="*/ 213 w 1766"/>
                <a:gd name="T57" fmla="*/ 3720 h 3721"/>
                <a:gd name="T58" fmla="*/ 166 w 1766"/>
                <a:gd name="T59" fmla="*/ 3711 h 3721"/>
                <a:gd name="T60" fmla="*/ 124 w 1766"/>
                <a:gd name="T61" fmla="*/ 3693 h 3721"/>
                <a:gd name="T62" fmla="*/ 87 w 1766"/>
                <a:gd name="T63" fmla="*/ 3668 h 3721"/>
                <a:gd name="T64" fmla="*/ 53 w 1766"/>
                <a:gd name="T65" fmla="*/ 3636 h 3721"/>
                <a:gd name="T66" fmla="*/ 28 w 1766"/>
                <a:gd name="T67" fmla="*/ 3599 h 3721"/>
                <a:gd name="T68" fmla="*/ 11 w 1766"/>
                <a:gd name="T69" fmla="*/ 3555 h 3721"/>
                <a:gd name="T70" fmla="*/ 1 w 1766"/>
                <a:gd name="T71" fmla="*/ 3509 h 3721"/>
                <a:gd name="T72" fmla="*/ 0 w 1766"/>
                <a:gd name="T73" fmla="*/ 3486 h 37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66" h="3721">
                  <a:moveTo>
                    <a:pt x="0" y="3486"/>
                  </a:moveTo>
                  <a:lnTo>
                    <a:pt x="0" y="236"/>
                  </a:lnTo>
                  <a:lnTo>
                    <a:pt x="0" y="236"/>
                  </a:lnTo>
                  <a:lnTo>
                    <a:pt x="1" y="212"/>
                  </a:lnTo>
                  <a:lnTo>
                    <a:pt x="5" y="189"/>
                  </a:lnTo>
                  <a:lnTo>
                    <a:pt x="11" y="165"/>
                  </a:lnTo>
                  <a:lnTo>
                    <a:pt x="18" y="145"/>
                  </a:lnTo>
                  <a:lnTo>
                    <a:pt x="28" y="123"/>
                  </a:lnTo>
                  <a:lnTo>
                    <a:pt x="40" y="105"/>
                  </a:lnTo>
                  <a:lnTo>
                    <a:pt x="53" y="86"/>
                  </a:lnTo>
                  <a:lnTo>
                    <a:pt x="70" y="69"/>
                  </a:lnTo>
                  <a:lnTo>
                    <a:pt x="87" y="54"/>
                  </a:lnTo>
                  <a:lnTo>
                    <a:pt x="104" y="41"/>
                  </a:lnTo>
                  <a:lnTo>
                    <a:pt x="124" y="29"/>
                  </a:lnTo>
                  <a:lnTo>
                    <a:pt x="144" y="19"/>
                  </a:lnTo>
                  <a:lnTo>
                    <a:pt x="166" y="10"/>
                  </a:lnTo>
                  <a:lnTo>
                    <a:pt x="190" y="4"/>
                  </a:lnTo>
                  <a:lnTo>
                    <a:pt x="213" y="0"/>
                  </a:lnTo>
                  <a:lnTo>
                    <a:pt x="237" y="0"/>
                  </a:lnTo>
                  <a:lnTo>
                    <a:pt x="1529" y="0"/>
                  </a:lnTo>
                  <a:lnTo>
                    <a:pt x="1529" y="0"/>
                  </a:lnTo>
                  <a:lnTo>
                    <a:pt x="1554" y="0"/>
                  </a:lnTo>
                  <a:lnTo>
                    <a:pt x="1577" y="4"/>
                  </a:lnTo>
                  <a:lnTo>
                    <a:pt x="1599" y="10"/>
                  </a:lnTo>
                  <a:lnTo>
                    <a:pt x="1621" y="19"/>
                  </a:lnTo>
                  <a:lnTo>
                    <a:pt x="1641" y="29"/>
                  </a:lnTo>
                  <a:lnTo>
                    <a:pt x="1662" y="41"/>
                  </a:lnTo>
                  <a:lnTo>
                    <a:pt x="1680" y="54"/>
                  </a:lnTo>
                  <a:lnTo>
                    <a:pt x="1697" y="69"/>
                  </a:lnTo>
                  <a:lnTo>
                    <a:pt x="1712" y="86"/>
                  </a:lnTo>
                  <a:lnTo>
                    <a:pt x="1725" y="105"/>
                  </a:lnTo>
                  <a:lnTo>
                    <a:pt x="1737" y="123"/>
                  </a:lnTo>
                  <a:lnTo>
                    <a:pt x="1747" y="145"/>
                  </a:lnTo>
                  <a:lnTo>
                    <a:pt x="1756" y="165"/>
                  </a:lnTo>
                  <a:lnTo>
                    <a:pt x="1761" y="189"/>
                  </a:lnTo>
                  <a:lnTo>
                    <a:pt x="1764" y="212"/>
                  </a:lnTo>
                  <a:lnTo>
                    <a:pt x="1766" y="236"/>
                  </a:lnTo>
                  <a:lnTo>
                    <a:pt x="1766" y="3486"/>
                  </a:lnTo>
                  <a:lnTo>
                    <a:pt x="1766" y="3486"/>
                  </a:lnTo>
                  <a:lnTo>
                    <a:pt x="1764" y="3509"/>
                  </a:lnTo>
                  <a:lnTo>
                    <a:pt x="1761" y="3533"/>
                  </a:lnTo>
                  <a:lnTo>
                    <a:pt x="1756" y="3555"/>
                  </a:lnTo>
                  <a:lnTo>
                    <a:pt x="1747" y="3577"/>
                  </a:lnTo>
                  <a:lnTo>
                    <a:pt x="1737" y="3599"/>
                  </a:lnTo>
                  <a:lnTo>
                    <a:pt x="1725" y="3617"/>
                  </a:lnTo>
                  <a:lnTo>
                    <a:pt x="1712" y="3636"/>
                  </a:lnTo>
                  <a:lnTo>
                    <a:pt x="1697" y="3652"/>
                  </a:lnTo>
                  <a:lnTo>
                    <a:pt x="1680" y="3668"/>
                  </a:lnTo>
                  <a:lnTo>
                    <a:pt x="1662" y="3681"/>
                  </a:lnTo>
                  <a:lnTo>
                    <a:pt x="1641" y="3693"/>
                  </a:lnTo>
                  <a:lnTo>
                    <a:pt x="1621" y="3703"/>
                  </a:lnTo>
                  <a:lnTo>
                    <a:pt x="1599" y="3711"/>
                  </a:lnTo>
                  <a:lnTo>
                    <a:pt x="1577" y="3716"/>
                  </a:lnTo>
                  <a:lnTo>
                    <a:pt x="1554" y="3720"/>
                  </a:lnTo>
                  <a:lnTo>
                    <a:pt x="1529" y="3721"/>
                  </a:lnTo>
                  <a:lnTo>
                    <a:pt x="237" y="3721"/>
                  </a:lnTo>
                  <a:lnTo>
                    <a:pt x="237" y="3721"/>
                  </a:lnTo>
                  <a:lnTo>
                    <a:pt x="213" y="3720"/>
                  </a:lnTo>
                  <a:lnTo>
                    <a:pt x="190" y="3716"/>
                  </a:lnTo>
                  <a:lnTo>
                    <a:pt x="166" y="3711"/>
                  </a:lnTo>
                  <a:lnTo>
                    <a:pt x="144" y="3703"/>
                  </a:lnTo>
                  <a:lnTo>
                    <a:pt x="124" y="3693"/>
                  </a:lnTo>
                  <a:lnTo>
                    <a:pt x="104" y="3681"/>
                  </a:lnTo>
                  <a:lnTo>
                    <a:pt x="87" y="3668"/>
                  </a:lnTo>
                  <a:lnTo>
                    <a:pt x="70" y="3652"/>
                  </a:lnTo>
                  <a:lnTo>
                    <a:pt x="53" y="3636"/>
                  </a:lnTo>
                  <a:lnTo>
                    <a:pt x="40" y="3617"/>
                  </a:lnTo>
                  <a:lnTo>
                    <a:pt x="28" y="3599"/>
                  </a:lnTo>
                  <a:lnTo>
                    <a:pt x="18" y="3577"/>
                  </a:lnTo>
                  <a:lnTo>
                    <a:pt x="11" y="3555"/>
                  </a:lnTo>
                  <a:lnTo>
                    <a:pt x="5" y="3533"/>
                  </a:lnTo>
                  <a:lnTo>
                    <a:pt x="1" y="3509"/>
                  </a:lnTo>
                  <a:lnTo>
                    <a:pt x="0" y="3486"/>
                  </a:lnTo>
                  <a:lnTo>
                    <a:pt x="0" y="34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224470F2-582F-DAF1-80FC-FEB1D5BCA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3922" y="8865872"/>
              <a:ext cx="3757366" cy="299845"/>
            </a:xfrm>
            <a:custGeom>
              <a:avLst/>
              <a:gdLst>
                <a:gd name="T0" fmla="*/ 244 w 1817"/>
                <a:gd name="T1" fmla="*/ 123 h 145"/>
                <a:gd name="T2" fmla="*/ 226 w 1817"/>
                <a:gd name="T3" fmla="*/ 123 h 145"/>
                <a:gd name="T4" fmla="*/ 189 w 1817"/>
                <a:gd name="T5" fmla="*/ 118 h 145"/>
                <a:gd name="T6" fmla="*/ 155 w 1817"/>
                <a:gd name="T7" fmla="*/ 109 h 145"/>
                <a:gd name="T8" fmla="*/ 122 w 1817"/>
                <a:gd name="T9" fmla="*/ 98 h 145"/>
                <a:gd name="T10" fmla="*/ 76 w 1817"/>
                <a:gd name="T11" fmla="*/ 72 h 145"/>
                <a:gd name="T12" fmla="*/ 24 w 1817"/>
                <a:gd name="T13" fmla="*/ 27 h 145"/>
                <a:gd name="T14" fmla="*/ 0 w 1817"/>
                <a:gd name="T15" fmla="*/ 0 h 145"/>
                <a:gd name="T16" fmla="*/ 21 w 1817"/>
                <a:gd name="T17" fmla="*/ 30 h 145"/>
                <a:gd name="T18" fmla="*/ 42 w 1817"/>
                <a:gd name="T19" fmla="*/ 59 h 145"/>
                <a:gd name="T20" fmla="*/ 68 w 1817"/>
                <a:gd name="T21" fmla="*/ 84 h 145"/>
                <a:gd name="T22" fmla="*/ 98 w 1817"/>
                <a:gd name="T23" fmla="*/ 104 h 145"/>
                <a:gd name="T24" fmla="*/ 130 w 1817"/>
                <a:gd name="T25" fmla="*/ 121 h 145"/>
                <a:gd name="T26" fmla="*/ 164 w 1817"/>
                <a:gd name="T27" fmla="*/ 135 h 145"/>
                <a:gd name="T28" fmla="*/ 199 w 1817"/>
                <a:gd name="T29" fmla="*/ 143 h 145"/>
                <a:gd name="T30" fmla="*/ 238 w 1817"/>
                <a:gd name="T31" fmla="*/ 145 h 145"/>
                <a:gd name="T32" fmla="*/ 1580 w 1817"/>
                <a:gd name="T33" fmla="*/ 145 h 145"/>
                <a:gd name="T34" fmla="*/ 1619 w 1817"/>
                <a:gd name="T35" fmla="*/ 143 h 145"/>
                <a:gd name="T36" fmla="*/ 1654 w 1817"/>
                <a:gd name="T37" fmla="*/ 135 h 145"/>
                <a:gd name="T38" fmla="*/ 1688 w 1817"/>
                <a:gd name="T39" fmla="*/ 121 h 145"/>
                <a:gd name="T40" fmla="*/ 1720 w 1817"/>
                <a:gd name="T41" fmla="*/ 104 h 145"/>
                <a:gd name="T42" fmla="*/ 1750 w 1817"/>
                <a:gd name="T43" fmla="*/ 84 h 145"/>
                <a:gd name="T44" fmla="*/ 1775 w 1817"/>
                <a:gd name="T45" fmla="*/ 59 h 145"/>
                <a:gd name="T46" fmla="*/ 1799 w 1817"/>
                <a:gd name="T47" fmla="*/ 30 h 145"/>
                <a:gd name="T48" fmla="*/ 1817 w 1817"/>
                <a:gd name="T49" fmla="*/ 0 h 145"/>
                <a:gd name="T50" fmla="*/ 1794 w 1817"/>
                <a:gd name="T51" fmla="*/ 27 h 145"/>
                <a:gd name="T52" fmla="*/ 1741 w 1817"/>
                <a:gd name="T53" fmla="*/ 72 h 145"/>
                <a:gd name="T54" fmla="*/ 1696 w 1817"/>
                <a:gd name="T55" fmla="*/ 98 h 145"/>
                <a:gd name="T56" fmla="*/ 1662 w 1817"/>
                <a:gd name="T57" fmla="*/ 109 h 145"/>
                <a:gd name="T58" fmla="*/ 1629 w 1817"/>
                <a:gd name="T59" fmla="*/ 118 h 145"/>
                <a:gd name="T60" fmla="*/ 1592 w 1817"/>
                <a:gd name="T61" fmla="*/ 123 h 145"/>
                <a:gd name="T62" fmla="*/ 1573 w 1817"/>
                <a:gd name="T63" fmla="*/ 12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17" h="145">
                  <a:moveTo>
                    <a:pt x="1573" y="123"/>
                  </a:moveTo>
                  <a:lnTo>
                    <a:pt x="244" y="123"/>
                  </a:lnTo>
                  <a:lnTo>
                    <a:pt x="244" y="123"/>
                  </a:lnTo>
                  <a:lnTo>
                    <a:pt x="226" y="123"/>
                  </a:lnTo>
                  <a:lnTo>
                    <a:pt x="207" y="121"/>
                  </a:lnTo>
                  <a:lnTo>
                    <a:pt x="189" y="118"/>
                  </a:lnTo>
                  <a:lnTo>
                    <a:pt x="172" y="114"/>
                  </a:lnTo>
                  <a:lnTo>
                    <a:pt x="155" y="109"/>
                  </a:lnTo>
                  <a:lnTo>
                    <a:pt x="138" y="104"/>
                  </a:lnTo>
                  <a:lnTo>
                    <a:pt x="122" y="98"/>
                  </a:lnTo>
                  <a:lnTo>
                    <a:pt x="106" y="89"/>
                  </a:lnTo>
                  <a:lnTo>
                    <a:pt x="76" y="72"/>
                  </a:lnTo>
                  <a:lnTo>
                    <a:pt x="49" y="51"/>
                  </a:lnTo>
                  <a:lnTo>
                    <a:pt x="24" y="27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15"/>
                  </a:lnTo>
                  <a:lnTo>
                    <a:pt x="21" y="30"/>
                  </a:lnTo>
                  <a:lnTo>
                    <a:pt x="31" y="45"/>
                  </a:lnTo>
                  <a:lnTo>
                    <a:pt x="42" y="59"/>
                  </a:lnTo>
                  <a:lnTo>
                    <a:pt x="54" y="72"/>
                  </a:lnTo>
                  <a:lnTo>
                    <a:pt x="68" y="84"/>
                  </a:lnTo>
                  <a:lnTo>
                    <a:pt x="83" y="94"/>
                  </a:lnTo>
                  <a:lnTo>
                    <a:pt x="98" y="104"/>
                  </a:lnTo>
                  <a:lnTo>
                    <a:pt x="113" y="114"/>
                  </a:lnTo>
                  <a:lnTo>
                    <a:pt x="130" y="121"/>
                  </a:lnTo>
                  <a:lnTo>
                    <a:pt x="147" y="130"/>
                  </a:lnTo>
                  <a:lnTo>
                    <a:pt x="164" y="135"/>
                  </a:lnTo>
                  <a:lnTo>
                    <a:pt x="182" y="140"/>
                  </a:lnTo>
                  <a:lnTo>
                    <a:pt x="199" y="143"/>
                  </a:lnTo>
                  <a:lnTo>
                    <a:pt x="219" y="145"/>
                  </a:lnTo>
                  <a:lnTo>
                    <a:pt x="238" y="145"/>
                  </a:lnTo>
                  <a:lnTo>
                    <a:pt x="1580" y="145"/>
                  </a:lnTo>
                  <a:lnTo>
                    <a:pt x="1580" y="145"/>
                  </a:lnTo>
                  <a:lnTo>
                    <a:pt x="1598" y="145"/>
                  </a:lnTo>
                  <a:lnTo>
                    <a:pt x="1619" y="143"/>
                  </a:lnTo>
                  <a:lnTo>
                    <a:pt x="1637" y="140"/>
                  </a:lnTo>
                  <a:lnTo>
                    <a:pt x="1654" y="135"/>
                  </a:lnTo>
                  <a:lnTo>
                    <a:pt x="1671" y="130"/>
                  </a:lnTo>
                  <a:lnTo>
                    <a:pt x="1688" y="121"/>
                  </a:lnTo>
                  <a:lnTo>
                    <a:pt x="1704" y="114"/>
                  </a:lnTo>
                  <a:lnTo>
                    <a:pt x="1720" y="104"/>
                  </a:lnTo>
                  <a:lnTo>
                    <a:pt x="1735" y="94"/>
                  </a:lnTo>
                  <a:lnTo>
                    <a:pt x="1750" y="84"/>
                  </a:lnTo>
                  <a:lnTo>
                    <a:pt x="1763" y="72"/>
                  </a:lnTo>
                  <a:lnTo>
                    <a:pt x="1775" y="59"/>
                  </a:lnTo>
                  <a:lnTo>
                    <a:pt x="1787" y="45"/>
                  </a:lnTo>
                  <a:lnTo>
                    <a:pt x="1799" y="30"/>
                  </a:lnTo>
                  <a:lnTo>
                    <a:pt x="1807" y="15"/>
                  </a:lnTo>
                  <a:lnTo>
                    <a:pt x="1817" y="0"/>
                  </a:lnTo>
                  <a:lnTo>
                    <a:pt x="1817" y="0"/>
                  </a:lnTo>
                  <a:lnTo>
                    <a:pt x="1794" y="27"/>
                  </a:lnTo>
                  <a:lnTo>
                    <a:pt x="1770" y="51"/>
                  </a:lnTo>
                  <a:lnTo>
                    <a:pt x="1741" y="72"/>
                  </a:lnTo>
                  <a:lnTo>
                    <a:pt x="1711" y="89"/>
                  </a:lnTo>
                  <a:lnTo>
                    <a:pt x="1696" y="98"/>
                  </a:lnTo>
                  <a:lnTo>
                    <a:pt x="1679" y="104"/>
                  </a:lnTo>
                  <a:lnTo>
                    <a:pt x="1662" y="109"/>
                  </a:lnTo>
                  <a:lnTo>
                    <a:pt x="1646" y="114"/>
                  </a:lnTo>
                  <a:lnTo>
                    <a:pt x="1629" y="118"/>
                  </a:lnTo>
                  <a:lnTo>
                    <a:pt x="1610" y="121"/>
                  </a:lnTo>
                  <a:lnTo>
                    <a:pt x="1592" y="123"/>
                  </a:lnTo>
                  <a:lnTo>
                    <a:pt x="1573" y="123"/>
                  </a:lnTo>
                  <a:lnTo>
                    <a:pt x="1573" y="12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43000"/>
                  </a:schemeClr>
                </a:gs>
                <a:gs pos="37000">
                  <a:schemeClr val="bg1">
                    <a:alpha val="0"/>
                  </a:schemeClr>
                </a:gs>
              </a:gsLst>
              <a:lin ang="1620000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DBE8B867-A414-5101-4B1B-E6CAD56E1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3769" y="1446266"/>
              <a:ext cx="485956" cy="51698"/>
            </a:xfrm>
            <a:custGeom>
              <a:avLst/>
              <a:gdLst>
                <a:gd name="T0" fmla="*/ 222 w 235"/>
                <a:gd name="T1" fmla="*/ 25 h 25"/>
                <a:gd name="T2" fmla="*/ 11 w 235"/>
                <a:gd name="T3" fmla="*/ 25 h 25"/>
                <a:gd name="T4" fmla="*/ 11 w 235"/>
                <a:gd name="T5" fmla="*/ 25 h 25"/>
                <a:gd name="T6" fmla="*/ 8 w 235"/>
                <a:gd name="T7" fmla="*/ 23 h 25"/>
                <a:gd name="T8" fmla="*/ 3 w 235"/>
                <a:gd name="T9" fmla="*/ 22 h 25"/>
                <a:gd name="T10" fmla="*/ 1 w 235"/>
                <a:gd name="T11" fmla="*/ 17 h 25"/>
                <a:gd name="T12" fmla="*/ 0 w 235"/>
                <a:gd name="T13" fmla="*/ 12 h 25"/>
                <a:gd name="T14" fmla="*/ 0 w 235"/>
                <a:gd name="T15" fmla="*/ 12 h 25"/>
                <a:gd name="T16" fmla="*/ 0 w 235"/>
                <a:gd name="T17" fmla="*/ 12 h 25"/>
                <a:gd name="T18" fmla="*/ 1 w 235"/>
                <a:gd name="T19" fmla="*/ 8 h 25"/>
                <a:gd name="T20" fmla="*/ 3 w 235"/>
                <a:gd name="T21" fmla="*/ 3 h 25"/>
                <a:gd name="T22" fmla="*/ 8 w 235"/>
                <a:gd name="T23" fmla="*/ 2 h 25"/>
                <a:gd name="T24" fmla="*/ 11 w 235"/>
                <a:gd name="T25" fmla="*/ 0 h 25"/>
                <a:gd name="T26" fmla="*/ 222 w 235"/>
                <a:gd name="T27" fmla="*/ 0 h 25"/>
                <a:gd name="T28" fmla="*/ 222 w 235"/>
                <a:gd name="T29" fmla="*/ 0 h 25"/>
                <a:gd name="T30" fmla="*/ 227 w 235"/>
                <a:gd name="T31" fmla="*/ 2 h 25"/>
                <a:gd name="T32" fmla="*/ 232 w 235"/>
                <a:gd name="T33" fmla="*/ 3 h 25"/>
                <a:gd name="T34" fmla="*/ 234 w 235"/>
                <a:gd name="T35" fmla="*/ 8 h 25"/>
                <a:gd name="T36" fmla="*/ 235 w 235"/>
                <a:gd name="T37" fmla="*/ 12 h 25"/>
                <a:gd name="T38" fmla="*/ 235 w 235"/>
                <a:gd name="T39" fmla="*/ 12 h 25"/>
                <a:gd name="T40" fmla="*/ 235 w 235"/>
                <a:gd name="T41" fmla="*/ 12 h 25"/>
                <a:gd name="T42" fmla="*/ 234 w 235"/>
                <a:gd name="T43" fmla="*/ 17 h 25"/>
                <a:gd name="T44" fmla="*/ 232 w 235"/>
                <a:gd name="T45" fmla="*/ 22 h 25"/>
                <a:gd name="T46" fmla="*/ 227 w 235"/>
                <a:gd name="T47" fmla="*/ 23 h 25"/>
                <a:gd name="T48" fmla="*/ 222 w 235"/>
                <a:gd name="T49" fmla="*/ 25 h 25"/>
                <a:gd name="T50" fmla="*/ 222 w 235"/>
                <a:gd name="T51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35" h="25">
                  <a:moveTo>
                    <a:pt x="222" y="25"/>
                  </a:moveTo>
                  <a:lnTo>
                    <a:pt x="11" y="25"/>
                  </a:lnTo>
                  <a:lnTo>
                    <a:pt x="11" y="25"/>
                  </a:lnTo>
                  <a:lnTo>
                    <a:pt x="8" y="23"/>
                  </a:lnTo>
                  <a:lnTo>
                    <a:pt x="3" y="22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1" y="8"/>
                  </a:lnTo>
                  <a:lnTo>
                    <a:pt x="3" y="3"/>
                  </a:lnTo>
                  <a:lnTo>
                    <a:pt x="8" y="2"/>
                  </a:lnTo>
                  <a:lnTo>
                    <a:pt x="11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7" y="2"/>
                  </a:lnTo>
                  <a:lnTo>
                    <a:pt x="232" y="3"/>
                  </a:lnTo>
                  <a:lnTo>
                    <a:pt x="234" y="8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5" y="12"/>
                  </a:lnTo>
                  <a:lnTo>
                    <a:pt x="234" y="17"/>
                  </a:lnTo>
                  <a:lnTo>
                    <a:pt x="232" y="22"/>
                  </a:lnTo>
                  <a:lnTo>
                    <a:pt x="227" y="23"/>
                  </a:lnTo>
                  <a:lnTo>
                    <a:pt x="222" y="25"/>
                  </a:lnTo>
                  <a:lnTo>
                    <a:pt x="222" y="25"/>
                  </a:lnTo>
                  <a:close/>
                </a:path>
              </a:pathLst>
            </a:custGeom>
            <a:solidFill>
              <a:srgbClr val="1710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22E59DF1-795C-4D5C-853F-D0AD8C81A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25527" y="1415247"/>
              <a:ext cx="113735" cy="113735"/>
            </a:xfrm>
            <a:custGeom>
              <a:avLst/>
              <a:gdLst>
                <a:gd name="T0" fmla="*/ 55 w 55"/>
                <a:gd name="T1" fmla="*/ 27 h 55"/>
                <a:gd name="T2" fmla="*/ 55 w 55"/>
                <a:gd name="T3" fmla="*/ 27 h 55"/>
                <a:gd name="T4" fmla="*/ 54 w 55"/>
                <a:gd name="T5" fmla="*/ 33 h 55"/>
                <a:gd name="T6" fmla="*/ 52 w 55"/>
                <a:gd name="T7" fmla="*/ 38 h 55"/>
                <a:gd name="T8" fmla="*/ 50 w 55"/>
                <a:gd name="T9" fmla="*/ 42 h 55"/>
                <a:gd name="T10" fmla="*/ 47 w 55"/>
                <a:gd name="T11" fmla="*/ 47 h 55"/>
                <a:gd name="T12" fmla="*/ 42 w 55"/>
                <a:gd name="T13" fmla="*/ 50 h 55"/>
                <a:gd name="T14" fmla="*/ 38 w 55"/>
                <a:gd name="T15" fmla="*/ 52 h 55"/>
                <a:gd name="T16" fmla="*/ 33 w 55"/>
                <a:gd name="T17" fmla="*/ 54 h 55"/>
                <a:gd name="T18" fmla="*/ 27 w 55"/>
                <a:gd name="T19" fmla="*/ 55 h 55"/>
                <a:gd name="T20" fmla="*/ 27 w 55"/>
                <a:gd name="T21" fmla="*/ 55 h 55"/>
                <a:gd name="T22" fmla="*/ 22 w 55"/>
                <a:gd name="T23" fmla="*/ 54 h 55"/>
                <a:gd name="T24" fmla="*/ 17 w 55"/>
                <a:gd name="T25" fmla="*/ 52 h 55"/>
                <a:gd name="T26" fmla="*/ 11 w 55"/>
                <a:gd name="T27" fmla="*/ 50 h 55"/>
                <a:gd name="T28" fmla="*/ 8 w 55"/>
                <a:gd name="T29" fmla="*/ 47 h 55"/>
                <a:gd name="T30" fmla="*/ 5 w 55"/>
                <a:gd name="T31" fmla="*/ 42 h 55"/>
                <a:gd name="T32" fmla="*/ 3 w 55"/>
                <a:gd name="T33" fmla="*/ 38 h 55"/>
                <a:gd name="T34" fmla="*/ 1 w 55"/>
                <a:gd name="T35" fmla="*/ 33 h 55"/>
                <a:gd name="T36" fmla="*/ 0 w 55"/>
                <a:gd name="T37" fmla="*/ 27 h 55"/>
                <a:gd name="T38" fmla="*/ 0 w 55"/>
                <a:gd name="T39" fmla="*/ 27 h 55"/>
                <a:gd name="T40" fmla="*/ 1 w 55"/>
                <a:gd name="T41" fmla="*/ 22 h 55"/>
                <a:gd name="T42" fmla="*/ 3 w 55"/>
                <a:gd name="T43" fmla="*/ 17 h 55"/>
                <a:gd name="T44" fmla="*/ 5 w 55"/>
                <a:gd name="T45" fmla="*/ 11 h 55"/>
                <a:gd name="T46" fmla="*/ 8 w 55"/>
                <a:gd name="T47" fmla="*/ 8 h 55"/>
                <a:gd name="T48" fmla="*/ 11 w 55"/>
                <a:gd name="T49" fmla="*/ 5 h 55"/>
                <a:gd name="T50" fmla="*/ 17 w 55"/>
                <a:gd name="T51" fmla="*/ 3 h 55"/>
                <a:gd name="T52" fmla="*/ 22 w 55"/>
                <a:gd name="T53" fmla="*/ 1 h 55"/>
                <a:gd name="T54" fmla="*/ 27 w 55"/>
                <a:gd name="T55" fmla="*/ 0 h 55"/>
                <a:gd name="T56" fmla="*/ 27 w 55"/>
                <a:gd name="T57" fmla="*/ 0 h 55"/>
                <a:gd name="T58" fmla="*/ 33 w 55"/>
                <a:gd name="T59" fmla="*/ 1 h 55"/>
                <a:gd name="T60" fmla="*/ 38 w 55"/>
                <a:gd name="T61" fmla="*/ 3 h 55"/>
                <a:gd name="T62" fmla="*/ 42 w 55"/>
                <a:gd name="T63" fmla="*/ 5 h 55"/>
                <a:gd name="T64" fmla="*/ 47 w 55"/>
                <a:gd name="T65" fmla="*/ 8 h 55"/>
                <a:gd name="T66" fmla="*/ 50 w 55"/>
                <a:gd name="T67" fmla="*/ 11 h 55"/>
                <a:gd name="T68" fmla="*/ 52 w 55"/>
                <a:gd name="T69" fmla="*/ 17 h 55"/>
                <a:gd name="T70" fmla="*/ 54 w 55"/>
                <a:gd name="T71" fmla="*/ 22 h 55"/>
                <a:gd name="T72" fmla="*/ 55 w 55"/>
                <a:gd name="T73" fmla="*/ 27 h 55"/>
                <a:gd name="T74" fmla="*/ 55 w 55"/>
                <a:gd name="T75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" h="55">
                  <a:moveTo>
                    <a:pt x="55" y="27"/>
                  </a:moveTo>
                  <a:lnTo>
                    <a:pt x="55" y="27"/>
                  </a:lnTo>
                  <a:lnTo>
                    <a:pt x="54" y="33"/>
                  </a:lnTo>
                  <a:lnTo>
                    <a:pt x="52" y="38"/>
                  </a:lnTo>
                  <a:lnTo>
                    <a:pt x="50" y="42"/>
                  </a:lnTo>
                  <a:lnTo>
                    <a:pt x="47" y="47"/>
                  </a:lnTo>
                  <a:lnTo>
                    <a:pt x="42" y="50"/>
                  </a:lnTo>
                  <a:lnTo>
                    <a:pt x="38" y="52"/>
                  </a:lnTo>
                  <a:lnTo>
                    <a:pt x="33" y="54"/>
                  </a:lnTo>
                  <a:lnTo>
                    <a:pt x="27" y="55"/>
                  </a:lnTo>
                  <a:lnTo>
                    <a:pt x="27" y="55"/>
                  </a:lnTo>
                  <a:lnTo>
                    <a:pt x="22" y="54"/>
                  </a:lnTo>
                  <a:lnTo>
                    <a:pt x="17" y="52"/>
                  </a:lnTo>
                  <a:lnTo>
                    <a:pt x="11" y="50"/>
                  </a:lnTo>
                  <a:lnTo>
                    <a:pt x="8" y="47"/>
                  </a:lnTo>
                  <a:lnTo>
                    <a:pt x="5" y="42"/>
                  </a:lnTo>
                  <a:lnTo>
                    <a:pt x="3" y="38"/>
                  </a:lnTo>
                  <a:lnTo>
                    <a:pt x="1" y="3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2"/>
                  </a:lnTo>
                  <a:lnTo>
                    <a:pt x="3" y="17"/>
                  </a:lnTo>
                  <a:lnTo>
                    <a:pt x="5" y="11"/>
                  </a:lnTo>
                  <a:lnTo>
                    <a:pt x="8" y="8"/>
                  </a:lnTo>
                  <a:lnTo>
                    <a:pt x="11" y="5"/>
                  </a:lnTo>
                  <a:lnTo>
                    <a:pt x="17" y="3"/>
                  </a:lnTo>
                  <a:lnTo>
                    <a:pt x="22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3" y="1"/>
                  </a:lnTo>
                  <a:lnTo>
                    <a:pt x="38" y="3"/>
                  </a:lnTo>
                  <a:lnTo>
                    <a:pt x="42" y="5"/>
                  </a:lnTo>
                  <a:lnTo>
                    <a:pt x="47" y="8"/>
                  </a:lnTo>
                  <a:lnTo>
                    <a:pt x="50" y="11"/>
                  </a:lnTo>
                  <a:lnTo>
                    <a:pt x="52" y="17"/>
                  </a:lnTo>
                  <a:lnTo>
                    <a:pt x="54" y="22"/>
                  </a:lnTo>
                  <a:lnTo>
                    <a:pt x="55" y="27"/>
                  </a:lnTo>
                  <a:lnTo>
                    <a:pt x="55" y="27"/>
                  </a:lnTo>
                  <a:close/>
                </a:path>
              </a:pathLst>
            </a:custGeom>
            <a:solidFill>
              <a:srgbClr val="12141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0DEDF186-B0B6-AE8F-FC68-AB4284D4C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1700" y="1442130"/>
              <a:ext cx="37222" cy="41358"/>
            </a:xfrm>
            <a:custGeom>
              <a:avLst/>
              <a:gdLst>
                <a:gd name="T0" fmla="*/ 18 w 18"/>
                <a:gd name="T1" fmla="*/ 10 h 20"/>
                <a:gd name="T2" fmla="*/ 18 w 18"/>
                <a:gd name="T3" fmla="*/ 10 h 20"/>
                <a:gd name="T4" fmla="*/ 18 w 18"/>
                <a:gd name="T5" fmla="*/ 14 h 20"/>
                <a:gd name="T6" fmla="*/ 16 w 18"/>
                <a:gd name="T7" fmla="*/ 17 h 20"/>
                <a:gd name="T8" fmla="*/ 13 w 18"/>
                <a:gd name="T9" fmla="*/ 19 h 20"/>
                <a:gd name="T10" fmla="*/ 10 w 18"/>
                <a:gd name="T11" fmla="*/ 20 h 20"/>
                <a:gd name="T12" fmla="*/ 10 w 18"/>
                <a:gd name="T13" fmla="*/ 20 h 20"/>
                <a:gd name="T14" fmla="*/ 5 w 18"/>
                <a:gd name="T15" fmla="*/ 19 h 20"/>
                <a:gd name="T16" fmla="*/ 3 w 18"/>
                <a:gd name="T17" fmla="*/ 17 h 20"/>
                <a:gd name="T18" fmla="*/ 0 w 18"/>
                <a:gd name="T19" fmla="*/ 14 h 20"/>
                <a:gd name="T20" fmla="*/ 0 w 18"/>
                <a:gd name="T21" fmla="*/ 10 h 20"/>
                <a:gd name="T22" fmla="*/ 0 w 18"/>
                <a:gd name="T23" fmla="*/ 10 h 20"/>
                <a:gd name="T24" fmla="*/ 0 w 18"/>
                <a:gd name="T25" fmla="*/ 7 h 20"/>
                <a:gd name="T26" fmla="*/ 3 w 18"/>
                <a:gd name="T27" fmla="*/ 4 h 20"/>
                <a:gd name="T28" fmla="*/ 5 w 18"/>
                <a:gd name="T29" fmla="*/ 2 h 20"/>
                <a:gd name="T30" fmla="*/ 10 w 18"/>
                <a:gd name="T31" fmla="*/ 0 h 20"/>
                <a:gd name="T32" fmla="*/ 10 w 18"/>
                <a:gd name="T33" fmla="*/ 0 h 20"/>
                <a:gd name="T34" fmla="*/ 13 w 18"/>
                <a:gd name="T35" fmla="*/ 2 h 20"/>
                <a:gd name="T36" fmla="*/ 16 w 18"/>
                <a:gd name="T37" fmla="*/ 4 h 20"/>
                <a:gd name="T38" fmla="*/ 18 w 18"/>
                <a:gd name="T39" fmla="*/ 7 h 20"/>
                <a:gd name="T40" fmla="*/ 18 w 18"/>
                <a:gd name="T41" fmla="*/ 10 h 20"/>
                <a:gd name="T42" fmla="*/ 18 w 18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" h="20">
                  <a:moveTo>
                    <a:pt x="18" y="10"/>
                  </a:moveTo>
                  <a:lnTo>
                    <a:pt x="18" y="10"/>
                  </a:lnTo>
                  <a:lnTo>
                    <a:pt x="18" y="14"/>
                  </a:lnTo>
                  <a:lnTo>
                    <a:pt x="16" y="17"/>
                  </a:lnTo>
                  <a:lnTo>
                    <a:pt x="13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5" y="19"/>
                  </a:lnTo>
                  <a:lnTo>
                    <a:pt x="3" y="17"/>
                  </a:lnTo>
                  <a:lnTo>
                    <a:pt x="0" y="14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0" y="7"/>
                  </a:lnTo>
                  <a:lnTo>
                    <a:pt x="3" y="4"/>
                  </a:lnTo>
                  <a:lnTo>
                    <a:pt x="5" y="2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13" y="2"/>
                  </a:lnTo>
                  <a:lnTo>
                    <a:pt x="16" y="4"/>
                  </a:lnTo>
                  <a:lnTo>
                    <a:pt x="18" y="7"/>
                  </a:lnTo>
                  <a:lnTo>
                    <a:pt x="18" y="10"/>
                  </a:lnTo>
                  <a:lnTo>
                    <a:pt x="18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606C18A0-7143-9E73-8BF6-599AF1F39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7564" y="1446266"/>
              <a:ext cx="35155" cy="31019"/>
            </a:xfrm>
            <a:custGeom>
              <a:avLst/>
              <a:gdLst>
                <a:gd name="T0" fmla="*/ 17 w 17"/>
                <a:gd name="T1" fmla="*/ 8 h 15"/>
                <a:gd name="T2" fmla="*/ 17 w 17"/>
                <a:gd name="T3" fmla="*/ 8 h 15"/>
                <a:gd name="T4" fmla="*/ 17 w 17"/>
                <a:gd name="T5" fmla="*/ 10 h 15"/>
                <a:gd name="T6" fmla="*/ 15 w 17"/>
                <a:gd name="T7" fmla="*/ 13 h 15"/>
                <a:gd name="T8" fmla="*/ 12 w 17"/>
                <a:gd name="T9" fmla="*/ 15 h 15"/>
                <a:gd name="T10" fmla="*/ 8 w 17"/>
                <a:gd name="T11" fmla="*/ 15 h 15"/>
                <a:gd name="T12" fmla="*/ 8 w 17"/>
                <a:gd name="T13" fmla="*/ 15 h 15"/>
                <a:gd name="T14" fmla="*/ 5 w 17"/>
                <a:gd name="T15" fmla="*/ 15 h 15"/>
                <a:gd name="T16" fmla="*/ 3 w 17"/>
                <a:gd name="T17" fmla="*/ 13 h 15"/>
                <a:gd name="T18" fmla="*/ 2 w 17"/>
                <a:gd name="T19" fmla="*/ 10 h 15"/>
                <a:gd name="T20" fmla="*/ 0 w 17"/>
                <a:gd name="T21" fmla="*/ 8 h 15"/>
                <a:gd name="T22" fmla="*/ 0 w 17"/>
                <a:gd name="T23" fmla="*/ 8 h 15"/>
                <a:gd name="T24" fmla="*/ 2 w 17"/>
                <a:gd name="T25" fmla="*/ 5 h 15"/>
                <a:gd name="T26" fmla="*/ 3 w 17"/>
                <a:gd name="T27" fmla="*/ 2 h 15"/>
                <a:gd name="T28" fmla="*/ 5 w 17"/>
                <a:gd name="T29" fmla="*/ 0 h 15"/>
                <a:gd name="T30" fmla="*/ 8 w 17"/>
                <a:gd name="T31" fmla="*/ 0 h 15"/>
                <a:gd name="T32" fmla="*/ 8 w 17"/>
                <a:gd name="T33" fmla="*/ 0 h 15"/>
                <a:gd name="T34" fmla="*/ 12 w 17"/>
                <a:gd name="T35" fmla="*/ 0 h 15"/>
                <a:gd name="T36" fmla="*/ 15 w 17"/>
                <a:gd name="T37" fmla="*/ 2 h 15"/>
                <a:gd name="T38" fmla="*/ 17 w 17"/>
                <a:gd name="T39" fmla="*/ 5 h 15"/>
                <a:gd name="T40" fmla="*/ 17 w 17"/>
                <a:gd name="T41" fmla="*/ 8 h 15"/>
                <a:gd name="T42" fmla="*/ 17 w 17"/>
                <a:gd name="T43" fmla="*/ 8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" h="15">
                  <a:moveTo>
                    <a:pt x="17" y="8"/>
                  </a:moveTo>
                  <a:lnTo>
                    <a:pt x="17" y="8"/>
                  </a:lnTo>
                  <a:lnTo>
                    <a:pt x="17" y="10"/>
                  </a:lnTo>
                  <a:lnTo>
                    <a:pt x="15" y="13"/>
                  </a:lnTo>
                  <a:lnTo>
                    <a:pt x="12" y="15"/>
                  </a:lnTo>
                  <a:lnTo>
                    <a:pt x="8" y="15"/>
                  </a:lnTo>
                  <a:lnTo>
                    <a:pt x="8" y="15"/>
                  </a:lnTo>
                  <a:lnTo>
                    <a:pt x="5" y="15"/>
                  </a:lnTo>
                  <a:lnTo>
                    <a:pt x="3" y="13"/>
                  </a:lnTo>
                  <a:lnTo>
                    <a:pt x="2" y="10"/>
                  </a:lnTo>
                  <a:lnTo>
                    <a:pt x="0" y="8"/>
                  </a:lnTo>
                  <a:lnTo>
                    <a:pt x="0" y="8"/>
                  </a:lnTo>
                  <a:lnTo>
                    <a:pt x="2" y="5"/>
                  </a:lnTo>
                  <a:lnTo>
                    <a:pt x="3" y="2"/>
                  </a:lnTo>
                  <a:lnTo>
                    <a:pt x="5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5" y="2"/>
                  </a:lnTo>
                  <a:lnTo>
                    <a:pt x="17" y="5"/>
                  </a:lnTo>
                  <a:lnTo>
                    <a:pt x="17" y="8"/>
                  </a:lnTo>
                  <a:lnTo>
                    <a:pt x="17" y="8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DEE4EB-985E-10EA-D415-C2FC1F3D2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93767" y="1452469"/>
              <a:ext cx="14476" cy="18612"/>
            </a:xfrm>
            <a:custGeom>
              <a:avLst/>
              <a:gdLst>
                <a:gd name="T0" fmla="*/ 7 w 7"/>
                <a:gd name="T1" fmla="*/ 5 h 9"/>
                <a:gd name="T2" fmla="*/ 7 w 7"/>
                <a:gd name="T3" fmla="*/ 5 h 9"/>
                <a:gd name="T4" fmla="*/ 7 w 7"/>
                <a:gd name="T5" fmla="*/ 7 h 9"/>
                <a:gd name="T6" fmla="*/ 4 w 7"/>
                <a:gd name="T7" fmla="*/ 9 h 9"/>
                <a:gd name="T8" fmla="*/ 4 w 7"/>
                <a:gd name="T9" fmla="*/ 9 h 9"/>
                <a:gd name="T10" fmla="*/ 0 w 7"/>
                <a:gd name="T11" fmla="*/ 7 h 9"/>
                <a:gd name="T12" fmla="*/ 0 w 7"/>
                <a:gd name="T13" fmla="*/ 5 h 9"/>
                <a:gd name="T14" fmla="*/ 0 w 7"/>
                <a:gd name="T15" fmla="*/ 5 h 9"/>
                <a:gd name="T16" fmla="*/ 0 w 7"/>
                <a:gd name="T17" fmla="*/ 2 h 9"/>
                <a:gd name="T18" fmla="*/ 4 w 7"/>
                <a:gd name="T19" fmla="*/ 0 h 9"/>
                <a:gd name="T20" fmla="*/ 4 w 7"/>
                <a:gd name="T21" fmla="*/ 0 h 9"/>
                <a:gd name="T22" fmla="*/ 7 w 7"/>
                <a:gd name="T23" fmla="*/ 2 h 9"/>
                <a:gd name="T24" fmla="*/ 7 w 7"/>
                <a:gd name="T25" fmla="*/ 5 h 9"/>
                <a:gd name="T26" fmla="*/ 7 w 7"/>
                <a:gd name="T27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" h="9">
                  <a:moveTo>
                    <a:pt x="7" y="5"/>
                  </a:moveTo>
                  <a:lnTo>
                    <a:pt x="7" y="5"/>
                  </a:lnTo>
                  <a:lnTo>
                    <a:pt x="7" y="7"/>
                  </a:lnTo>
                  <a:lnTo>
                    <a:pt x="4" y="9"/>
                  </a:lnTo>
                  <a:lnTo>
                    <a:pt x="4" y="9"/>
                  </a:lnTo>
                  <a:lnTo>
                    <a:pt x="0" y="7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4" y="0"/>
                  </a:lnTo>
                  <a:lnTo>
                    <a:pt x="4" y="0"/>
                  </a:lnTo>
                  <a:lnTo>
                    <a:pt x="7" y="2"/>
                  </a:lnTo>
                  <a:lnTo>
                    <a:pt x="7" y="5"/>
                  </a:lnTo>
                  <a:lnTo>
                    <a:pt x="7" y="5"/>
                  </a:lnTo>
                  <a:close/>
                </a:path>
              </a:pathLst>
            </a:custGeom>
            <a:solidFill>
              <a:srgbClr val="2F4C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0098649F-B505-8D9C-C83D-BF387672A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070" y="1450402"/>
              <a:ext cx="31019" cy="41358"/>
            </a:xfrm>
            <a:custGeom>
              <a:avLst/>
              <a:gdLst>
                <a:gd name="T0" fmla="*/ 15 w 15"/>
                <a:gd name="T1" fmla="*/ 10 h 20"/>
                <a:gd name="T2" fmla="*/ 15 w 15"/>
                <a:gd name="T3" fmla="*/ 10 h 20"/>
                <a:gd name="T4" fmla="*/ 14 w 15"/>
                <a:gd name="T5" fmla="*/ 13 h 20"/>
                <a:gd name="T6" fmla="*/ 12 w 15"/>
                <a:gd name="T7" fmla="*/ 16 h 20"/>
                <a:gd name="T8" fmla="*/ 10 w 15"/>
                <a:gd name="T9" fmla="*/ 18 h 20"/>
                <a:gd name="T10" fmla="*/ 9 w 15"/>
                <a:gd name="T11" fmla="*/ 20 h 20"/>
                <a:gd name="T12" fmla="*/ 9 w 15"/>
                <a:gd name="T13" fmla="*/ 20 h 20"/>
                <a:gd name="T14" fmla="*/ 5 w 15"/>
                <a:gd name="T15" fmla="*/ 18 h 20"/>
                <a:gd name="T16" fmla="*/ 3 w 15"/>
                <a:gd name="T17" fmla="*/ 16 h 20"/>
                <a:gd name="T18" fmla="*/ 2 w 15"/>
                <a:gd name="T19" fmla="*/ 13 h 20"/>
                <a:gd name="T20" fmla="*/ 0 w 15"/>
                <a:gd name="T21" fmla="*/ 10 h 20"/>
                <a:gd name="T22" fmla="*/ 0 w 15"/>
                <a:gd name="T23" fmla="*/ 10 h 20"/>
                <a:gd name="T24" fmla="*/ 2 w 15"/>
                <a:gd name="T25" fmla="*/ 6 h 20"/>
                <a:gd name="T26" fmla="*/ 3 w 15"/>
                <a:gd name="T27" fmla="*/ 3 h 20"/>
                <a:gd name="T28" fmla="*/ 5 w 15"/>
                <a:gd name="T29" fmla="*/ 1 h 20"/>
                <a:gd name="T30" fmla="*/ 9 w 15"/>
                <a:gd name="T31" fmla="*/ 0 h 20"/>
                <a:gd name="T32" fmla="*/ 9 w 15"/>
                <a:gd name="T33" fmla="*/ 0 h 20"/>
                <a:gd name="T34" fmla="*/ 10 w 15"/>
                <a:gd name="T35" fmla="*/ 1 h 20"/>
                <a:gd name="T36" fmla="*/ 12 w 15"/>
                <a:gd name="T37" fmla="*/ 3 h 20"/>
                <a:gd name="T38" fmla="*/ 14 w 15"/>
                <a:gd name="T39" fmla="*/ 6 h 20"/>
                <a:gd name="T40" fmla="*/ 15 w 15"/>
                <a:gd name="T41" fmla="*/ 10 h 20"/>
                <a:gd name="T42" fmla="*/ 15 w 15"/>
                <a:gd name="T43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" h="20">
                  <a:moveTo>
                    <a:pt x="15" y="10"/>
                  </a:moveTo>
                  <a:lnTo>
                    <a:pt x="15" y="10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10" y="18"/>
                  </a:lnTo>
                  <a:lnTo>
                    <a:pt x="9" y="20"/>
                  </a:lnTo>
                  <a:lnTo>
                    <a:pt x="9" y="20"/>
                  </a:lnTo>
                  <a:lnTo>
                    <a:pt x="5" y="18"/>
                  </a:lnTo>
                  <a:lnTo>
                    <a:pt x="3" y="16"/>
                  </a:lnTo>
                  <a:lnTo>
                    <a:pt x="2" y="13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6"/>
                  </a:lnTo>
                  <a:lnTo>
                    <a:pt x="3" y="3"/>
                  </a:lnTo>
                  <a:lnTo>
                    <a:pt x="5" y="1"/>
                  </a:lnTo>
                  <a:lnTo>
                    <a:pt x="9" y="0"/>
                  </a:lnTo>
                  <a:lnTo>
                    <a:pt x="9" y="0"/>
                  </a:lnTo>
                  <a:lnTo>
                    <a:pt x="10" y="1"/>
                  </a:lnTo>
                  <a:lnTo>
                    <a:pt x="12" y="3"/>
                  </a:lnTo>
                  <a:lnTo>
                    <a:pt x="14" y="6"/>
                  </a:lnTo>
                  <a:lnTo>
                    <a:pt x="15" y="1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1E27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C07CF5F1-15F6-18A1-14DD-0358DAA0C24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8273" y="1456605"/>
              <a:ext cx="22747" cy="26883"/>
            </a:xfrm>
            <a:custGeom>
              <a:avLst/>
              <a:gdLst>
                <a:gd name="T0" fmla="*/ 11 w 11"/>
                <a:gd name="T1" fmla="*/ 7 h 13"/>
                <a:gd name="T2" fmla="*/ 11 w 11"/>
                <a:gd name="T3" fmla="*/ 7 h 13"/>
                <a:gd name="T4" fmla="*/ 9 w 11"/>
                <a:gd name="T5" fmla="*/ 12 h 13"/>
                <a:gd name="T6" fmla="*/ 6 w 11"/>
                <a:gd name="T7" fmla="*/ 13 h 13"/>
                <a:gd name="T8" fmla="*/ 6 w 11"/>
                <a:gd name="T9" fmla="*/ 13 h 13"/>
                <a:gd name="T10" fmla="*/ 2 w 11"/>
                <a:gd name="T11" fmla="*/ 12 h 13"/>
                <a:gd name="T12" fmla="*/ 0 w 11"/>
                <a:gd name="T13" fmla="*/ 7 h 13"/>
                <a:gd name="T14" fmla="*/ 0 w 11"/>
                <a:gd name="T15" fmla="*/ 7 h 13"/>
                <a:gd name="T16" fmla="*/ 2 w 11"/>
                <a:gd name="T17" fmla="*/ 2 h 13"/>
                <a:gd name="T18" fmla="*/ 6 w 11"/>
                <a:gd name="T19" fmla="*/ 0 h 13"/>
                <a:gd name="T20" fmla="*/ 6 w 11"/>
                <a:gd name="T21" fmla="*/ 0 h 13"/>
                <a:gd name="T22" fmla="*/ 9 w 11"/>
                <a:gd name="T23" fmla="*/ 2 h 13"/>
                <a:gd name="T24" fmla="*/ 11 w 11"/>
                <a:gd name="T25" fmla="*/ 7 h 13"/>
                <a:gd name="T26" fmla="*/ 11 w 11"/>
                <a:gd name="T27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3">
                  <a:moveTo>
                    <a:pt x="11" y="7"/>
                  </a:moveTo>
                  <a:lnTo>
                    <a:pt x="11" y="7"/>
                  </a:lnTo>
                  <a:lnTo>
                    <a:pt x="9" y="12"/>
                  </a:lnTo>
                  <a:lnTo>
                    <a:pt x="6" y="13"/>
                  </a:lnTo>
                  <a:lnTo>
                    <a:pt x="6" y="13"/>
                  </a:lnTo>
                  <a:lnTo>
                    <a:pt x="2" y="12"/>
                  </a:lnTo>
                  <a:lnTo>
                    <a:pt x="0" y="7"/>
                  </a:lnTo>
                  <a:lnTo>
                    <a:pt x="0" y="7"/>
                  </a:lnTo>
                  <a:lnTo>
                    <a:pt x="2" y="2"/>
                  </a:lnTo>
                  <a:lnTo>
                    <a:pt x="6" y="0"/>
                  </a:lnTo>
                  <a:lnTo>
                    <a:pt x="6" y="0"/>
                  </a:lnTo>
                  <a:lnTo>
                    <a:pt x="9" y="2"/>
                  </a:lnTo>
                  <a:lnTo>
                    <a:pt x="11" y="7"/>
                  </a:lnTo>
                  <a:lnTo>
                    <a:pt x="11" y="7"/>
                  </a:lnTo>
                  <a:close/>
                </a:path>
              </a:pathLst>
            </a:custGeom>
            <a:solidFill>
              <a:srgbClr val="2233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0EA22D2E-6222-E796-D494-006435575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6545" y="1460741"/>
              <a:ext cx="10340" cy="16543"/>
            </a:xfrm>
            <a:custGeom>
              <a:avLst/>
              <a:gdLst>
                <a:gd name="T0" fmla="*/ 5 w 5"/>
                <a:gd name="T1" fmla="*/ 5 h 8"/>
                <a:gd name="T2" fmla="*/ 5 w 5"/>
                <a:gd name="T3" fmla="*/ 5 h 8"/>
                <a:gd name="T4" fmla="*/ 5 w 5"/>
                <a:gd name="T5" fmla="*/ 8 h 8"/>
                <a:gd name="T6" fmla="*/ 2 w 5"/>
                <a:gd name="T7" fmla="*/ 8 h 8"/>
                <a:gd name="T8" fmla="*/ 2 w 5"/>
                <a:gd name="T9" fmla="*/ 8 h 8"/>
                <a:gd name="T10" fmla="*/ 0 w 5"/>
                <a:gd name="T11" fmla="*/ 8 h 8"/>
                <a:gd name="T12" fmla="*/ 0 w 5"/>
                <a:gd name="T13" fmla="*/ 5 h 8"/>
                <a:gd name="T14" fmla="*/ 0 w 5"/>
                <a:gd name="T15" fmla="*/ 5 h 8"/>
                <a:gd name="T16" fmla="*/ 0 w 5"/>
                <a:gd name="T17" fmla="*/ 1 h 8"/>
                <a:gd name="T18" fmla="*/ 2 w 5"/>
                <a:gd name="T19" fmla="*/ 0 h 8"/>
                <a:gd name="T20" fmla="*/ 2 w 5"/>
                <a:gd name="T21" fmla="*/ 0 h 8"/>
                <a:gd name="T22" fmla="*/ 5 w 5"/>
                <a:gd name="T23" fmla="*/ 1 h 8"/>
                <a:gd name="T24" fmla="*/ 5 w 5"/>
                <a:gd name="T25" fmla="*/ 5 h 8"/>
                <a:gd name="T26" fmla="*/ 5 w 5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" h="8">
                  <a:moveTo>
                    <a:pt x="5" y="5"/>
                  </a:moveTo>
                  <a:lnTo>
                    <a:pt x="5" y="5"/>
                  </a:lnTo>
                  <a:lnTo>
                    <a:pt x="5" y="8"/>
                  </a:lnTo>
                  <a:lnTo>
                    <a:pt x="2" y="8"/>
                  </a:lnTo>
                  <a:lnTo>
                    <a:pt x="2" y="8"/>
                  </a:lnTo>
                  <a:lnTo>
                    <a:pt x="0" y="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3C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903D3C5-CE53-71AE-63D3-8320B0CDC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227931"/>
              <a:ext cx="39291" cy="303981"/>
            </a:xfrm>
            <a:custGeom>
              <a:avLst/>
              <a:gdLst>
                <a:gd name="T0" fmla="*/ 8 w 19"/>
                <a:gd name="T1" fmla="*/ 147 h 147"/>
                <a:gd name="T2" fmla="*/ 12 w 19"/>
                <a:gd name="T3" fmla="*/ 147 h 147"/>
                <a:gd name="T4" fmla="*/ 12 w 19"/>
                <a:gd name="T5" fmla="*/ 147 h 147"/>
                <a:gd name="T6" fmla="*/ 13 w 19"/>
                <a:gd name="T7" fmla="*/ 147 h 147"/>
                <a:gd name="T8" fmla="*/ 15 w 19"/>
                <a:gd name="T9" fmla="*/ 145 h 147"/>
                <a:gd name="T10" fmla="*/ 17 w 19"/>
                <a:gd name="T11" fmla="*/ 143 h 147"/>
                <a:gd name="T12" fmla="*/ 19 w 19"/>
                <a:gd name="T13" fmla="*/ 140 h 147"/>
                <a:gd name="T14" fmla="*/ 19 w 19"/>
                <a:gd name="T15" fmla="*/ 7 h 147"/>
                <a:gd name="T16" fmla="*/ 19 w 19"/>
                <a:gd name="T17" fmla="*/ 7 h 147"/>
                <a:gd name="T18" fmla="*/ 17 w 19"/>
                <a:gd name="T19" fmla="*/ 5 h 147"/>
                <a:gd name="T20" fmla="*/ 15 w 19"/>
                <a:gd name="T21" fmla="*/ 4 h 147"/>
                <a:gd name="T22" fmla="*/ 13 w 19"/>
                <a:gd name="T23" fmla="*/ 2 h 147"/>
                <a:gd name="T24" fmla="*/ 12 w 19"/>
                <a:gd name="T25" fmla="*/ 0 h 147"/>
                <a:gd name="T26" fmla="*/ 8 w 19"/>
                <a:gd name="T27" fmla="*/ 0 h 147"/>
                <a:gd name="T28" fmla="*/ 8 w 19"/>
                <a:gd name="T29" fmla="*/ 0 h 147"/>
                <a:gd name="T30" fmla="*/ 5 w 19"/>
                <a:gd name="T31" fmla="*/ 2 h 147"/>
                <a:gd name="T32" fmla="*/ 2 w 19"/>
                <a:gd name="T33" fmla="*/ 4 h 147"/>
                <a:gd name="T34" fmla="*/ 0 w 19"/>
                <a:gd name="T35" fmla="*/ 7 h 147"/>
                <a:gd name="T36" fmla="*/ 0 w 19"/>
                <a:gd name="T37" fmla="*/ 10 h 147"/>
                <a:gd name="T38" fmla="*/ 0 w 19"/>
                <a:gd name="T39" fmla="*/ 138 h 147"/>
                <a:gd name="T40" fmla="*/ 0 w 19"/>
                <a:gd name="T41" fmla="*/ 138 h 147"/>
                <a:gd name="T42" fmla="*/ 0 w 19"/>
                <a:gd name="T43" fmla="*/ 142 h 147"/>
                <a:gd name="T44" fmla="*/ 2 w 19"/>
                <a:gd name="T45" fmla="*/ 145 h 147"/>
                <a:gd name="T46" fmla="*/ 5 w 19"/>
                <a:gd name="T47" fmla="*/ 147 h 147"/>
                <a:gd name="T48" fmla="*/ 8 w 19"/>
                <a:gd name="T49" fmla="*/ 147 h 147"/>
                <a:gd name="T50" fmla="*/ 8 w 19"/>
                <a:gd name="T51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147">
                  <a:moveTo>
                    <a:pt x="8" y="147"/>
                  </a:moveTo>
                  <a:lnTo>
                    <a:pt x="12" y="147"/>
                  </a:lnTo>
                  <a:lnTo>
                    <a:pt x="12" y="147"/>
                  </a:lnTo>
                  <a:lnTo>
                    <a:pt x="13" y="147"/>
                  </a:lnTo>
                  <a:lnTo>
                    <a:pt x="15" y="145"/>
                  </a:lnTo>
                  <a:lnTo>
                    <a:pt x="17" y="143"/>
                  </a:lnTo>
                  <a:lnTo>
                    <a:pt x="19" y="140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5"/>
                  </a:lnTo>
                  <a:lnTo>
                    <a:pt x="15" y="4"/>
                  </a:lnTo>
                  <a:lnTo>
                    <a:pt x="13" y="2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8"/>
                  </a:lnTo>
                  <a:lnTo>
                    <a:pt x="0" y="138"/>
                  </a:lnTo>
                  <a:lnTo>
                    <a:pt x="0" y="142"/>
                  </a:lnTo>
                  <a:lnTo>
                    <a:pt x="2" y="145"/>
                  </a:lnTo>
                  <a:lnTo>
                    <a:pt x="5" y="147"/>
                  </a:lnTo>
                  <a:lnTo>
                    <a:pt x="8" y="147"/>
                  </a:lnTo>
                  <a:lnTo>
                    <a:pt x="8" y="147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78184925-C4D4-3C1A-698E-3A089680F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2817280"/>
              <a:ext cx="39291" cy="562467"/>
            </a:xfrm>
            <a:custGeom>
              <a:avLst/>
              <a:gdLst>
                <a:gd name="T0" fmla="*/ 8 w 19"/>
                <a:gd name="T1" fmla="*/ 272 h 272"/>
                <a:gd name="T2" fmla="*/ 12 w 19"/>
                <a:gd name="T3" fmla="*/ 272 h 272"/>
                <a:gd name="T4" fmla="*/ 12 w 19"/>
                <a:gd name="T5" fmla="*/ 272 h 272"/>
                <a:gd name="T6" fmla="*/ 13 w 19"/>
                <a:gd name="T7" fmla="*/ 270 h 272"/>
                <a:gd name="T8" fmla="*/ 15 w 19"/>
                <a:gd name="T9" fmla="*/ 270 h 272"/>
                <a:gd name="T10" fmla="*/ 17 w 19"/>
                <a:gd name="T11" fmla="*/ 267 h 272"/>
                <a:gd name="T12" fmla="*/ 19 w 19"/>
                <a:gd name="T13" fmla="*/ 265 h 272"/>
                <a:gd name="T14" fmla="*/ 19 w 19"/>
                <a:gd name="T15" fmla="*/ 6 h 272"/>
                <a:gd name="T16" fmla="*/ 19 w 19"/>
                <a:gd name="T17" fmla="*/ 6 h 272"/>
                <a:gd name="T18" fmla="*/ 17 w 19"/>
                <a:gd name="T19" fmla="*/ 3 h 272"/>
                <a:gd name="T20" fmla="*/ 15 w 19"/>
                <a:gd name="T21" fmla="*/ 1 h 272"/>
                <a:gd name="T22" fmla="*/ 13 w 19"/>
                <a:gd name="T23" fmla="*/ 0 h 272"/>
                <a:gd name="T24" fmla="*/ 12 w 19"/>
                <a:gd name="T25" fmla="*/ 0 h 272"/>
                <a:gd name="T26" fmla="*/ 8 w 19"/>
                <a:gd name="T27" fmla="*/ 0 h 272"/>
                <a:gd name="T28" fmla="*/ 8 w 19"/>
                <a:gd name="T29" fmla="*/ 0 h 272"/>
                <a:gd name="T30" fmla="*/ 5 w 19"/>
                <a:gd name="T31" fmla="*/ 0 h 272"/>
                <a:gd name="T32" fmla="*/ 2 w 19"/>
                <a:gd name="T33" fmla="*/ 1 h 272"/>
                <a:gd name="T34" fmla="*/ 0 w 19"/>
                <a:gd name="T35" fmla="*/ 5 h 272"/>
                <a:gd name="T36" fmla="*/ 0 w 19"/>
                <a:gd name="T37" fmla="*/ 8 h 272"/>
                <a:gd name="T38" fmla="*/ 0 w 19"/>
                <a:gd name="T39" fmla="*/ 262 h 272"/>
                <a:gd name="T40" fmla="*/ 0 w 19"/>
                <a:gd name="T41" fmla="*/ 262 h 272"/>
                <a:gd name="T42" fmla="*/ 0 w 19"/>
                <a:gd name="T43" fmla="*/ 265 h 272"/>
                <a:gd name="T44" fmla="*/ 2 w 19"/>
                <a:gd name="T45" fmla="*/ 269 h 272"/>
                <a:gd name="T46" fmla="*/ 5 w 19"/>
                <a:gd name="T47" fmla="*/ 270 h 272"/>
                <a:gd name="T48" fmla="*/ 8 w 19"/>
                <a:gd name="T49" fmla="*/ 272 h 272"/>
                <a:gd name="T50" fmla="*/ 8 w 19"/>
                <a:gd name="T51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2">
                  <a:moveTo>
                    <a:pt x="8" y="272"/>
                  </a:moveTo>
                  <a:lnTo>
                    <a:pt x="12" y="272"/>
                  </a:lnTo>
                  <a:lnTo>
                    <a:pt x="12" y="272"/>
                  </a:lnTo>
                  <a:lnTo>
                    <a:pt x="13" y="270"/>
                  </a:lnTo>
                  <a:lnTo>
                    <a:pt x="15" y="270"/>
                  </a:lnTo>
                  <a:lnTo>
                    <a:pt x="17" y="267"/>
                  </a:lnTo>
                  <a:lnTo>
                    <a:pt x="19" y="265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7" y="3"/>
                  </a:lnTo>
                  <a:lnTo>
                    <a:pt x="15" y="1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5"/>
                  </a:lnTo>
                  <a:lnTo>
                    <a:pt x="2" y="269"/>
                  </a:lnTo>
                  <a:lnTo>
                    <a:pt x="5" y="270"/>
                  </a:lnTo>
                  <a:lnTo>
                    <a:pt x="8" y="272"/>
                  </a:lnTo>
                  <a:lnTo>
                    <a:pt x="8" y="272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FBD3E326-CE4F-2D35-5562-AF3AB2BD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2281" y="3001323"/>
              <a:ext cx="31019" cy="932621"/>
            </a:xfrm>
            <a:custGeom>
              <a:avLst/>
              <a:gdLst>
                <a:gd name="T0" fmla="*/ 7 w 15"/>
                <a:gd name="T1" fmla="*/ 0 h 451"/>
                <a:gd name="T2" fmla="*/ 7 w 15"/>
                <a:gd name="T3" fmla="*/ 0 h 451"/>
                <a:gd name="T4" fmla="*/ 7 w 15"/>
                <a:gd name="T5" fmla="*/ 0 h 451"/>
                <a:gd name="T6" fmla="*/ 3 w 15"/>
                <a:gd name="T7" fmla="*/ 1 h 451"/>
                <a:gd name="T8" fmla="*/ 2 w 15"/>
                <a:gd name="T9" fmla="*/ 1 h 451"/>
                <a:gd name="T10" fmla="*/ 0 w 15"/>
                <a:gd name="T11" fmla="*/ 5 h 451"/>
                <a:gd name="T12" fmla="*/ 0 w 15"/>
                <a:gd name="T13" fmla="*/ 7 h 451"/>
                <a:gd name="T14" fmla="*/ 0 w 15"/>
                <a:gd name="T15" fmla="*/ 444 h 451"/>
                <a:gd name="T16" fmla="*/ 0 w 15"/>
                <a:gd name="T17" fmla="*/ 444 h 451"/>
                <a:gd name="T18" fmla="*/ 0 w 15"/>
                <a:gd name="T19" fmla="*/ 446 h 451"/>
                <a:gd name="T20" fmla="*/ 2 w 15"/>
                <a:gd name="T21" fmla="*/ 449 h 451"/>
                <a:gd name="T22" fmla="*/ 3 w 15"/>
                <a:gd name="T23" fmla="*/ 449 h 451"/>
                <a:gd name="T24" fmla="*/ 7 w 15"/>
                <a:gd name="T25" fmla="*/ 451 h 451"/>
                <a:gd name="T26" fmla="*/ 7 w 15"/>
                <a:gd name="T27" fmla="*/ 451 h 451"/>
                <a:gd name="T28" fmla="*/ 7 w 15"/>
                <a:gd name="T29" fmla="*/ 451 h 451"/>
                <a:gd name="T30" fmla="*/ 10 w 15"/>
                <a:gd name="T31" fmla="*/ 449 h 451"/>
                <a:gd name="T32" fmla="*/ 13 w 15"/>
                <a:gd name="T33" fmla="*/ 447 h 451"/>
                <a:gd name="T34" fmla="*/ 15 w 15"/>
                <a:gd name="T35" fmla="*/ 444 h 451"/>
                <a:gd name="T36" fmla="*/ 15 w 15"/>
                <a:gd name="T37" fmla="*/ 441 h 451"/>
                <a:gd name="T38" fmla="*/ 15 w 15"/>
                <a:gd name="T39" fmla="*/ 10 h 451"/>
                <a:gd name="T40" fmla="*/ 15 w 15"/>
                <a:gd name="T41" fmla="*/ 10 h 451"/>
                <a:gd name="T42" fmla="*/ 15 w 15"/>
                <a:gd name="T43" fmla="*/ 7 h 451"/>
                <a:gd name="T44" fmla="*/ 13 w 15"/>
                <a:gd name="T45" fmla="*/ 3 h 451"/>
                <a:gd name="T46" fmla="*/ 10 w 15"/>
                <a:gd name="T47" fmla="*/ 1 h 451"/>
                <a:gd name="T48" fmla="*/ 7 w 15"/>
                <a:gd name="T49" fmla="*/ 0 h 451"/>
                <a:gd name="T50" fmla="*/ 7 w 15"/>
                <a:gd name="T51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" h="451">
                  <a:moveTo>
                    <a:pt x="7" y="0"/>
                  </a:moveTo>
                  <a:lnTo>
                    <a:pt x="7" y="0"/>
                  </a:lnTo>
                  <a:lnTo>
                    <a:pt x="7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7"/>
                  </a:lnTo>
                  <a:lnTo>
                    <a:pt x="0" y="444"/>
                  </a:lnTo>
                  <a:lnTo>
                    <a:pt x="0" y="444"/>
                  </a:lnTo>
                  <a:lnTo>
                    <a:pt x="0" y="446"/>
                  </a:lnTo>
                  <a:lnTo>
                    <a:pt x="2" y="449"/>
                  </a:lnTo>
                  <a:lnTo>
                    <a:pt x="3" y="449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7" y="451"/>
                  </a:lnTo>
                  <a:lnTo>
                    <a:pt x="10" y="449"/>
                  </a:lnTo>
                  <a:lnTo>
                    <a:pt x="13" y="447"/>
                  </a:lnTo>
                  <a:lnTo>
                    <a:pt x="15" y="444"/>
                  </a:lnTo>
                  <a:lnTo>
                    <a:pt x="15" y="441"/>
                  </a:lnTo>
                  <a:lnTo>
                    <a:pt x="15" y="10"/>
                  </a:lnTo>
                  <a:lnTo>
                    <a:pt x="15" y="10"/>
                  </a:lnTo>
                  <a:lnTo>
                    <a:pt x="15" y="7"/>
                  </a:lnTo>
                  <a:lnTo>
                    <a:pt x="13" y="3"/>
                  </a:lnTo>
                  <a:lnTo>
                    <a:pt x="10" y="1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7493E903-E743-C695-B4AB-ED0B1D46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4700" y="3543112"/>
              <a:ext cx="39291" cy="576943"/>
            </a:xfrm>
            <a:custGeom>
              <a:avLst/>
              <a:gdLst>
                <a:gd name="T0" fmla="*/ 8 w 19"/>
                <a:gd name="T1" fmla="*/ 279 h 279"/>
                <a:gd name="T2" fmla="*/ 12 w 19"/>
                <a:gd name="T3" fmla="*/ 279 h 279"/>
                <a:gd name="T4" fmla="*/ 12 w 19"/>
                <a:gd name="T5" fmla="*/ 279 h 279"/>
                <a:gd name="T6" fmla="*/ 13 w 19"/>
                <a:gd name="T7" fmla="*/ 279 h 279"/>
                <a:gd name="T8" fmla="*/ 15 w 19"/>
                <a:gd name="T9" fmla="*/ 278 h 279"/>
                <a:gd name="T10" fmla="*/ 17 w 19"/>
                <a:gd name="T11" fmla="*/ 276 h 279"/>
                <a:gd name="T12" fmla="*/ 19 w 19"/>
                <a:gd name="T13" fmla="*/ 273 h 279"/>
                <a:gd name="T14" fmla="*/ 19 w 19"/>
                <a:gd name="T15" fmla="*/ 7 h 279"/>
                <a:gd name="T16" fmla="*/ 19 w 19"/>
                <a:gd name="T17" fmla="*/ 7 h 279"/>
                <a:gd name="T18" fmla="*/ 17 w 19"/>
                <a:gd name="T19" fmla="*/ 4 h 279"/>
                <a:gd name="T20" fmla="*/ 15 w 19"/>
                <a:gd name="T21" fmla="*/ 2 h 279"/>
                <a:gd name="T22" fmla="*/ 13 w 19"/>
                <a:gd name="T23" fmla="*/ 0 h 279"/>
                <a:gd name="T24" fmla="*/ 12 w 19"/>
                <a:gd name="T25" fmla="*/ 0 h 279"/>
                <a:gd name="T26" fmla="*/ 8 w 19"/>
                <a:gd name="T27" fmla="*/ 0 h 279"/>
                <a:gd name="T28" fmla="*/ 8 w 19"/>
                <a:gd name="T29" fmla="*/ 0 h 279"/>
                <a:gd name="T30" fmla="*/ 5 w 19"/>
                <a:gd name="T31" fmla="*/ 0 h 279"/>
                <a:gd name="T32" fmla="*/ 2 w 19"/>
                <a:gd name="T33" fmla="*/ 2 h 279"/>
                <a:gd name="T34" fmla="*/ 0 w 19"/>
                <a:gd name="T35" fmla="*/ 5 h 279"/>
                <a:gd name="T36" fmla="*/ 0 w 19"/>
                <a:gd name="T37" fmla="*/ 9 h 279"/>
                <a:gd name="T38" fmla="*/ 0 w 19"/>
                <a:gd name="T39" fmla="*/ 271 h 279"/>
                <a:gd name="T40" fmla="*/ 0 w 19"/>
                <a:gd name="T41" fmla="*/ 271 h 279"/>
                <a:gd name="T42" fmla="*/ 0 w 19"/>
                <a:gd name="T43" fmla="*/ 274 h 279"/>
                <a:gd name="T44" fmla="*/ 2 w 19"/>
                <a:gd name="T45" fmla="*/ 278 h 279"/>
                <a:gd name="T46" fmla="*/ 5 w 19"/>
                <a:gd name="T47" fmla="*/ 279 h 279"/>
                <a:gd name="T48" fmla="*/ 8 w 19"/>
                <a:gd name="T49" fmla="*/ 279 h 279"/>
                <a:gd name="T50" fmla="*/ 8 w 19"/>
                <a:gd name="T51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279">
                  <a:moveTo>
                    <a:pt x="8" y="279"/>
                  </a:moveTo>
                  <a:lnTo>
                    <a:pt x="12" y="279"/>
                  </a:lnTo>
                  <a:lnTo>
                    <a:pt x="12" y="279"/>
                  </a:lnTo>
                  <a:lnTo>
                    <a:pt x="13" y="279"/>
                  </a:lnTo>
                  <a:lnTo>
                    <a:pt x="15" y="278"/>
                  </a:lnTo>
                  <a:lnTo>
                    <a:pt x="17" y="276"/>
                  </a:lnTo>
                  <a:lnTo>
                    <a:pt x="19" y="273"/>
                  </a:lnTo>
                  <a:lnTo>
                    <a:pt x="19" y="7"/>
                  </a:lnTo>
                  <a:lnTo>
                    <a:pt x="19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0" y="271"/>
                  </a:lnTo>
                  <a:lnTo>
                    <a:pt x="0" y="271"/>
                  </a:lnTo>
                  <a:lnTo>
                    <a:pt x="0" y="274"/>
                  </a:lnTo>
                  <a:lnTo>
                    <a:pt x="2" y="278"/>
                  </a:lnTo>
                  <a:lnTo>
                    <a:pt x="5" y="279"/>
                  </a:lnTo>
                  <a:lnTo>
                    <a:pt x="8" y="279"/>
                  </a:lnTo>
                  <a:lnTo>
                    <a:pt x="8" y="279"/>
                  </a:lnTo>
                  <a:close/>
                </a:path>
              </a:pathLst>
            </a:custGeom>
            <a:gradFill>
              <a:gsLst>
                <a:gs pos="49510">
                  <a:srgbClr val="AEAFB1"/>
                </a:gs>
                <a:gs pos="0">
                  <a:srgbClr val="000000">
                    <a:lumMod val="80000"/>
                    <a:lumOff val="20000"/>
                  </a:srgbClr>
                </a:gs>
                <a:gs pos="100000">
                  <a:srgbClr val="000000">
                    <a:lumMod val="80000"/>
                    <a:lumOff val="20000"/>
                  </a:srgbClr>
                </a:gs>
                <a:gs pos="80000">
                  <a:srgbClr val="868686"/>
                </a:gs>
                <a:gs pos="20000">
                  <a:srgbClr val="333333">
                    <a:lumMod val="50000"/>
                    <a:lumOff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EE59A59E-689C-6DD2-E618-AF8AA8520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5255" y="1375958"/>
              <a:ext cx="3513355" cy="7582972"/>
            </a:xfrm>
            <a:custGeom>
              <a:avLst/>
              <a:gdLst>
                <a:gd name="T0" fmla="*/ 1359 w 1699"/>
                <a:gd name="T1" fmla="*/ 0 h 3667"/>
                <a:gd name="T2" fmla="*/ 1351 w 1699"/>
                <a:gd name="T3" fmla="*/ 0 h 3667"/>
                <a:gd name="T4" fmla="*/ 1337 w 1699"/>
                <a:gd name="T5" fmla="*/ 5 h 3667"/>
                <a:gd name="T6" fmla="*/ 1327 w 1699"/>
                <a:gd name="T7" fmla="*/ 15 h 3667"/>
                <a:gd name="T8" fmla="*/ 1322 w 1699"/>
                <a:gd name="T9" fmla="*/ 29 h 3667"/>
                <a:gd name="T10" fmla="*/ 1322 w 1699"/>
                <a:gd name="T11" fmla="*/ 37 h 3667"/>
                <a:gd name="T12" fmla="*/ 1321 w 1699"/>
                <a:gd name="T13" fmla="*/ 47 h 3667"/>
                <a:gd name="T14" fmla="*/ 1314 w 1699"/>
                <a:gd name="T15" fmla="*/ 76 h 3667"/>
                <a:gd name="T16" fmla="*/ 1292 w 1699"/>
                <a:gd name="T17" fmla="*/ 108 h 3667"/>
                <a:gd name="T18" fmla="*/ 1260 w 1699"/>
                <a:gd name="T19" fmla="*/ 130 h 3667"/>
                <a:gd name="T20" fmla="*/ 1232 w 1699"/>
                <a:gd name="T21" fmla="*/ 136 h 3667"/>
                <a:gd name="T22" fmla="*/ 478 w 1699"/>
                <a:gd name="T23" fmla="*/ 136 h 3667"/>
                <a:gd name="T24" fmla="*/ 468 w 1699"/>
                <a:gd name="T25" fmla="*/ 136 h 3667"/>
                <a:gd name="T26" fmla="*/ 439 w 1699"/>
                <a:gd name="T27" fmla="*/ 130 h 3667"/>
                <a:gd name="T28" fmla="*/ 407 w 1699"/>
                <a:gd name="T29" fmla="*/ 108 h 3667"/>
                <a:gd name="T30" fmla="*/ 385 w 1699"/>
                <a:gd name="T31" fmla="*/ 76 h 3667"/>
                <a:gd name="T32" fmla="*/ 379 w 1699"/>
                <a:gd name="T33" fmla="*/ 47 h 3667"/>
                <a:gd name="T34" fmla="*/ 379 w 1699"/>
                <a:gd name="T35" fmla="*/ 37 h 3667"/>
                <a:gd name="T36" fmla="*/ 377 w 1699"/>
                <a:gd name="T37" fmla="*/ 29 h 3667"/>
                <a:gd name="T38" fmla="*/ 372 w 1699"/>
                <a:gd name="T39" fmla="*/ 15 h 3667"/>
                <a:gd name="T40" fmla="*/ 362 w 1699"/>
                <a:gd name="T41" fmla="*/ 5 h 3667"/>
                <a:gd name="T42" fmla="*/ 348 w 1699"/>
                <a:gd name="T43" fmla="*/ 0 h 3667"/>
                <a:gd name="T44" fmla="*/ 197 w 1699"/>
                <a:gd name="T45" fmla="*/ 0 h 3667"/>
                <a:gd name="T46" fmla="*/ 177 w 1699"/>
                <a:gd name="T47" fmla="*/ 0 h 3667"/>
                <a:gd name="T48" fmla="*/ 140 w 1699"/>
                <a:gd name="T49" fmla="*/ 9 h 3667"/>
                <a:gd name="T50" fmla="*/ 104 w 1699"/>
                <a:gd name="T51" fmla="*/ 24 h 3667"/>
                <a:gd name="T52" fmla="*/ 73 w 1699"/>
                <a:gd name="T53" fmla="*/ 44 h 3667"/>
                <a:gd name="T54" fmla="*/ 46 w 1699"/>
                <a:gd name="T55" fmla="*/ 71 h 3667"/>
                <a:gd name="T56" fmla="*/ 25 w 1699"/>
                <a:gd name="T57" fmla="*/ 103 h 3667"/>
                <a:gd name="T58" fmla="*/ 10 w 1699"/>
                <a:gd name="T59" fmla="*/ 138 h 3667"/>
                <a:gd name="T60" fmla="*/ 2 w 1699"/>
                <a:gd name="T61" fmla="*/ 177 h 3667"/>
                <a:gd name="T62" fmla="*/ 0 w 1699"/>
                <a:gd name="T63" fmla="*/ 3471 h 3667"/>
                <a:gd name="T64" fmla="*/ 2 w 1699"/>
                <a:gd name="T65" fmla="*/ 3491 h 3667"/>
                <a:gd name="T66" fmla="*/ 10 w 1699"/>
                <a:gd name="T67" fmla="*/ 3530 h 3667"/>
                <a:gd name="T68" fmla="*/ 25 w 1699"/>
                <a:gd name="T69" fmla="*/ 3565 h 3667"/>
                <a:gd name="T70" fmla="*/ 46 w 1699"/>
                <a:gd name="T71" fmla="*/ 3595 h 3667"/>
                <a:gd name="T72" fmla="*/ 73 w 1699"/>
                <a:gd name="T73" fmla="*/ 3622 h 3667"/>
                <a:gd name="T74" fmla="*/ 104 w 1699"/>
                <a:gd name="T75" fmla="*/ 3644 h 3667"/>
                <a:gd name="T76" fmla="*/ 140 w 1699"/>
                <a:gd name="T77" fmla="*/ 3659 h 3667"/>
                <a:gd name="T78" fmla="*/ 177 w 1699"/>
                <a:gd name="T79" fmla="*/ 3666 h 3667"/>
                <a:gd name="T80" fmla="*/ 1502 w 1699"/>
                <a:gd name="T81" fmla="*/ 3667 h 3667"/>
                <a:gd name="T82" fmla="*/ 1523 w 1699"/>
                <a:gd name="T83" fmla="*/ 3666 h 3667"/>
                <a:gd name="T84" fmla="*/ 1561 w 1699"/>
                <a:gd name="T85" fmla="*/ 3659 h 3667"/>
                <a:gd name="T86" fmla="*/ 1597 w 1699"/>
                <a:gd name="T87" fmla="*/ 3644 h 3667"/>
                <a:gd name="T88" fmla="*/ 1627 w 1699"/>
                <a:gd name="T89" fmla="*/ 3622 h 3667"/>
                <a:gd name="T90" fmla="*/ 1654 w 1699"/>
                <a:gd name="T91" fmla="*/ 3595 h 3667"/>
                <a:gd name="T92" fmla="*/ 1676 w 1699"/>
                <a:gd name="T93" fmla="*/ 3565 h 3667"/>
                <a:gd name="T94" fmla="*/ 1691 w 1699"/>
                <a:gd name="T95" fmla="*/ 3530 h 3667"/>
                <a:gd name="T96" fmla="*/ 1697 w 1699"/>
                <a:gd name="T97" fmla="*/ 3491 h 3667"/>
                <a:gd name="T98" fmla="*/ 1699 w 1699"/>
                <a:gd name="T99" fmla="*/ 197 h 3667"/>
                <a:gd name="T100" fmla="*/ 1697 w 1699"/>
                <a:gd name="T101" fmla="*/ 177 h 3667"/>
                <a:gd name="T102" fmla="*/ 1691 w 1699"/>
                <a:gd name="T103" fmla="*/ 138 h 3667"/>
                <a:gd name="T104" fmla="*/ 1676 w 1699"/>
                <a:gd name="T105" fmla="*/ 103 h 3667"/>
                <a:gd name="T106" fmla="*/ 1654 w 1699"/>
                <a:gd name="T107" fmla="*/ 71 h 3667"/>
                <a:gd name="T108" fmla="*/ 1627 w 1699"/>
                <a:gd name="T109" fmla="*/ 44 h 3667"/>
                <a:gd name="T110" fmla="*/ 1597 w 1699"/>
                <a:gd name="T111" fmla="*/ 24 h 3667"/>
                <a:gd name="T112" fmla="*/ 1561 w 1699"/>
                <a:gd name="T113" fmla="*/ 9 h 3667"/>
                <a:gd name="T114" fmla="*/ 1523 w 1699"/>
                <a:gd name="T115" fmla="*/ 0 h 3667"/>
                <a:gd name="T116" fmla="*/ 1502 w 1699"/>
                <a:gd name="T117" fmla="*/ 0 h 3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699" h="3667">
                  <a:moveTo>
                    <a:pt x="1502" y="0"/>
                  </a:moveTo>
                  <a:lnTo>
                    <a:pt x="1359" y="0"/>
                  </a:lnTo>
                  <a:lnTo>
                    <a:pt x="1359" y="0"/>
                  </a:lnTo>
                  <a:lnTo>
                    <a:pt x="1351" y="0"/>
                  </a:lnTo>
                  <a:lnTo>
                    <a:pt x="1344" y="2"/>
                  </a:lnTo>
                  <a:lnTo>
                    <a:pt x="1337" y="5"/>
                  </a:lnTo>
                  <a:lnTo>
                    <a:pt x="1332" y="10"/>
                  </a:lnTo>
                  <a:lnTo>
                    <a:pt x="1327" y="15"/>
                  </a:lnTo>
                  <a:lnTo>
                    <a:pt x="1324" y="22"/>
                  </a:lnTo>
                  <a:lnTo>
                    <a:pt x="1322" y="29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2" y="37"/>
                  </a:lnTo>
                  <a:lnTo>
                    <a:pt x="1321" y="47"/>
                  </a:lnTo>
                  <a:lnTo>
                    <a:pt x="1321" y="57"/>
                  </a:lnTo>
                  <a:lnTo>
                    <a:pt x="1314" y="76"/>
                  </a:lnTo>
                  <a:lnTo>
                    <a:pt x="1306" y="93"/>
                  </a:lnTo>
                  <a:lnTo>
                    <a:pt x="1292" y="108"/>
                  </a:lnTo>
                  <a:lnTo>
                    <a:pt x="1277" y="120"/>
                  </a:lnTo>
                  <a:lnTo>
                    <a:pt x="1260" y="130"/>
                  </a:lnTo>
                  <a:lnTo>
                    <a:pt x="1242" y="135"/>
                  </a:lnTo>
                  <a:lnTo>
                    <a:pt x="1232" y="136"/>
                  </a:lnTo>
                  <a:lnTo>
                    <a:pt x="1221" y="136"/>
                  </a:lnTo>
                  <a:lnTo>
                    <a:pt x="478" y="136"/>
                  </a:lnTo>
                  <a:lnTo>
                    <a:pt x="478" y="136"/>
                  </a:lnTo>
                  <a:lnTo>
                    <a:pt x="468" y="136"/>
                  </a:lnTo>
                  <a:lnTo>
                    <a:pt x="458" y="135"/>
                  </a:lnTo>
                  <a:lnTo>
                    <a:pt x="439" y="130"/>
                  </a:lnTo>
                  <a:lnTo>
                    <a:pt x="422" y="120"/>
                  </a:lnTo>
                  <a:lnTo>
                    <a:pt x="407" y="108"/>
                  </a:lnTo>
                  <a:lnTo>
                    <a:pt x="395" y="93"/>
                  </a:lnTo>
                  <a:lnTo>
                    <a:pt x="385" y="76"/>
                  </a:lnTo>
                  <a:lnTo>
                    <a:pt x="380" y="57"/>
                  </a:lnTo>
                  <a:lnTo>
                    <a:pt x="379" y="4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9" y="37"/>
                  </a:lnTo>
                  <a:lnTo>
                    <a:pt x="377" y="29"/>
                  </a:lnTo>
                  <a:lnTo>
                    <a:pt x="375" y="22"/>
                  </a:lnTo>
                  <a:lnTo>
                    <a:pt x="372" y="15"/>
                  </a:lnTo>
                  <a:lnTo>
                    <a:pt x="367" y="10"/>
                  </a:lnTo>
                  <a:lnTo>
                    <a:pt x="362" y="5"/>
                  </a:lnTo>
                  <a:lnTo>
                    <a:pt x="355" y="2"/>
                  </a:lnTo>
                  <a:lnTo>
                    <a:pt x="348" y="0"/>
                  </a:lnTo>
                  <a:lnTo>
                    <a:pt x="342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77" y="0"/>
                  </a:lnTo>
                  <a:lnTo>
                    <a:pt x="158" y="4"/>
                  </a:lnTo>
                  <a:lnTo>
                    <a:pt x="140" y="9"/>
                  </a:lnTo>
                  <a:lnTo>
                    <a:pt x="121" y="15"/>
                  </a:lnTo>
                  <a:lnTo>
                    <a:pt x="104" y="24"/>
                  </a:lnTo>
                  <a:lnTo>
                    <a:pt x="88" y="34"/>
                  </a:lnTo>
                  <a:lnTo>
                    <a:pt x="73" y="44"/>
                  </a:lnTo>
                  <a:lnTo>
                    <a:pt x="59" y="57"/>
                  </a:lnTo>
                  <a:lnTo>
                    <a:pt x="46" y="71"/>
                  </a:lnTo>
                  <a:lnTo>
                    <a:pt x="34" y="86"/>
                  </a:lnTo>
                  <a:lnTo>
                    <a:pt x="25" y="103"/>
                  </a:lnTo>
                  <a:lnTo>
                    <a:pt x="17" y="120"/>
                  </a:lnTo>
                  <a:lnTo>
                    <a:pt x="10" y="138"/>
                  </a:lnTo>
                  <a:lnTo>
                    <a:pt x="5" y="157"/>
                  </a:lnTo>
                  <a:lnTo>
                    <a:pt x="2" y="177"/>
                  </a:lnTo>
                  <a:lnTo>
                    <a:pt x="0" y="197"/>
                  </a:lnTo>
                  <a:lnTo>
                    <a:pt x="0" y="3471"/>
                  </a:lnTo>
                  <a:lnTo>
                    <a:pt x="0" y="3471"/>
                  </a:lnTo>
                  <a:lnTo>
                    <a:pt x="2" y="3491"/>
                  </a:lnTo>
                  <a:lnTo>
                    <a:pt x="5" y="3511"/>
                  </a:lnTo>
                  <a:lnTo>
                    <a:pt x="10" y="3530"/>
                  </a:lnTo>
                  <a:lnTo>
                    <a:pt x="17" y="3548"/>
                  </a:lnTo>
                  <a:lnTo>
                    <a:pt x="25" y="3565"/>
                  </a:lnTo>
                  <a:lnTo>
                    <a:pt x="34" y="3580"/>
                  </a:lnTo>
                  <a:lnTo>
                    <a:pt x="46" y="3595"/>
                  </a:lnTo>
                  <a:lnTo>
                    <a:pt x="59" y="3610"/>
                  </a:lnTo>
                  <a:lnTo>
                    <a:pt x="73" y="3622"/>
                  </a:lnTo>
                  <a:lnTo>
                    <a:pt x="88" y="3634"/>
                  </a:lnTo>
                  <a:lnTo>
                    <a:pt x="104" y="3644"/>
                  </a:lnTo>
                  <a:lnTo>
                    <a:pt x="121" y="3652"/>
                  </a:lnTo>
                  <a:lnTo>
                    <a:pt x="140" y="3659"/>
                  </a:lnTo>
                  <a:lnTo>
                    <a:pt x="158" y="3664"/>
                  </a:lnTo>
                  <a:lnTo>
                    <a:pt x="177" y="3666"/>
                  </a:lnTo>
                  <a:lnTo>
                    <a:pt x="197" y="3667"/>
                  </a:lnTo>
                  <a:lnTo>
                    <a:pt x="1502" y="3667"/>
                  </a:lnTo>
                  <a:lnTo>
                    <a:pt x="1502" y="3667"/>
                  </a:lnTo>
                  <a:lnTo>
                    <a:pt x="1523" y="3666"/>
                  </a:lnTo>
                  <a:lnTo>
                    <a:pt x="1541" y="3664"/>
                  </a:lnTo>
                  <a:lnTo>
                    <a:pt x="1561" y="3659"/>
                  </a:lnTo>
                  <a:lnTo>
                    <a:pt x="1578" y="3652"/>
                  </a:lnTo>
                  <a:lnTo>
                    <a:pt x="1597" y="3644"/>
                  </a:lnTo>
                  <a:lnTo>
                    <a:pt x="1612" y="3634"/>
                  </a:lnTo>
                  <a:lnTo>
                    <a:pt x="1627" y="3622"/>
                  </a:lnTo>
                  <a:lnTo>
                    <a:pt x="1642" y="3610"/>
                  </a:lnTo>
                  <a:lnTo>
                    <a:pt x="1654" y="3595"/>
                  </a:lnTo>
                  <a:lnTo>
                    <a:pt x="1666" y="3580"/>
                  </a:lnTo>
                  <a:lnTo>
                    <a:pt x="1676" y="3565"/>
                  </a:lnTo>
                  <a:lnTo>
                    <a:pt x="1684" y="3548"/>
                  </a:lnTo>
                  <a:lnTo>
                    <a:pt x="1691" y="3530"/>
                  </a:lnTo>
                  <a:lnTo>
                    <a:pt x="1694" y="3511"/>
                  </a:lnTo>
                  <a:lnTo>
                    <a:pt x="1697" y="3491"/>
                  </a:lnTo>
                  <a:lnTo>
                    <a:pt x="1699" y="3471"/>
                  </a:lnTo>
                  <a:lnTo>
                    <a:pt x="1699" y="197"/>
                  </a:lnTo>
                  <a:lnTo>
                    <a:pt x="1699" y="197"/>
                  </a:lnTo>
                  <a:lnTo>
                    <a:pt x="1697" y="177"/>
                  </a:lnTo>
                  <a:lnTo>
                    <a:pt x="1694" y="157"/>
                  </a:lnTo>
                  <a:lnTo>
                    <a:pt x="1691" y="138"/>
                  </a:lnTo>
                  <a:lnTo>
                    <a:pt x="1684" y="120"/>
                  </a:lnTo>
                  <a:lnTo>
                    <a:pt x="1676" y="103"/>
                  </a:lnTo>
                  <a:lnTo>
                    <a:pt x="1666" y="86"/>
                  </a:lnTo>
                  <a:lnTo>
                    <a:pt x="1654" y="71"/>
                  </a:lnTo>
                  <a:lnTo>
                    <a:pt x="1642" y="57"/>
                  </a:lnTo>
                  <a:lnTo>
                    <a:pt x="1627" y="44"/>
                  </a:lnTo>
                  <a:lnTo>
                    <a:pt x="1612" y="34"/>
                  </a:lnTo>
                  <a:lnTo>
                    <a:pt x="1597" y="24"/>
                  </a:lnTo>
                  <a:lnTo>
                    <a:pt x="1578" y="15"/>
                  </a:lnTo>
                  <a:lnTo>
                    <a:pt x="1561" y="9"/>
                  </a:lnTo>
                  <a:lnTo>
                    <a:pt x="1541" y="4"/>
                  </a:lnTo>
                  <a:lnTo>
                    <a:pt x="1523" y="0"/>
                  </a:lnTo>
                  <a:lnTo>
                    <a:pt x="1502" y="0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pt-BR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0" y="4593772"/>
            <a:ext cx="3810000" cy="549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576" y="810281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Seu título</a:t>
            </a:r>
          </a:p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escrito aqui</a:t>
            </a:r>
            <a:endParaRPr lang="pt-BR" sz="3600" dirty="0">
              <a:solidFill>
                <a:srgbClr val="262626">
                  <a:lumMod val="75000"/>
                  <a:lumOff val="25000"/>
                </a:srgbClr>
              </a:solidFill>
              <a:latin typeface="Playfair Display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577" y="2509706"/>
            <a:ext cx="3562470" cy="172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b="1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Para alterar a imagem do celular, mova o celular para o lado, altere a imagem e mova o celular de volta.</a:t>
            </a:r>
          </a:p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tincidunt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felis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mollis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7A2B3175-ED1D-4B07-919B-445F73FE2FE9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5840534B-D6B8-7B93-7E12-A5EFA075D9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78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90114" y="0"/>
            <a:ext cx="1153886" cy="211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0187AC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82279" y="211567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3600" dirty="0">
                <a:solidFill>
                  <a:schemeClr val="accent1"/>
                </a:solidFill>
                <a:latin typeface="Playfair Display"/>
              </a:rPr>
              <a:t>Slide de gráfico</a:t>
            </a: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915480253"/>
              </p:ext>
            </p:extLst>
          </p:nvPr>
        </p:nvGraphicFramePr>
        <p:xfrm>
          <a:off x="315686" y="1533751"/>
          <a:ext cx="4430486" cy="2909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1584" y="1587493"/>
            <a:ext cx="3007901" cy="6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Para alterar os dados do gráfico, clique no gráfico com o botão direito do mouse, editar dados e abrirá automaticamente o Excel embutido no arquivo.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5561585" y="1302541"/>
            <a:ext cx="275748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Como alterar os dados do gráfico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61584" y="2662681"/>
            <a:ext cx="3007901" cy="6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 quiser alterar o tipo de gráfico, clique no gráfico com o botão direito do mouse, alterar tipo de gráfico de série e escolha o gráfico ideal para seu slide.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5561585" y="2377729"/>
            <a:ext cx="25218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Como alterar o tipo do gráfico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1584" y="3745702"/>
            <a:ext cx="3007901" cy="6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Para alterar as cores, fontes e tamanho dos textos do gráfico, basta clicar no texto e fazer as alterações necessárias normalmente.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5561585" y="3460749"/>
            <a:ext cx="331693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Como alterar as cores, fontes e tamanho</a:t>
            </a: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86AF7FAA-3FEA-4A77-9A52-5581D4706633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</p:spTree>
    <p:extLst>
      <p:ext uri="{BB962C8B-B14F-4D97-AF65-F5344CB8AC3E}">
        <p14:creationId xmlns:p14="http://schemas.microsoft.com/office/powerpoint/2010/main" val="54969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90114" y="0"/>
            <a:ext cx="1153886" cy="211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0187AC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3509" y="211567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3600" dirty="0">
                <a:solidFill>
                  <a:schemeClr val="accent1"/>
                </a:solidFill>
                <a:latin typeface="Playfair Display"/>
              </a:rPr>
              <a:t>Slide de infográfico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4496" y="1802209"/>
            <a:ext cx="1042988" cy="1042988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0446" y="1802209"/>
            <a:ext cx="1042988" cy="1042988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06396" y="1802209"/>
            <a:ext cx="1042988" cy="104298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92346" y="1802209"/>
            <a:ext cx="1042988" cy="1042988"/>
          </a:xfrm>
          <a:prstGeom prst="rect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153290" y="3076045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13" name="TextBox 12"/>
          <p:cNvSpPr txBox="1"/>
          <p:nvPr/>
        </p:nvSpPr>
        <p:spPr>
          <a:xfrm flipH="1">
            <a:off x="3039238" y="3076045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4925188" y="3076045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15" name="TextBox 14"/>
          <p:cNvSpPr txBox="1"/>
          <p:nvPr/>
        </p:nvSpPr>
        <p:spPr>
          <a:xfrm flipH="1">
            <a:off x="6811138" y="3076045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2772" y="3738211"/>
            <a:ext cx="8164286" cy="6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50000"/>
              </a:lnSpc>
            </a:pPr>
            <a:r>
              <a:rPr lang="pt-BR" sz="900" b="1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Para adicionar novos ícones, clique em: inserir &gt; ícones e escolha o ícone ideal para o seu infográfico!</a:t>
            </a:r>
          </a:p>
          <a:p>
            <a:pPr algn="ctr"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2313266" y="2182188"/>
            <a:ext cx="571398" cy="2830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4199216" y="2182188"/>
            <a:ext cx="571398" cy="28302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6085166" y="2182188"/>
            <a:ext cx="571398" cy="283029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22" name="Shape"/>
          <p:cNvSpPr/>
          <p:nvPr/>
        </p:nvSpPr>
        <p:spPr>
          <a:xfrm>
            <a:off x="1446440" y="2108360"/>
            <a:ext cx="419100" cy="419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23" name="Shape"/>
          <p:cNvSpPr/>
          <p:nvPr/>
        </p:nvSpPr>
        <p:spPr>
          <a:xfrm>
            <a:off x="5218340" y="2108360"/>
            <a:ext cx="419100" cy="4191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24" name="Shape"/>
          <p:cNvSpPr/>
          <p:nvPr/>
        </p:nvSpPr>
        <p:spPr>
          <a:xfrm>
            <a:off x="7104290" y="2108363"/>
            <a:ext cx="419100" cy="4191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25" name="Shape"/>
          <p:cNvSpPr/>
          <p:nvPr/>
        </p:nvSpPr>
        <p:spPr>
          <a:xfrm>
            <a:off x="3356253" y="2184083"/>
            <a:ext cx="377714" cy="343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6DC4A7A2-71A1-46CB-8F0D-F0D8527540A1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</p:spTree>
    <p:extLst>
      <p:ext uri="{BB962C8B-B14F-4D97-AF65-F5344CB8AC3E}">
        <p14:creationId xmlns:p14="http://schemas.microsoft.com/office/powerpoint/2010/main" val="4232650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990114" y="0"/>
            <a:ext cx="1153886" cy="211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0187AC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73509" y="211567"/>
            <a:ext cx="4196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3600" dirty="0">
                <a:solidFill>
                  <a:schemeClr val="accent1"/>
                </a:solidFill>
                <a:latin typeface="Playfair Display"/>
              </a:rPr>
              <a:t>Slide de infográfico</a:t>
            </a:r>
          </a:p>
        </p:txBody>
      </p:sp>
      <p:sp>
        <p:nvSpPr>
          <p:cNvPr id="11" name="Circular Arrow 10"/>
          <p:cNvSpPr/>
          <p:nvPr/>
        </p:nvSpPr>
        <p:spPr>
          <a:xfrm>
            <a:off x="3314899" y="1624243"/>
            <a:ext cx="2562955" cy="2563623"/>
          </a:xfrm>
          <a:prstGeom prst="circularArrow">
            <a:avLst>
              <a:gd name="adj1" fmla="val 4668"/>
              <a:gd name="adj2" fmla="val 272909"/>
              <a:gd name="adj3" fmla="val 12840990"/>
              <a:gd name="adj4" fmla="val 18024320"/>
              <a:gd name="adj5" fmla="val 4847"/>
            </a:avLst>
          </a:prstGeom>
          <a:solidFill>
            <a:schemeClr val="bg1">
              <a:lumMod val="75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Rounded Rectangle 11"/>
          <p:cNvSpPr/>
          <p:nvPr/>
        </p:nvSpPr>
        <p:spPr>
          <a:xfrm>
            <a:off x="3741917" y="3381772"/>
            <a:ext cx="1702380" cy="8514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ounded Rectangle 12"/>
          <p:cNvSpPr/>
          <p:nvPr/>
        </p:nvSpPr>
        <p:spPr>
          <a:xfrm>
            <a:off x="2800638" y="2477203"/>
            <a:ext cx="1702380" cy="851411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Rounded Rectangle 13"/>
          <p:cNvSpPr/>
          <p:nvPr/>
        </p:nvSpPr>
        <p:spPr>
          <a:xfrm>
            <a:off x="4640984" y="2475745"/>
            <a:ext cx="1702380" cy="85141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" name="Rounded Rectangle 14"/>
          <p:cNvSpPr/>
          <p:nvPr/>
        </p:nvSpPr>
        <p:spPr>
          <a:xfrm>
            <a:off x="3753143" y="1534261"/>
            <a:ext cx="1702380" cy="851411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6" name="Shape"/>
          <p:cNvSpPr/>
          <p:nvPr/>
        </p:nvSpPr>
        <p:spPr>
          <a:xfrm>
            <a:off x="3470101" y="2726638"/>
            <a:ext cx="363453" cy="363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17" name="Shape"/>
          <p:cNvSpPr/>
          <p:nvPr/>
        </p:nvSpPr>
        <p:spPr>
          <a:xfrm>
            <a:off x="5310447" y="2719723"/>
            <a:ext cx="363453" cy="363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18" name="Shape"/>
          <p:cNvSpPr/>
          <p:nvPr/>
        </p:nvSpPr>
        <p:spPr>
          <a:xfrm>
            <a:off x="4411380" y="1778239"/>
            <a:ext cx="363453" cy="3634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19" name="Shape"/>
          <p:cNvSpPr/>
          <p:nvPr/>
        </p:nvSpPr>
        <p:spPr>
          <a:xfrm>
            <a:off x="4411380" y="3642230"/>
            <a:ext cx="363453" cy="330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28575" tIns="28575" rIns="28575" bIns="28575" numCol="1" anchor="ctr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defTabSz="34290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lang="pt-BR" sz="2250" b="0" dirty="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Raleway" panose="020B0503030101060003" pitchFamily="34" charset="0"/>
              <a:sym typeface="Gill San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975242" y="1701397"/>
            <a:ext cx="2080187" cy="4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22" name="TextBox 21"/>
          <p:cNvSpPr txBox="1"/>
          <p:nvPr/>
        </p:nvSpPr>
        <p:spPr>
          <a:xfrm flipH="1">
            <a:off x="5937572" y="1416445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547318" y="2807300"/>
            <a:ext cx="2080187" cy="4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24" name="TextBox 23"/>
          <p:cNvSpPr txBox="1"/>
          <p:nvPr/>
        </p:nvSpPr>
        <p:spPr>
          <a:xfrm flipH="1">
            <a:off x="6509648" y="2522348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3096" y="2655696"/>
            <a:ext cx="2080187" cy="4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26" name="TextBox 25"/>
          <p:cNvSpPr txBox="1"/>
          <p:nvPr/>
        </p:nvSpPr>
        <p:spPr>
          <a:xfrm flipH="1">
            <a:off x="1595550" y="2370744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5172" y="3761599"/>
            <a:ext cx="2080187" cy="483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28" name="TextBox 27"/>
          <p:cNvSpPr txBox="1"/>
          <p:nvPr/>
        </p:nvSpPr>
        <p:spPr>
          <a:xfrm flipH="1">
            <a:off x="2167626" y="3476647"/>
            <a:ext cx="10054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Texto aqui</a:t>
            </a: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2A412508-84BB-4C62-A841-1618E6D086A0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</p:spTree>
    <p:extLst>
      <p:ext uri="{BB962C8B-B14F-4D97-AF65-F5344CB8AC3E}">
        <p14:creationId xmlns:p14="http://schemas.microsoft.com/office/powerpoint/2010/main" val="330034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3"/>
          <p:cNvSpPr/>
          <p:nvPr/>
        </p:nvSpPr>
        <p:spPr>
          <a:xfrm>
            <a:off x="1705994" y="1311095"/>
            <a:ext cx="1133870" cy="313403"/>
          </a:xfrm>
          <a:prstGeom prst="round2Same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Segunda</a:t>
            </a:r>
          </a:p>
        </p:txBody>
      </p:sp>
      <p:sp>
        <p:nvSpPr>
          <p:cNvPr id="6" name="Round Same Side Corner Rectangle 5"/>
          <p:cNvSpPr/>
          <p:nvPr/>
        </p:nvSpPr>
        <p:spPr>
          <a:xfrm>
            <a:off x="5160989" y="1311095"/>
            <a:ext cx="1133870" cy="313403"/>
          </a:xfrm>
          <a:prstGeom prst="round2Same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Quinta</a:t>
            </a:r>
          </a:p>
        </p:txBody>
      </p:sp>
      <p:sp>
        <p:nvSpPr>
          <p:cNvPr id="7" name="Round Same Side Corner Rectangle 6"/>
          <p:cNvSpPr/>
          <p:nvPr/>
        </p:nvSpPr>
        <p:spPr>
          <a:xfrm>
            <a:off x="4009324" y="1311095"/>
            <a:ext cx="1133870" cy="313403"/>
          </a:xfrm>
          <a:prstGeom prst="round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Quarta</a:t>
            </a:r>
          </a:p>
        </p:txBody>
      </p:sp>
      <p:sp>
        <p:nvSpPr>
          <p:cNvPr id="8" name="Round Same Side Corner Rectangle 7"/>
          <p:cNvSpPr/>
          <p:nvPr/>
        </p:nvSpPr>
        <p:spPr>
          <a:xfrm>
            <a:off x="2857659" y="1311095"/>
            <a:ext cx="1133870" cy="313403"/>
          </a:xfrm>
          <a:prstGeom prst="round2Same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Terça</a:t>
            </a:r>
          </a:p>
        </p:txBody>
      </p:sp>
      <p:sp>
        <p:nvSpPr>
          <p:cNvPr id="9" name="Round Same Side Corner Rectangle 8"/>
          <p:cNvSpPr/>
          <p:nvPr/>
        </p:nvSpPr>
        <p:spPr>
          <a:xfrm>
            <a:off x="6312654" y="1311095"/>
            <a:ext cx="1133870" cy="313403"/>
          </a:xfrm>
          <a:prstGeom prst="round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prstClr val="white"/>
                </a:solidFill>
                <a:latin typeface="Heebo" pitchFamily="2" charset="-79"/>
                <a:cs typeface="Heebo" pitchFamily="2" charset="-79"/>
                <a:sym typeface="Helvetica Neue"/>
              </a:rPr>
              <a:t>Sexta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554329" y="1311095"/>
            <a:ext cx="1133870" cy="313403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schemeClr val="bg1">
                    <a:lumMod val="65000"/>
                  </a:schemeClr>
                </a:solidFill>
                <a:latin typeface="Heebo" pitchFamily="2" charset="-79"/>
                <a:cs typeface="Heebo" pitchFamily="2" charset="-79"/>
                <a:sym typeface="Helvetica Neue"/>
              </a:rPr>
              <a:t>Domingo</a:t>
            </a:r>
          </a:p>
        </p:txBody>
      </p:sp>
      <p:sp>
        <p:nvSpPr>
          <p:cNvPr id="11" name="Round Same Side Corner Rectangle 10"/>
          <p:cNvSpPr/>
          <p:nvPr/>
        </p:nvSpPr>
        <p:spPr>
          <a:xfrm>
            <a:off x="7464322" y="1311095"/>
            <a:ext cx="1133870" cy="313403"/>
          </a:xfrm>
          <a:prstGeom prst="round2Same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pt-BR" sz="900" b="1" dirty="0">
                <a:solidFill>
                  <a:schemeClr val="bg1">
                    <a:lumMod val="65000"/>
                  </a:schemeClr>
                </a:solidFill>
                <a:latin typeface="Heebo" pitchFamily="2" charset="-79"/>
                <a:cs typeface="Heebo" pitchFamily="2" charset="-79"/>
                <a:sym typeface="Helvetica Neue"/>
              </a:rPr>
              <a:t>Sábado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0070" y="1624496"/>
          <a:ext cx="8043861" cy="286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123">
                  <a:extLst>
                    <a:ext uri="{9D8B030D-6E8A-4147-A177-3AD203B41FA5}">
                      <a16:colId xmlns:a16="http://schemas.microsoft.com/office/drawing/2014/main" val="929287165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3008609758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1609424150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2998698439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544041109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3196410559"/>
                    </a:ext>
                  </a:extLst>
                </a:gridCol>
                <a:gridCol w="1149123">
                  <a:extLst>
                    <a:ext uri="{9D8B030D-6E8A-4147-A177-3AD203B41FA5}">
                      <a16:colId xmlns:a16="http://schemas.microsoft.com/office/drawing/2014/main" val="2457455700"/>
                    </a:ext>
                  </a:extLst>
                </a:gridCol>
              </a:tblGrid>
              <a:tr h="572356"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317342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471951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900421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Descrição do que está acontecendo neste dia</a:t>
                      </a:r>
                      <a:endParaRPr kumimoji="0" lang="id-ID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940488"/>
                  </a:ext>
                </a:extLst>
              </a:tr>
              <a:tr h="572356"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Heebo" pitchFamily="2" charset="-79"/>
                          <a:cs typeface="Heebo" pitchFamily="2" charset="-79"/>
                        </a:rPr>
                        <a:t>Descrição do que está acontecendo neste dia</a:t>
                      </a:r>
                      <a:endParaRPr lang="id-ID" sz="700" b="0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7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68580" marR="68580" marT="34290" marB="3429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48618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4710BAA3-B375-9976-077A-AD85B7FA2214}"/>
              </a:ext>
            </a:extLst>
          </p:cNvPr>
          <p:cNvSpPr/>
          <p:nvPr/>
        </p:nvSpPr>
        <p:spPr>
          <a:xfrm>
            <a:off x="7990114" y="0"/>
            <a:ext cx="1153886" cy="211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0187AC"/>
              </a:solidFill>
              <a:latin typeface="Raleway" panose="020B0503030101060003" pitchFamily="34" charset="0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80048BA4-7EE5-0906-4129-5C617640C4A0}"/>
              </a:ext>
            </a:extLst>
          </p:cNvPr>
          <p:cNvSpPr txBox="1"/>
          <p:nvPr/>
        </p:nvSpPr>
        <p:spPr>
          <a:xfrm>
            <a:off x="3173220" y="211567"/>
            <a:ext cx="2797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85800"/>
            <a:r>
              <a:rPr lang="pt-BR" sz="3600" dirty="0">
                <a:solidFill>
                  <a:schemeClr val="accent1"/>
                </a:solidFill>
                <a:latin typeface="Playfair Display"/>
              </a:rPr>
              <a:t>Cronograma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678F6EC9-955D-905C-7E47-ADEAB5970A57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</p:spTree>
    <p:extLst>
      <p:ext uri="{BB962C8B-B14F-4D97-AF65-F5344CB8AC3E}">
        <p14:creationId xmlns:p14="http://schemas.microsoft.com/office/powerpoint/2010/main" val="4242525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4514193"/>
            <a:ext cx="3243943" cy="6531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63052" y="650289"/>
            <a:ext cx="1600200" cy="1981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0520" y="617631"/>
            <a:ext cx="225254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Contato</a:t>
            </a:r>
            <a:endParaRPr lang="pt-BR" sz="3600" dirty="0">
              <a:solidFill>
                <a:schemeClr val="accent1"/>
              </a:solidFill>
              <a:latin typeface="Playfair Display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84948" y="1565942"/>
            <a:ext cx="4360338" cy="90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28772" y="3956602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Telefone: +55 11 5555-5555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0490" y="3922711"/>
            <a:ext cx="1260281" cy="483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Nome da Rua, 00</a:t>
            </a:r>
          </a:p>
          <a:p>
            <a:pPr defTabSz="685800">
              <a:lnSpc>
                <a:spcPct val="150000"/>
              </a:lnSpc>
            </a:pP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Bairro – Cidade - UF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8772" y="4152563"/>
            <a:ext cx="18501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E-mail: seuemail@email.com.br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90491" y="3396343"/>
            <a:ext cx="111921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Localização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28772" y="3396343"/>
            <a:ext cx="81945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Contato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255634" y="3775424"/>
            <a:ext cx="194739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601189" y="3775424"/>
            <a:ext cx="1947392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">
            <a:extLst>
              <a:ext uri="{FF2B5EF4-FFF2-40B4-BE49-F238E27FC236}">
                <a16:creationId xmlns:a16="http://schemas.microsoft.com/office/drawing/2014/main" id="{D5328AEB-D10D-42E3-A6AF-CB93104FF380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pic>
        <p:nvPicPr>
          <p:cNvPr id="12290" name="Picture 2" descr="Skyscrapers from a low angle view">
            <a:extLst>
              <a:ext uri="{FF2B5EF4-FFF2-40B4-BE49-F238E27FC236}">
                <a16:creationId xmlns:a16="http://schemas.microsoft.com/office/drawing/2014/main" id="{A1902BBF-BC50-2432-2B12-4C2F171A660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19" b="157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18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34E7E340-3FCB-ECCD-2B2A-E797814BA1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ctangle 3"/>
          <p:cNvSpPr/>
          <p:nvPr/>
        </p:nvSpPr>
        <p:spPr>
          <a:xfrm>
            <a:off x="8915400" y="3257550"/>
            <a:ext cx="228600" cy="1885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0187AC"/>
              </a:solidFill>
              <a:latin typeface="Raleway" panose="020B05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00388" y="507207"/>
            <a:ext cx="3057525" cy="150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4486275"/>
            <a:ext cx="3057525" cy="1500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7AFF0DED-E7D6-4066-86D4-A694B3EB8790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8" name="Rectangle 7"/>
          <p:cNvSpPr/>
          <p:nvPr/>
        </p:nvSpPr>
        <p:spPr>
          <a:xfrm>
            <a:off x="4972050" y="1385887"/>
            <a:ext cx="3386138" cy="20716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32755" y="1526307"/>
            <a:ext cx="29642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5400" dirty="0">
                <a:solidFill>
                  <a:schemeClr val="accent1"/>
                </a:solidFill>
                <a:latin typeface="Playfair Display"/>
              </a:rPr>
              <a:t>Título da</a:t>
            </a:r>
          </a:p>
          <a:p>
            <a:pPr defTabSz="685800"/>
            <a:r>
              <a:rPr lang="pt-BR" sz="5400" dirty="0">
                <a:solidFill>
                  <a:schemeClr val="accent1"/>
                </a:solidFill>
                <a:latin typeface="Playfair Display"/>
              </a:rPr>
              <a:t>subcapa</a:t>
            </a:r>
            <a:endParaRPr lang="pt-BR" sz="4500" dirty="0">
              <a:solidFill>
                <a:schemeClr val="accent1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20233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EE35C389-7F0F-6AAC-0EDC-D6F0FC70AE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Rectangle 2"/>
          <p:cNvSpPr/>
          <p:nvPr/>
        </p:nvSpPr>
        <p:spPr>
          <a:xfrm>
            <a:off x="2523" y="2965077"/>
            <a:ext cx="809343" cy="21784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762" y="1430471"/>
            <a:ext cx="4838420" cy="2107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2038" y="3899278"/>
            <a:ext cx="13706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>
                <a:solidFill>
                  <a:schemeClr val="accent1"/>
                </a:solidFill>
                <a:latin typeface="Raleway" panose="020B0503030101060003" pitchFamily="34" charset="0"/>
              </a:rPr>
              <a:t>- </a:t>
            </a:r>
            <a:r>
              <a:rPr lang="pt-BR" sz="1350" dirty="0" err="1">
                <a:solidFill>
                  <a:schemeClr val="accent1"/>
                </a:solidFill>
                <a:latin typeface="Raleway" panose="020B0503030101060003" pitchFamily="34" charset="0"/>
              </a:rPr>
              <a:t>Lorem</a:t>
            </a:r>
            <a:r>
              <a:rPr lang="pt-BR" sz="1350" dirty="0">
                <a:solidFill>
                  <a:schemeClr val="accent1"/>
                </a:solidFill>
                <a:latin typeface="Raleway" panose="020B0503030101060003" pitchFamily="34" charset="0"/>
              </a:rPr>
              <a:t> Ipsum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643097" y="756397"/>
            <a:ext cx="500903" cy="80252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EFB27A91-268E-4B5C-86CD-34A6D55F0956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3932633" y="1773239"/>
            <a:ext cx="4720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“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Lorem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 ipsum 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dolor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 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sit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 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amet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, 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consectetur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 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adipiscing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 </a:t>
            </a:r>
            <a:r>
              <a:rPr lang="pt-BR" sz="3000" dirty="0" err="1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elitit</a:t>
            </a:r>
            <a:r>
              <a:rPr lang="pt-BR" sz="3000" dirty="0">
                <a:solidFill>
                  <a:srgbClr val="262626">
                    <a:lumMod val="75000"/>
                    <a:lumOff val="25000"/>
                  </a:srgbClr>
                </a:solidFill>
                <a:latin typeface="Playfair Display"/>
              </a:rPr>
              <a:t> “</a:t>
            </a:r>
          </a:p>
        </p:txBody>
      </p:sp>
    </p:spTree>
    <p:extLst>
      <p:ext uri="{BB962C8B-B14F-4D97-AF65-F5344CB8AC3E}">
        <p14:creationId xmlns:p14="http://schemas.microsoft.com/office/powerpoint/2010/main" val="127402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43425" y="3276189"/>
            <a:ext cx="1585913" cy="147161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74BBC5E8-7118-87DE-3FAF-70E95E62D8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8271019" y="0"/>
            <a:ext cx="872981" cy="27003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3756" y="2238102"/>
            <a:ext cx="3889657" cy="19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b="1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Para inserir imagens, clique no ícone; Para ajustar o posicionamento, clique na imagem, vá em formatar, cortar e ajuste.</a:t>
            </a:r>
          </a:p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tincidunt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felis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mollis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Nunc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sodales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massa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metus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blandit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et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placerat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erat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</a:t>
            </a:r>
            <a:endParaRPr lang="pt-BR" sz="900" dirty="0">
              <a:solidFill>
                <a:srgbClr val="262626">
                  <a:lumMod val="50000"/>
                  <a:lumOff val="50000"/>
                </a:srgbClr>
              </a:solidFill>
              <a:latin typeface="Raleway" panose="020B0503030101060003" pitchFamily="34" charset="0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F1065CAE-9331-4D5C-9E87-E5F4C0B3340A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8" name="Rectangle 7"/>
          <p:cNvSpPr/>
          <p:nvPr/>
        </p:nvSpPr>
        <p:spPr>
          <a:xfrm>
            <a:off x="314326" y="1000125"/>
            <a:ext cx="5454014" cy="1014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535" y="1126457"/>
            <a:ext cx="513794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Seu título vem aqui</a:t>
            </a:r>
            <a:endParaRPr lang="pt-BR" sz="3600" dirty="0">
              <a:solidFill>
                <a:schemeClr val="accent1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4146300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4158343"/>
            <a:ext cx="4506686" cy="9851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625BEFEA-804E-BFE9-7D18-67F741A586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434576" y="2328795"/>
            <a:ext cx="2706378" cy="152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60222" y="1077545"/>
            <a:ext cx="2166375" cy="48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60222" y="800546"/>
            <a:ext cx="1236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 err="1">
                <a:solidFill>
                  <a:schemeClr val="accent1"/>
                </a:solidFill>
                <a:latin typeface="Playfair Display"/>
              </a:rPr>
              <a:t>Lorem</a:t>
            </a:r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 Ipsum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60222" y="2014537"/>
            <a:ext cx="2166375" cy="48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60222" y="1737538"/>
            <a:ext cx="127470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 err="1">
                <a:solidFill>
                  <a:schemeClr val="accent1"/>
                </a:solidFill>
                <a:latin typeface="Playfair Display"/>
              </a:rPr>
              <a:t>Lorem</a:t>
            </a:r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 Ipsum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0222" y="2951530"/>
            <a:ext cx="2166375" cy="48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0222" y="2674531"/>
            <a:ext cx="1236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 err="1">
                <a:solidFill>
                  <a:schemeClr val="accent1"/>
                </a:solidFill>
                <a:latin typeface="Playfair Display"/>
              </a:rPr>
              <a:t>Lorem</a:t>
            </a:r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 Ipsum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60222" y="3888522"/>
            <a:ext cx="2166375" cy="48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0221" y="3611523"/>
            <a:ext cx="123623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 err="1">
                <a:solidFill>
                  <a:schemeClr val="accent1"/>
                </a:solidFill>
                <a:latin typeface="Playfair Display"/>
              </a:rPr>
              <a:t>Lorem</a:t>
            </a:r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 Ipsum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343691" y="0"/>
            <a:ext cx="1800309" cy="31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7B3838E2-D703-43CA-91F6-D4F83F251C91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326" y="1128713"/>
            <a:ext cx="3639110" cy="81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576" y="1168314"/>
            <a:ext cx="3549370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050" dirty="0">
                <a:solidFill>
                  <a:schemeClr val="accent1"/>
                </a:solidFill>
                <a:latin typeface="Playfair Display"/>
              </a:rPr>
              <a:t>Seu título aqui</a:t>
            </a:r>
            <a:endParaRPr lang="pt-BR" sz="3300" dirty="0">
              <a:solidFill>
                <a:schemeClr val="accent1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9870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2514600" cy="1671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40931" y="840055"/>
            <a:ext cx="3260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Seu título</a:t>
            </a:r>
          </a:p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escrito aqui</a:t>
            </a:r>
            <a:endParaRPr lang="pt-BR" sz="3600" dirty="0">
              <a:solidFill>
                <a:schemeClr val="accent1"/>
              </a:solidFill>
              <a:latin typeface="Playfair Display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786812" y="2943225"/>
            <a:ext cx="357188" cy="22002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99290" y="2513758"/>
            <a:ext cx="4131507" cy="89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99290" y="3875699"/>
            <a:ext cx="3890471" cy="898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vitae. </a:t>
            </a:r>
          </a:p>
        </p:txBody>
      </p:sp>
      <p:sp>
        <p:nvSpPr>
          <p:cNvPr id="14" name="TextBox 13"/>
          <p:cNvSpPr txBox="1"/>
          <p:nvPr/>
        </p:nvSpPr>
        <p:spPr>
          <a:xfrm flipH="1">
            <a:off x="3999291" y="3590746"/>
            <a:ext cx="12715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1350" dirty="0" err="1">
                <a:solidFill>
                  <a:schemeClr val="accent1"/>
                </a:solidFill>
                <a:latin typeface="Playfair Display"/>
              </a:rPr>
              <a:t>Lorem</a:t>
            </a:r>
            <a:r>
              <a:rPr lang="pt-BR" sz="1350" dirty="0">
                <a:solidFill>
                  <a:schemeClr val="accent1"/>
                </a:solidFill>
                <a:latin typeface="Playfair Display"/>
              </a:rPr>
              <a:t> ipsum 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8745597-A433-4160-B1FF-3A2FAFF6545B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chemeClr val="bg1"/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9D04B9D4-AEFC-F9E3-EE4B-ADBD722D166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35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331027" y="185057"/>
            <a:ext cx="1240973" cy="10232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91400" y="2656114"/>
            <a:ext cx="1752600" cy="24873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752" y="840055"/>
            <a:ext cx="26581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Seu título</a:t>
            </a:r>
          </a:p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vem aqui</a:t>
            </a:r>
            <a:endParaRPr lang="pt-BR" sz="3600" dirty="0">
              <a:solidFill>
                <a:schemeClr val="accent1"/>
              </a:solidFill>
              <a:latin typeface="Playfair Displ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7890" y="3068929"/>
            <a:ext cx="4959653" cy="110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tincidunt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felis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mollis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Nunc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sodales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massa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metus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blandit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et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placerat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erat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03137ED-ADCD-4C4A-9E18-AFAABBA19787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8F3E1329-9BA8-4CCD-BDEB-4723E5750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A94B7F-88AD-FAD0-6BBF-DAF79A1D78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88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" y="4310743"/>
            <a:ext cx="2569028" cy="83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F0F88648-0235-62E2-69D7-E8DE2AB172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5181481" y="2661395"/>
            <a:ext cx="3562470" cy="1314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tincidunt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felis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mollis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43951" y="0"/>
            <a:ext cx="400049" cy="2100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16976AB6-63D2-47B9-97FB-E81B36AA62EB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76057" y="794657"/>
            <a:ext cx="3959679" cy="1492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chemeClr val="accent1"/>
              </a:solidFill>
              <a:latin typeface="Raleway" panose="020B05030301010600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37350" y="827808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Seu título</a:t>
            </a:r>
          </a:p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escrito aqui</a:t>
            </a:r>
            <a:endParaRPr lang="pt-BR" sz="3600" dirty="0">
              <a:solidFill>
                <a:schemeClr val="accent1"/>
              </a:solidFill>
              <a:latin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86466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88606" y="1063946"/>
            <a:ext cx="32191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Seu título</a:t>
            </a:r>
          </a:p>
          <a:p>
            <a:pPr defTabSz="685800"/>
            <a:r>
              <a:rPr lang="pt-BR" sz="4500" dirty="0">
                <a:solidFill>
                  <a:schemeClr val="accent1"/>
                </a:solidFill>
                <a:latin typeface="Playfair Display"/>
              </a:rPr>
              <a:t>escrito aqui</a:t>
            </a:r>
            <a:endParaRPr lang="pt-BR" sz="3600" dirty="0">
              <a:solidFill>
                <a:schemeClr val="accent1"/>
              </a:solidFill>
              <a:latin typeface="Playfair Display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8606" y="2763371"/>
            <a:ext cx="3562470" cy="172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150000"/>
              </a:lnSpc>
            </a:pPr>
            <a:r>
              <a:rPr lang="pt-BR" sz="900" b="1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Para alterar a imagem do computador, mova o computador para o lado, altere a imagem e mova o computador de volta.</a:t>
            </a:r>
          </a:p>
          <a:p>
            <a:pPr defTabSz="685800">
              <a:lnSpc>
                <a:spcPct val="150000"/>
              </a:lnSpc>
            </a:pP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Lorem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ipsum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consectetur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adipiscing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Curabitur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ligula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mauris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elementum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in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lacinia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ut,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nec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libero.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Duis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facilisis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amet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turpis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Quisque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dolor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luctus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ac,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tristique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viverra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leo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ullamcorper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sagittis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nibh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vitae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dignissim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Vestibulum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eu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euismod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nulla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Sed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hendrerit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tincidunt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felis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aliquet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 </a:t>
            </a:r>
            <a:r>
              <a:rPr lang="pt-BR" sz="900" dirty="0" err="1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mollis</a:t>
            </a:r>
            <a:r>
              <a:rPr lang="pt-BR" sz="900" dirty="0">
                <a:solidFill>
                  <a:srgbClr val="262626">
                    <a:lumMod val="50000"/>
                    <a:lumOff val="50000"/>
                  </a:srgbClr>
                </a:solidFill>
                <a:latin typeface="Raleway" panose="020B0503030101060003" pitchFamily="34" charset="0"/>
              </a:rPr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3230" y="0"/>
            <a:ext cx="3490770" cy="776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721099"/>
            <a:ext cx="415450" cy="37013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pt-BR" sz="1350" dirty="0">
              <a:solidFill>
                <a:srgbClr val="FFFFFF"/>
              </a:solidFill>
              <a:latin typeface="Raleway" panose="020B0503030101060003" pitchFamily="34" charset="0"/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FBB22E34-0B36-4942-B281-7A4C49B3EADA}"/>
              </a:ext>
            </a:extLst>
          </p:cNvPr>
          <p:cNvSpPr txBox="1"/>
          <p:nvPr/>
        </p:nvSpPr>
        <p:spPr>
          <a:xfrm>
            <a:off x="107480" y="114941"/>
            <a:ext cx="1659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pt-BR" sz="800" spc="225" dirty="0">
                <a:solidFill>
                  <a:srgbClr val="262626">
                    <a:lumMod val="75000"/>
                    <a:lumOff val="25000"/>
                  </a:srgbClr>
                </a:solidFill>
                <a:latin typeface="Raleway" panose="020B0503030101060003" pitchFamily="34" charset="0"/>
              </a:rPr>
              <a:t>www.seusite.com.br</a:t>
            </a:r>
          </a:p>
        </p:txBody>
      </p:sp>
      <p:grpSp>
        <p:nvGrpSpPr>
          <p:cNvPr id="18" name="Group 10">
            <a:extLst>
              <a:ext uri="{FF2B5EF4-FFF2-40B4-BE49-F238E27FC236}">
                <a16:creationId xmlns:a16="http://schemas.microsoft.com/office/drawing/2014/main" id="{67969D3E-5357-D6AC-6485-DD784B47701C}"/>
              </a:ext>
            </a:extLst>
          </p:cNvPr>
          <p:cNvGrpSpPr/>
          <p:nvPr/>
        </p:nvGrpSpPr>
        <p:grpSpPr>
          <a:xfrm>
            <a:off x="4572000" y="1524098"/>
            <a:ext cx="4249010" cy="2452689"/>
            <a:chOff x="2738438" y="30163"/>
            <a:chExt cx="11828463" cy="6827838"/>
          </a:xfrm>
        </p:grpSpPr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3E7EF42-1BE2-1CEF-1781-DB148107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1113" y="30163"/>
              <a:ext cx="9663113" cy="6823075"/>
            </a:xfrm>
            <a:custGeom>
              <a:avLst/>
              <a:gdLst>
                <a:gd name="T0" fmla="*/ 201 w 6087"/>
                <a:gd name="T1" fmla="*/ 4298 h 4298"/>
                <a:gd name="T2" fmla="*/ 181 w 6087"/>
                <a:gd name="T3" fmla="*/ 4298 h 4298"/>
                <a:gd name="T4" fmla="*/ 141 w 6087"/>
                <a:gd name="T5" fmla="*/ 4289 h 4298"/>
                <a:gd name="T6" fmla="*/ 106 w 6087"/>
                <a:gd name="T7" fmla="*/ 4274 h 4298"/>
                <a:gd name="T8" fmla="*/ 74 w 6087"/>
                <a:gd name="T9" fmla="*/ 4252 h 4298"/>
                <a:gd name="T10" fmla="*/ 47 w 6087"/>
                <a:gd name="T11" fmla="*/ 4225 h 4298"/>
                <a:gd name="T12" fmla="*/ 25 w 6087"/>
                <a:gd name="T13" fmla="*/ 4193 h 4298"/>
                <a:gd name="T14" fmla="*/ 10 w 6087"/>
                <a:gd name="T15" fmla="*/ 4158 h 4298"/>
                <a:gd name="T16" fmla="*/ 1 w 6087"/>
                <a:gd name="T17" fmla="*/ 4118 h 4298"/>
                <a:gd name="T18" fmla="*/ 0 w 6087"/>
                <a:gd name="T19" fmla="*/ 201 h 4298"/>
                <a:gd name="T20" fmla="*/ 1 w 6087"/>
                <a:gd name="T21" fmla="*/ 181 h 4298"/>
                <a:gd name="T22" fmla="*/ 10 w 6087"/>
                <a:gd name="T23" fmla="*/ 141 h 4298"/>
                <a:gd name="T24" fmla="*/ 25 w 6087"/>
                <a:gd name="T25" fmla="*/ 105 h 4298"/>
                <a:gd name="T26" fmla="*/ 47 w 6087"/>
                <a:gd name="T27" fmla="*/ 74 h 4298"/>
                <a:gd name="T28" fmla="*/ 74 w 6087"/>
                <a:gd name="T29" fmla="*/ 47 h 4298"/>
                <a:gd name="T30" fmla="*/ 106 w 6087"/>
                <a:gd name="T31" fmla="*/ 25 h 4298"/>
                <a:gd name="T32" fmla="*/ 141 w 6087"/>
                <a:gd name="T33" fmla="*/ 10 h 4298"/>
                <a:gd name="T34" fmla="*/ 181 w 6087"/>
                <a:gd name="T35" fmla="*/ 1 h 4298"/>
                <a:gd name="T36" fmla="*/ 5887 w 6087"/>
                <a:gd name="T37" fmla="*/ 0 h 4298"/>
                <a:gd name="T38" fmla="*/ 5907 w 6087"/>
                <a:gd name="T39" fmla="*/ 1 h 4298"/>
                <a:gd name="T40" fmla="*/ 5946 w 6087"/>
                <a:gd name="T41" fmla="*/ 10 h 4298"/>
                <a:gd name="T42" fmla="*/ 5983 w 6087"/>
                <a:gd name="T43" fmla="*/ 25 h 4298"/>
                <a:gd name="T44" fmla="*/ 6015 w 6087"/>
                <a:gd name="T45" fmla="*/ 47 h 4298"/>
                <a:gd name="T46" fmla="*/ 6042 w 6087"/>
                <a:gd name="T47" fmla="*/ 74 h 4298"/>
                <a:gd name="T48" fmla="*/ 6064 w 6087"/>
                <a:gd name="T49" fmla="*/ 105 h 4298"/>
                <a:gd name="T50" fmla="*/ 6079 w 6087"/>
                <a:gd name="T51" fmla="*/ 141 h 4298"/>
                <a:gd name="T52" fmla="*/ 6087 w 6087"/>
                <a:gd name="T53" fmla="*/ 181 h 4298"/>
                <a:gd name="T54" fmla="*/ 6087 w 6087"/>
                <a:gd name="T55" fmla="*/ 4097 h 4298"/>
                <a:gd name="T56" fmla="*/ 6087 w 6087"/>
                <a:gd name="T57" fmla="*/ 4118 h 4298"/>
                <a:gd name="T58" fmla="*/ 6079 w 6087"/>
                <a:gd name="T59" fmla="*/ 4158 h 4298"/>
                <a:gd name="T60" fmla="*/ 6064 w 6087"/>
                <a:gd name="T61" fmla="*/ 4193 h 4298"/>
                <a:gd name="T62" fmla="*/ 6042 w 6087"/>
                <a:gd name="T63" fmla="*/ 4225 h 4298"/>
                <a:gd name="T64" fmla="*/ 6015 w 6087"/>
                <a:gd name="T65" fmla="*/ 4252 h 4298"/>
                <a:gd name="T66" fmla="*/ 5983 w 6087"/>
                <a:gd name="T67" fmla="*/ 4274 h 4298"/>
                <a:gd name="T68" fmla="*/ 5946 w 6087"/>
                <a:gd name="T69" fmla="*/ 4289 h 4298"/>
                <a:gd name="T70" fmla="*/ 5907 w 6087"/>
                <a:gd name="T71" fmla="*/ 4298 h 4298"/>
                <a:gd name="T72" fmla="*/ 5887 w 6087"/>
                <a:gd name="T73" fmla="*/ 4298 h 4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87" h="4298">
                  <a:moveTo>
                    <a:pt x="5887" y="4298"/>
                  </a:moveTo>
                  <a:lnTo>
                    <a:pt x="201" y="4298"/>
                  </a:lnTo>
                  <a:lnTo>
                    <a:pt x="201" y="4298"/>
                  </a:lnTo>
                  <a:lnTo>
                    <a:pt x="181" y="4298"/>
                  </a:lnTo>
                  <a:lnTo>
                    <a:pt x="161" y="4294"/>
                  </a:lnTo>
                  <a:lnTo>
                    <a:pt x="141" y="4289"/>
                  </a:lnTo>
                  <a:lnTo>
                    <a:pt x="122" y="4282"/>
                  </a:lnTo>
                  <a:lnTo>
                    <a:pt x="106" y="4274"/>
                  </a:lnTo>
                  <a:lnTo>
                    <a:pt x="89" y="4264"/>
                  </a:lnTo>
                  <a:lnTo>
                    <a:pt x="74" y="4252"/>
                  </a:lnTo>
                  <a:lnTo>
                    <a:pt x="58" y="4239"/>
                  </a:lnTo>
                  <a:lnTo>
                    <a:pt x="47" y="4225"/>
                  </a:lnTo>
                  <a:lnTo>
                    <a:pt x="35" y="4210"/>
                  </a:lnTo>
                  <a:lnTo>
                    <a:pt x="25" y="4193"/>
                  </a:lnTo>
                  <a:lnTo>
                    <a:pt x="16" y="4177"/>
                  </a:lnTo>
                  <a:lnTo>
                    <a:pt x="10" y="4158"/>
                  </a:lnTo>
                  <a:lnTo>
                    <a:pt x="5" y="4138"/>
                  </a:lnTo>
                  <a:lnTo>
                    <a:pt x="1" y="4118"/>
                  </a:lnTo>
                  <a:lnTo>
                    <a:pt x="0" y="4097"/>
                  </a:lnTo>
                  <a:lnTo>
                    <a:pt x="0" y="201"/>
                  </a:lnTo>
                  <a:lnTo>
                    <a:pt x="0" y="201"/>
                  </a:lnTo>
                  <a:lnTo>
                    <a:pt x="1" y="181"/>
                  </a:lnTo>
                  <a:lnTo>
                    <a:pt x="5" y="161"/>
                  </a:lnTo>
                  <a:lnTo>
                    <a:pt x="10" y="141"/>
                  </a:lnTo>
                  <a:lnTo>
                    <a:pt x="16" y="122"/>
                  </a:lnTo>
                  <a:lnTo>
                    <a:pt x="25" y="105"/>
                  </a:lnTo>
                  <a:lnTo>
                    <a:pt x="35" y="89"/>
                  </a:lnTo>
                  <a:lnTo>
                    <a:pt x="47" y="74"/>
                  </a:lnTo>
                  <a:lnTo>
                    <a:pt x="58" y="58"/>
                  </a:lnTo>
                  <a:lnTo>
                    <a:pt x="74" y="47"/>
                  </a:lnTo>
                  <a:lnTo>
                    <a:pt x="89" y="35"/>
                  </a:lnTo>
                  <a:lnTo>
                    <a:pt x="106" y="25"/>
                  </a:lnTo>
                  <a:lnTo>
                    <a:pt x="122" y="16"/>
                  </a:lnTo>
                  <a:lnTo>
                    <a:pt x="141" y="10"/>
                  </a:lnTo>
                  <a:lnTo>
                    <a:pt x="161" y="5"/>
                  </a:lnTo>
                  <a:lnTo>
                    <a:pt x="181" y="1"/>
                  </a:lnTo>
                  <a:lnTo>
                    <a:pt x="201" y="0"/>
                  </a:lnTo>
                  <a:lnTo>
                    <a:pt x="5887" y="0"/>
                  </a:lnTo>
                  <a:lnTo>
                    <a:pt x="5887" y="0"/>
                  </a:lnTo>
                  <a:lnTo>
                    <a:pt x="5907" y="1"/>
                  </a:lnTo>
                  <a:lnTo>
                    <a:pt x="5927" y="5"/>
                  </a:lnTo>
                  <a:lnTo>
                    <a:pt x="5946" y="10"/>
                  </a:lnTo>
                  <a:lnTo>
                    <a:pt x="5964" y="16"/>
                  </a:lnTo>
                  <a:lnTo>
                    <a:pt x="5983" y="25"/>
                  </a:lnTo>
                  <a:lnTo>
                    <a:pt x="6000" y="35"/>
                  </a:lnTo>
                  <a:lnTo>
                    <a:pt x="6015" y="47"/>
                  </a:lnTo>
                  <a:lnTo>
                    <a:pt x="6028" y="58"/>
                  </a:lnTo>
                  <a:lnTo>
                    <a:pt x="6042" y="74"/>
                  </a:lnTo>
                  <a:lnTo>
                    <a:pt x="6054" y="89"/>
                  </a:lnTo>
                  <a:lnTo>
                    <a:pt x="6064" y="105"/>
                  </a:lnTo>
                  <a:lnTo>
                    <a:pt x="6072" y="122"/>
                  </a:lnTo>
                  <a:lnTo>
                    <a:pt x="6079" y="141"/>
                  </a:lnTo>
                  <a:lnTo>
                    <a:pt x="6084" y="161"/>
                  </a:lnTo>
                  <a:lnTo>
                    <a:pt x="6087" y="181"/>
                  </a:lnTo>
                  <a:lnTo>
                    <a:pt x="6087" y="201"/>
                  </a:lnTo>
                  <a:lnTo>
                    <a:pt x="6087" y="4097"/>
                  </a:lnTo>
                  <a:lnTo>
                    <a:pt x="6087" y="4097"/>
                  </a:lnTo>
                  <a:lnTo>
                    <a:pt x="6087" y="4118"/>
                  </a:lnTo>
                  <a:lnTo>
                    <a:pt x="6084" y="4138"/>
                  </a:lnTo>
                  <a:lnTo>
                    <a:pt x="6079" y="4158"/>
                  </a:lnTo>
                  <a:lnTo>
                    <a:pt x="6072" y="4177"/>
                  </a:lnTo>
                  <a:lnTo>
                    <a:pt x="6064" y="4193"/>
                  </a:lnTo>
                  <a:lnTo>
                    <a:pt x="6054" y="4210"/>
                  </a:lnTo>
                  <a:lnTo>
                    <a:pt x="6042" y="4225"/>
                  </a:lnTo>
                  <a:lnTo>
                    <a:pt x="6028" y="4239"/>
                  </a:lnTo>
                  <a:lnTo>
                    <a:pt x="6015" y="4252"/>
                  </a:lnTo>
                  <a:lnTo>
                    <a:pt x="6000" y="4264"/>
                  </a:lnTo>
                  <a:lnTo>
                    <a:pt x="5983" y="4274"/>
                  </a:lnTo>
                  <a:lnTo>
                    <a:pt x="5964" y="4282"/>
                  </a:lnTo>
                  <a:lnTo>
                    <a:pt x="5946" y="4289"/>
                  </a:lnTo>
                  <a:lnTo>
                    <a:pt x="5927" y="4294"/>
                  </a:lnTo>
                  <a:lnTo>
                    <a:pt x="5907" y="4298"/>
                  </a:lnTo>
                  <a:lnTo>
                    <a:pt x="5887" y="4298"/>
                  </a:lnTo>
                  <a:lnTo>
                    <a:pt x="5887" y="42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B0B2B4"/>
                </a:gs>
                <a:gs pos="100000">
                  <a:srgbClr val="DFE0E1"/>
                </a:gs>
              </a:gsLst>
              <a:lin ang="0" scaled="1"/>
              <a:tileRect/>
            </a:gradFill>
            <a:ln>
              <a:noFill/>
            </a:ln>
            <a:effectLst>
              <a:innerShdw blurRad="63500">
                <a:prstClr val="black">
                  <a:alpha val="4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89F98C2B-E54D-B322-5831-AEE0AE231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563" y="74613"/>
              <a:ext cx="9574213" cy="6735763"/>
            </a:xfrm>
            <a:custGeom>
              <a:avLst/>
              <a:gdLst>
                <a:gd name="T0" fmla="*/ 173 w 6031"/>
                <a:gd name="T1" fmla="*/ 0 h 4243"/>
                <a:gd name="T2" fmla="*/ 155 w 6031"/>
                <a:gd name="T3" fmla="*/ 2 h 4243"/>
                <a:gd name="T4" fmla="*/ 121 w 6031"/>
                <a:gd name="T5" fmla="*/ 9 h 4243"/>
                <a:gd name="T6" fmla="*/ 91 w 6031"/>
                <a:gd name="T7" fmla="*/ 22 h 4243"/>
                <a:gd name="T8" fmla="*/ 64 w 6031"/>
                <a:gd name="T9" fmla="*/ 40 h 4243"/>
                <a:gd name="T10" fmla="*/ 41 w 6031"/>
                <a:gd name="T11" fmla="*/ 64 h 4243"/>
                <a:gd name="T12" fmla="*/ 22 w 6031"/>
                <a:gd name="T13" fmla="*/ 91 h 4243"/>
                <a:gd name="T14" fmla="*/ 9 w 6031"/>
                <a:gd name="T15" fmla="*/ 121 h 4243"/>
                <a:gd name="T16" fmla="*/ 2 w 6031"/>
                <a:gd name="T17" fmla="*/ 157 h 4243"/>
                <a:gd name="T18" fmla="*/ 0 w 6031"/>
                <a:gd name="T19" fmla="*/ 4069 h 4243"/>
                <a:gd name="T20" fmla="*/ 2 w 6031"/>
                <a:gd name="T21" fmla="*/ 4086 h 4243"/>
                <a:gd name="T22" fmla="*/ 9 w 6031"/>
                <a:gd name="T23" fmla="*/ 4120 h 4243"/>
                <a:gd name="T24" fmla="*/ 22 w 6031"/>
                <a:gd name="T25" fmla="*/ 4152 h 4243"/>
                <a:gd name="T26" fmla="*/ 41 w 6031"/>
                <a:gd name="T27" fmla="*/ 4179 h 4243"/>
                <a:gd name="T28" fmla="*/ 64 w 6031"/>
                <a:gd name="T29" fmla="*/ 4202 h 4243"/>
                <a:gd name="T30" fmla="*/ 91 w 6031"/>
                <a:gd name="T31" fmla="*/ 4221 h 4243"/>
                <a:gd name="T32" fmla="*/ 121 w 6031"/>
                <a:gd name="T33" fmla="*/ 4234 h 4243"/>
                <a:gd name="T34" fmla="*/ 155 w 6031"/>
                <a:gd name="T35" fmla="*/ 4241 h 4243"/>
                <a:gd name="T36" fmla="*/ 5859 w 6031"/>
                <a:gd name="T37" fmla="*/ 4243 h 4243"/>
                <a:gd name="T38" fmla="*/ 5876 w 6031"/>
                <a:gd name="T39" fmla="*/ 4241 h 4243"/>
                <a:gd name="T40" fmla="*/ 5910 w 6031"/>
                <a:gd name="T41" fmla="*/ 4234 h 4243"/>
                <a:gd name="T42" fmla="*/ 5941 w 6031"/>
                <a:gd name="T43" fmla="*/ 4221 h 4243"/>
                <a:gd name="T44" fmla="*/ 5968 w 6031"/>
                <a:gd name="T45" fmla="*/ 4202 h 4243"/>
                <a:gd name="T46" fmla="*/ 5992 w 6031"/>
                <a:gd name="T47" fmla="*/ 4179 h 4243"/>
                <a:gd name="T48" fmla="*/ 6010 w 6031"/>
                <a:gd name="T49" fmla="*/ 4152 h 4243"/>
                <a:gd name="T50" fmla="*/ 6024 w 6031"/>
                <a:gd name="T51" fmla="*/ 4120 h 4243"/>
                <a:gd name="T52" fmla="*/ 6031 w 6031"/>
                <a:gd name="T53" fmla="*/ 4086 h 4243"/>
                <a:gd name="T54" fmla="*/ 6031 w 6031"/>
                <a:gd name="T55" fmla="*/ 173 h 4243"/>
                <a:gd name="T56" fmla="*/ 6031 w 6031"/>
                <a:gd name="T57" fmla="*/ 157 h 4243"/>
                <a:gd name="T58" fmla="*/ 6024 w 6031"/>
                <a:gd name="T59" fmla="*/ 121 h 4243"/>
                <a:gd name="T60" fmla="*/ 6010 w 6031"/>
                <a:gd name="T61" fmla="*/ 91 h 4243"/>
                <a:gd name="T62" fmla="*/ 5992 w 6031"/>
                <a:gd name="T63" fmla="*/ 64 h 4243"/>
                <a:gd name="T64" fmla="*/ 5968 w 6031"/>
                <a:gd name="T65" fmla="*/ 40 h 4243"/>
                <a:gd name="T66" fmla="*/ 5941 w 6031"/>
                <a:gd name="T67" fmla="*/ 22 h 4243"/>
                <a:gd name="T68" fmla="*/ 5910 w 6031"/>
                <a:gd name="T69" fmla="*/ 9 h 4243"/>
                <a:gd name="T70" fmla="*/ 5876 w 6031"/>
                <a:gd name="T71" fmla="*/ 2 h 4243"/>
                <a:gd name="T72" fmla="*/ 5859 w 6031"/>
                <a:gd name="T73" fmla="*/ 0 h 4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31" h="4243">
                  <a:moveTo>
                    <a:pt x="5859" y="0"/>
                  </a:moveTo>
                  <a:lnTo>
                    <a:pt x="173" y="0"/>
                  </a:lnTo>
                  <a:lnTo>
                    <a:pt x="173" y="0"/>
                  </a:lnTo>
                  <a:lnTo>
                    <a:pt x="155" y="2"/>
                  </a:lnTo>
                  <a:lnTo>
                    <a:pt x="138" y="3"/>
                  </a:lnTo>
                  <a:lnTo>
                    <a:pt x="121" y="9"/>
                  </a:lnTo>
                  <a:lnTo>
                    <a:pt x="106" y="14"/>
                  </a:lnTo>
                  <a:lnTo>
                    <a:pt x="91" y="22"/>
                  </a:lnTo>
                  <a:lnTo>
                    <a:pt x="78" y="30"/>
                  </a:lnTo>
                  <a:lnTo>
                    <a:pt x="64" y="40"/>
                  </a:lnTo>
                  <a:lnTo>
                    <a:pt x="51" y="51"/>
                  </a:lnTo>
                  <a:lnTo>
                    <a:pt x="41" y="64"/>
                  </a:lnTo>
                  <a:lnTo>
                    <a:pt x="30" y="77"/>
                  </a:lnTo>
                  <a:lnTo>
                    <a:pt x="22" y="91"/>
                  </a:lnTo>
                  <a:lnTo>
                    <a:pt x="14" y="106"/>
                  </a:lnTo>
                  <a:lnTo>
                    <a:pt x="9" y="121"/>
                  </a:lnTo>
                  <a:lnTo>
                    <a:pt x="3" y="138"/>
                  </a:lnTo>
                  <a:lnTo>
                    <a:pt x="2" y="157"/>
                  </a:lnTo>
                  <a:lnTo>
                    <a:pt x="0" y="173"/>
                  </a:lnTo>
                  <a:lnTo>
                    <a:pt x="0" y="4069"/>
                  </a:lnTo>
                  <a:lnTo>
                    <a:pt x="0" y="4069"/>
                  </a:lnTo>
                  <a:lnTo>
                    <a:pt x="2" y="4086"/>
                  </a:lnTo>
                  <a:lnTo>
                    <a:pt x="3" y="4105"/>
                  </a:lnTo>
                  <a:lnTo>
                    <a:pt x="9" y="4120"/>
                  </a:lnTo>
                  <a:lnTo>
                    <a:pt x="14" y="4137"/>
                  </a:lnTo>
                  <a:lnTo>
                    <a:pt x="22" y="4152"/>
                  </a:lnTo>
                  <a:lnTo>
                    <a:pt x="30" y="4165"/>
                  </a:lnTo>
                  <a:lnTo>
                    <a:pt x="41" y="4179"/>
                  </a:lnTo>
                  <a:lnTo>
                    <a:pt x="51" y="4192"/>
                  </a:lnTo>
                  <a:lnTo>
                    <a:pt x="64" y="4202"/>
                  </a:lnTo>
                  <a:lnTo>
                    <a:pt x="78" y="4212"/>
                  </a:lnTo>
                  <a:lnTo>
                    <a:pt x="91" y="4221"/>
                  </a:lnTo>
                  <a:lnTo>
                    <a:pt x="106" y="4229"/>
                  </a:lnTo>
                  <a:lnTo>
                    <a:pt x="121" y="4234"/>
                  </a:lnTo>
                  <a:lnTo>
                    <a:pt x="138" y="4239"/>
                  </a:lnTo>
                  <a:lnTo>
                    <a:pt x="155" y="4241"/>
                  </a:lnTo>
                  <a:lnTo>
                    <a:pt x="173" y="4243"/>
                  </a:lnTo>
                  <a:lnTo>
                    <a:pt x="5859" y="4243"/>
                  </a:lnTo>
                  <a:lnTo>
                    <a:pt x="5859" y="4243"/>
                  </a:lnTo>
                  <a:lnTo>
                    <a:pt x="5876" y="4241"/>
                  </a:lnTo>
                  <a:lnTo>
                    <a:pt x="5893" y="4239"/>
                  </a:lnTo>
                  <a:lnTo>
                    <a:pt x="5910" y="4234"/>
                  </a:lnTo>
                  <a:lnTo>
                    <a:pt x="5926" y="4229"/>
                  </a:lnTo>
                  <a:lnTo>
                    <a:pt x="5941" y="4221"/>
                  </a:lnTo>
                  <a:lnTo>
                    <a:pt x="5955" y="4212"/>
                  </a:lnTo>
                  <a:lnTo>
                    <a:pt x="5968" y="4202"/>
                  </a:lnTo>
                  <a:lnTo>
                    <a:pt x="5980" y="4192"/>
                  </a:lnTo>
                  <a:lnTo>
                    <a:pt x="5992" y="4179"/>
                  </a:lnTo>
                  <a:lnTo>
                    <a:pt x="6002" y="4165"/>
                  </a:lnTo>
                  <a:lnTo>
                    <a:pt x="6010" y="4152"/>
                  </a:lnTo>
                  <a:lnTo>
                    <a:pt x="6017" y="4137"/>
                  </a:lnTo>
                  <a:lnTo>
                    <a:pt x="6024" y="4120"/>
                  </a:lnTo>
                  <a:lnTo>
                    <a:pt x="6027" y="4105"/>
                  </a:lnTo>
                  <a:lnTo>
                    <a:pt x="6031" y="4086"/>
                  </a:lnTo>
                  <a:lnTo>
                    <a:pt x="6031" y="4069"/>
                  </a:lnTo>
                  <a:lnTo>
                    <a:pt x="6031" y="173"/>
                  </a:lnTo>
                  <a:lnTo>
                    <a:pt x="6031" y="173"/>
                  </a:lnTo>
                  <a:lnTo>
                    <a:pt x="6031" y="157"/>
                  </a:lnTo>
                  <a:lnTo>
                    <a:pt x="6027" y="138"/>
                  </a:lnTo>
                  <a:lnTo>
                    <a:pt x="6024" y="121"/>
                  </a:lnTo>
                  <a:lnTo>
                    <a:pt x="6017" y="106"/>
                  </a:lnTo>
                  <a:lnTo>
                    <a:pt x="6010" y="91"/>
                  </a:lnTo>
                  <a:lnTo>
                    <a:pt x="6002" y="77"/>
                  </a:lnTo>
                  <a:lnTo>
                    <a:pt x="5992" y="64"/>
                  </a:lnTo>
                  <a:lnTo>
                    <a:pt x="5980" y="51"/>
                  </a:lnTo>
                  <a:lnTo>
                    <a:pt x="5968" y="40"/>
                  </a:lnTo>
                  <a:lnTo>
                    <a:pt x="5955" y="30"/>
                  </a:lnTo>
                  <a:lnTo>
                    <a:pt x="5941" y="22"/>
                  </a:lnTo>
                  <a:lnTo>
                    <a:pt x="5926" y="14"/>
                  </a:lnTo>
                  <a:lnTo>
                    <a:pt x="5910" y="9"/>
                  </a:lnTo>
                  <a:lnTo>
                    <a:pt x="5893" y="3"/>
                  </a:lnTo>
                  <a:lnTo>
                    <a:pt x="5876" y="2"/>
                  </a:lnTo>
                  <a:lnTo>
                    <a:pt x="5859" y="0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>
              <a:outerShdw blurRad="25400" algn="ctr" rotWithShape="0">
                <a:prstClr val="black">
                  <a:alpha val="61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B4698AA-5597-54D7-F0B9-7B7BE2DE4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550" y="6342063"/>
              <a:ext cx="9520238" cy="441325"/>
            </a:xfrm>
            <a:custGeom>
              <a:avLst/>
              <a:gdLst>
                <a:gd name="T0" fmla="*/ 156 w 5997"/>
                <a:gd name="T1" fmla="*/ 278 h 278"/>
                <a:gd name="T2" fmla="*/ 5842 w 5997"/>
                <a:gd name="T3" fmla="*/ 278 h 278"/>
                <a:gd name="T4" fmla="*/ 5842 w 5997"/>
                <a:gd name="T5" fmla="*/ 278 h 278"/>
                <a:gd name="T6" fmla="*/ 5857 w 5997"/>
                <a:gd name="T7" fmla="*/ 276 h 278"/>
                <a:gd name="T8" fmla="*/ 5872 w 5997"/>
                <a:gd name="T9" fmla="*/ 275 h 278"/>
                <a:gd name="T10" fmla="*/ 5887 w 5997"/>
                <a:gd name="T11" fmla="*/ 269 h 278"/>
                <a:gd name="T12" fmla="*/ 5903 w 5997"/>
                <a:gd name="T13" fmla="*/ 264 h 278"/>
                <a:gd name="T14" fmla="*/ 5916 w 5997"/>
                <a:gd name="T15" fmla="*/ 258 h 278"/>
                <a:gd name="T16" fmla="*/ 5928 w 5997"/>
                <a:gd name="T17" fmla="*/ 251 h 278"/>
                <a:gd name="T18" fmla="*/ 5941 w 5997"/>
                <a:gd name="T19" fmla="*/ 241 h 278"/>
                <a:gd name="T20" fmla="*/ 5951 w 5997"/>
                <a:gd name="T21" fmla="*/ 231 h 278"/>
                <a:gd name="T22" fmla="*/ 5962 w 5997"/>
                <a:gd name="T23" fmla="*/ 221 h 278"/>
                <a:gd name="T24" fmla="*/ 5970 w 5997"/>
                <a:gd name="T25" fmla="*/ 209 h 278"/>
                <a:gd name="T26" fmla="*/ 5978 w 5997"/>
                <a:gd name="T27" fmla="*/ 195 h 278"/>
                <a:gd name="T28" fmla="*/ 5985 w 5997"/>
                <a:gd name="T29" fmla="*/ 182 h 278"/>
                <a:gd name="T30" fmla="*/ 5990 w 5997"/>
                <a:gd name="T31" fmla="*/ 167 h 278"/>
                <a:gd name="T32" fmla="*/ 5993 w 5997"/>
                <a:gd name="T33" fmla="*/ 153 h 278"/>
                <a:gd name="T34" fmla="*/ 5997 w 5997"/>
                <a:gd name="T35" fmla="*/ 137 h 278"/>
                <a:gd name="T36" fmla="*/ 5997 w 5997"/>
                <a:gd name="T37" fmla="*/ 121 h 278"/>
                <a:gd name="T38" fmla="*/ 5997 w 5997"/>
                <a:gd name="T39" fmla="*/ 0 h 278"/>
                <a:gd name="T40" fmla="*/ 0 w 5997"/>
                <a:gd name="T41" fmla="*/ 0 h 278"/>
                <a:gd name="T42" fmla="*/ 0 w 5997"/>
                <a:gd name="T43" fmla="*/ 121 h 278"/>
                <a:gd name="T44" fmla="*/ 0 w 5997"/>
                <a:gd name="T45" fmla="*/ 121 h 278"/>
                <a:gd name="T46" fmla="*/ 2 w 5997"/>
                <a:gd name="T47" fmla="*/ 137 h 278"/>
                <a:gd name="T48" fmla="*/ 3 w 5997"/>
                <a:gd name="T49" fmla="*/ 153 h 278"/>
                <a:gd name="T50" fmla="*/ 8 w 5997"/>
                <a:gd name="T51" fmla="*/ 167 h 278"/>
                <a:gd name="T52" fmla="*/ 13 w 5997"/>
                <a:gd name="T53" fmla="*/ 182 h 278"/>
                <a:gd name="T54" fmla="*/ 20 w 5997"/>
                <a:gd name="T55" fmla="*/ 195 h 278"/>
                <a:gd name="T56" fmla="*/ 27 w 5997"/>
                <a:gd name="T57" fmla="*/ 209 h 278"/>
                <a:gd name="T58" fmla="*/ 37 w 5997"/>
                <a:gd name="T59" fmla="*/ 221 h 278"/>
                <a:gd name="T60" fmla="*/ 47 w 5997"/>
                <a:gd name="T61" fmla="*/ 231 h 278"/>
                <a:gd name="T62" fmla="*/ 57 w 5997"/>
                <a:gd name="T63" fmla="*/ 241 h 278"/>
                <a:gd name="T64" fmla="*/ 69 w 5997"/>
                <a:gd name="T65" fmla="*/ 251 h 278"/>
                <a:gd name="T66" fmla="*/ 82 w 5997"/>
                <a:gd name="T67" fmla="*/ 258 h 278"/>
                <a:gd name="T68" fmla="*/ 96 w 5997"/>
                <a:gd name="T69" fmla="*/ 264 h 278"/>
                <a:gd name="T70" fmla="*/ 109 w 5997"/>
                <a:gd name="T71" fmla="*/ 269 h 278"/>
                <a:gd name="T72" fmla="*/ 124 w 5997"/>
                <a:gd name="T73" fmla="*/ 275 h 278"/>
                <a:gd name="T74" fmla="*/ 141 w 5997"/>
                <a:gd name="T75" fmla="*/ 276 h 278"/>
                <a:gd name="T76" fmla="*/ 156 w 5997"/>
                <a:gd name="T77" fmla="*/ 278 h 278"/>
                <a:gd name="T78" fmla="*/ 156 w 5997"/>
                <a:gd name="T7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97" h="278">
                  <a:moveTo>
                    <a:pt x="156" y="278"/>
                  </a:moveTo>
                  <a:lnTo>
                    <a:pt x="5842" y="278"/>
                  </a:lnTo>
                  <a:lnTo>
                    <a:pt x="5842" y="278"/>
                  </a:lnTo>
                  <a:lnTo>
                    <a:pt x="5857" y="276"/>
                  </a:lnTo>
                  <a:lnTo>
                    <a:pt x="5872" y="275"/>
                  </a:lnTo>
                  <a:lnTo>
                    <a:pt x="5887" y="269"/>
                  </a:lnTo>
                  <a:lnTo>
                    <a:pt x="5903" y="264"/>
                  </a:lnTo>
                  <a:lnTo>
                    <a:pt x="5916" y="258"/>
                  </a:lnTo>
                  <a:lnTo>
                    <a:pt x="5928" y="251"/>
                  </a:lnTo>
                  <a:lnTo>
                    <a:pt x="5941" y="241"/>
                  </a:lnTo>
                  <a:lnTo>
                    <a:pt x="5951" y="231"/>
                  </a:lnTo>
                  <a:lnTo>
                    <a:pt x="5962" y="221"/>
                  </a:lnTo>
                  <a:lnTo>
                    <a:pt x="5970" y="209"/>
                  </a:lnTo>
                  <a:lnTo>
                    <a:pt x="5978" y="195"/>
                  </a:lnTo>
                  <a:lnTo>
                    <a:pt x="5985" y="182"/>
                  </a:lnTo>
                  <a:lnTo>
                    <a:pt x="5990" y="167"/>
                  </a:lnTo>
                  <a:lnTo>
                    <a:pt x="5993" y="153"/>
                  </a:lnTo>
                  <a:lnTo>
                    <a:pt x="5997" y="137"/>
                  </a:lnTo>
                  <a:lnTo>
                    <a:pt x="5997" y="121"/>
                  </a:lnTo>
                  <a:lnTo>
                    <a:pt x="5997" y="0"/>
                  </a:lnTo>
                  <a:lnTo>
                    <a:pt x="0" y="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2" y="137"/>
                  </a:lnTo>
                  <a:lnTo>
                    <a:pt x="3" y="153"/>
                  </a:lnTo>
                  <a:lnTo>
                    <a:pt x="8" y="167"/>
                  </a:lnTo>
                  <a:lnTo>
                    <a:pt x="13" y="182"/>
                  </a:lnTo>
                  <a:lnTo>
                    <a:pt x="20" y="195"/>
                  </a:lnTo>
                  <a:lnTo>
                    <a:pt x="27" y="209"/>
                  </a:lnTo>
                  <a:lnTo>
                    <a:pt x="37" y="221"/>
                  </a:lnTo>
                  <a:lnTo>
                    <a:pt x="47" y="231"/>
                  </a:lnTo>
                  <a:lnTo>
                    <a:pt x="57" y="241"/>
                  </a:lnTo>
                  <a:lnTo>
                    <a:pt x="69" y="251"/>
                  </a:lnTo>
                  <a:lnTo>
                    <a:pt x="82" y="258"/>
                  </a:lnTo>
                  <a:lnTo>
                    <a:pt x="96" y="264"/>
                  </a:lnTo>
                  <a:lnTo>
                    <a:pt x="109" y="269"/>
                  </a:lnTo>
                  <a:lnTo>
                    <a:pt x="124" y="275"/>
                  </a:lnTo>
                  <a:lnTo>
                    <a:pt x="141" y="276"/>
                  </a:lnTo>
                  <a:lnTo>
                    <a:pt x="156" y="278"/>
                  </a:lnTo>
                  <a:lnTo>
                    <a:pt x="156" y="278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B7A6FA24-2DE3-3352-DAF1-1A48FB0EF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288" y="533400"/>
              <a:ext cx="8897938" cy="5565775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4CEFF55A-30BD-22CF-2728-7316EA623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239713"/>
            </a:xfrm>
            <a:custGeom>
              <a:avLst/>
              <a:gdLst>
                <a:gd name="T0" fmla="*/ 7451 w 7451"/>
                <a:gd name="T1" fmla="*/ 0 h 151"/>
                <a:gd name="T2" fmla="*/ 4441 w 7451"/>
                <a:gd name="T3" fmla="*/ 1 h 151"/>
                <a:gd name="T4" fmla="*/ 4381 w 7451"/>
                <a:gd name="T5" fmla="*/ 35 h 151"/>
                <a:gd name="T6" fmla="*/ 3097 w 7451"/>
                <a:gd name="T7" fmla="*/ 35 h 151"/>
                <a:gd name="T8" fmla="*/ 3020 w 7451"/>
                <a:gd name="T9" fmla="*/ 1 h 151"/>
                <a:gd name="T10" fmla="*/ 0 w 7451"/>
                <a:gd name="T11" fmla="*/ 0 h 151"/>
                <a:gd name="T12" fmla="*/ 0 w 7451"/>
                <a:gd name="T13" fmla="*/ 35 h 151"/>
                <a:gd name="T14" fmla="*/ 0 w 7451"/>
                <a:gd name="T15" fmla="*/ 35 h 151"/>
                <a:gd name="T16" fmla="*/ 61 w 7451"/>
                <a:gd name="T17" fmla="*/ 53 h 151"/>
                <a:gd name="T18" fmla="*/ 98 w 7451"/>
                <a:gd name="T19" fmla="*/ 65 h 151"/>
                <a:gd name="T20" fmla="*/ 140 w 7451"/>
                <a:gd name="T21" fmla="*/ 75 h 151"/>
                <a:gd name="T22" fmla="*/ 140 w 7451"/>
                <a:gd name="T23" fmla="*/ 75 h 151"/>
                <a:gd name="T24" fmla="*/ 168 w 7451"/>
                <a:gd name="T25" fmla="*/ 82 h 151"/>
                <a:gd name="T26" fmla="*/ 216 w 7451"/>
                <a:gd name="T27" fmla="*/ 90 h 151"/>
                <a:gd name="T28" fmla="*/ 286 w 7451"/>
                <a:gd name="T29" fmla="*/ 102 h 151"/>
                <a:gd name="T30" fmla="*/ 384 w 7451"/>
                <a:gd name="T31" fmla="*/ 114 h 151"/>
                <a:gd name="T32" fmla="*/ 384 w 7451"/>
                <a:gd name="T33" fmla="*/ 114 h 151"/>
                <a:gd name="T34" fmla="*/ 438 w 7451"/>
                <a:gd name="T35" fmla="*/ 121 h 151"/>
                <a:gd name="T36" fmla="*/ 510 w 7451"/>
                <a:gd name="T37" fmla="*/ 127 h 151"/>
                <a:gd name="T38" fmla="*/ 601 w 7451"/>
                <a:gd name="T39" fmla="*/ 134 h 151"/>
                <a:gd name="T40" fmla="*/ 707 w 7451"/>
                <a:gd name="T41" fmla="*/ 141 h 151"/>
                <a:gd name="T42" fmla="*/ 707 w 7451"/>
                <a:gd name="T43" fmla="*/ 141 h 151"/>
                <a:gd name="T44" fmla="*/ 838 w 7451"/>
                <a:gd name="T45" fmla="*/ 146 h 151"/>
                <a:gd name="T46" fmla="*/ 924 w 7451"/>
                <a:gd name="T47" fmla="*/ 148 h 151"/>
                <a:gd name="T48" fmla="*/ 924 w 7451"/>
                <a:gd name="T49" fmla="*/ 148 h 151"/>
                <a:gd name="T50" fmla="*/ 1195 w 7451"/>
                <a:gd name="T51" fmla="*/ 149 h 151"/>
                <a:gd name="T52" fmla="*/ 1718 w 7451"/>
                <a:gd name="T53" fmla="*/ 151 h 151"/>
                <a:gd name="T54" fmla="*/ 3188 w 7451"/>
                <a:gd name="T55" fmla="*/ 151 h 151"/>
                <a:gd name="T56" fmla="*/ 5479 w 7451"/>
                <a:gd name="T57" fmla="*/ 149 h 151"/>
                <a:gd name="T58" fmla="*/ 5479 w 7451"/>
                <a:gd name="T59" fmla="*/ 149 h 151"/>
                <a:gd name="T60" fmla="*/ 5921 w 7451"/>
                <a:gd name="T61" fmla="*/ 151 h 151"/>
                <a:gd name="T62" fmla="*/ 6244 w 7451"/>
                <a:gd name="T63" fmla="*/ 151 h 151"/>
                <a:gd name="T64" fmla="*/ 6529 w 7451"/>
                <a:gd name="T65" fmla="*/ 148 h 151"/>
                <a:gd name="T66" fmla="*/ 6529 w 7451"/>
                <a:gd name="T67" fmla="*/ 148 h 151"/>
                <a:gd name="T68" fmla="*/ 6613 w 7451"/>
                <a:gd name="T69" fmla="*/ 146 h 151"/>
                <a:gd name="T70" fmla="*/ 6744 w 7451"/>
                <a:gd name="T71" fmla="*/ 141 h 151"/>
                <a:gd name="T72" fmla="*/ 6744 w 7451"/>
                <a:gd name="T73" fmla="*/ 141 h 151"/>
                <a:gd name="T74" fmla="*/ 6852 w 7451"/>
                <a:gd name="T75" fmla="*/ 134 h 151"/>
                <a:gd name="T76" fmla="*/ 6941 w 7451"/>
                <a:gd name="T77" fmla="*/ 127 h 151"/>
                <a:gd name="T78" fmla="*/ 7015 w 7451"/>
                <a:gd name="T79" fmla="*/ 121 h 151"/>
                <a:gd name="T80" fmla="*/ 7069 w 7451"/>
                <a:gd name="T81" fmla="*/ 114 h 151"/>
                <a:gd name="T82" fmla="*/ 7069 w 7451"/>
                <a:gd name="T83" fmla="*/ 114 h 151"/>
                <a:gd name="T84" fmla="*/ 7166 w 7451"/>
                <a:gd name="T85" fmla="*/ 102 h 151"/>
                <a:gd name="T86" fmla="*/ 7237 w 7451"/>
                <a:gd name="T87" fmla="*/ 90 h 151"/>
                <a:gd name="T88" fmla="*/ 7284 w 7451"/>
                <a:gd name="T89" fmla="*/ 82 h 151"/>
                <a:gd name="T90" fmla="*/ 7313 w 7451"/>
                <a:gd name="T91" fmla="*/ 75 h 151"/>
                <a:gd name="T92" fmla="*/ 7313 w 7451"/>
                <a:gd name="T93" fmla="*/ 75 h 151"/>
                <a:gd name="T94" fmla="*/ 7353 w 7451"/>
                <a:gd name="T95" fmla="*/ 65 h 151"/>
                <a:gd name="T96" fmla="*/ 7390 w 7451"/>
                <a:gd name="T97" fmla="*/ 53 h 151"/>
                <a:gd name="T98" fmla="*/ 7451 w 7451"/>
                <a:gd name="T99" fmla="*/ 35 h 151"/>
                <a:gd name="T100" fmla="*/ 7451 w 7451"/>
                <a:gd name="T101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51" h="151">
                  <a:moveTo>
                    <a:pt x="7451" y="0"/>
                  </a:moveTo>
                  <a:lnTo>
                    <a:pt x="4441" y="1"/>
                  </a:lnTo>
                  <a:lnTo>
                    <a:pt x="4381" y="35"/>
                  </a:lnTo>
                  <a:lnTo>
                    <a:pt x="3097" y="35"/>
                  </a:lnTo>
                  <a:lnTo>
                    <a:pt x="3020" y="1"/>
                  </a:lnTo>
                  <a:lnTo>
                    <a:pt x="0" y="0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61" y="53"/>
                  </a:lnTo>
                  <a:lnTo>
                    <a:pt x="98" y="65"/>
                  </a:lnTo>
                  <a:lnTo>
                    <a:pt x="140" y="75"/>
                  </a:lnTo>
                  <a:lnTo>
                    <a:pt x="140" y="75"/>
                  </a:lnTo>
                  <a:lnTo>
                    <a:pt x="168" y="82"/>
                  </a:lnTo>
                  <a:lnTo>
                    <a:pt x="216" y="90"/>
                  </a:lnTo>
                  <a:lnTo>
                    <a:pt x="286" y="102"/>
                  </a:lnTo>
                  <a:lnTo>
                    <a:pt x="384" y="114"/>
                  </a:lnTo>
                  <a:lnTo>
                    <a:pt x="384" y="114"/>
                  </a:lnTo>
                  <a:lnTo>
                    <a:pt x="438" y="121"/>
                  </a:lnTo>
                  <a:lnTo>
                    <a:pt x="510" y="127"/>
                  </a:lnTo>
                  <a:lnTo>
                    <a:pt x="601" y="134"/>
                  </a:lnTo>
                  <a:lnTo>
                    <a:pt x="707" y="141"/>
                  </a:lnTo>
                  <a:lnTo>
                    <a:pt x="707" y="141"/>
                  </a:lnTo>
                  <a:lnTo>
                    <a:pt x="838" y="146"/>
                  </a:lnTo>
                  <a:lnTo>
                    <a:pt x="924" y="148"/>
                  </a:lnTo>
                  <a:lnTo>
                    <a:pt x="924" y="148"/>
                  </a:lnTo>
                  <a:lnTo>
                    <a:pt x="1195" y="149"/>
                  </a:lnTo>
                  <a:lnTo>
                    <a:pt x="1718" y="151"/>
                  </a:lnTo>
                  <a:lnTo>
                    <a:pt x="3188" y="151"/>
                  </a:lnTo>
                  <a:lnTo>
                    <a:pt x="5479" y="149"/>
                  </a:lnTo>
                  <a:lnTo>
                    <a:pt x="5479" y="149"/>
                  </a:lnTo>
                  <a:lnTo>
                    <a:pt x="5921" y="151"/>
                  </a:lnTo>
                  <a:lnTo>
                    <a:pt x="6244" y="151"/>
                  </a:lnTo>
                  <a:lnTo>
                    <a:pt x="6529" y="148"/>
                  </a:lnTo>
                  <a:lnTo>
                    <a:pt x="6529" y="148"/>
                  </a:lnTo>
                  <a:lnTo>
                    <a:pt x="6613" y="146"/>
                  </a:lnTo>
                  <a:lnTo>
                    <a:pt x="6744" y="141"/>
                  </a:lnTo>
                  <a:lnTo>
                    <a:pt x="6744" y="141"/>
                  </a:lnTo>
                  <a:lnTo>
                    <a:pt x="6852" y="134"/>
                  </a:lnTo>
                  <a:lnTo>
                    <a:pt x="6941" y="127"/>
                  </a:lnTo>
                  <a:lnTo>
                    <a:pt x="7015" y="121"/>
                  </a:lnTo>
                  <a:lnTo>
                    <a:pt x="7069" y="114"/>
                  </a:lnTo>
                  <a:lnTo>
                    <a:pt x="7069" y="114"/>
                  </a:lnTo>
                  <a:lnTo>
                    <a:pt x="7166" y="102"/>
                  </a:lnTo>
                  <a:lnTo>
                    <a:pt x="7237" y="90"/>
                  </a:lnTo>
                  <a:lnTo>
                    <a:pt x="7284" y="82"/>
                  </a:lnTo>
                  <a:lnTo>
                    <a:pt x="7313" y="75"/>
                  </a:lnTo>
                  <a:lnTo>
                    <a:pt x="7313" y="75"/>
                  </a:lnTo>
                  <a:lnTo>
                    <a:pt x="7353" y="65"/>
                  </a:lnTo>
                  <a:lnTo>
                    <a:pt x="7390" y="53"/>
                  </a:lnTo>
                  <a:lnTo>
                    <a:pt x="7451" y="35"/>
                  </a:lnTo>
                  <a:lnTo>
                    <a:pt x="7451" y="0"/>
                  </a:lnTo>
                  <a:close/>
                </a:path>
              </a:pathLst>
            </a:custGeom>
            <a:solidFill>
              <a:srgbClr val="A5A6A8"/>
            </a:solidFill>
            <a:ln>
              <a:noFill/>
            </a:ln>
            <a:effectLst>
              <a:innerShdw blurRad="114300">
                <a:prstClr val="black">
                  <a:alpha val="70000"/>
                </a:prstClr>
              </a:inn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BF747318-2F97-A0AB-7FFE-19234CFB8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8438" y="6618288"/>
              <a:ext cx="11828463" cy="55563"/>
            </a:xfrm>
            <a:custGeom>
              <a:avLst/>
              <a:gdLst>
                <a:gd name="T0" fmla="*/ 7451 w 7451"/>
                <a:gd name="T1" fmla="*/ 35 h 35"/>
                <a:gd name="T2" fmla="*/ 0 w 7451"/>
                <a:gd name="T3" fmla="*/ 35 h 35"/>
                <a:gd name="T4" fmla="*/ 0 w 7451"/>
                <a:gd name="T5" fmla="*/ 0 h 35"/>
                <a:gd name="T6" fmla="*/ 3020 w 7451"/>
                <a:gd name="T7" fmla="*/ 0 h 35"/>
                <a:gd name="T8" fmla="*/ 3047 w 7451"/>
                <a:gd name="T9" fmla="*/ 18 h 35"/>
                <a:gd name="T10" fmla="*/ 4413 w 7451"/>
                <a:gd name="T11" fmla="*/ 18 h 35"/>
                <a:gd name="T12" fmla="*/ 4441 w 7451"/>
                <a:gd name="T13" fmla="*/ 0 h 35"/>
                <a:gd name="T14" fmla="*/ 7451 w 7451"/>
                <a:gd name="T15" fmla="*/ 0 h 35"/>
                <a:gd name="T16" fmla="*/ 7451 w 7451"/>
                <a:gd name="T17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51" h="35">
                  <a:moveTo>
                    <a:pt x="745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3020" y="0"/>
                  </a:lnTo>
                  <a:lnTo>
                    <a:pt x="3047" y="18"/>
                  </a:lnTo>
                  <a:lnTo>
                    <a:pt x="4413" y="18"/>
                  </a:lnTo>
                  <a:lnTo>
                    <a:pt x="4441" y="0"/>
                  </a:lnTo>
                  <a:lnTo>
                    <a:pt x="7451" y="0"/>
                  </a:lnTo>
                  <a:lnTo>
                    <a:pt x="7451" y="35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/>
                </a:gs>
                <a:gs pos="9000">
                  <a:srgbClr val="DFE0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0FC465E8-47F8-429D-0987-98A9B426F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0" y="6619875"/>
              <a:ext cx="2255838" cy="90488"/>
            </a:xfrm>
            <a:custGeom>
              <a:avLst/>
              <a:gdLst>
                <a:gd name="T0" fmla="*/ 1389 w 1421"/>
                <a:gd name="T1" fmla="*/ 2 h 57"/>
                <a:gd name="T2" fmla="*/ 32 w 1421"/>
                <a:gd name="T3" fmla="*/ 2 h 57"/>
                <a:gd name="T4" fmla="*/ 32 w 1421"/>
                <a:gd name="T5" fmla="*/ 2 h 57"/>
                <a:gd name="T6" fmla="*/ 17 w 1421"/>
                <a:gd name="T7" fmla="*/ 2 h 57"/>
                <a:gd name="T8" fmla="*/ 0 w 1421"/>
                <a:gd name="T9" fmla="*/ 0 h 57"/>
                <a:gd name="T10" fmla="*/ 0 w 1421"/>
                <a:gd name="T11" fmla="*/ 34 h 57"/>
                <a:gd name="T12" fmla="*/ 0 w 1421"/>
                <a:gd name="T13" fmla="*/ 34 h 57"/>
                <a:gd name="T14" fmla="*/ 20 w 1421"/>
                <a:gd name="T15" fmla="*/ 44 h 57"/>
                <a:gd name="T16" fmla="*/ 42 w 1421"/>
                <a:gd name="T17" fmla="*/ 51 h 57"/>
                <a:gd name="T18" fmla="*/ 64 w 1421"/>
                <a:gd name="T19" fmla="*/ 56 h 57"/>
                <a:gd name="T20" fmla="*/ 85 w 1421"/>
                <a:gd name="T21" fmla="*/ 57 h 57"/>
                <a:gd name="T22" fmla="*/ 1337 w 1421"/>
                <a:gd name="T23" fmla="*/ 57 h 57"/>
                <a:gd name="T24" fmla="*/ 1337 w 1421"/>
                <a:gd name="T25" fmla="*/ 57 h 57"/>
                <a:gd name="T26" fmla="*/ 1359 w 1421"/>
                <a:gd name="T27" fmla="*/ 56 h 57"/>
                <a:gd name="T28" fmla="*/ 1381 w 1421"/>
                <a:gd name="T29" fmla="*/ 51 h 57"/>
                <a:gd name="T30" fmla="*/ 1401 w 1421"/>
                <a:gd name="T31" fmla="*/ 44 h 57"/>
                <a:gd name="T32" fmla="*/ 1421 w 1421"/>
                <a:gd name="T33" fmla="*/ 34 h 57"/>
                <a:gd name="T34" fmla="*/ 1421 w 1421"/>
                <a:gd name="T35" fmla="*/ 0 h 57"/>
                <a:gd name="T36" fmla="*/ 1421 w 1421"/>
                <a:gd name="T37" fmla="*/ 0 h 57"/>
                <a:gd name="T38" fmla="*/ 1406 w 1421"/>
                <a:gd name="T39" fmla="*/ 2 h 57"/>
                <a:gd name="T40" fmla="*/ 1389 w 1421"/>
                <a:gd name="T41" fmla="*/ 2 h 57"/>
                <a:gd name="T42" fmla="*/ 1389 w 1421"/>
                <a:gd name="T43" fmla="*/ 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21" h="57">
                  <a:moveTo>
                    <a:pt x="1389" y="2"/>
                  </a:moveTo>
                  <a:lnTo>
                    <a:pt x="32" y="2"/>
                  </a:lnTo>
                  <a:lnTo>
                    <a:pt x="32" y="2"/>
                  </a:lnTo>
                  <a:lnTo>
                    <a:pt x="17" y="2"/>
                  </a:lnTo>
                  <a:lnTo>
                    <a:pt x="0" y="0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20" y="44"/>
                  </a:lnTo>
                  <a:lnTo>
                    <a:pt x="42" y="51"/>
                  </a:lnTo>
                  <a:lnTo>
                    <a:pt x="64" y="56"/>
                  </a:lnTo>
                  <a:lnTo>
                    <a:pt x="85" y="57"/>
                  </a:lnTo>
                  <a:lnTo>
                    <a:pt x="1337" y="57"/>
                  </a:lnTo>
                  <a:lnTo>
                    <a:pt x="1337" y="57"/>
                  </a:lnTo>
                  <a:lnTo>
                    <a:pt x="1359" y="56"/>
                  </a:lnTo>
                  <a:lnTo>
                    <a:pt x="1381" y="51"/>
                  </a:lnTo>
                  <a:lnTo>
                    <a:pt x="1401" y="44"/>
                  </a:lnTo>
                  <a:lnTo>
                    <a:pt x="1421" y="34"/>
                  </a:lnTo>
                  <a:lnTo>
                    <a:pt x="1421" y="0"/>
                  </a:lnTo>
                  <a:lnTo>
                    <a:pt x="1421" y="0"/>
                  </a:lnTo>
                  <a:lnTo>
                    <a:pt x="1406" y="2"/>
                  </a:lnTo>
                  <a:lnTo>
                    <a:pt x="1389" y="2"/>
                  </a:lnTo>
                  <a:lnTo>
                    <a:pt x="1389" y="2"/>
                  </a:lnTo>
                  <a:close/>
                </a:path>
              </a:pathLst>
            </a:custGeom>
            <a:gradFill>
              <a:gsLst>
                <a:gs pos="0">
                  <a:srgbClr val="96999A">
                    <a:lumMod val="70000"/>
                  </a:srgbClr>
                </a:gs>
                <a:gs pos="3000">
                  <a:srgbClr val="96999A"/>
                </a:gs>
                <a:gs pos="100000">
                  <a:srgbClr val="96999A">
                    <a:lumMod val="70000"/>
                  </a:srgbClr>
                </a:gs>
                <a:gs pos="97000">
                  <a:srgbClr val="96999A"/>
                </a:gs>
                <a:gs pos="91000">
                  <a:srgbClr val="DFE0E1">
                    <a:lumMod val="95000"/>
                  </a:srgbClr>
                </a:gs>
                <a:gs pos="9000">
                  <a:srgbClr val="DFE0E1">
                    <a:lumMod val="95000"/>
                  </a:srgb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Work Sans" pitchFamily="2" charset="0"/>
              </a:endParaRPr>
            </a:p>
          </p:txBody>
        </p:sp>
      </p:grpSp>
      <p:sp>
        <p:nvSpPr>
          <p:cNvPr id="2" name="Espaço Reservado para Imagem 1">
            <a:extLst>
              <a:ext uri="{FF2B5EF4-FFF2-40B4-BE49-F238E27FC236}">
                <a16:creationId xmlns:a16="http://schemas.microsoft.com/office/drawing/2014/main" id="{C72272F6-5494-3AD0-BF7C-06CA036523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772941"/>
      </p:ext>
    </p:extLst>
  </p:cSld>
  <p:clrMapOvr>
    <a:masterClrMapping/>
  </p:clrMapOvr>
</p:sld>
</file>

<file path=ppt/theme/theme1.xml><?xml version="1.0" encoding="utf-8"?>
<a:theme xmlns:a="http://schemas.openxmlformats.org/drawingml/2006/main" name="MESTRE">
  <a:themeElements>
    <a:clrScheme name="Apresentação Corporativa - 02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7">
      <a:majorFont>
        <a:latin typeface="Playfair Display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1259</Words>
  <Application>Microsoft Office PowerPoint</Application>
  <PresentationFormat>Apresentação na tela (16:9)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Heebo</vt:lpstr>
      <vt:lpstr>Arial</vt:lpstr>
      <vt:lpstr>Playfair Display</vt:lpstr>
      <vt:lpstr>Raleway</vt:lpstr>
      <vt:lpstr>Work Sans</vt:lpstr>
      <vt:lpstr>MESTRE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20</cp:revision>
  <dcterms:created xsi:type="dcterms:W3CDTF">2021-03-22T18:09:14Z</dcterms:created>
  <dcterms:modified xsi:type="dcterms:W3CDTF">2024-11-19T19:43:12Z</dcterms:modified>
</cp:coreProperties>
</file>