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27" r:id="rId1"/>
  </p:sldMasterIdLst>
  <p:sldIdLst>
    <p:sldId id="256" r:id="rId2"/>
    <p:sldId id="257" r:id="rId3"/>
    <p:sldId id="28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</p:sldIdLst>
  <p:sldSz cx="12192000" cy="6858000"/>
  <p:notesSz cx="6858000" cy="9144000"/>
  <p:embeddedFontLst>
    <p:embeddedFont>
      <p:font typeface="Heebo" pitchFamily="2" charset="-79"/>
      <p:regular r:id="rId26"/>
      <p:bold r:id="rId27"/>
    </p:embeddedFont>
    <p:embeddedFont>
      <p:font typeface="Karla" pitchFamily="2" charset="0"/>
      <p:regular r:id="rId28"/>
      <p:bold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Poppins" panose="00000500000000000000" pitchFamily="2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ESENTAÇÃO PESSOAL" id="{E2966AAB-3CE1-412D-963D-C2EC8555D2EF}">
          <p14:sldIdLst>
            <p14:sldId id="256"/>
            <p14:sldId id="257"/>
            <p14:sldId id="286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5BB1"/>
    <a:srgbClr val="35D8B9"/>
    <a:srgbClr val="FF2122"/>
    <a:srgbClr val="009E9A"/>
    <a:srgbClr val="218EAB"/>
    <a:srgbClr val="4E77A3"/>
    <a:srgbClr val="1794A4"/>
    <a:srgbClr val="2D85B1"/>
    <a:srgbClr val="0593A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6120" autoAdjust="0"/>
  </p:normalViewPr>
  <p:slideViewPr>
    <p:cSldViewPr snapToGrid="0">
      <p:cViewPr varScale="1">
        <p:scale>
          <a:sx n="102" d="100"/>
          <a:sy n="102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55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52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1BE638-3AE5-9E28-8486-632DB28282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34296" y="2507253"/>
            <a:ext cx="4337936" cy="2713435"/>
          </a:xfrm>
          <a:custGeom>
            <a:avLst/>
            <a:gdLst>
              <a:gd name="connsiteX0" fmla="*/ 0 w 4337936"/>
              <a:gd name="connsiteY0" fmla="*/ 0 h 2713435"/>
              <a:gd name="connsiteX1" fmla="*/ 4337936 w 4337936"/>
              <a:gd name="connsiteY1" fmla="*/ 0 h 2713435"/>
              <a:gd name="connsiteX2" fmla="*/ 4337936 w 4337936"/>
              <a:gd name="connsiteY2" fmla="*/ 2713435 h 2713435"/>
              <a:gd name="connsiteX3" fmla="*/ 0 w 4337936"/>
              <a:gd name="connsiteY3" fmla="*/ 2713435 h 2713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7936" h="2713435">
                <a:moveTo>
                  <a:pt x="0" y="0"/>
                </a:moveTo>
                <a:lnTo>
                  <a:pt x="4337936" y="0"/>
                </a:lnTo>
                <a:lnTo>
                  <a:pt x="4337936" y="2713435"/>
                </a:lnTo>
                <a:lnTo>
                  <a:pt x="0" y="2713435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8848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89CE0AB8-41D6-9D1D-6B74-B34A9A18A28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532447" y="2142620"/>
            <a:ext cx="2640380" cy="1762513"/>
          </a:xfrm>
          <a:custGeom>
            <a:avLst/>
            <a:gdLst>
              <a:gd name="connsiteX0" fmla="*/ 0 w 2640380"/>
              <a:gd name="connsiteY0" fmla="*/ 0 h 1762513"/>
              <a:gd name="connsiteX1" fmla="*/ 2640380 w 2640380"/>
              <a:gd name="connsiteY1" fmla="*/ 0 h 1762513"/>
              <a:gd name="connsiteX2" fmla="*/ 2640380 w 2640380"/>
              <a:gd name="connsiteY2" fmla="*/ 1762513 h 1762513"/>
              <a:gd name="connsiteX3" fmla="*/ 0 w 2640380"/>
              <a:gd name="connsiteY3" fmla="*/ 1762513 h 176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0380" h="1762513">
                <a:moveTo>
                  <a:pt x="0" y="0"/>
                </a:moveTo>
                <a:lnTo>
                  <a:pt x="2640380" y="0"/>
                </a:lnTo>
                <a:lnTo>
                  <a:pt x="2640380" y="1762513"/>
                </a:lnTo>
                <a:lnTo>
                  <a:pt x="0" y="176251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2840573E-15AD-3638-B1EE-93CAB285D9E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886551" y="3910540"/>
            <a:ext cx="2640380" cy="1762513"/>
          </a:xfrm>
          <a:custGeom>
            <a:avLst/>
            <a:gdLst>
              <a:gd name="connsiteX0" fmla="*/ 0 w 2640380"/>
              <a:gd name="connsiteY0" fmla="*/ 0 h 1762513"/>
              <a:gd name="connsiteX1" fmla="*/ 2640380 w 2640380"/>
              <a:gd name="connsiteY1" fmla="*/ 0 h 1762513"/>
              <a:gd name="connsiteX2" fmla="*/ 2640380 w 2640380"/>
              <a:gd name="connsiteY2" fmla="*/ 1762513 h 1762513"/>
              <a:gd name="connsiteX3" fmla="*/ 0 w 2640380"/>
              <a:gd name="connsiteY3" fmla="*/ 1762513 h 176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0380" h="1762513">
                <a:moveTo>
                  <a:pt x="0" y="0"/>
                </a:moveTo>
                <a:lnTo>
                  <a:pt x="2640380" y="0"/>
                </a:lnTo>
                <a:lnTo>
                  <a:pt x="2640380" y="1762513"/>
                </a:lnTo>
                <a:lnTo>
                  <a:pt x="0" y="176251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C0ED3618-C046-1EF2-262F-5B79947AD25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532447" y="3910540"/>
            <a:ext cx="2640380" cy="1762513"/>
          </a:xfrm>
          <a:custGeom>
            <a:avLst/>
            <a:gdLst>
              <a:gd name="connsiteX0" fmla="*/ 0 w 2640380"/>
              <a:gd name="connsiteY0" fmla="*/ 0 h 1762513"/>
              <a:gd name="connsiteX1" fmla="*/ 2640380 w 2640380"/>
              <a:gd name="connsiteY1" fmla="*/ 0 h 1762513"/>
              <a:gd name="connsiteX2" fmla="*/ 2640380 w 2640380"/>
              <a:gd name="connsiteY2" fmla="*/ 1762513 h 1762513"/>
              <a:gd name="connsiteX3" fmla="*/ 0 w 2640380"/>
              <a:gd name="connsiteY3" fmla="*/ 1762513 h 176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0380" h="1762513">
                <a:moveTo>
                  <a:pt x="0" y="0"/>
                </a:moveTo>
                <a:lnTo>
                  <a:pt x="2640380" y="0"/>
                </a:lnTo>
                <a:lnTo>
                  <a:pt x="2640380" y="1762513"/>
                </a:lnTo>
                <a:lnTo>
                  <a:pt x="0" y="176251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BA9BE26E-5C01-464D-712D-40B9758EC2F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86551" y="2142620"/>
            <a:ext cx="2640380" cy="1762513"/>
          </a:xfrm>
          <a:custGeom>
            <a:avLst/>
            <a:gdLst>
              <a:gd name="connsiteX0" fmla="*/ 0 w 2640380"/>
              <a:gd name="connsiteY0" fmla="*/ 0 h 1762513"/>
              <a:gd name="connsiteX1" fmla="*/ 2640380 w 2640380"/>
              <a:gd name="connsiteY1" fmla="*/ 0 h 1762513"/>
              <a:gd name="connsiteX2" fmla="*/ 2640380 w 2640380"/>
              <a:gd name="connsiteY2" fmla="*/ 1762513 h 1762513"/>
              <a:gd name="connsiteX3" fmla="*/ 0 w 2640380"/>
              <a:gd name="connsiteY3" fmla="*/ 1762513 h 1762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0380" h="1762513">
                <a:moveTo>
                  <a:pt x="0" y="0"/>
                </a:moveTo>
                <a:lnTo>
                  <a:pt x="2640380" y="0"/>
                </a:lnTo>
                <a:lnTo>
                  <a:pt x="2640380" y="1762513"/>
                </a:lnTo>
                <a:lnTo>
                  <a:pt x="0" y="176251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41836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9B1C34D1-D964-1D1B-C210-6DCB2AA6D9C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158372" y="947400"/>
            <a:ext cx="2122351" cy="4504685"/>
          </a:xfrm>
          <a:custGeom>
            <a:avLst/>
            <a:gdLst>
              <a:gd name="connsiteX0" fmla="*/ 0 w 2122351"/>
              <a:gd name="connsiteY0" fmla="*/ 0 h 4504685"/>
              <a:gd name="connsiteX1" fmla="*/ 2122351 w 2122351"/>
              <a:gd name="connsiteY1" fmla="*/ 0 h 4504685"/>
              <a:gd name="connsiteX2" fmla="*/ 2122351 w 2122351"/>
              <a:gd name="connsiteY2" fmla="*/ 4504685 h 4504685"/>
              <a:gd name="connsiteX3" fmla="*/ 0 w 2122351"/>
              <a:gd name="connsiteY3" fmla="*/ 4504685 h 450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2351" h="4504685">
                <a:moveTo>
                  <a:pt x="0" y="0"/>
                </a:moveTo>
                <a:lnTo>
                  <a:pt x="2122351" y="0"/>
                </a:lnTo>
                <a:lnTo>
                  <a:pt x="2122351" y="4504685"/>
                </a:lnTo>
                <a:lnTo>
                  <a:pt x="0" y="4504685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646420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5153477-BABD-CD39-2EAC-110145DB4B7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584307" y="2599952"/>
            <a:ext cx="3428092" cy="2161441"/>
          </a:xfrm>
          <a:custGeom>
            <a:avLst/>
            <a:gdLst>
              <a:gd name="connsiteX0" fmla="*/ 0 w 3428092"/>
              <a:gd name="connsiteY0" fmla="*/ 0 h 2161441"/>
              <a:gd name="connsiteX1" fmla="*/ 3428092 w 3428092"/>
              <a:gd name="connsiteY1" fmla="*/ 0 h 2161441"/>
              <a:gd name="connsiteX2" fmla="*/ 3428092 w 3428092"/>
              <a:gd name="connsiteY2" fmla="*/ 2161441 h 2161441"/>
              <a:gd name="connsiteX3" fmla="*/ 0 w 3428092"/>
              <a:gd name="connsiteY3" fmla="*/ 2161441 h 2161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8092" h="2161441">
                <a:moveTo>
                  <a:pt x="0" y="0"/>
                </a:moveTo>
                <a:lnTo>
                  <a:pt x="3428092" y="0"/>
                </a:lnTo>
                <a:lnTo>
                  <a:pt x="3428092" y="2161441"/>
                </a:lnTo>
                <a:lnTo>
                  <a:pt x="0" y="2161441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06498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5A84FA52-496C-6465-0E40-0A507F26989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69915" y="891009"/>
            <a:ext cx="1806591" cy="3834031"/>
          </a:xfrm>
          <a:custGeom>
            <a:avLst/>
            <a:gdLst>
              <a:gd name="connsiteX0" fmla="*/ 0 w 1806591"/>
              <a:gd name="connsiteY0" fmla="*/ 0 h 3834031"/>
              <a:gd name="connsiteX1" fmla="*/ 1806591 w 1806591"/>
              <a:gd name="connsiteY1" fmla="*/ 0 h 3834031"/>
              <a:gd name="connsiteX2" fmla="*/ 1806591 w 1806591"/>
              <a:gd name="connsiteY2" fmla="*/ 3834031 h 3834031"/>
              <a:gd name="connsiteX3" fmla="*/ 0 w 1806591"/>
              <a:gd name="connsiteY3" fmla="*/ 3834031 h 383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6591" h="3834031">
                <a:moveTo>
                  <a:pt x="0" y="0"/>
                </a:moveTo>
                <a:lnTo>
                  <a:pt x="1806591" y="0"/>
                </a:lnTo>
                <a:lnTo>
                  <a:pt x="1806591" y="3834031"/>
                </a:lnTo>
                <a:lnTo>
                  <a:pt x="0" y="3834031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40EC5BD4-ADCE-C2B7-D0A5-112BB913A610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012544" y="891009"/>
            <a:ext cx="1806591" cy="3834031"/>
          </a:xfrm>
          <a:custGeom>
            <a:avLst/>
            <a:gdLst>
              <a:gd name="connsiteX0" fmla="*/ 0 w 1806591"/>
              <a:gd name="connsiteY0" fmla="*/ 0 h 3834031"/>
              <a:gd name="connsiteX1" fmla="*/ 1806591 w 1806591"/>
              <a:gd name="connsiteY1" fmla="*/ 0 h 3834031"/>
              <a:gd name="connsiteX2" fmla="*/ 1806591 w 1806591"/>
              <a:gd name="connsiteY2" fmla="*/ 3834031 h 3834031"/>
              <a:gd name="connsiteX3" fmla="*/ 0 w 1806591"/>
              <a:gd name="connsiteY3" fmla="*/ 3834031 h 383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6591" h="3834031">
                <a:moveTo>
                  <a:pt x="0" y="0"/>
                </a:moveTo>
                <a:lnTo>
                  <a:pt x="1806591" y="0"/>
                </a:lnTo>
                <a:lnTo>
                  <a:pt x="1806591" y="3834031"/>
                </a:lnTo>
                <a:lnTo>
                  <a:pt x="0" y="3834031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841471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ADF7D59E-65EB-F800-2334-CA0F9A57A13D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8552039" y="2459241"/>
            <a:ext cx="2185416" cy="2002536"/>
          </a:xfrm>
          <a:custGeom>
            <a:avLst/>
            <a:gdLst>
              <a:gd name="connsiteX0" fmla="*/ 0 w 2185416"/>
              <a:gd name="connsiteY0" fmla="*/ 0 h 2002536"/>
              <a:gd name="connsiteX1" fmla="*/ 2185416 w 2185416"/>
              <a:gd name="connsiteY1" fmla="*/ 0 h 2002536"/>
              <a:gd name="connsiteX2" fmla="*/ 2185416 w 2185416"/>
              <a:gd name="connsiteY2" fmla="*/ 2002536 h 2002536"/>
              <a:gd name="connsiteX3" fmla="*/ 0 w 2185416"/>
              <a:gd name="connsiteY3" fmla="*/ 2002536 h 200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16" h="2002536">
                <a:moveTo>
                  <a:pt x="0" y="0"/>
                </a:moveTo>
                <a:lnTo>
                  <a:pt x="2185416" y="0"/>
                </a:lnTo>
                <a:lnTo>
                  <a:pt x="2185416" y="2002536"/>
                </a:lnTo>
                <a:lnTo>
                  <a:pt x="0" y="2002536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A5506491-EEF9-5A4B-487F-81930043AF72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999215" y="2427732"/>
            <a:ext cx="2009963" cy="2002536"/>
          </a:xfrm>
          <a:custGeom>
            <a:avLst/>
            <a:gdLst>
              <a:gd name="connsiteX0" fmla="*/ 0 w 2009963"/>
              <a:gd name="connsiteY0" fmla="*/ 0 h 2002536"/>
              <a:gd name="connsiteX1" fmla="*/ 2009963 w 2009963"/>
              <a:gd name="connsiteY1" fmla="*/ 0 h 2002536"/>
              <a:gd name="connsiteX2" fmla="*/ 2009963 w 2009963"/>
              <a:gd name="connsiteY2" fmla="*/ 2002536 h 2002536"/>
              <a:gd name="connsiteX3" fmla="*/ 0 w 2009963"/>
              <a:gd name="connsiteY3" fmla="*/ 2002536 h 200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963" h="2002536">
                <a:moveTo>
                  <a:pt x="0" y="0"/>
                </a:moveTo>
                <a:lnTo>
                  <a:pt x="2009963" y="0"/>
                </a:lnTo>
                <a:lnTo>
                  <a:pt x="2009963" y="2002536"/>
                </a:lnTo>
                <a:lnTo>
                  <a:pt x="0" y="2002536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403C212E-6C4A-2B08-F27E-2C451CA1658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1449787" y="2459241"/>
            <a:ext cx="2185416" cy="2002536"/>
          </a:xfrm>
          <a:custGeom>
            <a:avLst/>
            <a:gdLst>
              <a:gd name="connsiteX0" fmla="*/ 0 w 2185416"/>
              <a:gd name="connsiteY0" fmla="*/ 0 h 2002536"/>
              <a:gd name="connsiteX1" fmla="*/ 2185416 w 2185416"/>
              <a:gd name="connsiteY1" fmla="*/ 0 h 2002536"/>
              <a:gd name="connsiteX2" fmla="*/ 2185416 w 2185416"/>
              <a:gd name="connsiteY2" fmla="*/ 2002536 h 2002536"/>
              <a:gd name="connsiteX3" fmla="*/ 0 w 2185416"/>
              <a:gd name="connsiteY3" fmla="*/ 2002536 h 200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85416" h="2002536">
                <a:moveTo>
                  <a:pt x="0" y="0"/>
                </a:moveTo>
                <a:lnTo>
                  <a:pt x="2185416" y="0"/>
                </a:lnTo>
                <a:lnTo>
                  <a:pt x="2185416" y="2002536"/>
                </a:lnTo>
                <a:lnTo>
                  <a:pt x="0" y="2002536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919882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24816ADA-1CA8-890B-9EF3-6F89B4633B3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125435" y="1375351"/>
            <a:ext cx="3138716" cy="3138716"/>
          </a:xfrm>
          <a:custGeom>
            <a:avLst/>
            <a:gdLst>
              <a:gd name="connsiteX0" fmla="*/ 1569358 w 3138716"/>
              <a:gd name="connsiteY0" fmla="*/ 0 h 3138716"/>
              <a:gd name="connsiteX1" fmla="*/ 3138716 w 3138716"/>
              <a:gd name="connsiteY1" fmla="*/ 1569358 h 3138716"/>
              <a:gd name="connsiteX2" fmla="*/ 1569358 w 3138716"/>
              <a:gd name="connsiteY2" fmla="*/ 3138716 h 3138716"/>
              <a:gd name="connsiteX3" fmla="*/ 0 w 3138716"/>
              <a:gd name="connsiteY3" fmla="*/ 1569358 h 3138716"/>
              <a:gd name="connsiteX4" fmla="*/ 1569358 w 3138716"/>
              <a:gd name="connsiteY4" fmla="*/ 0 h 3138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8716" h="3138716">
                <a:moveTo>
                  <a:pt x="1569358" y="0"/>
                </a:moveTo>
                <a:cubicBezTo>
                  <a:pt x="2436090" y="0"/>
                  <a:pt x="3138716" y="702626"/>
                  <a:pt x="3138716" y="1569358"/>
                </a:cubicBezTo>
                <a:cubicBezTo>
                  <a:pt x="3138716" y="2436090"/>
                  <a:pt x="2436090" y="3138716"/>
                  <a:pt x="1569358" y="3138716"/>
                </a:cubicBezTo>
                <a:cubicBezTo>
                  <a:pt x="702626" y="3138716"/>
                  <a:pt x="0" y="2436090"/>
                  <a:pt x="0" y="1569358"/>
                </a:cubicBezTo>
                <a:cubicBezTo>
                  <a:pt x="0" y="702626"/>
                  <a:pt x="702626" y="0"/>
                  <a:pt x="1569358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419213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FCA5CD-519B-4604-2E26-9DE0AE9169A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3562349"/>
              <a:gd name="connsiteY0" fmla="*/ 0 h 2194243"/>
              <a:gd name="connsiteX1" fmla="*/ 3562349 w 3562349"/>
              <a:gd name="connsiteY1" fmla="*/ 0 h 2194243"/>
              <a:gd name="connsiteX2" fmla="*/ 3562349 w 3562349"/>
              <a:gd name="connsiteY2" fmla="*/ 2194243 h 2194243"/>
              <a:gd name="connsiteX3" fmla="*/ 0 w 3562349"/>
              <a:gd name="connsiteY3" fmla="*/ 2194243 h 2194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2349" h="2194243">
                <a:moveTo>
                  <a:pt x="0" y="0"/>
                </a:moveTo>
                <a:lnTo>
                  <a:pt x="3562349" y="0"/>
                </a:lnTo>
                <a:lnTo>
                  <a:pt x="3562349" y="2194243"/>
                </a:lnTo>
                <a:lnTo>
                  <a:pt x="0" y="219424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42745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13E23F1F-D67E-E44A-541B-595345EA70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62701" y="0"/>
            <a:ext cx="58293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3348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A71639-5270-9FA3-6E77-156EACE55F2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" y="0"/>
            <a:ext cx="4412989" cy="6858000"/>
          </a:xfrm>
          <a:custGeom>
            <a:avLst/>
            <a:gdLst>
              <a:gd name="connsiteX0" fmla="*/ 0 w 4412989"/>
              <a:gd name="connsiteY0" fmla="*/ 0 h 6858000"/>
              <a:gd name="connsiteX1" fmla="*/ 4412989 w 4412989"/>
              <a:gd name="connsiteY1" fmla="*/ 0 h 6858000"/>
              <a:gd name="connsiteX2" fmla="*/ 4412989 w 4412989"/>
              <a:gd name="connsiteY2" fmla="*/ 6858000 h 6858000"/>
              <a:gd name="connsiteX3" fmla="*/ 0 w 4412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989" h="6858000">
                <a:moveTo>
                  <a:pt x="0" y="0"/>
                </a:moveTo>
                <a:lnTo>
                  <a:pt x="4412989" y="0"/>
                </a:lnTo>
                <a:lnTo>
                  <a:pt x="4412989" y="6858000"/>
                </a:lnTo>
                <a:lnTo>
                  <a:pt x="0" y="68580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618178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4ABFC5-4025-C7C2-B687-945B6294BC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033591" y="0"/>
            <a:ext cx="4715555" cy="6858000"/>
          </a:xfrm>
          <a:custGeom>
            <a:avLst/>
            <a:gdLst>
              <a:gd name="connsiteX0" fmla="*/ 0 w 4715555"/>
              <a:gd name="connsiteY0" fmla="*/ 0 h 6858000"/>
              <a:gd name="connsiteX1" fmla="*/ 4715555 w 4715555"/>
              <a:gd name="connsiteY1" fmla="*/ 0 h 6858000"/>
              <a:gd name="connsiteX2" fmla="*/ 4715555 w 4715555"/>
              <a:gd name="connsiteY2" fmla="*/ 6858000 h 6858000"/>
              <a:gd name="connsiteX3" fmla="*/ 0 w 471555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5555" h="6858000">
                <a:moveTo>
                  <a:pt x="0" y="0"/>
                </a:moveTo>
                <a:lnTo>
                  <a:pt x="4715555" y="0"/>
                </a:lnTo>
                <a:lnTo>
                  <a:pt x="4715555" y="6858000"/>
                </a:lnTo>
                <a:lnTo>
                  <a:pt x="0" y="68580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640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C57081-4844-9A24-FC04-FEB69AFF1CF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79012" y="0"/>
            <a:ext cx="4412989" cy="6858000"/>
          </a:xfrm>
          <a:custGeom>
            <a:avLst/>
            <a:gdLst>
              <a:gd name="connsiteX0" fmla="*/ 0 w 4412989"/>
              <a:gd name="connsiteY0" fmla="*/ 0 h 6858000"/>
              <a:gd name="connsiteX1" fmla="*/ 4412989 w 4412989"/>
              <a:gd name="connsiteY1" fmla="*/ 0 h 6858000"/>
              <a:gd name="connsiteX2" fmla="*/ 4412989 w 4412989"/>
              <a:gd name="connsiteY2" fmla="*/ 6858000 h 6858000"/>
              <a:gd name="connsiteX3" fmla="*/ 0 w 441298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2989" h="6858000">
                <a:moveTo>
                  <a:pt x="0" y="0"/>
                </a:moveTo>
                <a:lnTo>
                  <a:pt x="4412989" y="0"/>
                </a:lnTo>
                <a:lnTo>
                  <a:pt x="4412989" y="6858000"/>
                </a:lnTo>
                <a:lnTo>
                  <a:pt x="0" y="68580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51986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9A3383B8-85BF-7E80-6D17-A2C85E18CD8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124594" y="3715449"/>
            <a:ext cx="4049823" cy="2701231"/>
          </a:xfrm>
          <a:custGeom>
            <a:avLst/>
            <a:gdLst>
              <a:gd name="connsiteX0" fmla="*/ 0 w 4049823"/>
              <a:gd name="connsiteY0" fmla="*/ 0 h 2701231"/>
              <a:gd name="connsiteX1" fmla="*/ 4049823 w 4049823"/>
              <a:gd name="connsiteY1" fmla="*/ 0 h 2701231"/>
              <a:gd name="connsiteX2" fmla="*/ 4049823 w 4049823"/>
              <a:gd name="connsiteY2" fmla="*/ 2701231 h 2701231"/>
              <a:gd name="connsiteX3" fmla="*/ 0 w 4049823"/>
              <a:gd name="connsiteY3" fmla="*/ 2701231 h 2701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823" h="2701231">
                <a:moveTo>
                  <a:pt x="0" y="0"/>
                </a:moveTo>
                <a:lnTo>
                  <a:pt x="4049823" y="0"/>
                </a:lnTo>
                <a:lnTo>
                  <a:pt x="4049823" y="2701231"/>
                </a:lnTo>
                <a:lnTo>
                  <a:pt x="0" y="2701231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267B0DF3-1354-606E-53CF-74ADBC57BFD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124594" y="884170"/>
            <a:ext cx="4049823" cy="2701231"/>
          </a:xfrm>
          <a:custGeom>
            <a:avLst/>
            <a:gdLst>
              <a:gd name="connsiteX0" fmla="*/ 0 w 4049823"/>
              <a:gd name="connsiteY0" fmla="*/ 0 h 2701231"/>
              <a:gd name="connsiteX1" fmla="*/ 4049823 w 4049823"/>
              <a:gd name="connsiteY1" fmla="*/ 0 h 2701231"/>
              <a:gd name="connsiteX2" fmla="*/ 4049823 w 4049823"/>
              <a:gd name="connsiteY2" fmla="*/ 2701231 h 2701231"/>
              <a:gd name="connsiteX3" fmla="*/ 0 w 4049823"/>
              <a:gd name="connsiteY3" fmla="*/ 2701231 h 2701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823" h="2701231">
                <a:moveTo>
                  <a:pt x="0" y="0"/>
                </a:moveTo>
                <a:lnTo>
                  <a:pt x="4049823" y="0"/>
                </a:lnTo>
                <a:lnTo>
                  <a:pt x="4049823" y="2701231"/>
                </a:lnTo>
                <a:lnTo>
                  <a:pt x="0" y="2701231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97606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5E55678D-9243-074D-3AE6-51B59217C0B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17590" y="2333084"/>
            <a:ext cx="3286127" cy="2191837"/>
          </a:xfrm>
          <a:custGeom>
            <a:avLst/>
            <a:gdLst>
              <a:gd name="connsiteX0" fmla="*/ 0 w 3286127"/>
              <a:gd name="connsiteY0" fmla="*/ 0 h 2191837"/>
              <a:gd name="connsiteX1" fmla="*/ 3286127 w 3286127"/>
              <a:gd name="connsiteY1" fmla="*/ 0 h 2191837"/>
              <a:gd name="connsiteX2" fmla="*/ 3286127 w 3286127"/>
              <a:gd name="connsiteY2" fmla="*/ 2191837 h 2191837"/>
              <a:gd name="connsiteX3" fmla="*/ 0 w 3286127"/>
              <a:gd name="connsiteY3" fmla="*/ 2191837 h 219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127" h="2191837">
                <a:moveTo>
                  <a:pt x="0" y="0"/>
                </a:moveTo>
                <a:lnTo>
                  <a:pt x="3286127" y="0"/>
                </a:lnTo>
                <a:lnTo>
                  <a:pt x="3286127" y="2191837"/>
                </a:lnTo>
                <a:lnTo>
                  <a:pt x="0" y="2191837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F8C5B836-21DF-DCC4-BC31-0E96DBBAB68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4445778" y="2333084"/>
            <a:ext cx="3286127" cy="2191837"/>
          </a:xfrm>
          <a:custGeom>
            <a:avLst/>
            <a:gdLst>
              <a:gd name="connsiteX0" fmla="*/ 0 w 3286127"/>
              <a:gd name="connsiteY0" fmla="*/ 0 h 2191837"/>
              <a:gd name="connsiteX1" fmla="*/ 3286127 w 3286127"/>
              <a:gd name="connsiteY1" fmla="*/ 0 h 2191837"/>
              <a:gd name="connsiteX2" fmla="*/ 3286127 w 3286127"/>
              <a:gd name="connsiteY2" fmla="*/ 2191837 h 2191837"/>
              <a:gd name="connsiteX3" fmla="*/ 0 w 3286127"/>
              <a:gd name="connsiteY3" fmla="*/ 2191837 h 219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127" h="2191837">
                <a:moveTo>
                  <a:pt x="0" y="0"/>
                </a:moveTo>
                <a:lnTo>
                  <a:pt x="3286127" y="0"/>
                </a:lnTo>
                <a:lnTo>
                  <a:pt x="3286127" y="2191837"/>
                </a:lnTo>
                <a:lnTo>
                  <a:pt x="0" y="2191837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AFCB29CE-7788-11DA-759F-5A55D5432D0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888293" y="2333084"/>
            <a:ext cx="3286127" cy="2191837"/>
          </a:xfrm>
          <a:custGeom>
            <a:avLst/>
            <a:gdLst>
              <a:gd name="connsiteX0" fmla="*/ 0 w 3286127"/>
              <a:gd name="connsiteY0" fmla="*/ 0 h 2191837"/>
              <a:gd name="connsiteX1" fmla="*/ 3286127 w 3286127"/>
              <a:gd name="connsiteY1" fmla="*/ 0 h 2191837"/>
              <a:gd name="connsiteX2" fmla="*/ 3286127 w 3286127"/>
              <a:gd name="connsiteY2" fmla="*/ 2191837 h 2191837"/>
              <a:gd name="connsiteX3" fmla="*/ 0 w 3286127"/>
              <a:gd name="connsiteY3" fmla="*/ 2191837 h 219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127" h="2191837">
                <a:moveTo>
                  <a:pt x="0" y="0"/>
                </a:moveTo>
                <a:lnTo>
                  <a:pt x="3286127" y="0"/>
                </a:lnTo>
                <a:lnTo>
                  <a:pt x="3286127" y="2191837"/>
                </a:lnTo>
                <a:lnTo>
                  <a:pt x="0" y="2191837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521746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5191043B-0C70-17B5-974B-F9F22BCD02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19181" y="2014576"/>
            <a:ext cx="2418073" cy="3224173"/>
          </a:xfrm>
          <a:custGeom>
            <a:avLst/>
            <a:gdLst>
              <a:gd name="connsiteX0" fmla="*/ 0 w 2418073"/>
              <a:gd name="connsiteY0" fmla="*/ 0 h 3224173"/>
              <a:gd name="connsiteX1" fmla="*/ 2418073 w 2418073"/>
              <a:gd name="connsiteY1" fmla="*/ 0 h 3224173"/>
              <a:gd name="connsiteX2" fmla="*/ 2418073 w 2418073"/>
              <a:gd name="connsiteY2" fmla="*/ 3224173 h 3224173"/>
              <a:gd name="connsiteX3" fmla="*/ 0 w 2418073"/>
              <a:gd name="connsiteY3" fmla="*/ 3224173 h 322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73" h="3224173">
                <a:moveTo>
                  <a:pt x="0" y="0"/>
                </a:moveTo>
                <a:lnTo>
                  <a:pt x="2418073" y="0"/>
                </a:lnTo>
                <a:lnTo>
                  <a:pt x="2418073" y="3224173"/>
                </a:lnTo>
                <a:lnTo>
                  <a:pt x="0" y="322417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3F2B06C2-AAD2-F8E0-CF32-6430AD47DF3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598237" y="2014576"/>
            <a:ext cx="2418073" cy="3224173"/>
          </a:xfrm>
          <a:custGeom>
            <a:avLst/>
            <a:gdLst>
              <a:gd name="connsiteX0" fmla="*/ 0 w 2418073"/>
              <a:gd name="connsiteY0" fmla="*/ 0 h 3224173"/>
              <a:gd name="connsiteX1" fmla="*/ 2418073 w 2418073"/>
              <a:gd name="connsiteY1" fmla="*/ 0 h 3224173"/>
              <a:gd name="connsiteX2" fmla="*/ 2418073 w 2418073"/>
              <a:gd name="connsiteY2" fmla="*/ 3224173 h 3224173"/>
              <a:gd name="connsiteX3" fmla="*/ 0 w 2418073"/>
              <a:gd name="connsiteY3" fmla="*/ 3224173 h 322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73" h="3224173">
                <a:moveTo>
                  <a:pt x="0" y="0"/>
                </a:moveTo>
                <a:lnTo>
                  <a:pt x="2418073" y="0"/>
                </a:lnTo>
                <a:lnTo>
                  <a:pt x="2418073" y="3224173"/>
                </a:lnTo>
                <a:lnTo>
                  <a:pt x="0" y="322417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:a16="http://schemas.microsoft.com/office/drawing/2014/main" id="{06E140B7-693E-6B3D-3654-B995AB64B670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177287" y="2014576"/>
            <a:ext cx="2418073" cy="3224173"/>
          </a:xfrm>
          <a:custGeom>
            <a:avLst/>
            <a:gdLst>
              <a:gd name="connsiteX0" fmla="*/ 0 w 2418073"/>
              <a:gd name="connsiteY0" fmla="*/ 0 h 3224173"/>
              <a:gd name="connsiteX1" fmla="*/ 2418073 w 2418073"/>
              <a:gd name="connsiteY1" fmla="*/ 0 h 3224173"/>
              <a:gd name="connsiteX2" fmla="*/ 2418073 w 2418073"/>
              <a:gd name="connsiteY2" fmla="*/ 3224173 h 3224173"/>
              <a:gd name="connsiteX3" fmla="*/ 0 w 2418073"/>
              <a:gd name="connsiteY3" fmla="*/ 3224173 h 322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73" h="3224173">
                <a:moveTo>
                  <a:pt x="0" y="0"/>
                </a:moveTo>
                <a:lnTo>
                  <a:pt x="2418073" y="0"/>
                </a:lnTo>
                <a:lnTo>
                  <a:pt x="2418073" y="3224173"/>
                </a:lnTo>
                <a:lnTo>
                  <a:pt x="0" y="322417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84AADA7D-BC73-5851-679A-E3F759C19B76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756345" y="2014576"/>
            <a:ext cx="2418073" cy="3224173"/>
          </a:xfrm>
          <a:custGeom>
            <a:avLst/>
            <a:gdLst>
              <a:gd name="connsiteX0" fmla="*/ 0 w 2418073"/>
              <a:gd name="connsiteY0" fmla="*/ 0 h 3224173"/>
              <a:gd name="connsiteX1" fmla="*/ 2418073 w 2418073"/>
              <a:gd name="connsiteY1" fmla="*/ 0 h 3224173"/>
              <a:gd name="connsiteX2" fmla="*/ 2418073 w 2418073"/>
              <a:gd name="connsiteY2" fmla="*/ 3224173 h 3224173"/>
              <a:gd name="connsiteX3" fmla="*/ 0 w 2418073"/>
              <a:gd name="connsiteY3" fmla="*/ 3224173 h 3224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73" h="3224173">
                <a:moveTo>
                  <a:pt x="0" y="0"/>
                </a:moveTo>
                <a:lnTo>
                  <a:pt x="2418073" y="0"/>
                </a:lnTo>
                <a:lnTo>
                  <a:pt x="2418073" y="3224173"/>
                </a:lnTo>
                <a:lnTo>
                  <a:pt x="0" y="3224173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298004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507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9" r:id="rId2"/>
    <p:sldLayoutId id="2147483740" r:id="rId3"/>
    <p:sldLayoutId id="2147483742" r:id="rId4"/>
    <p:sldLayoutId id="2147483743" r:id="rId5"/>
    <p:sldLayoutId id="2147483747" r:id="rId6"/>
    <p:sldLayoutId id="2147483751" r:id="rId7"/>
    <p:sldLayoutId id="2147483752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ontserrat" panose="00000500000000000000" pitchFamily="2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856" userDrawn="1">
          <p15:clr>
            <a:srgbClr val="F26B43"/>
          </p15:clr>
        </p15:guide>
        <p15:guide id="2" pos="1705" userDrawn="1">
          <p15:clr>
            <a:srgbClr val="F26B43"/>
          </p15:clr>
        </p15:guide>
        <p15:guide id="3" pos="2560" userDrawn="1">
          <p15:clr>
            <a:srgbClr val="F26B43"/>
          </p15:clr>
        </p15:guide>
        <p15:guide id="4" pos="3412" userDrawn="1">
          <p15:clr>
            <a:srgbClr val="F26B43"/>
          </p15:clr>
        </p15:guide>
        <p15:guide id="5" pos="4268" userDrawn="1">
          <p15:clr>
            <a:srgbClr val="F26B43"/>
          </p15:clr>
        </p15:guide>
        <p15:guide id="6" pos="9385" userDrawn="1">
          <p15:clr>
            <a:srgbClr val="F26B43"/>
          </p15:clr>
        </p15:guide>
        <p15:guide id="7" pos="8536" userDrawn="1">
          <p15:clr>
            <a:srgbClr val="F26B43"/>
          </p15:clr>
        </p15:guide>
        <p15:guide id="8" pos="7680" userDrawn="1">
          <p15:clr>
            <a:srgbClr val="F26B43"/>
          </p15:clr>
        </p15:guide>
        <p15:guide id="9" pos="6824" userDrawn="1">
          <p15:clr>
            <a:srgbClr val="F26B43"/>
          </p15:clr>
        </p15:guide>
        <p15:guide id="10" pos="5975" userDrawn="1">
          <p15:clr>
            <a:srgbClr val="F26B43"/>
          </p15:clr>
        </p15:guide>
        <p15:guide id="11" pos="5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8E67BFE-E626-B587-5087-3199CDBA33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78CCF4-77F8-4413-9C4F-DE0D0FD4552A}"/>
              </a:ext>
            </a:extLst>
          </p:cNvPr>
          <p:cNvSpPr/>
          <p:nvPr/>
        </p:nvSpPr>
        <p:spPr>
          <a:xfrm>
            <a:off x="0" y="0"/>
            <a:ext cx="12192000" cy="685800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38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603E35-303B-4F21-AC57-552C900A21F3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 dirty="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CDC1FA9-017F-D992-68DD-2FE7ABDE3836}"/>
              </a:ext>
            </a:extLst>
          </p:cNvPr>
          <p:cNvSpPr txBox="1">
            <a:spLocks/>
          </p:cNvSpPr>
          <p:nvPr/>
        </p:nvSpPr>
        <p:spPr>
          <a:xfrm>
            <a:off x="624681" y="2419135"/>
            <a:ext cx="5074920" cy="18653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1500" b="1">
                <a:solidFill>
                  <a:schemeClr val="bg1"/>
                </a:solidFill>
                <a:latin typeface="Montserrat" panose="00000500000000000000" pitchFamily="2" charset="0"/>
              </a:rPr>
              <a:t>Olá,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40FD469-BB17-9200-4FCA-D5B95B3E4A78}"/>
              </a:ext>
            </a:extLst>
          </p:cNvPr>
          <p:cNvSpPr txBox="1">
            <a:spLocks/>
          </p:cNvSpPr>
          <p:nvPr/>
        </p:nvSpPr>
        <p:spPr>
          <a:xfrm>
            <a:off x="7884009" y="2752891"/>
            <a:ext cx="4019171" cy="11978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meu nome é </a:t>
            </a:r>
            <a:b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pt-BR" sz="3600" b="1" dirty="0">
                <a:solidFill>
                  <a:schemeClr val="bg1"/>
                </a:solidFill>
                <a:latin typeface="Montserrat" panose="00000500000000000000" pitchFamily="2" charset="0"/>
              </a:rPr>
              <a:t>Nome Aqui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AF41E72-5052-2F21-7F2C-4260C04F53C3}"/>
              </a:ext>
            </a:extLst>
          </p:cNvPr>
          <p:cNvSpPr txBox="1">
            <a:spLocks/>
          </p:cNvSpPr>
          <p:nvPr/>
        </p:nvSpPr>
        <p:spPr>
          <a:xfrm>
            <a:off x="7884009" y="3749588"/>
            <a:ext cx="3895345" cy="4023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500"/>
              </a:lnSpc>
              <a:buNone/>
            </a:pPr>
            <a:r>
              <a:rPr lang="pt-BR" sz="2000" dirty="0">
                <a:solidFill>
                  <a:schemeClr val="bg1"/>
                </a:solidFill>
                <a:latin typeface="Montserrat" panose="00000500000000000000" pitchFamily="2" charset="0"/>
              </a:rPr>
              <a:t>Sou [nome do cargo]</a:t>
            </a:r>
          </a:p>
        </p:txBody>
      </p:sp>
    </p:spTree>
    <p:extLst>
      <p:ext uri="{BB962C8B-B14F-4D97-AF65-F5344CB8AC3E}">
        <p14:creationId xmlns:p14="http://schemas.microsoft.com/office/powerpoint/2010/main" val="165561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5">
            <a:extLst>
              <a:ext uri="{FF2B5EF4-FFF2-40B4-BE49-F238E27FC236}">
                <a16:creationId xmlns:a16="http://schemas.microsoft.com/office/drawing/2014/main" id="{12C3CDB7-98CC-E80F-1EC5-7F761B749B1A}"/>
              </a:ext>
            </a:extLst>
          </p:cNvPr>
          <p:cNvSpPr/>
          <p:nvPr/>
        </p:nvSpPr>
        <p:spPr>
          <a:xfrm>
            <a:off x="8124826" y="0"/>
            <a:ext cx="40671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>
              <a:solidFill>
                <a:prstClr val="white"/>
              </a:solidFill>
              <a:latin typeface="Karla"/>
            </a:endParaRPr>
          </a:p>
        </p:txBody>
      </p:sp>
      <p:sp>
        <p:nvSpPr>
          <p:cNvPr id="84" name="Oval 11">
            <a:extLst>
              <a:ext uri="{FF2B5EF4-FFF2-40B4-BE49-F238E27FC236}">
                <a16:creationId xmlns:a16="http://schemas.microsoft.com/office/drawing/2014/main" id="{B83DC8F3-FE75-B46B-7E3B-EFE20EE4B729}"/>
              </a:ext>
            </a:extLst>
          </p:cNvPr>
          <p:cNvSpPr/>
          <p:nvPr/>
        </p:nvSpPr>
        <p:spPr>
          <a:xfrm>
            <a:off x="1023499" y="2381791"/>
            <a:ext cx="1335968" cy="1335968"/>
          </a:xfrm>
          <a:prstGeom prst="ellips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5" name="Partial Circle 12">
            <a:extLst>
              <a:ext uri="{FF2B5EF4-FFF2-40B4-BE49-F238E27FC236}">
                <a16:creationId xmlns:a16="http://schemas.microsoft.com/office/drawing/2014/main" id="{2D293639-580E-61CC-C87B-41F789EE7ED6}"/>
              </a:ext>
            </a:extLst>
          </p:cNvPr>
          <p:cNvSpPr/>
          <p:nvPr/>
        </p:nvSpPr>
        <p:spPr>
          <a:xfrm>
            <a:off x="1024094" y="2382386"/>
            <a:ext cx="1334777" cy="1334777"/>
          </a:xfrm>
          <a:prstGeom prst="pie">
            <a:avLst>
              <a:gd name="adj1" fmla="val 1391427"/>
              <a:gd name="adj2" fmla="val 1620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6" name="Oval 13">
            <a:extLst>
              <a:ext uri="{FF2B5EF4-FFF2-40B4-BE49-F238E27FC236}">
                <a16:creationId xmlns:a16="http://schemas.microsoft.com/office/drawing/2014/main" id="{FD4BE647-A7F1-E9BE-F367-913BC3123F6A}"/>
              </a:ext>
            </a:extLst>
          </p:cNvPr>
          <p:cNvSpPr/>
          <p:nvPr/>
        </p:nvSpPr>
        <p:spPr>
          <a:xfrm>
            <a:off x="1191241" y="2549534"/>
            <a:ext cx="1000487" cy="100048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1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70%</a:t>
            </a:r>
          </a:p>
        </p:txBody>
      </p:sp>
      <p:sp>
        <p:nvSpPr>
          <p:cNvPr id="87" name="TextBox 38">
            <a:extLst>
              <a:ext uri="{FF2B5EF4-FFF2-40B4-BE49-F238E27FC236}">
                <a16:creationId xmlns:a16="http://schemas.microsoft.com/office/drawing/2014/main" id="{A9BCD466-0317-ABAB-CF8B-02D078EFCB7A}"/>
              </a:ext>
            </a:extLst>
          </p:cNvPr>
          <p:cNvSpPr txBox="1"/>
          <p:nvPr/>
        </p:nvSpPr>
        <p:spPr>
          <a:xfrm>
            <a:off x="1018382" y="3861821"/>
            <a:ext cx="1334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Nome software</a:t>
            </a:r>
          </a:p>
        </p:txBody>
      </p:sp>
      <p:sp>
        <p:nvSpPr>
          <p:cNvPr id="88" name="Oval 24">
            <a:extLst>
              <a:ext uri="{FF2B5EF4-FFF2-40B4-BE49-F238E27FC236}">
                <a16:creationId xmlns:a16="http://schemas.microsoft.com/office/drawing/2014/main" id="{5A4C6BA7-37EA-1F87-C3C0-F1B7C4230DD6}"/>
              </a:ext>
            </a:extLst>
          </p:cNvPr>
          <p:cNvSpPr/>
          <p:nvPr/>
        </p:nvSpPr>
        <p:spPr>
          <a:xfrm>
            <a:off x="2705729" y="2381791"/>
            <a:ext cx="1335968" cy="1335968"/>
          </a:xfrm>
          <a:prstGeom prst="ellips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9" name="Partial Circle 25">
            <a:extLst>
              <a:ext uri="{FF2B5EF4-FFF2-40B4-BE49-F238E27FC236}">
                <a16:creationId xmlns:a16="http://schemas.microsoft.com/office/drawing/2014/main" id="{C319AF99-F9A5-9787-DED6-138529039FD7}"/>
              </a:ext>
            </a:extLst>
          </p:cNvPr>
          <p:cNvSpPr/>
          <p:nvPr/>
        </p:nvSpPr>
        <p:spPr>
          <a:xfrm>
            <a:off x="2706325" y="2382386"/>
            <a:ext cx="1334777" cy="1334777"/>
          </a:xfrm>
          <a:prstGeom prst="pie">
            <a:avLst>
              <a:gd name="adj1" fmla="val 20245552"/>
              <a:gd name="adj2" fmla="val 1620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0" name="Oval 26">
            <a:extLst>
              <a:ext uri="{FF2B5EF4-FFF2-40B4-BE49-F238E27FC236}">
                <a16:creationId xmlns:a16="http://schemas.microsoft.com/office/drawing/2014/main" id="{766B5712-81C8-6987-8262-4240B1AF87FB}"/>
              </a:ext>
            </a:extLst>
          </p:cNvPr>
          <p:cNvSpPr/>
          <p:nvPr/>
        </p:nvSpPr>
        <p:spPr>
          <a:xfrm>
            <a:off x="2873471" y="2549534"/>
            <a:ext cx="1000487" cy="100048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1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80%</a:t>
            </a:r>
          </a:p>
        </p:txBody>
      </p:sp>
      <p:sp>
        <p:nvSpPr>
          <p:cNvPr id="91" name="TextBox 39">
            <a:extLst>
              <a:ext uri="{FF2B5EF4-FFF2-40B4-BE49-F238E27FC236}">
                <a16:creationId xmlns:a16="http://schemas.microsoft.com/office/drawing/2014/main" id="{4702BB4E-7857-083E-794C-4519ED9E65BF}"/>
              </a:ext>
            </a:extLst>
          </p:cNvPr>
          <p:cNvSpPr txBox="1"/>
          <p:nvPr/>
        </p:nvSpPr>
        <p:spPr>
          <a:xfrm>
            <a:off x="2700614" y="3861819"/>
            <a:ext cx="1334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Nome software</a:t>
            </a:r>
          </a:p>
        </p:txBody>
      </p:sp>
      <p:sp>
        <p:nvSpPr>
          <p:cNvPr id="92" name="Oval 27">
            <a:extLst>
              <a:ext uri="{FF2B5EF4-FFF2-40B4-BE49-F238E27FC236}">
                <a16:creationId xmlns:a16="http://schemas.microsoft.com/office/drawing/2014/main" id="{8E3B50D9-439D-3043-EFB0-27C2BBD912FE}"/>
              </a:ext>
            </a:extLst>
          </p:cNvPr>
          <p:cNvSpPr/>
          <p:nvPr/>
        </p:nvSpPr>
        <p:spPr>
          <a:xfrm>
            <a:off x="4387960" y="2381791"/>
            <a:ext cx="1335968" cy="1335968"/>
          </a:xfrm>
          <a:prstGeom prst="ellips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3" name="Partial Circle 28">
            <a:extLst>
              <a:ext uri="{FF2B5EF4-FFF2-40B4-BE49-F238E27FC236}">
                <a16:creationId xmlns:a16="http://schemas.microsoft.com/office/drawing/2014/main" id="{AA6F2573-243E-3FCD-8CAB-3D71FB4B4FD9}"/>
              </a:ext>
            </a:extLst>
          </p:cNvPr>
          <p:cNvSpPr/>
          <p:nvPr/>
        </p:nvSpPr>
        <p:spPr>
          <a:xfrm>
            <a:off x="4388557" y="2382388"/>
            <a:ext cx="1334777" cy="1334777"/>
          </a:xfrm>
          <a:prstGeom prst="pie">
            <a:avLst>
              <a:gd name="adj1" fmla="val 3468196"/>
              <a:gd name="adj2" fmla="val 1620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4" name="Oval 29">
            <a:extLst>
              <a:ext uri="{FF2B5EF4-FFF2-40B4-BE49-F238E27FC236}">
                <a16:creationId xmlns:a16="http://schemas.microsoft.com/office/drawing/2014/main" id="{F9516A14-193B-9AE1-BBCD-B411B1BD4CC9}"/>
              </a:ext>
            </a:extLst>
          </p:cNvPr>
          <p:cNvSpPr/>
          <p:nvPr/>
        </p:nvSpPr>
        <p:spPr>
          <a:xfrm>
            <a:off x="4555702" y="2549534"/>
            <a:ext cx="1000487" cy="100048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1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65%</a:t>
            </a:r>
          </a:p>
        </p:txBody>
      </p:sp>
      <p:sp>
        <p:nvSpPr>
          <p:cNvPr id="95" name="TextBox 40">
            <a:extLst>
              <a:ext uri="{FF2B5EF4-FFF2-40B4-BE49-F238E27FC236}">
                <a16:creationId xmlns:a16="http://schemas.microsoft.com/office/drawing/2014/main" id="{1E0B3747-32DE-3C20-E79B-F54AA1678167}"/>
              </a:ext>
            </a:extLst>
          </p:cNvPr>
          <p:cNvSpPr txBox="1"/>
          <p:nvPr/>
        </p:nvSpPr>
        <p:spPr>
          <a:xfrm>
            <a:off x="4382845" y="3861820"/>
            <a:ext cx="1334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Nome software</a:t>
            </a:r>
          </a:p>
        </p:txBody>
      </p:sp>
      <p:sp>
        <p:nvSpPr>
          <p:cNvPr id="96" name="Oval 33">
            <a:extLst>
              <a:ext uri="{FF2B5EF4-FFF2-40B4-BE49-F238E27FC236}">
                <a16:creationId xmlns:a16="http://schemas.microsoft.com/office/drawing/2014/main" id="{4C5A5E2E-8646-E54B-87B2-0E0D531FCD2C}"/>
              </a:ext>
            </a:extLst>
          </p:cNvPr>
          <p:cNvSpPr/>
          <p:nvPr/>
        </p:nvSpPr>
        <p:spPr>
          <a:xfrm>
            <a:off x="6070191" y="2381791"/>
            <a:ext cx="1335968" cy="1335968"/>
          </a:xfrm>
          <a:prstGeom prst="ellipse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7" name="Partial Circle 34">
            <a:extLst>
              <a:ext uri="{FF2B5EF4-FFF2-40B4-BE49-F238E27FC236}">
                <a16:creationId xmlns:a16="http://schemas.microsoft.com/office/drawing/2014/main" id="{020EBCBF-EC92-9F94-F515-6BEC6B46F85A}"/>
              </a:ext>
            </a:extLst>
          </p:cNvPr>
          <p:cNvSpPr/>
          <p:nvPr/>
        </p:nvSpPr>
        <p:spPr>
          <a:xfrm>
            <a:off x="6070786" y="2382388"/>
            <a:ext cx="1334777" cy="1334777"/>
          </a:xfrm>
          <a:prstGeom prst="pie">
            <a:avLst>
              <a:gd name="adj1" fmla="val 17666989"/>
              <a:gd name="adj2" fmla="val 1620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8" name="Oval 35">
            <a:extLst>
              <a:ext uri="{FF2B5EF4-FFF2-40B4-BE49-F238E27FC236}">
                <a16:creationId xmlns:a16="http://schemas.microsoft.com/office/drawing/2014/main" id="{1119F76D-FB80-EF4C-ABDC-EDDD918457C1}"/>
              </a:ext>
            </a:extLst>
          </p:cNvPr>
          <p:cNvSpPr/>
          <p:nvPr/>
        </p:nvSpPr>
        <p:spPr>
          <a:xfrm>
            <a:off x="6237933" y="2549534"/>
            <a:ext cx="1000487" cy="1000487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351" b="1" i="0" u="none" strike="noStrike" kern="0" cap="none" spc="0" normalizeH="0" baseline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0000500000000000000" pitchFamily="2" charset="0"/>
              </a:rPr>
              <a:t>90%</a:t>
            </a:r>
          </a:p>
        </p:txBody>
      </p:sp>
      <p:sp>
        <p:nvSpPr>
          <p:cNvPr id="99" name="TextBox 41">
            <a:extLst>
              <a:ext uri="{FF2B5EF4-FFF2-40B4-BE49-F238E27FC236}">
                <a16:creationId xmlns:a16="http://schemas.microsoft.com/office/drawing/2014/main" id="{0B7CA564-02D2-D869-C666-97469FD440A8}"/>
              </a:ext>
            </a:extLst>
          </p:cNvPr>
          <p:cNvSpPr txBox="1"/>
          <p:nvPr/>
        </p:nvSpPr>
        <p:spPr>
          <a:xfrm>
            <a:off x="6065077" y="3861819"/>
            <a:ext cx="13347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Nome software</a:t>
            </a:r>
          </a:p>
        </p:txBody>
      </p:sp>
      <p:sp>
        <p:nvSpPr>
          <p:cNvPr id="100" name="TextBox 49">
            <a:extLst>
              <a:ext uri="{FF2B5EF4-FFF2-40B4-BE49-F238E27FC236}">
                <a16:creationId xmlns:a16="http://schemas.microsoft.com/office/drawing/2014/main" id="{5B58629F-1A2B-8886-7481-0C567CBDB11D}"/>
              </a:ext>
            </a:extLst>
          </p:cNvPr>
          <p:cNvSpPr txBox="1"/>
          <p:nvPr/>
        </p:nvSpPr>
        <p:spPr>
          <a:xfrm>
            <a:off x="1014811" y="5102494"/>
            <a:ext cx="2240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Nome software</a:t>
            </a:r>
          </a:p>
        </p:txBody>
      </p:sp>
      <p:sp>
        <p:nvSpPr>
          <p:cNvPr id="101" name="TextBox 50">
            <a:extLst>
              <a:ext uri="{FF2B5EF4-FFF2-40B4-BE49-F238E27FC236}">
                <a16:creationId xmlns:a16="http://schemas.microsoft.com/office/drawing/2014/main" id="{023FB095-A343-207A-C96D-0B79DD3938A2}"/>
              </a:ext>
            </a:extLst>
          </p:cNvPr>
          <p:cNvSpPr txBox="1"/>
          <p:nvPr/>
        </p:nvSpPr>
        <p:spPr>
          <a:xfrm>
            <a:off x="6720502" y="5102493"/>
            <a:ext cx="679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80%</a:t>
            </a:r>
          </a:p>
        </p:txBody>
      </p:sp>
      <p:sp>
        <p:nvSpPr>
          <p:cNvPr id="102" name="Rectangle 51">
            <a:extLst>
              <a:ext uri="{FF2B5EF4-FFF2-40B4-BE49-F238E27FC236}">
                <a16:creationId xmlns:a16="http://schemas.microsoft.com/office/drawing/2014/main" id="{D26B1994-3523-658A-2561-4C6668DF7D18}"/>
              </a:ext>
            </a:extLst>
          </p:cNvPr>
          <p:cNvSpPr/>
          <p:nvPr/>
        </p:nvSpPr>
        <p:spPr>
          <a:xfrm>
            <a:off x="1020497" y="4890702"/>
            <a:ext cx="6379799" cy="157276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3" name="Rectangle 52">
            <a:extLst>
              <a:ext uri="{FF2B5EF4-FFF2-40B4-BE49-F238E27FC236}">
                <a16:creationId xmlns:a16="http://schemas.microsoft.com/office/drawing/2014/main" id="{B4FE189E-95E8-500B-0547-2ADAA6B84EF3}"/>
              </a:ext>
            </a:extLst>
          </p:cNvPr>
          <p:cNvSpPr/>
          <p:nvPr/>
        </p:nvSpPr>
        <p:spPr>
          <a:xfrm>
            <a:off x="1020497" y="4890702"/>
            <a:ext cx="5596241" cy="15727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4" name="TextBox 54">
            <a:extLst>
              <a:ext uri="{FF2B5EF4-FFF2-40B4-BE49-F238E27FC236}">
                <a16:creationId xmlns:a16="http://schemas.microsoft.com/office/drawing/2014/main" id="{C407EB0A-5BA2-6F7E-8251-FC05B1D377D8}"/>
              </a:ext>
            </a:extLst>
          </p:cNvPr>
          <p:cNvSpPr txBox="1"/>
          <p:nvPr/>
        </p:nvSpPr>
        <p:spPr>
          <a:xfrm>
            <a:off x="1019175" y="5826854"/>
            <a:ext cx="22401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Nome software</a:t>
            </a:r>
          </a:p>
        </p:txBody>
      </p:sp>
      <p:sp>
        <p:nvSpPr>
          <p:cNvPr id="105" name="TextBox 55">
            <a:extLst>
              <a:ext uri="{FF2B5EF4-FFF2-40B4-BE49-F238E27FC236}">
                <a16:creationId xmlns:a16="http://schemas.microsoft.com/office/drawing/2014/main" id="{8C454FEE-604B-C583-8DC1-F9CA8D7D8538}"/>
              </a:ext>
            </a:extLst>
          </p:cNvPr>
          <p:cNvSpPr txBox="1"/>
          <p:nvPr/>
        </p:nvSpPr>
        <p:spPr>
          <a:xfrm>
            <a:off x="6720057" y="5826853"/>
            <a:ext cx="6797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70%</a:t>
            </a:r>
          </a:p>
        </p:txBody>
      </p:sp>
      <p:sp>
        <p:nvSpPr>
          <p:cNvPr id="106" name="Rectangle 66">
            <a:extLst>
              <a:ext uri="{FF2B5EF4-FFF2-40B4-BE49-F238E27FC236}">
                <a16:creationId xmlns:a16="http://schemas.microsoft.com/office/drawing/2014/main" id="{526A5961-1E13-1FB8-221A-158620E22F2C}"/>
              </a:ext>
            </a:extLst>
          </p:cNvPr>
          <p:cNvSpPr/>
          <p:nvPr/>
        </p:nvSpPr>
        <p:spPr>
          <a:xfrm>
            <a:off x="1020051" y="5612006"/>
            <a:ext cx="6379799" cy="167887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7" name="Rectangle 69">
            <a:extLst>
              <a:ext uri="{FF2B5EF4-FFF2-40B4-BE49-F238E27FC236}">
                <a16:creationId xmlns:a16="http://schemas.microsoft.com/office/drawing/2014/main" id="{CE2B7C95-054F-46A3-FB65-509EAA2E7471}"/>
              </a:ext>
            </a:extLst>
          </p:cNvPr>
          <p:cNvSpPr/>
          <p:nvPr/>
        </p:nvSpPr>
        <p:spPr>
          <a:xfrm>
            <a:off x="1020051" y="5612006"/>
            <a:ext cx="5073179" cy="167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8" name="Title 1">
            <a:extLst>
              <a:ext uri="{FF2B5EF4-FFF2-40B4-BE49-F238E27FC236}">
                <a16:creationId xmlns:a16="http://schemas.microsoft.com/office/drawing/2014/main" id="{10F5B502-888A-9F4D-5470-C8BAC8DFABA1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7091045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Softwares</a:t>
            </a:r>
          </a:p>
        </p:txBody>
      </p:sp>
      <p:sp>
        <p:nvSpPr>
          <p:cNvPr id="109" name="Text Placeholder 3">
            <a:extLst>
              <a:ext uri="{FF2B5EF4-FFF2-40B4-BE49-F238E27FC236}">
                <a16:creationId xmlns:a16="http://schemas.microsoft.com/office/drawing/2014/main" id="{B7F50B41-ED7B-870C-214D-C6F75454430E}"/>
              </a:ext>
            </a:extLst>
          </p:cNvPr>
          <p:cNvSpPr txBox="1">
            <a:spLocks/>
          </p:cNvSpPr>
          <p:nvPr/>
        </p:nvSpPr>
        <p:spPr>
          <a:xfrm>
            <a:off x="9009706" y="2539400"/>
            <a:ext cx="2648894" cy="3044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>
              <a:defRPr/>
            </a:pPr>
            <a:endParaRPr lang="pt-BR" sz="1000" dirty="0">
              <a:latin typeface="Montserrat" panose="00000500000000000000" pitchFamily="2" charset="0"/>
            </a:endParaRPr>
          </a:p>
          <a:p>
            <a:pPr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  <a:p>
            <a:pPr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1000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D6EFFB03-75B3-FBCE-4FB1-11B802E8B8FA}"/>
              </a:ext>
            </a:extLst>
          </p:cNvPr>
          <p:cNvSpPr txBox="1">
            <a:spLocks/>
          </p:cNvSpPr>
          <p:nvPr/>
        </p:nvSpPr>
        <p:spPr>
          <a:xfrm>
            <a:off x="9009706" y="1746257"/>
            <a:ext cx="2432304" cy="338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Anos de experiência</a:t>
            </a:r>
          </a:p>
        </p:txBody>
      </p:sp>
    </p:spTree>
    <p:extLst>
      <p:ext uri="{BB962C8B-B14F-4D97-AF65-F5344CB8AC3E}">
        <p14:creationId xmlns:p14="http://schemas.microsoft.com/office/powerpoint/2010/main" val="859500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63">
            <a:extLst>
              <a:ext uri="{FF2B5EF4-FFF2-40B4-BE49-F238E27FC236}">
                <a16:creationId xmlns:a16="http://schemas.microsoft.com/office/drawing/2014/main" id="{B3A12811-3965-6269-59E8-CD58690B1B38}"/>
              </a:ext>
            </a:extLst>
          </p:cNvPr>
          <p:cNvSpPr/>
          <p:nvPr/>
        </p:nvSpPr>
        <p:spPr>
          <a:xfrm>
            <a:off x="1019177" y="2286310"/>
            <a:ext cx="2341020" cy="301295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7" name="Rectangle 64">
            <a:extLst>
              <a:ext uri="{FF2B5EF4-FFF2-40B4-BE49-F238E27FC236}">
                <a16:creationId xmlns:a16="http://schemas.microsoft.com/office/drawing/2014/main" id="{0DE1E8E5-B60B-2BA8-0646-C1336A928D9E}"/>
              </a:ext>
            </a:extLst>
          </p:cNvPr>
          <p:cNvSpPr/>
          <p:nvPr/>
        </p:nvSpPr>
        <p:spPr>
          <a:xfrm>
            <a:off x="3623915" y="2286310"/>
            <a:ext cx="2341020" cy="301295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8" name="Rectangle 65">
            <a:extLst>
              <a:ext uri="{FF2B5EF4-FFF2-40B4-BE49-F238E27FC236}">
                <a16:creationId xmlns:a16="http://schemas.microsoft.com/office/drawing/2014/main" id="{6EC9CC8C-4307-6621-E38F-264510145CFE}"/>
              </a:ext>
            </a:extLst>
          </p:cNvPr>
          <p:cNvSpPr/>
          <p:nvPr/>
        </p:nvSpPr>
        <p:spPr>
          <a:xfrm>
            <a:off x="6228655" y="2286310"/>
            <a:ext cx="2341020" cy="301295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39" name="Rectangle 66">
            <a:extLst>
              <a:ext uri="{FF2B5EF4-FFF2-40B4-BE49-F238E27FC236}">
                <a16:creationId xmlns:a16="http://schemas.microsoft.com/office/drawing/2014/main" id="{0BF324FB-D3BE-DFAF-4D39-2622AEC5EBBB}"/>
              </a:ext>
            </a:extLst>
          </p:cNvPr>
          <p:cNvSpPr/>
          <p:nvPr/>
        </p:nvSpPr>
        <p:spPr>
          <a:xfrm>
            <a:off x="8833394" y="2286310"/>
            <a:ext cx="2341020" cy="301295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0" name="Oval 67">
            <a:extLst>
              <a:ext uri="{FF2B5EF4-FFF2-40B4-BE49-F238E27FC236}">
                <a16:creationId xmlns:a16="http://schemas.microsoft.com/office/drawing/2014/main" id="{C9F3E557-1938-8FE3-A2DA-B9F8C515DCA5}"/>
              </a:ext>
            </a:extLst>
          </p:cNvPr>
          <p:cNvSpPr/>
          <p:nvPr/>
        </p:nvSpPr>
        <p:spPr>
          <a:xfrm>
            <a:off x="1740877" y="2661375"/>
            <a:ext cx="900724" cy="900724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1" name="Oval 78">
            <a:extLst>
              <a:ext uri="{FF2B5EF4-FFF2-40B4-BE49-F238E27FC236}">
                <a16:creationId xmlns:a16="http://schemas.microsoft.com/office/drawing/2014/main" id="{2D7266A6-DA58-A324-7C5C-EE4A9DF82EB0}"/>
              </a:ext>
            </a:extLst>
          </p:cNvPr>
          <p:cNvSpPr/>
          <p:nvPr/>
        </p:nvSpPr>
        <p:spPr>
          <a:xfrm>
            <a:off x="4344063" y="2661375"/>
            <a:ext cx="900724" cy="900724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2" name="Oval 79">
            <a:extLst>
              <a:ext uri="{FF2B5EF4-FFF2-40B4-BE49-F238E27FC236}">
                <a16:creationId xmlns:a16="http://schemas.microsoft.com/office/drawing/2014/main" id="{36549D2B-5DE6-DC79-C1C0-AC156EDA5847}"/>
              </a:ext>
            </a:extLst>
          </p:cNvPr>
          <p:cNvSpPr/>
          <p:nvPr/>
        </p:nvSpPr>
        <p:spPr>
          <a:xfrm>
            <a:off x="6948803" y="2661375"/>
            <a:ext cx="900724" cy="900724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43" name="Oval 80">
            <a:extLst>
              <a:ext uri="{FF2B5EF4-FFF2-40B4-BE49-F238E27FC236}">
                <a16:creationId xmlns:a16="http://schemas.microsoft.com/office/drawing/2014/main" id="{00D50C24-558F-832B-8747-E4E64FE0FEED}"/>
              </a:ext>
            </a:extLst>
          </p:cNvPr>
          <p:cNvSpPr/>
          <p:nvPr/>
        </p:nvSpPr>
        <p:spPr>
          <a:xfrm>
            <a:off x="9553542" y="2661375"/>
            <a:ext cx="900724" cy="900724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180" name="Text Placeholder 38">
            <a:extLst>
              <a:ext uri="{FF2B5EF4-FFF2-40B4-BE49-F238E27FC236}">
                <a16:creationId xmlns:a16="http://schemas.microsoft.com/office/drawing/2014/main" id="{61C00893-00F0-03DC-68E3-2580DC63FA85}"/>
              </a:ext>
            </a:extLst>
          </p:cNvPr>
          <p:cNvSpPr txBox="1">
            <a:spLocks/>
          </p:cNvSpPr>
          <p:nvPr/>
        </p:nvSpPr>
        <p:spPr>
          <a:xfrm>
            <a:off x="1202499" y="4322707"/>
            <a:ext cx="1975104" cy="630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81" name="Text Placeholder 39">
            <a:extLst>
              <a:ext uri="{FF2B5EF4-FFF2-40B4-BE49-F238E27FC236}">
                <a16:creationId xmlns:a16="http://schemas.microsoft.com/office/drawing/2014/main" id="{29387806-60FD-5AE9-8AE2-435FFAC94888}"/>
              </a:ext>
            </a:extLst>
          </p:cNvPr>
          <p:cNvSpPr txBox="1">
            <a:spLocks/>
          </p:cNvSpPr>
          <p:nvPr/>
        </p:nvSpPr>
        <p:spPr>
          <a:xfrm>
            <a:off x="1202499" y="3937388"/>
            <a:ext cx="197510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182" name="Text Placeholder 41">
            <a:extLst>
              <a:ext uri="{FF2B5EF4-FFF2-40B4-BE49-F238E27FC236}">
                <a16:creationId xmlns:a16="http://schemas.microsoft.com/office/drawing/2014/main" id="{24839BDB-B909-D032-AB3D-D0430A83EBF6}"/>
              </a:ext>
            </a:extLst>
          </p:cNvPr>
          <p:cNvSpPr txBox="1">
            <a:spLocks/>
          </p:cNvSpPr>
          <p:nvPr/>
        </p:nvSpPr>
        <p:spPr>
          <a:xfrm>
            <a:off x="3807237" y="4322707"/>
            <a:ext cx="1975104" cy="630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83" name="Text Placeholder 42">
            <a:extLst>
              <a:ext uri="{FF2B5EF4-FFF2-40B4-BE49-F238E27FC236}">
                <a16:creationId xmlns:a16="http://schemas.microsoft.com/office/drawing/2014/main" id="{A17B5907-AAE4-909D-88A0-E97F813D42F7}"/>
              </a:ext>
            </a:extLst>
          </p:cNvPr>
          <p:cNvSpPr txBox="1">
            <a:spLocks/>
          </p:cNvSpPr>
          <p:nvPr/>
        </p:nvSpPr>
        <p:spPr>
          <a:xfrm>
            <a:off x="3807237" y="3937388"/>
            <a:ext cx="197510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pt-BR" sz="1600" b="1" i="0" u="none" strike="noStrike" kern="1200" cap="none" spc="0" normalizeH="0" baseline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84" name="Text Placeholder 43">
            <a:extLst>
              <a:ext uri="{FF2B5EF4-FFF2-40B4-BE49-F238E27FC236}">
                <a16:creationId xmlns:a16="http://schemas.microsoft.com/office/drawing/2014/main" id="{D512FD42-8471-0D76-77D9-CE0E2A155C2D}"/>
              </a:ext>
            </a:extLst>
          </p:cNvPr>
          <p:cNvSpPr txBox="1">
            <a:spLocks/>
          </p:cNvSpPr>
          <p:nvPr/>
        </p:nvSpPr>
        <p:spPr>
          <a:xfrm>
            <a:off x="6411977" y="4322707"/>
            <a:ext cx="1975104" cy="630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85" name="Text Placeholder 44">
            <a:extLst>
              <a:ext uri="{FF2B5EF4-FFF2-40B4-BE49-F238E27FC236}">
                <a16:creationId xmlns:a16="http://schemas.microsoft.com/office/drawing/2014/main" id="{CD10646C-C400-B748-FFD2-216632F1A967}"/>
              </a:ext>
            </a:extLst>
          </p:cNvPr>
          <p:cNvSpPr txBox="1">
            <a:spLocks/>
          </p:cNvSpPr>
          <p:nvPr/>
        </p:nvSpPr>
        <p:spPr>
          <a:xfrm>
            <a:off x="6411977" y="3937388"/>
            <a:ext cx="197510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186" name="Text Placeholder 45">
            <a:extLst>
              <a:ext uri="{FF2B5EF4-FFF2-40B4-BE49-F238E27FC236}">
                <a16:creationId xmlns:a16="http://schemas.microsoft.com/office/drawing/2014/main" id="{9F620E2F-80AE-1283-0C30-21DD6B85A664}"/>
              </a:ext>
            </a:extLst>
          </p:cNvPr>
          <p:cNvSpPr txBox="1">
            <a:spLocks/>
          </p:cNvSpPr>
          <p:nvPr/>
        </p:nvSpPr>
        <p:spPr>
          <a:xfrm>
            <a:off x="9016715" y="4322707"/>
            <a:ext cx="1975104" cy="630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87" name="Text Placeholder 46">
            <a:extLst>
              <a:ext uri="{FF2B5EF4-FFF2-40B4-BE49-F238E27FC236}">
                <a16:creationId xmlns:a16="http://schemas.microsoft.com/office/drawing/2014/main" id="{FCF6B906-E5B1-5812-7B60-E5F9C87141F3}"/>
              </a:ext>
            </a:extLst>
          </p:cNvPr>
          <p:cNvSpPr txBox="1">
            <a:spLocks/>
          </p:cNvSpPr>
          <p:nvPr/>
        </p:nvSpPr>
        <p:spPr>
          <a:xfrm>
            <a:off x="9016715" y="3937388"/>
            <a:ext cx="197510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188" name="Rectangle 22">
            <a:extLst>
              <a:ext uri="{FF2B5EF4-FFF2-40B4-BE49-F238E27FC236}">
                <a16:creationId xmlns:a16="http://schemas.microsoft.com/office/drawing/2014/main" id="{9B5CD6F5-10FA-91FD-5342-D515F5E34D39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>
              <a:solidFill>
                <a:prstClr val="white"/>
              </a:solidFill>
              <a:latin typeface="Karla"/>
            </a:endParaRPr>
          </a:p>
        </p:txBody>
      </p:sp>
      <p:sp>
        <p:nvSpPr>
          <p:cNvPr id="189" name="Title 1">
            <a:extLst>
              <a:ext uri="{FF2B5EF4-FFF2-40B4-BE49-F238E27FC236}">
                <a16:creationId xmlns:a16="http://schemas.microsoft.com/office/drawing/2014/main" id="{0A12B845-F2B7-3294-E739-7643050C0663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7091045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Experiência</a:t>
            </a:r>
          </a:p>
        </p:txBody>
      </p:sp>
      <p:pic>
        <p:nvPicPr>
          <p:cNvPr id="2" name="Gráfico 1" descr="Enviar estrutura de tópicos">
            <a:extLst>
              <a:ext uri="{FF2B5EF4-FFF2-40B4-BE49-F238E27FC236}">
                <a16:creationId xmlns:a16="http://schemas.microsoft.com/office/drawing/2014/main" id="{850A056C-29D8-7250-2271-2B9ABE5BE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3637" y="2815519"/>
            <a:ext cx="624548" cy="624548"/>
          </a:xfrm>
          <a:prstGeom prst="rect">
            <a:avLst/>
          </a:prstGeom>
        </p:spPr>
      </p:pic>
      <p:pic>
        <p:nvPicPr>
          <p:cNvPr id="3" name="Gráfico 2" descr="Laptop estrutura de tópicos">
            <a:extLst>
              <a:ext uri="{FF2B5EF4-FFF2-40B4-BE49-F238E27FC236}">
                <a16:creationId xmlns:a16="http://schemas.microsoft.com/office/drawing/2014/main" id="{FD71309B-A404-FB42-5076-F1C6873E1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6692" y="2784291"/>
            <a:ext cx="687004" cy="687004"/>
          </a:xfrm>
          <a:prstGeom prst="rect">
            <a:avLst/>
          </a:prstGeom>
        </p:spPr>
      </p:pic>
      <p:pic>
        <p:nvPicPr>
          <p:cNvPr id="4" name="Gráfico 3" descr="Lápis estrutura de tópicos">
            <a:extLst>
              <a:ext uri="{FF2B5EF4-FFF2-40B4-BE49-F238E27FC236}">
                <a16:creationId xmlns:a16="http://schemas.microsoft.com/office/drawing/2014/main" id="{6312187E-B14F-A43C-A71E-DC0B7469D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05255" y="2815519"/>
            <a:ext cx="624549" cy="624549"/>
          </a:xfrm>
          <a:prstGeom prst="rect">
            <a:avLst/>
          </a:prstGeom>
        </p:spPr>
      </p:pic>
      <p:pic>
        <p:nvPicPr>
          <p:cNvPr id="5" name="Gráfico 4" descr="Pesquisa de Pasta estrutura de tópicos">
            <a:extLst>
              <a:ext uri="{FF2B5EF4-FFF2-40B4-BE49-F238E27FC236}">
                <a16:creationId xmlns:a16="http://schemas.microsoft.com/office/drawing/2014/main" id="{D66AE21C-5524-0DA7-2622-8881D61C87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49746" y="2784291"/>
            <a:ext cx="687004" cy="68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4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6">
            <a:extLst>
              <a:ext uri="{FF2B5EF4-FFF2-40B4-BE49-F238E27FC236}">
                <a16:creationId xmlns:a16="http://schemas.microsoft.com/office/drawing/2014/main" id="{316F61C4-4666-7FFB-BDAD-9927E110E17D}"/>
              </a:ext>
            </a:extLst>
          </p:cNvPr>
          <p:cNvSpPr/>
          <p:nvPr/>
        </p:nvSpPr>
        <p:spPr>
          <a:xfrm>
            <a:off x="6107629" y="1"/>
            <a:ext cx="6076275" cy="641667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ID" sz="1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2A3D81F5-3B54-C6BA-A708-CD4E1D355C03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15" name="Oval 76">
            <a:extLst>
              <a:ext uri="{FF2B5EF4-FFF2-40B4-BE49-F238E27FC236}">
                <a16:creationId xmlns:a16="http://schemas.microsoft.com/office/drawing/2014/main" id="{C1BF6848-6FE8-8F6D-8F76-F78EEB559C15}"/>
              </a:ext>
            </a:extLst>
          </p:cNvPr>
          <p:cNvSpPr/>
          <p:nvPr/>
        </p:nvSpPr>
        <p:spPr>
          <a:xfrm>
            <a:off x="7653619" y="947781"/>
            <a:ext cx="744400" cy="744400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5" name="Oval 85">
            <a:extLst>
              <a:ext uri="{FF2B5EF4-FFF2-40B4-BE49-F238E27FC236}">
                <a16:creationId xmlns:a16="http://schemas.microsoft.com/office/drawing/2014/main" id="{35CB4EE8-FE83-1B16-D475-8D6264D53F75}"/>
              </a:ext>
            </a:extLst>
          </p:cNvPr>
          <p:cNvSpPr/>
          <p:nvPr/>
        </p:nvSpPr>
        <p:spPr>
          <a:xfrm>
            <a:off x="9895065" y="947781"/>
            <a:ext cx="744400" cy="744400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7" name="Oval 86">
            <a:extLst>
              <a:ext uri="{FF2B5EF4-FFF2-40B4-BE49-F238E27FC236}">
                <a16:creationId xmlns:a16="http://schemas.microsoft.com/office/drawing/2014/main" id="{D97C0657-5A05-DC97-2DA1-B4F94DDA81AC}"/>
              </a:ext>
            </a:extLst>
          </p:cNvPr>
          <p:cNvSpPr/>
          <p:nvPr/>
        </p:nvSpPr>
        <p:spPr>
          <a:xfrm>
            <a:off x="7684967" y="3467111"/>
            <a:ext cx="744400" cy="744400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8" name="Oval 87">
            <a:extLst>
              <a:ext uri="{FF2B5EF4-FFF2-40B4-BE49-F238E27FC236}">
                <a16:creationId xmlns:a16="http://schemas.microsoft.com/office/drawing/2014/main" id="{AA9B5738-68FD-6327-8B48-EE534307A493}"/>
              </a:ext>
            </a:extLst>
          </p:cNvPr>
          <p:cNvSpPr/>
          <p:nvPr/>
        </p:nvSpPr>
        <p:spPr>
          <a:xfrm>
            <a:off x="9895065" y="3467111"/>
            <a:ext cx="744400" cy="744400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1" i="0" u="none" strike="noStrike" kern="0" cap="none" spc="0" normalizeH="0" baseline="0">
              <a:ln>
                <a:noFill/>
              </a:ln>
              <a:solidFill>
                <a:srgbClr val="187BCD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F2D940D1-A7DA-6E06-FB5D-96752A22370A}"/>
              </a:ext>
            </a:extLst>
          </p:cNvPr>
          <p:cNvSpPr txBox="1">
            <a:spLocks/>
          </p:cNvSpPr>
          <p:nvPr/>
        </p:nvSpPr>
        <p:spPr>
          <a:xfrm>
            <a:off x="1033781" y="756611"/>
            <a:ext cx="5086348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90FA066D-54D3-314D-9B16-9E0A204EA4E5}"/>
              </a:ext>
            </a:extLst>
          </p:cNvPr>
          <p:cNvSpPr txBox="1">
            <a:spLocks/>
          </p:cNvSpPr>
          <p:nvPr/>
        </p:nvSpPr>
        <p:spPr>
          <a:xfrm>
            <a:off x="7037079" y="2317136"/>
            <a:ext cx="1975104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63" name="Text Placeholder 3">
            <a:extLst>
              <a:ext uri="{FF2B5EF4-FFF2-40B4-BE49-F238E27FC236}">
                <a16:creationId xmlns:a16="http://schemas.microsoft.com/office/drawing/2014/main" id="{CCF7984D-766E-620C-1FD1-28EB17C1FD2B}"/>
              </a:ext>
            </a:extLst>
          </p:cNvPr>
          <p:cNvSpPr txBox="1">
            <a:spLocks/>
          </p:cNvSpPr>
          <p:nvPr/>
        </p:nvSpPr>
        <p:spPr>
          <a:xfrm>
            <a:off x="7037079" y="1933311"/>
            <a:ext cx="197510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64" name="Text Placeholder 4">
            <a:extLst>
              <a:ext uri="{FF2B5EF4-FFF2-40B4-BE49-F238E27FC236}">
                <a16:creationId xmlns:a16="http://schemas.microsoft.com/office/drawing/2014/main" id="{B6F9F823-A379-A906-0F67-07E5EBE65854}"/>
              </a:ext>
            </a:extLst>
          </p:cNvPr>
          <p:cNvSpPr txBox="1">
            <a:spLocks/>
          </p:cNvSpPr>
          <p:nvPr/>
        </p:nvSpPr>
        <p:spPr>
          <a:xfrm>
            <a:off x="9280077" y="2317136"/>
            <a:ext cx="1975104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65" name="Text Placeholder 5">
            <a:extLst>
              <a:ext uri="{FF2B5EF4-FFF2-40B4-BE49-F238E27FC236}">
                <a16:creationId xmlns:a16="http://schemas.microsoft.com/office/drawing/2014/main" id="{5091AC3D-D140-500E-38A4-259F0AD4EE03}"/>
              </a:ext>
            </a:extLst>
          </p:cNvPr>
          <p:cNvSpPr txBox="1">
            <a:spLocks/>
          </p:cNvSpPr>
          <p:nvPr/>
        </p:nvSpPr>
        <p:spPr>
          <a:xfrm>
            <a:off x="9280077" y="1933311"/>
            <a:ext cx="197510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8CDFD7CC-F24D-1FB0-C2E8-4C3C75FC7129}"/>
              </a:ext>
            </a:extLst>
          </p:cNvPr>
          <p:cNvSpPr txBox="1">
            <a:spLocks/>
          </p:cNvSpPr>
          <p:nvPr/>
        </p:nvSpPr>
        <p:spPr>
          <a:xfrm>
            <a:off x="7037079" y="4836465"/>
            <a:ext cx="1975104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4EF848F5-3E96-AFFB-299F-07D915A0F411}"/>
              </a:ext>
            </a:extLst>
          </p:cNvPr>
          <p:cNvSpPr txBox="1">
            <a:spLocks/>
          </p:cNvSpPr>
          <p:nvPr/>
        </p:nvSpPr>
        <p:spPr>
          <a:xfrm>
            <a:off x="7037079" y="4452640"/>
            <a:ext cx="197510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68" name="Text Placeholder 8">
            <a:extLst>
              <a:ext uri="{FF2B5EF4-FFF2-40B4-BE49-F238E27FC236}">
                <a16:creationId xmlns:a16="http://schemas.microsoft.com/office/drawing/2014/main" id="{CF73FF2D-10B2-0B89-4DBA-0F97CFE28F5E}"/>
              </a:ext>
            </a:extLst>
          </p:cNvPr>
          <p:cNvSpPr txBox="1">
            <a:spLocks/>
          </p:cNvSpPr>
          <p:nvPr/>
        </p:nvSpPr>
        <p:spPr>
          <a:xfrm>
            <a:off x="9280077" y="4836465"/>
            <a:ext cx="1975104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69" name="Text Placeholder 9">
            <a:extLst>
              <a:ext uri="{FF2B5EF4-FFF2-40B4-BE49-F238E27FC236}">
                <a16:creationId xmlns:a16="http://schemas.microsoft.com/office/drawing/2014/main" id="{16054A6F-085C-BA3C-CD2A-A15F46266CB6}"/>
              </a:ext>
            </a:extLst>
          </p:cNvPr>
          <p:cNvSpPr txBox="1">
            <a:spLocks/>
          </p:cNvSpPr>
          <p:nvPr/>
        </p:nvSpPr>
        <p:spPr>
          <a:xfrm>
            <a:off x="9280077" y="4452640"/>
            <a:ext cx="197510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C877C17C-6FCE-4764-A376-3C13822FF8B9}"/>
              </a:ext>
            </a:extLst>
          </p:cNvPr>
          <p:cNvSpPr txBox="1">
            <a:spLocks/>
          </p:cNvSpPr>
          <p:nvPr/>
        </p:nvSpPr>
        <p:spPr>
          <a:xfrm>
            <a:off x="1021652" y="2222213"/>
            <a:ext cx="4157254" cy="3712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000" b="0" i="0" u="none" strike="noStrike" kern="120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2" name="Gráfico 1" descr="Enviar estrutura de tópicos">
            <a:extLst>
              <a:ext uri="{FF2B5EF4-FFF2-40B4-BE49-F238E27FC236}">
                <a16:creationId xmlns:a16="http://schemas.microsoft.com/office/drawing/2014/main" id="{282B32AF-79C9-2CFD-2C6B-B40D5A167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3049" y="3590803"/>
            <a:ext cx="516155" cy="516155"/>
          </a:xfrm>
          <a:prstGeom prst="rect">
            <a:avLst/>
          </a:prstGeom>
        </p:spPr>
      </p:pic>
      <p:pic>
        <p:nvPicPr>
          <p:cNvPr id="3" name="Gráfico 2" descr="Laptop estrutura de tópicos">
            <a:extLst>
              <a:ext uri="{FF2B5EF4-FFF2-40B4-BE49-F238E27FC236}">
                <a16:creationId xmlns:a16="http://schemas.microsoft.com/office/drawing/2014/main" id="{10D0EE84-FD6E-2D65-BA0C-534F041AF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7843" y="3558899"/>
            <a:ext cx="567772" cy="567772"/>
          </a:xfrm>
          <a:prstGeom prst="rect">
            <a:avLst/>
          </a:prstGeom>
        </p:spPr>
      </p:pic>
      <p:pic>
        <p:nvPicPr>
          <p:cNvPr id="4" name="Gráfico 3" descr="Lápis estrutura de tópicos">
            <a:extLst>
              <a:ext uri="{FF2B5EF4-FFF2-40B4-BE49-F238E27FC236}">
                <a16:creationId xmlns:a16="http://schemas.microsoft.com/office/drawing/2014/main" id="{F4070286-A147-97DC-A8F0-D91C985756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1753" y="1031584"/>
            <a:ext cx="516156" cy="516156"/>
          </a:xfrm>
          <a:prstGeom prst="rect">
            <a:avLst/>
          </a:prstGeom>
        </p:spPr>
      </p:pic>
      <p:pic>
        <p:nvPicPr>
          <p:cNvPr id="5" name="Gráfico 4" descr="Pesquisa de Pasta estrutura de tópicos">
            <a:extLst>
              <a:ext uri="{FF2B5EF4-FFF2-40B4-BE49-F238E27FC236}">
                <a16:creationId xmlns:a16="http://schemas.microsoft.com/office/drawing/2014/main" id="{29E31DC3-204D-89FE-6D0F-241D15F4BC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91125" y="1043287"/>
            <a:ext cx="567772" cy="5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6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74FCFB97-B832-8C84-68EB-641B7ED40DF2}"/>
              </a:ext>
            </a:extLst>
          </p:cNvPr>
          <p:cNvSpPr/>
          <p:nvPr/>
        </p:nvSpPr>
        <p:spPr>
          <a:xfrm>
            <a:off x="-37322" y="2295525"/>
            <a:ext cx="12192000" cy="4562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>
              <a:solidFill>
                <a:prstClr val="white"/>
              </a:solidFill>
              <a:latin typeface="Karla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5CBD14F-5744-A8A7-8649-97443F3F9D97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7091045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Portfólio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DACED1E-09CC-05AF-2146-2D1D0CE8AEC2}"/>
              </a:ext>
            </a:extLst>
          </p:cNvPr>
          <p:cNvSpPr txBox="1">
            <a:spLocks/>
          </p:cNvSpPr>
          <p:nvPr/>
        </p:nvSpPr>
        <p:spPr>
          <a:xfrm>
            <a:off x="2380117" y="3140459"/>
            <a:ext cx="3648456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eu.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C51BFA7-C7AB-F5A4-B01F-8EB7442B5163}"/>
              </a:ext>
            </a:extLst>
          </p:cNvPr>
          <p:cNvSpPr txBox="1">
            <a:spLocks/>
          </p:cNvSpPr>
          <p:nvPr/>
        </p:nvSpPr>
        <p:spPr>
          <a:xfrm>
            <a:off x="2380117" y="2831504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051EAB3-D90B-65C7-7C25-E454549DFCD8}"/>
              </a:ext>
            </a:extLst>
          </p:cNvPr>
          <p:cNvSpPr txBox="1">
            <a:spLocks/>
          </p:cNvSpPr>
          <p:nvPr/>
        </p:nvSpPr>
        <p:spPr>
          <a:xfrm>
            <a:off x="2380117" y="4360135"/>
            <a:ext cx="3648456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eu.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52F9E3B-4D33-0A70-C4FC-B84EA98474A0}"/>
              </a:ext>
            </a:extLst>
          </p:cNvPr>
          <p:cNvSpPr txBox="1">
            <a:spLocks/>
          </p:cNvSpPr>
          <p:nvPr/>
        </p:nvSpPr>
        <p:spPr>
          <a:xfrm>
            <a:off x="2380117" y="4051179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1E5529B2-7933-FF8F-DB28-B3E05EA943C9}"/>
              </a:ext>
            </a:extLst>
          </p:cNvPr>
          <p:cNvSpPr txBox="1">
            <a:spLocks/>
          </p:cNvSpPr>
          <p:nvPr/>
        </p:nvSpPr>
        <p:spPr>
          <a:xfrm>
            <a:off x="2380117" y="5580696"/>
            <a:ext cx="3648456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eu.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D636100-520E-DEE7-B393-08CA6A2A1517}"/>
              </a:ext>
            </a:extLst>
          </p:cNvPr>
          <p:cNvSpPr txBox="1">
            <a:spLocks/>
          </p:cNvSpPr>
          <p:nvPr/>
        </p:nvSpPr>
        <p:spPr>
          <a:xfrm>
            <a:off x="2380117" y="5271741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BA62C05C-A22F-0A3F-C50F-56CA33EEBAAA}"/>
              </a:ext>
            </a:extLst>
          </p:cNvPr>
          <p:cNvSpPr txBox="1">
            <a:spLocks/>
          </p:cNvSpPr>
          <p:nvPr/>
        </p:nvSpPr>
        <p:spPr>
          <a:xfrm>
            <a:off x="1163039" y="2888004"/>
            <a:ext cx="932688" cy="932688"/>
          </a:xfrm>
          <a:prstGeom prst="ellipse">
            <a:avLst/>
          </a:prstGeom>
          <a:solidFill>
            <a:sysClr val="window" lastClr="FFFFFF"/>
          </a:solidFill>
        </p:spPr>
        <p:txBody>
          <a:bodyPr vert="horz" lIns="0" tIns="45720" rIns="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43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985C00FA-3BCC-1240-C579-6BE6438E3D21}"/>
              </a:ext>
            </a:extLst>
          </p:cNvPr>
          <p:cNvSpPr txBox="1">
            <a:spLocks/>
          </p:cNvSpPr>
          <p:nvPr/>
        </p:nvSpPr>
        <p:spPr>
          <a:xfrm>
            <a:off x="1163039" y="4108566"/>
            <a:ext cx="932688" cy="932688"/>
          </a:xfrm>
          <a:prstGeom prst="ellipse">
            <a:avLst/>
          </a:prstGeom>
          <a:solidFill>
            <a:sysClr val="window" lastClr="FFFFFF"/>
          </a:solidFill>
        </p:spPr>
        <p:txBody>
          <a:bodyPr vert="horz" lIns="0" tIns="45720" rIns="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13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FC27599F-FE79-43F5-82EB-079588EB0ADE}"/>
              </a:ext>
            </a:extLst>
          </p:cNvPr>
          <p:cNvSpPr txBox="1">
            <a:spLocks/>
          </p:cNvSpPr>
          <p:nvPr/>
        </p:nvSpPr>
        <p:spPr>
          <a:xfrm>
            <a:off x="1163039" y="5329127"/>
            <a:ext cx="932688" cy="932688"/>
          </a:xfrm>
          <a:prstGeom prst="ellipse">
            <a:avLst/>
          </a:prstGeom>
          <a:solidFill>
            <a:sysClr val="window" lastClr="FFFFFF"/>
          </a:solidFill>
        </p:spPr>
        <p:txBody>
          <a:bodyPr vert="horz" lIns="0" tIns="45720" rIns="0" bIns="45720" rtlCol="0" anchor="ctr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2400" b="1" i="0" u="none" strike="noStrike" kern="1200" cap="none" spc="0" normalizeH="0" baseline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08</a:t>
            </a:r>
          </a:p>
        </p:txBody>
      </p:sp>
      <p:sp>
        <p:nvSpPr>
          <p:cNvPr id="5" name="Espaço Reservado para Imagem 4">
            <a:extLst>
              <a:ext uri="{FF2B5EF4-FFF2-40B4-BE49-F238E27FC236}">
                <a16:creationId xmlns:a16="http://schemas.microsoft.com/office/drawing/2014/main" id="{DA99FCDD-CAFA-92E4-D972-ED863656F9C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193D9B5E-2E28-BC23-EAFE-DCEF4A80FAF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930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BE5A87B-035D-8D12-21CF-2B484D7F1A03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>
              <a:solidFill>
                <a:prstClr val="white"/>
              </a:solidFill>
              <a:latin typeface="Karla"/>
            </a:endParaRP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421FA946-6BA5-F3F2-4430-6DB091AC4089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7091045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Portfólio</a:t>
            </a:r>
            <a:endParaRPr lang="en-US" dirty="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61CC9606-1C38-5506-91B1-C035E78886B7}"/>
              </a:ext>
            </a:extLst>
          </p:cNvPr>
          <p:cNvSpPr txBox="1">
            <a:spLocks/>
          </p:cNvSpPr>
          <p:nvPr/>
        </p:nvSpPr>
        <p:spPr>
          <a:xfrm>
            <a:off x="1015001" y="5143732"/>
            <a:ext cx="3044952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eu.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1AF296D0-AD6D-F306-6ABF-95C98667C60E}"/>
              </a:ext>
            </a:extLst>
          </p:cNvPr>
          <p:cNvSpPr txBox="1">
            <a:spLocks/>
          </p:cNvSpPr>
          <p:nvPr/>
        </p:nvSpPr>
        <p:spPr>
          <a:xfrm>
            <a:off x="1015001" y="4833152"/>
            <a:ext cx="3044952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  <a:cs typeface="Mongolian Baiti" panose="03000500000000000000" pitchFamily="66" charset="0"/>
              </a:rPr>
              <a:t>Case 01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1E2A2217-B57B-5DA9-2FAE-10C541C80CC0}"/>
              </a:ext>
            </a:extLst>
          </p:cNvPr>
          <p:cNvSpPr txBox="1">
            <a:spLocks/>
          </p:cNvSpPr>
          <p:nvPr/>
        </p:nvSpPr>
        <p:spPr>
          <a:xfrm>
            <a:off x="4455887" y="5143732"/>
            <a:ext cx="3044952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eu.</a:t>
            </a:r>
          </a:p>
        </p:txBody>
      </p:sp>
      <p:sp>
        <p:nvSpPr>
          <p:cNvPr id="44" name="Text Placeholder 16">
            <a:extLst>
              <a:ext uri="{FF2B5EF4-FFF2-40B4-BE49-F238E27FC236}">
                <a16:creationId xmlns:a16="http://schemas.microsoft.com/office/drawing/2014/main" id="{ADDC867C-E8DD-0EAB-F2DA-752113A50C22}"/>
              </a:ext>
            </a:extLst>
          </p:cNvPr>
          <p:cNvSpPr txBox="1">
            <a:spLocks/>
          </p:cNvSpPr>
          <p:nvPr/>
        </p:nvSpPr>
        <p:spPr>
          <a:xfrm>
            <a:off x="4455887" y="4833152"/>
            <a:ext cx="3044952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  <a:cs typeface="Mongolian Baiti" panose="03000500000000000000" pitchFamily="66" charset="0"/>
              </a:rPr>
              <a:t>Case 02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ontserrat" panose="000005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067B32C7-4ADA-51F6-C134-41A7E081C82A}"/>
              </a:ext>
            </a:extLst>
          </p:cNvPr>
          <p:cNvSpPr txBox="1">
            <a:spLocks/>
          </p:cNvSpPr>
          <p:nvPr/>
        </p:nvSpPr>
        <p:spPr>
          <a:xfrm>
            <a:off x="7884071" y="5143732"/>
            <a:ext cx="3044952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 eu.</a:t>
            </a:r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2E15FCC1-C313-3B72-E774-EA00EC13D0A3}"/>
              </a:ext>
            </a:extLst>
          </p:cNvPr>
          <p:cNvSpPr txBox="1">
            <a:spLocks/>
          </p:cNvSpPr>
          <p:nvPr/>
        </p:nvSpPr>
        <p:spPr>
          <a:xfrm>
            <a:off x="7884071" y="4833152"/>
            <a:ext cx="3044952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Montserrat" panose="00000500000000000000" pitchFamily="2" charset="0"/>
              </a:rPr>
              <a:t>Case 03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CE762996-FE03-E798-17FE-E4A7B44DB9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CF7F9B-5BEC-AA0E-5DE2-D0C959A3A58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4D22685C-02CB-3474-3D8D-F3FB0A2CE73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1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95615620-FC59-48B6-8D93-FAB5291D540A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7091045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Portfólio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5288C3D-4854-FCBA-F3CE-8697BFBC7BB2}"/>
              </a:ext>
            </a:extLst>
          </p:cNvPr>
          <p:cNvSpPr txBox="1">
            <a:spLocks/>
          </p:cNvSpPr>
          <p:nvPr/>
        </p:nvSpPr>
        <p:spPr>
          <a:xfrm>
            <a:off x="919751" y="5654104"/>
            <a:ext cx="2517503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5" name="Text Placeholder 3">
            <a:extLst>
              <a:ext uri="{FF2B5EF4-FFF2-40B4-BE49-F238E27FC236}">
                <a16:creationId xmlns:a16="http://schemas.microsoft.com/office/drawing/2014/main" id="{E38C51E4-5152-B043-EAC7-09C25C1CEC6E}"/>
              </a:ext>
            </a:extLst>
          </p:cNvPr>
          <p:cNvSpPr txBox="1">
            <a:spLocks/>
          </p:cNvSpPr>
          <p:nvPr/>
        </p:nvSpPr>
        <p:spPr>
          <a:xfrm>
            <a:off x="919751" y="5343524"/>
            <a:ext cx="212507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Case 01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34BDDDAA-8688-AC9C-7CB7-75928983044E}"/>
              </a:ext>
            </a:extLst>
          </p:cNvPr>
          <p:cNvSpPr txBox="1">
            <a:spLocks/>
          </p:cNvSpPr>
          <p:nvPr/>
        </p:nvSpPr>
        <p:spPr>
          <a:xfrm>
            <a:off x="3510551" y="5654104"/>
            <a:ext cx="2517503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428D07DE-62BE-279B-EAB8-87CDDDD8BCDB}"/>
              </a:ext>
            </a:extLst>
          </p:cNvPr>
          <p:cNvSpPr txBox="1">
            <a:spLocks/>
          </p:cNvSpPr>
          <p:nvPr/>
        </p:nvSpPr>
        <p:spPr>
          <a:xfrm>
            <a:off x="3510551" y="5343524"/>
            <a:ext cx="212507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Case 02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104545-E96C-8D5D-DB70-37CAD22B4273}"/>
              </a:ext>
            </a:extLst>
          </p:cNvPr>
          <p:cNvSpPr txBox="1">
            <a:spLocks/>
          </p:cNvSpPr>
          <p:nvPr/>
        </p:nvSpPr>
        <p:spPr>
          <a:xfrm>
            <a:off x="6091826" y="5654104"/>
            <a:ext cx="2517503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9" name="Text Placeholder 3">
            <a:extLst>
              <a:ext uri="{FF2B5EF4-FFF2-40B4-BE49-F238E27FC236}">
                <a16:creationId xmlns:a16="http://schemas.microsoft.com/office/drawing/2014/main" id="{2D1D2F02-AB17-F330-4D16-7657DC6798A7}"/>
              </a:ext>
            </a:extLst>
          </p:cNvPr>
          <p:cNvSpPr txBox="1">
            <a:spLocks/>
          </p:cNvSpPr>
          <p:nvPr/>
        </p:nvSpPr>
        <p:spPr>
          <a:xfrm>
            <a:off x="6091826" y="5343524"/>
            <a:ext cx="212507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Case 03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3DD36DC4-E65D-2FFE-8155-4078858216D8}"/>
              </a:ext>
            </a:extLst>
          </p:cNvPr>
          <p:cNvSpPr txBox="1">
            <a:spLocks/>
          </p:cNvSpPr>
          <p:nvPr/>
        </p:nvSpPr>
        <p:spPr>
          <a:xfrm>
            <a:off x="8682626" y="5654104"/>
            <a:ext cx="2517503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61" name="Text Placeholder 3">
            <a:extLst>
              <a:ext uri="{FF2B5EF4-FFF2-40B4-BE49-F238E27FC236}">
                <a16:creationId xmlns:a16="http://schemas.microsoft.com/office/drawing/2014/main" id="{1BCC2F4E-4A24-6C29-93D6-63B5148762EC}"/>
              </a:ext>
            </a:extLst>
          </p:cNvPr>
          <p:cNvSpPr txBox="1">
            <a:spLocks/>
          </p:cNvSpPr>
          <p:nvPr/>
        </p:nvSpPr>
        <p:spPr>
          <a:xfrm>
            <a:off x="8682626" y="5343524"/>
            <a:ext cx="2125074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Case 04</a:t>
            </a:r>
          </a:p>
        </p:txBody>
      </p:sp>
      <p:sp>
        <p:nvSpPr>
          <p:cNvPr id="66" name="Espaço Reservado para Imagem 65">
            <a:extLst>
              <a:ext uri="{FF2B5EF4-FFF2-40B4-BE49-F238E27FC236}">
                <a16:creationId xmlns:a16="http://schemas.microsoft.com/office/drawing/2014/main" id="{F3F78E49-35A3-EAFE-A664-5736A9ACF5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7" name="Espaço Reservado para Imagem 66">
            <a:extLst>
              <a:ext uri="{FF2B5EF4-FFF2-40B4-BE49-F238E27FC236}">
                <a16:creationId xmlns:a16="http://schemas.microsoft.com/office/drawing/2014/main" id="{D83ADF5D-69E5-5B02-44FB-7CC33F1746DF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8" name="Espaço Reservado para Imagem 67">
            <a:extLst>
              <a:ext uri="{FF2B5EF4-FFF2-40B4-BE49-F238E27FC236}">
                <a16:creationId xmlns:a16="http://schemas.microsoft.com/office/drawing/2014/main" id="{772BA466-AE88-B850-56EF-FCCB7C45E861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9" name="Espaço Reservado para Imagem 68">
            <a:extLst>
              <a:ext uri="{FF2B5EF4-FFF2-40B4-BE49-F238E27FC236}">
                <a16:creationId xmlns:a16="http://schemas.microsoft.com/office/drawing/2014/main" id="{BEADD33B-5D82-09EE-34F0-30634AF43AC8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4901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FC9BD1A-DBD2-55CE-3E7A-94BEEC7433E5}"/>
              </a:ext>
            </a:extLst>
          </p:cNvPr>
          <p:cNvGrpSpPr/>
          <p:nvPr/>
        </p:nvGrpSpPr>
        <p:grpSpPr>
          <a:xfrm>
            <a:off x="1019178" y="2261911"/>
            <a:ext cx="5766631" cy="3328720"/>
            <a:chOff x="2738438" y="30162"/>
            <a:chExt cx="11828463" cy="6827860"/>
          </a:xfrm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BFD6981F-4001-A047-8184-21A3D51A2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4" y="30162"/>
              <a:ext cx="9663113" cy="682309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07585013-0697-E6CF-556C-D558F73EB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2" y="74612"/>
              <a:ext cx="9574213" cy="6735782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D01ADD30-AD52-374F-D25B-5DB8579A9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49" y="6342078"/>
              <a:ext cx="9520239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CD8D349F-A92F-4184-6EA7-6818A6F16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9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2A9A6EED-5B5C-1C3E-7BE8-A865259F0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308"/>
              <a:ext cx="11828463" cy="239714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A404398-A74C-3A14-4F9B-AB76055B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75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CD4D77FE-3C1D-BBB9-C95B-625C9720B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6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9C72D967-EDE2-3B2F-1791-63A567BEEF57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9777095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Casos de sucesso</a:t>
            </a:r>
            <a:endParaRPr lang="en-US" dirty="0"/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DB01E606-622F-8D78-488C-3912F56B7CAD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458A6FA-A141-AD8B-224B-A5197DCCC992}"/>
              </a:ext>
            </a:extLst>
          </p:cNvPr>
          <p:cNvSpPr txBox="1">
            <a:spLocks/>
          </p:cNvSpPr>
          <p:nvPr/>
        </p:nvSpPr>
        <p:spPr>
          <a:xfrm>
            <a:off x="7437892" y="2477877"/>
            <a:ext cx="3648456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augue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5C6980D-5EDE-4A7E-3E2E-7A9127202243}"/>
              </a:ext>
            </a:extLst>
          </p:cNvPr>
          <p:cNvSpPr txBox="1">
            <a:spLocks/>
          </p:cNvSpPr>
          <p:nvPr/>
        </p:nvSpPr>
        <p:spPr>
          <a:xfrm>
            <a:off x="7437892" y="2168922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3BC28C0-AA44-3824-47A5-4BB3929E23EA}"/>
              </a:ext>
            </a:extLst>
          </p:cNvPr>
          <p:cNvSpPr txBox="1">
            <a:spLocks/>
          </p:cNvSpPr>
          <p:nvPr/>
        </p:nvSpPr>
        <p:spPr>
          <a:xfrm>
            <a:off x="7437892" y="3697553"/>
            <a:ext cx="3648456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augue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99054CB-111B-84A0-1EA7-2C77BAC39AA6}"/>
              </a:ext>
            </a:extLst>
          </p:cNvPr>
          <p:cNvSpPr txBox="1">
            <a:spLocks/>
          </p:cNvSpPr>
          <p:nvPr/>
        </p:nvSpPr>
        <p:spPr>
          <a:xfrm>
            <a:off x="7437892" y="3388597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DF0003A-C22F-05D7-CA0F-DA960C1EF1B6}"/>
              </a:ext>
            </a:extLst>
          </p:cNvPr>
          <p:cNvSpPr txBox="1">
            <a:spLocks/>
          </p:cNvSpPr>
          <p:nvPr/>
        </p:nvSpPr>
        <p:spPr>
          <a:xfrm>
            <a:off x="7437892" y="4918114"/>
            <a:ext cx="3648456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augue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C543DD6-3947-D5DA-A745-621F49580E02}"/>
              </a:ext>
            </a:extLst>
          </p:cNvPr>
          <p:cNvSpPr txBox="1">
            <a:spLocks/>
          </p:cNvSpPr>
          <p:nvPr/>
        </p:nvSpPr>
        <p:spPr>
          <a:xfrm>
            <a:off x="7437892" y="4609159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D972B9A2-4E27-C489-CA9F-53F38E914FD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413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7796E0A-B160-6447-7B3F-EAC30C53FCDD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9777095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Método de trabalho</a:t>
            </a:r>
            <a:endParaRPr lang="en-US" dirty="0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91B7B0B4-AA15-C754-504A-29B3601CD39E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1864861A-4C01-A571-24B9-7943F6ADA12E}"/>
              </a:ext>
            </a:extLst>
          </p:cNvPr>
          <p:cNvSpPr txBox="1">
            <a:spLocks/>
          </p:cNvSpPr>
          <p:nvPr/>
        </p:nvSpPr>
        <p:spPr>
          <a:xfrm>
            <a:off x="1021652" y="2222213"/>
            <a:ext cx="4157254" cy="3712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000" b="0" i="0" u="none" strike="noStrike" kern="120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AAB6ED95-24A7-320A-0661-C8379D451EE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303C527F-054A-05EE-146A-D8567C728DD4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D0482590-9DB4-6C07-2AB8-D68036B00E6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93F51DB9-C671-834E-E8BE-0F722578887B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041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Espaço Reservado para Imagem 89">
            <a:extLst>
              <a:ext uri="{FF2B5EF4-FFF2-40B4-BE49-F238E27FC236}">
                <a16:creationId xmlns:a16="http://schemas.microsoft.com/office/drawing/2014/main" id="{5DF41A7D-6D16-9070-AE10-1A29D817ACF0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56C248C-AEA9-63F5-B2F0-746D05ED77A2}"/>
              </a:ext>
            </a:extLst>
          </p:cNvPr>
          <p:cNvSpPr/>
          <p:nvPr/>
        </p:nvSpPr>
        <p:spPr>
          <a:xfrm>
            <a:off x="3" y="0"/>
            <a:ext cx="60929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ID" sz="1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5" name="Group 133">
            <a:extLst>
              <a:ext uri="{FF2B5EF4-FFF2-40B4-BE49-F238E27FC236}">
                <a16:creationId xmlns:a16="http://schemas.microsoft.com/office/drawing/2014/main" id="{5D79C64C-64FF-85C0-C575-7C631C9B814C}"/>
              </a:ext>
            </a:extLst>
          </p:cNvPr>
          <p:cNvGrpSpPr>
            <a:grpSpLocks noChangeAspect="1"/>
          </p:cNvGrpSpPr>
          <p:nvPr/>
        </p:nvGrpSpPr>
        <p:grpSpPr>
          <a:xfrm>
            <a:off x="8039742" y="817182"/>
            <a:ext cx="2399143" cy="4782312"/>
            <a:chOff x="6798446" y="546727"/>
            <a:chExt cx="2891900" cy="5764546"/>
          </a:xfrm>
        </p:grpSpPr>
        <p:sp>
          <p:nvSpPr>
            <p:cNvPr id="6" name="Freeform 89">
              <a:extLst>
                <a:ext uri="{FF2B5EF4-FFF2-40B4-BE49-F238E27FC236}">
                  <a16:creationId xmlns:a16="http://schemas.microsoft.com/office/drawing/2014/main" id="{675B25BD-51E0-CCDB-8E11-4D81CA039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96" y="546727"/>
              <a:ext cx="2850439" cy="5764546"/>
            </a:xfrm>
            <a:custGeom>
              <a:avLst/>
              <a:gdLst>
                <a:gd name="connsiteX0" fmla="*/ 429418 w 2850439"/>
                <a:gd name="connsiteY0" fmla="*/ 166583 h 5764546"/>
                <a:gd name="connsiteX1" fmla="*/ 401283 w 2850439"/>
                <a:gd name="connsiteY1" fmla="*/ 172506 h 5764546"/>
                <a:gd name="connsiteX2" fmla="*/ 374630 w 2850439"/>
                <a:gd name="connsiteY2" fmla="*/ 179910 h 5764546"/>
                <a:gd name="connsiteX3" fmla="*/ 346496 w 2850439"/>
                <a:gd name="connsiteY3" fmla="*/ 188794 h 5764546"/>
                <a:gd name="connsiteX4" fmla="*/ 321323 w 2850439"/>
                <a:gd name="connsiteY4" fmla="*/ 202121 h 5764546"/>
                <a:gd name="connsiteX5" fmla="*/ 297631 w 2850439"/>
                <a:gd name="connsiteY5" fmla="*/ 216929 h 5764546"/>
                <a:gd name="connsiteX6" fmla="*/ 275420 w 2850439"/>
                <a:gd name="connsiteY6" fmla="*/ 231736 h 5764546"/>
                <a:gd name="connsiteX7" fmla="*/ 254689 w 2850439"/>
                <a:gd name="connsiteY7" fmla="*/ 250986 h 5764546"/>
                <a:gd name="connsiteX8" fmla="*/ 235440 w 2850439"/>
                <a:gd name="connsiteY8" fmla="*/ 271716 h 5764546"/>
                <a:gd name="connsiteX9" fmla="*/ 217671 w 2850439"/>
                <a:gd name="connsiteY9" fmla="*/ 293927 h 5764546"/>
                <a:gd name="connsiteX10" fmla="*/ 204344 w 2850439"/>
                <a:gd name="connsiteY10" fmla="*/ 319100 h 5764546"/>
                <a:gd name="connsiteX11" fmla="*/ 192498 w 2850439"/>
                <a:gd name="connsiteY11" fmla="*/ 344273 h 5764546"/>
                <a:gd name="connsiteX12" fmla="*/ 182133 w 2850439"/>
                <a:gd name="connsiteY12" fmla="*/ 370926 h 5764546"/>
                <a:gd name="connsiteX13" fmla="*/ 174729 w 2850439"/>
                <a:gd name="connsiteY13" fmla="*/ 399060 h 5764546"/>
                <a:gd name="connsiteX14" fmla="*/ 170287 w 2850439"/>
                <a:gd name="connsiteY14" fmla="*/ 428675 h 5764546"/>
                <a:gd name="connsiteX15" fmla="*/ 167325 w 2850439"/>
                <a:gd name="connsiteY15" fmla="*/ 458290 h 5764546"/>
                <a:gd name="connsiteX16" fmla="*/ 167325 w 2850439"/>
                <a:gd name="connsiteY16" fmla="*/ 5306255 h 5764546"/>
                <a:gd name="connsiteX17" fmla="*/ 170287 w 2850439"/>
                <a:gd name="connsiteY17" fmla="*/ 5335870 h 5764546"/>
                <a:gd name="connsiteX18" fmla="*/ 174729 w 2850439"/>
                <a:gd name="connsiteY18" fmla="*/ 5365485 h 5764546"/>
                <a:gd name="connsiteX19" fmla="*/ 182133 w 2850439"/>
                <a:gd name="connsiteY19" fmla="*/ 5393619 h 5764546"/>
                <a:gd name="connsiteX20" fmla="*/ 192498 w 2850439"/>
                <a:gd name="connsiteY20" fmla="*/ 5420272 h 5764546"/>
                <a:gd name="connsiteX21" fmla="*/ 204344 w 2850439"/>
                <a:gd name="connsiteY21" fmla="*/ 5445445 h 5764546"/>
                <a:gd name="connsiteX22" fmla="*/ 217671 w 2850439"/>
                <a:gd name="connsiteY22" fmla="*/ 5467656 h 5764546"/>
                <a:gd name="connsiteX23" fmla="*/ 235440 w 2850439"/>
                <a:gd name="connsiteY23" fmla="*/ 5489867 h 5764546"/>
                <a:gd name="connsiteX24" fmla="*/ 254689 w 2850439"/>
                <a:gd name="connsiteY24" fmla="*/ 5512079 h 5764546"/>
                <a:gd name="connsiteX25" fmla="*/ 275420 w 2850439"/>
                <a:gd name="connsiteY25" fmla="*/ 5529848 h 5764546"/>
                <a:gd name="connsiteX26" fmla="*/ 297631 w 2850439"/>
                <a:gd name="connsiteY26" fmla="*/ 5547617 h 5764546"/>
                <a:gd name="connsiteX27" fmla="*/ 321323 w 2850439"/>
                <a:gd name="connsiteY27" fmla="*/ 5562424 h 5764546"/>
                <a:gd name="connsiteX28" fmla="*/ 346496 w 2850439"/>
                <a:gd name="connsiteY28" fmla="*/ 5574270 h 5764546"/>
                <a:gd name="connsiteX29" fmla="*/ 374630 w 2850439"/>
                <a:gd name="connsiteY29" fmla="*/ 5584635 h 5764546"/>
                <a:gd name="connsiteX30" fmla="*/ 401283 w 2850439"/>
                <a:gd name="connsiteY30" fmla="*/ 5592039 h 5764546"/>
                <a:gd name="connsiteX31" fmla="*/ 429418 w 2850439"/>
                <a:gd name="connsiteY31" fmla="*/ 5595001 h 5764546"/>
                <a:gd name="connsiteX32" fmla="*/ 459032 w 2850439"/>
                <a:gd name="connsiteY32" fmla="*/ 5596481 h 5764546"/>
                <a:gd name="connsiteX33" fmla="*/ 2391408 w 2850439"/>
                <a:gd name="connsiteY33" fmla="*/ 5596481 h 5764546"/>
                <a:gd name="connsiteX34" fmla="*/ 2422504 w 2850439"/>
                <a:gd name="connsiteY34" fmla="*/ 5595001 h 5764546"/>
                <a:gd name="connsiteX35" fmla="*/ 2449157 w 2850439"/>
                <a:gd name="connsiteY35" fmla="*/ 5592039 h 5764546"/>
                <a:gd name="connsiteX36" fmla="*/ 2478772 w 2850439"/>
                <a:gd name="connsiteY36" fmla="*/ 5584635 h 5764546"/>
                <a:gd name="connsiteX37" fmla="*/ 2503944 w 2850439"/>
                <a:gd name="connsiteY37" fmla="*/ 5574270 h 5764546"/>
                <a:gd name="connsiteX38" fmla="*/ 2532079 w 2850439"/>
                <a:gd name="connsiteY38" fmla="*/ 5562424 h 5764546"/>
                <a:gd name="connsiteX39" fmla="*/ 2554290 w 2850439"/>
                <a:gd name="connsiteY39" fmla="*/ 5547617 h 5764546"/>
                <a:gd name="connsiteX40" fmla="*/ 2576501 w 2850439"/>
                <a:gd name="connsiteY40" fmla="*/ 5529848 h 5764546"/>
                <a:gd name="connsiteX41" fmla="*/ 2598712 w 2850439"/>
                <a:gd name="connsiteY41" fmla="*/ 5512079 h 5764546"/>
                <a:gd name="connsiteX42" fmla="*/ 2616481 w 2850439"/>
                <a:gd name="connsiteY42" fmla="*/ 5489867 h 5764546"/>
                <a:gd name="connsiteX43" fmla="*/ 2634250 w 2850439"/>
                <a:gd name="connsiteY43" fmla="*/ 5467656 h 5764546"/>
                <a:gd name="connsiteX44" fmla="*/ 2649058 w 2850439"/>
                <a:gd name="connsiteY44" fmla="*/ 5445445 h 5764546"/>
                <a:gd name="connsiteX45" fmla="*/ 2660904 w 2850439"/>
                <a:gd name="connsiteY45" fmla="*/ 5420272 h 5764546"/>
                <a:gd name="connsiteX46" fmla="*/ 2671269 w 2850439"/>
                <a:gd name="connsiteY46" fmla="*/ 5393619 h 5764546"/>
                <a:gd name="connsiteX47" fmla="*/ 2675711 w 2850439"/>
                <a:gd name="connsiteY47" fmla="*/ 5365485 h 5764546"/>
                <a:gd name="connsiteX48" fmla="*/ 2680154 w 2850439"/>
                <a:gd name="connsiteY48" fmla="*/ 5335870 h 5764546"/>
                <a:gd name="connsiteX49" fmla="*/ 2683115 w 2850439"/>
                <a:gd name="connsiteY49" fmla="*/ 5306255 h 5764546"/>
                <a:gd name="connsiteX50" fmla="*/ 2683115 w 2850439"/>
                <a:gd name="connsiteY50" fmla="*/ 458290 h 5764546"/>
                <a:gd name="connsiteX51" fmla="*/ 2680154 w 2850439"/>
                <a:gd name="connsiteY51" fmla="*/ 428675 h 5764546"/>
                <a:gd name="connsiteX52" fmla="*/ 2675711 w 2850439"/>
                <a:gd name="connsiteY52" fmla="*/ 399060 h 5764546"/>
                <a:gd name="connsiteX53" fmla="*/ 2671269 w 2850439"/>
                <a:gd name="connsiteY53" fmla="*/ 370926 h 5764546"/>
                <a:gd name="connsiteX54" fmla="*/ 2660904 w 2850439"/>
                <a:gd name="connsiteY54" fmla="*/ 344273 h 5764546"/>
                <a:gd name="connsiteX55" fmla="*/ 2649058 w 2850439"/>
                <a:gd name="connsiteY55" fmla="*/ 319100 h 5764546"/>
                <a:gd name="connsiteX56" fmla="*/ 2634250 w 2850439"/>
                <a:gd name="connsiteY56" fmla="*/ 293927 h 5764546"/>
                <a:gd name="connsiteX57" fmla="*/ 2616481 w 2850439"/>
                <a:gd name="connsiteY57" fmla="*/ 271716 h 5764546"/>
                <a:gd name="connsiteX58" fmla="*/ 2598712 w 2850439"/>
                <a:gd name="connsiteY58" fmla="*/ 250986 h 5764546"/>
                <a:gd name="connsiteX59" fmla="*/ 2576501 w 2850439"/>
                <a:gd name="connsiteY59" fmla="*/ 231736 h 5764546"/>
                <a:gd name="connsiteX60" fmla="*/ 2554290 w 2850439"/>
                <a:gd name="connsiteY60" fmla="*/ 216929 h 5764546"/>
                <a:gd name="connsiteX61" fmla="*/ 2532079 w 2850439"/>
                <a:gd name="connsiteY61" fmla="*/ 202121 h 5764546"/>
                <a:gd name="connsiteX62" fmla="*/ 2503944 w 2850439"/>
                <a:gd name="connsiteY62" fmla="*/ 188794 h 5764546"/>
                <a:gd name="connsiteX63" fmla="*/ 2478772 w 2850439"/>
                <a:gd name="connsiteY63" fmla="*/ 179910 h 5764546"/>
                <a:gd name="connsiteX64" fmla="*/ 2449157 w 2850439"/>
                <a:gd name="connsiteY64" fmla="*/ 172506 h 5764546"/>
                <a:gd name="connsiteX65" fmla="*/ 2422504 w 2850439"/>
                <a:gd name="connsiteY65" fmla="*/ 166583 h 5764546"/>
                <a:gd name="connsiteX66" fmla="*/ 2391408 w 2850439"/>
                <a:gd name="connsiteY66" fmla="*/ 166583 h 5764546"/>
                <a:gd name="connsiteX67" fmla="*/ 2179661 w 2850439"/>
                <a:gd name="connsiteY67" fmla="*/ 166583 h 5764546"/>
                <a:gd name="connsiteX68" fmla="*/ 2167815 w 2850439"/>
                <a:gd name="connsiteY68" fmla="*/ 166583 h 5764546"/>
                <a:gd name="connsiteX69" fmla="*/ 2157450 w 2850439"/>
                <a:gd name="connsiteY69" fmla="*/ 169545 h 5764546"/>
                <a:gd name="connsiteX70" fmla="*/ 2147084 w 2850439"/>
                <a:gd name="connsiteY70" fmla="*/ 173987 h 5764546"/>
                <a:gd name="connsiteX71" fmla="*/ 2139681 w 2850439"/>
                <a:gd name="connsiteY71" fmla="*/ 181391 h 5764546"/>
                <a:gd name="connsiteX72" fmla="*/ 2132277 w 2850439"/>
                <a:gd name="connsiteY72" fmla="*/ 188794 h 5764546"/>
                <a:gd name="connsiteX73" fmla="*/ 2127835 w 2850439"/>
                <a:gd name="connsiteY73" fmla="*/ 199160 h 5764546"/>
                <a:gd name="connsiteX74" fmla="*/ 2124873 w 2850439"/>
                <a:gd name="connsiteY74" fmla="*/ 209525 h 5764546"/>
                <a:gd name="connsiteX75" fmla="*/ 2124873 w 2850439"/>
                <a:gd name="connsiteY75" fmla="*/ 221371 h 5764546"/>
                <a:gd name="connsiteX76" fmla="*/ 2123392 w 2850439"/>
                <a:gd name="connsiteY76" fmla="*/ 236178 h 5764546"/>
                <a:gd name="connsiteX77" fmla="*/ 2123392 w 2850439"/>
                <a:gd name="connsiteY77" fmla="*/ 250986 h 5764546"/>
                <a:gd name="connsiteX78" fmla="*/ 2113027 w 2850439"/>
                <a:gd name="connsiteY78" fmla="*/ 279120 h 5764546"/>
                <a:gd name="connsiteX79" fmla="*/ 2101181 w 2850439"/>
                <a:gd name="connsiteY79" fmla="*/ 304293 h 5764546"/>
                <a:gd name="connsiteX80" fmla="*/ 2080451 w 2850439"/>
                <a:gd name="connsiteY80" fmla="*/ 326504 h 5764546"/>
                <a:gd name="connsiteX81" fmla="*/ 2058240 w 2850439"/>
                <a:gd name="connsiteY81" fmla="*/ 344273 h 5764546"/>
                <a:gd name="connsiteX82" fmla="*/ 2033067 w 2850439"/>
                <a:gd name="connsiteY82" fmla="*/ 359080 h 5764546"/>
                <a:gd name="connsiteX83" fmla="*/ 2006413 w 2850439"/>
                <a:gd name="connsiteY83" fmla="*/ 366484 h 5764546"/>
                <a:gd name="connsiteX84" fmla="*/ 1991606 w 2850439"/>
                <a:gd name="connsiteY84" fmla="*/ 367965 h 5764546"/>
                <a:gd name="connsiteX85" fmla="*/ 1975318 w 2850439"/>
                <a:gd name="connsiteY85" fmla="*/ 367965 h 5764546"/>
                <a:gd name="connsiteX86" fmla="*/ 875123 w 2850439"/>
                <a:gd name="connsiteY86" fmla="*/ 367965 h 5764546"/>
                <a:gd name="connsiteX87" fmla="*/ 860315 w 2850439"/>
                <a:gd name="connsiteY87" fmla="*/ 367965 h 5764546"/>
                <a:gd name="connsiteX88" fmla="*/ 845508 w 2850439"/>
                <a:gd name="connsiteY88" fmla="*/ 366484 h 5764546"/>
                <a:gd name="connsiteX89" fmla="*/ 817373 w 2850439"/>
                <a:gd name="connsiteY89" fmla="*/ 359080 h 5764546"/>
                <a:gd name="connsiteX90" fmla="*/ 792201 w 2850439"/>
                <a:gd name="connsiteY90" fmla="*/ 344273 h 5764546"/>
                <a:gd name="connsiteX91" fmla="*/ 769989 w 2850439"/>
                <a:gd name="connsiteY91" fmla="*/ 326504 h 5764546"/>
                <a:gd name="connsiteX92" fmla="*/ 752220 w 2850439"/>
                <a:gd name="connsiteY92" fmla="*/ 304293 h 5764546"/>
                <a:gd name="connsiteX93" fmla="*/ 737413 w 2850439"/>
                <a:gd name="connsiteY93" fmla="*/ 279120 h 5764546"/>
                <a:gd name="connsiteX94" fmla="*/ 730009 w 2850439"/>
                <a:gd name="connsiteY94" fmla="*/ 250986 h 5764546"/>
                <a:gd name="connsiteX95" fmla="*/ 728529 w 2850439"/>
                <a:gd name="connsiteY95" fmla="*/ 236178 h 5764546"/>
                <a:gd name="connsiteX96" fmla="*/ 728529 w 2850439"/>
                <a:gd name="connsiteY96" fmla="*/ 221371 h 5764546"/>
                <a:gd name="connsiteX97" fmla="*/ 725567 w 2850439"/>
                <a:gd name="connsiteY97" fmla="*/ 209525 h 5764546"/>
                <a:gd name="connsiteX98" fmla="*/ 722606 w 2850439"/>
                <a:gd name="connsiteY98" fmla="*/ 199160 h 5764546"/>
                <a:gd name="connsiteX99" fmla="*/ 718163 w 2850439"/>
                <a:gd name="connsiteY99" fmla="*/ 188794 h 5764546"/>
                <a:gd name="connsiteX100" fmla="*/ 710760 w 2850439"/>
                <a:gd name="connsiteY100" fmla="*/ 181391 h 5764546"/>
                <a:gd name="connsiteX101" fmla="*/ 703356 w 2850439"/>
                <a:gd name="connsiteY101" fmla="*/ 173987 h 5764546"/>
                <a:gd name="connsiteX102" fmla="*/ 692991 w 2850439"/>
                <a:gd name="connsiteY102" fmla="*/ 169545 h 5764546"/>
                <a:gd name="connsiteX103" fmla="*/ 682625 w 2850439"/>
                <a:gd name="connsiteY103" fmla="*/ 166583 h 5764546"/>
                <a:gd name="connsiteX104" fmla="*/ 673741 w 2850439"/>
                <a:gd name="connsiteY104" fmla="*/ 166583 h 5764546"/>
                <a:gd name="connsiteX105" fmla="*/ 459032 w 2850439"/>
                <a:gd name="connsiteY105" fmla="*/ 166583 h 5764546"/>
                <a:gd name="connsiteX106" fmla="*/ 439782 w 2850439"/>
                <a:gd name="connsiteY106" fmla="*/ 0 h 5764546"/>
                <a:gd name="connsiteX107" fmla="*/ 2412138 w 2850439"/>
                <a:gd name="connsiteY107" fmla="*/ 0 h 5764546"/>
                <a:gd name="connsiteX108" fmla="*/ 2456560 w 2850439"/>
                <a:gd name="connsiteY108" fmla="*/ 2962 h 5764546"/>
                <a:gd name="connsiteX109" fmla="*/ 2500982 w 2850439"/>
                <a:gd name="connsiteY109" fmla="*/ 8885 h 5764546"/>
                <a:gd name="connsiteX110" fmla="*/ 2543924 w 2850439"/>
                <a:gd name="connsiteY110" fmla="*/ 20731 h 5764546"/>
                <a:gd name="connsiteX111" fmla="*/ 2583904 w 2850439"/>
                <a:gd name="connsiteY111" fmla="*/ 32577 h 5764546"/>
                <a:gd name="connsiteX112" fmla="*/ 2620923 w 2850439"/>
                <a:gd name="connsiteY112" fmla="*/ 53307 h 5764546"/>
                <a:gd name="connsiteX113" fmla="*/ 2656461 w 2850439"/>
                <a:gd name="connsiteY113" fmla="*/ 75518 h 5764546"/>
                <a:gd name="connsiteX114" fmla="*/ 2690518 w 2850439"/>
                <a:gd name="connsiteY114" fmla="*/ 100691 h 5764546"/>
                <a:gd name="connsiteX115" fmla="*/ 2720133 w 2850439"/>
                <a:gd name="connsiteY115" fmla="*/ 127344 h 5764546"/>
                <a:gd name="connsiteX116" fmla="*/ 2751229 w 2850439"/>
                <a:gd name="connsiteY116" fmla="*/ 159921 h 5764546"/>
                <a:gd name="connsiteX117" fmla="*/ 2774921 w 2850439"/>
                <a:gd name="connsiteY117" fmla="*/ 192497 h 5764546"/>
                <a:gd name="connsiteX118" fmla="*/ 2798613 w 2850439"/>
                <a:gd name="connsiteY118" fmla="*/ 229516 h 5764546"/>
                <a:gd name="connsiteX119" fmla="*/ 2814901 w 2850439"/>
                <a:gd name="connsiteY119" fmla="*/ 266535 h 5764546"/>
                <a:gd name="connsiteX120" fmla="*/ 2829708 w 2850439"/>
                <a:gd name="connsiteY120" fmla="*/ 306515 h 5764546"/>
                <a:gd name="connsiteX121" fmla="*/ 2840074 w 2850439"/>
                <a:gd name="connsiteY121" fmla="*/ 349456 h 5764546"/>
                <a:gd name="connsiteX122" fmla="*/ 2847478 w 2850439"/>
                <a:gd name="connsiteY122" fmla="*/ 392398 h 5764546"/>
                <a:gd name="connsiteX123" fmla="*/ 2850439 w 2850439"/>
                <a:gd name="connsiteY123" fmla="*/ 436820 h 5764546"/>
                <a:gd name="connsiteX124" fmla="*/ 2850439 w 2850439"/>
                <a:gd name="connsiteY124" fmla="*/ 5329207 h 5764546"/>
                <a:gd name="connsiteX125" fmla="*/ 2847478 w 2850439"/>
                <a:gd name="connsiteY125" fmla="*/ 5373629 h 5764546"/>
                <a:gd name="connsiteX126" fmla="*/ 2840074 w 2850439"/>
                <a:gd name="connsiteY126" fmla="*/ 5416571 h 5764546"/>
                <a:gd name="connsiteX127" fmla="*/ 2829708 w 2850439"/>
                <a:gd name="connsiteY127" fmla="*/ 5458032 h 5764546"/>
                <a:gd name="connsiteX128" fmla="*/ 2814901 w 2850439"/>
                <a:gd name="connsiteY128" fmla="*/ 5498012 h 5764546"/>
                <a:gd name="connsiteX129" fmla="*/ 2798613 w 2850439"/>
                <a:gd name="connsiteY129" fmla="*/ 5535031 h 5764546"/>
                <a:gd name="connsiteX130" fmla="*/ 2774921 w 2850439"/>
                <a:gd name="connsiteY130" fmla="*/ 5573530 h 5764546"/>
                <a:gd name="connsiteX131" fmla="*/ 2751229 w 2850439"/>
                <a:gd name="connsiteY131" fmla="*/ 5606106 h 5764546"/>
                <a:gd name="connsiteX132" fmla="*/ 2720133 w 2850439"/>
                <a:gd name="connsiteY132" fmla="*/ 5637202 h 5764546"/>
                <a:gd name="connsiteX133" fmla="*/ 2690518 w 2850439"/>
                <a:gd name="connsiteY133" fmla="*/ 5665336 h 5764546"/>
                <a:gd name="connsiteX134" fmla="*/ 2656461 w 2850439"/>
                <a:gd name="connsiteY134" fmla="*/ 5690509 h 5764546"/>
                <a:gd name="connsiteX135" fmla="*/ 2620923 w 2850439"/>
                <a:gd name="connsiteY135" fmla="*/ 5712720 h 5764546"/>
                <a:gd name="connsiteX136" fmla="*/ 2583904 w 2850439"/>
                <a:gd name="connsiteY136" fmla="*/ 5730489 h 5764546"/>
                <a:gd name="connsiteX137" fmla="*/ 2543924 w 2850439"/>
                <a:gd name="connsiteY137" fmla="*/ 5745297 h 5764546"/>
                <a:gd name="connsiteX138" fmla="*/ 2500982 w 2850439"/>
                <a:gd name="connsiteY138" fmla="*/ 5754181 h 5764546"/>
                <a:gd name="connsiteX139" fmla="*/ 2456560 w 2850439"/>
                <a:gd name="connsiteY139" fmla="*/ 5763066 h 5764546"/>
                <a:gd name="connsiteX140" fmla="*/ 2412138 w 2850439"/>
                <a:gd name="connsiteY140" fmla="*/ 5764546 h 5764546"/>
                <a:gd name="connsiteX141" fmla="*/ 439782 w 2850439"/>
                <a:gd name="connsiteY141" fmla="*/ 5764546 h 5764546"/>
                <a:gd name="connsiteX142" fmla="*/ 393879 w 2850439"/>
                <a:gd name="connsiteY142" fmla="*/ 5763066 h 5764546"/>
                <a:gd name="connsiteX143" fmla="*/ 352418 w 2850439"/>
                <a:gd name="connsiteY143" fmla="*/ 5754181 h 5764546"/>
                <a:gd name="connsiteX144" fmla="*/ 309476 w 2850439"/>
                <a:gd name="connsiteY144" fmla="*/ 5745297 h 5764546"/>
                <a:gd name="connsiteX145" fmla="*/ 269496 w 2850439"/>
                <a:gd name="connsiteY145" fmla="*/ 5730489 h 5764546"/>
                <a:gd name="connsiteX146" fmla="*/ 229516 w 2850439"/>
                <a:gd name="connsiteY146" fmla="*/ 5712720 h 5764546"/>
                <a:gd name="connsiteX147" fmla="*/ 195459 w 2850439"/>
                <a:gd name="connsiteY147" fmla="*/ 5690509 h 5764546"/>
                <a:gd name="connsiteX148" fmla="*/ 159921 w 2850439"/>
                <a:gd name="connsiteY148" fmla="*/ 5665336 h 5764546"/>
                <a:gd name="connsiteX149" fmla="*/ 130306 w 2850439"/>
                <a:gd name="connsiteY149" fmla="*/ 5637202 h 5764546"/>
                <a:gd name="connsiteX150" fmla="*/ 100691 w 2850439"/>
                <a:gd name="connsiteY150" fmla="*/ 5606106 h 5764546"/>
                <a:gd name="connsiteX151" fmla="*/ 75518 w 2850439"/>
                <a:gd name="connsiteY151" fmla="*/ 5573530 h 5764546"/>
                <a:gd name="connsiteX152" fmla="*/ 54788 w 2850439"/>
                <a:gd name="connsiteY152" fmla="*/ 5535031 h 5764546"/>
                <a:gd name="connsiteX153" fmla="*/ 35538 w 2850439"/>
                <a:gd name="connsiteY153" fmla="*/ 5498012 h 5764546"/>
                <a:gd name="connsiteX154" fmla="*/ 20731 w 2850439"/>
                <a:gd name="connsiteY154" fmla="*/ 5458032 h 5764546"/>
                <a:gd name="connsiteX155" fmla="*/ 10365 w 2850439"/>
                <a:gd name="connsiteY155" fmla="*/ 5416571 h 5764546"/>
                <a:gd name="connsiteX156" fmla="*/ 2962 w 2850439"/>
                <a:gd name="connsiteY156" fmla="*/ 5373629 h 5764546"/>
                <a:gd name="connsiteX157" fmla="*/ 0 w 2850439"/>
                <a:gd name="connsiteY157" fmla="*/ 5329207 h 5764546"/>
                <a:gd name="connsiteX158" fmla="*/ 0 w 2850439"/>
                <a:gd name="connsiteY158" fmla="*/ 436820 h 5764546"/>
                <a:gd name="connsiteX159" fmla="*/ 2962 w 2850439"/>
                <a:gd name="connsiteY159" fmla="*/ 392398 h 5764546"/>
                <a:gd name="connsiteX160" fmla="*/ 10365 w 2850439"/>
                <a:gd name="connsiteY160" fmla="*/ 349456 h 5764546"/>
                <a:gd name="connsiteX161" fmla="*/ 20731 w 2850439"/>
                <a:gd name="connsiteY161" fmla="*/ 306515 h 5764546"/>
                <a:gd name="connsiteX162" fmla="*/ 35538 w 2850439"/>
                <a:gd name="connsiteY162" fmla="*/ 266535 h 5764546"/>
                <a:gd name="connsiteX163" fmla="*/ 54788 w 2850439"/>
                <a:gd name="connsiteY163" fmla="*/ 229516 h 5764546"/>
                <a:gd name="connsiteX164" fmla="*/ 75518 w 2850439"/>
                <a:gd name="connsiteY164" fmla="*/ 192497 h 5764546"/>
                <a:gd name="connsiteX165" fmla="*/ 100691 w 2850439"/>
                <a:gd name="connsiteY165" fmla="*/ 159921 h 5764546"/>
                <a:gd name="connsiteX166" fmla="*/ 130306 w 2850439"/>
                <a:gd name="connsiteY166" fmla="*/ 127344 h 5764546"/>
                <a:gd name="connsiteX167" fmla="*/ 159921 w 2850439"/>
                <a:gd name="connsiteY167" fmla="*/ 100691 h 5764546"/>
                <a:gd name="connsiteX168" fmla="*/ 195459 w 2850439"/>
                <a:gd name="connsiteY168" fmla="*/ 75518 h 5764546"/>
                <a:gd name="connsiteX169" fmla="*/ 229516 w 2850439"/>
                <a:gd name="connsiteY169" fmla="*/ 53307 h 5764546"/>
                <a:gd name="connsiteX170" fmla="*/ 269496 w 2850439"/>
                <a:gd name="connsiteY170" fmla="*/ 32577 h 5764546"/>
                <a:gd name="connsiteX171" fmla="*/ 309476 w 2850439"/>
                <a:gd name="connsiteY171" fmla="*/ 20731 h 5764546"/>
                <a:gd name="connsiteX172" fmla="*/ 352418 w 2850439"/>
                <a:gd name="connsiteY172" fmla="*/ 8885 h 5764546"/>
                <a:gd name="connsiteX173" fmla="*/ 393879 w 2850439"/>
                <a:gd name="connsiteY173" fmla="*/ 2962 h 576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2850439" h="5764546">
                  <a:moveTo>
                    <a:pt x="429418" y="166583"/>
                  </a:moveTo>
                  <a:lnTo>
                    <a:pt x="401283" y="172506"/>
                  </a:lnTo>
                  <a:lnTo>
                    <a:pt x="374630" y="179910"/>
                  </a:lnTo>
                  <a:lnTo>
                    <a:pt x="346496" y="188794"/>
                  </a:lnTo>
                  <a:lnTo>
                    <a:pt x="321323" y="202121"/>
                  </a:lnTo>
                  <a:lnTo>
                    <a:pt x="297631" y="216929"/>
                  </a:lnTo>
                  <a:lnTo>
                    <a:pt x="275420" y="231736"/>
                  </a:lnTo>
                  <a:lnTo>
                    <a:pt x="254689" y="250986"/>
                  </a:lnTo>
                  <a:lnTo>
                    <a:pt x="235440" y="271716"/>
                  </a:lnTo>
                  <a:lnTo>
                    <a:pt x="217671" y="293927"/>
                  </a:lnTo>
                  <a:lnTo>
                    <a:pt x="204344" y="319100"/>
                  </a:lnTo>
                  <a:lnTo>
                    <a:pt x="192498" y="344273"/>
                  </a:lnTo>
                  <a:lnTo>
                    <a:pt x="182133" y="370926"/>
                  </a:lnTo>
                  <a:lnTo>
                    <a:pt x="174729" y="399060"/>
                  </a:lnTo>
                  <a:lnTo>
                    <a:pt x="170287" y="428675"/>
                  </a:lnTo>
                  <a:lnTo>
                    <a:pt x="167325" y="458290"/>
                  </a:lnTo>
                  <a:lnTo>
                    <a:pt x="167325" y="5306255"/>
                  </a:lnTo>
                  <a:lnTo>
                    <a:pt x="170287" y="5335870"/>
                  </a:lnTo>
                  <a:lnTo>
                    <a:pt x="174729" y="5365485"/>
                  </a:lnTo>
                  <a:lnTo>
                    <a:pt x="182133" y="5393619"/>
                  </a:lnTo>
                  <a:lnTo>
                    <a:pt x="192498" y="5420272"/>
                  </a:lnTo>
                  <a:lnTo>
                    <a:pt x="204344" y="5445445"/>
                  </a:lnTo>
                  <a:lnTo>
                    <a:pt x="217671" y="5467656"/>
                  </a:lnTo>
                  <a:lnTo>
                    <a:pt x="235440" y="5489867"/>
                  </a:lnTo>
                  <a:lnTo>
                    <a:pt x="254689" y="5512079"/>
                  </a:lnTo>
                  <a:lnTo>
                    <a:pt x="275420" y="5529848"/>
                  </a:lnTo>
                  <a:lnTo>
                    <a:pt x="297631" y="5547617"/>
                  </a:lnTo>
                  <a:lnTo>
                    <a:pt x="321323" y="5562424"/>
                  </a:lnTo>
                  <a:lnTo>
                    <a:pt x="346496" y="5574270"/>
                  </a:lnTo>
                  <a:lnTo>
                    <a:pt x="374630" y="5584635"/>
                  </a:lnTo>
                  <a:lnTo>
                    <a:pt x="401283" y="5592039"/>
                  </a:lnTo>
                  <a:lnTo>
                    <a:pt x="429418" y="5595001"/>
                  </a:lnTo>
                  <a:lnTo>
                    <a:pt x="459032" y="5596481"/>
                  </a:lnTo>
                  <a:lnTo>
                    <a:pt x="2391408" y="5596481"/>
                  </a:lnTo>
                  <a:lnTo>
                    <a:pt x="2422504" y="5595001"/>
                  </a:lnTo>
                  <a:lnTo>
                    <a:pt x="2449157" y="5592039"/>
                  </a:lnTo>
                  <a:lnTo>
                    <a:pt x="2478772" y="5584635"/>
                  </a:lnTo>
                  <a:lnTo>
                    <a:pt x="2503944" y="5574270"/>
                  </a:lnTo>
                  <a:lnTo>
                    <a:pt x="2532079" y="5562424"/>
                  </a:lnTo>
                  <a:lnTo>
                    <a:pt x="2554290" y="5547617"/>
                  </a:lnTo>
                  <a:lnTo>
                    <a:pt x="2576501" y="5529848"/>
                  </a:lnTo>
                  <a:lnTo>
                    <a:pt x="2598712" y="5512079"/>
                  </a:lnTo>
                  <a:lnTo>
                    <a:pt x="2616481" y="5489867"/>
                  </a:lnTo>
                  <a:lnTo>
                    <a:pt x="2634250" y="5467656"/>
                  </a:lnTo>
                  <a:lnTo>
                    <a:pt x="2649058" y="5445445"/>
                  </a:lnTo>
                  <a:lnTo>
                    <a:pt x="2660904" y="5420272"/>
                  </a:lnTo>
                  <a:lnTo>
                    <a:pt x="2671269" y="5393619"/>
                  </a:lnTo>
                  <a:lnTo>
                    <a:pt x="2675711" y="5365485"/>
                  </a:lnTo>
                  <a:lnTo>
                    <a:pt x="2680154" y="5335870"/>
                  </a:lnTo>
                  <a:lnTo>
                    <a:pt x="2683115" y="5306255"/>
                  </a:lnTo>
                  <a:lnTo>
                    <a:pt x="2683115" y="458290"/>
                  </a:lnTo>
                  <a:lnTo>
                    <a:pt x="2680154" y="428675"/>
                  </a:lnTo>
                  <a:lnTo>
                    <a:pt x="2675711" y="399060"/>
                  </a:lnTo>
                  <a:lnTo>
                    <a:pt x="2671269" y="370926"/>
                  </a:lnTo>
                  <a:lnTo>
                    <a:pt x="2660904" y="344273"/>
                  </a:lnTo>
                  <a:lnTo>
                    <a:pt x="2649058" y="319100"/>
                  </a:lnTo>
                  <a:lnTo>
                    <a:pt x="2634250" y="293927"/>
                  </a:lnTo>
                  <a:lnTo>
                    <a:pt x="2616481" y="271716"/>
                  </a:lnTo>
                  <a:lnTo>
                    <a:pt x="2598712" y="250986"/>
                  </a:lnTo>
                  <a:lnTo>
                    <a:pt x="2576501" y="231736"/>
                  </a:lnTo>
                  <a:lnTo>
                    <a:pt x="2554290" y="216929"/>
                  </a:lnTo>
                  <a:lnTo>
                    <a:pt x="2532079" y="202121"/>
                  </a:lnTo>
                  <a:lnTo>
                    <a:pt x="2503944" y="188794"/>
                  </a:lnTo>
                  <a:lnTo>
                    <a:pt x="2478772" y="179910"/>
                  </a:lnTo>
                  <a:lnTo>
                    <a:pt x="2449157" y="172506"/>
                  </a:lnTo>
                  <a:lnTo>
                    <a:pt x="2422504" y="166583"/>
                  </a:lnTo>
                  <a:lnTo>
                    <a:pt x="2391408" y="166583"/>
                  </a:lnTo>
                  <a:lnTo>
                    <a:pt x="2179661" y="166583"/>
                  </a:lnTo>
                  <a:lnTo>
                    <a:pt x="2167815" y="166583"/>
                  </a:lnTo>
                  <a:lnTo>
                    <a:pt x="2157450" y="169545"/>
                  </a:lnTo>
                  <a:lnTo>
                    <a:pt x="2147084" y="173987"/>
                  </a:lnTo>
                  <a:lnTo>
                    <a:pt x="2139681" y="181391"/>
                  </a:lnTo>
                  <a:lnTo>
                    <a:pt x="2132277" y="188794"/>
                  </a:lnTo>
                  <a:lnTo>
                    <a:pt x="2127835" y="199160"/>
                  </a:lnTo>
                  <a:lnTo>
                    <a:pt x="2124873" y="209525"/>
                  </a:lnTo>
                  <a:lnTo>
                    <a:pt x="2124873" y="221371"/>
                  </a:lnTo>
                  <a:lnTo>
                    <a:pt x="2123392" y="236178"/>
                  </a:lnTo>
                  <a:lnTo>
                    <a:pt x="2123392" y="250986"/>
                  </a:lnTo>
                  <a:lnTo>
                    <a:pt x="2113027" y="279120"/>
                  </a:lnTo>
                  <a:lnTo>
                    <a:pt x="2101181" y="304293"/>
                  </a:lnTo>
                  <a:lnTo>
                    <a:pt x="2080451" y="326504"/>
                  </a:lnTo>
                  <a:lnTo>
                    <a:pt x="2058240" y="344273"/>
                  </a:lnTo>
                  <a:lnTo>
                    <a:pt x="2033067" y="359080"/>
                  </a:lnTo>
                  <a:lnTo>
                    <a:pt x="2006413" y="366484"/>
                  </a:lnTo>
                  <a:lnTo>
                    <a:pt x="1991606" y="367965"/>
                  </a:lnTo>
                  <a:lnTo>
                    <a:pt x="1975318" y="367965"/>
                  </a:lnTo>
                  <a:lnTo>
                    <a:pt x="875123" y="367965"/>
                  </a:lnTo>
                  <a:lnTo>
                    <a:pt x="860315" y="367965"/>
                  </a:lnTo>
                  <a:lnTo>
                    <a:pt x="845508" y="366484"/>
                  </a:lnTo>
                  <a:lnTo>
                    <a:pt x="817373" y="359080"/>
                  </a:lnTo>
                  <a:lnTo>
                    <a:pt x="792201" y="344273"/>
                  </a:lnTo>
                  <a:lnTo>
                    <a:pt x="769989" y="326504"/>
                  </a:lnTo>
                  <a:lnTo>
                    <a:pt x="752220" y="304293"/>
                  </a:lnTo>
                  <a:lnTo>
                    <a:pt x="737413" y="279120"/>
                  </a:lnTo>
                  <a:lnTo>
                    <a:pt x="730009" y="250986"/>
                  </a:lnTo>
                  <a:lnTo>
                    <a:pt x="728529" y="236178"/>
                  </a:lnTo>
                  <a:lnTo>
                    <a:pt x="728529" y="221371"/>
                  </a:lnTo>
                  <a:lnTo>
                    <a:pt x="725567" y="209525"/>
                  </a:lnTo>
                  <a:lnTo>
                    <a:pt x="722606" y="199160"/>
                  </a:lnTo>
                  <a:lnTo>
                    <a:pt x="718163" y="188794"/>
                  </a:lnTo>
                  <a:lnTo>
                    <a:pt x="710760" y="181391"/>
                  </a:lnTo>
                  <a:lnTo>
                    <a:pt x="703356" y="173987"/>
                  </a:lnTo>
                  <a:lnTo>
                    <a:pt x="692991" y="169545"/>
                  </a:lnTo>
                  <a:lnTo>
                    <a:pt x="682625" y="166583"/>
                  </a:lnTo>
                  <a:lnTo>
                    <a:pt x="673741" y="166583"/>
                  </a:lnTo>
                  <a:lnTo>
                    <a:pt x="459032" y="166583"/>
                  </a:lnTo>
                  <a:close/>
                  <a:moveTo>
                    <a:pt x="439782" y="0"/>
                  </a:moveTo>
                  <a:lnTo>
                    <a:pt x="2412138" y="0"/>
                  </a:lnTo>
                  <a:lnTo>
                    <a:pt x="2456560" y="2962"/>
                  </a:lnTo>
                  <a:lnTo>
                    <a:pt x="2500982" y="8885"/>
                  </a:lnTo>
                  <a:lnTo>
                    <a:pt x="2543924" y="20731"/>
                  </a:lnTo>
                  <a:lnTo>
                    <a:pt x="2583904" y="32577"/>
                  </a:lnTo>
                  <a:lnTo>
                    <a:pt x="2620923" y="53307"/>
                  </a:lnTo>
                  <a:lnTo>
                    <a:pt x="2656461" y="75518"/>
                  </a:lnTo>
                  <a:lnTo>
                    <a:pt x="2690518" y="100691"/>
                  </a:lnTo>
                  <a:lnTo>
                    <a:pt x="2720133" y="127344"/>
                  </a:lnTo>
                  <a:lnTo>
                    <a:pt x="2751229" y="159921"/>
                  </a:lnTo>
                  <a:lnTo>
                    <a:pt x="2774921" y="192497"/>
                  </a:lnTo>
                  <a:lnTo>
                    <a:pt x="2798613" y="229516"/>
                  </a:lnTo>
                  <a:lnTo>
                    <a:pt x="2814901" y="266535"/>
                  </a:lnTo>
                  <a:lnTo>
                    <a:pt x="2829708" y="306515"/>
                  </a:lnTo>
                  <a:lnTo>
                    <a:pt x="2840074" y="349456"/>
                  </a:lnTo>
                  <a:lnTo>
                    <a:pt x="2847478" y="392398"/>
                  </a:lnTo>
                  <a:lnTo>
                    <a:pt x="2850439" y="436820"/>
                  </a:lnTo>
                  <a:lnTo>
                    <a:pt x="2850439" y="5329207"/>
                  </a:lnTo>
                  <a:lnTo>
                    <a:pt x="2847478" y="5373629"/>
                  </a:lnTo>
                  <a:lnTo>
                    <a:pt x="2840074" y="5416571"/>
                  </a:lnTo>
                  <a:lnTo>
                    <a:pt x="2829708" y="5458032"/>
                  </a:lnTo>
                  <a:lnTo>
                    <a:pt x="2814901" y="5498012"/>
                  </a:lnTo>
                  <a:lnTo>
                    <a:pt x="2798613" y="5535031"/>
                  </a:lnTo>
                  <a:lnTo>
                    <a:pt x="2774921" y="5573530"/>
                  </a:lnTo>
                  <a:lnTo>
                    <a:pt x="2751229" y="5606106"/>
                  </a:lnTo>
                  <a:lnTo>
                    <a:pt x="2720133" y="5637202"/>
                  </a:lnTo>
                  <a:lnTo>
                    <a:pt x="2690518" y="5665336"/>
                  </a:lnTo>
                  <a:lnTo>
                    <a:pt x="2656461" y="5690509"/>
                  </a:lnTo>
                  <a:lnTo>
                    <a:pt x="2620923" y="5712720"/>
                  </a:lnTo>
                  <a:lnTo>
                    <a:pt x="2583904" y="5730489"/>
                  </a:lnTo>
                  <a:lnTo>
                    <a:pt x="2543924" y="5745297"/>
                  </a:lnTo>
                  <a:lnTo>
                    <a:pt x="2500982" y="5754181"/>
                  </a:lnTo>
                  <a:lnTo>
                    <a:pt x="2456560" y="5763066"/>
                  </a:lnTo>
                  <a:lnTo>
                    <a:pt x="2412138" y="5764546"/>
                  </a:lnTo>
                  <a:lnTo>
                    <a:pt x="439782" y="5764546"/>
                  </a:lnTo>
                  <a:lnTo>
                    <a:pt x="393879" y="5763066"/>
                  </a:lnTo>
                  <a:lnTo>
                    <a:pt x="352418" y="5754181"/>
                  </a:lnTo>
                  <a:lnTo>
                    <a:pt x="309476" y="5745297"/>
                  </a:lnTo>
                  <a:lnTo>
                    <a:pt x="269496" y="5730489"/>
                  </a:lnTo>
                  <a:lnTo>
                    <a:pt x="229516" y="5712720"/>
                  </a:lnTo>
                  <a:lnTo>
                    <a:pt x="195459" y="5690509"/>
                  </a:lnTo>
                  <a:lnTo>
                    <a:pt x="159921" y="5665336"/>
                  </a:lnTo>
                  <a:lnTo>
                    <a:pt x="130306" y="5637202"/>
                  </a:lnTo>
                  <a:lnTo>
                    <a:pt x="100691" y="5606106"/>
                  </a:lnTo>
                  <a:lnTo>
                    <a:pt x="75518" y="5573530"/>
                  </a:lnTo>
                  <a:lnTo>
                    <a:pt x="54788" y="5535031"/>
                  </a:lnTo>
                  <a:lnTo>
                    <a:pt x="35538" y="5498012"/>
                  </a:lnTo>
                  <a:lnTo>
                    <a:pt x="20731" y="5458032"/>
                  </a:lnTo>
                  <a:lnTo>
                    <a:pt x="10365" y="5416571"/>
                  </a:lnTo>
                  <a:lnTo>
                    <a:pt x="2962" y="5373629"/>
                  </a:lnTo>
                  <a:lnTo>
                    <a:pt x="0" y="5329207"/>
                  </a:lnTo>
                  <a:lnTo>
                    <a:pt x="0" y="436820"/>
                  </a:lnTo>
                  <a:lnTo>
                    <a:pt x="2962" y="392398"/>
                  </a:lnTo>
                  <a:lnTo>
                    <a:pt x="10365" y="349456"/>
                  </a:lnTo>
                  <a:lnTo>
                    <a:pt x="20731" y="306515"/>
                  </a:lnTo>
                  <a:lnTo>
                    <a:pt x="35538" y="266535"/>
                  </a:lnTo>
                  <a:lnTo>
                    <a:pt x="54788" y="229516"/>
                  </a:lnTo>
                  <a:lnTo>
                    <a:pt x="75518" y="192497"/>
                  </a:lnTo>
                  <a:lnTo>
                    <a:pt x="100691" y="159921"/>
                  </a:lnTo>
                  <a:lnTo>
                    <a:pt x="130306" y="127344"/>
                  </a:lnTo>
                  <a:lnTo>
                    <a:pt x="159921" y="100691"/>
                  </a:lnTo>
                  <a:lnTo>
                    <a:pt x="195459" y="75518"/>
                  </a:lnTo>
                  <a:lnTo>
                    <a:pt x="229516" y="53307"/>
                  </a:lnTo>
                  <a:lnTo>
                    <a:pt x="269496" y="32577"/>
                  </a:lnTo>
                  <a:lnTo>
                    <a:pt x="309476" y="20731"/>
                  </a:lnTo>
                  <a:lnTo>
                    <a:pt x="352418" y="8885"/>
                  </a:lnTo>
                  <a:lnTo>
                    <a:pt x="393879" y="29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Freeform 90">
              <a:extLst>
                <a:ext uri="{FF2B5EF4-FFF2-40B4-BE49-F238E27FC236}">
                  <a16:creationId xmlns:a16="http://schemas.microsoft.com/office/drawing/2014/main" id="{585D2C48-143C-7720-4369-41B7CE09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6447" y="577823"/>
              <a:ext cx="321323" cy="5703835"/>
            </a:xfrm>
            <a:custGeom>
              <a:avLst/>
              <a:gdLst>
                <a:gd name="T0" fmla="*/ 0 w 217"/>
                <a:gd name="T1" fmla="*/ 0 h 3852"/>
                <a:gd name="T2" fmla="*/ 42 w 217"/>
                <a:gd name="T3" fmla="*/ 20 h 3852"/>
                <a:gd name="T4" fmla="*/ 81 w 217"/>
                <a:gd name="T5" fmla="*/ 45 h 3852"/>
                <a:gd name="T6" fmla="*/ 115 w 217"/>
                <a:gd name="T7" fmla="*/ 77 h 3852"/>
                <a:gd name="T8" fmla="*/ 143 w 217"/>
                <a:gd name="T9" fmla="*/ 112 h 3852"/>
                <a:gd name="T10" fmla="*/ 168 w 217"/>
                <a:gd name="T11" fmla="*/ 153 h 3852"/>
                <a:gd name="T12" fmla="*/ 185 w 217"/>
                <a:gd name="T13" fmla="*/ 196 h 3852"/>
                <a:gd name="T14" fmla="*/ 197 w 217"/>
                <a:gd name="T15" fmla="*/ 244 h 3852"/>
                <a:gd name="T16" fmla="*/ 200 w 217"/>
                <a:gd name="T17" fmla="*/ 292 h 3852"/>
                <a:gd name="T18" fmla="*/ 200 w 217"/>
                <a:gd name="T19" fmla="*/ 3559 h 3852"/>
                <a:gd name="T20" fmla="*/ 197 w 217"/>
                <a:gd name="T21" fmla="*/ 3608 h 3852"/>
                <a:gd name="T22" fmla="*/ 185 w 217"/>
                <a:gd name="T23" fmla="*/ 3655 h 3852"/>
                <a:gd name="T24" fmla="*/ 168 w 217"/>
                <a:gd name="T25" fmla="*/ 3699 h 3852"/>
                <a:gd name="T26" fmla="*/ 143 w 217"/>
                <a:gd name="T27" fmla="*/ 3738 h 3852"/>
                <a:gd name="T28" fmla="*/ 115 w 217"/>
                <a:gd name="T29" fmla="*/ 3775 h 3852"/>
                <a:gd name="T30" fmla="*/ 81 w 217"/>
                <a:gd name="T31" fmla="*/ 3805 h 3852"/>
                <a:gd name="T32" fmla="*/ 42 w 217"/>
                <a:gd name="T33" fmla="*/ 3832 h 3852"/>
                <a:gd name="T34" fmla="*/ 0 w 217"/>
                <a:gd name="T35" fmla="*/ 3852 h 3852"/>
                <a:gd name="T36" fmla="*/ 22 w 217"/>
                <a:gd name="T37" fmla="*/ 3845 h 3852"/>
                <a:gd name="T38" fmla="*/ 66 w 217"/>
                <a:gd name="T39" fmla="*/ 3827 h 3852"/>
                <a:gd name="T40" fmla="*/ 104 w 217"/>
                <a:gd name="T41" fmla="*/ 3802 h 3852"/>
                <a:gd name="T42" fmla="*/ 140 w 217"/>
                <a:gd name="T43" fmla="*/ 3771 h 3852"/>
                <a:gd name="T44" fmla="*/ 168 w 217"/>
                <a:gd name="T45" fmla="*/ 3734 h 3852"/>
                <a:gd name="T46" fmla="*/ 192 w 217"/>
                <a:gd name="T47" fmla="*/ 3694 h 3852"/>
                <a:gd name="T48" fmla="*/ 207 w 217"/>
                <a:gd name="T49" fmla="*/ 3650 h 3852"/>
                <a:gd name="T50" fmla="*/ 215 w 217"/>
                <a:gd name="T51" fmla="*/ 3601 h 3852"/>
                <a:gd name="T52" fmla="*/ 217 w 217"/>
                <a:gd name="T53" fmla="*/ 274 h 3852"/>
                <a:gd name="T54" fmla="*/ 215 w 217"/>
                <a:gd name="T55" fmla="*/ 249 h 3852"/>
                <a:gd name="T56" fmla="*/ 207 w 217"/>
                <a:gd name="T57" fmla="*/ 202 h 3852"/>
                <a:gd name="T58" fmla="*/ 192 w 217"/>
                <a:gd name="T59" fmla="*/ 158 h 3852"/>
                <a:gd name="T60" fmla="*/ 168 w 217"/>
                <a:gd name="T61" fmla="*/ 117 h 3852"/>
                <a:gd name="T62" fmla="*/ 140 w 217"/>
                <a:gd name="T63" fmla="*/ 80 h 3852"/>
                <a:gd name="T64" fmla="*/ 104 w 217"/>
                <a:gd name="T65" fmla="*/ 50 h 3852"/>
                <a:gd name="T66" fmla="*/ 66 w 217"/>
                <a:gd name="T67" fmla="*/ 25 h 3852"/>
                <a:gd name="T68" fmla="*/ 22 w 217"/>
                <a:gd name="T69" fmla="*/ 6 h 3852"/>
                <a:gd name="T70" fmla="*/ 0 w 217"/>
                <a:gd name="T71" fmla="*/ 0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" h="3852">
                  <a:moveTo>
                    <a:pt x="0" y="0"/>
                  </a:moveTo>
                  <a:lnTo>
                    <a:pt x="0" y="0"/>
                  </a:lnTo>
                  <a:lnTo>
                    <a:pt x="20" y="10"/>
                  </a:lnTo>
                  <a:lnTo>
                    <a:pt x="42" y="20"/>
                  </a:lnTo>
                  <a:lnTo>
                    <a:pt x="62" y="32"/>
                  </a:lnTo>
                  <a:lnTo>
                    <a:pt x="81" y="45"/>
                  </a:lnTo>
                  <a:lnTo>
                    <a:pt x="98" y="60"/>
                  </a:lnTo>
                  <a:lnTo>
                    <a:pt x="115" y="77"/>
                  </a:lnTo>
                  <a:lnTo>
                    <a:pt x="130" y="94"/>
                  </a:lnTo>
                  <a:lnTo>
                    <a:pt x="143" y="112"/>
                  </a:lnTo>
                  <a:lnTo>
                    <a:pt x="157" y="133"/>
                  </a:lnTo>
                  <a:lnTo>
                    <a:pt x="168" y="153"/>
                  </a:lnTo>
                  <a:lnTo>
                    <a:pt x="177" y="175"/>
                  </a:lnTo>
                  <a:lnTo>
                    <a:pt x="185" y="196"/>
                  </a:lnTo>
                  <a:lnTo>
                    <a:pt x="192" y="220"/>
                  </a:lnTo>
                  <a:lnTo>
                    <a:pt x="197" y="244"/>
                  </a:lnTo>
                  <a:lnTo>
                    <a:pt x="199" y="267"/>
                  </a:lnTo>
                  <a:lnTo>
                    <a:pt x="200" y="292"/>
                  </a:lnTo>
                  <a:lnTo>
                    <a:pt x="200" y="3559"/>
                  </a:lnTo>
                  <a:lnTo>
                    <a:pt x="200" y="3559"/>
                  </a:lnTo>
                  <a:lnTo>
                    <a:pt x="199" y="3583"/>
                  </a:lnTo>
                  <a:lnTo>
                    <a:pt x="197" y="3608"/>
                  </a:lnTo>
                  <a:lnTo>
                    <a:pt x="192" y="3632"/>
                  </a:lnTo>
                  <a:lnTo>
                    <a:pt x="185" y="3655"/>
                  </a:lnTo>
                  <a:lnTo>
                    <a:pt x="177" y="3677"/>
                  </a:lnTo>
                  <a:lnTo>
                    <a:pt x="168" y="3699"/>
                  </a:lnTo>
                  <a:lnTo>
                    <a:pt x="157" y="3719"/>
                  </a:lnTo>
                  <a:lnTo>
                    <a:pt x="143" y="3738"/>
                  </a:lnTo>
                  <a:lnTo>
                    <a:pt x="130" y="3756"/>
                  </a:lnTo>
                  <a:lnTo>
                    <a:pt x="115" y="3775"/>
                  </a:lnTo>
                  <a:lnTo>
                    <a:pt x="98" y="3790"/>
                  </a:lnTo>
                  <a:lnTo>
                    <a:pt x="81" y="3805"/>
                  </a:lnTo>
                  <a:lnTo>
                    <a:pt x="62" y="3818"/>
                  </a:lnTo>
                  <a:lnTo>
                    <a:pt x="42" y="3832"/>
                  </a:lnTo>
                  <a:lnTo>
                    <a:pt x="20" y="3842"/>
                  </a:lnTo>
                  <a:lnTo>
                    <a:pt x="0" y="3852"/>
                  </a:lnTo>
                  <a:lnTo>
                    <a:pt x="0" y="3852"/>
                  </a:lnTo>
                  <a:lnTo>
                    <a:pt x="22" y="3845"/>
                  </a:lnTo>
                  <a:lnTo>
                    <a:pt x="44" y="3837"/>
                  </a:lnTo>
                  <a:lnTo>
                    <a:pt x="66" y="3827"/>
                  </a:lnTo>
                  <a:lnTo>
                    <a:pt x="86" y="3815"/>
                  </a:lnTo>
                  <a:lnTo>
                    <a:pt x="104" y="3802"/>
                  </a:lnTo>
                  <a:lnTo>
                    <a:pt x="123" y="3786"/>
                  </a:lnTo>
                  <a:lnTo>
                    <a:pt x="140" y="3771"/>
                  </a:lnTo>
                  <a:lnTo>
                    <a:pt x="155" y="3753"/>
                  </a:lnTo>
                  <a:lnTo>
                    <a:pt x="168" y="3734"/>
                  </a:lnTo>
                  <a:lnTo>
                    <a:pt x="180" y="3714"/>
                  </a:lnTo>
                  <a:lnTo>
                    <a:pt x="192" y="3694"/>
                  </a:lnTo>
                  <a:lnTo>
                    <a:pt x="200" y="3672"/>
                  </a:lnTo>
                  <a:lnTo>
                    <a:pt x="207" y="3650"/>
                  </a:lnTo>
                  <a:lnTo>
                    <a:pt x="212" y="3627"/>
                  </a:lnTo>
                  <a:lnTo>
                    <a:pt x="215" y="3601"/>
                  </a:lnTo>
                  <a:lnTo>
                    <a:pt x="217" y="3578"/>
                  </a:lnTo>
                  <a:lnTo>
                    <a:pt x="217" y="274"/>
                  </a:lnTo>
                  <a:lnTo>
                    <a:pt x="217" y="274"/>
                  </a:lnTo>
                  <a:lnTo>
                    <a:pt x="215" y="249"/>
                  </a:lnTo>
                  <a:lnTo>
                    <a:pt x="212" y="225"/>
                  </a:lnTo>
                  <a:lnTo>
                    <a:pt x="207" y="202"/>
                  </a:lnTo>
                  <a:lnTo>
                    <a:pt x="200" y="180"/>
                  </a:lnTo>
                  <a:lnTo>
                    <a:pt x="192" y="158"/>
                  </a:lnTo>
                  <a:lnTo>
                    <a:pt x="180" y="136"/>
                  </a:lnTo>
                  <a:lnTo>
                    <a:pt x="168" y="117"/>
                  </a:lnTo>
                  <a:lnTo>
                    <a:pt x="155" y="97"/>
                  </a:lnTo>
                  <a:lnTo>
                    <a:pt x="140" y="80"/>
                  </a:lnTo>
                  <a:lnTo>
                    <a:pt x="123" y="64"/>
                  </a:lnTo>
                  <a:lnTo>
                    <a:pt x="104" y="50"/>
                  </a:lnTo>
                  <a:lnTo>
                    <a:pt x="86" y="37"/>
                  </a:lnTo>
                  <a:lnTo>
                    <a:pt x="66" y="25"/>
                  </a:lnTo>
                  <a:lnTo>
                    <a:pt x="44" y="15"/>
                  </a:lnTo>
                  <a:lnTo>
                    <a:pt x="2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8" name="Freeform 91">
              <a:extLst>
                <a:ext uri="{FF2B5EF4-FFF2-40B4-BE49-F238E27FC236}">
                  <a16:creationId xmlns:a16="http://schemas.microsoft.com/office/drawing/2014/main" id="{8E219A52-88A6-30FD-C9F1-472148A45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427" y="574862"/>
              <a:ext cx="336130" cy="5709758"/>
            </a:xfrm>
            <a:custGeom>
              <a:avLst/>
              <a:gdLst>
                <a:gd name="T0" fmla="*/ 20 w 227"/>
                <a:gd name="T1" fmla="*/ 294 h 3856"/>
                <a:gd name="T2" fmla="*/ 22 w 227"/>
                <a:gd name="T3" fmla="*/ 269 h 3856"/>
                <a:gd name="T4" fmla="*/ 29 w 227"/>
                <a:gd name="T5" fmla="*/ 220 h 3856"/>
                <a:gd name="T6" fmla="*/ 44 w 227"/>
                <a:gd name="T7" fmla="*/ 175 h 3856"/>
                <a:gd name="T8" fmla="*/ 66 w 227"/>
                <a:gd name="T9" fmla="*/ 133 h 3856"/>
                <a:gd name="T10" fmla="*/ 92 w 227"/>
                <a:gd name="T11" fmla="*/ 94 h 3856"/>
                <a:gd name="T12" fmla="*/ 126 w 227"/>
                <a:gd name="T13" fmla="*/ 61 h 3856"/>
                <a:gd name="T14" fmla="*/ 163 w 227"/>
                <a:gd name="T15" fmla="*/ 32 h 3856"/>
                <a:gd name="T16" fmla="*/ 205 w 227"/>
                <a:gd name="T17" fmla="*/ 8 h 3856"/>
                <a:gd name="T18" fmla="*/ 227 w 227"/>
                <a:gd name="T19" fmla="*/ 0 h 3856"/>
                <a:gd name="T20" fmla="*/ 180 w 227"/>
                <a:gd name="T21" fmla="*/ 13 h 3856"/>
                <a:gd name="T22" fmla="*/ 136 w 227"/>
                <a:gd name="T23" fmla="*/ 35 h 3856"/>
                <a:gd name="T24" fmla="*/ 99 w 227"/>
                <a:gd name="T25" fmla="*/ 62 h 3856"/>
                <a:gd name="T26" fmla="*/ 66 w 227"/>
                <a:gd name="T27" fmla="*/ 96 h 3856"/>
                <a:gd name="T28" fmla="*/ 39 w 227"/>
                <a:gd name="T29" fmla="*/ 136 h 3856"/>
                <a:gd name="T30" fmla="*/ 18 w 227"/>
                <a:gd name="T31" fmla="*/ 178 h 3856"/>
                <a:gd name="T32" fmla="*/ 5 w 227"/>
                <a:gd name="T33" fmla="*/ 225 h 3856"/>
                <a:gd name="T34" fmla="*/ 0 w 227"/>
                <a:gd name="T35" fmla="*/ 276 h 3856"/>
                <a:gd name="T36" fmla="*/ 0 w 227"/>
                <a:gd name="T37" fmla="*/ 3580 h 3856"/>
                <a:gd name="T38" fmla="*/ 5 w 227"/>
                <a:gd name="T39" fmla="*/ 3629 h 3856"/>
                <a:gd name="T40" fmla="*/ 18 w 227"/>
                <a:gd name="T41" fmla="*/ 3676 h 3856"/>
                <a:gd name="T42" fmla="*/ 39 w 227"/>
                <a:gd name="T43" fmla="*/ 3719 h 3856"/>
                <a:gd name="T44" fmla="*/ 66 w 227"/>
                <a:gd name="T45" fmla="*/ 3758 h 3856"/>
                <a:gd name="T46" fmla="*/ 99 w 227"/>
                <a:gd name="T47" fmla="*/ 3793 h 3856"/>
                <a:gd name="T48" fmla="*/ 136 w 227"/>
                <a:gd name="T49" fmla="*/ 3820 h 3856"/>
                <a:gd name="T50" fmla="*/ 180 w 227"/>
                <a:gd name="T51" fmla="*/ 3842 h 3856"/>
                <a:gd name="T52" fmla="*/ 227 w 227"/>
                <a:gd name="T53" fmla="*/ 3856 h 3856"/>
                <a:gd name="T54" fmla="*/ 205 w 227"/>
                <a:gd name="T55" fmla="*/ 3847 h 3856"/>
                <a:gd name="T56" fmla="*/ 163 w 227"/>
                <a:gd name="T57" fmla="*/ 3824 h 3856"/>
                <a:gd name="T58" fmla="*/ 126 w 227"/>
                <a:gd name="T59" fmla="*/ 3795 h 3856"/>
                <a:gd name="T60" fmla="*/ 92 w 227"/>
                <a:gd name="T61" fmla="*/ 3761 h 3856"/>
                <a:gd name="T62" fmla="*/ 66 w 227"/>
                <a:gd name="T63" fmla="*/ 3723 h 3856"/>
                <a:gd name="T64" fmla="*/ 44 w 227"/>
                <a:gd name="T65" fmla="*/ 3681 h 3856"/>
                <a:gd name="T66" fmla="*/ 29 w 227"/>
                <a:gd name="T67" fmla="*/ 3635 h 3856"/>
                <a:gd name="T68" fmla="*/ 22 w 227"/>
                <a:gd name="T69" fmla="*/ 3587 h 3856"/>
                <a:gd name="T70" fmla="*/ 20 w 227"/>
                <a:gd name="T71" fmla="*/ 3561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7" h="3856">
                  <a:moveTo>
                    <a:pt x="20" y="3561"/>
                  </a:moveTo>
                  <a:lnTo>
                    <a:pt x="20" y="294"/>
                  </a:lnTo>
                  <a:lnTo>
                    <a:pt x="20" y="294"/>
                  </a:lnTo>
                  <a:lnTo>
                    <a:pt x="22" y="269"/>
                  </a:lnTo>
                  <a:lnTo>
                    <a:pt x="23" y="244"/>
                  </a:lnTo>
                  <a:lnTo>
                    <a:pt x="29" y="220"/>
                  </a:lnTo>
                  <a:lnTo>
                    <a:pt x="35" y="197"/>
                  </a:lnTo>
                  <a:lnTo>
                    <a:pt x="44" y="175"/>
                  </a:lnTo>
                  <a:lnTo>
                    <a:pt x="54" y="153"/>
                  </a:lnTo>
                  <a:lnTo>
                    <a:pt x="66" y="133"/>
                  </a:lnTo>
                  <a:lnTo>
                    <a:pt x="79" y="113"/>
                  </a:lnTo>
                  <a:lnTo>
                    <a:pt x="92" y="94"/>
                  </a:lnTo>
                  <a:lnTo>
                    <a:pt x="109" y="76"/>
                  </a:lnTo>
                  <a:lnTo>
                    <a:pt x="126" y="61"/>
                  </a:lnTo>
                  <a:lnTo>
                    <a:pt x="143" y="45"/>
                  </a:lnTo>
                  <a:lnTo>
                    <a:pt x="163" y="32"/>
                  </a:lnTo>
                  <a:lnTo>
                    <a:pt x="183" y="20"/>
                  </a:lnTo>
                  <a:lnTo>
                    <a:pt x="205" y="8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03" y="5"/>
                  </a:lnTo>
                  <a:lnTo>
                    <a:pt x="180" y="13"/>
                  </a:lnTo>
                  <a:lnTo>
                    <a:pt x="158" y="24"/>
                  </a:lnTo>
                  <a:lnTo>
                    <a:pt x="136" y="35"/>
                  </a:lnTo>
                  <a:lnTo>
                    <a:pt x="118" y="47"/>
                  </a:lnTo>
                  <a:lnTo>
                    <a:pt x="99" y="62"/>
                  </a:lnTo>
                  <a:lnTo>
                    <a:pt x="81" y="79"/>
                  </a:lnTo>
                  <a:lnTo>
                    <a:pt x="66" y="96"/>
                  </a:lnTo>
                  <a:lnTo>
                    <a:pt x="50" y="116"/>
                  </a:lnTo>
                  <a:lnTo>
                    <a:pt x="39" y="136"/>
                  </a:lnTo>
                  <a:lnTo>
                    <a:pt x="27" y="156"/>
                  </a:lnTo>
                  <a:lnTo>
                    <a:pt x="18" y="178"/>
                  </a:lnTo>
                  <a:lnTo>
                    <a:pt x="10" y="202"/>
                  </a:lnTo>
                  <a:lnTo>
                    <a:pt x="5" y="225"/>
                  </a:lnTo>
                  <a:lnTo>
                    <a:pt x="2" y="251"/>
                  </a:lnTo>
                  <a:lnTo>
                    <a:pt x="0" y="276"/>
                  </a:lnTo>
                  <a:lnTo>
                    <a:pt x="0" y="3580"/>
                  </a:lnTo>
                  <a:lnTo>
                    <a:pt x="0" y="3580"/>
                  </a:lnTo>
                  <a:lnTo>
                    <a:pt x="2" y="3605"/>
                  </a:lnTo>
                  <a:lnTo>
                    <a:pt x="5" y="3629"/>
                  </a:lnTo>
                  <a:lnTo>
                    <a:pt x="10" y="3654"/>
                  </a:lnTo>
                  <a:lnTo>
                    <a:pt x="18" y="3676"/>
                  </a:lnTo>
                  <a:lnTo>
                    <a:pt x="27" y="3699"/>
                  </a:lnTo>
                  <a:lnTo>
                    <a:pt x="39" y="3719"/>
                  </a:lnTo>
                  <a:lnTo>
                    <a:pt x="50" y="3740"/>
                  </a:lnTo>
                  <a:lnTo>
                    <a:pt x="66" y="3758"/>
                  </a:lnTo>
                  <a:lnTo>
                    <a:pt x="81" y="3777"/>
                  </a:lnTo>
                  <a:lnTo>
                    <a:pt x="99" y="3793"/>
                  </a:lnTo>
                  <a:lnTo>
                    <a:pt x="118" y="3807"/>
                  </a:lnTo>
                  <a:lnTo>
                    <a:pt x="136" y="3820"/>
                  </a:lnTo>
                  <a:lnTo>
                    <a:pt x="158" y="3832"/>
                  </a:lnTo>
                  <a:lnTo>
                    <a:pt x="180" y="3842"/>
                  </a:lnTo>
                  <a:lnTo>
                    <a:pt x="203" y="3849"/>
                  </a:lnTo>
                  <a:lnTo>
                    <a:pt x="227" y="3856"/>
                  </a:lnTo>
                  <a:lnTo>
                    <a:pt x="227" y="3856"/>
                  </a:lnTo>
                  <a:lnTo>
                    <a:pt x="205" y="3847"/>
                  </a:lnTo>
                  <a:lnTo>
                    <a:pt x="183" y="3836"/>
                  </a:lnTo>
                  <a:lnTo>
                    <a:pt x="163" y="3824"/>
                  </a:lnTo>
                  <a:lnTo>
                    <a:pt x="143" y="3810"/>
                  </a:lnTo>
                  <a:lnTo>
                    <a:pt x="126" y="3795"/>
                  </a:lnTo>
                  <a:lnTo>
                    <a:pt x="109" y="3778"/>
                  </a:lnTo>
                  <a:lnTo>
                    <a:pt x="92" y="3761"/>
                  </a:lnTo>
                  <a:lnTo>
                    <a:pt x="79" y="3743"/>
                  </a:lnTo>
                  <a:lnTo>
                    <a:pt x="66" y="3723"/>
                  </a:lnTo>
                  <a:lnTo>
                    <a:pt x="54" y="3703"/>
                  </a:lnTo>
                  <a:lnTo>
                    <a:pt x="44" y="3681"/>
                  </a:lnTo>
                  <a:lnTo>
                    <a:pt x="35" y="3657"/>
                  </a:lnTo>
                  <a:lnTo>
                    <a:pt x="29" y="3635"/>
                  </a:lnTo>
                  <a:lnTo>
                    <a:pt x="23" y="3610"/>
                  </a:lnTo>
                  <a:lnTo>
                    <a:pt x="22" y="3587"/>
                  </a:lnTo>
                  <a:lnTo>
                    <a:pt x="20" y="3561"/>
                  </a:lnTo>
                  <a:lnTo>
                    <a:pt x="20" y="3561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" name="Freeform 92">
              <a:extLst>
                <a:ext uri="{FF2B5EF4-FFF2-40B4-BE49-F238E27FC236}">
                  <a16:creationId xmlns:a16="http://schemas.microsoft.com/office/drawing/2014/main" id="{55AE7505-B912-90B1-F50F-75E0EADE5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0618" y="567458"/>
              <a:ext cx="2684596" cy="214708"/>
            </a:xfrm>
            <a:custGeom>
              <a:avLst/>
              <a:gdLst>
                <a:gd name="T0" fmla="*/ 1571 w 1813"/>
                <a:gd name="T1" fmla="*/ 22 h 145"/>
                <a:gd name="T2" fmla="*/ 1590 w 1813"/>
                <a:gd name="T3" fmla="*/ 22 h 145"/>
                <a:gd name="T4" fmla="*/ 1625 w 1813"/>
                <a:gd name="T5" fmla="*/ 27 h 145"/>
                <a:gd name="T6" fmla="*/ 1660 w 1813"/>
                <a:gd name="T7" fmla="*/ 35 h 145"/>
                <a:gd name="T8" fmla="*/ 1692 w 1813"/>
                <a:gd name="T9" fmla="*/ 47 h 145"/>
                <a:gd name="T10" fmla="*/ 1739 w 1813"/>
                <a:gd name="T11" fmla="*/ 72 h 145"/>
                <a:gd name="T12" fmla="*/ 1791 w 1813"/>
                <a:gd name="T13" fmla="*/ 118 h 145"/>
                <a:gd name="T14" fmla="*/ 1813 w 1813"/>
                <a:gd name="T15" fmla="*/ 145 h 145"/>
                <a:gd name="T16" fmla="*/ 1795 w 1813"/>
                <a:gd name="T17" fmla="*/ 113 h 145"/>
                <a:gd name="T18" fmla="*/ 1773 w 1813"/>
                <a:gd name="T19" fmla="*/ 86 h 145"/>
                <a:gd name="T20" fmla="*/ 1746 w 1813"/>
                <a:gd name="T21" fmla="*/ 61 h 145"/>
                <a:gd name="T22" fmla="*/ 1717 w 1813"/>
                <a:gd name="T23" fmla="*/ 39 h 145"/>
                <a:gd name="T24" fmla="*/ 1686 w 1813"/>
                <a:gd name="T25" fmla="*/ 22 h 145"/>
                <a:gd name="T26" fmla="*/ 1652 w 1813"/>
                <a:gd name="T27" fmla="*/ 10 h 145"/>
                <a:gd name="T28" fmla="*/ 1615 w 1813"/>
                <a:gd name="T29" fmla="*/ 2 h 145"/>
                <a:gd name="T30" fmla="*/ 1578 w 1813"/>
                <a:gd name="T31" fmla="*/ 0 h 145"/>
                <a:gd name="T32" fmla="*/ 237 w 1813"/>
                <a:gd name="T33" fmla="*/ 0 h 145"/>
                <a:gd name="T34" fmla="*/ 198 w 1813"/>
                <a:gd name="T35" fmla="*/ 2 h 145"/>
                <a:gd name="T36" fmla="*/ 163 w 1813"/>
                <a:gd name="T37" fmla="*/ 10 h 145"/>
                <a:gd name="T38" fmla="*/ 128 w 1813"/>
                <a:gd name="T39" fmla="*/ 22 h 145"/>
                <a:gd name="T40" fmla="*/ 96 w 1813"/>
                <a:gd name="T41" fmla="*/ 39 h 145"/>
                <a:gd name="T42" fmla="*/ 67 w 1813"/>
                <a:gd name="T43" fmla="*/ 61 h 145"/>
                <a:gd name="T44" fmla="*/ 42 w 1813"/>
                <a:gd name="T45" fmla="*/ 86 h 145"/>
                <a:gd name="T46" fmla="*/ 18 w 1813"/>
                <a:gd name="T47" fmla="*/ 113 h 145"/>
                <a:gd name="T48" fmla="*/ 0 w 1813"/>
                <a:gd name="T49" fmla="*/ 145 h 145"/>
                <a:gd name="T50" fmla="*/ 22 w 1813"/>
                <a:gd name="T51" fmla="*/ 118 h 145"/>
                <a:gd name="T52" fmla="*/ 76 w 1813"/>
                <a:gd name="T53" fmla="*/ 72 h 145"/>
                <a:gd name="T54" fmla="*/ 121 w 1813"/>
                <a:gd name="T55" fmla="*/ 47 h 145"/>
                <a:gd name="T56" fmla="*/ 153 w 1813"/>
                <a:gd name="T57" fmla="*/ 35 h 145"/>
                <a:gd name="T58" fmla="*/ 188 w 1813"/>
                <a:gd name="T59" fmla="*/ 27 h 145"/>
                <a:gd name="T60" fmla="*/ 224 w 1813"/>
                <a:gd name="T61" fmla="*/ 22 h 145"/>
                <a:gd name="T62" fmla="*/ 242 w 1813"/>
                <a:gd name="T63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3" h="145">
                  <a:moveTo>
                    <a:pt x="242" y="22"/>
                  </a:moveTo>
                  <a:lnTo>
                    <a:pt x="1571" y="22"/>
                  </a:lnTo>
                  <a:lnTo>
                    <a:pt x="1571" y="22"/>
                  </a:lnTo>
                  <a:lnTo>
                    <a:pt x="1590" y="22"/>
                  </a:lnTo>
                  <a:lnTo>
                    <a:pt x="1608" y="23"/>
                  </a:lnTo>
                  <a:lnTo>
                    <a:pt x="1625" y="27"/>
                  </a:lnTo>
                  <a:lnTo>
                    <a:pt x="1643" y="30"/>
                  </a:lnTo>
                  <a:lnTo>
                    <a:pt x="1660" y="35"/>
                  </a:lnTo>
                  <a:lnTo>
                    <a:pt x="1677" y="40"/>
                  </a:lnTo>
                  <a:lnTo>
                    <a:pt x="1692" y="47"/>
                  </a:lnTo>
                  <a:lnTo>
                    <a:pt x="1709" y="55"/>
                  </a:lnTo>
                  <a:lnTo>
                    <a:pt x="1739" y="72"/>
                  </a:lnTo>
                  <a:lnTo>
                    <a:pt x="1766" y="94"/>
                  </a:lnTo>
                  <a:lnTo>
                    <a:pt x="1791" y="118"/>
                  </a:lnTo>
                  <a:lnTo>
                    <a:pt x="1813" y="145"/>
                  </a:lnTo>
                  <a:lnTo>
                    <a:pt x="1813" y="145"/>
                  </a:lnTo>
                  <a:lnTo>
                    <a:pt x="1805" y="128"/>
                  </a:lnTo>
                  <a:lnTo>
                    <a:pt x="1795" y="113"/>
                  </a:lnTo>
                  <a:lnTo>
                    <a:pt x="1785" y="99"/>
                  </a:lnTo>
                  <a:lnTo>
                    <a:pt x="1773" y="86"/>
                  </a:lnTo>
                  <a:lnTo>
                    <a:pt x="1760" y="72"/>
                  </a:lnTo>
                  <a:lnTo>
                    <a:pt x="1746" y="61"/>
                  </a:lnTo>
                  <a:lnTo>
                    <a:pt x="1733" y="49"/>
                  </a:lnTo>
                  <a:lnTo>
                    <a:pt x="1717" y="39"/>
                  </a:lnTo>
                  <a:lnTo>
                    <a:pt x="1702" y="30"/>
                  </a:lnTo>
                  <a:lnTo>
                    <a:pt x="1686" y="22"/>
                  </a:lnTo>
                  <a:lnTo>
                    <a:pt x="1669" y="15"/>
                  </a:lnTo>
                  <a:lnTo>
                    <a:pt x="1652" y="10"/>
                  </a:lnTo>
                  <a:lnTo>
                    <a:pt x="1633" y="5"/>
                  </a:lnTo>
                  <a:lnTo>
                    <a:pt x="1615" y="2"/>
                  </a:lnTo>
                  <a:lnTo>
                    <a:pt x="1596" y="0"/>
                  </a:lnTo>
                  <a:lnTo>
                    <a:pt x="1578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17" y="0"/>
                  </a:lnTo>
                  <a:lnTo>
                    <a:pt x="198" y="2"/>
                  </a:lnTo>
                  <a:lnTo>
                    <a:pt x="180" y="5"/>
                  </a:lnTo>
                  <a:lnTo>
                    <a:pt x="163" y="10"/>
                  </a:lnTo>
                  <a:lnTo>
                    <a:pt x="145" y="15"/>
                  </a:lnTo>
                  <a:lnTo>
                    <a:pt x="128" y="22"/>
                  </a:lnTo>
                  <a:lnTo>
                    <a:pt x="113" y="30"/>
                  </a:lnTo>
                  <a:lnTo>
                    <a:pt x="96" y="39"/>
                  </a:lnTo>
                  <a:lnTo>
                    <a:pt x="82" y="49"/>
                  </a:lnTo>
                  <a:lnTo>
                    <a:pt x="67" y="61"/>
                  </a:lnTo>
                  <a:lnTo>
                    <a:pt x="54" y="72"/>
                  </a:lnTo>
                  <a:lnTo>
                    <a:pt x="42" y="86"/>
                  </a:lnTo>
                  <a:lnTo>
                    <a:pt x="30" y="99"/>
                  </a:lnTo>
                  <a:lnTo>
                    <a:pt x="18" y="113"/>
                  </a:lnTo>
                  <a:lnTo>
                    <a:pt x="8" y="128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2" y="118"/>
                  </a:lnTo>
                  <a:lnTo>
                    <a:pt x="47" y="94"/>
                  </a:lnTo>
                  <a:lnTo>
                    <a:pt x="76" y="72"/>
                  </a:lnTo>
                  <a:lnTo>
                    <a:pt x="106" y="55"/>
                  </a:lnTo>
                  <a:lnTo>
                    <a:pt x="121" y="47"/>
                  </a:lnTo>
                  <a:lnTo>
                    <a:pt x="138" y="40"/>
                  </a:lnTo>
                  <a:lnTo>
                    <a:pt x="153" y="35"/>
                  </a:lnTo>
                  <a:lnTo>
                    <a:pt x="172" y="30"/>
                  </a:lnTo>
                  <a:lnTo>
                    <a:pt x="188" y="27"/>
                  </a:lnTo>
                  <a:lnTo>
                    <a:pt x="207" y="23"/>
                  </a:lnTo>
                  <a:lnTo>
                    <a:pt x="224" y="22"/>
                  </a:lnTo>
                  <a:lnTo>
                    <a:pt x="242" y="22"/>
                  </a:lnTo>
                  <a:lnTo>
                    <a:pt x="242" y="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" name="Freeform 93">
              <a:extLst>
                <a:ext uri="{FF2B5EF4-FFF2-40B4-BE49-F238E27FC236}">
                  <a16:creationId xmlns:a16="http://schemas.microsoft.com/office/drawing/2014/main" id="{34C3FC26-2DA9-A049-9D62-E96FDB556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96" y="1112372"/>
              <a:ext cx="2850439" cy="42942"/>
            </a:xfrm>
            <a:custGeom>
              <a:avLst/>
              <a:gdLst>
                <a:gd name="connsiteX0" fmla="*/ 2683115 w 2850439"/>
                <a:gd name="connsiteY0" fmla="*/ 0 h 42942"/>
                <a:gd name="connsiteX1" fmla="*/ 2850439 w 2850439"/>
                <a:gd name="connsiteY1" fmla="*/ 0 h 42942"/>
                <a:gd name="connsiteX2" fmla="*/ 2850439 w 2850439"/>
                <a:gd name="connsiteY2" fmla="*/ 42942 h 42942"/>
                <a:gd name="connsiteX3" fmla="*/ 2683115 w 2850439"/>
                <a:gd name="connsiteY3" fmla="*/ 42942 h 42942"/>
                <a:gd name="connsiteX4" fmla="*/ 0 w 2850439"/>
                <a:gd name="connsiteY4" fmla="*/ 0 h 42942"/>
                <a:gd name="connsiteX5" fmla="*/ 167325 w 2850439"/>
                <a:gd name="connsiteY5" fmla="*/ 0 h 42942"/>
                <a:gd name="connsiteX6" fmla="*/ 167325 w 2850439"/>
                <a:gd name="connsiteY6" fmla="*/ 42942 h 42942"/>
                <a:gd name="connsiteX7" fmla="*/ 0 w 2850439"/>
                <a:gd name="connsiteY7" fmla="*/ 42942 h 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0439" h="42942">
                  <a:moveTo>
                    <a:pt x="2683115" y="0"/>
                  </a:moveTo>
                  <a:lnTo>
                    <a:pt x="2850439" y="0"/>
                  </a:lnTo>
                  <a:lnTo>
                    <a:pt x="2850439" y="42942"/>
                  </a:lnTo>
                  <a:lnTo>
                    <a:pt x="2683115" y="42942"/>
                  </a:lnTo>
                  <a:close/>
                  <a:moveTo>
                    <a:pt x="0" y="0"/>
                  </a:moveTo>
                  <a:lnTo>
                    <a:pt x="167325" y="0"/>
                  </a:lnTo>
                  <a:lnTo>
                    <a:pt x="167325" y="42942"/>
                  </a:lnTo>
                  <a:lnTo>
                    <a:pt x="0" y="4294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Freeform 94">
              <a:extLst>
                <a:ext uri="{FF2B5EF4-FFF2-40B4-BE49-F238E27FC236}">
                  <a16:creationId xmlns:a16="http://schemas.microsoft.com/office/drawing/2014/main" id="{2125AB21-4D14-176A-9614-12B4E85FF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96" y="5717493"/>
              <a:ext cx="2850439" cy="42942"/>
            </a:xfrm>
            <a:custGeom>
              <a:avLst/>
              <a:gdLst>
                <a:gd name="connsiteX0" fmla="*/ 2683115 w 2850439"/>
                <a:gd name="connsiteY0" fmla="*/ 0 h 42942"/>
                <a:gd name="connsiteX1" fmla="*/ 2850439 w 2850439"/>
                <a:gd name="connsiteY1" fmla="*/ 0 h 42942"/>
                <a:gd name="connsiteX2" fmla="*/ 2850439 w 2850439"/>
                <a:gd name="connsiteY2" fmla="*/ 42942 h 42942"/>
                <a:gd name="connsiteX3" fmla="*/ 2683115 w 2850439"/>
                <a:gd name="connsiteY3" fmla="*/ 42942 h 42942"/>
                <a:gd name="connsiteX4" fmla="*/ 0 w 2850439"/>
                <a:gd name="connsiteY4" fmla="*/ 0 h 42942"/>
                <a:gd name="connsiteX5" fmla="*/ 167325 w 2850439"/>
                <a:gd name="connsiteY5" fmla="*/ 0 h 42942"/>
                <a:gd name="connsiteX6" fmla="*/ 167325 w 2850439"/>
                <a:gd name="connsiteY6" fmla="*/ 42942 h 42942"/>
                <a:gd name="connsiteX7" fmla="*/ 0 w 2850439"/>
                <a:gd name="connsiteY7" fmla="*/ 42942 h 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0439" h="42942">
                  <a:moveTo>
                    <a:pt x="2683115" y="0"/>
                  </a:moveTo>
                  <a:lnTo>
                    <a:pt x="2850439" y="0"/>
                  </a:lnTo>
                  <a:lnTo>
                    <a:pt x="2850439" y="42942"/>
                  </a:lnTo>
                  <a:lnTo>
                    <a:pt x="2683115" y="42942"/>
                  </a:lnTo>
                  <a:close/>
                  <a:moveTo>
                    <a:pt x="0" y="0"/>
                  </a:moveTo>
                  <a:lnTo>
                    <a:pt x="167325" y="0"/>
                  </a:lnTo>
                  <a:lnTo>
                    <a:pt x="167325" y="42942"/>
                  </a:lnTo>
                  <a:lnTo>
                    <a:pt x="0" y="4294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2" name="Freeform 95">
              <a:extLst>
                <a:ext uri="{FF2B5EF4-FFF2-40B4-BE49-F238E27FC236}">
                  <a16:creationId xmlns:a16="http://schemas.microsoft.com/office/drawing/2014/main" id="{4B91D090-C5BF-3976-2581-7CE354C6B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8042" y="594111"/>
              <a:ext cx="2749748" cy="5668297"/>
            </a:xfrm>
            <a:custGeom>
              <a:avLst/>
              <a:gdLst>
                <a:gd name="connsiteX0" fmla="*/ 379072 w 2749748"/>
                <a:gd name="connsiteY0" fmla="*/ 119199 h 5668297"/>
                <a:gd name="connsiteX1" fmla="*/ 350937 w 2749748"/>
                <a:gd name="connsiteY1" fmla="*/ 125122 h 5668297"/>
                <a:gd name="connsiteX2" fmla="*/ 324284 w 2749748"/>
                <a:gd name="connsiteY2" fmla="*/ 132526 h 5668297"/>
                <a:gd name="connsiteX3" fmla="*/ 296150 w 2749748"/>
                <a:gd name="connsiteY3" fmla="*/ 141410 h 5668297"/>
                <a:gd name="connsiteX4" fmla="*/ 270977 w 2749748"/>
                <a:gd name="connsiteY4" fmla="*/ 154737 h 5668297"/>
                <a:gd name="connsiteX5" fmla="*/ 247285 w 2749748"/>
                <a:gd name="connsiteY5" fmla="*/ 169544 h 5668297"/>
                <a:gd name="connsiteX6" fmla="*/ 225074 w 2749748"/>
                <a:gd name="connsiteY6" fmla="*/ 184352 h 5668297"/>
                <a:gd name="connsiteX7" fmla="*/ 204343 w 2749748"/>
                <a:gd name="connsiteY7" fmla="*/ 203602 h 5668297"/>
                <a:gd name="connsiteX8" fmla="*/ 185094 w 2749748"/>
                <a:gd name="connsiteY8" fmla="*/ 224332 h 5668297"/>
                <a:gd name="connsiteX9" fmla="*/ 167325 w 2749748"/>
                <a:gd name="connsiteY9" fmla="*/ 246543 h 5668297"/>
                <a:gd name="connsiteX10" fmla="*/ 153998 w 2749748"/>
                <a:gd name="connsiteY10" fmla="*/ 271716 h 5668297"/>
                <a:gd name="connsiteX11" fmla="*/ 142152 w 2749748"/>
                <a:gd name="connsiteY11" fmla="*/ 296889 h 5668297"/>
                <a:gd name="connsiteX12" fmla="*/ 131787 w 2749748"/>
                <a:gd name="connsiteY12" fmla="*/ 323542 h 5668297"/>
                <a:gd name="connsiteX13" fmla="*/ 124383 w 2749748"/>
                <a:gd name="connsiteY13" fmla="*/ 351676 h 5668297"/>
                <a:gd name="connsiteX14" fmla="*/ 119941 w 2749748"/>
                <a:gd name="connsiteY14" fmla="*/ 381291 h 5668297"/>
                <a:gd name="connsiteX15" fmla="*/ 116979 w 2749748"/>
                <a:gd name="connsiteY15" fmla="*/ 410906 h 5668297"/>
                <a:gd name="connsiteX16" fmla="*/ 116979 w 2749748"/>
                <a:gd name="connsiteY16" fmla="*/ 5258871 h 5668297"/>
                <a:gd name="connsiteX17" fmla="*/ 119941 w 2749748"/>
                <a:gd name="connsiteY17" fmla="*/ 5288486 h 5668297"/>
                <a:gd name="connsiteX18" fmla="*/ 124383 w 2749748"/>
                <a:gd name="connsiteY18" fmla="*/ 5318101 h 5668297"/>
                <a:gd name="connsiteX19" fmla="*/ 131787 w 2749748"/>
                <a:gd name="connsiteY19" fmla="*/ 5346235 h 5668297"/>
                <a:gd name="connsiteX20" fmla="*/ 142152 w 2749748"/>
                <a:gd name="connsiteY20" fmla="*/ 5372888 h 5668297"/>
                <a:gd name="connsiteX21" fmla="*/ 153998 w 2749748"/>
                <a:gd name="connsiteY21" fmla="*/ 5398061 h 5668297"/>
                <a:gd name="connsiteX22" fmla="*/ 167325 w 2749748"/>
                <a:gd name="connsiteY22" fmla="*/ 5420272 h 5668297"/>
                <a:gd name="connsiteX23" fmla="*/ 185094 w 2749748"/>
                <a:gd name="connsiteY23" fmla="*/ 5442483 h 5668297"/>
                <a:gd name="connsiteX24" fmla="*/ 204343 w 2749748"/>
                <a:gd name="connsiteY24" fmla="*/ 5464695 h 5668297"/>
                <a:gd name="connsiteX25" fmla="*/ 225074 w 2749748"/>
                <a:gd name="connsiteY25" fmla="*/ 5482464 h 5668297"/>
                <a:gd name="connsiteX26" fmla="*/ 247285 w 2749748"/>
                <a:gd name="connsiteY26" fmla="*/ 5500233 h 5668297"/>
                <a:gd name="connsiteX27" fmla="*/ 270977 w 2749748"/>
                <a:gd name="connsiteY27" fmla="*/ 5515040 h 5668297"/>
                <a:gd name="connsiteX28" fmla="*/ 296150 w 2749748"/>
                <a:gd name="connsiteY28" fmla="*/ 5526886 h 5668297"/>
                <a:gd name="connsiteX29" fmla="*/ 324284 w 2749748"/>
                <a:gd name="connsiteY29" fmla="*/ 5537251 h 5668297"/>
                <a:gd name="connsiteX30" fmla="*/ 350937 w 2749748"/>
                <a:gd name="connsiteY30" fmla="*/ 5544655 h 5668297"/>
                <a:gd name="connsiteX31" fmla="*/ 379072 w 2749748"/>
                <a:gd name="connsiteY31" fmla="*/ 5547617 h 5668297"/>
                <a:gd name="connsiteX32" fmla="*/ 408686 w 2749748"/>
                <a:gd name="connsiteY32" fmla="*/ 5549097 h 5668297"/>
                <a:gd name="connsiteX33" fmla="*/ 2341062 w 2749748"/>
                <a:gd name="connsiteY33" fmla="*/ 5549097 h 5668297"/>
                <a:gd name="connsiteX34" fmla="*/ 2372158 w 2749748"/>
                <a:gd name="connsiteY34" fmla="*/ 5547617 h 5668297"/>
                <a:gd name="connsiteX35" fmla="*/ 2398811 w 2749748"/>
                <a:gd name="connsiteY35" fmla="*/ 5544655 h 5668297"/>
                <a:gd name="connsiteX36" fmla="*/ 2428426 w 2749748"/>
                <a:gd name="connsiteY36" fmla="*/ 5537251 h 5668297"/>
                <a:gd name="connsiteX37" fmla="*/ 2453598 w 2749748"/>
                <a:gd name="connsiteY37" fmla="*/ 5526886 h 5668297"/>
                <a:gd name="connsiteX38" fmla="*/ 2481733 w 2749748"/>
                <a:gd name="connsiteY38" fmla="*/ 5515040 h 5668297"/>
                <a:gd name="connsiteX39" fmla="*/ 2503944 w 2749748"/>
                <a:gd name="connsiteY39" fmla="*/ 5500233 h 5668297"/>
                <a:gd name="connsiteX40" fmla="*/ 2526155 w 2749748"/>
                <a:gd name="connsiteY40" fmla="*/ 5482464 h 5668297"/>
                <a:gd name="connsiteX41" fmla="*/ 2548366 w 2749748"/>
                <a:gd name="connsiteY41" fmla="*/ 5464695 h 5668297"/>
                <a:gd name="connsiteX42" fmla="*/ 2566135 w 2749748"/>
                <a:gd name="connsiteY42" fmla="*/ 5442483 h 5668297"/>
                <a:gd name="connsiteX43" fmla="*/ 2583904 w 2749748"/>
                <a:gd name="connsiteY43" fmla="*/ 5420272 h 5668297"/>
                <a:gd name="connsiteX44" fmla="*/ 2598712 w 2749748"/>
                <a:gd name="connsiteY44" fmla="*/ 5398061 h 5668297"/>
                <a:gd name="connsiteX45" fmla="*/ 2610558 w 2749748"/>
                <a:gd name="connsiteY45" fmla="*/ 5372888 h 5668297"/>
                <a:gd name="connsiteX46" fmla="*/ 2620923 w 2749748"/>
                <a:gd name="connsiteY46" fmla="*/ 5346235 h 5668297"/>
                <a:gd name="connsiteX47" fmla="*/ 2625365 w 2749748"/>
                <a:gd name="connsiteY47" fmla="*/ 5318101 h 5668297"/>
                <a:gd name="connsiteX48" fmla="*/ 2629808 w 2749748"/>
                <a:gd name="connsiteY48" fmla="*/ 5288486 h 5668297"/>
                <a:gd name="connsiteX49" fmla="*/ 2632769 w 2749748"/>
                <a:gd name="connsiteY49" fmla="*/ 5258871 h 5668297"/>
                <a:gd name="connsiteX50" fmla="*/ 2632769 w 2749748"/>
                <a:gd name="connsiteY50" fmla="*/ 410906 h 5668297"/>
                <a:gd name="connsiteX51" fmla="*/ 2629808 w 2749748"/>
                <a:gd name="connsiteY51" fmla="*/ 381291 h 5668297"/>
                <a:gd name="connsiteX52" fmla="*/ 2625365 w 2749748"/>
                <a:gd name="connsiteY52" fmla="*/ 351676 h 5668297"/>
                <a:gd name="connsiteX53" fmla="*/ 2620923 w 2749748"/>
                <a:gd name="connsiteY53" fmla="*/ 323542 h 5668297"/>
                <a:gd name="connsiteX54" fmla="*/ 2610558 w 2749748"/>
                <a:gd name="connsiteY54" fmla="*/ 296889 h 5668297"/>
                <a:gd name="connsiteX55" fmla="*/ 2598712 w 2749748"/>
                <a:gd name="connsiteY55" fmla="*/ 271716 h 5668297"/>
                <a:gd name="connsiteX56" fmla="*/ 2583904 w 2749748"/>
                <a:gd name="connsiteY56" fmla="*/ 246543 h 5668297"/>
                <a:gd name="connsiteX57" fmla="*/ 2566135 w 2749748"/>
                <a:gd name="connsiteY57" fmla="*/ 224332 h 5668297"/>
                <a:gd name="connsiteX58" fmla="*/ 2548366 w 2749748"/>
                <a:gd name="connsiteY58" fmla="*/ 203602 h 5668297"/>
                <a:gd name="connsiteX59" fmla="*/ 2526155 w 2749748"/>
                <a:gd name="connsiteY59" fmla="*/ 184352 h 5668297"/>
                <a:gd name="connsiteX60" fmla="*/ 2503944 w 2749748"/>
                <a:gd name="connsiteY60" fmla="*/ 169544 h 5668297"/>
                <a:gd name="connsiteX61" fmla="*/ 2481733 w 2749748"/>
                <a:gd name="connsiteY61" fmla="*/ 154737 h 5668297"/>
                <a:gd name="connsiteX62" fmla="*/ 2453598 w 2749748"/>
                <a:gd name="connsiteY62" fmla="*/ 141410 h 5668297"/>
                <a:gd name="connsiteX63" fmla="*/ 2428426 w 2749748"/>
                <a:gd name="connsiteY63" fmla="*/ 132526 h 5668297"/>
                <a:gd name="connsiteX64" fmla="*/ 2398811 w 2749748"/>
                <a:gd name="connsiteY64" fmla="*/ 125122 h 5668297"/>
                <a:gd name="connsiteX65" fmla="*/ 2372158 w 2749748"/>
                <a:gd name="connsiteY65" fmla="*/ 119199 h 5668297"/>
                <a:gd name="connsiteX66" fmla="*/ 2341062 w 2749748"/>
                <a:gd name="connsiteY66" fmla="*/ 119199 h 5668297"/>
                <a:gd name="connsiteX67" fmla="*/ 2129315 w 2749748"/>
                <a:gd name="connsiteY67" fmla="*/ 119199 h 5668297"/>
                <a:gd name="connsiteX68" fmla="*/ 2117469 w 2749748"/>
                <a:gd name="connsiteY68" fmla="*/ 119199 h 5668297"/>
                <a:gd name="connsiteX69" fmla="*/ 2107104 w 2749748"/>
                <a:gd name="connsiteY69" fmla="*/ 122161 h 5668297"/>
                <a:gd name="connsiteX70" fmla="*/ 2096738 w 2749748"/>
                <a:gd name="connsiteY70" fmla="*/ 126603 h 5668297"/>
                <a:gd name="connsiteX71" fmla="*/ 2089335 w 2749748"/>
                <a:gd name="connsiteY71" fmla="*/ 134007 h 5668297"/>
                <a:gd name="connsiteX72" fmla="*/ 2081931 w 2749748"/>
                <a:gd name="connsiteY72" fmla="*/ 141410 h 5668297"/>
                <a:gd name="connsiteX73" fmla="*/ 2077489 w 2749748"/>
                <a:gd name="connsiteY73" fmla="*/ 151776 h 5668297"/>
                <a:gd name="connsiteX74" fmla="*/ 2074527 w 2749748"/>
                <a:gd name="connsiteY74" fmla="*/ 162141 h 5668297"/>
                <a:gd name="connsiteX75" fmla="*/ 2074527 w 2749748"/>
                <a:gd name="connsiteY75" fmla="*/ 173987 h 5668297"/>
                <a:gd name="connsiteX76" fmla="*/ 2073046 w 2749748"/>
                <a:gd name="connsiteY76" fmla="*/ 188794 h 5668297"/>
                <a:gd name="connsiteX77" fmla="*/ 2073046 w 2749748"/>
                <a:gd name="connsiteY77" fmla="*/ 203602 h 5668297"/>
                <a:gd name="connsiteX78" fmla="*/ 2062681 w 2749748"/>
                <a:gd name="connsiteY78" fmla="*/ 231736 h 5668297"/>
                <a:gd name="connsiteX79" fmla="*/ 2050835 w 2749748"/>
                <a:gd name="connsiteY79" fmla="*/ 256909 h 5668297"/>
                <a:gd name="connsiteX80" fmla="*/ 2030105 w 2749748"/>
                <a:gd name="connsiteY80" fmla="*/ 279120 h 5668297"/>
                <a:gd name="connsiteX81" fmla="*/ 2007894 w 2749748"/>
                <a:gd name="connsiteY81" fmla="*/ 296889 h 5668297"/>
                <a:gd name="connsiteX82" fmla="*/ 1982721 w 2749748"/>
                <a:gd name="connsiteY82" fmla="*/ 311696 h 5668297"/>
                <a:gd name="connsiteX83" fmla="*/ 1956067 w 2749748"/>
                <a:gd name="connsiteY83" fmla="*/ 319100 h 5668297"/>
                <a:gd name="connsiteX84" fmla="*/ 1941260 w 2749748"/>
                <a:gd name="connsiteY84" fmla="*/ 320581 h 5668297"/>
                <a:gd name="connsiteX85" fmla="*/ 1924972 w 2749748"/>
                <a:gd name="connsiteY85" fmla="*/ 320581 h 5668297"/>
                <a:gd name="connsiteX86" fmla="*/ 824777 w 2749748"/>
                <a:gd name="connsiteY86" fmla="*/ 320581 h 5668297"/>
                <a:gd name="connsiteX87" fmla="*/ 809969 w 2749748"/>
                <a:gd name="connsiteY87" fmla="*/ 320581 h 5668297"/>
                <a:gd name="connsiteX88" fmla="*/ 795162 w 2749748"/>
                <a:gd name="connsiteY88" fmla="*/ 319100 h 5668297"/>
                <a:gd name="connsiteX89" fmla="*/ 767027 w 2749748"/>
                <a:gd name="connsiteY89" fmla="*/ 311696 h 5668297"/>
                <a:gd name="connsiteX90" fmla="*/ 741855 w 2749748"/>
                <a:gd name="connsiteY90" fmla="*/ 296889 h 5668297"/>
                <a:gd name="connsiteX91" fmla="*/ 719643 w 2749748"/>
                <a:gd name="connsiteY91" fmla="*/ 279120 h 5668297"/>
                <a:gd name="connsiteX92" fmla="*/ 701874 w 2749748"/>
                <a:gd name="connsiteY92" fmla="*/ 256909 h 5668297"/>
                <a:gd name="connsiteX93" fmla="*/ 687067 w 2749748"/>
                <a:gd name="connsiteY93" fmla="*/ 231736 h 5668297"/>
                <a:gd name="connsiteX94" fmla="*/ 679663 w 2749748"/>
                <a:gd name="connsiteY94" fmla="*/ 203602 h 5668297"/>
                <a:gd name="connsiteX95" fmla="*/ 678183 w 2749748"/>
                <a:gd name="connsiteY95" fmla="*/ 188794 h 5668297"/>
                <a:gd name="connsiteX96" fmla="*/ 678183 w 2749748"/>
                <a:gd name="connsiteY96" fmla="*/ 173987 h 5668297"/>
                <a:gd name="connsiteX97" fmla="*/ 675221 w 2749748"/>
                <a:gd name="connsiteY97" fmla="*/ 162141 h 5668297"/>
                <a:gd name="connsiteX98" fmla="*/ 672260 w 2749748"/>
                <a:gd name="connsiteY98" fmla="*/ 151776 h 5668297"/>
                <a:gd name="connsiteX99" fmla="*/ 667817 w 2749748"/>
                <a:gd name="connsiteY99" fmla="*/ 141410 h 5668297"/>
                <a:gd name="connsiteX100" fmla="*/ 660414 w 2749748"/>
                <a:gd name="connsiteY100" fmla="*/ 134007 h 5668297"/>
                <a:gd name="connsiteX101" fmla="*/ 653010 w 2749748"/>
                <a:gd name="connsiteY101" fmla="*/ 126603 h 5668297"/>
                <a:gd name="connsiteX102" fmla="*/ 642645 w 2749748"/>
                <a:gd name="connsiteY102" fmla="*/ 122161 h 5668297"/>
                <a:gd name="connsiteX103" fmla="*/ 632279 w 2749748"/>
                <a:gd name="connsiteY103" fmla="*/ 119199 h 5668297"/>
                <a:gd name="connsiteX104" fmla="*/ 623395 w 2749748"/>
                <a:gd name="connsiteY104" fmla="*/ 119199 h 5668297"/>
                <a:gd name="connsiteX105" fmla="*/ 408686 w 2749748"/>
                <a:gd name="connsiteY105" fmla="*/ 119199 h 5668297"/>
                <a:gd name="connsiteX106" fmla="*/ 389437 w 2749748"/>
                <a:gd name="connsiteY106" fmla="*/ 0 h 5668297"/>
                <a:gd name="connsiteX107" fmla="*/ 2361792 w 2749748"/>
                <a:gd name="connsiteY107" fmla="*/ 0 h 5668297"/>
                <a:gd name="connsiteX108" fmla="*/ 2401772 w 2749748"/>
                <a:gd name="connsiteY108" fmla="*/ 2962 h 5668297"/>
                <a:gd name="connsiteX109" fmla="*/ 2441752 w 2749748"/>
                <a:gd name="connsiteY109" fmla="*/ 10365 h 5668297"/>
                <a:gd name="connsiteX110" fmla="*/ 2478771 w 2749748"/>
                <a:gd name="connsiteY110" fmla="*/ 17769 h 5668297"/>
                <a:gd name="connsiteX111" fmla="*/ 2512828 w 2749748"/>
                <a:gd name="connsiteY111" fmla="*/ 32577 h 5668297"/>
                <a:gd name="connsiteX112" fmla="*/ 2548366 w 2749748"/>
                <a:gd name="connsiteY112" fmla="*/ 47384 h 5668297"/>
                <a:gd name="connsiteX113" fmla="*/ 2577981 w 2749748"/>
                <a:gd name="connsiteY113" fmla="*/ 68114 h 5668297"/>
                <a:gd name="connsiteX114" fmla="*/ 2607596 w 2749748"/>
                <a:gd name="connsiteY114" fmla="*/ 90326 h 5668297"/>
                <a:gd name="connsiteX115" fmla="*/ 2635730 w 2749748"/>
                <a:gd name="connsiteY115" fmla="*/ 115498 h 5668297"/>
                <a:gd name="connsiteX116" fmla="*/ 2660903 w 2749748"/>
                <a:gd name="connsiteY116" fmla="*/ 142152 h 5668297"/>
                <a:gd name="connsiteX117" fmla="*/ 2683114 w 2749748"/>
                <a:gd name="connsiteY117" fmla="*/ 173247 h 5668297"/>
                <a:gd name="connsiteX118" fmla="*/ 2702364 w 2749748"/>
                <a:gd name="connsiteY118" fmla="*/ 204343 h 5668297"/>
                <a:gd name="connsiteX119" fmla="*/ 2720133 w 2749748"/>
                <a:gd name="connsiteY119" fmla="*/ 239881 h 5668297"/>
                <a:gd name="connsiteX120" fmla="*/ 2731979 w 2749748"/>
                <a:gd name="connsiteY120" fmla="*/ 273938 h 5668297"/>
                <a:gd name="connsiteX121" fmla="*/ 2742344 w 2749748"/>
                <a:gd name="connsiteY121" fmla="*/ 312438 h 5668297"/>
                <a:gd name="connsiteX122" fmla="*/ 2748267 w 2749748"/>
                <a:gd name="connsiteY122" fmla="*/ 349456 h 5668297"/>
                <a:gd name="connsiteX123" fmla="*/ 2749748 w 2749748"/>
                <a:gd name="connsiteY123" fmla="*/ 389436 h 5668297"/>
                <a:gd name="connsiteX124" fmla="*/ 2749748 w 2749748"/>
                <a:gd name="connsiteY124" fmla="*/ 5281822 h 5668297"/>
                <a:gd name="connsiteX125" fmla="*/ 2748267 w 2749748"/>
                <a:gd name="connsiteY125" fmla="*/ 5321803 h 5668297"/>
                <a:gd name="connsiteX126" fmla="*/ 2742344 w 2749748"/>
                <a:gd name="connsiteY126" fmla="*/ 5358821 h 5668297"/>
                <a:gd name="connsiteX127" fmla="*/ 2731979 w 2749748"/>
                <a:gd name="connsiteY127" fmla="*/ 5395840 h 5668297"/>
                <a:gd name="connsiteX128" fmla="*/ 2720133 w 2749748"/>
                <a:gd name="connsiteY128" fmla="*/ 5431378 h 5668297"/>
                <a:gd name="connsiteX129" fmla="*/ 2702364 w 2749748"/>
                <a:gd name="connsiteY129" fmla="*/ 5465435 h 5668297"/>
                <a:gd name="connsiteX130" fmla="*/ 2683114 w 2749748"/>
                <a:gd name="connsiteY130" fmla="*/ 5498011 h 5668297"/>
                <a:gd name="connsiteX131" fmla="*/ 2660903 w 2749748"/>
                <a:gd name="connsiteY131" fmla="*/ 5527626 h 5668297"/>
                <a:gd name="connsiteX132" fmla="*/ 2635730 w 2749748"/>
                <a:gd name="connsiteY132" fmla="*/ 5555761 h 5668297"/>
                <a:gd name="connsiteX133" fmla="*/ 2607596 w 2749748"/>
                <a:gd name="connsiteY133" fmla="*/ 5580933 h 5668297"/>
                <a:gd name="connsiteX134" fmla="*/ 2577981 w 2749748"/>
                <a:gd name="connsiteY134" fmla="*/ 5603144 h 5668297"/>
                <a:gd name="connsiteX135" fmla="*/ 2548366 w 2749748"/>
                <a:gd name="connsiteY135" fmla="*/ 5622394 h 5668297"/>
                <a:gd name="connsiteX136" fmla="*/ 2512828 w 2749748"/>
                <a:gd name="connsiteY136" fmla="*/ 5637202 h 5668297"/>
                <a:gd name="connsiteX137" fmla="*/ 2478771 w 2749748"/>
                <a:gd name="connsiteY137" fmla="*/ 5650528 h 5668297"/>
                <a:gd name="connsiteX138" fmla="*/ 2441752 w 2749748"/>
                <a:gd name="connsiteY138" fmla="*/ 5660894 h 5668297"/>
                <a:gd name="connsiteX139" fmla="*/ 2401772 w 2749748"/>
                <a:gd name="connsiteY139" fmla="*/ 5668297 h 5668297"/>
                <a:gd name="connsiteX140" fmla="*/ 2361792 w 2749748"/>
                <a:gd name="connsiteY140" fmla="*/ 5668297 h 5668297"/>
                <a:gd name="connsiteX141" fmla="*/ 389437 w 2749748"/>
                <a:gd name="connsiteY141" fmla="*/ 5668297 h 5668297"/>
                <a:gd name="connsiteX142" fmla="*/ 349457 w 2749748"/>
                <a:gd name="connsiteY142" fmla="*/ 5668297 h 5668297"/>
                <a:gd name="connsiteX143" fmla="*/ 310957 w 2749748"/>
                <a:gd name="connsiteY143" fmla="*/ 5660894 h 5668297"/>
                <a:gd name="connsiteX144" fmla="*/ 273939 w 2749748"/>
                <a:gd name="connsiteY144" fmla="*/ 5650528 h 5668297"/>
                <a:gd name="connsiteX145" fmla="*/ 236920 w 2749748"/>
                <a:gd name="connsiteY145" fmla="*/ 5637202 h 5668297"/>
                <a:gd name="connsiteX146" fmla="*/ 204343 w 2749748"/>
                <a:gd name="connsiteY146" fmla="*/ 5622394 h 5668297"/>
                <a:gd name="connsiteX147" fmla="*/ 171767 w 2749748"/>
                <a:gd name="connsiteY147" fmla="*/ 5603144 h 5668297"/>
                <a:gd name="connsiteX148" fmla="*/ 142152 w 2749748"/>
                <a:gd name="connsiteY148" fmla="*/ 5580933 h 5668297"/>
                <a:gd name="connsiteX149" fmla="*/ 115499 w 2749748"/>
                <a:gd name="connsiteY149" fmla="*/ 5555761 h 5668297"/>
                <a:gd name="connsiteX150" fmla="*/ 90326 w 2749748"/>
                <a:gd name="connsiteY150" fmla="*/ 5527626 h 5668297"/>
                <a:gd name="connsiteX151" fmla="*/ 68115 w 2749748"/>
                <a:gd name="connsiteY151" fmla="*/ 5498011 h 5668297"/>
                <a:gd name="connsiteX152" fmla="*/ 47384 w 2749748"/>
                <a:gd name="connsiteY152" fmla="*/ 5465435 h 5668297"/>
                <a:gd name="connsiteX153" fmla="*/ 29615 w 2749748"/>
                <a:gd name="connsiteY153" fmla="*/ 5431378 h 5668297"/>
                <a:gd name="connsiteX154" fmla="*/ 17769 w 2749748"/>
                <a:gd name="connsiteY154" fmla="*/ 5395840 h 5668297"/>
                <a:gd name="connsiteX155" fmla="*/ 7404 w 2749748"/>
                <a:gd name="connsiteY155" fmla="*/ 5358821 h 5668297"/>
                <a:gd name="connsiteX156" fmla="*/ 2962 w 2749748"/>
                <a:gd name="connsiteY156" fmla="*/ 5321803 h 5668297"/>
                <a:gd name="connsiteX157" fmla="*/ 0 w 2749748"/>
                <a:gd name="connsiteY157" fmla="*/ 5281822 h 5668297"/>
                <a:gd name="connsiteX158" fmla="*/ 0 w 2749748"/>
                <a:gd name="connsiteY158" fmla="*/ 389436 h 5668297"/>
                <a:gd name="connsiteX159" fmla="*/ 2962 w 2749748"/>
                <a:gd name="connsiteY159" fmla="*/ 349456 h 5668297"/>
                <a:gd name="connsiteX160" fmla="*/ 7404 w 2749748"/>
                <a:gd name="connsiteY160" fmla="*/ 312438 h 5668297"/>
                <a:gd name="connsiteX161" fmla="*/ 17769 w 2749748"/>
                <a:gd name="connsiteY161" fmla="*/ 273938 h 5668297"/>
                <a:gd name="connsiteX162" fmla="*/ 29615 w 2749748"/>
                <a:gd name="connsiteY162" fmla="*/ 239881 h 5668297"/>
                <a:gd name="connsiteX163" fmla="*/ 47384 w 2749748"/>
                <a:gd name="connsiteY163" fmla="*/ 204343 h 5668297"/>
                <a:gd name="connsiteX164" fmla="*/ 68115 w 2749748"/>
                <a:gd name="connsiteY164" fmla="*/ 173247 h 5668297"/>
                <a:gd name="connsiteX165" fmla="*/ 90326 w 2749748"/>
                <a:gd name="connsiteY165" fmla="*/ 142152 h 5668297"/>
                <a:gd name="connsiteX166" fmla="*/ 115499 w 2749748"/>
                <a:gd name="connsiteY166" fmla="*/ 115498 h 5668297"/>
                <a:gd name="connsiteX167" fmla="*/ 142152 w 2749748"/>
                <a:gd name="connsiteY167" fmla="*/ 90326 h 5668297"/>
                <a:gd name="connsiteX168" fmla="*/ 171767 w 2749748"/>
                <a:gd name="connsiteY168" fmla="*/ 68114 h 5668297"/>
                <a:gd name="connsiteX169" fmla="*/ 204343 w 2749748"/>
                <a:gd name="connsiteY169" fmla="*/ 47384 h 5668297"/>
                <a:gd name="connsiteX170" fmla="*/ 236920 w 2749748"/>
                <a:gd name="connsiteY170" fmla="*/ 32577 h 5668297"/>
                <a:gd name="connsiteX171" fmla="*/ 273939 w 2749748"/>
                <a:gd name="connsiteY171" fmla="*/ 17769 h 5668297"/>
                <a:gd name="connsiteX172" fmla="*/ 310957 w 2749748"/>
                <a:gd name="connsiteY172" fmla="*/ 10365 h 5668297"/>
                <a:gd name="connsiteX173" fmla="*/ 349457 w 2749748"/>
                <a:gd name="connsiteY173" fmla="*/ 2962 h 566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2749748" h="5668297">
                  <a:moveTo>
                    <a:pt x="379072" y="119199"/>
                  </a:moveTo>
                  <a:lnTo>
                    <a:pt x="350937" y="125122"/>
                  </a:lnTo>
                  <a:lnTo>
                    <a:pt x="324284" y="132526"/>
                  </a:lnTo>
                  <a:lnTo>
                    <a:pt x="296150" y="141410"/>
                  </a:lnTo>
                  <a:lnTo>
                    <a:pt x="270977" y="154737"/>
                  </a:lnTo>
                  <a:lnTo>
                    <a:pt x="247285" y="169544"/>
                  </a:lnTo>
                  <a:lnTo>
                    <a:pt x="225074" y="184352"/>
                  </a:lnTo>
                  <a:lnTo>
                    <a:pt x="204343" y="203602"/>
                  </a:lnTo>
                  <a:lnTo>
                    <a:pt x="185094" y="224332"/>
                  </a:lnTo>
                  <a:lnTo>
                    <a:pt x="167325" y="246543"/>
                  </a:lnTo>
                  <a:lnTo>
                    <a:pt x="153998" y="271716"/>
                  </a:lnTo>
                  <a:lnTo>
                    <a:pt x="142152" y="296889"/>
                  </a:lnTo>
                  <a:lnTo>
                    <a:pt x="131787" y="323542"/>
                  </a:lnTo>
                  <a:lnTo>
                    <a:pt x="124383" y="351676"/>
                  </a:lnTo>
                  <a:lnTo>
                    <a:pt x="119941" y="381291"/>
                  </a:lnTo>
                  <a:lnTo>
                    <a:pt x="116979" y="410906"/>
                  </a:lnTo>
                  <a:lnTo>
                    <a:pt x="116979" y="5258871"/>
                  </a:lnTo>
                  <a:lnTo>
                    <a:pt x="119941" y="5288486"/>
                  </a:lnTo>
                  <a:lnTo>
                    <a:pt x="124383" y="5318101"/>
                  </a:lnTo>
                  <a:lnTo>
                    <a:pt x="131787" y="5346235"/>
                  </a:lnTo>
                  <a:lnTo>
                    <a:pt x="142152" y="5372888"/>
                  </a:lnTo>
                  <a:lnTo>
                    <a:pt x="153998" y="5398061"/>
                  </a:lnTo>
                  <a:lnTo>
                    <a:pt x="167325" y="5420272"/>
                  </a:lnTo>
                  <a:lnTo>
                    <a:pt x="185094" y="5442483"/>
                  </a:lnTo>
                  <a:lnTo>
                    <a:pt x="204343" y="5464695"/>
                  </a:lnTo>
                  <a:lnTo>
                    <a:pt x="225074" y="5482464"/>
                  </a:lnTo>
                  <a:lnTo>
                    <a:pt x="247285" y="5500233"/>
                  </a:lnTo>
                  <a:lnTo>
                    <a:pt x="270977" y="5515040"/>
                  </a:lnTo>
                  <a:lnTo>
                    <a:pt x="296150" y="5526886"/>
                  </a:lnTo>
                  <a:lnTo>
                    <a:pt x="324284" y="5537251"/>
                  </a:lnTo>
                  <a:lnTo>
                    <a:pt x="350937" y="5544655"/>
                  </a:lnTo>
                  <a:lnTo>
                    <a:pt x="379072" y="5547617"/>
                  </a:lnTo>
                  <a:lnTo>
                    <a:pt x="408686" y="5549097"/>
                  </a:lnTo>
                  <a:lnTo>
                    <a:pt x="2341062" y="5549097"/>
                  </a:lnTo>
                  <a:lnTo>
                    <a:pt x="2372158" y="5547617"/>
                  </a:lnTo>
                  <a:lnTo>
                    <a:pt x="2398811" y="5544655"/>
                  </a:lnTo>
                  <a:lnTo>
                    <a:pt x="2428426" y="5537251"/>
                  </a:lnTo>
                  <a:lnTo>
                    <a:pt x="2453598" y="5526886"/>
                  </a:lnTo>
                  <a:lnTo>
                    <a:pt x="2481733" y="5515040"/>
                  </a:lnTo>
                  <a:lnTo>
                    <a:pt x="2503944" y="5500233"/>
                  </a:lnTo>
                  <a:lnTo>
                    <a:pt x="2526155" y="5482464"/>
                  </a:lnTo>
                  <a:lnTo>
                    <a:pt x="2548366" y="5464695"/>
                  </a:lnTo>
                  <a:lnTo>
                    <a:pt x="2566135" y="5442483"/>
                  </a:lnTo>
                  <a:lnTo>
                    <a:pt x="2583904" y="5420272"/>
                  </a:lnTo>
                  <a:lnTo>
                    <a:pt x="2598712" y="5398061"/>
                  </a:lnTo>
                  <a:lnTo>
                    <a:pt x="2610558" y="5372888"/>
                  </a:lnTo>
                  <a:lnTo>
                    <a:pt x="2620923" y="5346235"/>
                  </a:lnTo>
                  <a:lnTo>
                    <a:pt x="2625365" y="5318101"/>
                  </a:lnTo>
                  <a:lnTo>
                    <a:pt x="2629808" y="5288486"/>
                  </a:lnTo>
                  <a:lnTo>
                    <a:pt x="2632769" y="5258871"/>
                  </a:lnTo>
                  <a:lnTo>
                    <a:pt x="2632769" y="410906"/>
                  </a:lnTo>
                  <a:lnTo>
                    <a:pt x="2629808" y="381291"/>
                  </a:lnTo>
                  <a:lnTo>
                    <a:pt x="2625365" y="351676"/>
                  </a:lnTo>
                  <a:lnTo>
                    <a:pt x="2620923" y="323542"/>
                  </a:lnTo>
                  <a:lnTo>
                    <a:pt x="2610558" y="296889"/>
                  </a:lnTo>
                  <a:lnTo>
                    <a:pt x="2598712" y="271716"/>
                  </a:lnTo>
                  <a:lnTo>
                    <a:pt x="2583904" y="246543"/>
                  </a:lnTo>
                  <a:lnTo>
                    <a:pt x="2566135" y="224332"/>
                  </a:lnTo>
                  <a:lnTo>
                    <a:pt x="2548366" y="203602"/>
                  </a:lnTo>
                  <a:lnTo>
                    <a:pt x="2526155" y="184352"/>
                  </a:lnTo>
                  <a:lnTo>
                    <a:pt x="2503944" y="169544"/>
                  </a:lnTo>
                  <a:lnTo>
                    <a:pt x="2481733" y="154737"/>
                  </a:lnTo>
                  <a:lnTo>
                    <a:pt x="2453598" y="141410"/>
                  </a:lnTo>
                  <a:lnTo>
                    <a:pt x="2428426" y="132526"/>
                  </a:lnTo>
                  <a:lnTo>
                    <a:pt x="2398811" y="125122"/>
                  </a:lnTo>
                  <a:lnTo>
                    <a:pt x="2372158" y="119199"/>
                  </a:lnTo>
                  <a:lnTo>
                    <a:pt x="2341062" y="119199"/>
                  </a:lnTo>
                  <a:lnTo>
                    <a:pt x="2129315" y="119199"/>
                  </a:lnTo>
                  <a:lnTo>
                    <a:pt x="2117469" y="119199"/>
                  </a:lnTo>
                  <a:lnTo>
                    <a:pt x="2107104" y="122161"/>
                  </a:lnTo>
                  <a:lnTo>
                    <a:pt x="2096738" y="126603"/>
                  </a:lnTo>
                  <a:lnTo>
                    <a:pt x="2089335" y="134007"/>
                  </a:lnTo>
                  <a:lnTo>
                    <a:pt x="2081931" y="141410"/>
                  </a:lnTo>
                  <a:lnTo>
                    <a:pt x="2077489" y="151776"/>
                  </a:lnTo>
                  <a:lnTo>
                    <a:pt x="2074527" y="162141"/>
                  </a:lnTo>
                  <a:lnTo>
                    <a:pt x="2074527" y="173987"/>
                  </a:lnTo>
                  <a:lnTo>
                    <a:pt x="2073046" y="188794"/>
                  </a:lnTo>
                  <a:lnTo>
                    <a:pt x="2073046" y="203602"/>
                  </a:lnTo>
                  <a:lnTo>
                    <a:pt x="2062681" y="231736"/>
                  </a:lnTo>
                  <a:lnTo>
                    <a:pt x="2050835" y="256909"/>
                  </a:lnTo>
                  <a:lnTo>
                    <a:pt x="2030105" y="279120"/>
                  </a:lnTo>
                  <a:lnTo>
                    <a:pt x="2007894" y="296889"/>
                  </a:lnTo>
                  <a:lnTo>
                    <a:pt x="1982721" y="311696"/>
                  </a:lnTo>
                  <a:lnTo>
                    <a:pt x="1956067" y="319100"/>
                  </a:lnTo>
                  <a:lnTo>
                    <a:pt x="1941260" y="320581"/>
                  </a:lnTo>
                  <a:lnTo>
                    <a:pt x="1924972" y="320581"/>
                  </a:lnTo>
                  <a:lnTo>
                    <a:pt x="824777" y="320581"/>
                  </a:lnTo>
                  <a:lnTo>
                    <a:pt x="809969" y="320581"/>
                  </a:lnTo>
                  <a:lnTo>
                    <a:pt x="795162" y="319100"/>
                  </a:lnTo>
                  <a:lnTo>
                    <a:pt x="767027" y="311696"/>
                  </a:lnTo>
                  <a:lnTo>
                    <a:pt x="741855" y="296889"/>
                  </a:lnTo>
                  <a:lnTo>
                    <a:pt x="719643" y="279120"/>
                  </a:lnTo>
                  <a:lnTo>
                    <a:pt x="701874" y="256909"/>
                  </a:lnTo>
                  <a:lnTo>
                    <a:pt x="687067" y="231736"/>
                  </a:lnTo>
                  <a:lnTo>
                    <a:pt x="679663" y="203602"/>
                  </a:lnTo>
                  <a:lnTo>
                    <a:pt x="678183" y="188794"/>
                  </a:lnTo>
                  <a:lnTo>
                    <a:pt x="678183" y="173987"/>
                  </a:lnTo>
                  <a:lnTo>
                    <a:pt x="675221" y="162141"/>
                  </a:lnTo>
                  <a:lnTo>
                    <a:pt x="672260" y="151776"/>
                  </a:lnTo>
                  <a:lnTo>
                    <a:pt x="667817" y="141410"/>
                  </a:lnTo>
                  <a:lnTo>
                    <a:pt x="660414" y="134007"/>
                  </a:lnTo>
                  <a:lnTo>
                    <a:pt x="653010" y="126603"/>
                  </a:lnTo>
                  <a:lnTo>
                    <a:pt x="642645" y="122161"/>
                  </a:lnTo>
                  <a:lnTo>
                    <a:pt x="632279" y="119199"/>
                  </a:lnTo>
                  <a:lnTo>
                    <a:pt x="623395" y="119199"/>
                  </a:lnTo>
                  <a:lnTo>
                    <a:pt x="408686" y="119199"/>
                  </a:lnTo>
                  <a:close/>
                  <a:moveTo>
                    <a:pt x="389437" y="0"/>
                  </a:moveTo>
                  <a:lnTo>
                    <a:pt x="2361792" y="0"/>
                  </a:lnTo>
                  <a:lnTo>
                    <a:pt x="2401772" y="2962"/>
                  </a:lnTo>
                  <a:lnTo>
                    <a:pt x="2441752" y="10365"/>
                  </a:lnTo>
                  <a:lnTo>
                    <a:pt x="2478771" y="17769"/>
                  </a:lnTo>
                  <a:lnTo>
                    <a:pt x="2512828" y="32577"/>
                  </a:lnTo>
                  <a:lnTo>
                    <a:pt x="2548366" y="47384"/>
                  </a:lnTo>
                  <a:lnTo>
                    <a:pt x="2577981" y="68114"/>
                  </a:lnTo>
                  <a:lnTo>
                    <a:pt x="2607596" y="90326"/>
                  </a:lnTo>
                  <a:lnTo>
                    <a:pt x="2635730" y="115498"/>
                  </a:lnTo>
                  <a:lnTo>
                    <a:pt x="2660903" y="142152"/>
                  </a:lnTo>
                  <a:lnTo>
                    <a:pt x="2683114" y="173247"/>
                  </a:lnTo>
                  <a:lnTo>
                    <a:pt x="2702364" y="204343"/>
                  </a:lnTo>
                  <a:lnTo>
                    <a:pt x="2720133" y="239881"/>
                  </a:lnTo>
                  <a:lnTo>
                    <a:pt x="2731979" y="273938"/>
                  </a:lnTo>
                  <a:lnTo>
                    <a:pt x="2742344" y="312438"/>
                  </a:lnTo>
                  <a:lnTo>
                    <a:pt x="2748267" y="349456"/>
                  </a:lnTo>
                  <a:lnTo>
                    <a:pt x="2749748" y="389436"/>
                  </a:lnTo>
                  <a:lnTo>
                    <a:pt x="2749748" y="5281822"/>
                  </a:lnTo>
                  <a:lnTo>
                    <a:pt x="2748267" y="5321803"/>
                  </a:lnTo>
                  <a:lnTo>
                    <a:pt x="2742344" y="5358821"/>
                  </a:lnTo>
                  <a:lnTo>
                    <a:pt x="2731979" y="5395840"/>
                  </a:lnTo>
                  <a:lnTo>
                    <a:pt x="2720133" y="5431378"/>
                  </a:lnTo>
                  <a:lnTo>
                    <a:pt x="2702364" y="5465435"/>
                  </a:lnTo>
                  <a:lnTo>
                    <a:pt x="2683114" y="5498011"/>
                  </a:lnTo>
                  <a:lnTo>
                    <a:pt x="2660903" y="5527626"/>
                  </a:lnTo>
                  <a:lnTo>
                    <a:pt x="2635730" y="5555761"/>
                  </a:lnTo>
                  <a:lnTo>
                    <a:pt x="2607596" y="5580933"/>
                  </a:lnTo>
                  <a:lnTo>
                    <a:pt x="2577981" y="5603144"/>
                  </a:lnTo>
                  <a:lnTo>
                    <a:pt x="2548366" y="5622394"/>
                  </a:lnTo>
                  <a:lnTo>
                    <a:pt x="2512828" y="5637202"/>
                  </a:lnTo>
                  <a:lnTo>
                    <a:pt x="2478771" y="5650528"/>
                  </a:lnTo>
                  <a:lnTo>
                    <a:pt x="2441752" y="5660894"/>
                  </a:lnTo>
                  <a:lnTo>
                    <a:pt x="2401772" y="5668297"/>
                  </a:lnTo>
                  <a:lnTo>
                    <a:pt x="2361792" y="5668297"/>
                  </a:lnTo>
                  <a:lnTo>
                    <a:pt x="389437" y="5668297"/>
                  </a:lnTo>
                  <a:lnTo>
                    <a:pt x="349457" y="5668297"/>
                  </a:lnTo>
                  <a:lnTo>
                    <a:pt x="310957" y="5660894"/>
                  </a:lnTo>
                  <a:lnTo>
                    <a:pt x="273939" y="5650528"/>
                  </a:lnTo>
                  <a:lnTo>
                    <a:pt x="236920" y="5637202"/>
                  </a:lnTo>
                  <a:lnTo>
                    <a:pt x="204343" y="5622394"/>
                  </a:lnTo>
                  <a:lnTo>
                    <a:pt x="171767" y="5603144"/>
                  </a:lnTo>
                  <a:lnTo>
                    <a:pt x="142152" y="5580933"/>
                  </a:lnTo>
                  <a:lnTo>
                    <a:pt x="115499" y="5555761"/>
                  </a:lnTo>
                  <a:lnTo>
                    <a:pt x="90326" y="5527626"/>
                  </a:lnTo>
                  <a:lnTo>
                    <a:pt x="68115" y="5498011"/>
                  </a:lnTo>
                  <a:lnTo>
                    <a:pt x="47384" y="5465435"/>
                  </a:lnTo>
                  <a:lnTo>
                    <a:pt x="29615" y="5431378"/>
                  </a:lnTo>
                  <a:lnTo>
                    <a:pt x="17769" y="5395840"/>
                  </a:lnTo>
                  <a:lnTo>
                    <a:pt x="7404" y="5358821"/>
                  </a:lnTo>
                  <a:lnTo>
                    <a:pt x="2962" y="5321803"/>
                  </a:lnTo>
                  <a:lnTo>
                    <a:pt x="0" y="5281822"/>
                  </a:lnTo>
                  <a:lnTo>
                    <a:pt x="0" y="389436"/>
                  </a:lnTo>
                  <a:lnTo>
                    <a:pt x="2962" y="349456"/>
                  </a:lnTo>
                  <a:lnTo>
                    <a:pt x="7404" y="312438"/>
                  </a:lnTo>
                  <a:lnTo>
                    <a:pt x="17769" y="273938"/>
                  </a:lnTo>
                  <a:lnTo>
                    <a:pt x="29615" y="239881"/>
                  </a:lnTo>
                  <a:lnTo>
                    <a:pt x="47384" y="204343"/>
                  </a:lnTo>
                  <a:lnTo>
                    <a:pt x="68115" y="173247"/>
                  </a:lnTo>
                  <a:lnTo>
                    <a:pt x="90326" y="142152"/>
                  </a:lnTo>
                  <a:lnTo>
                    <a:pt x="115499" y="115498"/>
                  </a:lnTo>
                  <a:lnTo>
                    <a:pt x="142152" y="90326"/>
                  </a:lnTo>
                  <a:lnTo>
                    <a:pt x="171767" y="68114"/>
                  </a:lnTo>
                  <a:lnTo>
                    <a:pt x="204343" y="47384"/>
                  </a:lnTo>
                  <a:lnTo>
                    <a:pt x="236920" y="32577"/>
                  </a:lnTo>
                  <a:lnTo>
                    <a:pt x="273939" y="17769"/>
                  </a:lnTo>
                  <a:lnTo>
                    <a:pt x="310957" y="10365"/>
                  </a:lnTo>
                  <a:lnTo>
                    <a:pt x="349457" y="2962"/>
                  </a:ln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100000">
                  <a:srgbClr val="000000"/>
                </a:gs>
                <a:gs pos="5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" name="Freeform 96">
              <a:extLst>
                <a:ext uri="{FF2B5EF4-FFF2-40B4-BE49-F238E27FC236}">
                  <a16:creationId xmlns:a16="http://schemas.microsoft.com/office/drawing/2014/main" id="{B0424615-B0B6-E875-B09F-E35E2745E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4216" y="647418"/>
              <a:ext cx="233958" cy="5564645"/>
            </a:xfrm>
            <a:custGeom>
              <a:avLst/>
              <a:gdLst>
                <a:gd name="T0" fmla="*/ 0 w 158"/>
                <a:gd name="T1" fmla="*/ 0 h 3758"/>
                <a:gd name="T2" fmla="*/ 29 w 158"/>
                <a:gd name="T3" fmla="*/ 25 h 3758"/>
                <a:gd name="T4" fmla="*/ 54 w 158"/>
                <a:gd name="T5" fmla="*/ 52 h 3758"/>
                <a:gd name="T6" fmla="*/ 77 w 158"/>
                <a:gd name="T7" fmla="*/ 82 h 3758"/>
                <a:gd name="T8" fmla="*/ 96 w 158"/>
                <a:gd name="T9" fmla="*/ 116 h 3758"/>
                <a:gd name="T10" fmla="*/ 111 w 158"/>
                <a:gd name="T11" fmla="*/ 151 h 3758"/>
                <a:gd name="T12" fmla="*/ 123 w 158"/>
                <a:gd name="T13" fmla="*/ 188 h 3758"/>
                <a:gd name="T14" fmla="*/ 129 w 158"/>
                <a:gd name="T15" fmla="*/ 227 h 3758"/>
                <a:gd name="T16" fmla="*/ 133 w 158"/>
                <a:gd name="T17" fmla="*/ 267 h 3758"/>
                <a:gd name="T18" fmla="*/ 133 w 158"/>
                <a:gd name="T19" fmla="*/ 3490 h 3758"/>
                <a:gd name="T20" fmla="*/ 129 w 158"/>
                <a:gd name="T21" fmla="*/ 3531 h 3758"/>
                <a:gd name="T22" fmla="*/ 123 w 158"/>
                <a:gd name="T23" fmla="*/ 3569 h 3758"/>
                <a:gd name="T24" fmla="*/ 111 w 158"/>
                <a:gd name="T25" fmla="*/ 3607 h 3758"/>
                <a:gd name="T26" fmla="*/ 96 w 158"/>
                <a:gd name="T27" fmla="*/ 3642 h 3758"/>
                <a:gd name="T28" fmla="*/ 77 w 158"/>
                <a:gd name="T29" fmla="*/ 3675 h 3758"/>
                <a:gd name="T30" fmla="*/ 54 w 158"/>
                <a:gd name="T31" fmla="*/ 3706 h 3758"/>
                <a:gd name="T32" fmla="*/ 29 w 158"/>
                <a:gd name="T33" fmla="*/ 3733 h 3758"/>
                <a:gd name="T34" fmla="*/ 0 w 158"/>
                <a:gd name="T35" fmla="*/ 3758 h 3758"/>
                <a:gd name="T36" fmla="*/ 17 w 158"/>
                <a:gd name="T37" fmla="*/ 3751 h 3758"/>
                <a:gd name="T38" fmla="*/ 49 w 158"/>
                <a:gd name="T39" fmla="*/ 3733 h 3758"/>
                <a:gd name="T40" fmla="*/ 77 w 158"/>
                <a:gd name="T41" fmla="*/ 3711 h 3758"/>
                <a:gd name="T42" fmla="*/ 103 w 158"/>
                <a:gd name="T43" fmla="*/ 3684 h 3758"/>
                <a:gd name="T44" fmla="*/ 124 w 158"/>
                <a:gd name="T45" fmla="*/ 3655 h 3758"/>
                <a:gd name="T46" fmla="*/ 140 w 158"/>
                <a:gd name="T47" fmla="*/ 3622 h 3758"/>
                <a:gd name="T48" fmla="*/ 151 w 158"/>
                <a:gd name="T49" fmla="*/ 3586 h 3758"/>
                <a:gd name="T50" fmla="*/ 158 w 158"/>
                <a:gd name="T51" fmla="*/ 3549 h 3758"/>
                <a:gd name="T52" fmla="*/ 158 w 158"/>
                <a:gd name="T53" fmla="*/ 227 h 3758"/>
                <a:gd name="T54" fmla="*/ 158 w 158"/>
                <a:gd name="T55" fmla="*/ 208 h 3758"/>
                <a:gd name="T56" fmla="*/ 151 w 158"/>
                <a:gd name="T57" fmla="*/ 170 h 3758"/>
                <a:gd name="T58" fmla="*/ 140 w 158"/>
                <a:gd name="T59" fmla="*/ 134 h 3758"/>
                <a:gd name="T60" fmla="*/ 124 w 158"/>
                <a:gd name="T61" fmla="*/ 102 h 3758"/>
                <a:gd name="T62" fmla="*/ 103 w 158"/>
                <a:gd name="T63" fmla="*/ 72 h 3758"/>
                <a:gd name="T64" fmla="*/ 77 w 158"/>
                <a:gd name="T65" fmla="*/ 47 h 3758"/>
                <a:gd name="T66" fmla="*/ 49 w 158"/>
                <a:gd name="T67" fmla="*/ 25 h 3758"/>
                <a:gd name="T68" fmla="*/ 17 w 158"/>
                <a:gd name="T69" fmla="*/ 7 h 3758"/>
                <a:gd name="T70" fmla="*/ 0 w 158"/>
                <a:gd name="T71" fmla="*/ 0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8" h="3758">
                  <a:moveTo>
                    <a:pt x="0" y="0"/>
                  </a:moveTo>
                  <a:lnTo>
                    <a:pt x="0" y="0"/>
                  </a:lnTo>
                  <a:lnTo>
                    <a:pt x="13" y="12"/>
                  </a:lnTo>
                  <a:lnTo>
                    <a:pt x="29" y="25"/>
                  </a:lnTo>
                  <a:lnTo>
                    <a:pt x="42" y="38"/>
                  </a:lnTo>
                  <a:lnTo>
                    <a:pt x="54" y="52"/>
                  </a:lnTo>
                  <a:lnTo>
                    <a:pt x="66" y="67"/>
                  </a:lnTo>
                  <a:lnTo>
                    <a:pt x="77" y="82"/>
                  </a:lnTo>
                  <a:lnTo>
                    <a:pt x="87" y="99"/>
                  </a:lnTo>
                  <a:lnTo>
                    <a:pt x="96" y="116"/>
                  </a:lnTo>
                  <a:lnTo>
                    <a:pt x="104" y="133"/>
                  </a:lnTo>
                  <a:lnTo>
                    <a:pt x="111" y="151"/>
                  </a:lnTo>
                  <a:lnTo>
                    <a:pt x="118" y="170"/>
                  </a:lnTo>
                  <a:lnTo>
                    <a:pt x="123" y="188"/>
                  </a:lnTo>
                  <a:lnTo>
                    <a:pt x="128" y="207"/>
                  </a:lnTo>
                  <a:lnTo>
                    <a:pt x="129" y="227"/>
                  </a:lnTo>
                  <a:lnTo>
                    <a:pt x="131" y="247"/>
                  </a:lnTo>
                  <a:lnTo>
                    <a:pt x="133" y="267"/>
                  </a:lnTo>
                  <a:lnTo>
                    <a:pt x="133" y="3490"/>
                  </a:lnTo>
                  <a:lnTo>
                    <a:pt x="133" y="3490"/>
                  </a:lnTo>
                  <a:lnTo>
                    <a:pt x="131" y="3511"/>
                  </a:lnTo>
                  <a:lnTo>
                    <a:pt x="129" y="3531"/>
                  </a:lnTo>
                  <a:lnTo>
                    <a:pt x="128" y="3549"/>
                  </a:lnTo>
                  <a:lnTo>
                    <a:pt x="123" y="3569"/>
                  </a:lnTo>
                  <a:lnTo>
                    <a:pt x="118" y="3588"/>
                  </a:lnTo>
                  <a:lnTo>
                    <a:pt x="111" y="3607"/>
                  </a:lnTo>
                  <a:lnTo>
                    <a:pt x="104" y="3625"/>
                  </a:lnTo>
                  <a:lnTo>
                    <a:pt x="96" y="3642"/>
                  </a:lnTo>
                  <a:lnTo>
                    <a:pt x="87" y="3659"/>
                  </a:lnTo>
                  <a:lnTo>
                    <a:pt x="77" y="3675"/>
                  </a:lnTo>
                  <a:lnTo>
                    <a:pt x="66" y="3691"/>
                  </a:lnTo>
                  <a:lnTo>
                    <a:pt x="54" y="3706"/>
                  </a:lnTo>
                  <a:lnTo>
                    <a:pt x="42" y="3719"/>
                  </a:lnTo>
                  <a:lnTo>
                    <a:pt x="29" y="3733"/>
                  </a:lnTo>
                  <a:lnTo>
                    <a:pt x="13" y="3746"/>
                  </a:lnTo>
                  <a:lnTo>
                    <a:pt x="0" y="3758"/>
                  </a:lnTo>
                  <a:lnTo>
                    <a:pt x="0" y="3758"/>
                  </a:lnTo>
                  <a:lnTo>
                    <a:pt x="17" y="3751"/>
                  </a:lnTo>
                  <a:lnTo>
                    <a:pt x="34" y="3743"/>
                  </a:lnTo>
                  <a:lnTo>
                    <a:pt x="49" y="3733"/>
                  </a:lnTo>
                  <a:lnTo>
                    <a:pt x="64" y="3723"/>
                  </a:lnTo>
                  <a:lnTo>
                    <a:pt x="77" y="3711"/>
                  </a:lnTo>
                  <a:lnTo>
                    <a:pt x="91" y="3699"/>
                  </a:lnTo>
                  <a:lnTo>
                    <a:pt x="103" y="3684"/>
                  </a:lnTo>
                  <a:lnTo>
                    <a:pt x="114" y="3670"/>
                  </a:lnTo>
                  <a:lnTo>
                    <a:pt x="124" y="3655"/>
                  </a:lnTo>
                  <a:lnTo>
                    <a:pt x="133" y="3638"/>
                  </a:lnTo>
                  <a:lnTo>
                    <a:pt x="140" y="3622"/>
                  </a:lnTo>
                  <a:lnTo>
                    <a:pt x="146" y="3605"/>
                  </a:lnTo>
                  <a:lnTo>
                    <a:pt x="151" y="3586"/>
                  </a:lnTo>
                  <a:lnTo>
                    <a:pt x="155" y="3568"/>
                  </a:lnTo>
                  <a:lnTo>
                    <a:pt x="158" y="3549"/>
                  </a:lnTo>
                  <a:lnTo>
                    <a:pt x="158" y="3531"/>
                  </a:lnTo>
                  <a:lnTo>
                    <a:pt x="158" y="227"/>
                  </a:lnTo>
                  <a:lnTo>
                    <a:pt x="158" y="227"/>
                  </a:lnTo>
                  <a:lnTo>
                    <a:pt x="158" y="208"/>
                  </a:lnTo>
                  <a:lnTo>
                    <a:pt x="155" y="188"/>
                  </a:lnTo>
                  <a:lnTo>
                    <a:pt x="151" y="170"/>
                  </a:lnTo>
                  <a:lnTo>
                    <a:pt x="146" y="153"/>
                  </a:lnTo>
                  <a:lnTo>
                    <a:pt x="140" y="134"/>
                  </a:lnTo>
                  <a:lnTo>
                    <a:pt x="133" y="118"/>
                  </a:lnTo>
                  <a:lnTo>
                    <a:pt x="124" y="102"/>
                  </a:lnTo>
                  <a:lnTo>
                    <a:pt x="114" y="87"/>
                  </a:lnTo>
                  <a:lnTo>
                    <a:pt x="103" y="72"/>
                  </a:lnTo>
                  <a:lnTo>
                    <a:pt x="91" y="59"/>
                  </a:lnTo>
                  <a:lnTo>
                    <a:pt x="77" y="47"/>
                  </a:lnTo>
                  <a:lnTo>
                    <a:pt x="64" y="35"/>
                  </a:lnTo>
                  <a:lnTo>
                    <a:pt x="49" y="25"/>
                  </a:lnTo>
                  <a:lnTo>
                    <a:pt x="34" y="15"/>
                  </a:lnTo>
                  <a:lnTo>
                    <a:pt x="17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4" name="Freeform 97">
              <a:extLst>
                <a:ext uri="{FF2B5EF4-FFF2-40B4-BE49-F238E27FC236}">
                  <a16:creationId xmlns:a16="http://schemas.microsoft.com/office/drawing/2014/main" id="{B2981013-74A6-B640-100F-F82C9D8DB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57" y="647418"/>
              <a:ext cx="236919" cy="5564645"/>
            </a:xfrm>
            <a:custGeom>
              <a:avLst/>
              <a:gdLst>
                <a:gd name="T0" fmla="*/ 160 w 160"/>
                <a:gd name="T1" fmla="*/ 3758 h 3758"/>
                <a:gd name="T2" fmla="*/ 130 w 160"/>
                <a:gd name="T3" fmla="*/ 3733 h 3758"/>
                <a:gd name="T4" fmla="*/ 105 w 160"/>
                <a:gd name="T5" fmla="*/ 3706 h 3758"/>
                <a:gd name="T6" fmla="*/ 81 w 160"/>
                <a:gd name="T7" fmla="*/ 3675 h 3758"/>
                <a:gd name="T8" fmla="*/ 63 w 160"/>
                <a:gd name="T9" fmla="*/ 3642 h 3758"/>
                <a:gd name="T10" fmla="*/ 47 w 160"/>
                <a:gd name="T11" fmla="*/ 3607 h 3758"/>
                <a:gd name="T12" fmla="*/ 36 w 160"/>
                <a:gd name="T13" fmla="*/ 3569 h 3758"/>
                <a:gd name="T14" fmla="*/ 29 w 160"/>
                <a:gd name="T15" fmla="*/ 3531 h 3758"/>
                <a:gd name="T16" fmla="*/ 26 w 160"/>
                <a:gd name="T17" fmla="*/ 3490 h 3758"/>
                <a:gd name="T18" fmla="*/ 26 w 160"/>
                <a:gd name="T19" fmla="*/ 267 h 3758"/>
                <a:gd name="T20" fmla="*/ 29 w 160"/>
                <a:gd name="T21" fmla="*/ 227 h 3758"/>
                <a:gd name="T22" fmla="*/ 36 w 160"/>
                <a:gd name="T23" fmla="*/ 188 h 3758"/>
                <a:gd name="T24" fmla="*/ 47 w 160"/>
                <a:gd name="T25" fmla="*/ 151 h 3758"/>
                <a:gd name="T26" fmla="*/ 63 w 160"/>
                <a:gd name="T27" fmla="*/ 116 h 3758"/>
                <a:gd name="T28" fmla="*/ 81 w 160"/>
                <a:gd name="T29" fmla="*/ 82 h 3758"/>
                <a:gd name="T30" fmla="*/ 105 w 160"/>
                <a:gd name="T31" fmla="*/ 52 h 3758"/>
                <a:gd name="T32" fmla="*/ 130 w 160"/>
                <a:gd name="T33" fmla="*/ 25 h 3758"/>
                <a:gd name="T34" fmla="*/ 160 w 160"/>
                <a:gd name="T35" fmla="*/ 0 h 3758"/>
                <a:gd name="T36" fmla="*/ 142 w 160"/>
                <a:gd name="T37" fmla="*/ 7 h 3758"/>
                <a:gd name="T38" fmla="*/ 110 w 160"/>
                <a:gd name="T39" fmla="*/ 25 h 3758"/>
                <a:gd name="T40" fmla="*/ 81 w 160"/>
                <a:gd name="T41" fmla="*/ 47 h 3758"/>
                <a:gd name="T42" fmla="*/ 56 w 160"/>
                <a:gd name="T43" fmla="*/ 72 h 3758"/>
                <a:gd name="T44" fmla="*/ 36 w 160"/>
                <a:gd name="T45" fmla="*/ 102 h 3758"/>
                <a:gd name="T46" fmla="*/ 19 w 160"/>
                <a:gd name="T47" fmla="*/ 134 h 3758"/>
                <a:gd name="T48" fmla="*/ 7 w 160"/>
                <a:gd name="T49" fmla="*/ 170 h 3758"/>
                <a:gd name="T50" fmla="*/ 0 w 160"/>
                <a:gd name="T51" fmla="*/ 208 h 3758"/>
                <a:gd name="T52" fmla="*/ 0 w 160"/>
                <a:gd name="T53" fmla="*/ 3531 h 3758"/>
                <a:gd name="T54" fmla="*/ 0 w 160"/>
                <a:gd name="T55" fmla="*/ 3549 h 3758"/>
                <a:gd name="T56" fmla="*/ 7 w 160"/>
                <a:gd name="T57" fmla="*/ 3586 h 3758"/>
                <a:gd name="T58" fmla="*/ 19 w 160"/>
                <a:gd name="T59" fmla="*/ 3622 h 3758"/>
                <a:gd name="T60" fmla="*/ 36 w 160"/>
                <a:gd name="T61" fmla="*/ 3655 h 3758"/>
                <a:gd name="T62" fmla="*/ 56 w 160"/>
                <a:gd name="T63" fmla="*/ 3684 h 3758"/>
                <a:gd name="T64" fmla="*/ 81 w 160"/>
                <a:gd name="T65" fmla="*/ 3711 h 3758"/>
                <a:gd name="T66" fmla="*/ 110 w 160"/>
                <a:gd name="T67" fmla="*/ 3733 h 3758"/>
                <a:gd name="T68" fmla="*/ 142 w 160"/>
                <a:gd name="T69" fmla="*/ 3751 h 3758"/>
                <a:gd name="T70" fmla="*/ 160 w 160"/>
                <a:gd name="T71" fmla="*/ 3758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" h="3758">
                  <a:moveTo>
                    <a:pt x="160" y="3758"/>
                  </a:moveTo>
                  <a:lnTo>
                    <a:pt x="160" y="3758"/>
                  </a:lnTo>
                  <a:lnTo>
                    <a:pt x="145" y="3746"/>
                  </a:lnTo>
                  <a:lnTo>
                    <a:pt x="130" y="3733"/>
                  </a:lnTo>
                  <a:lnTo>
                    <a:pt x="116" y="3719"/>
                  </a:lnTo>
                  <a:lnTo>
                    <a:pt x="105" y="3706"/>
                  </a:lnTo>
                  <a:lnTo>
                    <a:pt x="93" y="3691"/>
                  </a:lnTo>
                  <a:lnTo>
                    <a:pt x="81" y="3675"/>
                  </a:lnTo>
                  <a:lnTo>
                    <a:pt x="71" y="3659"/>
                  </a:lnTo>
                  <a:lnTo>
                    <a:pt x="63" y="3642"/>
                  </a:lnTo>
                  <a:lnTo>
                    <a:pt x="54" y="3625"/>
                  </a:lnTo>
                  <a:lnTo>
                    <a:pt x="47" y="3607"/>
                  </a:lnTo>
                  <a:lnTo>
                    <a:pt x="41" y="3588"/>
                  </a:lnTo>
                  <a:lnTo>
                    <a:pt x="36" y="3569"/>
                  </a:lnTo>
                  <a:lnTo>
                    <a:pt x="32" y="3549"/>
                  </a:lnTo>
                  <a:lnTo>
                    <a:pt x="29" y="3531"/>
                  </a:lnTo>
                  <a:lnTo>
                    <a:pt x="27" y="3511"/>
                  </a:lnTo>
                  <a:lnTo>
                    <a:pt x="26" y="3490"/>
                  </a:lnTo>
                  <a:lnTo>
                    <a:pt x="26" y="267"/>
                  </a:lnTo>
                  <a:lnTo>
                    <a:pt x="26" y="267"/>
                  </a:lnTo>
                  <a:lnTo>
                    <a:pt x="27" y="247"/>
                  </a:lnTo>
                  <a:lnTo>
                    <a:pt x="29" y="227"/>
                  </a:lnTo>
                  <a:lnTo>
                    <a:pt x="32" y="207"/>
                  </a:lnTo>
                  <a:lnTo>
                    <a:pt x="36" y="188"/>
                  </a:lnTo>
                  <a:lnTo>
                    <a:pt x="41" y="170"/>
                  </a:lnTo>
                  <a:lnTo>
                    <a:pt x="47" y="151"/>
                  </a:lnTo>
                  <a:lnTo>
                    <a:pt x="54" y="133"/>
                  </a:lnTo>
                  <a:lnTo>
                    <a:pt x="63" y="116"/>
                  </a:lnTo>
                  <a:lnTo>
                    <a:pt x="71" y="99"/>
                  </a:lnTo>
                  <a:lnTo>
                    <a:pt x="81" y="82"/>
                  </a:lnTo>
                  <a:lnTo>
                    <a:pt x="93" y="67"/>
                  </a:lnTo>
                  <a:lnTo>
                    <a:pt x="105" y="52"/>
                  </a:lnTo>
                  <a:lnTo>
                    <a:pt x="116" y="38"/>
                  </a:lnTo>
                  <a:lnTo>
                    <a:pt x="130" y="25"/>
                  </a:lnTo>
                  <a:lnTo>
                    <a:pt x="145" y="12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2" y="7"/>
                  </a:lnTo>
                  <a:lnTo>
                    <a:pt x="126" y="15"/>
                  </a:lnTo>
                  <a:lnTo>
                    <a:pt x="110" y="25"/>
                  </a:lnTo>
                  <a:lnTo>
                    <a:pt x="96" y="35"/>
                  </a:lnTo>
                  <a:lnTo>
                    <a:pt x="81" y="47"/>
                  </a:lnTo>
                  <a:lnTo>
                    <a:pt x="68" y="59"/>
                  </a:lnTo>
                  <a:lnTo>
                    <a:pt x="56" y="72"/>
                  </a:lnTo>
                  <a:lnTo>
                    <a:pt x="46" y="87"/>
                  </a:lnTo>
                  <a:lnTo>
                    <a:pt x="36" y="102"/>
                  </a:lnTo>
                  <a:lnTo>
                    <a:pt x="26" y="118"/>
                  </a:lnTo>
                  <a:lnTo>
                    <a:pt x="19" y="134"/>
                  </a:lnTo>
                  <a:lnTo>
                    <a:pt x="12" y="153"/>
                  </a:lnTo>
                  <a:lnTo>
                    <a:pt x="7" y="170"/>
                  </a:lnTo>
                  <a:lnTo>
                    <a:pt x="4" y="188"/>
                  </a:lnTo>
                  <a:lnTo>
                    <a:pt x="0" y="208"/>
                  </a:lnTo>
                  <a:lnTo>
                    <a:pt x="0" y="227"/>
                  </a:lnTo>
                  <a:lnTo>
                    <a:pt x="0" y="3531"/>
                  </a:lnTo>
                  <a:lnTo>
                    <a:pt x="0" y="3531"/>
                  </a:lnTo>
                  <a:lnTo>
                    <a:pt x="0" y="3549"/>
                  </a:lnTo>
                  <a:lnTo>
                    <a:pt x="4" y="3568"/>
                  </a:lnTo>
                  <a:lnTo>
                    <a:pt x="7" y="3586"/>
                  </a:lnTo>
                  <a:lnTo>
                    <a:pt x="12" y="3605"/>
                  </a:lnTo>
                  <a:lnTo>
                    <a:pt x="19" y="3622"/>
                  </a:lnTo>
                  <a:lnTo>
                    <a:pt x="26" y="3638"/>
                  </a:lnTo>
                  <a:lnTo>
                    <a:pt x="36" y="3655"/>
                  </a:lnTo>
                  <a:lnTo>
                    <a:pt x="46" y="3670"/>
                  </a:lnTo>
                  <a:lnTo>
                    <a:pt x="56" y="3684"/>
                  </a:lnTo>
                  <a:lnTo>
                    <a:pt x="68" y="3699"/>
                  </a:lnTo>
                  <a:lnTo>
                    <a:pt x="81" y="3711"/>
                  </a:lnTo>
                  <a:lnTo>
                    <a:pt x="96" y="3723"/>
                  </a:lnTo>
                  <a:lnTo>
                    <a:pt x="110" y="3733"/>
                  </a:lnTo>
                  <a:lnTo>
                    <a:pt x="126" y="3743"/>
                  </a:lnTo>
                  <a:lnTo>
                    <a:pt x="142" y="3751"/>
                  </a:lnTo>
                  <a:lnTo>
                    <a:pt x="160" y="3758"/>
                  </a:lnTo>
                  <a:lnTo>
                    <a:pt x="160" y="3758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5" name="Freeform 98">
              <a:extLst>
                <a:ext uri="{FF2B5EF4-FFF2-40B4-BE49-F238E27FC236}">
                  <a16:creationId xmlns:a16="http://schemas.microsoft.com/office/drawing/2014/main" id="{2A81D649-DDFA-A669-9248-CABC8F7F8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459" y="6077314"/>
              <a:ext cx="2690518" cy="214708"/>
            </a:xfrm>
            <a:custGeom>
              <a:avLst/>
              <a:gdLst>
                <a:gd name="T0" fmla="*/ 244 w 1817"/>
                <a:gd name="T1" fmla="*/ 123 h 145"/>
                <a:gd name="T2" fmla="*/ 226 w 1817"/>
                <a:gd name="T3" fmla="*/ 123 h 145"/>
                <a:gd name="T4" fmla="*/ 189 w 1817"/>
                <a:gd name="T5" fmla="*/ 118 h 145"/>
                <a:gd name="T6" fmla="*/ 155 w 1817"/>
                <a:gd name="T7" fmla="*/ 109 h 145"/>
                <a:gd name="T8" fmla="*/ 122 w 1817"/>
                <a:gd name="T9" fmla="*/ 98 h 145"/>
                <a:gd name="T10" fmla="*/ 76 w 1817"/>
                <a:gd name="T11" fmla="*/ 72 h 145"/>
                <a:gd name="T12" fmla="*/ 24 w 1817"/>
                <a:gd name="T13" fmla="*/ 27 h 145"/>
                <a:gd name="T14" fmla="*/ 0 w 1817"/>
                <a:gd name="T15" fmla="*/ 0 h 145"/>
                <a:gd name="T16" fmla="*/ 21 w 1817"/>
                <a:gd name="T17" fmla="*/ 30 h 145"/>
                <a:gd name="T18" fmla="*/ 42 w 1817"/>
                <a:gd name="T19" fmla="*/ 59 h 145"/>
                <a:gd name="T20" fmla="*/ 68 w 1817"/>
                <a:gd name="T21" fmla="*/ 84 h 145"/>
                <a:gd name="T22" fmla="*/ 98 w 1817"/>
                <a:gd name="T23" fmla="*/ 104 h 145"/>
                <a:gd name="T24" fmla="*/ 130 w 1817"/>
                <a:gd name="T25" fmla="*/ 121 h 145"/>
                <a:gd name="T26" fmla="*/ 164 w 1817"/>
                <a:gd name="T27" fmla="*/ 135 h 145"/>
                <a:gd name="T28" fmla="*/ 199 w 1817"/>
                <a:gd name="T29" fmla="*/ 143 h 145"/>
                <a:gd name="T30" fmla="*/ 238 w 1817"/>
                <a:gd name="T31" fmla="*/ 145 h 145"/>
                <a:gd name="T32" fmla="*/ 1580 w 1817"/>
                <a:gd name="T33" fmla="*/ 145 h 145"/>
                <a:gd name="T34" fmla="*/ 1619 w 1817"/>
                <a:gd name="T35" fmla="*/ 143 h 145"/>
                <a:gd name="T36" fmla="*/ 1654 w 1817"/>
                <a:gd name="T37" fmla="*/ 135 h 145"/>
                <a:gd name="T38" fmla="*/ 1688 w 1817"/>
                <a:gd name="T39" fmla="*/ 121 h 145"/>
                <a:gd name="T40" fmla="*/ 1720 w 1817"/>
                <a:gd name="T41" fmla="*/ 104 h 145"/>
                <a:gd name="T42" fmla="*/ 1750 w 1817"/>
                <a:gd name="T43" fmla="*/ 84 h 145"/>
                <a:gd name="T44" fmla="*/ 1775 w 1817"/>
                <a:gd name="T45" fmla="*/ 59 h 145"/>
                <a:gd name="T46" fmla="*/ 1799 w 1817"/>
                <a:gd name="T47" fmla="*/ 30 h 145"/>
                <a:gd name="T48" fmla="*/ 1817 w 1817"/>
                <a:gd name="T49" fmla="*/ 0 h 145"/>
                <a:gd name="T50" fmla="*/ 1794 w 1817"/>
                <a:gd name="T51" fmla="*/ 27 h 145"/>
                <a:gd name="T52" fmla="*/ 1741 w 1817"/>
                <a:gd name="T53" fmla="*/ 72 h 145"/>
                <a:gd name="T54" fmla="*/ 1696 w 1817"/>
                <a:gd name="T55" fmla="*/ 98 h 145"/>
                <a:gd name="T56" fmla="*/ 1662 w 1817"/>
                <a:gd name="T57" fmla="*/ 109 h 145"/>
                <a:gd name="T58" fmla="*/ 1629 w 1817"/>
                <a:gd name="T59" fmla="*/ 118 h 145"/>
                <a:gd name="T60" fmla="*/ 1592 w 1817"/>
                <a:gd name="T61" fmla="*/ 123 h 145"/>
                <a:gd name="T62" fmla="*/ 1573 w 1817"/>
                <a:gd name="T63" fmla="*/ 1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7" h="145">
                  <a:moveTo>
                    <a:pt x="1573" y="123"/>
                  </a:moveTo>
                  <a:lnTo>
                    <a:pt x="244" y="123"/>
                  </a:lnTo>
                  <a:lnTo>
                    <a:pt x="244" y="123"/>
                  </a:lnTo>
                  <a:lnTo>
                    <a:pt x="226" y="123"/>
                  </a:lnTo>
                  <a:lnTo>
                    <a:pt x="207" y="121"/>
                  </a:lnTo>
                  <a:lnTo>
                    <a:pt x="189" y="118"/>
                  </a:lnTo>
                  <a:lnTo>
                    <a:pt x="172" y="114"/>
                  </a:lnTo>
                  <a:lnTo>
                    <a:pt x="155" y="109"/>
                  </a:lnTo>
                  <a:lnTo>
                    <a:pt x="138" y="104"/>
                  </a:lnTo>
                  <a:lnTo>
                    <a:pt x="122" y="98"/>
                  </a:lnTo>
                  <a:lnTo>
                    <a:pt x="106" y="89"/>
                  </a:lnTo>
                  <a:lnTo>
                    <a:pt x="76" y="72"/>
                  </a:lnTo>
                  <a:lnTo>
                    <a:pt x="49" y="51"/>
                  </a:lnTo>
                  <a:lnTo>
                    <a:pt x="24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5"/>
                  </a:lnTo>
                  <a:lnTo>
                    <a:pt x="21" y="30"/>
                  </a:lnTo>
                  <a:lnTo>
                    <a:pt x="31" y="45"/>
                  </a:lnTo>
                  <a:lnTo>
                    <a:pt x="42" y="59"/>
                  </a:lnTo>
                  <a:lnTo>
                    <a:pt x="54" y="72"/>
                  </a:lnTo>
                  <a:lnTo>
                    <a:pt x="68" y="84"/>
                  </a:lnTo>
                  <a:lnTo>
                    <a:pt x="83" y="94"/>
                  </a:lnTo>
                  <a:lnTo>
                    <a:pt x="98" y="104"/>
                  </a:lnTo>
                  <a:lnTo>
                    <a:pt x="113" y="114"/>
                  </a:lnTo>
                  <a:lnTo>
                    <a:pt x="130" y="121"/>
                  </a:lnTo>
                  <a:lnTo>
                    <a:pt x="147" y="130"/>
                  </a:lnTo>
                  <a:lnTo>
                    <a:pt x="164" y="135"/>
                  </a:lnTo>
                  <a:lnTo>
                    <a:pt x="182" y="140"/>
                  </a:lnTo>
                  <a:lnTo>
                    <a:pt x="199" y="143"/>
                  </a:lnTo>
                  <a:lnTo>
                    <a:pt x="219" y="145"/>
                  </a:lnTo>
                  <a:lnTo>
                    <a:pt x="238" y="145"/>
                  </a:lnTo>
                  <a:lnTo>
                    <a:pt x="1580" y="145"/>
                  </a:lnTo>
                  <a:lnTo>
                    <a:pt x="1580" y="145"/>
                  </a:lnTo>
                  <a:lnTo>
                    <a:pt x="1598" y="145"/>
                  </a:lnTo>
                  <a:lnTo>
                    <a:pt x="1619" y="143"/>
                  </a:lnTo>
                  <a:lnTo>
                    <a:pt x="1637" y="140"/>
                  </a:lnTo>
                  <a:lnTo>
                    <a:pt x="1654" y="135"/>
                  </a:lnTo>
                  <a:lnTo>
                    <a:pt x="1671" y="130"/>
                  </a:lnTo>
                  <a:lnTo>
                    <a:pt x="1688" y="121"/>
                  </a:lnTo>
                  <a:lnTo>
                    <a:pt x="1704" y="114"/>
                  </a:lnTo>
                  <a:lnTo>
                    <a:pt x="1720" y="104"/>
                  </a:lnTo>
                  <a:lnTo>
                    <a:pt x="1735" y="94"/>
                  </a:lnTo>
                  <a:lnTo>
                    <a:pt x="1750" y="84"/>
                  </a:lnTo>
                  <a:lnTo>
                    <a:pt x="1763" y="72"/>
                  </a:lnTo>
                  <a:lnTo>
                    <a:pt x="1775" y="59"/>
                  </a:lnTo>
                  <a:lnTo>
                    <a:pt x="1787" y="45"/>
                  </a:lnTo>
                  <a:lnTo>
                    <a:pt x="1799" y="30"/>
                  </a:lnTo>
                  <a:lnTo>
                    <a:pt x="1807" y="15"/>
                  </a:lnTo>
                  <a:lnTo>
                    <a:pt x="1817" y="0"/>
                  </a:lnTo>
                  <a:lnTo>
                    <a:pt x="1817" y="0"/>
                  </a:lnTo>
                  <a:lnTo>
                    <a:pt x="1794" y="27"/>
                  </a:lnTo>
                  <a:lnTo>
                    <a:pt x="1770" y="51"/>
                  </a:lnTo>
                  <a:lnTo>
                    <a:pt x="1741" y="72"/>
                  </a:lnTo>
                  <a:lnTo>
                    <a:pt x="1711" y="89"/>
                  </a:lnTo>
                  <a:lnTo>
                    <a:pt x="1696" y="98"/>
                  </a:lnTo>
                  <a:lnTo>
                    <a:pt x="1679" y="104"/>
                  </a:lnTo>
                  <a:lnTo>
                    <a:pt x="1662" y="109"/>
                  </a:lnTo>
                  <a:lnTo>
                    <a:pt x="1646" y="114"/>
                  </a:lnTo>
                  <a:lnTo>
                    <a:pt x="1629" y="118"/>
                  </a:lnTo>
                  <a:lnTo>
                    <a:pt x="1610" y="121"/>
                  </a:lnTo>
                  <a:lnTo>
                    <a:pt x="1592" y="123"/>
                  </a:lnTo>
                  <a:lnTo>
                    <a:pt x="1573" y="123"/>
                  </a:lnTo>
                  <a:lnTo>
                    <a:pt x="1573" y="12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6" name="Group 144">
              <a:extLst>
                <a:ext uri="{FF2B5EF4-FFF2-40B4-BE49-F238E27FC236}">
                  <a16:creationId xmlns:a16="http://schemas.microsoft.com/office/drawing/2014/main" id="{C8F40B45-4BA7-157D-6E85-0BBBC6642B55}"/>
                </a:ext>
              </a:extLst>
            </p:cNvPr>
            <p:cNvGrpSpPr/>
            <p:nvPr/>
          </p:nvGrpSpPr>
          <p:grpSpPr>
            <a:xfrm>
              <a:off x="6936156" y="674071"/>
              <a:ext cx="2615000" cy="5509858"/>
              <a:chOff x="6936156" y="674071"/>
              <a:chExt cx="2615000" cy="5509858"/>
            </a:xfrm>
          </p:grpSpPr>
          <p:sp>
            <p:nvSpPr>
              <p:cNvPr id="21" name="Freeform 104">
                <a:extLst>
                  <a:ext uri="{FF2B5EF4-FFF2-40B4-BE49-F238E27FC236}">
                    <a16:creationId xmlns:a16="http://schemas.microsoft.com/office/drawing/2014/main" id="{1649AE06-AA1C-42AE-4E3F-1AE071646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6156" y="674071"/>
                <a:ext cx="2615000" cy="5509858"/>
              </a:xfrm>
              <a:custGeom>
                <a:avLst/>
                <a:gdLst>
                  <a:gd name="connsiteX0" fmla="*/ 310957 w 2615000"/>
                  <a:gd name="connsiteY0" fmla="*/ 39981 h 5509858"/>
                  <a:gd name="connsiteX1" fmla="*/ 282822 w 2615000"/>
                  <a:gd name="connsiteY1" fmla="*/ 45904 h 5509858"/>
                  <a:gd name="connsiteX2" fmla="*/ 256169 w 2615000"/>
                  <a:gd name="connsiteY2" fmla="*/ 53308 h 5509858"/>
                  <a:gd name="connsiteX3" fmla="*/ 228035 w 2615000"/>
                  <a:gd name="connsiteY3" fmla="*/ 62192 h 5509858"/>
                  <a:gd name="connsiteX4" fmla="*/ 202862 w 2615000"/>
                  <a:gd name="connsiteY4" fmla="*/ 75519 h 5509858"/>
                  <a:gd name="connsiteX5" fmla="*/ 179170 w 2615000"/>
                  <a:gd name="connsiteY5" fmla="*/ 90327 h 5509858"/>
                  <a:gd name="connsiteX6" fmla="*/ 156959 w 2615000"/>
                  <a:gd name="connsiteY6" fmla="*/ 105134 h 5509858"/>
                  <a:gd name="connsiteX7" fmla="*/ 136228 w 2615000"/>
                  <a:gd name="connsiteY7" fmla="*/ 124384 h 5509858"/>
                  <a:gd name="connsiteX8" fmla="*/ 116979 w 2615000"/>
                  <a:gd name="connsiteY8" fmla="*/ 145114 h 5509858"/>
                  <a:gd name="connsiteX9" fmla="*/ 99210 w 2615000"/>
                  <a:gd name="connsiteY9" fmla="*/ 167325 h 5509858"/>
                  <a:gd name="connsiteX10" fmla="*/ 85883 w 2615000"/>
                  <a:gd name="connsiteY10" fmla="*/ 192498 h 5509858"/>
                  <a:gd name="connsiteX11" fmla="*/ 74037 w 2615000"/>
                  <a:gd name="connsiteY11" fmla="*/ 217671 h 5509858"/>
                  <a:gd name="connsiteX12" fmla="*/ 63672 w 2615000"/>
                  <a:gd name="connsiteY12" fmla="*/ 244324 h 5509858"/>
                  <a:gd name="connsiteX13" fmla="*/ 56268 w 2615000"/>
                  <a:gd name="connsiteY13" fmla="*/ 272458 h 5509858"/>
                  <a:gd name="connsiteX14" fmla="*/ 51826 w 2615000"/>
                  <a:gd name="connsiteY14" fmla="*/ 302073 h 5509858"/>
                  <a:gd name="connsiteX15" fmla="*/ 48864 w 2615000"/>
                  <a:gd name="connsiteY15" fmla="*/ 331688 h 5509858"/>
                  <a:gd name="connsiteX16" fmla="*/ 48864 w 2615000"/>
                  <a:gd name="connsiteY16" fmla="*/ 5179653 h 5509858"/>
                  <a:gd name="connsiteX17" fmla="*/ 51826 w 2615000"/>
                  <a:gd name="connsiteY17" fmla="*/ 5209268 h 5509858"/>
                  <a:gd name="connsiteX18" fmla="*/ 56268 w 2615000"/>
                  <a:gd name="connsiteY18" fmla="*/ 5238883 h 5509858"/>
                  <a:gd name="connsiteX19" fmla="*/ 63672 w 2615000"/>
                  <a:gd name="connsiteY19" fmla="*/ 5267017 h 5509858"/>
                  <a:gd name="connsiteX20" fmla="*/ 74037 w 2615000"/>
                  <a:gd name="connsiteY20" fmla="*/ 5293670 h 5509858"/>
                  <a:gd name="connsiteX21" fmla="*/ 85883 w 2615000"/>
                  <a:gd name="connsiteY21" fmla="*/ 5318843 h 5509858"/>
                  <a:gd name="connsiteX22" fmla="*/ 99210 w 2615000"/>
                  <a:gd name="connsiteY22" fmla="*/ 5341054 h 5509858"/>
                  <a:gd name="connsiteX23" fmla="*/ 116979 w 2615000"/>
                  <a:gd name="connsiteY23" fmla="*/ 5363265 h 5509858"/>
                  <a:gd name="connsiteX24" fmla="*/ 136228 w 2615000"/>
                  <a:gd name="connsiteY24" fmla="*/ 5385477 h 5509858"/>
                  <a:gd name="connsiteX25" fmla="*/ 156959 w 2615000"/>
                  <a:gd name="connsiteY25" fmla="*/ 5403246 h 5509858"/>
                  <a:gd name="connsiteX26" fmla="*/ 179170 w 2615000"/>
                  <a:gd name="connsiteY26" fmla="*/ 5421015 h 5509858"/>
                  <a:gd name="connsiteX27" fmla="*/ 202862 w 2615000"/>
                  <a:gd name="connsiteY27" fmla="*/ 5435822 h 5509858"/>
                  <a:gd name="connsiteX28" fmla="*/ 228035 w 2615000"/>
                  <a:gd name="connsiteY28" fmla="*/ 5447668 h 5509858"/>
                  <a:gd name="connsiteX29" fmla="*/ 256169 w 2615000"/>
                  <a:gd name="connsiteY29" fmla="*/ 5458033 h 5509858"/>
                  <a:gd name="connsiteX30" fmla="*/ 282822 w 2615000"/>
                  <a:gd name="connsiteY30" fmla="*/ 5465437 h 5509858"/>
                  <a:gd name="connsiteX31" fmla="*/ 310957 w 2615000"/>
                  <a:gd name="connsiteY31" fmla="*/ 5468399 h 5509858"/>
                  <a:gd name="connsiteX32" fmla="*/ 340571 w 2615000"/>
                  <a:gd name="connsiteY32" fmla="*/ 5469879 h 5509858"/>
                  <a:gd name="connsiteX33" fmla="*/ 2272947 w 2615000"/>
                  <a:gd name="connsiteY33" fmla="*/ 5469879 h 5509858"/>
                  <a:gd name="connsiteX34" fmla="*/ 2304042 w 2615000"/>
                  <a:gd name="connsiteY34" fmla="*/ 5468399 h 5509858"/>
                  <a:gd name="connsiteX35" fmla="*/ 2330696 w 2615000"/>
                  <a:gd name="connsiteY35" fmla="*/ 5465437 h 5509858"/>
                  <a:gd name="connsiteX36" fmla="*/ 2360311 w 2615000"/>
                  <a:gd name="connsiteY36" fmla="*/ 5458033 h 5509858"/>
                  <a:gd name="connsiteX37" fmla="*/ 2385484 w 2615000"/>
                  <a:gd name="connsiteY37" fmla="*/ 5447668 h 5509858"/>
                  <a:gd name="connsiteX38" fmla="*/ 2413618 w 2615000"/>
                  <a:gd name="connsiteY38" fmla="*/ 5435822 h 5509858"/>
                  <a:gd name="connsiteX39" fmla="*/ 2435829 w 2615000"/>
                  <a:gd name="connsiteY39" fmla="*/ 5421015 h 5509858"/>
                  <a:gd name="connsiteX40" fmla="*/ 2458040 w 2615000"/>
                  <a:gd name="connsiteY40" fmla="*/ 5403246 h 5509858"/>
                  <a:gd name="connsiteX41" fmla="*/ 2480252 w 2615000"/>
                  <a:gd name="connsiteY41" fmla="*/ 5385477 h 5509858"/>
                  <a:gd name="connsiteX42" fmla="*/ 2498020 w 2615000"/>
                  <a:gd name="connsiteY42" fmla="*/ 5363265 h 5509858"/>
                  <a:gd name="connsiteX43" fmla="*/ 2515789 w 2615000"/>
                  <a:gd name="connsiteY43" fmla="*/ 5341054 h 5509858"/>
                  <a:gd name="connsiteX44" fmla="*/ 2530597 w 2615000"/>
                  <a:gd name="connsiteY44" fmla="*/ 5318843 h 5509858"/>
                  <a:gd name="connsiteX45" fmla="*/ 2542443 w 2615000"/>
                  <a:gd name="connsiteY45" fmla="*/ 5293670 h 5509858"/>
                  <a:gd name="connsiteX46" fmla="*/ 2552808 w 2615000"/>
                  <a:gd name="connsiteY46" fmla="*/ 5267017 h 5509858"/>
                  <a:gd name="connsiteX47" fmla="*/ 2557250 w 2615000"/>
                  <a:gd name="connsiteY47" fmla="*/ 5238883 h 5509858"/>
                  <a:gd name="connsiteX48" fmla="*/ 2561692 w 2615000"/>
                  <a:gd name="connsiteY48" fmla="*/ 5209268 h 5509858"/>
                  <a:gd name="connsiteX49" fmla="*/ 2564654 w 2615000"/>
                  <a:gd name="connsiteY49" fmla="*/ 5179653 h 5509858"/>
                  <a:gd name="connsiteX50" fmla="*/ 2564654 w 2615000"/>
                  <a:gd name="connsiteY50" fmla="*/ 331688 h 5509858"/>
                  <a:gd name="connsiteX51" fmla="*/ 2561692 w 2615000"/>
                  <a:gd name="connsiteY51" fmla="*/ 302073 h 5509858"/>
                  <a:gd name="connsiteX52" fmla="*/ 2557250 w 2615000"/>
                  <a:gd name="connsiteY52" fmla="*/ 272458 h 5509858"/>
                  <a:gd name="connsiteX53" fmla="*/ 2552808 w 2615000"/>
                  <a:gd name="connsiteY53" fmla="*/ 244324 h 5509858"/>
                  <a:gd name="connsiteX54" fmla="*/ 2542443 w 2615000"/>
                  <a:gd name="connsiteY54" fmla="*/ 217671 h 5509858"/>
                  <a:gd name="connsiteX55" fmla="*/ 2530597 w 2615000"/>
                  <a:gd name="connsiteY55" fmla="*/ 192498 h 5509858"/>
                  <a:gd name="connsiteX56" fmla="*/ 2515789 w 2615000"/>
                  <a:gd name="connsiteY56" fmla="*/ 167325 h 5509858"/>
                  <a:gd name="connsiteX57" fmla="*/ 2498020 w 2615000"/>
                  <a:gd name="connsiteY57" fmla="*/ 145114 h 5509858"/>
                  <a:gd name="connsiteX58" fmla="*/ 2480252 w 2615000"/>
                  <a:gd name="connsiteY58" fmla="*/ 124384 h 5509858"/>
                  <a:gd name="connsiteX59" fmla="*/ 2458040 w 2615000"/>
                  <a:gd name="connsiteY59" fmla="*/ 105134 h 5509858"/>
                  <a:gd name="connsiteX60" fmla="*/ 2435829 w 2615000"/>
                  <a:gd name="connsiteY60" fmla="*/ 90327 h 5509858"/>
                  <a:gd name="connsiteX61" fmla="*/ 2413618 w 2615000"/>
                  <a:gd name="connsiteY61" fmla="*/ 75519 h 5509858"/>
                  <a:gd name="connsiteX62" fmla="*/ 2385484 w 2615000"/>
                  <a:gd name="connsiteY62" fmla="*/ 62192 h 5509858"/>
                  <a:gd name="connsiteX63" fmla="*/ 2360311 w 2615000"/>
                  <a:gd name="connsiteY63" fmla="*/ 53308 h 5509858"/>
                  <a:gd name="connsiteX64" fmla="*/ 2330696 w 2615000"/>
                  <a:gd name="connsiteY64" fmla="*/ 45904 h 5509858"/>
                  <a:gd name="connsiteX65" fmla="*/ 2304042 w 2615000"/>
                  <a:gd name="connsiteY65" fmla="*/ 39981 h 5509858"/>
                  <a:gd name="connsiteX66" fmla="*/ 2272947 w 2615000"/>
                  <a:gd name="connsiteY66" fmla="*/ 39981 h 5509858"/>
                  <a:gd name="connsiteX67" fmla="*/ 2061200 w 2615000"/>
                  <a:gd name="connsiteY67" fmla="*/ 39981 h 5509858"/>
                  <a:gd name="connsiteX68" fmla="*/ 2049354 w 2615000"/>
                  <a:gd name="connsiteY68" fmla="*/ 39981 h 5509858"/>
                  <a:gd name="connsiteX69" fmla="*/ 2038989 w 2615000"/>
                  <a:gd name="connsiteY69" fmla="*/ 42943 h 5509858"/>
                  <a:gd name="connsiteX70" fmla="*/ 2028623 w 2615000"/>
                  <a:gd name="connsiteY70" fmla="*/ 47385 h 5509858"/>
                  <a:gd name="connsiteX71" fmla="*/ 2021220 w 2615000"/>
                  <a:gd name="connsiteY71" fmla="*/ 54789 h 5509858"/>
                  <a:gd name="connsiteX72" fmla="*/ 2013816 w 2615000"/>
                  <a:gd name="connsiteY72" fmla="*/ 62192 h 5509858"/>
                  <a:gd name="connsiteX73" fmla="*/ 2009374 w 2615000"/>
                  <a:gd name="connsiteY73" fmla="*/ 72558 h 5509858"/>
                  <a:gd name="connsiteX74" fmla="*/ 2006412 w 2615000"/>
                  <a:gd name="connsiteY74" fmla="*/ 82923 h 5509858"/>
                  <a:gd name="connsiteX75" fmla="*/ 2006412 w 2615000"/>
                  <a:gd name="connsiteY75" fmla="*/ 94769 h 5509858"/>
                  <a:gd name="connsiteX76" fmla="*/ 2004932 w 2615000"/>
                  <a:gd name="connsiteY76" fmla="*/ 109576 h 5509858"/>
                  <a:gd name="connsiteX77" fmla="*/ 2004932 w 2615000"/>
                  <a:gd name="connsiteY77" fmla="*/ 124384 h 5509858"/>
                  <a:gd name="connsiteX78" fmla="*/ 1994566 w 2615000"/>
                  <a:gd name="connsiteY78" fmla="*/ 152518 h 5509858"/>
                  <a:gd name="connsiteX79" fmla="*/ 1982720 w 2615000"/>
                  <a:gd name="connsiteY79" fmla="*/ 177691 h 5509858"/>
                  <a:gd name="connsiteX80" fmla="*/ 1961990 w 2615000"/>
                  <a:gd name="connsiteY80" fmla="*/ 199902 h 5509858"/>
                  <a:gd name="connsiteX81" fmla="*/ 1939778 w 2615000"/>
                  <a:gd name="connsiteY81" fmla="*/ 217671 h 5509858"/>
                  <a:gd name="connsiteX82" fmla="*/ 1914606 w 2615000"/>
                  <a:gd name="connsiteY82" fmla="*/ 232478 h 5509858"/>
                  <a:gd name="connsiteX83" fmla="*/ 1887952 w 2615000"/>
                  <a:gd name="connsiteY83" fmla="*/ 239882 h 5509858"/>
                  <a:gd name="connsiteX84" fmla="*/ 1873145 w 2615000"/>
                  <a:gd name="connsiteY84" fmla="*/ 241363 h 5509858"/>
                  <a:gd name="connsiteX85" fmla="*/ 1856857 w 2615000"/>
                  <a:gd name="connsiteY85" fmla="*/ 241363 h 5509858"/>
                  <a:gd name="connsiteX86" fmla="*/ 756662 w 2615000"/>
                  <a:gd name="connsiteY86" fmla="*/ 241363 h 5509858"/>
                  <a:gd name="connsiteX87" fmla="*/ 741854 w 2615000"/>
                  <a:gd name="connsiteY87" fmla="*/ 241363 h 5509858"/>
                  <a:gd name="connsiteX88" fmla="*/ 727047 w 2615000"/>
                  <a:gd name="connsiteY88" fmla="*/ 239882 h 5509858"/>
                  <a:gd name="connsiteX89" fmla="*/ 698912 w 2615000"/>
                  <a:gd name="connsiteY89" fmla="*/ 232478 h 5509858"/>
                  <a:gd name="connsiteX90" fmla="*/ 673740 w 2615000"/>
                  <a:gd name="connsiteY90" fmla="*/ 217671 h 5509858"/>
                  <a:gd name="connsiteX91" fmla="*/ 651528 w 2615000"/>
                  <a:gd name="connsiteY91" fmla="*/ 199902 h 5509858"/>
                  <a:gd name="connsiteX92" fmla="*/ 633759 w 2615000"/>
                  <a:gd name="connsiteY92" fmla="*/ 177691 h 5509858"/>
                  <a:gd name="connsiteX93" fmla="*/ 618952 w 2615000"/>
                  <a:gd name="connsiteY93" fmla="*/ 152518 h 5509858"/>
                  <a:gd name="connsiteX94" fmla="*/ 611548 w 2615000"/>
                  <a:gd name="connsiteY94" fmla="*/ 124384 h 5509858"/>
                  <a:gd name="connsiteX95" fmla="*/ 610068 w 2615000"/>
                  <a:gd name="connsiteY95" fmla="*/ 109576 h 5509858"/>
                  <a:gd name="connsiteX96" fmla="*/ 610068 w 2615000"/>
                  <a:gd name="connsiteY96" fmla="*/ 94769 h 5509858"/>
                  <a:gd name="connsiteX97" fmla="*/ 607106 w 2615000"/>
                  <a:gd name="connsiteY97" fmla="*/ 82923 h 5509858"/>
                  <a:gd name="connsiteX98" fmla="*/ 604145 w 2615000"/>
                  <a:gd name="connsiteY98" fmla="*/ 72558 h 5509858"/>
                  <a:gd name="connsiteX99" fmla="*/ 599702 w 2615000"/>
                  <a:gd name="connsiteY99" fmla="*/ 62192 h 5509858"/>
                  <a:gd name="connsiteX100" fmla="*/ 592299 w 2615000"/>
                  <a:gd name="connsiteY100" fmla="*/ 54789 h 5509858"/>
                  <a:gd name="connsiteX101" fmla="*/ 584895 w 2615000"/>
                  <a:gd name="connsiteY101" fmla="*/ 47385 h 5509858"/>
                  <a:gd name="connsiteX102" fmla="*/ 574530 w 2615000"/>
                  <a:gd name="connsiteY102" fmla="*/ 42943 h 5509858"/>
                  <a:gd name="connsiteX103" fmla="*/ 564164 w 2615000"/>
                  <a:gd name="connsiteY103" fmla="*/ 39981 h 5509858"/>
                  <a:gd name="connsiteX104" fmla="*/ 555280 w 2615000"/>
                  <a:gd name="connsiteY104" fmla="*/ 39981 h 5509858"/>
                  <a:gd name="connsiteX105" fmla="*/ 340571 w 2615000"/>
                  <a:gd name="connsiteY105" fmla="*/ 39981 h 5509858"/>
                  <a:gd name="connsiteX106" fmla="*/ 315399 w 2615000"/>
                  <a:gd name="connsiteY106" fmla="*/ 0 h 5509858"/>
                  <a:gd name="connsiteX107" fmla="*/ 350937 w 2615000"/>
                  <a:gd name="connsiteY107" fmla="*/ 0 h 5509858"/>
                  <a:gd name="connsiteX108" fmla="*/ 2264063 w 2615000"/>
                  <a:gd name="connsiteY108" fmla="*/ 0 h 5509858"/>
                  <a:gd name="connsiteX109" fmla="*/ 2301082 w 2615000"/>
                  <a:gd name="connsiteY109" fmla="*/ 0 h 5509858"/>
                  <a:gd name="connsiteX110" fmla="*/ 2335139 w 2615000"/>
                  <a:gd name="connsiteY110" fmla="*/ 5923 h 5509858"/>
                  <a:gd name="connsiteX111" fmla="*/ 2367715 w 2615000"/>
                  <a:gd name="connsiteY111" fmla="*/ 14808 h 5509858"/>
                  <a:gd name="connsiteX112" fmla="*/ 2400292 w 2615000"/>
                  <a:gd name="connsiteY112" fmla="*/ 28134 h 5509858"/>
                  <a:gd name="connsiteX113" fmla="*/ 2429906 w 2615000"/>
                  <a:gd name="connsiteY113" fmla="*/ 42942 h 5509858"/>
                  <a:gd name="connsiteX114" fmla="*/ 2461002 w 2615000"/>
                  <a:gd name="connsiteY114" fmla="*/ 60711 h 5509858"/>
                  <a:gd name="connsiteX115" fmla="*/ 2487656 w 2615000"/>
                  <a:gd name="connsiteY115" fmla="*/ 79960 h 5509858"/>
                  <a:gd name="connsiteX116" fmla="*/ 2512828 w 2615000"/>
                  <a:gd name="connsiteY116" fmla="*/ 102172 h 5509858"/>
                  <a:gd name="connsiteX117" fmla="*/ 2535040 w 2615000"/>
                  <a:gd name="connsiteY117" fmla="*/ 127344 h 5509858"/>
                  <a:gd name="connsiteX118" fmla="*/ 2554289 w 2615000"/>
                  <a:gd name="connsiteY118" fmla="*/ 155479 h 5509858"/>
                  <a:gd name="connsiteX119" fmla="*/ 2572058 w 2615000"/>
                  <a:gd name="connsiteY119" fmla="*/ 182132 h 5509858"/>
                  <a:gd name="connsiteX120" fmla="*/ 2586866 w 2615000"/>
                  <a:gd name="connsiteY120" fmla="*/ 214708 h 5509858"/>
                  <a:gd name="connsiteX121" fmla="*/ 2600192 w 2615000"/>
                  <a:gd name="connsiteY121" fmla="*/ 244323 h 5509858"/>
                  <a:gd name="connsiteX122" fmla="*/ 2607596 w 2615000"/>
                  <a:gd name="connsiteY122" fmla="*/ 279861 h 5509858"/>
                  <a:gd name="connsiteX123" fmla="*/ 2612038 w 2615000"/>
                  <a:gd name="connsiteY123" fmla="*/ 313918 h 5509858"/>
                  <a:gd name="connsiteX124" fmla="*/ 2615000 w 2615000"/>
                  <a:gd name="connsiteY124" fmla="*/ 349456 h 5509858"/>
                  <a:gd name="connsiteX125" fmla="*/ 2615000 w 2615000"/>
                  <a:gd name="connsiteY125" fmla="*/ 5161883 h 5509858"/>
                  <a:gd name="connsiteX126" fmla="*/ 2612038 w 2615000"/>
                  <a:gd name="connsiteY126" fmla="*/ 5195940 h 5509858"/>
                  <a:gd name="connsiteX127" fmla="*/ 2607596 w 2615000"/>
                  <a:gd name="connsiteY127" fmla="*/ 5231478 h 5509858"/>
                  <a:gd name="connsiteX128" fmla="*/ 2600192 w 2615000"/>
                  <a:gd name="connsiteY128" fmla="*/ 5264054 h 5509858"/>
                  <a:gd name="connsiteX129" fmla="*/ 2586866 w 2615000"/>
                  <a:gd name="connsiteY129" fmla="*/ 5296631 h 5509858"/>
                  <a:gd name="connsiteX130" fmla="*/ 2572058 w 2615000"/>
                  <a:gd name="connsiteY130" fmla="*/ 5329207 h 5509858"/>
                  <a:gd name="connsiteX131" fmla="*/ 2554289 w 2615000"/>
                  <a:gd name="connsiteY131" fmla="*/ 5355861 h 5509858"/>
                  <a:gd name="connsiteX132" fmla="*/ 2535040 w 2615000"/>
                  <a:gd name="connsiteY132" fmla="*/ 5383995 h 5509858"/>
                  <a:gd name="connsiteX133" fmla="*/ 2512828 w 2615000"/>
                  <a:gd name="connsiteY133" fmla="*/ 5407687 h 5509858"/>
                  <a:gd name="connsiteX134" fmla="*/ 2487656 w 2615000"/>
                  <a:gd name="connsiteY134" fmla="*/ 5431379 h 5509858"/>
                  <a:gd name="connsiteX135" fmla="*/ 2461002 w 2615000"/>
                  <a:gd name="connsiteY135" fmla="*/ 5450628 h 5509858"/>
                  <a:gd name="connsiteX136" fmla="*/ 2429906 w 2615000"/>
                  <a:gd name="connsiteY136" fmla="*/ 5468397 h 5509858"/>
                  <a:gd name="connsiteX137" fmla="*/ 2400292 w 2615000"/>
                  <a:gd name="connsiteY137" fmla="*/ 5483205 h 5509858"/>
                  <a:gd name="connsiteX138" fmla="*/ 2367715 w 2615000"/>
                  <a:gd name="connsiteY138" fmla="*/ 5495051 h 5509858"/>
                  <a:gd name="connsiteX139" fmla="*/ 2335139 w 2615000"/>
                  <a:gd name="connsiteY139" fmla="*/ 5502455 h 5509858"/>
                  <a:gd name="connsiteX140" fmla="*/ 2301082 w 2615000"/>
                  <a:gd name="connsiteY140" fmla="*/ 5508378 h 5509858"/>
                  <a:gd name="connsiteX141" fmla="*/ 2264063 w 2615000"/>
                  <a:gd name="connsiteY141" fmla="*/ 5509858 h 5509858"/>
                  <a:gd name="connsiteX142" fmla="*/ 350937 w 2615000"/>
                  <a:gd name="connsiteY142" fmla="*/ 5509858 h 5509858"/>
                  <a:gd name="connsiteX143" fmla="*/ 315399 w 2615000"/>
                  <a:gd name="connsiteY143" fmla="*/ 5508378 h 5509858"/>
                  <a:gd name="connsiteX144" fmla="*/ 281342 w 2615000"/>
                  <a:gd name="connsiteY144" fmla="*/ 5502455 h 5509858"/>
                  <a:gd name="connsiteX145" fmla="*/ 245804 w 2615000"/>
                  <a:gd name="connsiteY145" fmla="*/ 5495051 h 5509858"/>
                  <a:gd name="connsiteX146" fmla="*/ 213228 w 2615000"/>
                  <a:gd name="connsiteY146" fmla="*/ 5483205 h 5509858"/>
                  <a:gd name="connsiteX147" fmla="*/ 183613 w 2615000"/>
                  <a:gd name="connsiteY147" fmla="*/ 5468397 h 5509858"/>
                  <a:gd name="connsiteX148" fmla="*/ 153998 w 2615000"/>
                  <a:gd name="connsiteY148" fmla="*/ 5450628 h 5509858"/>
                  <a:gd name="connsiteX149" fmla="*/ 128825 w 2615000"/>
                  <a:gd name="connsiteY149" fmla="*/ 5431379 h 5509858"/>
                  <a:gd name="connsiteX150" fmla="*/ 103653 w 2615000"/>
                  <a:gd name="connsiteY150" fmla="*/ 5407687 h 5509858"/>
                  <a:gd name="connsiteX151" fmla="*/ 78480 w 2615000"/>
                  <a:gd name="connsiteY151" fmla="*/ 5383995 h 5509858"/>
                  <a:gd name="connsiteX152" fmla="*/ 59230 w 2615000"/>
                  <a:gd name="connsiteY152" fmla="*/ 5355861 h 5509858"/>
                  <a:gd name="connsiteX153" fmla="*/ 41461 w 2615000"/>
                  <a:gd name="connsiteY153" fmla="*/ 5329207 h 5509858"/>
                  <a:gd name="connsiteX154" fmla="*/ 26654 w 2615000"/>
                  <a:gd name="connsiteY154" fmla="*/ 5296631 h 5509858"/>
                  <a:gd name="connsiteX155" fmla="*/ 16288 w 2615000"/>
                  <a:gd name="connsiteY155" fmla="*/ 5264054 h 5509858"/>
                  <a:gd name="connsiteX156" fmla="*/ 7404 w 2615000"/>
                  <a:gd name="connsiteY156" fmla="*/ 5231478 h 5509858"/>
                  <a:gd name="connsiteX157" fmla="*/ 1481 w 2615000"/>
                  <a:gd name="connsiteY157" fmla="*/ 5195940 h 5509858"/>
                  <a:gd name="connsiteX158" fmla="*/ 0 w 2615000"/>
                  <a:gd name="connsiteY158" fmla="*/ 5161883 h 5509858"/>
                  <a:gd name="connsiteX159" fmla="*/ 0 w 2615000"/>
                  <a:gd name="connsiteY159" fmla="*/ 349456 h 5509858"/>
                  <a:gd name="connsiteX160" fmla="*/ 1481 w 2615000"/>
                  <a:gd name="connsiteY160" fmla="*/ 313918 h 5509858"/>
                  <a:gd name="connsiteX161" fmla="*/ 7404 w 2615000"/>
                  <a:gd name="connsiteY161" fmla="*/ 279861 h 5509858"/>
                  <a:gd name="connsiteX162" fmla="*/ 16288 w 2615000"/>
                  <a:gd name="connsiteY162" fmla="*/ 244323 h 5509858"/>
                  <a:gd name="connsiteX163" fmla="*/ 26654 w 2615000"/>
                  <a:gd name="connsiteY163" fmla="*/ 214708 h 5509858"/>
                  <a:gd name="connsiteX164" fmla="*/ 41461 w 2615000"/>
                  <a:gd name="connsiteY164" fmla="*/ 182132 h 5509858"/>
                  <a:gd name="connsiteX165" fmla="*/ 59230 w 2615000"/>
                  <a:gd name="connsiteY165" fmla="*/ 155479 h 5509858"/>
                  <a:gd name="connsiteX166" fmla="*/ 78480 w 2615000"/>
                  <a:gd name="connsiteY166" fmla="*/ 127344 h 5509858"/>
                  <a:gd name="connsiteX167" fmla="*/ 103653 w 2615000"/>
                  <a:gd name="connsiteY167" fmla="*/ 102172 h 5509858"/>
                  <a:gd name="connsiteX168" fmla="*/ 128825 w 2615000"/>
                  <a:gd name="connsiteY168" fmla="*/ 79960 h 5509858"/>
                  <a:gd name="connsiteX169" fmla="*/ 153998 w 2615000"/>
                  <a:gd name="connsiteY169" fmla="*/ 60711 h 5509858"/>
                  <a:gd name="connsiteX170" fmla="*/ 183613 w 2615000"/>
                  <a:gd name="connsiteY170" fmla="*/ 42942 h 5509858"/>
                  <a:gd name="connsiteX171" fmla="*/ 213228 w 2615000"/>
                  <a:gd name="connsiteY171" fmla="*/ 28134 h 5509858"/>
                  <a:gd name="connsiteX172" fmla="*/ 245804 w 2615000"/>
                  <a:gd name="connsiteY172" fmla="*/ 14808 h 5509858"/>
                  <a:gd name="connsiteX173" fmla="*/ 281342 w 2615000"/>
                  <a:gd name="connsiteY173" fmla="*/ 5923 h 5509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</a:cxnLst>
                <a:rect l="l" t="t" r="r" b="b"/>
                <a:pathLst>
                  <a:path w="2615000" h="5509858">
                    <a:moveTo>
                      <a:pt x="310957" y="39981"/>
                    </a:moveTo>
                    <a:lnTo>
                      <a:pt x="282822" y="45904"/>
                    </a:lnTo>
                    <a:lnTo>
                      <a:pt x="256169" y="53308"/>
                    </a:lnTo>
                    <a:lnTo>
                      <a:pt x="228035" y="62192"/>
                    </a:lnTo>
                    <a:lnTo>
                      <a:pt x="202862" y="75519"/>
                    </a:lnTo>
                    <a:lnTo>
                      <a:pt x="179170" y="90327"/>
                    </a:lnTo>
                    <a:lnTo>
                      <a:pt x="156959" y="105134"/>
                    </a:lnTo>
                    <a:lnTo>
                      <a:pt x="136228" y="124384"/>
                    </a:lnTo>
                    <a:lnTo>
                      <a:pt x="116979" y="145114"/>
                    </a:lnTo>
                    <a:lnTo>
                      <a:pt x="99210" y="167325"/>
                    </a:lnTo>
                    <a:lnTo>
                      <a:pt x="85883" y="192498"/>
                    </a:lnTo>
                    <a:lnTo>
                      <a:pt x="74037" y="217671"/>
                    </a:lnTo>
                    <a:lnTo>
                      <a:pt x="63672" y="244324"/>
                    </a:lnTo>
                    <a:lnTo>
                      <a:pt x="56268" y="272458"/>
                    </a:lnTo>
                    <a:lnTo>
                      <a:pt x="51826" y="302073"/>
                    </a:lnTo>
                    <a:lnTo>
                      <a:pt x="48864" y="331688"/>
                    </a:lnTo>
                    <a:lnTo>
                      <a:pt x="48864" y="5179653"/>
                    </a:lnTo>
                    <a:lnTo>
                      <a:pt x="51826" y="5209268"/>
                    </a:lnTo>
                    <a:lnTo>
                      <a:pt x="56268" y="5238883"/>
                    </a:lnTo>
                    <a:lnTo>
                      <a:pt x="63672" y="5267017"/>
                    </a:lnTo>
                    <a:lnTo>
                      <a:pt x="74037" y="5293670"/>
                    </a:lnTo>
                    <a:lnTo>
                      <a:pt x="85883" y="5318843"/>
                    </a:lnTo>
                    <a:lnTo>
                      <a:pt x="99210" y="5341054"/>
                    </a:lnTo>
                    <a:lnTo>
                      <a:pt x="116979" y="5363265"/>
                    </a:lnTo>
                    <a:lnTo>
                      <a:pt x="136228" y="5385477"/>
                    </a:lnTo>
                    <a:lnTo>
                      <a:pt x="156959" y="5403246"/>
                    </a:lnTo>
                    <a:lnTo>
                      <a:pt x="179170" y="5421015"/>
                    </a:lnTo>
                    <a:lnTo>
                      <a:pt x="202862" y="5435822"/>
                    </a:lnTo>
                    <a:lnTo>
                      <a:pt x="228035" y="5447668"/>
                    </a:lnTo>
                    <a:lnTo>
                      <a:pt x="256169" y="5458033"/>
                    </a:lnTo>
                    <a:lnTo>
                      <a:pt x="282822" y="5465437"/>
                    </a:lnTo>
                    <a:lnTo>
                      <a:pt x="310957" y="5468399"/>
                    </a:lnTo>
                    <a:lnTo>
                      <a:pt x="340571" y="5469879"/>
                    </a:lnTo>
                    <a:lnTo>
                      <a:pt x="2272947" y="5469879"/>
                    </a:lnTo>
                    <a:lnTo>
                      <a:pt x="2304042" y="5468399"/>
                    </a:lnTo>
                    <a:lnTo>
                      <a:pt x="2330696" y="5465437"/>
                    </a:lnTo>
                    <a:lnTo>
                      <a:pt x="2360311" y="5458033"/>
                    </a:lnTo>
                    <a:lnTo>
                      <a:pt x="2385484" y="5447668"/>
                    </a:lnTo>
                    <a:lnTo>
                      <a:pt x="2413618" y="5435822"/>
                    </a:lnTo>
                    <a:lnTo>
                      <a:pt x="2435829" y="5421015"/>
                    </a:lnTo>
                    <a:lnTo>
                      <a:pt x="2458040" y="5403246"/>
                    </a:lnTo>
                    <a:lnTo>
                      <a:pt x="2480252" y="5385477"/>
                    </a:lnTo>
                    <a:lnTo>
                      <a:pt x="2498020" y="5363265"/>
                    </a:lnTo>
                    <a:lnTo>
                      <a:pt x="2515789" y="5341054"/>
                    </a:lnTo>
                    <a:lnTo>
                      <a:pt x="2530597" y="5318843"/>
                    </a:lnTo>
                    <a:lnTo>
                      <a:pt x="2542443" y="5293670"/>
                    </a:lnTo>
                    <a:lnTo>
                      <a:pt x="2552808" y="5267017"/>
                    </a:lnTo>
                    <a:lnTo>
                      <a:pt x="2557250" y="5238883"/>
                    </a:lnTo>
                    <a:lnTo>
                      <a:pt x="2561692" y="5209268"/>
                    </a:lnTo>
                    <a:lnTo>
                      <a:pt x="2564654" y="5179653"/>
                    </a:lnTo>
                    <a:lnTo>
                      <a:pt x="2564654" y="331688"/>
                    </a:lnTo>
                    <a:lnTo>
                      <a:pt x="2561692" y="302073"/>
                    </a:lnTo>
                    <a:lnTo>
                      <a:pt x="2557250" y="272458"/>
                    </a:lnTo>
                    <a:lnTo>
                      <a:pt x="2552808" y="244324"/>
                    </a:lnTo>
                    <a:lnTo>
                      <a:pt x="2542443" y="217671"/>
                    </a:lnTo>
                    <a:lnTo>
                      <a:pt x="2530597" y="192498"/>
                    </a:lnTo>
                    <a:lnTo>
                      <a:pt x="2515789" y="167325"/>
                    </a:lnTo>
                    <a:lnTo>
                      <a:pt x="2498020" y="145114"/>
                    </a:lnTo>
                    <a:lnTo>
                      <a:pt x="2480252" y="124384"/>
                    </a:lnTo>
                    <a:lnTo>
                      <a:pt x="2458040" y="105134"/>
                    </a:lnTo>
                    <a:lnTo>
                      <a:pt x="2435829" y="90327"/>
                    </a:lnTo>
                    <a:lnTo>
                      <a:pt x="2413618" y="75519"/>
                    </a:lnTo>
                    <a:lnTo>
                      <a:pt x="2385484" y="62192"/>
                    </a:lnTo>
                    <a:lnTo>
                      <a:pt x="2360311" y="53308"/>
                    </a:lnTo>
                    <a:lnTo>
                      <a:pt x="2330696" y="45904"/>
                    </a:lnTo>
                    <a:lnTo>
                      <a:pt x="2304042" y="39981"/>
                    </a:lnTo>
                    <a:lnTo>
                      <a:pt x="2272947" y="39981"/>
                    </a:lnTo>
                    <a:lnTo>
                      <a:pt x="2061200" y="39981"/>
                    </a:lnTo>
                    <a:lnTo>
                      <a:pt x="2049354" y="39981"/>
                    </a:lnTo>
                    <a:lnTo>
                      <a:pt x="2038989" y="42943"/>
                    </a:lnTo>
                    <a:lnTo>
                      <a:pt x="2028623" y="47385"/>
                    </a:lnTo>
                    <a:lnTo>
                      <a:pt x="2021220" y="54789"/>
                    </a:lnTo>
                    <a:lnTo>
                      <a:pt x="2013816" y="62192"/>
                    </a:lnTo>
                    <a:lnTo>
                      <a:pt x="2009374" y="72558"/>
                    </a:lnTo>
                    <a:lnTo>
                      <a:pt x="2006412" y="82923"/>
                    </a:lnTo>
                    <a:lnTo>
                      <a:pt x="2006412" y="94769"/>
                    </a:lnTo>
                    <a:lnTo>
                      <a:pt x="2004932" y="109576"/>
                    </a:lnTo>
                    <a:lnTo>
                      <a:pt x="2004932" y="124384"/>
                    </a:lnTo>
                    <a:lnTo>
                      <a:pt x="1994566" y="152518"/>
                    </a:lnTo>
                    <a:lnTo>
                      <a:pt x="1982720" y="177691"/>
                    </a:lnTo>
                    <a:lnTo>
                      <a:pt x="1961990" y="199902"/>
                    </a:lnTo>
                    <a:lnTo>
                      <a:pt x="1939778" y="217671"/>
                    </a:lnTo>
                    <a:lnTo>
                      <a:pt x="1914606" y="232478"/>
                    </a:lnTo>
                    <a:lnTo>
                      <a:pt x="1887952" y="239882"/>
                    </a:lnTo>
                    <a:lnTo>
                      <a:pt x="1873145" y="241363"/>
                    </a:lnTo>
                    <a:lnTo>
                      <a:pt x="1856857" y="241363"/>
                    </a:lnTo>
                    <a:lnTo>
                      <a:pt x="756662" y="241363"/>
                    </a:lnTo>
                    <a:lnTo>
                      <a:pt x="741854" y="241363"/>
                    </a:lnTo>
                    <a:lnTo>
                      <a:pt x="727047" y="239882"/>
                    </a:lnTo>
                    <a:lnTo>
                      <a:pt x="698912" y="232478"/>
                    </a:lnTo>
                    <a:lnTo>
                      <a:pt x="673740" y="217671"/>
                    </a:lnTo>
                    <a:lnTo>
                      <a:pt x="651528" y="199902"/>
                    </a:lnTo>
                    <a:lnTo>
                      <a:pt x="633759" y="177691"/>
                    </a:lnTo>
                    <a:lnTo>
                      <a:pt x="618952" y="152518"/>
                    </a:lnTo>
                    <a:lnTo>
                      <a:pt x="611548" y="124384"/>
                    </a:lnTo>
                    <a:lnTo>
                      <a:pt x="610068" y="109576"/>
                    </a:lnTo>
                    <a:lnTo>
                      <a:pt x="610068" y="94769"/>
                    </a:lnTo>
                    <a:lnTo>
                      <a:pt x="607106" y="82923"/>
                    </a:lnTo>
                    <a:lnTo>
                      <a:pt x="604145" y="72558"/>
                    </a:lnTo>
                    <a:lnTo>
                      <a:pt x="599702" y="62192"/>
                    </a:lnTo>
                    <a:lnTo>
                      <a:pt x="592299" y="54789"/>
                    </a:lnTo>
                    <a:lnTo>
                      <a:pt x="584895" y="47385"/>
                    </a:lnTo>
                    <a:lnTo>
                      <a:pt x="574530" y="42943"/>
                    </a:lnTo>
                    <a:lnTo>
                      <a:pt x="564164" y="39981"/>
                    </a:lnTo>
                    <a:lnTo>
                      <a:pt x="555280" y="39981"/>
                    </a:lnTo>
                    <a:lnTo>
                      <a:pt x="340571" y="39981"/>
                    </a:lnTo>
                    <a:close/>
                    <a:moveTo>
                      <a:pt x="315399" y="0"/>
                    </a:moveTo>
                    <a:lnTo>
                      <a:pt x="350937" y="0"/>
                    </a:lnTo>
                    <a:lnTo>
                      <a:pt x="2264063" y="0"/>
                    </a:lnTo>
                    <a:lnTo>
                      <a:pt x="2301082" y="0"/>
                    </a:lnTo>
                    <a:lnTo>
                      <a:pt x="2335139" y="5923"/>
                    </a:lnTo>
                    <a:lnTo>
                      <a:pt x="2367715" y="14808"/>
                    </a:lnTo>
                    <a:lnTo>
                      <a:pt x="2400292" y="28134"/>
                    </a:lnTo>
                    <a:lnTo>
                      <a:pt x="2429906" y="42942"/>
                    </a:lnTo>
                    <a:lnTo>
                      <a:pt x="2461002" y="60711"/>
                    </a:lnTo>
                    <a:lnTo>
                      <a:pt x="2487656" y="79960"/>
                    </a:lnTo>
                    <a:lnTo>
                      <a:pt x="2512828" y="102172"/>
                    </a:lnTo>
                    <a:lnTo>
                      <a:pt x="2535040" y="127344"/>
                    </a:lnTo>
                    <a:lnTo>
                      <a:pt x="2554289" y="155479"/>
                    </a:lnTo>
                    <a:lnTo>
                      <a:pt x="2572058" y="182132"/>
                    </a:lnTo>
                    <a:lnTo>
                      <a:pt x="2586866" y="214708"/>
                    </a:lnTo>
                    <a:lnTo>
                      <a:pt x="2600192" y="244323"/>
                    </a:lnTo>
                    <a:lnTo>
                      <a:pt x="2607596" y="279861"/>
                    </a:lnTo>
                    <a:lnTo>
                      <a:pt x="2612038" y="313918"/>
                    </a:lnTo>
                    <a:lnTo>
                      <a:pt x="2615000" y="349456"/>
                    </a:lnTo>
                    <a:lnTo>
                      <a:pt x="2615000" y="5161883"/>
                    </a:lnTo>
                    <a:lnTo>
                      <a:pt x="2612038" y="5195940"/>
                    </a:lnTo>
                    <a:lnTo>
                      <a:pt x="2607596" y="5231478"/>
                    </a:lnTo>
                    <a:lnTo>
                      <a:pt x="2600192" y="5264054"/>
                    </a:lnTo>
                    <a:lnTo>
                      <a:pt x="2586866" y="5296631"/>
                    </a:lnTo>
                    <a:lnTo>
                      <a:pt x="2572058" y="5329207"/>
                    </a:lnTo>
                    <a:lnTo>
                      <a:pt x="2554289" y="5355861"/>
                    </a:lnTo>
                    <a:lnTo>
                      <a:pt x="2535040" y="5383995"/>
                    </a:lnTo>
                    <a:lnTo>
                      <a:pt x="2512828" y="5407687"/>
                    </a:lnTo>
                    <a:lnTo>
                      <a:pt x="2487656" y="5431379"/>
                    </a:lnTo>
                    <a:lnTo>
                      <a:pt x="2461002" y="5450628"/>
                    </a:lnTo>
                    <a:lnTo>
                      <a:pt x="2429906" y="5468397"/>
                    </a:lnTo>
                    <a:lnTo>
                      <a:pt x="2400292" y="5483205"/>
                    </a:lnTo>
                    <a:lnTo>
                      <a:pt x="2367715" y="5495051"/>
                    </a:lnTo>
                    <a:lnTo>
                      <a:pt x="2335139" y="5502455"/>
                    </a:lnTo>
                    <a:lnTo>
                      <a:pt x="2301082" y="5508378"/>
                    </a:lnTo>
                    <a:lnTo>
                      <a:pt x="2264063" y="5509858"/>
                    </a:lnTo>
                    <a:lnTo>
                      <a:pt x="350937" y="5509858"/>
                    </a:lnTo>
                    <a:lnTo>
                      <a:pt x="315399" y="5508378"/>
                    </a:lnTo>
                    <a:lnTo>
                      <a:pt x="281342" y="5502455"/>
                    </a:lnTo>
                    <a:lnTo>
                      <a:pt x="245804" y="5495051"/>
                    </a:lnTo>
                    <a:lnTo>
                      <a:pt x="213228" y="5483205"/>
                    </a:lnTo>
                    <a:lnTo>
                      <a:pt x="183613" y="5468397"/>
                    </a:lnTo>
                    <a:lnTo>
                      <a:pt x="153998" y="5450628"/>
                    </a:lnTo>
                    <a:lnTo>
                      <a:pt x="128825" y="5431379"/>
                    </a:lnTo>
                    <a:lnTo>
                      <a:pt x="103653" y="5407687"/>
                    </a:lnTo>
                    <a:lnTo>
                      <a:pt x="78480" y="5383995"/>
                    </a:lnTo>
                    <a:lnTo>
                      <a:pt x="59230" y="5355861"/>
                    </a:lnTo>
                    <a:lnTo>
                      <a:pt x="41461" y="5329207"/>
                    </a:lnTo>
                    <a:lnTo>
                      <a:pt x="26654" y="5296631"/>
                    </a:lnTo>
                    <a:lnTo>
                      <a:pt x="16288" y="5264054"/>
                    </a:lnTo>
                    <a:lnTo>
                      <a:pt x="7404" y="5231478"/>
                    </a:lnTo>
                    <a:lnTo>
                      <a:pt x="1481" y="5195940"/>
                    </a:lnTo>
                    <a:lnTo>
                      <a:pt x="0" y="5161883"/>
                    </a:lnTo>
                    <a:lnTo>
                      <a:pt x="0" y="349456"/>
                    </a:lnTo>
                    <a:lnTo>
                      <a:pt x="1481" y="313918"/>
                    </a:lnTo>
                    <a:lnTo>
                      <a:pt x="7404" y="279861"/>
                    </a:lnTo>
                    <a:lnTo>
                      <a:pt x="16288" y="244323"/>
                    </a:lnTo>
                    <a:lnTo>
                      <a:pt x="26654" y="214708"/>
                    </a:lnTo>
                    <a:lnTo>
                      <a:pt x="41461" y="182132"/>
                    </a:lnTo>
                    <a:lnTo>
                      <a:pt x="59230" y="155479"/>
                    </a:lnTo>
                    <a:lnTo>
                      <a:pt x="78480" y="127344"/>
                    </a:lnTo>
                    <a:lnTo>
                      <a:pt x="103653" y="102172"/>
                    </a:lnTo>
                    <a:lnTo>
                      <a:pt x="128825" y="79960"/>
                    </a:lnTo>
                    <a:lnTo>
                      <a:pt x="153998" y="60711"/>
                    </a:lnTo>
                    <a:lnTo>
                      <a:pt x="183613" y="42942"/>
                    </a:lnTo>
                    <a:lnTo>
                      <a:pt x="213228" y="28134"/>
                    </a:lnTo>
                    <a:lnTo>
                      <a:pt x="245804" y="14808"/>
                    </a:lnTo>
                    <a:lnTo>
                      <a:pt x="281342" y="59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2" name="Freeform 105">
                <a:extLst>
                  <a:ext uri="{FF2B5EF4-FFF2-40B4-BE49-F238E27FC236}">
                    <a16:creationId xmlns:a16="http://schemas.microsoft.com/office/drawing/2014/main" id="{D6E3D2C5-ED49-17D1-FC6C-10ECE112A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6696" y="764397"/>
                <a:ext cx="347976" cy="37019"/>
              </a:xfrm>
              <a:custGeom>
                <a:avLst/>
                <a:gdLst>
                  <a:gd name="T0" fmla="*/ 222 w 235"/>
                  <a:gd name="T1" fmla="*/ 25 h 25"/>
                  <a:gd name="T2" fmla="*/ 11 w 235"/>
                  <a:gd name="T3" fmla="*/ 25 h 25"/>
                  <a:gd name="T4" fmla="*/ 11 w 235"/>
                  <a:gd name="T5" fmla="*/ 25 h 25"/>
                  <a:gd name="T6" fmla="*/ 8 w 235"/>
                  <a:gd name="T7" fmla="*/ 23 h 25"/>
                  <a:gd name="T8" fmla="*/ 3 w 235"/>
                  <a:gd name="T9" fmla="*/ 22 h 25"/>
                  <a:gd name="T10" fmla="*/ 1 w 235"/>
                  <a:gd name="T11" fmla="*/ 17 h 25"/>
                  <a:gd name="T12" fmla="*/ 0 w 235"/>
                  <a:gd name="T13" fmla="*/ 12 h 25"/>
                  <a:gd name="T14" fmla="*/ 0 w 235"/>
                  <a:gd name="T15" fmla="*/ 12 h 25"/>
                  <a:gd name="T16" fmla="*/ 0 w 235"/>
                  <a:gd name="T17" fmla="*/ 12 h 25"/>
                  <a:gd name="T18" fmla="*/ 1 w 235"/>
                  <a:gd name="T19" fmla="*/ 8 h 25"/>
                  <a:gd name="T20" fmla="*/ 3 w 235"/>
                  <a:gd name="T21" fmla="*/ 3 h 25"/>
                  <a:gd name="T22" fmla="*/ 8 w 235"/>
                  <a:gd name="T23" fmla="*/ 2 h 25"/>
                  <a:gd name="T24" fmla="*/ 11 w 235"/>
                  <a:gd name="T25" fmla="*/ 0 h 25"/>
                  <a:gd name="T26" fmla="*/ 222 w 235"/>
                  <a:gd name="T27" fmla="*/ 0 h 25"/>
                  <a:gd name="T28" fmla="*/ 222 w 235"/>
                  <a:gd name="T29" fmla="*/ 0 h 25"/>
                  <a:gd name="T30" fmla="*/ 227 w 235"/>
                  <a:gd name="T31" fmla="*/ 2 h 25"/>
                  <a:gd name="T32" fmla="*/ 232 w 235"/>
                  <a:gd name="T33" fmla="*/ 3 h 25"/>
                  <a:gd name="T34" fmla="*/ 234 w 235"/>
                  <a:gd name="T35" fmla="*/ 8 h 25"/>
                  <a:gd name="T36" fmla="*/ 235 w 235"/>
                  <a:gd name="T37" fmla="*/ 12 h 25"/>
                  <a:gd name="T38" fmla="*/ 235 w 235"/>
                  <a:gd name="T39" fmla="*/ 12 h 25"/>
                  <a:gd name="T40" fmla="*/ 235 w 235"/>
                  <a:gd name="T41" fmla="*/ 12 h 25"/>
                  <a:gd name="T42" fmla="*/ 234 w 235"/>
                  <a:gd name="T43" fmla="*/ 17 h 25"/>
                  <a:gd name="T44" fmla="*/ 232 w 235"/>
                  <a:gd name="T45" fmla="*/ 22 h 25"/>
                  <a:gd name="T46" fmla="*/ 227 w 235"/>
                  <a:gd name="T47" fmla="*/ 23 h 25"/>
                  <a:gd name="T48" fmla="*/ 222 w 235"/>
                  <a:gd name="T49" fmla="*/ 25 h 25"/>
                  <a:gd name="T50" fmla="*/ 222 w 235"/>
                  <a:gd name="T5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5" h="25">
                    <a:moveTo>
                      <a:pt x="222" y="25"/>
                    </a:moveTo>
                    <a:lnTo>
                      <a:pt x="11" y="25"/>
                    </a:lnTo>
                    <a:lnTo>
                      <a:pt x="11" y="25"/>
                    </a:lnTo>
                    <a:lnTo>
                      <a:pt x="8" y="23"/>
                    </a:lnTo>
                    <a:lnTo>
                      <a:pt x="3" y="22"/>
                    </a:lnTo>
                    <a:lnTo>
                      <a:pt x="1" y="1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27" y="2"/>
                    </a:lnTo>
                    <a:lnTo>
                      <a:pt x="232" y="3"/>
                    </a:lnTo>
                    <a:lnTo>
                      <a:pt x="234" y="8"/>
                    </a:lnTo>
                    <a:lnTo>
                      <a:pt x="235" y="12"/>
                    </a:lnTo>
                    <a:lnTo>
                      <a:pt x="235" y="12"/>
                    </a:lnTo>
                    <a:lnTo>
                      <a:pt x="235" y="12"/>
                    </a:lnTo>
                    <a:lnTo>
                      <a:pt x="234" y="17"/>
                    </a:lnTo>
                    <a:lnTo>
                      <a:pt x="232" y="22"/>
                    </a:lnTo>
                    <a:lnTo>
                      <a:pt x="227" y="23"/>
                    </a:lnTo>
                    <a:lnTo>
                      <a:pt x="222" y="25"/>
                    </a:lnTo>
                    <a:lnTo>
                      <a:pt x="222" y="25"/>
                    </a:lnTo>
                    <a:close/>
                  </a:path>
                </a:pathLst>
              </a:custGeom>
              <a:solidFill>
                <a:srgbClr val="171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3" name="Freeform 106">
                <a:extLst>
                  <a:ext uri="{FF2B5EF4-FFF2-40B4-BE49-F238E27FC236}">
                    <a16:creationId xmlns:a16="http://schemas.microsoft.com/office/drawing/2014/main" id="{B06377BA-BFDE-2C72-DAB0-402A05AB7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7594" y="742185"/>
                <a:ext cx="81442" cy="81442"/>
              </a:xfrm>
              <a:custGeom>
                <a:avLst/>
                <a:gdLst>
                  <a:gd name="T0" fmla="*/ 55 w 55"/>
                  <a:gd name="T1" fmla="*/ 27 h 55"/>
                  <a:gd name="T2" fmla="*/ 55 w 55"/>
                  <a:gd name="T3" fmla="*/ 27 h 55"/>
                  <a:gd name="T4" fmla="*/ 54 w 55"/>
                  <a:gd name="T5" fmla="*/ 33 h 55"/>
                  <a:gd name="T6" fmla="*/ 52 w 55"/>
                  <a:gd name="T7" fmla="*/ 38 h 55"/>
                  <a:gd name="T8" fmla="*/ 50 w 55"/>
                  <a:gd name="T9" fmla="*/ 42 h 55"/>
                  <a:gd name="T10" fmla="*/ 47 w 55"/>
                  <a:gd name="T11" fmla="*/ 47 h 55"/>
                  <a:gd name="T12" fmla="*/ 42 w 55"/>
                  <a:gd name="T13" fmla="*/ 50 h 55"/>
                  <a:gd name="T14" fmla="*/ 38 w 55"/>
                  <a:gd name="T15" fmla="*/ 52 h 55"/>
                  <a:gd name="T16" fmla="*/ 33 w 55"/>
                  <a:gd name="T17" fmla="*/ 54 h 55"/>
                  <a:gd name="T18" fmla="*/ 27 w 55"/>
                  <a:gd name="T19" fmla="*/ 55 h 55"/>
                  <a:gd name="T20" fmla="*/ 27 w 55"/>
                  <a:gd name="T21" fmla="*/ 55 h 55"/>
                  <a:gd name="T22" fmla="*/ 22 w 55"/>
                  <a:gd name="T23" fmla="*/ 54 h 55"/>
                  <a:gd name="T24" fmla="*/ 17 w 55"/>
                  <a:gd name="T25" fmla="*/ 52 h 55"/>
                  <a:gd name="T26" fmla="*/ 11 w 55"/>
                  <a:gd name="T27" fmla="*/ 50 h 55"/>
                  <a:gd name="T28" fmla="*/ 8 w 55"/>
                  <a:gd name="T29" fmla="*/ 47 h 55"/>
                  <a:gd name="T30" fmla="*/ 5 w 55"/>
                  <a:gd name="T31" fmla="*/ 42 h 55"/>
                  <a:gd name="T32" fmla="*/ 3 w 55"/>
                  <a:gd name="T33" fmla="*/ 38 h 55"/>
                  <a:gd name="T34" fmla="*/ 1 w 55"/>
                  <a:gd name="T35" fmla="*/ 33 h 55"/>
                  <a:gd name="T36" fmla="*/ 0 w 55"/>
                  <a:gd name="T37" fmla="*/ 27 h 55"/>
                  <a:gd name="T38" fmla="*/ 0 w 55"/>
                  <a:gd name="T39" fmla="*/ 27 h 55"/>
                  <a:gd name="T40" fmla="*/ 1 w 55"/>
                  <a:gd name="T41" fmla="*/ 22 h 55"/>
                  <a:gd name="T42" fmla="*/ 3 w 55"/>
                  <a:gd name="T43" fmla="*/ 17 h 55"/>
                  <a:gd name="T44" fmla="*/ 5 w 55"/>
                  <a:gd name="T45" fmla="*/ 11 h 55"/>
                  <a:gd name="T46" fmla="*/ 8 w 55"/>
                  <a:gd name="T47" fmla="*/ 8 h 55"/>
                  <a:gd name="T48" fmla="*/ 11 w 55"/>
                  <a:gd name="T49" fmla="*/ 5 h 55"/>
                  <a:gd name="T50" fmla="*/ 17 w 55"/>
                  <a:gd name="T51" fmla="*/ 3 h 55"/>
                  <a:gd name="T52" fmla="*/ 22 w 55"/>
                  <a:gd name="T53" fmla="*/ 1 h 55"/>
                  <a:gd name="T54" fmla="*/ 27 w 55"/>
                  <a:gd name="T55" fmla="*/ 0 h 55"/>
                  <a:gd name="T56" fmla="*/ 27 w 55"/>
                  <a:gd name="T57" fmla="*/ 0 h 55"/>
                  <a:gd name="T58" fmla="*/ 33 w 55"/>
                  <a:gd name="T59" fmla="*/ 1 h 55"/>
                  <a:gd name="T60" fmla="*/ 38 w 55"/>
                  <a:gd name="T61" fmla="*/ 3 h 55"/>
                  <a:gd name="T62" fmla="*/ 42 w 55"/>
                  <a:gd name="T63" fmla="*/ 5 h 55"/>
                  <a:gd name="T64" fmla="*/ 47 w 55"/>
                  <a:gd name="T65" fmla="*/ 8 h 55"/>
                  <a:gd name="T66" fmla="*/ 50 w 55"/>
                  <a:gd name="T67" fmla="*/ 11 h 55"/>
                  <a:gd name="T68" fmla="*/ 52 w 55"/>
                  <a:gd name="T69" fmla="*/ 17 h 55"/>
                  <a:gd name="T70" fmla="*/ 54 w 55"/>
                  <a:gd name="T71" fmla="*/ 22 h 55"/>
                  <a:gd name="T72" fmla="*/ 55 w 55"/>
                  <a:gd name="T73" fmla="*/ 27 h 55"/>
                  <a:gd name="T74" fmla="*/ 55 w 55"/>
                  <a:gd name="T7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" h="55">
                    <a:moveTo>
                      <a:pt x="55" y="27"/>
                    </a:moveTo>
                    <a:lnTo>
                      <a:pt x="55" y="27"/>
                    </a:lnTo>
                    <a:lnTo>
                      <a:pt x="54" y="33"/>
                    </a:lnTo>
                    <a:lnTo>
                      <a:pt x="52" y="38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2" y="50"/>
                    </a:lnTo>
                    <a:lnTo>
                      <a:pt x="38" y="52"/>
                    </a:lnTo>
                    <a:lnTo>
                      <a:pt x="33" y="54"/>
                    </a:lnTo>
                    <a:lnTo>
                      <a:pt x="27" y="55"/>
                    </a:lnTo>
                    <a:lnTo>
                      <a:pt x="27" y="55"/>
                    </a:lnTo>
                    <a:lnTo>
                      <a:pt x="22" y="54"/>
                    </a:lnTo>
                    <a:lnTo>
                      <a:pt x="17" y="52"/>
                    </a:lnTo>
                    <a:lnTo>
                      <a:pt x="11" y="50"/>
                    </a:lnTo>
                    <a:lnTo>
                      <a:pt x="8" y="47"/>
                    </a:lnTo>
                    <a:lnTo>
                      <a:pt x="5" y="42"/>
                    </a:lnTo>
                    <a:lnTo>
                      <a:pt x="3" y="38"/>
                    </a:lnTo>
                    <a:lnTo>
                      <a:pt x="1" y="33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" y="22"/>
                    </a:lnTo>
                    <a:lnTo>
                      <a:pt x="3" y="17"/>
                    </a:lnTo>
                    <a:lnTo>
                      <a:pt x="5" y="11"/>
                    </a:lnTo>
                    <a:lnTo>
                      <a:pt x="8" y="8"/>
                    </a:lnTo>
                    <a:lnTo>
                      <a:pt x="11" y="5"/>
                    </a:lnTo>
                    <a:lnTo>
                      <a:pt x="17" y="3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5"/>
                    </a:lnTo>
                    <a:lnTo>
                      <a:pt x="47" y="8"/>
                    </a:lnTo>
                    <a:lnTo>
                      <a:pt x="50" y="11"/>
                    </a:lnTo>
                    <a:lnTo>
                      <a:pt x="52" y="17"/>
                    </a:lnTo>
                    <a:lnTo>
                      <a:pt x="54" y="22"/>
                    </a:lnTo>
                    <a:lnTo>
                      <a:pt x="55" y="27"/>
                    </a:lnTo>
                    <a:lnTo>
                      <a:pt x="55" y="27"/>
                    </a:lnTo>
                    <a:close/>
                  </a:path>
                </a:pathLst>
              </a:custGeom>
              <a:solidFill>
                <a:srgbClr val="1214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4" name="Freeform 107">
                <a:extLst>
                  <a:ext uri="{FF2B5EF4-FFF2-40B4-BE49-F238E27FC236}">
                    <a16:creationId xmlns:a16="http://schemas.microsoft.com/office/drawing/2014/main" id="{137A68B7-D46F-50A3-C72C-05ED1405D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978" y="761435"/>
                <a:ext cx="26653" cy="29615"/>
              </a:xfrm>
              <a:custGeom>
                <a:avLst/>
                <a:gdLst>
                  <a:gd name="T0" fmla="*/ 18 w 18"/>
                  <a:gd name="T1" fmla="*/ 10 h 20"/>
                  <a:gd name="T2" fmla="*/ 18 w 18"/>
                  <a:gd name="T3" fmla="*/ 10 h 20"/>
                  <a:gd name="T4" fmla="*/ 18 w 18"/>
                  <a:gd name="T5" fmla="*/ 14 h 20"/>
                  <a:gd name="T6" fmla="*/ 16 w 18"/>
                  <a:gd name="T7" fmla="*/ 17 h 20"/>
                  <a:gd name="T8" fmla="*/ 13 w 18"/>
                  <a:gd name="T9" fmla="*/ 19 h 20"/>
                  <a:gd name="T10" fmla="*/ 10 w 18"/>
                  <a:gd name="T11" fmla="*/ 20 h 20"/>
                  <a:gd name="T12" fmla="*/ 10 w 18"/>
                  <a:gd name="T13" fmla="*/ 20 h 20"/>
                  <a:gd name="T14" fmla="*/ 5 w 18"/>
                  <a:gd name="T15" fmla="*/ 19 h 20"/>
                  <a:gd name="T16" fmla="*/ 3 w 18"/>
                  <a:gd name="T17" fmla="*/ 17 h 20"/>
                  <a:gd name="T18" fmla="*/ 0 w 18"/>
                  <a:gd name="T19" fmla="*/ 14 h 20"/>
                  <a:gd name="T20" fmla="*/ 0 w 18"/>
                  <a:gd name="T21" fmla="*/ 10 h 20"/>
                  <a:gd name="T22" fmla="*/ 0 w 18"/>
                  <a:gd name="T23" fmla="*/ 10 h 20"/>
                  <a:gd name="T24" fmla="*/ 0 w 18"/>
                  <a:gd name="T25" fmla="*/ 7 h 20"/>
                  <a:gd name="T26" fmla="*/ 3 w 18"/>
                  <a:gd name="T27" fmla="*/ 4 h 20"/>
                  <a:gd name="T28" fmla="*/ 5 w 18"/>
                  <a:gd name="T29" fmla="*/ 2 h 20"/>
                  <a:gd name="T30" fmla="*/ 10 w 18"/>
                  <a:gd name="T31" fmla="*/ 0 h 20"/>
                  <a:gd name="T32" fmla="*/ 10 w 18"/>
                  <a:gd name="T33" fmla="*/ 0 h 20"/>
                  <a:gd name="T34" fmla="*/ 13 w 18"/>
                  <a:gd name="T35" fmla="*/ 2 h 20"/>
                  <a:gd name="T36" fmla="*/ 16 w 18"/>
                  <a:gd name="T37" fmla="*/ 4 h 20"/>
                  <a:gd name="T38" fmla="*/ 18 w 18"/>
                  <a:gd name="T39" fmla="*/ 7 h 20"/>
                  <a:gd name="T40" fmla="*/ 18 w 18"/>
                  <a:gd name="T41" fmla="*/ 10 h 20"/>
                  <a:gd name="T42" fmla="*/ 18 w 18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20">
                    <a:moveTo>
                      <a:pt x="18" y="10"/>
                    </a:moveTo>
                    <a:lnTo>
                      <a:pt x="18" y="10"/>
                    </a:lnTo>
                    <a:lnTo>
                      <a:pt x="18" y="14"/>
                    </a:lnTo>
                    <a:lnTo>
                      <a:pt x="16" y="17"/>
                    </a:lnTo>
                    <a:lnTo>
                      <a:pt x="13" y="19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5" y="19"/>
                    </a:lnTo>
                    <a:lnTo>
                      <a:pt x="3" y="17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1E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5" name="Freeform 108">
                <a:extLst>
                  <a:ext uri="{FF2B5EF4-FFF2-40B4-BE49-F238E27FC236}">
                    <a16:creationId xmlns:a16="http://schemas.microsoft.com/office/drawing/2014/main" id="{0713B018-3D5A-9F61-7098-1E37AB367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2017" y="764397"/>
                <a:ext cx="25173" cy="22212"/>
              </a:xfrm>
              <a:custGeom>
                <a:avLst/>
                <a:gdLst>
                  <a:gd name="T0" fmla="*/ 17 w 17"/>
                  <a:gd name="T1" fmla="*/ 8 h 15"/>
                  <a:gd name="T2" fmla="*/ 17 w 17"/>
                  <a:gd name="T3" fmla="*/ 8 h 15"/>
                  <a:gd name="T4" fmla="*/ 17 w 17"/>
                  <a:gd name="T5" fmla="*/ 10 h 15"/>
                  <a:gd name="T6" fmla="*/ 15 w 17"/>
                  <a:gd name="T7" fmla="*/ 13 h 15"/>
                  <a:gd name="T8" fmla="*/ 12 w 17"/>
                  <a:gd name="T9" fmla="*/ 15 h 15"/>
                  <a:gd name="T10" fmla="*/ 8 w 17"/>
                  <a:gd name="T11" fmla="*/ 15 h 15"/>
                  <a:gd name="T12" fmla="*/ 8 w 17"/>
                  <a:gd name="T13" fmla="*/ 15 h 15"/>
                  <a:gd name="T14" fmla="*/ 5 w 17"/>
                  <a:gd name="T15" fmla="*/ 15 h 15"/>
                  <a:gd name="T16" fmla="*/ 3 w 17"/>
                  <a:gd name="T17" fmla="*/ 13 h 15"/>
                  <a:gd name="T18" fmla="*/ 2 w 17"/>
                  <a:gd name="T19" fmla="*/ 10 h 15"/>
                  <a:gd name="T20" fmla="*/ 0 w 17"/>
                  <a:gd name="T21" fmla="*/ 8 h 15"/>
                  <a:gd name="T22" fmla="*/ 0 w 17"/>
                  <a:gd name="T23" fmla="*/ 8 h 15"/>
                  <a:gd name="T24" fmla="*/ 2 w 17"/>
                  <a:gd name="T25" fmla="*/ 5 h 15"/>
                  <a:gd name="T26" fmla="*/ 3 w 17"/>
                  <a:gd name="T27" fmla="*/ 2 h 15"/>
                  <a:gd name="T28" fmla="*/ 5 w 17"/>
                  <a:gd name="T29" fmla="*/ 0 h 15"/>
                  <a:gd name="T30" fmla="*/ 8 w 17"/>
                  <a:gd name="T31" fmla="*/ 0 h 15"/>
                  <a:gd name="T32" fmla="*/ 8 w 17"/>
                  <a:gd name="T33" fmla="*/ 0 h 15"/>
                  <a:gd name="T34" fmla="*/ 12 w 17"/>
                  <a:gd name="T35" fmla="*/ 0 h 15"/>
                  <a:gd name="T36" fmla="*/ 15 w 17"/>
                  <a:gd name="T37" fmla="*/ 2 h 15"/>
                  <a:gd name="T38" fmla="*/ 17 w 17"/>
                  <a:gd name="T39" fmla="*/ 5 h 15"/>
                  <a:gd name="T40" fmla="*/ 17 w 17"/>
                  <a:gd name="T41" fmla="*/ 8 h 15"/>
                  <a:gd name="T42" fmla="*/ 17 w 17"/>
                  <a:gd name="T4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15">
                    <a:moveTo>
                      <a:pt x="17" y="8"/>
                    </a:moveTo>
                    <a:lnTo>
                      <a:pt x="17" y="8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2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223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6" name="Freeform 109">
                <a:extLst>
                  <a:ext uri="{FF2B5EF4-FFF2-40B4-BE49-F238E27FC236}">
                    <a16:creationId xmlns:a16="http://schemas.microsoft.com/office/drawing/2014/main" id="{C18250CC-00AD-0931-E806-3E8F4D2856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458" y="768839"/>
                <a:ext cx="10366" cy="13327"/>
              </a:xfrm>
              <a:custGeom>
                <a:avLst/>
                <a:gdLst>
                  <a:gd name="T0" fmla="*/ 7 w 7"/>
                  <a:gd name="T1" fmla="*/ 5 h 9"/>
                  <a:gd name="T2" fmla="*/ 7 w 7"/>
                  <a:gd name="T3" fmla="*/ 5 h 9"/>
                  <a:gd name="T4" fmla="*/ 7 w 7"/>
                  <a:gd name="T5" fmla="*/ 7 h 9"/>
                  <a:gd name="T6" fmla="*/ 4 w 7"/>
                  <a:gd name="T7" fmla="*/ 9 h 9"/>
                  <a:gd name="T8" fmla="*/ 4 w 7"/>
                  <a:gd name="T9" fmla="*/ 9 h 9"/>
                  <a:gd name="T10" fmla="*/ 0 w 7"/>
                  <a:gd name="T11" fmla="*/ 7 h 9"/>
                  <a:gd name="T12" fmla="*/ 0 w 7"/>
                  <a:gd name="T13" fmla="*/ 5 h 9"/>
                  <a:gd name="T14" fmla="*/ 0 w 7"/>
                  <a:gd name="T15" fmla="*/ 5 h 9"/>
                  <a:gd name="T16" fmla="*/ 0 w 7"/>
                  <a:gd name="T17" fmla="*/ 2 h 9"/>
                  <a:gd name="T18" fmla="*/ 4 w 7"/>
                  <a:gd name="T19" fmla="*/ 0 h 9"/>
                  <a:gd name="T20" fmla="*/ 4 w 7"/>
                  <a:gd name="T21" fmla="*/ 0 h 9"/>
                  <a:gd name="T22" fmla="*/ 7 w 7"/>
                  <a:gd name="T23" fmla="*/ 2 h 9"/>
                  <a:gd name="T24" fmla="*/ 7 w 7"/>
                  <a:gd name="T25" fmla="*/ 5 h 9"/>
                  <a:gd name="T26" fmla="*/ 7 w 7"/>
                  <a:gd name="T2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9">
                    <a:moveTo>
                      <a:pt x="7" y="5"/>
                    </a:moveTo>
                    <a:lnTo>
                      <a:pt x="7" y="5"/>
                    </a:lnTo>
                    <a:lnTo>
                      <a:pt x="7" y="7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7" y="5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2F4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7" name="Freeform 110">
                <a:extLst>
                  <a:ext uri="{FF2B5EF4-FFF2-40B4-BE49-F238E27FC236}">
                    <a16:creationId xmlns:a16="http://schemas.microsoft.com/office/drawing/2014/main" id="{C107C501-537D-99D7-0459-BD2658C38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9440" y="767359"/>
                <a:ext cx="22212" cy="29615"/>
              </a:xfrm>
              <a:custGeom>
                <a:avLst/>
                <a:gdLst>
                  <a:gd name="T0" fmla="*/ 15 w 15"/>
                  <a:gd name="T1" fmla="*/ 10 h 20"/>
                  <a:gd name="T2" fmla="*/ 15 w 15"/>
                  <a:gd name="T3" fmla="*/ 10 h 20"/>
                  <a:gd name="T4" fmla="*/ 14 w 15"/>
                  <a:gd name="T5" fmla="*/ 13 h 20"/>
                  <a:gd name="T6" fmla="*/ 12 w 15"/>
                  <a:gd name="T7" fmla="*/ 16 h 20"/>
                  <a:gd name="T8" fmla="*/ 10 w 15"/>
                  <a:gd name="T9" fmla="*/ 18 h 20"/>
                  <a:gd name="T10" fmla="*/ 9 w 15"/>
                  <a:gd name="T11" fmla="*/ 20 h 20"/>
                  <a:gd name="T12" fmla="*/ 9 w 15"/>
                  <a:gd name="T13" fmla="*/ 20 h 20"/>
                  <a:gd name="T14" fmla="*/ 5 w 15"/>
                  <a:gd name="T15" fmla="*/ 18 h 20"/>
                  <a:gd name="T16" fmla="*/ 3 w 15"/>
                  <a:gd name="T17" fmla="*/ 16 h 20"/>
                  <a:gd name="T18" fmla="*/ 2 w 15"/>
                  <a:gd name="T19" fmla="*/ 13 h 20"/>
                  <a:gd name="T20" fmla="*/ 0 w 15"/>
                  <a:gd name="T21" fmla="*/ 10 h 20"/>
                  <a:gd name="T22" fmla="*/ 0 w 15"/>
                  <a:gd name="T23" fmla="*/ 10 h 20"/>
                  <a:gd name="T24" fmla="*/ 2 w 15"/>
                  <a:gd name="T25" fmla="*/ 6 h 20"/>
                  <a:gd name="T26" fmla="*/ 3 w 15"/>
                  <a:gd name="T27" fmla="*/ 3 h 20"/>
                  <a:gd name="T28" fmla="*/ 5 w 15"/>
                  <a:gd name="T29" fmla="*/ 1 h 20"/>
                  <a:gd name="T30" fmla="*/ 9 w 15"/>
                  <a:gd name="T31" fmla="*/ 0 h 20"/>
                  <a:gd name="T32" fmla="*/ 9 w 15"/>
                  <a:gd name="T33" fmla="*/ 0 h 20"/>
                  <a:gd name="T34" fmla="*/ 10 w 15"/>
                  <a:gd name="T35" fmla="*/ 1 h 20"/>
                  <a:gd name="T36" fmla="*/ 12 w 15"/>
                  <a:gd name="T37" fmla="*/ 3 h 20"/>
                  <a:gd name="T38" fmla="*/ 14 w 15"/>
                  <a:gd name="T39" fmla="*/ 6 h 20"/>
                  <a:gd name="T40" fmla="*/ 15 w 15"/>
                  <a:gd name="T41" fmla="*/ 10 h 20"/>
                  <a:gd name="T42" fmla="*/ 15 w 15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20">
                    <a:moveTo>
                      <a:pt x="15" y="10"/>
                    </a:moveTo>
                    <a:lnTo>
                      <a:pt x="15" y="10"/>
                    </a:lnTo>
                    <a:lnTo>
                      <a:pt x="14" y="13"/>
                    </a:lnTo>
                    <a:lnTo>
                      <a:pt x="12" y="16"/>
                    </a:lnTo>
                    <a:lnTo>
                      <a:pt x="10" y="18"/>
                    </a:lnTo>
                    <a:lnTo>
                      <a:pt x="9" y="20"/>
                    </a:lnTo>
                    <a:lnTo>
                      <a:pt x="9" y="20"/>
                    </a:lnTo>
                    <a:lnTo>
                      <a:pt x="5" y="18"/>
                    </a:lnTo>
                    <a:lnTo>
                      <a:pt x="3" y="16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2" y="3"/>
                    </a:lnTo>
                    <a:lnTo>
                      <a:pt x="14" y="6"/>
                    </a:lnTo>
                    <a:lnTo>
                      <a:pt x="15" y="10"/>
                    </a:lnTo>
                    <a:lnTo>
                      <a:pt x="15" y="10"/>
                    </a:lnTo>
                    <a:close/>
                  </a:path>
                </a:pathLst>
              </a:custGeom>
              <a:solidFill>
                <a:srgbClr val="1E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8" name="Freeform 111">
                <a:extLst>
                  <a:ext uri="{FF2B5EF4-FFF2-40B4-BE49-F238E27FC236}">
                    <a16:creationId xmlns:a16="http://schemas.microsoft.com/office/drawing/2014/main" id="{EAE6C2C7-7591-2D72-8B9F-D73E1113E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3882" y="771800"/>
                <a:ext cx="16288" cy="19250"/>
              </a:xfrm>
              <a:custGeom>
                <a:avLst/>
                <a:gdLst>
                  <a:gd name="T0" fmla="*/ 11 w 11"/>
                  <a:gd name="T1" fmla="*/ 7 h 13"/>
                  <a:gd name="T2" fmla="*/ 11 w 11"/>
                  <a:gd name="T3" fmla="*/ 7 h 13"/>
                  <a:gd name="T4" fmla="*/ 9 w 11"/>
                  <a:gd name="T5" fmla="*/ 12 h 13"/>
                  <a:gd name="T6" fmla="*/ 6 w 11"/>
                  <a:gd name="T7" fmla="*/ 13 h 13"/>
                  <a:gd name="T8" fmla="*/ 6 w 11"/>
                  <a:gd name="T9" fmla="*/ 13 h 13"/>
                  <a:gd name="T10" fmla="*/ 2 w 11"/>
                  <a:gd name="T11" fmla="*/ 12 h 13"/>
                  <a:gd name="T12" fmla="*/ 0 w 11"/>
                  <a:gd name="T13" fmla="*/ 7 h 13"/>
                  <a:gd name="T14" fmla="*/ 0 w 11"/>
                  <a:gd name="T15" fmla="*/ 7 h 13"/>
                  <a:gd name="T16" fmla="*/ 2 w 11"/>
                  <a:gd name="T17" fmla="*/ 2 h 13"/>
                  <a:gd name="T18" fmla="*/ 6 w 11"/>
                  <a:gd name="T19" fmla="*/ 0 h 13"/>
                  <a:gd name="T20" fmla="*/ 6 w 11"/>
                  <a:gd name="T21" fmla="*/ 0 h 13"/>
                  <a:gd name="T22" fmla="*/ 9 w 11"/>
                  <a:gd name="T23" fmla="*/ 2 h 13"/>
                  <a:gd name="T24" fmla="*/ 11 w 11"/>
                  <a:gd name="T25" fmla="*/ 7 h 13"/>
                  <a:gd name="T26" fmla="*/ 11 w 11"/>
                  <a:gd name="T27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3">
                    <a:moveTo>
                      <a:pt x="11" y="7"/>
                    </a:moveTo>
                    <a:lnTo>
                      <a:pt x="11" y="7"/>
                    </a:lnTo>
                    <a:lnTo>
                      <a:pt x="9" y="12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2" y="1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223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9" name="Freeform 112">
                <a:extLst>
                  <a:ext uri="{FF2B5EF4-FFF2-40B4-BE49-F238E27FC236}">
                    <a16:creationId xmlns:a16="http://schemas.microsoft.com/office/drawing/2014/main" id="{C83B1364-40B5-E402-2838-97E081F85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9805" y="774762"/>
                <a:ext cx="7404" cy="11846"/>
              </a:xfrm>
              <a:custGeom>
                <a:avLst/>
                <a:gdLst>
                  <a:gd name="T0" fmla="*/ 5 w 5"/>
                  <a:gd name="T1" fmla="*/ 5 h 8"/>
                  <a:gd name="T2" fmla="*/ 5 w 5"/>
                  <a:gd name="T3" fmla="*/ 5 h 8"/>
                  <a:gd name="T4" fmla="*/ 5 w 5"/>
                  <a:gd name="T5" fmla="*/ 8 h 8"/>
                  <a:gd name="T6" fmla="*/ 2 w 5"/>
                  <a:gd name="T7" fmla="*/ 8 h 8"/>
                  <a:gd name="T8" fmla="*/ 2 w 5"/>
                  <a:gd name="T9" fmla="*/ 8 h 8"/>
                  <a:gd name="T10" fmla="*/ 0 w 5"/>
                  <a:gd name="T11" fmla="*/ 8 h 8"/>
                  <a:gd name="T12" fmla="*/ 0 w 5"/>
                  <a:gd name="T13" fmla="*/ 5 h 8"/>
                  <a:gd name="T14" fmla="*/ 0 w 5"/>
                  <a:gd name="T15" fmla="*/ 5 h 8"/>
                  <a:gd name="T16" fmla="*/ 0 w 5"/>
                  <a:gd name="T17" fmla="*/ 1 h 8"/>
                  <a:gd name="T18" fmla="*/ 2 w 5"/>
                  <a:gd name="T19" fmla="*/ 0 h 8"/>
                  <a:gd name="T20" fmla="*/ 2 w 5"/>
                  <a:gd name="T21" fmla="*/ 0 h 8"/>
                  <a:gd name="T22" fmla="*/ 5 w 5"/>
                  <a:gd name="T23" fmla="*/ 1 h 8"/>
                  <a:gd name="T24" fmla="*/ 5 w 5"/>
                  <a:gd name="T25" fmla="*/ 5 h 8"/>
                  <a:gd name="T26" fmla="*/ 5 w 5"/>
                  <a:gd name="T2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8">
                    <a:moveTo>
                      <a:pt x="5" y="5"/>
                    </a:moveTo>
                    <a:lnTo>
                      <a:pt x="5" y="5"/>
                    </a:lnTo>
                    <a:lnTo>
                      <a:pt x="5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1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243C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17" name="Freeform 100">
              <a:extLst>
                <a:ext uri="{FF2B5EF4-FFF2-40B4-BE49-F238E27FC236}">
                  <a16:creationId xmlns:a16="http://schemas.microsoft.com/office/drawing/2014/main" id="{2D0ADF0A-F402-005B-AE0E-0851DC3E0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1324120"/>
              <a:ext cx="28135" cy="217670"/>
            </a:xfrm>
            <a:custGeom>
              <a:avLst/>
              <a:gdLst>
                <a:gd name="T0" fmla="*/ 8 w 19"/>
                <a:gd name="T1" fmla="*/ 147 h 147"/>
                <a:gd name="T2" fmla="*/ 12 w 19"/>
                <a:gd name="T3" fmla="*/ 147 h 147"/>
                <a:gd name="T4" fmla="*/ 12 w 19"/>
                <a:gd name="T5" fmla="*/ 147 h 147"/>
                <a:gd name="T6" fmla="*/ 13 w 19"/>
                <a:gd name="T7" fmla="*/ 147 h 147"/>
                <a:gd name="T8" fmla="*/ 15 w 19"/>
                <a:gd name="T9" fmla="*/ 145 h 147"/>
                <a:gd name="T10" fmla="*/ 17 w 19"/>
                <a:gd name="T11" fmla="*/ 143 h 147"/>
                <a:gd name="T12" fmla="*/ 19 w 19"/>
                <a:gd name="T13" fmla="*/ 140 h 147"/>
                <a:gd name="T14" fmla="*/ 19 w 19"/>
                <a:gd name="T15" fmla="*/ 7 h 147"/>
                <a:gd name="T16" fmla="*/ 19 w 19"/>
                <a:gd name="T17" fmla="*/ 7 h 147"/>
                <a:gd name="T18" fmla="*/ 17 w 19"/>
                <a:gd name="T19" fmla="*/ 5 h 147"/>
                <a:gd name="T20" fmla="*/ 15 w 19"/>
                <a:gd name="T21" fmla="*/ 4 h 147"/>
                <a:gd name="T22" fmla="*/ 13 w 19"/>
                <a:gd name="T23" fmla="*/ 2 h 147"/>
                <a:gd name="T24" fmla="*/ 12 w 19"/>
                <a:gd name="T25" fmla="*/ 0 h 147"/>
                <a:gd name="T26" fmla="*/ 8 w 19"/>
                <a:gd name="T27" fmla="*/ 0 h 147"/>
                <a:gd name="T28" fmla="*/ 8 w 19"/>
                <a:gd name="T29" fmla="*/ 0 h 147"/>
                <a:gd name="T30" fmla="*/ 5 w 19"/>
                <a:gd name="T31" fmla="*/ 2 h 147"/>
                <a:gd name="T32" fmla="*/ 2 w 19"/>
                <a:gd name="T33" fmla="*/ 4 h 147"/>
                <a:gd name="T34" fmla="*/ 0 w 19"/>
                <a:gd name="T35" fmla="*/ 7 h 147"/>
                <a:gd name="T36" fmla="*/ 0 w 19"/>
                <a:gd name="T37" fmla="*/ 10 h 147"/>
                <a:gd name="T38" fmla="*/ 0 w 19"/>
                <a:gd name="T39" fmla="*/ 138 h 147"/>
                <a:gd name="T40" fmla="*/ 0 w 19"/>
                <a:gd name="T41" fmla="*/ 138 h 147"/>
                <a:gd name="T42" fmla="*/ 0 w 19"/>
                <a:gd name="T43" fmla="*/ 142 h 147"/>
                <a:gd name="T44" fmla="*/ 2 w 19"/>
                <a:gd name="T45" fmla="*/ 145 h 147"/>
                <a:gd name="T46" fmla="*/ 5 w 19"/>
                <a:gd name="T47" fmla="*/ 147 h 147"/>
                <a:gd name="T48" fmla="*/ 8 w 19"/>
                <a:gd name="T49" fmla="*/ 147 h 147"/>
                <a:gd name="T50" fmla="*/ 8 w 19"/>
                <a:gd name="T51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147">
                  <a:moveTo>
                    <a:pt x="8" y="147"/>
                  </a:moveTo>
                  <a:lnTo>
                    <a:pt x="12" y="147"/>
                  </a:lnTo>
                  <a:lnTo>
                    <a:pt x="12" y="147"/>
                  </a:lnTo>
                  <a:lnTo>
                    <a:pt x="13" y="147"/>
                  </a:lnTo>
                  <a:lnTo>
                    <a:pt x="15" y="145"/>
                  </a:lnTo>
                  <a:lnTo>
                    <a:pt x="17" y="143"/>
                  </a:lnTo>
                  <a:lnTo>
                    <a:pt x="19" y="140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2" y="145"/>
                  </a:lnTo>
                  <a:lnTo>
                    <a:pt x="5" y="147"/>
                  </a:lnTo>
                  <a:lnTo>
                    <a:pt x="8" y="147"/>
                  </a:lnTo>
                  <a:lnTo>
                    <a:pt x="8" y="147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8" name="Freeform 101">
              <a:extLst>
                <a:ext uri="{FF2B5EF4-FFF2-40B4-BE49-F238E27FC236}">
                  <a16:creationId xmlns:a16="http://schemas.microsoft.com/office/drawing/2014/main" id="{BF5A891D-5F1D-CB0A-5222-913FD8698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1746132"/>
              <a:ext cx="28135" cy="402763"/>
            </a:xfrm>
            <a:custGeom>
              <a:avLst/>
              <a:gdLst>
                <a:gd name="T0" fmla="*/ 8 w 19"/>
                <a:gd name="T1" fmla="*/ 272 h 272"/>
                <a:gd name="T2" fmla="*/ 12 w 19"/>
                <a:gd name="T3" fmla="*/ 272 h 272"/>
                <a:gd name="T4" fmla="*/ 12 w 19"/>
                <a:gd name="T5" fmla="*/ 272 h 272"/>
                <a:gd name="T6" fmla="*/ 13 w 19"/>
                <a:gd name="T7" fmla="*/ 270 h 272"/>
                <a:gd name="T8" fmla="*/ 15 w 19"/>
                <a:gd name="T9" fmla="*/ 270 h 272"/>
                <a:gd name="T10" fmla="*/ 17 w 19"/>
                <a:gd name="T11" fmla="*/ 267 h 272"/>
                <a:gd name="T12" fmla="*/ 19 w 19"/>
                <a:gd name="T13" fmla="*/ 265 h 272"/>
                <a:gd name="T14" fmla="*/ 19 w 19"/>
                <a:gd name="T15" fmla="*/ 6 h 272"/>
                <a:gd name="T16" fmla="*/ 19 w 19"/>
                <a:gd name="T17" fmla="*/ 6 h 272"/>
                <a:gd name="T18" fmla="*/ 17 w 19"/>
                <a:gd name="T19" fmla="*/ 3 h 272"/>
                <a:gd name="T20" fmla="*/ 15 w 19"/>
                <a:gd name="T21" fmla="*/ 1 h 272"/>
                <a:gd name="T22" fmla="*/ 13 w 19"/>
                <a:gd name="T23" fmla="*/ 0 h 272"/>
                <a:gd name="T24" fmla="*/ 12 w 19"/>
                <a:gd name="T25" fmla="*/ 0 h 272"/>
                <a:gd name="T26" fmla="*/ 8 w 19"/>
                <a:gd name="T27" fmla="*/ 0 h 272"/>
                <a:gd name="T28" fmla="*/ 8 w 19"/>
                <a:gd name="T29" fmla="*/ 0 h 272"/>
                <a:gd name="T30" fmla="*/ 5 w 19"/>
                <a:gd name="T31" fmla="*/ 0 h 272"/>
                <a:gd name="T32" fmla="*/ 2 w 19"/>
                <a:gd name="T33" fmla="*/ 1 h 272"/>
                <a:gd name="T34" fmla="*/ 0 w 19"/>
                <a:gd name="T35" fmla="*/ 5 h 272"/>
                <a:gd name="T36" fmla="*/ 0 w 19"/>
                <a:gd name="T37" fmla="*/ 8 h 272"/>
                <a:gd name="T38" fmla="*/ 0 w 19"/>
                <a:gd name="T39" fmla="*/ 262 h 272"/>
                <a:gd name="T40" fmla="*/ 0 w 19"/>
                <a:gd name="T41" fmla="*/ 262 h 272"/>
                <a:gd name="T42" fmla="*/ 0 w 19"/>
                <a:gd name="T43" fmla="*/ 265 h 272"/>
                <a:gd name="T44" fmla="*/ 2 w 19"/>
                <a:gd name="T45" fmla="*/ 269 h 272"/>
                <a:gd name="T46" fmla="*/ 5 w 19"/>
                <a:gd name="T47" fmla="*/ 270 h 272"/>
                <a:gd name="T48" fmla="*/ 8 w 19"/>
                <a:gd name="T49" fmla="*/ 272 h 272"/>
                <a:gd name="T50" fmla="*/ 8 w 19"/>
                <a:gd name="T5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2">
                  <a:moveTo>
                    <a:pt x="8" y="272"/>
                  </a:moveTo>
                  <a:lnTo>
                    <a:pt x="12" y="272"/>
                  </a:lnTo>
                  <a:lnTo>
                    <a:pt x="12" y="272"/>
                  </a:lnTo>
                  <a:lnTo>
                    <a:pt x="13" y="270"/>
                  </a:lnTo>
                  <a:lnTo>
                    <a:pt x="15" y="270"/>
                  </a:lnTo>
                  <a:lnTo>
                    <a:pt x="17" y="267"/>
                  </a:lnTo>
                  <a:lnTo>
                    <a:pt x="19" y="265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7" y="3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5" y="270"/>
                  </a:lnTo>
                  <a:lnTo>
                    <a:pt x="8" y="272"/>
                  </a:lnTo>
                  <a:lnTo>
                    <a:pt x="8" y="272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" name="Freeform 102">
              <a:extLst>
                <a:ext uri="{FF2B5EF4-FFF2-40B4-BE49-F238E27FC236}">
                  <a16:creationId xmlns:a16="http://schemas.microsoft.com/office/drawing/2014/main" id="{37605769-00E7-824A-305A-C01166202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8134" y="1877918"/>
              <a:ext cx="22212" cy="667817"/>
            </a:xfrm>
            <a:custGeom>
              <a:avLst/>
              <a:gdLst>
                <a:gd name="T0" fmla="*/ 7 w 15"/>
                <a:gd name="T1" fmla="*/ 0 h 451"/>
                <a:gd name="T2" fmla="*/ 7 w 15"/>
                <a:gd name="T3" fmla="*/ 0 h 451"/>
                <a:gd name="T4" fmla="*/ 7 w 15"/>
                <a:gd name="T5" fmla="*/ 0 h 451"/>
                <a:gd name="T6" fmla="*/ 3 w 15"/>
                <a:gd name="T7" fmla="*/ 1 h 451"/>
                <a:gd name="T8" fmla="*/ 2 w 15"/>
                <a:gd name="T9" fmla="*/ 1 h 451"/>
                <a:gd name="T10" fmla="*/ 0 w 15"/>
                <a:gd name="T11" fmla="*/ 5 h 451"/>
                <a:gd name="T12" fmla="*/ 0 w 15"/>
                <a:gd name="T13" fmla="*/ 7 h 451"/>
                <a:gd name="T14" fmla="*/ 0 w 15"/>
                <a:gd name="T15" fmla="*/ 444 h 451"/>
                <a:gd name="T16" fmla="*/ 0 w 15"/>
                <a:gd name="T17" fmla="*/ 444 h 451"/>
                <a:gd name="T18" fmla="*/ 0 w 15"/>
                <a:gd name="T19" fmla="*/ 446 h 451"/>
                <a:gd name="T20" fmla="*/ 2 w 15"/>
                <a:gd name="T21" fmla="*/ 449 h 451"/>
                <a:gd name="T22" fmla="*/ 3 w 15"/>
                <a:gd name="T23" fmla="*/ 449 h 451"/>
                <a:gd name="T24" fmla="*/ 7 w 15"/>
                <a:gd name="T25" fmla="*/ 451 h 451"/>
                <a:gd name="T26" fmla="*/ 7 w 15"/>
                <a:gd name="T27" fmla="*/ 451 h 451"/>
                <a:gd name="T28" fmla="*/ 7 w 15"/>
                <a:gd name="T29" fmla="*/ 451 h 451"/>
                <a:gd name="T30" fmla="*/ 10 w 15"/>
                <a:gd name="T31" fmla="*/ 449 h 451"/>
                <a:gd name="T32" fmla="*/ 13 w 15"/>
                <a:gd name="T33" fmla="*/ 447 h 451"/>
                <a:gd name="T34" fmla="*/ 15 w 15"/>
                <a:gd name="T35" fmla="*/ 444 h 451"/>
                <a:gd name="T36" fmla="*/ 15 w 15"/>
                <a:gd name="T37" fmla="*/ 441 h 451"/>
                <a:gd name="T38" fmla="*/ 15 w 15"/>
                <a:gd name="T39" fmla="*/ 10 h 451"/>
                <a:gd name="T40" fmla="*/ 15 w 15"/>
                <a:gd name="T41" fmla="*/ 10 h 451"/>
                <a:gd name="T42" fmla="*/ 15 w 15"/>
                <a:gd name="T43" fmla="*/ 7 h 451"/>
                <a:gd name="T44" fmla="*/ 13 w 15"/>
                <a:gd name="T45" fmla="*/ 3 h 451"/>
                <a:gd name="T46" fmla="*/ 10 w 15"/>
                <a:gd name="T47" fmla="*/ 1 h 451"/>
                <a:gd name="T48" fmla="*/ 7 w 15"/>
                <a:gd name="T49" fmla="*/ 0 h 451"/>
                <a:gd name="T50" fmla="*/ 7 w 15"/>
                <a:gd name="T5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" h="451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0" y="446"/>
                  </a:lnTo>
                  <a:lnTo>
                    <a:pt x="2" y="449"/>
                  </a:lnTo>
                  <a:lnTo>
                    <a:pt x="3" y="449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10" y="449"/>
                  </a:lnTo>
                  <a:lnTo>
                    <a:pt x="13" y="447"/>
                  </a:lnTo>
                  <a:lnTo>
                    <a:pt x="15" y="444"/>
                  </a:lnTo>
                  <a:lnTo>
                    <a:pt x="15" y="44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Freeform 103">
              <a:extLst>
                <a:ext uri="{FF2B5EF4-FFF2-40B4-BE49-F238E27FC236}">
                  <a16:creationId xmlns:a16="http://schemas.microsoft.com/office/drawing/2014/main" id="{0215811E-90CD-208E-1A2D-3846ABE0D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2265874"/>
              <a:ext cx="28135" cy="413128"/>
            </a:xfrm>
            <a:custGeom>
              <a:avLst/>
              <a:gdLst>
                <a:gd name="T0" fmla="*/ 8 w 19"/>
                <a:gd name="T1" fmla="*/ 279 h 279"/>
                <a:gd name="T2" fmla="*/ 12 w 19"/>
                <a:gd name="T3" fmla="*/ 279 h 279"/>
                <a:gd name="T4" fmla="*/ 12 w 19"/>
                <a:gd name="T5" fmla="*/ 279 h 279"/>
                <a:gd name="T6" fmla="*/ 13 w 19"/>
                <a:gd name="T7" fmla="*/ 279 h 279"/>
                <a:gd name="T8" fmla="*/ 15 w 19"/>
                <a:gd name="T9" fmla="*/ 278 h 279"/>
                <a:gd name="T10" fmla="*/ 17 w 19"/>
                <a:gd name="T11" fmla="*/ 276 h 279"/>
                <a:gd name="T12" fmla="*/ 19 w 19"/>
                <a:gd name="T13" fmla="*/ 273 h 279"/>
                <a:gd name="T14" fmla="*/ 19 w 19"/>
                <a:gd name="T15" fmla="*/ 7 h 279"/>
                <a:gd name="T16" fmla="*/ 19 w 19"/>
                <a:gd name="T17" fmla="*/ 7 h 279"/>
                <a:gd name="T18" fmla="*/ 17 w 19"/>
                <a:gd name="T19" fmla="*/ 4 h 279"/>
                <a:gd name="T20" fmla="*/ 15 w 19"/>
                <a:gd name="T21" fmla="*/ 2 h 279"/>
                <a:gd name="T22" fmla="*/ 13 w 19"/>
                <a:gd name="T23" fmla="*/ 0 h 279"/>
                <a:gd name="T24" fmla="*/ 12 w 19"/>
                <a:gd name="T25" fmla="*/ 0 h 279"/>
                <a:gd name="T26" fmla="*/ 8 w 19"/>
                <a:gd name="T27" fmla="*/ 0 h 279"/>
                <a:gd name="T28" fmla="*/ 8 w 19"/>
                <a:gd name="T29" fmla="*/ 0 h 279"/>
                <a:gd name="T30" fmla="*/ 5 w 19"/>
                <a:gd name="T31" fmla="*/ 0 h 279"/>
                <a:gd name="T32" fmla="*/ 2 w 19"/>
                <a:gd name="T33" fmla="*/ 2 h 279"/>
                <a:gd name="T34" fmla="*/ 0 w 19"/>
                <a:gd name="T35" fmla="*/ 5 h 279"/>
                <a:gd name="T36" fmla="*/ 0 w 19"/>
                <a:gd name="T37" fmla="*/ 9 h 279"/>
                <a:gd name="T38" fmla="*/ 0 w 19"/>
                <a:gd name="T39" fmla="*/ 271 h 279"/>
                <a:gd name="T40" fmla="*/ 0 w 19"/>
                <a:gd name="T41" fmla="*/ 271 h 279"/>
                <a:gd name="T42" fmla="*/ 0 w 19"/>
                <a:gd name="T43" fmla="*/ 274 h 279"/>
                <a:gd name="T44" fmla="*/ 2 w 19"/>
                <a:gd name="T45" fmla="*/ 278 h 279"/>
                <a:gd name="T46" fmla="*/ 5 w 19"/>
                <a:gd name="T47" fmla="*/ 279 h 279"/>
                <a:gd name="T48" fmla="*/ 8 w 19"/>
                <a:gd name="T49" fmla="*/ 279 h 279"/>
                <a:gd name="T50" fmla="*/ 8 w 19"/>
                <a:gd name="T5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9">
                  <a:moveTo>
                    <a:pt x="8" y="279"/>
                  </a:moveTo>
                  <a:lnTo>
                    <a:pt x="12" y="279"/>
                  </a:lnTo>
                  <a:lnTo>
                    <a:pt x="12" y="279"/>
                  </a:lnTo>
                  <a:lnTo>
                    <a:pt x="13" y="279"/>
                  </a:lnTo>
                  <a:lnTo>
                    <a:pt x="15" y="278"/>
                  </a:lnTo>
                  <a:lnTo>
                    <a:pt x="17" y="276"/>
                  </a:lnTo>
                  <a:lnTo>
                    <a:pt x="19" y="273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4"/>
                  </a:lnTo>
                  <a:lnTo>
                    <a:pt x="2" y="278"/>
                  </a:lnTo>
                  <a:lnTo>
                    <a:pt x="5" y="279"/>
                  </a:lnTo>
                  <a:lnTo>
                    <a:pt x="8" y="279"/>
                  </a:lnTo>
                  <a:lnTo>
                    <a:pt x="8" y="279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56" name="Rectangle 25">
            <a:extLst>
              <a:ext uri="{FF2B5EF4-FFF2-40B4-BE49-F238E27FC236}">
                <a16:creationId xmlns:a16="http://schemas.microsoft.com/office/drawing/2014/main" id="{BFE38936-F9CB-0C26-51BF-6625EC339CBA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58" name="Oval 95">
            <a:extLst>
              <a:ext uri="{FF2B5EF4-FFF2-40B4-BE49-F238E27FC236}">
                <a16:creationId xmlns:a16="http://schemas.microsoft.com/office/drawing/2014/main" id="{E1641385-7712-459C-A260-A68AF901B874}"/>
              </a:ext>
            </a:extLst>
          </p:cNvPr>
          <p:cNvSpPr/>
          <p:nvPr/>
        </p:nvSpPr>
        <p:spPr>
          <a:xfrm>
            <a:off x="1011004" y="1096795"/>
            <a:ext cx="744400" cy="7444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332"/>
            <a:endParaRPr lang="en-US" sz="1400" b="1" dirty="0">
              <a:solidFill>
                <a:srgbClr val="187BCD"/>
              </a:solidFill>
              <a:latin typeface="Montserrat"/>
            </a:endParaRPr>
          </a:p>
        </p:txBody>
      </p:sp>
      <p:sp>
        <p:nvSpPr>
          <p:cNvPr id="69" name="Oval 108">
            <a:extLst>
              <a:ext uri="{FF2B5EF4-FFF2-40B4-BE49-F238E27FC236}">
                <a16:creationId xmlns:a16="http://schemas.microsoft.com/office/drawing/2014/main" id="{004EDB7F-FA79-8543-F255-D0EB5FE17AA6}"/>
              </a:ext>
            </a:extLst>
          </p:cNvPr>
          <p:cNvSpPr/>
          <p:nvPr/>
        </p:nvSpPr>
        <p:spPr>
          <a:xfrm>
            <a:off x="1011004" y="4606259"/>
            <a:ext cx="744400" cy="7444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332"/>
            <a:endParaRPr lang="en-US" sz="1400" b="1" dirty="0">
              <a:solidFill>
                <a:srgbClr val="187BCD"/>
              </a:solidFill>
              <a:latin typeface="Montserrat"/>
            </a:endParaRPr>
          </a:p>
        </p:txBody>
      </p:sp>
      <p:sp>
        <p:nvSpPr>
          <p:cNvPr id="71" name="Oval 121">
            <a:extLst>
              <a:ext uri="{FF2B5EF4-FFF2-40B4-BE49-F238E27FC236}">
                <a16:creationId xmlns:a16="http://schemas.microsoft.com/office/drawing/2014/main" id="{DF8BA892-8051-6774-2CB9-3EA283594EC0}"/>
              </a:ext>
            </a:extLst>
          </p:cNvPr>
          <p:cNvSpPr/>
          <p:nvPr/>
        </p:nvSpPr>
        <p:spPr>
          <a:xfrm>
            <a:off x="1011004" y="2851527"/>
            <a:ext cx="744400" cy="7444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332"/>
            <a:endParaRPr lang="en-US" sz="1400" b="1" dirty="0">
              <a:solidFill>
                <a:srgbClr val="187BCD"/>
              </a:solidFill>
              <a:latin typeface="Montserrat"/>
            </a:endParaRPr>
          </a:p>
        </p:txBody>
      </p:sp>
      <p:pic>
        <p:nvPicPr>
          <p:cNvPr id="81" name="Gráfico 80" descr="Laptop estrutura de tópicos">
            <a:extLst>
              <a:ext uri="{FF2B5EF4-FFF2-40B4-BE49-F238E27FC236}">
                <a16:creationId xmlns:a16="http://schemas.microsoft.com/office/drawing/2014/main" id="{9FC32705-7CC8-4D6C-3903-55BFAEFD9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126" y="4723042"/>
            <a:ext cx="516156" cy="516156"/>
          </a:xfrm>
          <a:prstGeom prst="rect">
            <a:avLst/>
          </a:prstGeom>
        </p:spPr>
      </p:pic>
      <p:pic>
        <p:nvPicPr>
          <p:cNvPr id="82" name="Gráfico 81" descr="Lápis estrutura de tópicos">
            <a:extLst>
              <a:ext uri="{FF2B5EF4-FFF2-40B4-BE49-F238E27FC236}">
                <a16:creationId xmlns:a16="http://schemas.microsoft.com/office/drawing/2014/main" id="{8B40CFCE-0B08-EC4B-E97A-E539BB3B9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88" y="1232328"/>
            <a:ext cx="469233" cy="469233"/>
          </a:xfrm>
          <a:prstGeom prst="rect">
            <a:avLst/>
          </a:prstGeom>
        </p:spPr>
      </p:pic>
      <p:pic>
        <p:nvPicPr>
          <p:cNvPr id="83" name="Gráfico 82" descr="Pesquisa de Pasta estrutura de tópicos">
            <a:extLst>
              <a:ext uri="{FF2B5EF4-FFF2-40B4-BE49-F238E27FC236}">
                <a16:creationId xmlns:a16="http://schemas.microsoft.com/office/drawing/2014/main" id="{08CAFA4E-25AD-CB52-A243-7974A9840E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3787" y="2981871"/>
            <a:ext cx="516156" cy="516156"/>
          </a:xfrm>
          <a:prstGeom prst="rect">
            <a:avLst/>
          </a:prstGeom>
        </p:spPr>
      </p:pic>
      <p:sp>
        <p:nvSpPr>
          <p:cNvPr id="84" name="Text Placeholder 3">
            <a:extLst>
              <a:ext uri="{FF2B5EF4-FFF2-40B4-BE49-F238E27FC236}">
                <a16:creationId xmlns:a16="http://schemas.microsoft.com/office/drawing/2014/main" id="{7E8FC8AA-4CAB-8041-9D7B-12150241E499}"/>
              </a:ext>
            </a:extLst>
          </p:cNvPr>
          <p:cNvSpPr txBox="1">
            <a:spLocks/>
          </p:cNvSpPr>
          <p:nvPr/>
        </p:nvSpPr>
        <p:spPr>
          <a:xfrm>
            <a:off x="1828858" y="1371528"/>
            <a:ext cx="3368293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augue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85" name="Text Placeholder 4">
            <a:extLst>
              <a:ext uri="{FF2B5EF4-FFF2-40B4-BE49-F238E27FC236}">
                <a16:creationId xmlns:a16="http://schemas.microsoft.com/office/drawing/2014/main" id="{98510DD9-F8D7-143A-9FF2-E5C67D11D755}"/>
              </a:ext>
            </a:extLst>
          </p:cNvPr>
          <p:cNvSpPr txBox="1">
            <a:spLocks/>
          </p:cNvSpPr>
          <p:nvPr/>
        </p:nvSpPr>
        <p:spPr>
          <a:xfrm>
            <a:off x="1828858" y="1062573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86" name="Text Placeholder 5">
            <a:extLst>
              <a:ext uri="{FF2B5EF4-FFF2-40B4-BE49-F238E27FC236}">
                <a16:creationId xmlns:a16="http://schemas.microsoft.com/office/drawing/2014/main" id="{37C89D06-66BA-5C33-C06F-3DC051948209}"/>
              </a:ext>
            </a:extLst>
          </p:cNvPr>
          <p:cNvSpPr txBox="1">
            <a:spLocks/>
          </p:cNvSpPr>
          <p:nvPr/>
        </p:nvSpPr>
        <p:spPr>
          <a:xfrm>
            <a:off x="1828858" y="3076396"/>
            <a:ext cx="3368293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augue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87" name="Text Placeholder 7">
            <a:extLst>
              <a:ext uri="{FF2B5EF4-FFF2-40B4-BE49-F238E27FC236}">
                <a16:creationId xmlns:a16="http://schemas.microsoft.com/office/drawing/2014/main" id="{9FEA0A21-C500-2336-AED7-E94E735E4907}"/>
              </a:ext>
            </a:extLst>
          </p:cNvPr>
          <p:cNvSpPr txBox="1">
            <a:spLocks/>
          </p:cNvSpPr>
          <p:nvPr/>
        </p:nvSpPr>
        <p:spPr>
          <a:xfrm>
            <a:off x="1828858" y="2767440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88" name="Text Placeholder 9">
            <a:extLst>
              <a:ext uri="{FF2B5EF4-FFF2-40B4-BE49-F238E27FC236}">
                <a16:creationId xmlns:a16="http://schemas.microsoft.com/office/drawing/2014/main" id="{9ED57B79-737B-42F6-A64C-6AAB31CE9AA9}"/>
              </a:ext>
            </a:extLst>
          </p:cNvPr>
          <p:cNvSpPr txBox="1">
            <a:spLocks/>
          </p:cNvSpPr>
          <p:nvPr/>
        </p:nvSpPr>
        <p:spPr>
          <a:xfrm>
            <a:off x="1828858" y="4800810"/>
            <a:ext cx="3368293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augue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89" name="Text Placeholder 10">
            <a:extLst>
              <a:ext uri="{FF2B5EF4-FFF2-40B4-BE49-F238E27FC236}">
                <a16:creationId xmlns:a16="http://schemas.microsoft.com/office/drawing/2014/main" id="{4BE28E22-7E16-C78C-6C21-03374D270FFA}"/>
              </a:ext>
            </a:extLst>
          </p:cNvPr>
          <p:cNvSpPr txBox="1">
            <a:spLocks/>
          </p:cNvSpPr>
          <p:nvPr/>
        </p:nvSpPr>
        <p:spPr>
          <a:xfrm>
            <a:off x="1828858" y="4491855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</p:spTree>
    <p:extLst>
      <p:ext uri="{BB962C8B-B14F-4D97-AF65-F5344CB8AC3E}">
        <p14:creationId xmlns:p14="http://schemas.microsoft.com/office/powerpoint/2010/main" val="1327647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>
            <a:extLst>
              <a:ext uri="{FF2B5EF4-FFF2-40B4-BE49-F238E27FC236}">
                <a16:creationId xmlns:a16="http://schemas.microsoft.com/office/drawing/2014/main" id="{5129F55B-0613-A79D-7512-98C82851CC37}"/>
              </a:ext>
            </a:extLst>
          </p:cNvPr>
          <p:cNvSpPr/>
          <p:nvPr/>
        </p:nvSpPr>
        <p:spPr>
          <a:xfrm>
            <a:off x="6096000" y="0"/>
            <a:ext cx="60929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ID" sz="14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6" name="Oval 95">
            <a:extLst>
              <a:ext uri="{FF2B5EF4-FFF2-40B4-BE49-F238E27FC236}">
                <a16:creationId xmlns:a16="http://schemas.microsoft.com/office/drawing/2014/main" id="{DE56D608-F733-8A01-4FD7-C60B3358828A}"/>
              </a:ext>
            </a:extLst>
          </p:cNvPr>
          <p:cNvSpPr/>
          <p:nvPr/>
        </p:nvSpPr>
        <p:spPr>
          <a:xfrm>
            <a:off x="7107001" y="1096795"/>
            <a:ext cx="744400" cy="7444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332"/>
            <a:endParaRPr lang="en-US" sz="1400" b="1" dirty="0">
              <a:solidFill>
                <a:srgbClr val="187BCD"/>
              </a:solidFill>
              <a:latin typeface="Montserrat"/>
            </a:endParaRPr>
          </a:p>
        </p:txBody>
      </p:sp>
      <p:sp>
        <p:nvSpPr>
          <p:cNvPr id="27" name="Oval 108">
            <a:extLst>
              <a:ext uri="{FF2B5EF4-FFF2-40B4-BE49-F238E27FC236}">
                <a16:creationId xmlns:a16="http://schemas.microsoft.com/office/drawing/2014/main" id="{DAC9595C-70EC-557A-3A4F-C7E497787B25}"/>
              </a:ext>
            </a:extLst>
          </p:cNvPr>
          <p:cNvSpPr/>
          <p:nvPr/>
        </p:nvSpPr>
        <p:spPr>
          <a:xfrm>
            <a:off x="7107001" y="4606259"/>
            <a:ext cx="744400" cy="7444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332"/>
            <a:endParaRPr lang="en-US" sz="1400" b="1" dirty="0">
              <a:solidFill>
                <a:srgbClr val="187BCD"/>
              </a:solidFill>
              <a:latin typeface="Montserrat"/>
            </a:endParaRPr>
          </a:p>
        </p:txBody>
      </p:sp>
      <p:sp>
        <p:nvSpPr>
          <p:cNvPr id="28" name="Oval 121">
            <a:extLst>
              <a:ext uri="{FF2B5EF4-FFF2-40B4-BE49-F238E27FC236}">
                <a16:creationId xmlns:a16="http://schemas.microsoft.com/office/drawing/2014/main" id="{C3656B4A-97D9-A726-A8CB-DAE871E6575B}"/>
              </a:ext>
            </a:extLst>
          </p:cNvPr>
          <p:cNvSpPr/>
          <p:nvPr/>
        </p:nvSpPr>
        <p:spPr>
          <a:xfrm>
            <a:off x="7107001" y="2851527"/>
            <a:ext cx="744400" cy="7444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332"/>
            <a:endParaRPr lang="en-US" sz="1400" b="1" dirty="0">
              <a:solidFill>
                <a:srgbClr val="187BCD"/>
              </a:solidFill>
              <a:latin typeface="Montserrat"/>
            </a:endParaRPr>
          </a:p>
        </p:txBody>
      </p:sp>
      <p:pic>
        <p:nvPicPr>
          <p:cNvPr id="29" name="Gráfico 28" descr="Laptop estrutura de tópicos">
            <a:extLst>
              <a:ext uri="{FF2B5EF4-FFF2-40B4-BE49-F238E27FC236}">
                <a16:creationId xmlns:a16="http://schemas.microsoft.com/office/drawing/2014/main" id="{0255EDB7-20BD-EA7C-5BA5-12D820BA0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1123" y="4723042"/>
            <a:ext cx="516156" cy="516156"/>
          </a:xfrm>
          <a:prstGeom prst="rect">
            <a:avLst/>
          </a:prstGeom>
        </p:spPr>
      </p:pic>
      <p:pic>
        <p:nvPicPr>
          <p:cNvPr id="30" name="Gráfico 29" descr="Lápis estrutura de tópicos">
            <a:extLst>
              <a:ext uri="{FF2B5EF4-FFF2-40B4-BE49-F238E27FC236}">
                <a16:creationId xmlns:a16="http://schemas.microsoft.com/office/drawing/2014/main" id="{9C30FEF9-259E-4C35-777C-4AB6131D9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4585" y="1232328"/>
            <a:ext cx="469233" cy="469233"/>
          </a:xfrm>
          <a:prstGeom prst="rect">
            <a:avLst/>
          </a:prstGeom>
        </p:spPr>
      </p:pic>
      <p:pic>
        <p:nvPicPr>
          <p:cNvPr id="31" name="Gráfico 30" descr="Pesquisa de Pasta estrutura de tópicos">
            <a:extLst>
              <a:ext uri="{FF2B5EF4-FFF2-40B4-BE49-F238E27FC236}">
                <a16:creationId xmlns:a16="http://schemas.microsoft.com/office/drawing/2014/main" id="{8CC6C250-31DB-C9AF-4585-4B80D8356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39784" y="2981871"/>
            <a:ext cx="516156" cy="516156"/>
          </a:xfrm>
          <a:prstGeom prst="rect">
            <a:avLst/>
          </a:prstGeom>
        </p:spPr>
      </p:pic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3616F2A-05D5-110D-7191-29F267966128}"/>
              </a:ext>
            </a:extLst>
          </p:cNvPr>
          <p:cNvSpPr txBox="1">
            <a:spLocks/>
          </p:cNvSpPr>
          <p:nvPr/>
        </p:nvSpPr>
        <p:spPr>
          <a:xfrm>
            <a:off x="7924855" y="1371528"/>
            <a:ext cx="3368293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augue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206FE9D-9ED8-2F88-FF39-C6B7B4751810}"/>
              </a:ext>
            </a:extLst>
          </p:cNvPr>
          <p:cNvSpPr txBox="1">
            <a:spLocks/>
          </p:cNvSpPr>
          <p:nvPr/>
        </p:nvSpPr>
        <p:spPr>
          <a:xfrm>
            <a:off x="7924855" y="1062573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ADA68BCA-E12B-6BC6-7C4F-E88515155611}"/>
              </a:ext>
            </a:extLst>
          </p:cNvPr>
          <p:cNvSpPr txBox="1">
            <a:spLocks/>
          </p:cNvSpPr>
          <p:nvPr/>
        </p:nvSpPr>
        <p:spPr>
          <a:xfrm>
            <a:off x="7924855" y="3076396"/>
            <a:ext cx="3368293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augue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A0184726-0F4E-C7F1-5483-E131DF057007}"/>
              </a:ext>
            </a:extLst>
          </p:cNvPr>
          <p:cNvSpPr txBox="1">
            <a:spLocks/>
          </p:cNvSpPr>
          <p:nvPr/>
        </p:nvSpPr>
        <p:spPr>
          <a:xfrm>
            <a:off x="7924855" y="2767440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02CC0C62-F5D8-2ADE-4739-9DF3730A43E1}"/>
              </a:ext>
            </a:extLst>
          </p:cNvPr>
          <p:cNvSpPr txBox="1">
            <a:spLocks/>
          </p:cNvSpPr>
          <p:nvPr/>
        </p:nvSpPr>
        <p:spPr>
          <a:xfrm>
            <a:off x="7924855" y="4800810"/>
            <a:ext cx="3368293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Lorem ipsum dolor sit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augue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1E7F2D84-5CF0-1EAA-6474-3E37F3E96796}"/>
              </a:ext>
            </a:extLst>
          </p:cNvPr>
          <p:cNvSpPr txBox="1">
            <a:spLocks/>
          </p:cNvSpPr>
          <p:nvPr/>
        </p:nvSpPr>
        <p:spPr>
          <a:xfrm>
            <a:off x="7924855" y="4491855"/>
            <a:ext cx="3648456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Item aqui</a:t>
            </a:r>
          </a:p>
        </p:txBody>
      </p:sp>
      <p:grpSp>
        <p:nvGrpSpPr>
          <p:cNvPr id="4" name="Group 46">
            <a:extLst>
              <a:ext uri="{FF2B5EF4-FFF2-40B4-BE49-F238E27FC236}">
                <a16:creationId xmlns:a16="http://schemas.microsoft.com/office/drawing/2014/main" id="{24468561-7A20-6FE4-D646-C94E0B175C10}"/>
              </a:ext>
            </a:extLst>
          </p:cNvPr>
          <p:cNvGrpSpPr/>
          <p:nvPr/>
        </p:nvGrpSpPr>
        <p:grpSpPr>
          <a:xfrm>
            <a:off x="1019177" y="2406069"/>
            <a:ext cx="4557131" cy="2630551"/>
            <a:chOff x="2738438" y="30162"/>
            <a:chExt cx="11828463" cy="6827860"/>
          </a:xfrm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66CB9EA5-9033-2730-DC4C-887535C90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4" y="30162"/>
              <a:ext cx="9663113" cy="682309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D4A20698-F609-87C2-D4E4-6C8A2DD6D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2" y="74612"/>
              <a:ext cx="9574213" cy="6735782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AE41D25D-E7C7-57A4-EE42-139E1B394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49" y="6342078"/>
              <a:ext cx="9520239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C046B78B-86D6-701C-7D1B-101B4FA7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9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8581D3A4-2465-9A0B-0EC8-C71330750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308"/>
              <a:ext cx="11828463" cy="239714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81F78B2F-15CF-13B6-409F-9CF7C5C75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75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BAB58E08-99B0-7987-8C36-C838F29F6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6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7D126192-C4D5-7995-8B58-3F70ADE8C06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ctangle 23">
            <a:extLst>
              <a:ext uri="{FF2B5EF4-FFF2-40B4-BE49-F238E27FC236}">
                <a16:creationId xmlns:a16="http://schemas.microsoft.com/office/drawing/2014/main" id="{2838EFA5-5C95-3087-92AA-A06CB435DBC2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4FCB0EC-09FF-329A-66FC-4097B72B22F5}"/>
              </a:ext>
            </a:extLst>
          </p:cNvPr>
          <p:cNvSpPr txBox="1">
            <a:spLocks/>
          </p:cNvSpPr>
          <p:nvPr/>
        </p:nvSpPr>
        <p:spPr>
          <a:xfrm>
            <a:off x="1033781" y="756611"/>
            <a:ext cx="4988766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56092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31342533-9BDA-63B4-1539-59247B9E67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8CD9A43-88D0-D911-C2D3-DA82FF95B4B8}"/>
              </a:ext>
            </a:extLst>
          </p:cNvPr>
          <p:cNvSpPr/>
          <p:nvPr/>
        </p:nvSpPr>
        <p:spPr>
          <a:xfrm>
            <a:off x="1" y="3886200"/>
            <a:ext cx="6362700" cy="297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 dirty="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DE3BA-C926-4F4A-A252-020E57E25F8E}"/>
              </a:ext>
            </a:extLst>
          </p:cNvPr>
          <p:cNvSpPr/>
          <p:nvPr/>
        </p:nvSpPr>
        <p:spPr>
          <a:xfrm>
            <a:off x="6362701" y="3886200"/>
            <a:ext cx="5829300" cy="29718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26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CC71935-DC66-FB25-AD74-85D62CBC2E1C}"/>
              </a:ext>
            </a:extLst>
          </p:cNvPr>
          <p:cNvSpPr txBox="1">
            <a:spLocks/>
          </p:cNvSpPr>
          <p:nvPr/>
        </p:nvSpPr>
        <p:spPr>
          <a:xfrm>
            <a:off x="817881" y="968983"/>
            <a:ext cx="5062220" cy="8503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>
              <a:lnSpc>
                <a:spcPct val="80000"/>
              </a:lnSpc>
            </a:pPr>
            <a:r>
              <a:rPr lang="pt-BR" dirty="0">
                <a:latin typeface="Montserrat" panose="00000500000000000000" pitchFamily="2" charset="0"/>
              </a:rPr>
              <a:t>Sobre mim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60A13000-22E1-DF62-EB6E-302B2CBD710A}"/>
              </a:ext>
            </a:extLst>
          </p:cNvPr>
          <p:cNvSpPr txBox="1">
            <a:spLocks/>
          </p:cNvSpPr>
          <p:nvPr/>
        </p:nvSpPr>
        <p:spPr>
          <a:xfrm>
            <a:off x="817881" y="1938685"/>
            <a:ext cx="4116071" cy="1188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20000"/>
              </a:lnSpc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id gravida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felis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mollis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efficitur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lacus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augue,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sodales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dapibus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eu,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imperdiet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nec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purus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</a:p>
          <a:p>
            <a:pPr defTabSz="914354">
              <a:lnSpc>
                <a:spcPct val="120000"/>
              </a:lnSpc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Curabitur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consequat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volutpat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quam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eget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tempus.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Mauris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aliquet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orci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pellentesque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ullamcorper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tellus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dictum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</a:t>
            </a:r>
            <a:endParaRPr lang="pt-BR" sz="10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CF8E1DDD-C8B0-2DD2-4FE4-857DBDB43181}"/>
              </a:ext>
            </a:extLst>
          </p:cNvPr>
          <p:cNvSpPr txBox="1">
            <a:spLocks/>
          </p:cNvSpPr>
          <p:nvPr/>
        </p:nvSpPr>
        <p:spPr>
          <a:xfrm>
            <a:off x="813736" y="4653044"/>
            <a:ext cx="3822192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Qualidades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B7776BD3-7695-1733-0BDC-1E3AC931841C}"/>
              </a:ext>
            </a:extLst>
          </p:cNvPr>
          <p:cNvSpPr txBox="1">
            <a:spLocks/>
          </p:cNvSpPr>
          <p:nvPr/>
        </p:nvSpPr>
        <p:spPr>
          <a:xfrm>
            <a:off x="813737" y="5115092"/>
            <a:ext cx="4799665" cy="1208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 defTabSz="914354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Pensamento crítico</a:t>
            </a:r>
          </a:p>
          <a:p>
            <a:pPr marL="285744" indent="-285744" defTabSz="914354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Criatividade</a:t>
            </a:r>
          </a:p>
          <a:p>
            <a:pPr marL="285744" indent="-285744" defTabSz="914354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Capacidade de liderar e influenciar</a:t>
            </a:r>
            <a:endParaRPr lang="pt-BR" dirty="0">
              <a:solidFill>
                <a:sysClr val="window" lastClr="FFFFFF"/>
              </a:solidFill>
              <a:latin typeface="Montserrat" panose="00000500000000000000" pitchFamily="2" charset="0"/>
            </a:endParaRP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4D45A7D-AFF3-98FF-3292-7C25E1E442FB}"/>
              </a:ext>
            </a:extLst>
          </p:cNvPr>
          <p:cNvSpPr txBox="1">
            <a:spLocks/>
          </p:cNvSpPr>
          <p:nvPr/>
        </p:nvSpPr>
        <p:spPr>
          <a:xfrm>
            <a:off x="7154211" y="4653044"/>
            <a:ext cx="3822192" cy="365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Defeitos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77452AC6-AF16-3606-CC62-6C135B163F1A}"/>
              </a:ext>
            </a:extLst>
          </p:cNvPr>
          <p:cNvSpPr txBox="1">
            <a:spLocks/>
          </p:cNvSpPr>
          <p:nvPr/>
        </p:nvSpPr>
        <p:spPr>
          <a:xfrm>
            <a:off x="7154213" y="5115092"/>
            <a:ext cx="4799665" cy="1208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44" indent="-285744" defTabSz="914354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Dificuldade para falar em público</a:t>
            </a:r>
          </a:p>
          <a:p>
            <a:pPr marL="285744" indent="-285744" defTabSz="914354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Dificuldade para socializar</a:t>
            </a:r>
          </a:p>
          <a:p>
            <a:pPr marL="285744" indent="-285744" defTabSz="914354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pt-BR" sz="1200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Pouca experiência com números</a:t>
            </a:r>
          </a:p>
        </p:txBody>
      </p:sp>
    </p:spTree>
    <p:extLst>
      <p:ext uri="{BB962C8B-B14F-4D97-AF65-F5344CB8AC3E}">
        <p14:creationId xmlns:p14="http://schemas.microsoft.com/office/powerpoint/2010/main" val="296451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>
            <a:extLst>
              <a:ext uri="{FF2B5EF4-FFF2-40B4-BE49-F238E27FC236}">
                <a16:creationId xmlns:a16="http://schemas.microsoft.com/office/drawing/2014/main" id="{48A57050-C32F-04C9-82EE-DC13DD5AB719}"/>
              </a:ext>
            </a:extLst>
          </p:cNvPr>
          <p:cNvSpPr/>
          <p:nvPr/>
        </p:nvSpPr>
        <p:spPr>
          <a:xfrm>
            <a:off x="-4763" y="0"/>
            <a:ext cx="61007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912A461A-8617-E025-CB58-7DA127016E04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782232-D920-FBEE-5664-0138578BBD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  <p:txBody>
          <a:bodyPr/>
          <a:lstStyle/>
          <a:p>
            <a:endParaRPr lang="pt-BR"/>
          </a:p>
        </p:txBody>
      </p:sp>
      <p:grpSp>
        <p:nvGrpSpPr>
          <p:cNvPr id="5" name="Group 86">
            <a:extLst>
              <a:ext uri="{FF2B5EF4-FFF2-40B4-BE49-F238E27FC236}">
                <a16:creationId xmlns:a16="http://schemas.microsoft.com/office/drawing/2014/main" id="{63EF7B1D-C4DF-A72E-32CE-ED5744F26413}"/>
              </a:ext>
            </a:extLst>
          </p:cNvPr>
          <p:cNvGrpSpPr>
            <a:grpSpLocks noChangeAspect="1"/>
          </p:cNvGrpSpPr>
          <p:nvPr/>
        </p:nvGrpSpPr>
        <p:grpSpPr>
          <a:xfrm>
            <a:off x="3136005" y="788541"/>
            <a:ext cx="2041335" cy="4069080"/>
            <a:chOff x="6798446" y="546727"/>
            <a:chExt cx="2891900" cy="5764546"/>
          </a:xfrm>
        </p:grpSpPr>
        <p:sp>
          <p:nvSpPr>
            <p:cNvPr id="6" name="Freeform 89">
              <a:extLst>
                <a:ext uri="{FF2B5EF4-FFF2-40B4-BE49-F238E27FC236}">
                  <a16:creationId xmlns:a16="http://schemas.microsoft.com/office/drawing/2014/main" id="{4CD3761F-FFE0-09F9-3584-71132ECC9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96" y="546727"/>
              <a:ext cx="2850439" cy="5764546"/>
            </a:xfrm>
            <a:custGeom>
              <a:avLst/>
              <a:gdLst>
                <a:gd name="connsiteX0" fmla="*/ 429418 w 2850439"/>
                <a:gd name="connsiteY0" fmla="*/ 166583 h 5764546"/>
                <a:gd name="connsiteX1" fmla="*/ 401283 w 2850439"/>
                <a:gd name="connsiteY1" fmla="*/ 172506 h 5764546"/>
                <a:gd name="connsiteX2" fmla="*/ 374630 w 2850439"/>
                <a:gd name="connsiteY2" fmla="*/ 179910 h 5764546"/>
                <a:gd name="connsiteX3" fmla="*/ 346496 w 2850439"/>
                <a:gd name="connsiteY3" fmla="*/ 188794 h 5764546"/>
                <a:gd name="connsiteX4" fmla="*/ 321323 w 2850439"/>
                <a:gd name="connsiteY4" fmla="*/ 202121 h 5764546"/>
                <a:gd name="connsiteX5" fmla="*/ 297631 w 2850439"/>
                <a:gd name="connsiteY5" fmla="*/ 216929 h 5764546"/>
                <a:gd name="connsiteX6" fmla="*/ 275420 w 2850439"/>
                <a:gd name="connsiteY6" fmla="*/ 231736 h 5764546"/>
                <a:gd name="connsiteX7" fmla="*/ 254689 w 2850439"/>
                <a:gd name="connsiteY7" fmla="*/ 250986 h 5764546"/>
                <a:gd name="connsiteX8" fmla="*/ 235440 w 2850439"/>
                <a:gd name="connsiteY8" fmla="*/ 271716 h 5764546"/>
                <a:gd name="connsiteX9" fmla="*/ 217671 w 2850439"/>
                <a:gd name="connsiteY9" fmla="*/ 293927 h 5764546"/>
                <a:gd name="connsiteX10" fmla="*/ 204344 w 2850439"/>
                <a:gd name="connsiteY10" fmla="*/ 319100 h 5764546"/>
                <a:gd name="connsiteX11" fmla="*/ 192498 w 2850439"/>
                <a:gd name="connsiteY11" fmla="*/ 344273 h 5764546"/>
                <a:gd name="connsiteX12" fmla="*/ 182133 w 2850439"/>
                <a:gd name="connsiteY12" fmla="*/ 370926 h 5764546"/>
                <a:gd name="connsiteX13" fmla="*/ 174729 w 2850439"/>
                <a:gd name="connsiteY13" fmla="*/ 399060 h 5764546"/>
                <a:gd name="connsiteX14" fmla="*/ 170287 w 2850439"/>
                <a:gd name="connsiteY14" fmla="*/ 428675 h 5764546"/>
                <a:gd name="connsiteX15" fmla="*/ 167325 w 2850439"/>
                <a:gd name="connsiteY15" fmla="*/ 458290 h 5764546"/>
                <a:gd name="connsiteX16" fmla="*/ 167325 w 2850439"/>
                <a:gd name="connsiteY16" fmla="*/ 5306255 h 5764546"/>
                <a:gd name="connsiteX17" fmla="*/ 170287 w 2850439"/>
                <a:gd name="connsiteY17" fmla="*/ 5335870 h 5764546"/>
                <a:gd name="connsiteX18" fmla="*/ 174729 w 2850439"/>
                <a:gd name="connsiteY18" fmla="*/ 5365485 h 5764546"/>
                <a:gd name="connsiteX19" fmla="*/ 182133 w 2850439"/>
                <a:gd name="connsiteY19" fmla="*/ 5393619 h 5764546"/>
                <a:gd name="connsiteX20" fmla="*/ 192498 w 2850439"/>
                <a:gd name="connsiteY20" fmla="*/ 5420272 h 5764546"/>
                <a:gd name="connsiteX21" fmla="*/ 204344 w 2850439"/>
                <a:gd name="connsiteY21" fmla="*/ 5445445 h 5764546"/>
                <a:gd name="connsiteX22" fmla="*/ 217671 w 2850439"/>
                <a:gd name="connsiteY22" fmla="*/ 5467656 h 5764546"/>
                <a:gd name="connsiteX23" fmla="*/ 235440 w 2850439"/>
                <a:gd name="connsiteY23" fmla="*/ 5489867 h 5764546"/>
                <a:gd name="connsiteX24" fmla="*/ 254689 w 2850439"/>
                <a:gd name="connsiteY24" fmla="*/ 5512079 h 5764546"/>
                <a:gd name="connsiteX25" fmla="*/ 275420 w 2850439"/>
                <a:gd name="connsiteY25" fmla="*/ 5529848 h 5764546"/>
                <a:gd name="connsiteX26" fmla="*/ 297631 w 2850439"/>
                <a:gd name="connsiteY26" fmla="*/ 5547617 h 5764546"/>
                <a:gd name="connsiteX27" fmla="*/ 321323 w 2850439"/>
                <a:gd name="connsiteY27" fmla="*/ 5562424 h 5764546"/>
                <a:gd name="connsiteX28" fmla="*/ 346496 w 2850439"/>
                <a:gd name="connsiteY28" fmla="*/ 5574270 h 5764546"/>
                <a:gd name="connsiteX29" fmla="*/ 374630 w 2850439"/>
                <a:gd name="connsiteY29" fmla="*/ 5584635 h 5764546"/>
                <a:gd name="connsiteX30" fmla="*/ 401283 w 2850439"/>
                <a:gd name="connsiteY30" fmla="*/ 5592039 h 5764546"/>
                <a:gd name="connsiteX31" fmla="*/ 429418 w 2850439"/>
                <a:gd name="connsiteY31" fmla="*/ 5595001 h 5764546"/>
                <a:gd name="connsiteX32" fmla="*/ 459032 w 2850439"/>
                <a:gd name="connsiteY32" fmla="*/ 5596481 h 5764546"/>
                <a:gd name="connsiteX33" fmla="*/ 2391408 w 2850439"/>
                <a:gd name="connsiteY33" fmla="*/ 5596481 h 5764546"/>
                <a:gd name="connsiteX34" fmla="*/ 2422504 w 2850439"/>
                <a:gd name="connsiteY34" fmla="*/ 5595001 h 5764546"/>
                <a:gd name="connsiteX35" fmla="*/ 2449157 w 2850439"/>
                <a:gd name="connsiteY35" fmla="*/ 5592039 h 5764546"/>
                <a:gd name="connsiteX36" fmla="*/ 2478772 w 2850439"/>
                <a:gd name="connsiteY36" fmla="*/ 5584635 h 5764546"/>
                <a:gd name="connsiteX37" fmla="*/ 2503944 w 2850439"/>
                <a:gd name="connsiteY37" fmla="*/ 5574270 h 5764546"/>
                <a:gd name="connsiteX38" fmla="*/ 2532079 w 2850439"/>
                <a:gd name="connsiteY38" fmla="*/ 5562424 h 5764546"/>
                <a:gd name="connsiteX39" fmla="*/ 2554290 w 2850439"/>
                <a:gd name="connsiteY39" fmla="*/ 5547617 h 5764546"/>
                <a:gd name="connsiteX40" fmla="*/ 2576501 w 2850439"/>
                <a:gd name="connsiteY40" fmla="*/ 5529848 h 5764546"/>
                <a:gd name="connsiteX41" fmla="*/ 2598712 w 2850439"/>
                <a:gd name="connsiteY41" fmla="*/ 5512079 h 5764546"/>
                <a:gd name="connsiteX42" fmla="*/ 2616481 w 2850439"/>
                <a:gd name="connsiteY42" fmla="*/ 5489867 h 5764546"/>
                <a:gd name="connsiteX43" fmla="*/ 2634250 w 2850439"/>
                <a:gd name="connsiteY43" fmla="*/ 5467656 h 5764546"/>
                <a:gd name="connsiteX44" fmla="*/ 2649058 w 2850439"/>
                <a:gd name="connsiteY44" fmla="*/ 5445445 h 5764546"/>
                <a:gd name="connsiteX45" fmla="*/ 2660904 w 2850439"/>
                <a:gd name="connsiteY45" fmla="*/ 5420272 h 5764546"/>
                <a:gd name="connsiteX46" fmla="*/ 2671269 w 2850439"/>
                <a:gd name="connsiteY46" fmla="*/ 5393619 h 5764546"/>
                <a:gd name="connsiteX47" fmla="*/ 2675711 w 2850439"/>
                <a:gd name="connsiteY47" fmla="*/ 5365485 h 5764546"/>
                <a:gd name="connsiteX48" fmla="*/ 2680154 w 2850439"/>
                <a:gd name="connsiteY48" fmla="*/ 5335870 h 5764546"/>
                <a:gd name="connsiteX49" fmla="*/ 2683115 w 2850439"/>
                <a:gd name="connsiteY49" fmla="*/ 5306255 h 5764546"/>
                <a:gd name="connsiteX50" fmla="*/ 2683115 w 2850439"/>
                <a:gd name="connsiteY50" fmla="*/ 458290 h 5764546"/>
                <a:gd name="connsiteX51" fmla="*/ 2680154 w 2850439"/>
                <a:gd name="connsiteY51" fmla="*/ 428675 h 5764546"/>
                <a:gd name="connsiteX52" fmla="*/ 2675711 w 2850439"/>
                <a:gd name="connsiteY52" fmla="*/ 399060 h 5764546"/>
                <a:gd name="connsiteX53" fmla="*/ 2671269 w 2850439"/>
                <a:gd name="connsiteY53" fmla="*/ 370926 h 5764546"/>
                <a:gd name="connsiteX54" fmla="*/ 2660904 w 2850439"/>
                <a:gd name="connsiteY54" fmla="*/ 344273 h 5764546"/>
                <a:gd name="connsiteX55" fmla="*/ 2649058 w 2850439"/>
                <a:gd name="connsiteY55" fmla="*/ 319100 h 5764546"/>
                <a:gd name="connsiteX56" fmla="*/ 2634250 w 2850439"/>
                <a:gd name="connsiteY56" fmla="*/ 293927 h 5764546"/>
                <a:gd name="connsiteX57" fmla="*/ 2616481 w 2850439"/>
                <a:gd name="connsiteY57" fmla="*/ 271716 h 5764546"/>
                <a:gd name="connsiteX58" fmla="*/ 2598712 w 2850439"/>
                <a:gd name="connsiteY58" fmla="*/ 250986 h 5764546"/>
                <a:gd name="connsiteX59" fmla="*/ 2576501 w 2850439"/>
                <a:gd name="connsiteY59" fmla="*/ 231736 h 5764546"/>
                <a:gd name="connsiteX60" fmla="*/ 2554290 w 2850439"/>
                <a:gd name="connsiteY60" fmla="*/ 216929 h 5764546"/>
                <a:gd name="connsiteX61" fmla="*/ 2532079 w 2850439"/>
                <a:gd name="connsiteY61" fmla="*/ 202121 h 5764546"/>
                <a:gd name="connsiteX62" fmla="*/ 2503944 w 2850439"/>
                <a:gd name="connsiteY62" fmla="*/ 188794 h 5764546"/>
                <a:gd name="connsiteX63" fmla="*/ 2478772 w 2850439"/>
                <a:gd name="connsiteY63" fmla="*/ 179910 h 5764546"/>
                <a:gd name="connsiteX64" fmla="*/ 2449157 w 2850439"/>
                <a:gd name="connsiteY64" fmla="*/ 172506 h 5764546"/>
                <a:gd name="connsiteX65" fmla="*/ 2422504 w 2850439"/>
                <a:gd name="connsiteY65" fmla="*/ 166583 h 5764546"/>
                <a:gd name="connsiteX66" fmla="*/ 2391408 w 2850439"/>
                <a:gd name="connsiteY66" fmla="*/ 166583 h 5764546"/>
                <a:gd name="connsiteX67" fmla="*/ 2179661 w 2850439"/>
                <a:gd name="connsiteY67" fmla="*/ 166583 h 5764546"/>
                <a:gd name="connsiteX68" fmla="*/ 2167815 w 2850439"/>
                <a:gd name="connsiteY68" fmla="*/ 166583 h 5764546"/>
                <a:gd name="connsiteX69" fmla="*/ 2157450 w 2850439"/>
                <a:gd name="connsiteY69" fmla="*/ 169545 h 5764546"/>
                <a:gd name="connsiteX70" fmla="*/ 2147084 w 2850439"/>
                <a:gd name="connsiteY70" fmla="*/ 173987 h 5764546"/>
                <a:gd name="connsiteX71" fmla="*/ 2139681 w 2850439"/>
                <a:gd name="connsiteY71" fmla="*/ 181391 h 5764546"/>
                <a:gd name="connsiteX72" fmla="*/ 2132277 w 2850439"/>
                <a:gd name="connsiteY72" fmla="*/ 188794 h 5764546"/>
                <a:gd name="connsiteX73" fmla="*/ 2127835 w 2850439"/>
                <a:gd name="connsiteY73" fmla="*/ 199160 h 5764546"/>
                <a:gd name="connsiteX74" fmla="*/ 2124873 w 2850439"/>
                <a:gd name="connsiteY74" fmla="*/ 209525 h 5764546"/>
                <a:gd name="connsiteX75" fmla="*/ 2124873 w 2850439"/>
                <a:gd name="connsiteY75" fmla="*/ 221371 h 5764546"/>
                <a:gd name="connsiteX76" fmla="*/ 2123392 w 2850439"/>
                <a:gd name="connsiteY76" fmla="*/ 236178 h 5764546"/>
                <a:gd name="connsiteX77" fmla="*/ 2123392 w 2850439"/>
                <a:gd name="connsiteY77" fmla="*/ 250986 h 5764546"/>
                <a:gd name="connsiteX78" fmla="*/ 2113027 w 2850439"/>
                <a:gd name="connsiteY78" fmla="*/ 279120 h 5764546"/>
                <a:gd name="connsiteX79" fmla="*/ 2101181 w 2850439"/>
                <a:gd name="connsiteY79" fmla="*/ 304293 h 5764546"/>
                <a:gd name="connsiteX80" fmla="*/ 2080451 w 2850439"/>
                <a:gd name="connsiteY80" fmla="*/ 326504 h 5764546"/>
                <a:gd name="connsiteX81" fmla="*/ 2058240 w 2850439"/>
                <a:gd name="connsiteY81" fmla="*/ 344273 h 5764546"/>
                <a:gd name="connsiteX82" fmla="*/ 2033067 w 2850439"/>
                <a:gd name="connsiteY82" fmla="*/ 359080 h 5764546"/>
                <a:gd name="connsiteX83" fmla="*/ 2006413 w 2850439"/>
                <a:gd name="connsiteY83" fmla="*/ 366484 h 5764546"/>
                <a:gd name="connsiteX84" fmla="*/ 1991606 w 2850439"/>
                <a:gd name="connsiteY84" fmla="*/ 367965 h 5764546"/>
                <a:gd name="connsiteX85" fmla="*/ 1975318 w 2850439"/>
                <a:gd name="connsiteY85" fmla="*/ 367965 h 5764546"/>
                <a:gd name="connsiteX86" fmla="*/ 875123 w 2850439"/>
                <a:gd name="connsiteY86" fmla="*/ 367965 h 5764546"/>
                <a:gd name="connsiteX87" fmla="*/ 860315 w 2850439"/>
                <a:gd name="connsiteY87" fmla="*/ 367965 h 5764546"/>
                <a:gd name="connsiteX88" fmla="*/ 845508 w 2850439"/>
                <a:gd name="connsiteY88" fmla="*/ 366484 h 5764546"/>
                <a:gd name="connsiteX89" fmla="*/ 817373 w 2850439"/>
                <a:gd name="connsiteY89" fmla="*/ 359080 h 5764546"/>
                <a:gd name="connsiteX90" fmla="*/ 792201 w 2850439"/>
                <a:gd name="connsiteY90" fmla="*/ 344273 h 5764546"/>
                <a:gd name="connsiteX91" fmla="*/ 769989 w 2850439"/>
                <a:gd name="connsiteY91" fmla="*/ 326504 h 5764546"/>
                <a:gd name="connsiteX92" fmla="*/ 752220 w 2850439"/>
                <a:gd name="connsiteY92" fmla="*/ 304293 h 5764546"/>
                <a:gd name="connsiteX93" fmla="*/ 737413 w 2850439"/>
                <a:gd name="connsiteY93" fmla="*/ 279120 h 5764546"/>
                <a:gd name="connsiteX94" fmla="*/ 730009 w 2850439"/>
                <a:gd name="connsiteY94" fmla="*/ 250986 h 5764546"/>
                <a:gd name="connsiteX95" fmla="*/ 728529 w 2850439"/>
                <a:gd name="connsiteY95" fmla="*/ 236178 h 5764546"/>
                <a:gd name="connsiteX96" fmla="*/ 728529 w 2850439"/>
                <a:gd name="connsiteY96" fmla="*/ 221371 h 5764546"/>
                <a:gd name="connsiteX97" fmla="*/ 725567 w 2850439"/>
                <a:gd name="connsiteY97" fmla="*/ 209525 h 5764546"/>
                <a:gd name="connsiteX98" fmla="*/ 722606 w 2850439"/>
                <a:gd name="connsiteY98" fmla="*/ 199160 h 5764546"/>
                <a:gd name="connsiteX99" fmla="*/ 718163 w 2850439"/>
                <a:gd name="connsiteY99" fmla="*/ 188794 h 5764546"/>
                <a:gd name="connsiteX100" fmla="*/ 710760 w 2850439"/>
                <a:gd name="connsiteY100" fmla="*/ 181391 h 5764546"/>
                <a:gd name="connsiteX101" fmla="*/ 703356 w 2850439"/>
                <a:gd name="connsiteY101" fmla="*/ 173987 h 5764546"/>
                <a:gd name="connsiteX102" fmla="*/ 692991 w 2850439"/>
                <a:gd name="connsiteY102" fmla="*/ 169545 h 5764546"/>
                <a:gd name="connsiteX103" fmla="*/ 682625 w 2850439"/>
                <a:gd name="connsiteY103" fmla="*/ 166583 h 5764546"/>
                <a:gd name="connsiteX104" fmla="*/ 673741 w 2850439"/>
                <a:gd name="connsiteY104" fmla="*/ 166583 h 5764546"/>
                <a:gd name="connsiteX105" fmla="*/ 459032 w 2850439"/>
                <a:gd name="connsiteY105" fmla="*/ 166583 h 5764546"/>
                <a:gd name="connsiteX106" fmla="*/ 439782 w 2850439"/>
                <a:gd name="connsiteY106" fmla="*/ 0 h 5764546"/>
                <a:gd name="connsiteX107" fmla="*/ 2412138 w 2850439"/>
                <a:gd name="connsiteY107" fmla="*/ 0 h 5764546"/>
                <a:gd name="connsiteX108" fmla="*/ 2456560 w 2850439"/>
                <a:gd name="connsiteY108" fmla="*/ 2962 h 5764546"/>
                <a:gd name="connsiteX109" fmla="*/ 2500982 w 2850439"/>
                <a:gd name="connsiteY109" fmla="*/ 8885 h 5764546"/>
                <a:gd name="connsiteX110" fmla="*/ 2543924 w 2850439"/>
                <a:gd name="connsiteY110" fmla="*/ 20731 h 5764546"/>
                <a:gd name="connsiteX111" fmla="*/ 2583904 w 2850439"/>
                <a:gd name="connsiteY111" fmla="*/ 32577 h 5764546"/>
                <a:gd name="connsiteX112" fmla="*/ 2620923 w 2850439"/>
                <a:gd name="connsiteY112" fmla="*/ 53307 h 5764546"/>
                <a:gd name="connsiteX113" fmla="*/ 2656461 w 2850439"/>
                <a:gd name="connsiteY113" fmla="*/ 75518 h 5764546"/>
                <a:gd name="connsiteX114" fmla="*/ 2690518 w 2850439"/>
                <a:gd name="connsiteY114" fmla="*/ 100691 h 5764546"/>
                <a:gd name="connsiteX115" fmla="*/ 2720133 w 2850439"/>
                <a:gd name="connsiteY115" fmla="*/ 127344 h 5764546"/>
                <a:gd name="connsiteX116" fmla="*/ 2751229 w 2850439"/>
                <a:gd name="connsiteY116" fmla="*/ 159921 h 5764546"/>
                <a:gd name="connsiteX117" fmla="*/ 2774921 w 2850439"/>
                <a:gd name="connsiteY117" fmla="*/ 192497 h 5764546"/>
                <a:gd name="connsiteX118" fmla="*/ 2798613 w 2850439"/>
                <a:gd name="connsiteY118" fmla="*/ 229516 h 5764546"/>
                <a:gd name="connsiteX119" fmla="*/ 2814901 w 2850439"/>
                <a:gd name="connsiteY119" fmla="*/ 266535 h 5764546"/>
                <a:gd name="connsiteX120" fmla="*/ 2829708 w 2850439"/>
                <a:gd name="connsiteY120" fmla="*/ 306515 h 5764546"/>
                <a:gd name="connsiteX121" fmla="*/ 2840074 w 2850439"/>
                <a:gd name="connsiteY121" fmla="*/ 349456 h 5764546"/>
                <a:gd name="connsiteX122" fmla="*/ 2847478 w 2850439"/>
                <a:gd name="connsiteY122" fmla="*/ 392398 h 5764546"/>
                <a:gd name="connsiteX123" fmla="*/ 2850439 w 2850439"/>
                <a:gd name="connsiteY123" fmla="*/ 436820 h 5764546"/>
                <a:gd name="connsiteX124" fmla="*/ 2850439 w 2850439"/>
                <a:gd name="connsiteY124" fmla="*/ 5329207 h 5764546"/>
                <a:gd name="connsiteX125" fmla="*/ 2847478 w 2850439"/>
                <a:gd name="connsiteY125" fmla="*/ 5373629 h 5764546"/>
                <a:gd name="connsiteX126" fmla="*/ 2840074 w 2850439"/>
                <a:gd name="connsiteY126" fmla="*/ 5416571 h 5764546"/>
                <a:gd name="connsiteX127" fmla="*/ 2829708 w 2850439"/>
                <a:gd name="connsiteY127" fmla="*/ 5458032 h 5764546"/>
                <a:gd name="connsiteX128" fmla="*/ 2814901 w 2850439"/>
                <a:gd name="connsiteY128" fmla="*/ 5498012 h 5764546"/>
                <a:gd name="connsiteX129" fmla="*/ 2798613 w 2850439"/>
                <a:gd name="connsiteY129" fmla="*/ 5535031 h 5764546"/>
                <a:gd name="connsiteX130" fmla="*/ 2774921 w 2850439"/>
                <a:gd name="connsiteY130" fmla="*/ 5573530 h 5764546"/>
                <a:gd name="connsiteX131" fmla="*/ 2751229 w 2850439"/>
                <a:gd name="connsiteY131" fmla="*/ 5606106 h 5764546"/>
                <a:gd name="connsiteX132" fmla="*/ 2720133 w 2850439"/>
                <a:gd name="connsiteY132" fmla="*/ 5637202 h 5764546"/>
                <a:gd name="connsiteX133" fmla="*/ 2690518 w 2850439"/>
                <a:gd name="connsiteY133" fmla="*/ 5665336 h 5764546"/>
                <a:gd name="connsiteX134" fmla="*/ 2656461 w 2850439"/>
                <a:gd name="connsiteY134" fmla="*/ 5690509 h 5764546"/>
                <a:gd name="connsiteX135" fmla="*/ 2620923 w 2850439"/>
                <a:gd name="connsiteY135" fmla="*/ 5712720 h 5764546"/>
                <a:gd name="connsiteX136" fmla="*/ 2583904 w 2850439"/>
                <a:gd name="connsiteY136" fmla="*/ 5730489 h 5764546"/>
                <a:gd name="connsiteX137" fmla="*/ 2543924 w 2850439"/>
                <a:gd name="connsiteY137" fmla="*/ 5745297 h 5764546"/>
                <a:gd name="connsiteX138" fmla="*/ 2500982 w 2850439"/>
                <a:gd name="connsiteY138" fmla="*/ 5754181 h 5764546"/>
                <a:gd name="connsiteX139" fmla="*/ 2456560 w 2850439"/>
                <a:gd name="connsiteY139" fmla="*/ 5763066 h 5764546"/>
                <a:gd name="connsiteX140" fmla="*/ 2412138 w 2850439"/>
                <a:gd name="connsiteY140" fmla="*/ 5764546 h 5764546"/>
                <a:gd name="connsiteX141" fmla="*/ 439782 w 2850439"/>
                <a:gd name="connsiteY141" fmla="*/ 5764546 h 5764546"/>
                <a:gd name="connsiteX142" fmla="*/ 393879 w 2850439"/>
                <a:gd name="connsiteY142" fmla="*/ 5763066 h 5764546"/>
                <a:gd name="connsiteX143" fmla="*/ 352418 w 2850439"/>
                <a:gd name="connsiteY143" fmla="*/ 5754181 h 5764546"/>
                <a:gd name="connsiteX144" fmla="*/ 309476 w 2850439"/>
                <a:gd name="connsiteY144" fmla="*/ 5745297 h 5764546"/>
                <a:gd name="connsiteX145" fmla="*/ 269496 w 2850439"/>
                <a:gd name="connsiteY145" fmla="*/ 5730489 h 5764546"/>
                <a:gd name="connsiteX146" fmla="*/ 229516 w 2850439"/>
                <a:gd name="connsiteY146" fmla="*/ 5712720 h 5764546"/>
                <a:gd name="connsiteX147" fmla="*/ 195459 w 2850439"/>
                <a:gd name="connsiteY147" fmla="*/ 5690509 h 5764546"/>
                <a:gd name="connsiteX148" fmla="*/ 159921 w 2850439"/>
                <a:gd name="connsiteY148" fmla="*/ 5665336 h 5764546"/>
                <a:gd name="connsiteX149" fmla="*/ 130306 w 2850439"/>
                <a:gd name="connsiteY149" fmla="*/ 5637202 h 5764546"/>
                <a:gd name="connsiteX150" fmla="*/ 100691 w 2850439"/>
                <a:gd name="connsiteY150" fmla="*/ 5606106 h 5764546"/>
                <a:gd name="connsiteX151" fmla="*/ 75518 w 2850439"/>
                <a:gd name="connsiteY151" fmla="*/ 5573530 h 5764546"/>
                <a:gd name="connsiteX152" fmla="*/ 54788 w 2850439"/>
                <a:gd name="connsiteY152" fmla="*/ 5535031 h 5764546"/>
                <a:gd name="connsiteX153" fmla="*/ 35538 w 2850439"/>
                <a:gd name="connsiteY153" fmla="*/ 5498012 h 5764546"/>
                <a:gd name="connsiteX154" fmla="*/ 20731 w 2850439"/>
                <a:gd name="connsiteY154" fmla="*/ 5458032 h 5764546"/>
                <a:gd name="connsiteX155" fmla="*/ 10365 w 2850439"/>
                <a:gd name="connsiteY155" fmla="*/ 5416571 h 5764546"/>
                <a:gd name="connsiteX156" fmla="*/ 2962 w 2850439"/>
                <a:gd name="connsiteY156" fmla="*/ 5373629 h 5764546"/>
                <a:gd name="connsiteX157" fmla="*/ 0 w 2850439"/>
                <a:gd name="connsiteY157" fmla="*/ 5329207 h 5764546"/>
                <a:gd name="connsiteX158" fmla="*/ 0 w 2850439"/>
                <a:gd name="connsiteY158" fmla="*/ 436820 h 5764546"/>
                <a:gd name="connsiteX159" fmla="*/ 2962 w 2850439"/>
                <a:gd name="connsiteY159" fmla="*/ 392398 h 5764546"/>
                <a:gd name="connsiteX160" fmla="*/ 10365 w 2850439"/>
                <a:gd name="connsiteY160" fmla="*/ 349456 h 5764546"/>
                <a:gd name="connsiteX161" fmla="*/ 20731 w 2850439"/>
                <a:gd name="connsiteY161" fmla="*/ 306515 h 5764546"/>
                <a:gd name="connsiteX162" fmla="*/ 35538 w 2850439"/>
                <a:gd name="connsiteY162" fmla="*/ 266535 h 5764546"/>
                <a:gd name="connsiteX163" fmla="*/ 54788 w 2850439"/>
                <a:gd name="connsiteY163" fmla="*/ 229516 h 5764546"/>
                <a:gd name="connsiteX164" fmla="*/ 75518 w 2850439"/>
                <a:gd name="connsiteY164" fmla="*/ 192497 h 5764546"/>
                <a:gd name="connsiteX165" fmla="*/ 100691 w 2850439"/>
                <a:gd name="connsiteY165" fmla="*/ 159921 h 5764546"/>
                <a:gd name="connsiteX166" fmla="*/ 130306 w 2850439"/>
                <a:gd name="connsiteY166" fmla="*/ 127344 h 5764546"/>
                <a:gd name="connsiteX167" fmla="*/ 159921 w 2850439"/>
                <a:gd name="connsiteY167" fmla="*/ 100691 h 5764546"/>
                <a:gd name="connsiteX168" fmla="*/ 195459 w 2850439"/>
                <a:gd name="connsiteY168" fmla="*/ 75518 h 5764546"/>
                <a:gd name="connsiteX169" fmla="*/ 229516 w 2850439"/>
                <a:gd name="connsiteY169" fmla="*/ 53307 h 5764546"/>
                <a:gd name="connsiteX170" fmla="*/ 269496 w 2850439"/>
                <a:gd name="connsiteY170" fmla="*/ 32577 h 5764546"/>
                <a:gd name="connsiteX171" fmla="*/ 309476 w 2850439"/>
                <a:gd name="connsiteY171" fmla="*/ 20731 h 5764546"/>
                <a:gd name="connsiteX172" fmla="*/ 352418 w 2850439"/>
                <a:gd name="connsiteY172" fmla="*/ 8885 h 5764546"/>
                <a:gd name="connsiteX173" fmla="*/ 393879 w 2850439"/>
                <a:gd name="connsiteY173" fmla="*/ 2962 h 576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2850439" h="5764546">
                  <a:moveTo>
                    <a:pt x="429418" y="166583"/>
                  </a:moveTo>
                  <a:lnTo>
                    <a:pt x="401283" y="172506"/>
                  </a:lnTo>
                  <a:lnTo>
                    <a:pt x="374630" y="179910"/>
                  </a:lnTo>
                  <a:lnTo>
                    <a:pt x="346496" y="188794"/>
                  </a:lnTo>
                  <a:lnTo>
                    <a:pt x="321323" y="202121"/>
                  </a:lnTo>
                  <a:lnTo>
                    <a:pt x="297631" y="216929"/>
                  </a:lnTo>
                  <a:lnTo>
                    <a:pt x="275420" y="231736"/>
                  </a:lnTo>
                  <a:lnTo>
                    <a:pt x="254689" y="250986"/>
                  </a:lnTo>
                  <a:lnTo>
                    <a:pt x="235440" y="271716"/>
                  </a:lnTo>
                  <a:lnTo>
                    <a:pt x="217671" y="293927"/>
                  </a:lnTo>
                  <a:lnTo>
                    <a:pt x="204344" y="319100"/>
                  </a:lnTo>
                  <a:lnTo>
                    <a:pt x="192498" y="344273"/>
                  </a:lnTo>
                  <a:lnTo>
                    <a:pt x="182133" y="370926"/>
                  </a:lnTo>
                  <a:lnTo>
                    <a:pt x="174729" y="399060"/>
                  </a:lnTo>
                  <a:lnTo>
                    <a:pt x="170287" y="428675"/>
                  </a:lnTo>
                  <a:lnTo>
                    <a:pt x="167325" y="458290"/>
                  </a:lnTo>
                  <a:lnTo>
                    <a:pt x="167325" y="5306255"/>
                  </a:lnTo>
                  <a:lnTo>
                    <a:pt x="170287" y="5335870"/>
                  </a:lnTo>
                  <a:lnTo>
                    <a:pt x="174729" y="5365485"/>
                  </a:lnTo>
                  <a:lnTo>
                    <a:pt x="182133" y="5393619"/>
                  </a:lnTo>
                  <a:lnTo>
                    <a:pt x="192498" y="5420272"/>
                  </a:lnTo>
                  <a:lnTo>
                    <a:pt x="204344" y="5445445"/>
                  </a:lnTo>
                  <a:lnTo>
                    <a:pt x="217671" y="5467656"/>
                  </a:lnTo>
                  <a:lnTo>
                    <a:pt x="235440" y="5489867"/>
                  </a:lnTo>
                  <a:lnTo>
                    <a:pt x="254689" y="5512079"/>
                  </a:lnTo>
                  <a:lnTo>
                    <a:pt x="275420" y="5529848"/>
                  </a:lnTo>
                  <a:lnTo>
                    <a:pt x="297631" y="5547617"/>
                  </a:lnTo>
                  <a:lnTo>
                    <a:pt x="321323" y="5562424"/>
                  </a:lnTo>
                  <a:lnTo>
                    <a:pt x="346496" y="5574270"/>
                  </a:lnTo>
                  <a:lnTo>
                    <a:pt x="374630" y="5584635"/>
                  </a:lnTo>
                  <a:lnTo>
                    <a:pt x="401283" y="5592039"/>
                  </a:lnTo>
                  <a:lnTo>
                    <a:pt x="429418" y="5595001"/>
                  </a:lnTo>
                  <a:lnTo>
                    <a:pt x="459032" y="5596481"/>
                  </a:lnTo>
                  <a:lnTo>
                    <a:pt x="2391408" y="5596481"/>
                  </a:lnTo>
                  <a:lnTo>
                    <a:pt x="2422504" y="5595001"/>
                  </a:lnTo>
                  <a:lnTo>
                    <a:pt x="2449157" y="5592039"/>
                  </a:lnTo>
                  <a:lnTo>
                    <a:pt x="2478772" y="5584635"/>
                  </a:lnTo>
                  <a:lnTo>
                    <a:pt x="2503944" y="5574270"/>
                  </a:lnTo>
                  <a:lnTo>
                    <a:pt x="2532079" y="5562424"/>
                  </a:lnTo>
                  <a:lnTo>
                    <a:pt x="2554290" y="5547617"/>
                  </a:lnTo>
                  <a:lnTo>
                    <a:pt x="2576501" y="5529848"/>
                  </a:lnTo>
                  <a:lnTo>
                    <a:pt x="2598712" y="5512079"/>
                  </a:lnTo>
                  <a:lnTo>
                    <a:pt x="2616481" y="5489867"/>
                  </a:lnTo>
                  <a:lnTo>
                    <a:pt x="2634250" y="5467656"/>
                  </a:lnTo>
                  <a:lnTo>
                    <a:pt x="2649058" y="5445445"/>
                  </a:lnTo>
                  <a:lnTo>
                    <a:pt x="2660904" y="5420272"/>
                  </a:lnTo>
                  <a:lnTo>
                    <a:pt x="2671269" y="5393619"/>
                  </a:lnTo>
                  <a:lnTo>
                    <a:pt x="2675711" y="5365485"/>
                  </a:lnTo>
                  <a:lnTo>
                    <a:pt x="2680154" y="5335870"/>
                  </a:lnTo>
                  <a:lnTo>
                    <a:pt x="2683115" y="5306255"/>
                  </a:lnTo>
                  <a:lnTo>
                    <a:pt x="2683115" y="458290"/>
                  </a:lnTo>
                  <a:lnTo>
                    <a:pt x="2680154" y="428675"/>
                  </a:lnTo>
                  <a:lnTo>
                    <a:pt x="2675711" y="399060"/>
                  </a:lnTo>
                  <a:lnTo>
                    <a:pt x="2671269" y="370926"/>
                  </a:lnTo>
                  <a:lnTo>
                    <a:pt x="2660904" y="344273"/>
                  </a:lnTo>
                  <a:lnTo>
                    <a:pt x="2649058" y="319100"/>
                  </a:lnTo>
                  <a:lnTo>
                    <a:pt x="2634250" y="293927"/>
                  </a:lnTo>
                  <a:lnTo>
                    <a:pt x="2616481" y="271716"/>
                  </a:lnTo>
                  <a:lnTo>
                    <a:pt x="2598712" y="250986"/>
                  </a:lnTo>
                  <a:lnTo>
                    <a:pt x="2576501" y="231736"/>
                  </a:lnTo>
                  <a:lnTo>
                    <a:pt x="2554290" y="216929"/>
                  </a:lnTo>
                  <a:lnTo>
                    <a:pt x="2532079" y="202121"/>
                  </a:lnTo>
                  <a:lnTo>
                    <a:pt x="2503944" y="188794"/>
                  </a:lnTo>
                  <a:lnTo>
                    <a:pt x="2478772" y="179910"/>
                  </a:lnTo>
                  <a:lnTo>
                    <a:pt x="2449157" y="172506"/>
                  </a:lnTo>
                  <a:lnTo>
                    <a:pt x="2422504" y="166583"/>
                  </a:lnTo>
                  <a:lnTo>
                    <a:pt x="2391408" y="166583"/>
                  </a:lnTo>
                  <a:lnTo>
                    <a:pt x="2179661" y="166583"/>
                  </a:lnTo>
                  <a:lnTo>
                    <a:pt x="2167815" y="166583"/>
                  </a:lnTo>
                  <a:lnTo>
                    <a:pt x="2157450" y="169545"/>
                  </a:lnTo>
                  <a:lnTo>
                    <a:pt x="2147084" y="173987"/>
                  </a:lnTo>
                  <a:lnTo>
                    <a:pt x="2139681" y="181391"/>
                  </a:lnTo>
                  <a:lnTo>
                    <a:pt x="2132277" y="188794"/>
                  </a:lnTo>
                  <a:lnTo>
                    <a:pt x="2127835" y="199160"/>
                  </a:lnTo>
                  <a:lnTo>
                    <a:pt x="2124873" y="209525"/>
                  </a:lnTo>
                  <a:lnTo>
                    <a:pt x="2124873" y="221371"/>
                  </a:lnTo>
                  <a:lnTo>
                    <a:pt x="2123392" y="236178"/>
                  </a:lnTo>
                  <a:lnTo>
                    <a:pt x="2123392" y="250986"/>
                  </a:lnTo>
                  <a:lnTo>
                    <a:pt x="2113027" y="279120"/>
                  </a:lnTo>
                  <a:lnTo>
                    <a:pt x="2101181" y="304293"/>
                  </a:lnTo>
                  <a:lnTo>
                    <a:pt x="2080451" y="326504"/>
                  </a:lnTo>
                  <a:lnTo>
                    <a:pt x="2058240" y="344273"/>
                  </a:lnTo>
                  <a:lnTo>
                    <a:pt x="2033067" y="359080"/>
                  </a:lnTo>
                  <a:lnTo>
                    <a:pt x="2006413" y="366484"/>
                  </a:lnTo>
                  <a:lnTo>
                    <a:pt x="1991606" y="367965"/>
                  </a:lnTo>
                  <a:lnTo>
                    <a:pt x="1975318" y="367965"/>
                  </a:lnTo>
                  <a:lnTo>
                    <a:pt x="875123" y="367965"/>
                  </a:lnTo>
                  <a:lnTo>
                    <a:pt x="860315" y="367965"/>
                  </a:lnTo>
                  <a:lnTo>
                    <a:pt x="845508" y="366484"/>
                  </a:lnTo>
                  <a:lnTo>
                    <a:pt x="817373" y="359080"/>
                  </a:lnTo>
                  <a:lnTo>
                    <a:pt x="792201" y="344273"/>
                  </a:lnTo>
                  <a:lnTo>
                    <a:pt x="769989" y="326504"/>
                  </a:lnTo>
                  <a:lnTo>
                    <a:pt x="752220" y="304293"/>
                  </a:lnTo>
                  <a:lnTo>
                    <a:pt x="737413" y="279120"/>
                  </a:lnTo>
                  <a:lnTo>
                    <a:pt x="730009" y="250986"/>
                  </a:lnTo>
                  <a:lnTo>
                    <a:pt x="728529" y="236178"/>
                  </a:lnTo>
                  <a:lnTo>
                    <a:pt x="728529" y="221371"/>
                  </a:lnTo>
                  <a:lnTo>
                    <a:pt x="725567" y="209525"/>
                  </a:lnTo>
                  <a:lnTo>
                    <a:pt x="722606" y="199160"/>
                  </a:lnTo>
                  <a:lnTo>
                    <a:pt x="718163" y="188794"/>
                  </a:lnTo>
                  <a:lnTo>
                    <a:pt x="710760" y="181391"/>
                  </a:lnTo>
                  <a:lnTo>
                    <a:pt x="703356" y="173987"/>
                  </a:lnTo>
                  <a:lnTo>
                    <a:pt x="692991" y="169545"/>
                  </a:lnTo>
                  <a:lnTo>
                    <a:pt x="682625" y="166583"/>
                  </a:lnTo>
                  <a:lnTo>
                    <a:pt x="673741" y="166583"/>
                  </a:lnTo>
                  <a:lnTo>
                    <a:pt x="459032" y="166583"/>
                  </a:lnTo>
                  <a:close/>
                  <a:moveTo>
                    <a:pt x="439782" y="0"/>
                  </a:moveTo>
                  <a:lnTo>
                    <a:pt x="2412138" y="0"/>
                  </a:lnTo>
                  <a:lnTo>
                    <a:pt x="2456560" y="2962"/>
                  </a:lnTo>
                  <a:lnTo>
                    <a:pt x="2500982" y="8885"/>
                  </a:lnTo>
                  <a:lnTo>
                    <a:pt x="2543924" y="20731"/>
                  </a:lnTo>
                  <a:lnTo>
                    <a:pt x="2583904" y="32577"/>
                  </a:lnTo>
                  <a:lnTo>
                    <a:pt x="2620923" y="53307"/>
                  </a:lnTo>
                  <a:lnTo>
                    <a:pt x="2656461" y="75518"/>
                  </a:lnTo>
                  <a:lnTo>
                    <a:pt x="2690518" y="100691"/>
                  </a:lnTo>
                  <a:lnTo>
                    <a:pt x="2720133" y="127344"/>
                  </a:lnTo>
                  <a:lnTo>
                    <a:pt x="2751229" y="159921"/>
                  </a:lnTo>
                  <a:lnTo>
                    <a:pt x="2774921" y="192497"/>
                  </a:lnTo>
                  <a:lnTo>
                    <a:pt x="2798613" y="229516"/>
                  </a:lnTo>
                  <a:lnTo>
                    <a:pt x="2814901" y="266535"/>
                  </a:lnTo>
                  <a:lnTo>
                    <a:pt x="2829708" y="306515"/>
                  </a:lnTo>
                  <a:lnTo>
                    <a:pt x="2840074" y="349456"/>
                  </a:lnTo>
                  <a:lnTo>
                    <a:pt x="2847478" y="392398"/>
                  </a:lnTo>
                  <a:lnTo>
                    <a:pt x="2850439" y="436820"/>
                  </a:lnTo>
                  <a:lnTo>
                    <a:pt x="2850439" y="5329207"/>
                  </a:lnTo>
                  <a:lnTo>
                    <a:pt x="2847478" y="5373629"/>
                  </a:lnTo>
                  <a:lnTo>
                    <a:pt x="2840074" y="5416571"/>
                  </a:lnTo>
                  <a:lnTo>
                    <a:pt x="2829708" y="5458032"/>
                  </a:lnTo>
                  <a:lnTo>
                    <a:pt x="2814901" y="5498012"/>
                  </a:lnTo>
                  <a:lnTo>
                    <a:pt x="2798613" y="5535031"/>
                  </a:lnTo>
                  <a:lnTo>
                    <a:pt x="2774921" y="5573530"/>
                  </a:lnTo>
                  <a:lnTo>
                    <a:pt x="2751229" y="5606106"/>
                  </a:lnTo>
                  <a:lnTo>
                    <a:pt x="2720133" y="5637202"/>
                  </a:lnTo>
                  <a:lnTo>
                    <a:pt x="2690518" y="5665336"/>
                  </a:lnTo>
                  <a:lnTo>
                    <a:pt x="2656461" y="5690509"/>
                  </a:lnTo>
                  <a:lnTo>
                    <a:pt x="2620923" y="5712720"/>
                  </a:lnTo>
                  <a:lnTo>
                    <a:pt x="2583904" y="5730489"/>
                  </a:lnTo>
                  <a:lnTo>
                    <a:pt x="2543924" y="5745297"/>
                  </a:lnTo>
                  <a:lnTo>
                    <a:pt x="2500982" y="5754181"/>
                  </a:lnTo>
                  <a:lnTo>
                    <a:pt x="2456560" y="5763066"/>
                  </a:lnTo>
                  <a:lnTo>
                    <a:pt x="2412138" y="5764546"/>
                  </a:lnTo>
                  <a:lnTo>
                    <a:pt x="439782" y="5764546"/>
                  </a:lnTo>
                  <a:lnTo>
                    <a:pt x="393879" y="5763066"/>
                  </a:lnTo>
                  <a:lnTo>
                    <a:pt x="352418" y="5754181"/>
                  </a:lnTo>
                  <a:lnTo>
                    <a:pt x="309476" y="5745297"/>
                  </a:lnTo>
                  <a:lnTo>
                    <a:pt x="269496" y="5730489"/>
                  </a:lnTo>
                  <a:lnTo>
                    <a:pt x="229516" y="5712720"/>
                  </a:lnTo>
                  <a:lnTo>
                    <a:pt x="195459" y="5690509"/>
                  </a:lnTo>
                  <a:lnTo>
                    <a:pt x="159921" y="5665336"/>
                  </a:lnTo>
                  <a:lnTo>
                    <a:pt x="130306" y="5637202"/>
                  </a:lnTo>
                  <a:lnTo>
                    <a:pt x="100691" y="5606106"/>
                  </a:lnTo>
                  <a:lnTo>
                    <a:pt x="75518" y="5573530"/>
                  </a:lnTo>
                  <a:lnTo>
                    <a:pt x="54788" y="5535031"/>
                  </a:lnTo>
                  <a:lnTo>
                    <a:pt x="35538" y="5498012"/>
                  </a:lnTo>
                  <a:lnTo>
                    <a:pt x="20731" y="5458032"/>
                  </a:lnTo>
                  <a:lnTo>
                    <a:pt x="10365" y="5416571"/>
                  </a:lnTo>
                  <a:lnTo>
                    <a:pt x="2962" y="5373629"/>
                  </a:lnTo>
                  <a:lnTo>
                    <a:pt x="0" y="5329207"/>
                  </a:lnTo>
                  <a:lnTo>
                    <a:pt x="0" y="436820"/>
                  </a:lnTo>
                  <a:lnTo>
                    <a:pt x="2962" y="392398"/>
                  </a:lnTo>
                  <a:lnTo>
                    <a:pt x="10365" y="349456"/>
                  </a:lnTo>
                  <a:lnTo>
                    <a:pt x="20731" y="306515"/>
                  </a:lnTo>
                  <a:lnTo>
                    <a:pt x="35538" y="266535"/>
                  </a:lnTo>
                  <a:lnTo>
                    <a:pt x="54788" y="229516"/>
                  </a:lnTo>
                  <a:lnTo>
                    <a:pt x="75518" y="192497"/>
                  </a:lnTo>
                  <a:lnTo>
                    <a:pt x="100691" y="159921"/>
                  </a:lnTo>
                  <a:lnTo>
                    <a:pt x="130306" y="127344"/>
                  </a:lnTo>
                  <a:lnTo>
                    <a:pt x="159921" y="100691"/>
                  </a:lnTo>
                  <a:lnTo>
                    <a:pt x="195459" y="75518"/>
                  </a:lnTo>
                  <a:lnTo>
                    <a:pt x="229516" y="53307"/>
                  </a:lnTo>
                  <a:lnTo>
                    <a:pt x="269496" y="32577"/>
                  </a:lnTo>
                  <a:lnTo>
                    <a:pt x="309476" y="20731"/>
                  </a:lnTo>
                  <a:lnTo>
                    <a:pt x="352418" y="8885"/>
                  </a:lnTo>
                  <a:lnTo>
                    <a:pt x="393879" y="29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Freeform 90">
              <a:extLst>
                <a:ext uri="{FF2B5EF4-FFF2-40B4-BE49-F238E27FC236}">
                  <a16:creationId xmlns:a16="http://schemas.microsoft.com/office/drawing/2014/main" id="{17FBC7C0-0417-639C-E95E-EB6809526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6447" y="577823"/>
              <a:ext cx="321323" cy="5703835"/>
            </a:xfrm>
            <a:custGeom>
              <a:avLst/>
              <a:gdLst>
                <a:gd name="T0" fmla="*/ 0 w 217"/>
                <a:gd name="T1" fmla="*/ 0 h 3852"/>
                <a:gd name="T2" fmla="*/ 42 w 217"/>
                <a:gd name="T3" fmla="*/ 20 h 3852"/>
                <a:gd name="T4" fmla="*/ 81 w 217"/>
                <a:gd name="T5" fmla="*/ 45 h 3852"/>
                <a:gd name="T6" fmla="*/ 115 w 217"/>
                <a:gd name="T7" fmla="*/ 77 h 3852"/>
                <a:gd name="T8" fmla="*/ 143 w 217"/>
                <a:gd name="T9" fmla="*/ 112 h 3852"/>
                <a:gd name="T10" fmla="*/ 168 w 217"/>
                <a:gd name="T11" fmla="*/ 153 h 3852"/>
                <a:gd name="T12" fmla="*/ 185 w 217"/>
                <a:gd name="T13" fmla="*/ 196 h 3852"/>
                <a:gd name="T14" fmla="*/ 197 w 217"/>
                <a:gd name="T15" fmla="*/ 244 h 3852"/>
                <a:gd name="T16" fmla="*/ 200 w 217"/>
                <a:gd name="T17" fmla="*/ 292 h 3852"/>
                <a:gd name="T18" fmla="*/ 200 w 217"/>
                <a:gd name="T19" fmla="*/ 3559 h 3852"/>
                <a:gd name="T20" fmla="*/ 197 w 217"/>
                <a:gd name="T21" fmla="*/ 3608 h 3852"/>
                <a:gd name="T22" fmla="*/ 185 w 217"/>
                <a:gd name="T23" fmla="*/ 3655 h 3852"/>
                <a:gd name="T24" fmla="*/ 168 w 217"/>
                <a:gd name="T25" fmla="*/ 3699 h 3852"/>
                <a:gd name="T26" fmla="*/ 143 w 217"/>
                <a:gd name="T27" fmla="*/ 3738 h 3852"/>
                <a:gd name="T28" fmla="*/ 115 w 217"/>
                <a:gd name="T29" fmla="*/ 3775 h 3852"/>
                <a:gd name="T30" fmla="*/ 81 w 217"/>
                <a:gd name="T31" fmla="*/ 3805 h 3852"/>
                <a:gd name="T32" fmla="*/ 42 w 217"/>
                <a:gd name="T33" fmla="*/ 3832 h 3852"/>
                <a:gd name="T34" fmla="*/ 0 w 217"/>
                <a:gd name="T35" fmla="*/ 3852 h 3852"/>
                <a:gd name="T36" fmla="*/ 22 w 217"/>
                <a:gd name="T37" fmla="*/ 3845 h 3852"/>
                <a:gd name="T38" fmla="*/ 66 w 217"/>
                <a:gd name="T39" fmla="*/ 3827 h 3852"/>
                <a:gd name="T40" fmla="*/ 104 w 217"/>
                <a:gd name="T41" fmla="*/ 3802 h 3852"/>
                <a:gd name="T42" fmla="*/ 140 w 217"/>
                <a:gd name="T43" fmla="*/ 3771 h 3852"/>
                <a:gd name="T44" fmla="*/ 168 w 217"/>
                <a:gd name="T45" fmla="*/ 3734 h 3852"/>
                <a:gd name="T46" fmla="*/ 192 w 217"/>
                <a:gd name="T47" fmla="*/ 3694 h 3852"/>
                <a:gd name="T48" fmla="*/ 207 w 217"/>
                <a:gd name="T49" fmla="*/ 3650 h 3852"/>
                <a:gd name="T50" fmla="*/ 215 w 217"/>
                <a:gd name="T51" fmla="*/ 3601 h 3852"/>
                <a:gd name="T52" fmla="*/ 217 w 217"/>
                <a:gd name="T53" fmla="*/ 274 h 3852"/>
                <a:gd name="T54" fmla="*/ 215 w 217"/>
                <a:gd name="T55" fmla="*/ 249 h 3852"/>
                <a:gd name="T56" fmla="*/ 207 w 217"/>
                <a:gd name="T57" fmla="*/ 202 h 3852"/>
                <a:gd name="T58" fmla="*/ 192 w 217"/>
                <a:gd name="T59" fmla="*/ 158 h 3852"/>
                <a:gd name="T60" fmla="*/ 168 w 217"/>
                <a:gd name="T61" fmla="*/ 117 h 3852"/>
                <a:gd name="T62" fmla="*/ 140 w 217"/>
                <a:gd name="T63" fmla="*/ 80 h 3852"/>
                <a:gd name="T64" fmla="*/ 104 w 217"/>
                <a:gd name="T65" fmla="*/ 50 h 3852"/>
                <a:gd name="T66" fmla="*/ 66 w 217"/>
                <a:gd name="T67" fmla="*/ 25 h 3852"/>
                <a:gd name="T68" fmla="*/ 22 w 217"/>
                <a:gd name="T69" fmla="*/ 6 h 3852"/>
                <a:gd name="T70" fmla="*/ 0 w 217"/>
                <a:gd name="T71" fmla="*/ 0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" h="3852">
                  <a:moveTo>
                    <a:pt x="0" y="0"/>
                  </a:moveTo>
                  <a:lnTo>
                    <a:pt x="0" y="0"/>
                  </a:lnTo>
                  <a:lnTo>
                    <a:pt x="20" y="10"/>
                  </a:lnTo>
                  <a:lnTo>
                    <a:pt x="42" y="20"/>
                  </a:lnTo>
                  <a:lnTo>
                    <a:pt x="62" y="32"/>
                  </a:lnTo>
                  <a:lnTo>
                    <a:pt x="81" y="45"/>
                  </a:lnTo>
                  <a:lnTo>
                    <a:pt x="98" y="60"/>
                  </a:lnTo>
                  <a:lnTo>
                    <a:pt x="115" y="77"/>
                  </a:lnTo>
                  <a:lnTo>
                    <a:pt x="130" y="94"/>
                  </a:lnTo>
                  <a:lnTo>
                    <a:pt x="143" y="112"/>
                  </a:lnTo>
                  <a:lnTo>
                    <a:pt x="157" y="133"/>
                  </a:lnTo>
                  <a:lnTo>
                    <a:pt x="168" y="153"/>
                  </a:lnTo>
                  <a:lnTo>
                    <a:pt x="177" y="175"/>
                  </a:lnTo>
                  <a:lnTo>
                    <a:pt x="185" y="196"/>
                  </a:lnTo>
                  <a:lnTo>
                    <a:pt x="192" y="220"/>
                  </a:lnTo>
                  <a:lnTo>
                    <a:pt x="197" y="244"/>
                  </a:lnTo>
                  <a:lnTo>
                    <a:pt x="199" y="267"/>
                  </a:lnTo>
                  <a:lnTo>
                    <a:pt x="200" y="292"/>
                  </a:lnTo>
                  <a:lnTo>
                    <a:pt x="200" y="3559"/>
                  </a:lnTo>
                  <a:lnTo>
                    <a:pt x="200" y="3559"/>
                  </a:lnTo>
                  <a:lnTo>
                    <a:pt x="199" y="3583"/>
                  </a:lnTo>
                  <a:lnTo>
                    <a:pt x="197" y="3608"/>
                  </a:lnTo>
                  <a:lnTo>
                    <a:pt x="192" y="3632"/>
                  </a:lnTo>
                  <a:lnTo>
                    <a:pt x="185" y="3655"/>
                  </a:lnTo>
                  <a:lnTo>
                    <a:pt x="177" y="3677"/>
                  </a:lnTo>
                  <a:lnTo>
                    <a:pt x="168" y="3699"/>
                  </a:lnTo>
                  <a:lnTo>
                    <a:pt x="157" y="3719"/>
                  </a:lnTo>
                  <a:lnTo>
                    <a:pt x="143" y="3738"/>
                  </a:lnTo>
                  <a:lnTo>
                    <a:pt x="130" y="3756"/>
                  </a:lnTo>
                  <a:lnTo>
                    <a:pt x="115" y="3775"/>
                  </a:lnTo>
                  <a:lnTo>
                    <a:pt x="98" y="3790"/>
                  </a:lnTo>
                  <a:lnTo>
                    <a:pt x="81" y="3805"/>
                  </a:lnTo>
                  <a:lnTo>
                    <a:pt x="62" y="3818"/>
                  </a:lnTo>
                  <a:lnTo>
                    <a:pt x="42" y="3832"/>
                  </a:lnTo>
                  <a:lnTo>
                    <a:pt x="20" y="3842"/>
                  </a:lnTo>
                  <a:lnTo>
                    <a:pt x="0" y="3852"/>
                  </a:lnTo>
                  <a:lnTo>
                    <a:pt x="0" y="3852"/>
                  </a:lnTo>
                  <a:lnTo>
                    <a:pt x="22" y="3845"/>
                  </a:lnTo>
                  <a:lnTo>
                    <a:pt x="44" y="3837"/>
                  </a:lnTo>
                  <a:lnTo>
                    <a:pt x="66" y="3827"/>
                  </a:lnTo>
                  <a:lnTo>
                    <a:pt x="86" y="3815"/>
                  </a:lnTo>
                  <a:lnTo>
                    <a:pt x="104" y="3802"/>
                  </a:lnTo>
                  <a:lnTo>
                    <a:pt x="123" y="3786"/>
                  </a:lnTo>
                  <a:lnTo>
                    <a:pt x="140" y="3771"/>
                  </a:lnTo>
                  <a:lnTo>
                    <a:pt x="155" y="3753"/>
                  </a:lnTo>
                  <a:lnTo>
                    <a:pt x="168" y="3734"/>
                  </a:lnTo>
                  <a:lnTo>
                    <a:pt x="180" y="3714"/>
                  </a:lnTo>
                  <a:lnTo>
                    <a:pt x="192" y="3694"/>
                  </a:lnTo>
                  <a:lnTo>
                    <a:pt x="200" y="3672"/>
                  </a:lnTo>
                  <a:lnTo>
                    <a:pt x="207" y="3650"/>
                  </a:lnTo>
                  <a:lnTo>
                    <a:pt x="212" y="3627"/>
                  </a:lnTo>
                  <a:lnTo>
                    <a:pt x="215" y="3601"/>
                  </a:lnTo>
                  <a:lnTo>
                    <a:pt x="217" y="3578"/>
                  </a:lnTo>
                  <a:lnTo>
                    <a:pt x="217" y="274"/>
                  </a:lnTo>
                  <a:lnTo>
                    <a:pt x="217" y="274"/>
                  </a:lnTo>
                  <a:lnTo>
                    <a:pt x="215" y="249"/>
                  </a:lnTo>
                  <a:lnTo>
                    <a:pt x="212" y="225"/>
                  </a:lnTo>
                  <a:lnTo>
                    <a:pt x="207" y="202"/>
                  </a:lnTo>
                  <a:lnTo>
                    <a:pt x="200" y="180"/>
                  </a:lnTo>
                  <a:lnTo>
                    <a:pt x="192" y="158"/>
                  </a:lnTo>
                  <a:lnTo>
                    <a:pt x="180" y="136"/>
                  </a:lnTo>
                  <a:lnTo>
                    <a:pt x="168" y="117"/>
                  </a:lnTo>
                  <a:lnTo>
                    <a:pt x="155" y="97"/>
                  </a:lnTo>
                  <a:lnTo>
                    <a:pt x="140" y="80"/>
                  </a:lnTo>
                  <a:lnTo>
                    <a:pt x="123" y="64"/>
                  </a:lnTo>
                  <a:lnTo>
                    <a:pt x="104" y="50"/>
                  </a:lnTo>
                  <a:lnTo>
                    <a:pt x="86" y="37"/>
                  </a:lnTo>
                  <a:lnTo>
                    <a:pt x="66" y="25"/>
                  </a:lnTo>
                  <a:lnTo>
                    <a:pt x="44" y="15"/>
                  </a:lnTo>
                  <a:lnTo>
                    <a:pt x="2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8" name="Freeform 91">
              <a:extLst>
                <a:ext uri="{FF2B5EF4-FFF2-40B4-BE49-F238E27FC236}">
                  <a16:creationId xmlns:a16="http://schemas.microsoft.com/office/drawing/2014/main" id="{855C95C6-95BD-1501-4571-9157DCEA1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427" y="574862"/>
              <a:ext cx="336130" cy="5709758"/>
            </a:xfrm>
            <a:custGeom>
              <a:avLst/>
              <a:gdLst>
                <a:gd name="T0" fmla="*/ 20 w 227"/>
                <a:gd name="T1" fmla="*/ 294 h 3856"/>
                <a:gd name="T2" fmla="*/ 22 w 227"/>
                <a:gd name="T3" fmla="*/ 269 h 3856"/>
                <a:gd name="T4" fmla="*/ 29 w 227"/>
                <a:gd name="T5" fmla="*/ 220 h 3856"/>
                <a:gd name="T6" fmla="*/ 44 w 227"/>
                <a:gd name="T7" fmla="*/ 175 h 3856"/>
                <a:gd name="T8" fmla="*/ 66 w 227"/>
                <a:gd name="T9" fmla="*/ 133 h 3856"/>
                <a:gd name="T10" fmla="*/ 92 w 227"/>
                <a:gd name="T11" fmla="*/ 94 h 3856"/>
                <a:gd name="T12" fmla="*/ 126 w 227"/>
                <a:gd name="T13" fmla="*/ 61 h 3856"/>
                <a:gd name="T14" fmla="*/ 163 w 227"/>
                <a:gd name="T15" fmla="*/ 32 h 3856"/>
                <a:gd name="T16" fmla="*/ 205 w 227"/>
                <a:gd name="T17" fmla="*/ 8 h 3856"/>
                <a:gd name="T18" fmla="*/ 227 w 227"/>
                <a:gd name="T19" fmla="*/ 0 h 3856"/>
                <a:gd name="T20" fmla="*/ 180 w 227"/>
                <a:gd name="T21" fmla="*/ 13 h 3856"/>
                <a:gd name="T22" fmla="*/ 136 w 227"/>
                <a:gd name="T23" fmla="*/ 35 h 3856"/>
                <a:gd name="T24" fmla="*/ 99 w 227"/>
                <a:gd name="T25" fmla="*/ 62 h 3856"/>
                <a:gd name="T26" fmla="*/ 66 w 227"/>
                <a:gd name="T27" fmla="*/ 96 h 3856"/>
                <a:gd name="T28" fmla="*/ 39 w 227"/>
                <a:gd name="T29" fmla="*/ 136 h 3856"/>
                <a:gd name="T30" fmla="*/ 18 w 227"/>
                <a:gd name="T31" fmla="*/ 178 h 3856"/>
                <a:gd name="T32" fmla="*/ 5 w 227"/>
                <a:gd name="T33" fmla="*/ 225 h 3856"/>
                <a:gd name="T34" fmla="*/ 0 w 227"/>
                <a:gd name="T35" fmla="*/ 276 h 3856"/>
                <a:gd name="T36" fmla="*/ 0 w 227"/>
                <a:gd name="T37" fmla="*/ 3580 h 3856"/>
                <a:gd name="T38" fmla="*/ 5 w 227"/>
                <a:gd name="T39" fmla="*/ 3629 h 3856"/>
                <a:gd name="T40" fmla="*/ 18 w 227"/>
                <a:gd name="T41" fmla="*/ 3676 h 3856"/>
                <a:gd name="T42" fmla="*/ 39 w 227"/>
                <a:gd name="T43" fmla="*/ 3719 h 3856"/>
                <a:gd name="T44" fmla="*/ 66 w 227"/>
                <a:gd name="T45" fmla="*/ 3758 h 3856"/>
                <a:gd name="T46" fmla="*/ 99 w 227"/>
                <a:gd name="T47" fmla="*/ 3793 h 3856"/>
                <a:gd name="T48" fmla="*/ 136 w 227"/>
                <a:gd name="T49" fmla="*/ 3820 h 3856"/>
                <a:gd name="T50" fmla="*/ 180 w 227"/>
                <a:gd name="T51" fmla="*/ 3842 h 3856"/>
                <a:gd name="T52" fmla="*/ 227 w 227"/>
                <a:gd name="T53" fmla="*/ 3856 h 3856"/>
                <a:gd name="T54" fmla="*/ 205 w 227"/>
                <a:gd name="T55" fmla="*/ 3847 h 3856"/>
                <a:gd name="T56" fmla="*/ 163 w 227"/>
                <a:gd name="T57" fmla="*/ 3824 h 3856"/>
                <a:gd name="T58" fmla="*/ 126 w 227"/>
                <a:gd name="T59" fmla="*/ 3795 h 3856"/>
                <a:gd name="T60" fmla="*/ 92 w 227"/>
                <a:gd name="T61" fmla="*/ 3761 h 3856"/>
                <a:gd name="T62" fmla="*/ 66 w 227"/>
                <a:gd name="T63" fmla="*/ 3723 h 3856"/>
                <a:gd name="T64" fmla="*/ 44 w 227"/>
                <a:gd name="T65" fmla="*/ 3681 h 3856"/>
                <a:gd name="T66" fmla="*/ 29 w 227"/>
                <a:gd name="T67" fmla="*/ 3635 h 3856"/>
                <a:gd name="T68" fmla="*/ 22 w 227"/>
                <a:gd name="T69" fmla="*/ 3587 h 3856"/>
                <a:gd name="T70" fmla="*/ 20 w 227"/>
                <a:gd name="T71" fmla="*/ 3561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7" h="3856">
                  <a:moveTo>
                    <a:pt x="20" y="3561"/>
                  </a:moveTo>
                  <a:lnTo>
                    <a:pt x="20" y="294"/>
                  </a:lnTo>
                  <a:lnTo>
                    <a:pt x="20" y="294"/>
                  </a:lnTo>
                  <a:lnTo>
                    <a:pt x="22" y="269"/>
                  </a:lnTo>
                  <a:lnTo>
                    <a:pt x="23" y="244"/>
                  </a:lnTo>
                  <a:lnTo>
                    <a:pt x="29" y="220"/>
                  </a:lnTo>
                  <a:lnTo>
                    <a:pt x="35" y="197"/>
                  </a:lnTo>
                  <a:lnTo>
                    <a:pt x="44" y="175"/>
                  </a:lnTo>
                  <a:lnTo>
                    <a:pt x="54" y="153"/>
                  </a:lnTo>
                  <a:lnTo>
                    <a:pt x="66" y="133"/>
                  </a:lnTo>
                  <a:lnTo>
                    <a:pt x="79" y="113"/>
                  </a:lnTo>
                  <a:lnTo>
                    <a:pt x="92" y="94"/>
                  </a:lnTo>
                  <a:lnTo>
                    <a:pt x="109" y="76"/>
                  </a:lnTo>
                  <a:lnTo>
                    <a:pt x="126" y="61"/>
                  </a:lnTo>
                  <a:lnTo>
                    <a:pt x="143" y="45"/>
                  </a:lnTo>
                  <a:lnTo>
                    <a:pt x="163" y="32"/>
                  </a:lnTo>
                  <a:lnTo>
                    <a:pt x="183" y="20"/>
                  </a:lnTo>
                  <a:lnTo>
                    <a:pt x="205" y="8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03" y="5"/>
                  </a:lnTo>
                  <a:lnTo>
                    <a:pt x="180" y="13"/>
                  </a:lnTo>
                  <a:lnTo>
                    <a:pt x="158" y="24"/>
                  </a:lnTo>
                  <a:lnTo>
                    <a:pt x="136" y="35"/>
                  </a:lnTo>
                  <a:lnTo>
                    <a:pt x="118" y="47"/>
                  </a:lnTo>
                  <a:lnTo>
                    <a:pt x="99" y="62"/>
                  </a:lnTo>
                  <a:lnTo>
                    <a:pt x="81" y="79"/>
                  </a:lnTo>
                  <a:lnTo>
                    <a:pt x="66" y="96"/>
                  </a:lnTo>
                  <a:lnTo>
                    <a:pt x="50" y="116"/>
                  </a:lnTo>
                  <a:lnTo>
                    <a:pt x="39" y="136"/>
                  </a:lnTo>
                  <a:lnTo>
                    <a:pt x="27" y="156"/>
                  </a:lnTo>
                  <a:lnTo>
                    <a:pt x="18" y="178"/>
                  </a:lnTo>
                  <a:lnTo>
                    <a:pt x="10" y="202"/>
                  </a:lnTo>
                  <a:lnTo>
                    <a:pt x="5" y="225"/>
                  </a:lnTo>
                  <a:lnTo>
                    <a:pt x="2" y="251"/>
                  </a:lnTo>
                  <a:lnTo>
                    <a:pt x="0" y="276"/>
                  </a:lnTo>
                  <a:lnTo>
                    <a:pt x="0" y="3580"/>
                  </a:lnTo>
                  <a:lnTo>
                    <a:pt x="0" y="3580"/>
                  </a:lnTo>
                  <a:lnTo>
                    <a:pt x="2" y="3605"/>
                  </a:lnTo>
                  <a:lnTo>
                    <a:pt x="5" y="3629"/>
                  </a:lnTo>
                  <a:lnTo>
                    <a:pt x="10" y="3654"/>
                  </a:lnTo>
                  <a:lnTo>
                    <a:pt x="18" y="3676"/>
                  </a:lnTo>
                  <a:lnTo>
                    <a:pt x="27" y="3699"/>
                  </a:lnTo>
                  <a:lnTo>
                    <a:pt x="39" y="3719"/>
                  </a:lnTo>
                  <a:lnTo>
                    <a:pt x="50" y="3740"/>
                  </a:lnTo>
                  <a:lnTo>
                    <a:pt x="66" y="3758"/>
                  </a:lnTo>
                  <a:lnTo>
                    <a:pt x="81" y="3777"/>
                  </a:lnTo>
                  <a:lnTo>
                    <a:pt x="99" y="3793"/>
                  </a:lnTo>
                  <a:lnTo>
                    <a:pt x="118" y="3807"/>
                  </a:lnTo>
                  <a:lnTo>
                    <a:pt x="136" y="3820"/>
                  </a:lnTo>
                  <a:lnTo>
                    <a:pt x="158" y="3832"/>
                  </a:lnTo>
                  <a:lnTo>
                    <a:pt x="180" y="3842"/>
                  </a:lnTo>
                  <a:lnTo>
                    <a:pt x="203" y="3849"/>
                  </a:lnTo>
                  <a:lnTo>
                    <a:pt x="227" y="3856"/>
                  </a:lnTo>
                  <a:lnTo>
                    <a:pt x="227" y="3856"/>
                  </a:lnTo>
                  <a:lnTo>
                    <a:pt x="205" y="3847"/>
                  </a:lnTo>
                  <a:lnTo>
                    <a:pt x="183" y="3836"/>
                  </a:lnTo>
                  <a:lnTo>
                    <a:pt x="163" y="3824"/>
                  </a:lnTo>
                  <a:lnTo>
                    <a:pt x="143" y="3810"/>
                  </a:lnTo>
                  <a:lnTo>
                    <a:pt x="126" y="3795"/>
                  </a:lnTo>
                  <a:lnTo>
                    <a:pt x="109" y="3778"/>
                  </a:lnTo>
                  <a:lnTo>
                    <a:pt x="92" y="3761"/>
                  </a:lnTo>
                  <a:lnTo>
                    <a:pt x="79" y="3743"/>
                  </a:lnTo>
                  <a:lnTo>
                    <a:pt x="66" y="3723"/>
                  </a:lnTo>
                  <a:lnTo>
                    <a:pt x="54" y="3703"/>
                  </a:lnTo>
                  <a:lnTo>
                    <a:pt x="44" y="3681"/>
                  </a:lnTo>
                  <a:lnTo>
                    <a:pt x="35" y="3657"/>
                  </a:lnTo>
                  <a:lnTo>
                    <a:pt x="29" y="3635"/>
                  </a:lnTo>
                  <a:lnTo>
                    <a:pt x="23" y="3610"/>
                  </a:lnTo>
                  <a:lnTo>
                    <a:pt x="22" y="3587"/>
                  </a:lnTo>
                  <a:lnTo>
                    <a:pt x="20" y="3561"/>
                  </a:lnTo>
                  <a:lnTo>
                    <a:pt x="20" y="3561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" name="Freeform 92">
              <a:extLst>
                <a:ext uri="{FF2B5EF4-FFF2-40B4-BE49-F238E27FC236}">
                  <a16:creationId xmlns:a16="http://schemas.microsoft.com/office/drawing/2014/main" id="{15298FF7-B6C9-0749-A573-FDC2E49FC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0618" y="567458"/>
              <a:ext cx="2684596" cy="214708"/>
            </a:xfrm>
            <a:custGeom>
              <a:avLst/>
              <a:gdLst>
                <a:gd name="T0" fmla="*/ 1571 w 1813"/>
                <a:gd name="T1" fmla="*/ 22 h 145"/>
                <a:gd name="T2" fmla="*/ 1590 w 1813"/>
                <a:gd name="T3" fmla="*/ 22 h 145"/>
                <a:gd name="T4" fmla="*/ 1625 w 1813"/>
                <a:gd name="T5" fmla="*/ 27 h 145"/>
                <a:gd name="T6" fmla="*/ 1660 w 1813"/>
                <a:gd name="T7" fmla="*/ 35 h 145"/>
                <a:gd name="T8" fmla="*/ 1692 w 1813"/>
                <a:gd name="T9" fmla="*/ 47 h 145"/>
                <a:gd name="T10" fmla="*/ 1739 w 1813"/>
                <a:gd name="T11" fmla="*/ 72 h 145"/>
                <a:gd name="T12" fmla="*/ 1791 w 1813"/>
                <a:gd name="T13" fmla="*/ 118 h 145"/>
                <a:gd name="T14" fmla="*/ 1813 w 1813"/>
                <a:gd name="T15" fmla="*/ 145 h 145"/>
                <a:gd name="T16" fmla="*/ 1795 w 1813"/>
                <a:gd name="T17" fmla="*/ 113 h 145"/>
                <a:gd name="T18" fmla="*/ 1773 w 1813"/>
                <a:gd name="T19" fmla="*/ 86 h 145"/>
                <a:gd name="T20" fmla="*/ 1746 w 1813"/>
                <a:gd name="T21" fmla="*/ 61 h 145"/>
                <a:gd name="T22" fmla="*/ 1717 w 1813"/>
                <a:gd name="T23" fmla="*/ 39 h 145"/>
                <a:gd name="T24" fmla="*/ 1686 w 1813"/>
                <a:gd name="T25" fmla="*/ 22 h 145"/>
                <a:gd name="T26" fmla="*/ 1652 w 1813"/>
                <a:gd name="T27" fmla="*/ 10 h 145"/>
                <a:gd name="T28" fmla="*/ 1615 w 1813"/>
                <a:gd name="T29" fmla="*/ 2 h 145"/>
                <a:gd name="T30" fmla="*/ 1578 w 1813"/>
                <a:gd name="T31" fmla="*/ 0 h 145"/>
                <a:gd name="T32" fmla="*/ 237 w 1813"/>
                <a:gd name="T33" fmla="*/ 0 h 145"/>
                <a:gd name="T34" fmla="*/ 198 w 1813"/>
                <a:gd name="T35" fmla="*/ 2 h 145"/>
                <a:gd name="T36" fmla="*/ 163 w 1813"/>
                <a:gd name="T37" fmla="*/ 10 h 145"/>
                <a:gd name="T38" fmla="*/ 128 w 1813"/>
                <a:gd name="T39" fmla="*/ 22 h 145"/>
                <a:gd name="T40" fmla="*/ 96 w 1813"/>
                <a:gd name="T41" fmla="*/ 39 h 145"/>
                <a:gd name="T42" fmla="*/ 67 w 1813"/>
                <a:gd name="T43" fmla="*/ 61 h 145"/>
                <a:gd name="T44" fmla="*/ 42 w 1813"/>
                <a:gd name="T45" fmla="*/ 86 h 145"/>
                <a:gd name="T46" fmla="*/ 18 w 1813"/>
                <a:gd name="T47" fmla="*/ 113 h 145"/>
                <a:gd name="T48" fmla="*/ 0 w 1813"/>
                <a:gd name="T49" fmla="*/ 145 h 145"/>
                <a:gd name="T50" fmla="*/ 22 w 1813"/>
                <a:gd name="T51" fmla="*/ 118 h 145"/>
                <a:gd name="T52" fmla="*/ 76 w 1813"/>
                <a:gd name="T53" fmla="*/ 72 h 145"/>
                <a:gd name="T54" fmla="*/ 121 w 1813"/>
                <a:gd name="T55" fmla="*/ 47 h 145"/>
                <a:gd name="T56" fmla="*/ 153 w 1813"/>
                <a:gd name="T57" fmla="*/ 35 h 145"/>
                <a:gd name="T58" fmla="*/ 188 w 1813"/>
                <a:gd name="T59" fmla="*/ 27 h 145"/>
                <a:gd name="T60" fmla="*/ 224 w 1813"/>
                <a:gd name="T61" fmla="*/ 22 h 145"/>
                <a:gd name="T62" fmla="*/ 242 w 1813"/>
                <a:gd name="T63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3" h="145">
                  <a:moveTo>
                    <a:pt x="242" y="22"/>
                  </a:moveTo>
                  <a:lnTo>
                    <a:pt x="1571" y="22"/>
                  </a:lnTo>
                  <a:lnTo>
                    <a:pt x="1571" y="22"/>
                  </a:lnTo>
                  <a:lnTo>
                    <a:pt x="1590" y="22"/>
                  </a:lnTo>
                  <a:lnTo>
                    <a:pt x="1608" y="23"/>
                  </a:lnTo>
                  <a:lnTo>
                    <a:pt x="1625" y="27"/>
                  </a:lnTo>
                  <a:lnTo>
                    <a:pt x="1643" y="30"/>
                  </a:lnTo>
                  <a:lnTo>
                    <a:pt x="1660" y="35"/>
                  </a:lnTo>
                  <a:lnTo>
                    <a:pt x="1677" y="40"/>
                  </a:lnTo>
                  <a:lnTo>
                    <a:pt x="1692" y="47"/>
                  </a:lnTo>
                  <a:lnTo>
                    <a:pt x="1709" y="55"/>
                  </a:lnTo>
                  <a:lnTo>
                    <a:pt x="1739" y="72"/>
                  </a:lnTo>
                  <a:lnTo>
                    <a:pt x="1766" y="94"/>
                  </a:lnTo>
                  <a:lnTo>
                    <a:pt x="1791" y="118"/>
                  </a:lnTo>
                  <a:lnTo>
                    <a:pt x="1813" y="145"/>
                  </a:lnTo>
                  <a:lnTo>
                    <a:pt x="1813" y="145"/>
                  </a:lnTo>
                  <a:lnTo>
                    <a:pt x="1805" y="128"/>
                  </a:lnTo>
                  <a:lnTo>
                    <a:pt x="1795" y="113"/>
                  </a:lnTo>
                  <a:lnTo>
                    <a:pt x="1785" y="99"/>
                  </a:lnTo>
                  <a:lnTo>
                    <a:pt x="1773" y="86"/>
                  </a:lnTo>
                  <a:lnTo>
                    <a:pt x="1760" y="72"/>
                  </a:lnTo>
                  <a:lnTo>
                    <a:pt x="1746" y="61"/>
                  </a:lnTo>
                  <a:lnTo>
                    <a:pt x="1733" y="49"/>
                  </a:lnTo>
                  <a:lnTo>
                    <a:pt x="1717" y="39"/>
                  </a:lnTo>
                  <a:lnTo>
                    <a:pt x="1702" y="30"/>
                  </a:lnTo>
                  <a:lnTo>
                    <a:pt x="1686" y="22"/>
                  </a:lnTo>
                  <a:lnTo>
                    <a:pt x="1669" y="15"/>
                  </a:lnTo>
                  <a:lnTo>
                    <a:pt x="1652" y="10"/>
                  </a:lnTo>
                  <a:lnTo>
                    <a:pt x="1633" y="5"/>
                  </a:lnTo>
                  <a:lnTo>
                    <a:pt x="1615" y="2"/>
                  </a:lnTo>
                  <a:lnTo>
                    <a:pt x="1596" y="0"/>
                  </a:lnTo>
                  <a:lnTo>
                    <a:pt x="1578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17" y="0"/>
                  </a:lnTo>
                  <a:lnTo>
                    <a:pt x="198" y="2"/>
                  </a:lnTo>
                  <a:lnTo>
                    <a:pt x="180" y="5"/>
                  </a:lnTo>
                  <a:lnTo>
                    <a:pt x="163" y="10"/>
                  </a:lnTo>
                  <a:lnTo>
                    <a:pt x="145" y="15"/>
                  </a:lnTo>
                  <a:lnTo>
                    <a:pt x="128" y="22"/>
                  </a:lnTo>
                  <a:lnTo>
                    <a:pt x="113" y="30"/>
                  </a:lnTo>
                  <a:lnTo>
                    <a:pt x="96" y="39"/>
                  </a:lnTo>
                  <a:lnTo>
                    <a:pt x="82" y="49"/>
                  </a:lnTo>
                  <a:lnTo>
                    <a:pt x="67" y="61"/>
                  </a:lnTo>
                  <a:lnTo>
                    <a:pt x="54" y="72"/>
                  </a:lnTo>
                  <a:lnTo>
                    <a:pt x="42" y="86"/>
                  </a:lnTo>
                  <a:lnTo>
                    <a:pt x="30" y="99"/>
                  </a:lnTo>
                  <a:lnTo>
                    <a:pt x="18" y="113"/>
                  </a:lnTo>
                  <a:lnTo>
                    <a:pt x="8" y="128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2" y="118"/>
                  </a:lnTo>
                  <a:lnTo>
                    <a:pt x="47" y="94"/>
                  </a:lnTo>
                  <a:lnTo>
                    <a:pt x="76" y="72"/>
                  </a:lnTo>
                  <a:lnTo>
                    <a:pt x="106" y="55"/>
                  </a:lnTo>
                  <a:lnTo>
                    <a:pt x="121" y="47"/>
                  </a:lnTo>
                  <a:lnTo>
                    <a:pt x="138" y="40"/>
                  </a:lnTo>
                  <a:lnTo>
                    <a:pt x="153" y="35"/>
                  </a:lnTo>
                  <a:lnTo>
                    <a:pt x="172" y="30"/>
                  </a:lnTo>
                  <a:lnTo>
                    <a:pt x="188" y="27"/>
                  </a:lnTo>
                  <a:lnTo>
                    <a:pt x="207" y="23"/>
                  </a:lnTo>
                  <a:lnTo>
                    <a:pt x="224" y="22"/>
                  </a:lnTo>
                  <a:lnTo>
                    <a:pt x="242" y="22"/>
                  </a:lnTo>
                  <a:lnTo>
                    <a:pt x="242" y="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0" name="Freeform 93">
              <a:extLst>
                <a:ext uri="{FF2B5EF4-FFF2-40B4-BE49-F238E27FC236}">
                  <a16:creationId xmlns:a16="http://schemas.microsoft.com/office/drawing/2014/main" id="{72E1233E-4BD0-E3BB-4E4E-8624D2F73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96" y="1112372"/>
              <a:ext cx="2850439" cy="42942"/>
            </a:xfrm>
            <a:custGeom>
              <a:avLst/>
              <a:gdLst>
                <a:gd name="connsiteX0" fmla="*/ 2683115 w 2850439"/>
                <a:gd name="connsiteY0" fmla="*/ 0 h 42942"/>
                <a:gd name="connsiteX1" fmla="*/ 2850439 w 2850439"/>
                <a:gd name="connsiteY1" fmla="*/ 0 h 42942"/>
                <a:gd name="connsiteX2" fmla="*/ 2850439 w 2850439"/>
                <a:gd name="connsiteY2" fmla="*/ 42942 h 42942"/>
                <a:gd name="connsiteX3" fmla="*/ 2683115 w 2850439"/>
                <a:gd name="connsiteY3" fmla="*/ 42942 h 42942"/>
                <a:gd name="connsiteX4" fmla="*/ 0 w 2850439"/>
                <a:gd name="connsiteY4" fmla="*/ 0 h 42942"/>
                <a:gd name="connsiteX5" fmla="*/ 167325 w 2850439"/>
                <a:gd name="connsiteY5" fmla="*/ 0 h 42942"/>
                <a:gd name="connsiteX6" fmla="*/ 167325 w 2850439"/>
                <a:gd name="connsiteY6" fmla="*/ 42942 h 42942"/>
                <a:gd name="connsiteX7" fmla="*/ 0 w 2850439"/>
                <a:gd name="connsiteY7" fmla="*/ 42942 h 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0439" h="42942">
                  <a:moveTo>
                    <a:pt x="2683115" y="0"/>
                  </a:moveTo>
                  <a:lnTo>
                    <a:pt x="2850439" y="0"/>
                  </a:lnTo>
                  <a:lnTo>
                    <a:pt x="2850439" y="42942"/>
                  </a:lnTo>
                  <a:lnTo>
                    <a:pt x="2683115" y="42942"/>
                  </a:lnTo>
                  <a:close/>
                  <a:moveTo>
                    <a:pt x="0" y="0"/>
                  </a:moveTo>
                  <a:lnTo>
                    <a:pt x="167325" y="0"/>
                  </a:lnTo>
                  <a:lnTo>
                    <a:pt x="167325" y="42942"/>
                  </a:lnTo>
                  <a:lnTo>
                    <a:pt x="0" y="4294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Freeform 94">
              <a:extLst>
                <a:ext uri="{FF2B5EF4-FFF2-40B4-BE49-F238E27FC236}">
                  <a16:creationId xmlns:a16="http://schemas.microsoft.com/office/drawing/2014/main" id="{A16F0AA8-8FF0-6B01-A4DB-E6E74B451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96" y="5717493"/>
              <a:ext cx="2850439" cy="42942"/>
            </a:xfrm>
            <a:custGeom>
              <a:avLst/>
              <a:gdLst>
                <a:gd name="connsiteX0" fmla="*/ 2683115 w 2850439"/>
                <a:gd name="connsiteY0" fmla="*/ 0 h 42942"/>
                <a:gd name="connsiteX1" fmla="*/ 2850439 w 2850439"/>
                <a:gd name="connsiteY1" fmla="*/ 0 h 42942"/>
                <a:gd name="connsiteX2" fmla="*/ 2850439 w 2850439"/>
                <a:gd name="connsiteY2" fmla="*/ 42942 h 42942"/>
                <a:gd name="connsiteX3" fmla="*/ 2683115 w 2850439"/>
                <a:gd name="connsiteY3" fmla="*/ 42942 h 42942"/>
                <a:gd name="connsiteX4" fmla="*/ 0 w 2850439"/>
                <a:gd name="connsiteY4" fmla="*/ 0 h 42942"/>
                <a:gd name="connsiteX5" fmla="*/ 167325 w 2850439"/>
                <a:gd name="connsiteY5" fmla="*/ 0 h 42942"/>
                <a:gd name="connsiteX6" fmla="*/ 167325 w 2850439"/>
                <a:gd name="connsiteY6" fmla="*/ 42942 h 42942"/>
                <a:gd name="connsiteX7" fmla="*/ 0 w 2850439"/>
                <a:gd name="connsiteY7" fmla="*/ 42942 h 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0439" h="42942">
                  <a:moveTo>
                    <a:pt x="2683115" y="0"/>
                  </a:moveTo>
                  <a:lnTo>
                    <a:pt x="2850439" y="0"/>
                  </a:lnTo>
                  <a:lnTo>
                    <a:pt x="2850439" y="42942"/>
                  </a:lnTo>
                  <a:lnTo>
                    <a:pt x="2683115" y="42942"/>
                  </a:lnTo>
                  <a:close/>
                  <a:moveTo>
                    <a:pt x="0" y="0"/>
                  </a:moveTo>
                  <a:lnTo>
                    <a:pt x="167325" y="0"/>
                  </a:lnTo>
                  <a:lnTo>
                    <a:pt x="167325" y="42942"/>
                  </a:lnTo>
                  <a:lnTo>
                    <a:pt x="0" y="4294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2" name="Freeform 95">
              <a:extLst>
                <a:ext uri="{FF2B5EF4-FFF2-40B4-BE49-F238E27FC236}">
                  <a16:creationId xmlns:a16="http://schemas.microsoft.com/office/drawing/2014/main" id="{2995F1F7-DE00-BBAF-F421-6DFD64332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8042" y="594111"/>
              <a:ext cx="2749748" cy="5668297"/>
            </a:xfrm>
            <a:custGeom>
              <a:avLst/>
              <a:gdLst>
                <a:gd name="connsiteX0" fmla="*/ 379072 w 2749748"/>
                <a:gd name="connsiteY0" fmla="*/ 119199 h 5668297"/>
                <a:gd name="connsiteX1" fmla="*/ 350937 w 2749748"/>
                <a:gd name="connsiteY1" fmla="*/ 125122 h 5668297"/>
                <a:gd name="connsiteX2" fmla="*/ 324284 w 2749748"/>
                <a:gd name="connsiteY2" fmla="*/ 132526 h 5668297"/>
                <a:gd name="connsiteX3" fmla="*/ 296150 w 2749748"/>
                <a:gd name="connsiteY3" fmla="*/ 141410 h 5668297"/>
                <a:gd name="connsiteX4" fmla="*/ 270977 w 2749748"/>
                <a:gd name="connsiteY4" fmla="*/ 154737 h 5668297"/>
                <a:gd name="connsiteX5" fmla="*/ 247285 w 2749748"/>
                <a:gd name="connsiteY5" fmla="*/ 169544 h 5668297"/>
                <a:gd name="connsiteX6" fmla="*/ 225074 w 2749748"/>
                <a:gd name="connsiteY6" fmla="*/ 184352 h 5668297"/>
                <a:gd name="connsiteX7" fmla="*/ 204343 w 2749748"/>
                <a:gd name="connsiteY7" fmla="*/ 203602 h 5668297"/>
                <a:gd name="connsiteX8" fmla="*/ 185094 w 2749748"/>
                <a:gd name="connsiteY8" fmla="*/ 224332 h 5668297"/>
                <a:gd name="connsiteX9" fmla="*/ 167325 w 2749748"/>
                <a:gd name="connsiteY9" fmla="*/ 246543 h 5668297"/>
                <a:gd name="connsiteX10" fmla="*/ 153998 w 2749748"/>
                <a:gd name="connsiteY10" fmla="*/ 271716 h 5668297"/>
                <a:gd name="connsiteX11" fmla="*/ 142152 w 2749748"/>
                <a:gd name="connsiteY11" fmla="*/ 296889 h 5668297"/>
                <a:gd name="connsiteX12" fmla="*/ 131787 w 2749748"/>
                <a:gd name="connsiteY12" fmla="*/ 323542 h 5668297"/>
                <a:gd name="connsiteX13" fmla="*/ 124383 w 2749748"/>
                <a:gd name="connsiteY13" fmla="*/ 351676 h 5668297"/>
                <a:gd name="connsiteX14" fmla="*/ 119941 w 2749748"/>
                <a:gd name="connsiteY14" fmla="*/ 381291 h 5668297"/>
                <a:gd name="connsiteX15" fmla="*/ 116979 w 2749748"/>
                <a:gd name="connsiteY15" fmla="*/ 410906 h 5668297"/>
                <a:gd name="connsiteX16" fmla="*/ 116979 w 2749748"/>
                <a:gd name="connsiteY16" fmla="*/ 5258871 h 5668297"/>
                <a:gd name="connsiteX17" fmla="*/ 119941 w 2749748"/>
                <a:gd name="connsiteY17" fmla="*/ 5288486 h 5668297"/>
                <a:gd name="connsiteX18" fmla="*/ 124383 w 2749748"/>
                <a:gd name="connsiteY18" fmla="*/ 5318101 h 5668297"/>
                <a:gd name="connsiteX19" fmla="*/ 131787 w 2749748"/>
                <a:gd name="connsiteY19" fmla="*/ 5346235 h 5668297"/>
                <a:gd name="connsiteX20" fmla="*/ 142152 w 2749748"/>
                <a:gd name="connsiteY20" fmla="*/ 5372888 h 5668297"/>
                <a:gd name="connsiteX21" fmla="*/ 153998 w 2749748"/>
                <a:gd name="connsiteY21" fmla="*/ 5398061 h 5668297"/>
                <a:gd name="connsiteX22" fmla="*/ 167325 w 2749748"/>
                <a:gd name="connsiteY22" fmla="*/ 5420272 h 5668297"/>
                <a:gd name="connsiteX23" fmla="*/ 185094 w 2749748"/>
                <a:gd name="connsiteY23" fmla="*/ 5442483 h 5668297"/>
                <a:gd name="connsiteX24" fmla="*/ 204343 w 2749748"/>
                <a:gd name="connsiteY24" fmla="*/ 5464695 h 5668297"/>
                <a:gd name="connsiteX25" fmla="*/ 225074 w 2749748"/>
                <a:gd name="connsiteY25" fmla="*/ 5482464 h 5668297"/>
                <a:gd name="connsiteX26" fmla="*/ 247285 w 2749748"/>
                <a:gd name="connsiteY26" fmla="*/ 5500233 h 5668297"/>
                <a:gd name="connsiteX27" fmla="*/ 270977 w 2749748"/>
                <a:gd name="connsiteY27" fmla="*/ 5515040 h 5668297"/>
                <a:gd name="connsiteX28" fmla="*/ 296150 w 2749748"/>
                <a:gd name="connsiteY28" fmla="*/ 5526886 h 5668297"/>
                <a:gd name="connsiteX29" fmla="*/ 324284 w 2749748"/>
                <a:gd name="connsiteY29" fmla="*/ 5537251 h 5668297"/>
                <a:gd name="connsiteX30" fmla="*/ 350937 w 2749748"/>
                <a:gd name="connsiteY30" fmla="*/ 5544655 h 5668297"/>
                <a:gd name="connsiteX31" fmla="*/ 379072 w 2749748"/>
                <a:gd name="connsiteY31" fmla="*/ 5547617 h 5668297"/>
                <a:gd name="connsiteX32" fmla="*/ 408686 w 2749748"/>
                <a:gd name="connsiteY32" fmla="*/ 5549097 h 5668297"/>
                <a:gd name="connsiteX33" fmla="*/ 2341062 w 2749748"/>
                <a:gd name="connsiteY33" fmla="*/ 5549097 h 5668297"/>
                <a:gd name="connsiteX34" fmla="*/ 2372158 w 2749748"/>
                <a:gd name="connsiteY34" fmla="*/ 5547617 h 5668297"/>
                <a:gd name="connsiteX35" fmla="*/ 2398811 w 2749748"/>
                <a:gd name="connsiteY35" fmla="*/ 5544655 h 5668297"/>
                <a:gd name="connsiteX36" fmla="*/ 2428426 w 2749748"/>
                <a:gd name="connsiteY36" fmla="*/ 5537251 h 5668297"/>
                <a:gd name="connsiteX37" fmla="*/ 2453598 w 2749748"/>
                <a:gd name="connsiteY37" fmla="*/ 5526886 h 5668297"/>
                <a:gd name="connsiteX38" fmla="*/ 2481733 w 2749748"/>
                <a:gd name="connsiteY38" fmla="*/ 5515040 h 5668297"/>
                <a:gd name="connsiteX39" fmla="*/ 2503944 w 2749748"/>
                <a:gd name="connsiteY39" fmla="*/ 5500233 h 5668297"/>
                <a:gd name="connsiteX40" fmla="*/ 2526155 w 2749748"/>
                <a:gd name="connsiteY40" fmla="*/ 5482464 h 5668297"/>
                <a:gd name="connsiteX41" fmla="*/ 2548366 w 2749748"/>
                <a:gd name="connsiteY41" fmla="*/ 5464695 h 5668297"/>
                <a:gd name="connsiteX42" fmla="*/ 2566135 w 2749748"/>
                <a:gd name="connsiteY42" fmla="*/ 5442483 h 5668297"/>
                <a:gd name="connsiteX43" fmla="*/ 2583904 w 2749748"/>
                <a:gd name="connsiteY43" fmla="*/ 5420272 h 5668297"/>
                <a:gd name="connsiteX44" fmla="*/ 2598712 w 2749748"/>
                <a:gd name="connsiteY44" fmla="*/ 5398061 h 5668297"/>
                <a:gd name="connsiteX45" fmla="*/ 2610558 w 2749748"/>
                <a:gd name="connsiteY45" fmla="*/ 5372888 h 5668297"/>
                <a:gd name="connsiteX46" fmla="*/ 2620923 w 2749748"/>
                <a:gd name="connsiteY46" fmla="*/ 5346235 h 5668297"/>
                <a:gd name="connsiteX47" fmla="*/ 2625365 w 2749748"/>
                <a:gd name="connsiteY47" fmla="*/ 5318101 h 5668297"/>
                <a:gd name="connsiteX48" fmla="*/ 2629808 w 2749748"/>
                <a:gd name="connsiteY48" fmla="*/ 5288486 h 5668297"/>
                <a:gd name="connsiteX49" fmla="*/ 2632769 w 2749748"/>
                <a:gd name="connsiteY49" fmla="*/ 5258871 h 5668297"/>
                <a:gd name="connsiteX50" fmla="*/ 2632769 w 2749748"/>
                <a:gd name="connsiteY50" fmla="*/ 410906 h 5668297"/>
                <a:gd name="connsiteX51" fmla="*/ 2629808 w 2749748"/>
                <a:gd name="connsiteY51" fmla="*/ 381291 h 5668297"/>
                <a:gd name="connsiteX52" fmla="*/ 2625365 w 2749748"/>
                <a:gd name="connsiteY52" fmla="*/ 351676 h 5668297"/>
                <a:gd name="connsiteX53" fmla="*/ 2620923 w 2749748"/>
                <a:gd name="connsiteY53" fmla="*/ 323542 h 5668297"/>
                <a:gd name="connsiteX54" fmla="*/ 2610558 w 2749748"/>
                <a:gd name="connsiteY54" fmla="*/ 296889 h 5668297"/>
                <a:gd name="connsiteX55" fmla="*/ 2598712 w 2749748"/>
                <a:gd name="connsiteY55" fmla="*/ 271716 h 5668297"/>
                <a:gd name="connsiteX56" fmla="*/ 2583904 w 2749748"/>
                <a:gd name="connsiteY56" fmla="*/ 246543 h 5668297"/>
                <a:gd name="connsiteX57" fmla="*/ 2566135 w 2749748"/>
                <a:gd name="connsiteY57" fmla="*/ 224332 h 5668297"/>
                <a:gd name="connsiteX58" fmla="*/ 2548366 w 2749748"/>
                <a:gd name="connsiteY58" fmla="*/ 203602 h 5668297"/>
                <a:gd name="connsiteX59" fmla="*/ 2526155 w 2749748"/>
                <a:gd name="connsiteY59" fmla="*/ 184352 h 5668297"/>
                <a:gd name="connsiteX60" fmla="*/ 2503944 w 2749748"/>
                <a:gd name="connsiteY60" fmla="*/ 169544 h 5668297"/>
                <a:gd name="connsiteX61" fmla="*/ 2481733 w 2749748"/>
                <a:gd name="connsiteY61" fmla="*/ 154737 h 5668297"/>
                <a:gd name="connsiteX62" fmla="*/ 2453598 w 2749748"/>
                <a:gd name="connsiteY62" fmla="*/ 141410 h 5668297"/>
                <a:gd name="connsiteX63" fmla="*/ 2428426 w 2749748"/>
                <a:gd name="connsiteY63" fmla="*/ 132526 h 5668297"/>
                <a:gd name="connsiteX64" fmla="*/ 2398811 w 2749748"/>
                <a:gd name="connsiteY64" fmla="*/ 125122 h 5668297"/>
                <a:gd name="connsiteX65" fmla="*/ 2372158 w 2749748"/>
                <a:gd name="connsiteY65" fmla="*/ 119199 h 5668297"/>
                <a:gd name="connsiteX66" fmla="*/ 2341062 w 2749748"/>
                <a:gd name="connsiteY66" fmla="*/ 119199 h 5668297"/>
                <a:gd name="connsiteX67" fmla="*/ 2129315 w 2749748"/>
                <a:gd name="connsiteY67" fmla="*/ 119199 h 5668297"/>
                <a:gd name="connsiteX68" fmla="*/ 2117469 w 2749748"/>
                <a:gd name="connsiteY68" fmla="*/ 119199 h 5668297"/>
                <a:gd name="connsiteX69" fmla="*/ 2107104 w 2749748"/>
                <a:gd name="connsiteY69" fmla="*/ 122161 h 5668297"/>
                <a:gd name="connsiteX70" fmla="*/ 2096738 w 2749748"/>
                <a:gd name="connsiteY70" fmla="*/ 126603 h 5668297"/>
                <a:gd name="connsiteX71" fmla="*/ 2089335 w 2749748"/>
                <a:gd name="connsiteY71" fmla="*/ 134007 h 5668297"/>
                <a:gd name="connsiteX72" fmla="*/ 2081931 w 2749748"/>
                <a:gd name="connsiteY72" fmla="*/ 141410 h 5668297"/>
                <a:gd name="connsiteX73" fmla="*/ 2077489 w 2749748"/>
                <a:gd name="connsiteY73" fmla="*/ 151776 h 5668297"/>
                <a:gd name="connsiteX74" fmla="*/ 2074527 w 2749748"/>
                <a:gd name="connsiteY74" fmla="*/ 162141 h 5668297"/>
                <a:gd name="connsiteX75" fmla="*/ 2074527 w 2749748"/>
                <a:gd name="connsiteY75" fmla="*/ 173987 h 5668297"/>
                <a:gd name="connsiteX76" fmla="*/ 2073046 w 2749748"/>
                <a:gd name="connsiteY76" fmla="*/ 188794 h 5668297"/>
                <a:gd name="connsiteX77" fmla="*/ 2073046 w 2749748"/>
                <a:gd name="connsiteY77" fmla="*/ 203602 h 5668297"/>
                <a:gd name="connsiteX78" fmla="*/ 2062681 w 2749748"/>
                <a:gd name="connsiteY78" fmla="*/ 231736 h 5668297"/>
                <a:gd name="connsiteX79" fmla="*/ 2050835 w 2749748"/>
                <a:gd name="connsiteY79" fmla="*/ 256909 h 5668297"/>
                <a:gd name="connsiteX80" fmla="*/ 2030105 w 2749748"/>
                <a:gd name="connsiteY80" fmla="*/ 279120 h 5668297"/>
                <a:gd name="connsiteX81" fmla="*/ 2007894 w 2749748"/>
                <a:gd name="connsiteY81" fmla="*/ 296889 h 5668297"/>
                <a:gd name="connsiteX82" fmla="*/ 1982721 w 2749748"/>
                <a:gd name="connsiteY82" fmla="*/ 311696 h 5668297"/>
                <a:gd name="connsiteX83" fmla="*/ 1956067 w 2749748"/>
                <a:gd name="connsiteY83" fmla="*/ 319100 h 5668297"/>
                <a:gd name="connsiteX84" fmla="*/ 1941260 w 2749748"/>
                <a:gd name="connsiteY84" fmla="*/ 320581 h 5668297"/>
                <a:gd name="connsiteX85" fmla="*/ 1924972 w 2749748"/>
                <a:gd name="connsiteY85" fmla="*/ 320581 h 5668297"/>
                <a:gd name="connsiteX86" fmla="*/ 824777 w 2749748"/>
                <a:gd name="connsiteY86" fmla="*/ 320581 h 5668297"/>
                <a:gd name="connsiteX87" fmla="*/ 809969 w 2749748"/>
                <a:gd name="connsiteY87" fmla="*/ 320581 h 5668297"/>
                <a:gd name="connsiteX88" fmla="*/ 795162 w 2749748"/>
                <a:gd name="connsiteY88" fmla="*/ 319100 h 5668297"/>
                <a:gd name="connsiteX89" fmla="*/ 767027 w 2749748"/>
                <a:gd name="connsiteY89" fmla="*/ 311696 h 5668297"/>
                <a:gd name="connsiteX90" fmla="*/ 741855 w 2749748"/>
                <a:gd name="connsiteY90" fmla="*/ 296889 h 5668297"/>
                <a:gd name="connsiteX91" fmla="*/ 719643 w 2749748"/>
                <a:gd name="connsiteY91" fmla="*/ 279120 h 5668297"/>
                <a:gd name="connsiteX92" fmla="*/ 701874 w 2749748"/>
                <a:gd name="connsiteY92" fmla="*/ 256909 h 5668297"/>
                <a:gd name="connsiteX93" fmla="*/ 687067 w 2749748"/>
                <a:gd name="connsiteY93" fmla="*/ 231736 h 5668297"/>
                <a:gd name="connsiteX94" fmla="*/ 679663 w 2749748"/>
                <a:gd name="connsiteY94" fmla="*/ 203602 h 5668297"/>
                <a:gd name="connsiteX95" fmla="*/ 678183 w 2749748"/>
                <a:gd name="connsiteY95" fmla="*/ 188794 h 5668297"/>
                <a:gd name="connsiteX96" fmla="*/ 678183 w 2749748"/>
                <a:gd name="connsiteY96" fmla="*/ 173987 h 5668297"/>
                <a:gd name="connsiteX97" fmla="*/ 675221 w 2749748"/>
                <a:gd name="connsiteY97" fmla="*/ 162141 h 5668297"/>
                <a:gd name="connsiteX98" fmla="*/ 672260 w 2749748"/>
                <a:gd name="connsiteY98" fmla="*/ 151776 h 5668297"/>
                <a:gd name="connsiteX99" fmla="*/ 667817 w 2749748"/>
                <a:gd name="connsiteY99" fmla="*/ 141410 h 5668297"/>
                <a:gd name="connsiteX100" fmla="*/ 660414 w 2749748"/>
                <a:gd name="connsiteY100" fmla="*/ 134007 h 5668297"/>
                <a:gd name="connsiteX101" fmla="*/ 653010 w 2749748"/>
                <a:gd name="connsiteY101" fmla="*/ 126603 h 5668297"/>
                <a:gd name="connsiteX102" fmla="*/ 642645 w 2749748"/>
                <a:gd name="connsiteY102" fmla="*/ 122161 h 5668297"/>
                <a:gd name="connsiteX103" fmla="*/ 632279 w 2749748"/>
                <a:gd name="connsiteY103" fmla="*/ 119199 h 5668297"/>
                <a:gd name="connsiteX104" fmla="*/ 623395 w 2749748"/>
                <a:gd name="connsiteY104" fmla="*/ 119199 h 5668297"/>
                <a:gd name="connsiteX105" fmla="*/ 408686 w 2749748"/>
                <a:gd name="connsiteY105" fmla="*/ 119199 h 5668297"/>
                <a:gd name="connsiteX106" fmla="*/ 389437 w 2749748"/>
                <a:gd name="connsiteY106" fmla="*/ 0 h 5668297"/>
                <a:gd name="connsiteX107" fmla="*/ 2361792 w 2749748"/>
                <a:gd name="connsiteY107" fmla="*/ 0 h 5668297"/>
                <a:gd name="connsiteX108" fmla="*/ 2401772 w 2749748"/>
                <a:gd name="connsiteY108" fmla="*/ 2962 h 5668297"/>
                <a:gd name="connsiteX109" fmla="*/ 2441752 w 2749748"/>
                <a:gd name="connsiteY109" fmla="*/ 10365 h 5668297"/>
                <a:gd name="connsiteX110" fmla="*/ 2478771 w 2749748"/>
                <a:gd name="connsiteY110" fmla="*/ 17769 h 5668297"/>
                <a:gd name="connsiteX111" fmla="*/ 2512828 w 2749748"/>
                <a:gd name="connsiteY111" fmla="*/ 32577 h 5668297"/>
                <a:gd name="connsiteX112" fmla="*/ 2548366 w 2749748"/>
                <a:gd name="connsiteY112" fmla="*/ 47384 h 5668297"/>
                <a:gd name="connsiteX113" fmla="*/ 2577981 w 2749748"/>
                <a:gd name="connsiteY113" fmla="*/ 68114 h 5668297"/>
                <a:gd name="connsiteX114" fmla="*/ 2607596 w 2749748"/>
                <a:gd name="connsiteY114" fmla="*/ 90326 h 5668297"/>
                <a:gd name="connsiteX115" fmla="*/ 2635730 w 2749748"/>
                <a:gd name="connsiteY115" fmla="*/ 115498 h 5668297"/>
                <a:gd name="connsiteX116" fmla="*/ 2660903 w 2749748"/>
                <a:gd name="connsiteY116" fmla="*/ 142152 h 5668297"/>
                <a:gd name="connsiteX117" fmla="*/ 2683114 w 2749748"/>
                <a:gd name="connsiteY117" fmla="*/ 173247 h 5668297"/>
                <a:gd name="connsiteX118" fmla="*/ 2702364 w 2749748"/>
                <a:gd name="connsiteY118" fmla="*/ 204343 h 5668297"/>
                <a:gd name="connsiteX119" fmla="*/ 2720133 w 2749748"/>
                <a:gd name="connsiteY119" fmla="*/ 239881 h 5668297"/>
                <a:gd name="connsiteX120" fmla="*/ 2731979 w 2749748"/>
                <a:gd name="connsiteY120" fmla="*/ 273938 h 5668297"/>
                <a:gd name="connsiteX121" fmla="*/ 2742344 w 2749748"/>
                <a:gd name="connsiteY121" fmla="*/ 312438 h 5668297"/>
                <a:gd name="connsiteX122" fmla="*/ 2748267 w 2749748"/>
                <a:gd name="connsiteY122" fmla="*/ 349456 h 5668297"/>
                <a:gd name="connsiteX123" fmla="*/ 2749748 w 2749748"/>
                <a:gd name="connsiteY123" fmla="*/ 389436 h 5668297"/>
                <a:gd name="connsiteX124" fmla="*/ 2749748 w 2749748"/>
                <a:gd name="connsiteY124" fmla="*/ 5281822 h 5668297"/>
                <a:gd name="connsiteX125" fmla="*/ 2748267 w 2749748"/>
                <a:gd name="connsiteY125" fmla="*/ 5321803 h 5668297"/>
                <a:gd name="connsiteX126" fmla="*/ 2742344 w 2749748"/>
                <a:gd name="connsiteY126" fmla="*/ 5358821 h 5668297"/>
                <a:gd name="connsiteX127" fmla="*/ 2731979 w 2749748"/>
                <a:gd name="connsiteY127" fmla="*/ 5395840 h 5668297"/>
                <a:gd name="connsiteX128" fmla="*/ 2720133 w 2749748"/>
                <a:gd name="connsiteY128" fmla="*/ 5431378 h 5668297"/>
                <a:gd name="connsiteX129" fmla="*/ 2702364 w 2749748"/>
                <a:gd name="connsiteY129" fmla="*/ 5465435 h 5668297"/>
                <a:gd name="connsiteX130" fmla="*/ 2683114 w 2749748"/>
                <a:gd name="connsiteY130" fmla="*/ 5498011 h 5668297"/>
                <a:gd name="connsiteX131" fmla="*/ 2660903 w 2749748"/>
                <a:gd name="connsiteY131" fmla="*/ 5527626 h 5668297"/>
                <a:gd name="connsiteX132" fmla="*/ 2635730 w 2749748"/>
                <a:gd name="connsiteY132" fmla="*/ 5555761 h 5668297"/>
                <a:gd name="connsiteX133" fmla="*/ 2607596 w 2749748"/>
                <a:gd name="connsiteY133" fmla="*/ 5580933 h 5668297"/>
                <a:gd name="connsiteX134" fmla="*/ 2577981 w 2749748"/>
                <a:gd name="connsiteY134" fmla="*/ 5603144 h 5668297"/>
                <a:gd name="connsiteX135" fmla="*/ 2548366 w 2749748"/>
                <a:gd name="connsiteY135" fmla="*/ 5622394 h 5668297"/>
                <a:gd name="connsiteX136" fmla="*/ 2512828 w 2749748"/>
                <a:gd name="connsiteY136" fmla="*/ 5637202 h 5668297"/>
                <a:gd name="connsiteX137" fmla="*/ 2478771 w 2749748"/>
                <a:gd name="connsiteY137" fmla="*/ 5650528 h 5668297"/>
                <a:gd name="connsiteX138" fmla="*/ 2441752 w 2749748"/>
                <a:gd name="connsiteY138" fmla="*/ 5660894 h 5668297"/>
                <a:gd name="connsiteX139" fmla="*/ 2401772 w 2749748"/>
                <a:gd name="connsiteY139" fmla="*/ 5668297 h 5668297"/>
                <a:gd name="connsiteX140" fmla="*/ 2361792 w 2749748"/>
                <a:gd name="connsiteY140" fmla="*/ 5668297 h 5668297"/>
                <a:gd name="connsiteX141" fmla="*/ 389437 w 2749748"/>
                <a:gd name="connsiteY141" fmla="*/ 5668297 h 5668297"/>
                <a:gd name="connsiteX142" fmla="*/ 349457 w 2749748"/>
                <a:gd name="connsiteY142" fmla="*/ 5668297 h 5668297"/>
                <a:gd name="connsiteX143" fmla="*/ 310957 w 2749748"/>
                <a:gd name="connsiteY143" fmla="*/ 5660894 h 5668297"/>
                <a:gd name="connsiteX144" fmla="*/ 273939 w 2749748"/>
                <a:gd name="connsiteY144" fmla="*/ 5650528 h 5668297"/>
                <a:gd name="connsiteX145" fmla="*/ 236920 w 2749748"/>
                <a:gd name="connsiteY145" fmla="*/ 5637202 h 5668297"/>
                <a:gd name="connsiteX146" fmla="*/ 204343 w 2749748"/>
                <a:gd name="connsiteY146" fmla="*/ 5622394 h 5668297"/>
                <a:gd name="connsiteX147" fmla="*/ 171767 w 2749748"/>
                <a:gd name="connsiteY147" fmla="*/ 5603144 h 5668297"/>
                <a:gd name="connsiteX148" fmla="*/ 142152 w 2749748"/>
                <a:gd name="connsiteY148" fmla="*/ 5580933 h 5668297"/>
                <a:gd name="connsiteX149" fmla="*/ 115499 w 2749748"/>
                <a:gd name="connsiteY149" fmla="*/ 5555761 h 5668297"/>
                <a:gd name="connsiteX150" fmla="*/ 90326 w 2749748"/>
                <a:gd name="connsiteY150" fmla="*/ 5527626 h 5668297"/>
                <a:gd name="connsiteX151" fmla="*/ 68115 w 2749748"/>
                <a:gd name="connsiteY151" fmla="*/ 5498011 h 5668297"/>
                <a:gd name="connsiteX152" fmla="*/ 47384 w 2749748"/>
                <a:gd name="connsiteY152" fmla="*/ 5465435 h 5668297"/>
                <a:gd name="connsiteX153" fmla="*/ 29615 w 2749748"/>
                <a:gd name="connsiteY153" fmla="*/ 5431378 h 5668297"/>
                <a:gd name="connsiteX154" fmla="*/ 17769 w 2749748"/>
                <a:gd name="connsiteY154" fmla="*/ 5395840 h 5668297"/>
                <a:gd name="connsiteX155" fmla="*/ 7404 w 2749748"/>
                <a:gd name="connsiteY155" fmla="*/ 5358821 h 5668297"/>
                <a:gd name="connsiteX156" fmla="*/ 2962 w 2749748"/>
                <a:gd name="connsiteY156" fmla="*/ 5321803 h 5668297"/>
                <a:gd name="connsiteX157" fmla="*/ 0 w 2749748"/>
                <a:gd name="connsiteY157" fmla="*/ 5281822 h 5668297"/>
                <a:gd name="connsiteX158" fmla="*/ 0 w 2749748"/>
                <a:gd name="connsiteY158" fmla="*/ 389436 h 5668297"/>
                <a:gd name="connsiteX159" fmla="*/ 2962 w 2749748"/>
                <a:gd name="connsiteY159" fmla="*/ 349456 h 5668297"/>
                <a:gd name="connsiteX160" fmla="*/ 7404 w 2749748"/>
                <a:gd name="connsiteY160" fmla="*/ 312438 h 5668297"/>
                <a:gd name="connsiteX161" fmla="*/ 17769 w 2749748"/>
                <a:gd name="connsiteY161" fmla="*/ 273938 h 5668297"/>
                <a:gd name="connsiteX162" fmla="*/ 29615 w 2749748"/>
                <a:gd name="connsiteY162" fmla="*/ 239881 h 5668297"/>
                <a:gd name="connsiteX163" fmla="*/ 47384 w 2749748"/>
                <a:gd name="connsiteY163" fmla="*/ 204343 h 5668297"/>
                <a:gd name="connsiteX164" fmla="*/ 68115 w 2749748"/>
                <a:gd name="connsiteY164" fmla="*/ 173247 h 5668297"/>
                <a:gd name="connsiteX165" fmla="*/ 90326 w 2749748"/>
                <a:gd name="connsiteY165" fmla="*/ 142152 h 5668297"/>
                <a:gd name="connsiteX166" fmla="*/ 115499 w 2749748"/>
                <a:gd name="connsiteY166" fmla="*/ 115498 h 5668297"/>
                <a:gd name="connsiteX167" fmla="*/ 142152 w 2749748"/>
                <a:gd name="connsiteY167" fmla="*/ 90326 h 5668297"/>
                <a:gd name="connsiteX168" fmla="*/ 171767 w 2749748"/>
                <a:gd name="connsiteY168" fmla="*/ 68114 h 5668297"/>
                <a:gd name="connsiteX169" fmla="*/ 204343 w 2749748"/>
                <a:gd name="connsiteY169" fmla="*/ 47384 h 5668297"/>
                <a:gd name="connsiteX170" fmla="*/ 236920 w 2749748"/>
                <a:gd name="connsiteY170" fmla="*/ 32577 h 5668297"/>
                <a:gd name="connsiteX171" fmla="*/ 273939 w 2749748"/>
                <a:gd name="connsiteY171" fmla="*/ 17769 h 5668297"/>
                <a:gd name="connsiteX172" fmla="*/ 310957 w 2749748"/>
                <a:gd name="connsiteY172" fmla="*/ 10365 h 5668297"/>
                <a:gd name="connsiteX173" fmla="*/ 349457 w 2749748"/>
                <a:gd name="connsiteY173" fmla="*/ 2962 h 566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2749748" h="5668297">
                  <a:moveTo>
                    <a:pt x="379072" y="119199"/>
                  </a:moveTo>
                  <a:lnTo>
                    <a:pt x="350937" y="125122"/>
                  </a:lnTo>
                  <a:lnTo>
                    <a:pt x="324284" y="132526"/>
                  </a:lnTo>
                  <a:lnTo>
                    <a:pt x="296150" y="141410"/>
                  </a:lnTo>
                  <a:lnTo>
                    <a:pt x="270977" y="154737"/>
                  </a:lnTo>
                  <a:lnTo>
                    <a:pt x="247285" y="169544"/>
                  </a:lnTo>
                  <a:lnTo>
                    <a:pt x="225074" y="184352"/>
                  </a:lnTo>
                  <a:lnTo>
                    <a:pt x="204343" y="203602"/>
                  </a:lnTo>
                  <a:lnTo>
                    <a:pt x="185094" y="224332"/>
                  </a:lnTo>
                  <a:lnTo>
                    <a:pt x="167325" y="246543"/>
                  </a:lnTo>
                  <a:lnTo>
                    <a:pt x="153998" y="271716"/>
                  </a:lnTo>
                  <a:lnTo>
                    <a:pt x="142152" y="296889"/>
                  </a:lnTo>
                  <a:lnTo>
                    <a:pt x="131787" y="323542"/>
                  </a:lnTo>
                  <a:lnTo>
                    <a:pt x="124383" y="351676"/>
                  </a:lnTo>
                  <a:lnTo>
                    <a:pt x="119941" y="381291"/>
                  </a:lnTo>
                  <a:lnTo>
                    <a:pt x="116979" y="410906"/>
                  </a:lnTo>
                  <a:lnTo>
                    <a:pt x="116979" y="5258871"/>
                  </a:lnTo>
                  <a:lnTo>
                    <a:pt x="119941" y="5288486"/>
                  </a:lnTo>
                  <a:lnTo>
                    <a:pt x="124383" y="5318101"/>
                  </a:lnTo>
                  <a:lnTo>
                    <a:pt x="131787" y="5346235"/>
                  </a:lnTo>
                  <a:lnTo>
                    <a:pt x="142152" y="5372888"/>
                  </a:lnTo>
                  <a:lnTo>
                    <a:pt x="153998" y="5398061"/>
                  </a:lnTo>
                  <a:lnTo>
                    <a:pt x="167325" y="5420272"/>
                  </a:lnTo>
                  <a:lnTo>
                    <a:pt x="185094" y="5442483"/>
                  </a:lnTo>
                  <a:lnTo>
                    <a:pt x="204343" y="5464695"/>
                  </a:lnTo>
                  <a:lnTo>
                    <a:pt x="225074" y="5482464"/>
                  </a:lnTo>
                  <a:lnTo>
                    <a:pt x="247285" y="5500233"/>
                  </a:lnTo>
                  <a:lnTo>
                    <a:pt x="270977" y="5515040"/>
                  </a:lnTo>
                  <a:lnTo>
                    <a:pt x="296150" y="5526886"/>
                  </a:lnTo>
                  <a:lnTo>
                    <a:pt x="324284" y="5537251"/>
                  </a:lnTo>
                  <a:lnTo>
                    <a:pt x="350937" y="5544655"/>
                  </a:lnTo>
                  <a:lnTo>
                    <a:pt x="379072" y="5547617"/>
                  </a:lnTo>
                  <a:lnTo>
                    <a:pt x="408686" y="5549097"/>
                  </a:lnTo>
                  <a:lnTo>
                    <a:pt x="2341062" y="5549097"/>
                  </a:lnTo>
                  <a:lnTo>
                    <a:pt x="2372158" y="5547617"/>
                  </a:lnTo>
                  <a:lnTo>
                    <a:pt x="2398811" y="5544655"/>
                  </a:lnTo>
                  <a:lnTo>
                    <a:pt x="2428426" y="5537251"/>
                  </a:lnTo>
                  <a:lnTo>
                    <a:pt x="2453598" y="5526886"/>
                  </a:lnTo>
                  <a:lnTo>
                    <a:pt x="2481733" y="5515040"/>
                  </a:lnTo>
                  <a:lnTo>
                    <a:pt x="2503944" y="5500233"/>
                  </a:lnTo>
                  <a:lnTo>
                    <a:pt x="2526155" y="5482464"/>
                  </a:lnTo>
                  <a:lnTo>
                    <a:pt x="2548366" y="5464695"/>
                  </a:lnTo>
                  <a:lnTo>
                    <a:pt x="2566135" y="5442483"/>
                  </a:lnTo>
                  <a:lnTo>
                    <a:pt x="2583904" y="5420272"/>
                  </a:lnTo>
                  <a:lnTo>
                    <a:pt x="2598712" y="5398061"/>
                  </a:lnTo>
                  <a:lnTo>
                    <a:pt x="2610558" y="5372888"/>
                  </a:lnTo>
                  <a:lnTo>
                    <a:pt x="2620923" y="5346235"/>
                  </a:lnTo>
                  <a:lnTo>
                    <a:pt x="2625365" y="5318101"/>
                  </a:lnTo>
                  <a:lnTo>
                    <a:pt x="2629808" y="5288486"/>
                  </a:lnTo>
                  <a:lnTo>
                    <a:pt x="2632769" y="5258871"/>
                  </a:lnTo>
                  <a:lnTo>
                    <a:pt x="2632769" y="410906"/>
                  </a:lnTo>
                  <a:lnTo>
                    <a:pt x="2629808" y="381291"/>
                  </a:lnTo>
                  <a:lnTo>
                    <a:pt x="2625365" y="351676"/>
                  </a:lnTo>
                  <a:lnTo>
                    <a:pt x="2620923" y="323542"/>
                  </a:lnTo>
                  <a:lnTo>
                    <a:pt x="2610558" y="296889"/>
                  </a:lnTo>
                  <a:lnTo>
                    <a:pt x="2598712" y="271716"/>
                  </a:lnTo>
                  <a:lnTo>
                    <a:pt x="2583904" y="246543"/>
                  </a:lnTo>
                  <a:lnTo>
                    <a:pt x="2566135" y="224332"/>
                  </a:lnTo>
                  <a:lnTo>
                    <a:pt x="2548366" y="203602"/>
                  </a:lnTo>
                  <a:lnTo>
                    <a:pt x="2526155" y="184352"/>
                  </a:lnTo>
                  <a:lnTo>
                    <a:pt x="2503944" y="169544"/>
                  </a:lnTo>
                  <a:lnTo>
                    <a:pt x="2481733" y="154737"/>
                  </a:lnTo>
                  <a:lnTo>
                    <a:pt x="2453598" y="141410"/>
                  </a:lnTo>
                  <a:lnTo>
                    <a:pt x="2428426" y="132526"/>
                  </a:lnTo>
                  <a:lnTo>
                    <a:pt x="2398811" y="125122"/>
                  </a:lnTo>
                  <a:lnTo>
                    <a:pt x="2372158" y="119199"/>
                  </a:lnTo>
                  <a:lnTo>
                    <a:pt x="2341062" y="119199"/>
                  </a:lnTo>
                  <a:lnTo>
                    <a:pt x="2129315" y="119199"/>
                  </a:lnTo>
                  <a:lnTo>
                    <a:pt x="2117469" y="119199"/>
                  </a:lnTo>
                  <a:lnTo>
                    <a:pt x="2107104" y="122161"/>
                  </a:lnTo>
                  <a:lnTo>
                    <a:pt x="2096738" y="126603"/>
                  </a:lnTo>
                  <a:lnTo>
                    <a:pt x="2089335" y="134007"/>
                  </a:lnTo>
                  <a:lnTo>
                    <a:pt x="2081931" y="141410"/>
                  </a:lnTo>
                  <a:lnTo>
                    <a:pt x="2077489" y="151776"/>
                  </a:lnTo>
                  <a:lnTo>
                    <a:pt x="2074527" y="162141"/>
                  </a:lnTo>
                  <a:lnTo>
                    <a:pt x="2074527" y="173987"/>
                  </a:lnTo>
                  <a:lnTo>
                    <a:pt x="2073046" y="188794"/>
                  </a:lnTo>
                  <a:lnTo>
                    <a:pt x="2073046" y="203602"/>
                  </a:lnTo>
                  <a:lnTo>
                    <a:pt x="2062681" y="231736"/>
                  </a:lnTo>
                  <a:lnTo>
                    <a:pt x="2050835" y="256909"/>
                  </a:lnTo>
                  <a:lnTo>
                    <a:pt x="2030105" y="279120"/>
                  </a:lnTo>
                  <a:lnTo>
                    <a:pt x="2007894" y="296889"/>
                  </a:lnTo>
                  <a:lnTo>
                    <a:pt x="1982721" y="311696"/>
                  </a:lnTo>
                  <a:lnTo>
                    <a:pt x="1956067" y="319100"/>
                  </a:lnTo>
                  <a:lnTo>
                    <a:pt x="1941260" y="320581"/>
                  </a:lnTo>
                  <a:lnTo>
                    <a:pt x="1924972" y="320581"/>
                  </a:lnTo>
                  <a:lnTo>
                    <a:pt x="824777" y="320581"/>
                  </a:lnTo>
                  <a:lnTo>
                    <a:pt x="809969" y="320581"/>
                  </a:lnTo>
                  <a:lnTo>
                    <a:pt x="795162" y="319100"/>
                  </a:lnTo>
                  <a:lnTo>
                    <a:pt x="767027" y="311696"/>
                  </a:lnTo>
                  <a:lnTo>
                    <a:pt x="741855" y="296889"/>
                  </a:lnTo>
                  <a:lnTo>
                    <a:pt x="719643" y="279120"/>
                  </a:lnTo>
                  <a:lnTo>
                    <a:pt x="701874" y="256909"/>
                  </a:lnTo>
                  <a:lnTo>
                    <a:pt x="687067" y="231736"/>
                  </a:lnTo>
                  <a:lnTo>
                    <a:pt x="679663" y="203602"/>
                  </a:lnTo>
                  <a:lnTo>
                    <a:pt x="678183" y="188794"/>
                  </a:lnTo>
                  <a:lnTo>
                    <a:pt x="678183" y="173987"/>
                  </a:lnTo>
                  <a:lnTo>
                    <a:pt x="675221" y="162141"/>
                  </a:lnTo>
                  <a:lnTo>
                    <a:pt x="672260" y="151776"/>
                  </a:lnTo>
                  <a:lnTo>
                    <a:pt x="667817" y="141410"/>
                  </a:lnTo>
                  <a:lnTo>
                    <a:pt x="660414" y="134007"/>
                  </a:lnTo>
                  <a:lnTo>
                    <a:pt x="653010" y="126603"/>
                  </a:lnTo>
                  <a:lnTo>
                    <a:pt x="642645" y="122161"/>
                  </a:lnTo>
                  <a:lnTo>
                    <a:pt x="632279" y="119199"/>
                  </a:lnTo>
                  <a:lnTo>
                    <a:pt x="623395" y="119199"/>
                  </a:lnTo>
                  <a:lnTo>
                    <a:pt x="408686" y="119199"/>
                  </a:lnTo>
                  <a:close/>
                  <a:moveTo>
                    <a:pt x="389437" y="0"/>
                  </a:moveTo>
                  <a:lnTo>
                    <a:pt x="2361792" y="0"/>
                  </a:lnTo>
                  <a:lnTo>
                    <a:pt x="2401772" y="2962"/>
                  </a:lnTo>
                  <a:lnTo>
                    <a:pt x="2441752" y="10365"/>
                  </a:lnTo>
                  <a:lnTo>
                    <a:pt x="2478771" y="17769"/>
                  </a:lnTo>
                  <a:lnTo>
                    <a:pt x="2512828" y="32577"/>
                  </a:lnTo>
                  <a:lnTo>
                    <a:pt x="2548366" y="47384"/>
                  </a:lnTo>
                  <a:lnTo>
                    <a:pt x="2577981" y="68114"/>
                  </a:lnTo>
                  <a:lnTo>
                    <a:pt x="2607596" y="90326"/>
                  </a:lnTo>
                  <a:lnTo>
                    <a:pt x="2635730" y="115498"/>
                  </a:lnTo>
                  <a:lnTo>
                    <a:pt x="2660903" y="142152"/>
                  </a:lnTo>
                  <a:lnTo>
                    <a:pt x="2683114" y="173247"/>
                  </a:lnTo>
                  <a:lnTo>
                    <a:pt x="2702364" y="204343"/>
                  </a:lnTo>
                  <a:lnTo>
                    <a:pt x="2720133" y="239881"/>
                  </a:lnTo>
                  <a:lnTo>
                    <a:pt x="2731979" y="273938"/>
                  </a:lnTo>
                  <a:lnTo>
                    <a:pt x="2742344" y="312438"/>
                  </a:lnTo>
                  <a:lnTo>
                    <a:pt x="2748267" y="349456"/>
                  </a:lnTo>
                  <a:lnTo>
                    <a:pt x="2749748" y="389436"/>
                  </a:lnTo>
                  <a:lnTo>
                    <a:pt x="2749748" y="5281822"/>
                  </a:lnTo>
                  <a:lnTo>
                    <a:pt x="2748267" y="5321803"/>
                  </a:lnTo>
                  <a:lnTo>
                    <a:pt x="2742344" y="5358821"/>
                  </a:lnTo>
                  <a:lnTo>
                    <a:pt x="2731979" y="5395840"/>
                  </a:lnTo>
                  <a:lnTo>
                    <a:pt x="2720133" y="5431378"/>
                  </a:lnTo>
                  <a:lnTo>
                    <a:pt x="2702364" y="5465435"/>
                  </a:lnTo>
                  <a:lnTo>
                    <a:pt x="2683114" y="5498011"/>
                  </a:lnTo>
                  <a:lnTo>
                    <a:pt x="2660903" y="5527626"/>
                  </a:lnTo>
                  <a:lnTo>
                    <a:pt x="2635730" y="5555761"/>
                  </a:lnTo>
                  <a:lnTo>
                    <a:pt x="2607596" y="5580933"/>
                  </a:lnTo>
                  <a:lnTo>
                    <a:pt x="2577981" y="5603144"/>
                  </a:lnTo>
                  <a:lnTo>
                    <a:pt x="2548366" y="5622394"/>
                  </a:lnTo>
                  <a:lnTo>
                    <a:pt x="2512828" y="5637202"/>
                  </a:lnTo>
                  <a:lnTo>
                    <a:pt x="2478771" y="5650528"/>
                  </a:lnTo>
                  <a:lnTo>
                    <a:pt x="2441752" y="5660894"/>
                  </a:lnTo>
                  <a:lnTo>
                    <a:pt x="2401772" y="5668297"/>
                  </a:lnTo>
                  <a:lnTo>
                    <a:pt x="2361792" y="5668297"/>
                  </a:lnTo>
                  <a:lnTo>
                    <a:pt x="389437" y="5668297"/>
                  </a:lnTo>
                  <a:lnTo>
                    <a:pt x="349457" y="5668297"/>
                  </a:lnTo>
                  <a:lnTo>
                    <a:pt x="310957" y="5660894"/>
                  </a:lnTo>
                  <a:lnTo>
                    <a:pt x="273939" y="5650528"/>
                  </a:lnTo>
                  <a:lnTo>
                    <a:pt x="236920" y="5637202"/>
                  </a:lnTo>
                  <a:lnTo>
                    <a:pt x="204343" y="5622394"/>
                  </a:lnTo>
                  <a:lnTo>
                    <a:pt x="171767" y="5603144"/>
                  </a:lnTo>
                  <a:lnTo>
                    <a:pt x="142152" y="5580933"/>
                  </a:lnTo>
                  <a:lnTo>
                    <a:pt x="115499" y="5555761"/>
                  </a:lnTo>
                  <a:lnTo>
                    <a:pt x="90326" y="5527626"/>
                  </a:lnTo>
                  <a:lnTo>
                    <a:pt x="68115" y="5498011"/>
                  </a:lnTo>
                  <a:lnTo>
                    <a:pt x="47384" y="5465435"/>
                  </a:lnTo>
                  <a:lnTo>
                    <a:pt x="29615" y="5431378"/>
                  </a:lnTo>
                  <a:lnTo>
                    <a:pt x="17769" y="5395840"/>
                  </a:lnTo>
                  <a:lnTo>
                    <a:pt x="7404" y="5358821"/>
                  </a:lnTo>
                  <a:lnTo>
                    <a:pt x="2962" y="5321803"/>
                  </a:lnTo>
                  <a:lnTo>
                    <a:pt x="0" y="5281822"/>
                  </a:lnTo>
                  <a:lnTo>
                    <a:pt x="0" y="389436"/>
                  </a:lnTo>
                  <a:lnTo>
                    <a:pt x="2962" y="349456"/>
                  </a:lnTo>
                  <a:lnTo>
                    <a:pt x="7404" y="312438"/>
                  </a:lnTo>
                  <a:lnTo>
                    <a:pt x="17769" y="273938"/>
                  </a:lnTo>
                  <a:lnTo>
                    <a:pt x="29615" y="239881"/>
                  </a:lnTo>
                  <a:lnTo>
                    <a:pt x="47384" y="204343"/>
                  </a:lnTo>
                  <a:lnTo>
                    <a:pt x="68115" y="173247"/>
                  </a:lnTo>
                  <a:lnTo>
                    <a:pt x="90326" y="142152"/>
                  </a:lnTo>
                  <a:lnTo>
                    <a:pt x="115499" y="115498"/>
                  </a:lnTo>
                  <a:lnTo>
                    <a:pt x="142152" y="90326"/>
                  </a:lnTo>
                  <a:lnTo>
                    <a:pt x="171767" y="68114"/>
                  </a:lnTo>
                  <a:lnTo>
                    <a:pt x="204343" y="47384"/>
                  </a:lnTo>
                  <a:lnTo>
                    <a:pt x="236920" y="32577"/>
                  </a:lnTo>
                  <a:lnTo>
                    <a:pt x="273939" y="17769"/>
                  </a:lnTo>
                  <a:lnTo>
                    <a:pt x="310957" y="10365"/>
                  </a:lnTo>
                  <a:lnTo>
                    <a:pt x="349457" y="2962"/>
                  </a:ln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100000">
                  <a:srgbClr val="000000"/>
                </a:gs>
                <a:gs pos="5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3" name="Freeform 96">
              <a:extLst>
                <a:ext uri="{FF2B5EF4-FFF2-40B4-BE49-F238E27FC236}">
                  <a16:creationId xmlns:a16="http://schemas.microsoft.com/office/drawing/2014/main" id="{45ADA04E-3B80-3453-FE28-8DDE35517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4216" y="647418"/>
              <a:ext cx="233958" cy="5564645"/>
            </a:xfrm>
            <a:custGeom>
              <a:avLst/>
              <a:gdLst>
                <a:gd name="T0" fmla="*/ 0 w 158"/>
                <a:gd name="T1" fmla="*/ 0 h 3758"/>
                <a:gd name="T2" fmla="*/ 29 w 158"/>
                <a:gd name="T3" fmla="*/ 25 h 3758"/>
                <a:gd name="T4" fmla="*/ 54 w 158"/>
                <a:gd name="T5" fmla="*/ 52 h 3758"/>
                <a:gd name="T6" fmla="*/ 77 w 158"/>
                <a:gd name="T7" fmla="*/ 82 h 3758"/>
                <a:gd name="T8" fmla="*/ 96 w 158"/>
                <a:gd name="T9" fmla="*/ 116 h 3758"/>
                <a:gd name="T10" fmla="*/ 111 w 158"/>
                <a:gd name="T11" fmla="*/ 151 h 3758"/>
                <a:gd name="T12" fmla="*/ 123 w 158"/>
                <a:gd name="T13" fmla="*/ 188 h 3758"/>
                <a:gd name="T14" fmla="*/ 129 w 158"/>
                <a:gd name="T15" fmla="*/ 227 h 3758"/>
                <a:gd name="T16" fmla="*/ 133 w 158"/>
                <a:gd name="T17" fmla="*/ 267 h 3758"/>
                <a:gd name="T18" fmla="*/ 133 w 158"/>
                <a:gd name="T19" fmla="*/ 3490 h 3758"/>
                <a:gd name="T20" fmla="*/ 129 w 158"/>
                <a:gd name="T21" fmla="*/ 3531 h 3758"/>
                <a:gd name="T22" fmla="*/ 123 w 158"/>
                <a:gd name="T23" fmla="*/ 3569 h 3758"/>
                <a:gd name="T24" fmla="*/ 111 w 158"/>
                <a:gd name="T25" fmla="*/ 3607 h 3758"/>
                <a:gd name="T26" fmla="*/ 96 w 158"/>
                <a:gd name="T27" fmla="*/ 3642 h 3758"/>
                <a:gd name="T28" fmla="*/ 77 w 158"/>
                <a:gd name="T29" fmla="*/ 3675 h 3758"/>
                <a:gd name="T30" fmla="*/ 54 w 158"/>
                <a:gd name="T31" fmla="*/ 3706 h 3758"/>
                <a:gd name="T32" fmla="*/ 29 w 158"/>
                <a:gd name="T33" fmla="*/ 3733 h 3758"/>
                <a:gd name="T34" fmla="*/ 0 w 158"/>
                <a:gd name="T35" fmla="*/ 3758 h 3758"/>
                <a:gd name="T36" fmla="*/ 17 w 158"/>
                <a:gd name="T37" fmla="*/ 3751 h 3758"/>
                <a:gd name="T38" fmla="*/ 49 w 158"/>
                <a:gd name="T39" fmla="*/ 3733 h 3758"/>
                <a:gd name="T40" fmla="*/ 77 w 158"/>
                <a:gd name="T41" fmla="*/ 3711 h 3758"/>
                <a:gd name="T42" fmla="*/ 103 w 158"/>
                <a:gd name="T43" fmla="*/ 3684 h 3758"/>
                <a:gd name="T44" fmla="*/ 124 w 158"/>
                <a:gd name="T45" fmla="*/ 3655 h 3758"/>
                <a:gd name="T46" fmla="*/ 140 w 158"/>
                <a:gd name="T47" fmla="*/ 3622 h 3758"/>
                <a:gd name="T48" fmla="*/ 151 w 158"/>
                <a:gd name="T49" fmla="*/ 3586 h 3758"/>
                <a:gd name="T50" fmla="*/ 158 w 158"/>
                <a:gd name="T51" fmla="*/ 3549 h 3758"/>
                <a:gd name="T52" fmla="*/ 158 w 158"/>
                <a:gd name="T53" fmla="*/ 227 h 3758"/>
                <a:gd name="T54" fmla="*/ 158 w 158"/>
                <a:gd name="T55" fmla="*/ 208 h 3758"/>
                <a:gd name="T56" fmla="*/ 151 w 158"/>
                <a:gd name="T57" fmla="*/ 170 h 3758"/>
                <a:gd name="T58" fmla="*/ 140 w 158"/>
                <a:gd name="T59" fmla="*/ 134 h 3758"/>
                <a:gd name="T60" fmla="*/ 124 w 158"/>
                <a:gd name="T61" fmla="*/ 102 h 3758"/>
                <a:gd name="T62" fmla="*/ 103 w 158"/>
                <a:gd name="T63" fmla="*/ 72 h 3758"/>
                <a:gd name="T64" fmla="*/ 77 w 158"/>
                <a:gd name="T65" fmla="*/ 47 h 3758"/>
                <a:gd name="T66" fmla="*/ 49 w 158"/>
                <a:gd name="T67" fmla="*/ 25 h 3758"/>
                <a:gd name="T68" fmla="*/ 17 w 158"/>
                <a:gd name="T69" fmla="*/ 7 h 3758"/>
                <a:gd name="T70" fmla="*/ 0 w 158"/>
                <a:gd name="T71" fmla="*/ 0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8" h="3758">
                  <a:moveTo>
                    <a:pt x="0" y="0"/>
                  </a:moveTo>
                  <a:lnTo>
                    <a:pt x="0" y="0"/>
                  </a:lnTo>
                  <a:lnTo>
                    <a:pt x="13" y="12"/>
                  </a:lnTo>
                  <a:lnTo>
                    <a:pt x="29" y="25"/>
                  </a:lnTo>
                  <a:lnTo>
                    <a:pt x="42" y="38"/>
                  </a:lnTo>
                  <a:lnTo>
                    <a:pt x="54" y="52"/>
                  </a:lnTo>
                  <a:lnTo>
                    <a:pt x="66" y="67"/>
                  </a:lnTo>
                  <a:lnTo>
                    <a:pt x="77" y="82"/>
                  </a:lnTo>
                  <a:lnTo>
                    <a:pt x="87" y="99"/>
                  </a:lnTo>
                  <a:lnTo>
                    <a:pt x="96" y="116"/>
                  </a:lnTo>
                  <a:lnTo>
                    <a:pt x="104" y="133"/>
                  </a:lnTo>
                  <a:lnTo>
                    <a:pt x="111" y="151"/>
                  </a:lnTo>
                  <a:lnTo>
                    <a:pt x="118" y="170"/>
                  </a:lnTo>
                  <a:lnTo>
                    <a:pt x="123" y="188"/>
                  </a:lnTo>
                  <a:lnTo>
                    <a:pt x="128" y="207"/>
                  </a:lnTo>
                  <a:lnTo>
                    <a:pt x="129" y="227"/>
                  </a:lnTo>
                  <a:lnTo>
                    <a:pt x="131" y="247"/>
                  </a:lnTo>
                  <a:lnTo>
                    <a:pt x="133" y="267"/>
                  </a:lnTo>
                  <a:lnTo>
                    <a:pt x="133" y="3490"/>
                  </a:lnTo>
                  <a:lnTo>
                    <a:pt x="133" y="3490"/>
                  </a:lnTo>
                  <a:lnTo>
                    <a:pt x="131" y="3511"/>
                  </a:lnTo>
                  <a:lnTo>
                    <a:pt x="129" y="3531"/>
                  </a:lnTo>
                  <a:lnTo>
                    <a:pt x="128" y="3549"/>
                  </a:lnTo>
                  <a:lnTo>
                    <a:pt x="123" y="3569"/>
                  </a:lnTo>
                  <a:lnTo>
                    <a:pt x="118" y="3588"/>
                  </a:lnTo>
                  <a:lnTo>
                    <a:pt x="111" y="3607"/>
                  </a:lnTo>
                  <a:lnTo>
                    <a:pt x="104" y="3625"/>
                  </a:lnTo>
                  <a:lnTo>
                    <a:pt x="96" y="3642"/>
                  </a:lnTo>
                  <a:lnTo>
                    <a:pt x="87" y="3659"/>
                  </a:lnTo>
                  <a:lnTo>
                    <a:pt x="77" y="3675"/>
                  </a:lnTo>
                  <a:lnTo>
                    <a:pt x="66" y="3691"/>
                  </a:lnTo>
                  <a:lnTo>
                    <a:pt x="54" y="3706"/>
                  </a:lnTo>
                  <a:lnTo>
                    <a:pt x="42" y="3719"/>
                  </a:lnTo>
                  <a:lnTo>
                    <a:pt x="29" y="3733"/>
                  </a:lnTo>
                  <a:lnTo>
                    <a:pt x="13" y="3746"/>
                  </a:lnTo>
                  <a:lnTo>
                    <a:pt x="0" y="3758"/>
                  </a:lnTo>
                  <a:lnTo>
                    <a:pt x="0" y="3758"/>
                  </a:lnTo>
                  <a:lnTo>
                    <a:pt x="17" y="3751"/>
                  </a:lnTo>
                  <a:lnTo>
                    <a:pt x="34" y="3743"/>
                  </a:lnTo>
                  <a:lnTo>
                    <a:pt x="49" y="3733"/>
                  </a:lnTo>
                  <a:lnTo>
                    <a:pt x="64" y="3723"/>
                  </a:lnTo>
                  <a:lnTo>
                    <a:pt x="77" y="3711"/>
                  </a:lnTo>
                  <a:lnTo>
                    <a:pt x="91" y="3699"/>
                  </a:lnTo>
                  <a:lnTo>
                    <a:pt x="103" y="3684"/>
                  </a:lnTo>
                  <a:lnTo>
                    <a:pt x="114" y="3670"/>
                  </a:lnTo>
                  <a:lnTo>
                    <a:pt x="124" y="3655"/>
                  </a:lnTo>
                  <a:lnTo>
                    <a:pt x="133" y="3638"/>
                  </a:lnTo>
                  <a:lnTo>
                    <a:pt x="140" y="3622"/>
                  </a:lnTo>
                  <a:lnTo>
                    <a:pt x="146" y="3605"/>
                  </a:lnTo>
                  <a:lnTo>
                    <a:pt x="151" y="3586"/>
                  </a:lnTo>
                  <a:lnTo>
                    <a:pt x="155" y="3568"/>
                  </a:lnTo>
                  <a:lnTo>
                    <a:pt x="158" y="3549"/>
                  </a:lnTo>
                  <a:lnTo>
                    <a:pt x="158" y="3531"/>
                  </a:lnTo>
                  <a:lnTo>
                    <a:pt x="158" y="227"/>
                  </a:lnTo>
                  <a:lnTo>
                    <a:pt x="158" y="227"/>
                  </a:lnTo>
                  <a:lnTo>
                    <a:pt x="158" y="208"/>
                  </a:lnTo>
                  <a:lnTo>
                    <a:pt x="155" y="188"/>
                  </a:lnTo>
                  <a:lnTo>
                    <a:pt x="151" y="170"/>
                  </a:lnTo>
                  <a:lnTo>
                    <a:pt x="146" y="153"/>
                  </a:lnTo>
                  <a:lnTo>
                    <a:pt x="140" y="134"/>
                  </a:lnTo>
                  <a:lnTo>
                    <a:pt x="133" y="118"/>
                  </a:lnTo>
                  <a:lnTo>
                    <a:pt x="124" y="102"/>
                  </a:lnTo>
                  <a:lnTo>
                    <a:pt x="114" y="87"/>
                  </a:lnTo>
                  <a:lnTo>
                    <a:pt x="103" y="72"/>
                  </a:lnTo>
                  <a:lnTo>
                    <a:pt x="91" y="59"/>
                  </a:lnTo>
                  <a:lnTo>
                    <a:pt x="77" y="47"/>
                  </a:lnTo>
                  <a:lnTo>
                    <a:pt x="64" y="35"/>
                  </a:lnTo>
                  <a:lnTo>
                    <a:pt x="49" y="25"/>
                  </a:lnTo>
                  <a:lnTo>
                    <a:pt x="34" y="15"/>
                  </a:lnTo>
                  <a:lnTo>
                    <a:pt x="17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4" name="Freeform 97">
              <a:extLst>
                <a:ext uri="{FF2B5EF4-FFF2-40B4-BE49-F238E27FC236}">
                  <a16:creationId xmlns:a16="http://schemas.microsoft.com/office/drawing/2014/main" id="{807CC2F8-84B0-E7FE-BD9D-2664EEF84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57" y="647418"/>
              <a:ext cx="236919" cy="5564645"/>
            </a:xfrm>
            <a:custGeom>
              <a:avLst/>
              <a:gdLst>
                <a:gd name="T0" fmla="*/ 160 w 160"/>
                <a:gd name="T1" fmla="*/ 3758 h 3758"/>
                <a:gd name="T2" fmla="*/ 130 w 160"/>
                <a:gd name="T3" fmla="*/ 3733 h 3758"/>
                <a:gd name="T4" fmla="*/ 105 w 160"/>
                <a:gd name="T5" fmla="*/ 3706 h 3758"/>
                <a:gd name="T6" fmla="*/ 81 w 160"/>
                <a:gd name="T7" fmla="*/ 3675 h 3758"/>
                <a:gd name="T8" fmla="*/ 63 w 160"/>
                <a:gd name="T9" fmla="*/ 3642 h 3758"/>
                <a:gd name="T10" fmla="*/ 47 w 160"/>
                <a:gd name="T11" fmla="*/ 3607 h 3758"/>
                <a:gd name="T12" fmla="*/ 36 w 160"/>
                <a:gd name="T13" fmla="*/ 3569 h 3758"/>
                <a:gd name="T14" fmla="*/ 29 w 160"/>
                <a:gd name="T15" fmla="*/ 3531 h 3758"/>
                <a:gd name="T16" fmla="*/ 26 w 160"/>
                <a:gd name="T17" fmla="*/ 3490 h 3758"/>
                <a:gd name="T18" fmla="*/ 26 w 160"/>
                <a:gd name="T19" fmla="*/ 267 h 3758"/>
                <a:gd name="T20" fmla="*/ 29 w 160"/>
                <a:gd name="T21" fmla="*/ 227 h 3758"/>
                <a:gd name="T22" fmla="*/ 36 w 160"/>
                <a:gd name="T23" fmla="*/ 188 h 3758"/>
                <a:gd name="T24" fmla="*/ 47 w 160"/>
                <a:gd name="T25" fmla="*/ 151 h 3758"/>
                <a:gd name="T26" fmla="*/ 63 w 160"/>
                <a:gd name="T27" fmla="*/ 116 h 3758"/>
                <a:gd name="T28" fmla="*/ 81 w 160"/>
                <a:gd name="T29" fmla="*/ 82 h 3758"/>
                <a:gd name="T30" fmla="*/ 105 w 160"/>
                <a:gd name="T31" fmla="*/ 52 h 3758"/>
                <a:gd name="T32" fmla="*/ 130 w 160"/>
                <a:gd name="T33" fmla="*/ 25 h 3758"/>
                <a:gd name="T34" fmla="*/ 160 w 160"/>
                <a:gd name="T35" fmla="*/ 0 h 3758"/>
                <a:gd name="T36" fmla="*/ 142 w 160"/>
                <a:gd name="T37" fmla="*/ 7 h 3758"/>
                <a:gd name="T38" fmla="*/ 110 w 160"/>
                <a:gd name="T39" fmla="*/ 25 h 3758"/>
                <a:gd name="T40" fmla="*/ 81 w 160"/>
                <a:gd name="T41" fmla="*/ 47 h 3758"/>
                <a:gd name="T42" fmla="*/ 56 w 160"/>
                <a:gd name="T43" fmla="*/ 72 h 3758"/>
                <a:gd name="T44" fmla="*/ 36 w 160"/>
                <a:gd name="T45" fmla="*/ 102 h 3758"/>
                <a:gd name="T46" fmla="*/ 19 w 160"/>
                <a:gd name="T47" fmla="*/ 134 h 3758"/>
                <a:gd name="T48" fmla="*/ 7 w 160"/>
                <a:gd name="T49" fmla="*/ 170 h 3758"/>
                <a:gd name="T50" fmla="*/ 0 w 160"/>
                <a:gd name="T51" fmla="*/ 208 h 3758"/>
                <a:gd name="T52" fmla="*/ 0 w 160"/>
                <a:gd name="T53" fmla="*/ 3531 h 3758"/>
                <a:gd name="T54" fmla="*/ 0 w 160"/>
                <a:gd name="T55" fmla="*/ 3549 h 3758"/>
                <a:gd name="T56" fmla="*/ 7 w 160"/>
                <a:gd name="T57" fmla="*/ 3586 h 3758"/>
                <a:gd name="T58" fmla="*/ 19 w 160"/>
                <a:gd name="T59" fmla="*/ 3622 h 3758"/>
                <a:gd name="T60" fmla="*/ 36 w 160"/>
                <a:gd name="T61" fmla="*/ 3655 h 3758"/>
                <a:gd name="T62" fmla="*/ 56 w 160"/>
                <a:gd name="T63" fmla="*/ 3684 h 3758"/>
                <a:gd name="T64" fmla="*/ 81 w 160"/>
                <a:gd name="T65" fmla="*/ 3711 h 3758"/>
                <a:gd name="T66" fmla="*/ 110 w 160"/>
                <a:gd name="T67" fmla="*/ 3733 h 3758"/>
                <a:gd name="T68" fmla="*/ 142 w 160"/>
                <a:gd name="T69" fmla="*/ 3751 h 3758"/>
                <a:gd name="T70" fmla="*/ 160 w 160"/>
                <a:gd name="T71" fmla="*/ 3758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" h="3758">
                  <a:moveTo>
                    <a:pt x="160" y="3758"/>
                  </a:moveTo>
                  <a:lnTo>
                    <a:pt x="160" y="3758"/>
                  </a:lnTo>
                  <a:lnTo>
                    <a:pt x="145" y="3746"/>
                  </a:lnTo>
                  <a:lnTo>
                    <a:pt x="130" y="3733"/>
                  </a:lnTo>
                  <a:lnTo>
                    <a:pt x="116" y="3719"/>
                  </a:lnTo>
                  <a:lnTo>
                    <a:pt x="105" y="3706"/>
                  </a:lnTo>
                  <a:lnTo>
                    <a:pt x="93" y="3691"/>
                  </a:lnTo>
                  <a:lnTo>
                    <a:pt x="81" y="3675"/>
                  </a:lnTo>
                  <a:lnTo>
                    <a:pt x="71" y="3659"/>
                  </a:lnTo>
                  <a:lnTo>
                    <a:pt x="63" y="3642"/>
                  </a:lnTo>
                  <a:lnTo>
                    <a:pt x="54" y="3625"/>
                  </a:lnTo>
                  <a:lnTo>
                    <a:pt x="47" y="3607"/>
                  </a:lnTo>
                  <a:lnTo>
                    <a:pt x="41" y="3588"/>
                  </a:lnTo>
                  <a:lnTo>
                    <a:pt x="36" y="3569"/>
                  </a:lnTo>
                  <a:lnTo>
                    <a:pt x="32" y="3549"/>
                  </a:lnTo>
                  <a:lnTo>
                    <a:pt x="29" y="3531"/>
                  </a:lnTo>
                  <a:lnTo>
                    <a:pt x="27" y="3511"/>
                  </a:lnTo>
                  <a:lnTo>
                    <a:pt x="26" y="3490"/>
                  </a:lnTo>
                  <a:lnTo>
                    <a:pt x="26" y="267"/>
                  </a:lnTo>
                  <a:lnTo>
                    <a:pt x="26" y="267"/>
                  </a:lnTo>
                  <a:lnTo>
                    <a:pt x="27" y="247"/>
                  </a:lnTo>
                  <a:lnTo>
                    <a:pt x="29" y="227"/>
                  </a:lnTo>
                  <a:lnTo>
                    <a:pt x="32" y="207"/>
                  </a:lnTo>
                  <a:lnTo>
                    <a:pt x="36" y="188"/>
                  </a:lnTo>
                  <a:lnTo>
                    <a:pt x="41" y="170"/>
                  </a:lnTo>
                  <a:lnTo>
                    <a:pt x="47" y="151"/>
                  </a:lnTo>
                  <a:lnTo>
                    <a:pt x="54" y="133"/>
                  </a:lnTo>
                  <a:lnTo>
                    <a:pt x="63" y="116"/>
                  </a:lnTo>
                  <a:lnTo>
                    <a:pt x="71" y="99"/>
                  </a:lnTo>
                  <a:lnTo>
                    <a:pt x="81" y="82"/>
                  </a:lnTo>
                  <a:lnTo>
                    <a:pt x="93" y="67"/>
                  </a:lnTo>
                  <a:lnTo>
                    <a:pt x="105" y="52"/>
                  </a:lnTo>
                  <a:lnTo>
                    <a:pt x="116" y="38"/>
                  </a:lnTo>
                  <a:lnTo>
                    <a:pt x="130" y="25"/>
                  </a:lnTo>
                  <a:lnTo>
                    <a:pt x="145" y="12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2" y="7"/>
                  </a:lnTo>
                  <a:lnTo>
                    <a:pt x="126" y="15"/>
                  </a:lnTo>
                  <a:lnTo>
                    <a:pt x="110" y="25"/>
                  </a:lnTo>
                  <a:lnTo>
                    <a:pt x="96" y="35"/>
                  </a:lnTo>
                  <a:lnTo>
                    <a:pt x="81" y="47"/>
                  </a:lnTo>
                  <a:lnTo>
                    <a:pt x="68" y="59"/>
                  </a:lnTo>
                  <a:lnTo>
                    <a:pt x="56" y="72"/>
                  </a:lnTo>
                  <a:lnTo>
                    <a:pt x="46" y="87"/>
                  </a:lnTo>
                  <a:lnTo>
                    <a:pt x="36" y="102"/>
                  </a:lnTo>
                  <a:lnTo>
                    <a:pt x="26" y="118"/>
                  </a:lnTo>
                  <a:lnTo>
                    <a:pt x="19" y="134"/>
                  </a:lnTo>
                  <a:lnTo>
                    <a:pt x="12" y="153"/>
                  </a:lnTo>
                  <a:lnTo>
                    <a:pt x="7" y="170"/>
                  </a:lnTo>
                  <a:lnTo>
                    <a:pt x="4" y="188"/>
                  </a:lnTo>
                  <a:lnTo>
                    <a:pt x="0" y="208"/>
                  </a:lnTo>
                  <a:lnTo>
                    <a:pt x="0" y="227"/>
                  </a:lnTo>
                  <a:lnTo>
                    <a:pt x="0" y="3531"/>
                  </a:lnTo>
                  <a:lnTo>
                    <a:pt x="0" y="3531"/>
                  </a:lnTo>
                  <a:lnTo>
                    <a:pt x="0" y="3549"/>
                  </a:lnTo>
                  <a:lnTo>
                    <a:pt x="4" y="3568"/>
                  </a:lnTo>
                  <a:lnTo>
                    <a:pt x="7" y="3586"/>
                  </a:lnTo>
                  <a:lnTo>
                    <a:pt x="12" y="3605"/>
                  </a:lnTo>
                  <a:lnTo>
                    <a:pt x="19" y="3622"/>
                  </a:lnTo>
                  <a:lnTo>
                    <a:pt x="26" y="3638"/>
                  </a:lnTo>
                  <a:lnTo>
                    <a:pt x="36" y="3655"/>
                  </a:lnTo>
                  <a:lnTo>
                    <a:pt x="46" y="3670"/>
                  </a:lnTo>
                  <a:lnTo>
                    <a:pt x="56" y="3684"/>
                  </a:lnTo>
                  <a:lnTo>
                    <a:pt x="68" y="3699"/>
                  </a:lnTo>
                  <a:lnTo>
                    <a:pt x="81" y="3711"/>
                  </a:lnTo>
                  <a:lnTo>
                    <a:pt x="96" y="3723"/>
                  </a:lnTo>
                  <a:lnTo>
                    <a:pt x="110" y="3733"/>
                  </a:lnTo>
                  <a:lnTo>
                    <a:pt x="126" y="3743"/>
                  </a:lnTo>
                  <a:lnTo>
                    <a:pt x="142" y="3751"/>
                  </a:lnTo>
                  <a:lnTo>
                    <a:pt x="160" y="3758"/>
                  </a:lnTo>
                  <a:lnTo>
                    <a:pt x="160" y="3758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5" name="Freeform 98">
              <a:extLst>
                <a:ext uri="{FF2B5EF4-FFF2-40B4-BE49-F238E27FC236}">
                  <a16:creationId xmlns:a16="http://schemas.microsoft.com/office/drawing/2014/main" id="{F7B42C57-6D77-90B7-21BD-574BB6621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459" y="6077314"/>
              <a:ext cx="2690518" cy="214708"/>
            </a:xfrm>
            <a:custGeom>
              <a:avLst/>
              <a:gdLst>
                <a:gd name="T0" fmla="*/ 244 w 1817"/>
                <a:gd name="T1" fmla="*/ 123 h 145"/>
                <a:gd name="T2" fmla="*/ 226 w 1817"/>
                <a:gd name="T3" fmla="*/ 123 h 145"/>
                <a:gd name="T4" fmla="*/ 189 w 1817"/>
                <a:gd name="T5" fmla="*/ 118 h 145"/>
                <a:gd name="T6" fmla="*/ 155 w 1817"/>
                <a:gd name="T7" fmla="*/ 109 h 145"/>
                <a:gd name="T8" fmla="*/ 122 w 1817"/>
                <a:gd name="T9" fmla="*/ 98 h 145"/>
                <a:gd name="T10" fmla="*/ 76 w 1817"/>
                <a:gd name="T11" fmla="*/ 72 h 145"/>
                <a:gd name="T12" fmla="*/ 24 w 1817"/>
                <a:gd name="T13" fmla="*/ 27 h 145"/>
                <a:gd name="T14" fmla="*/ 0 w 1817"/>
                <a:gd name="T15" fmla="*/ 0 h 145"/>
                <a:gd name="T16" fmla="*/ 21 w 1817"/>
                <a:gd name="T17" fmla="*/ 30 h 145"/>
                <a:gd name="T18" fmla="*/ 42 w 1817"/>
                <a:gd name="T19" fmla="*/ 59 h 145"/>
                <a:gd name="T20" fmla="*/ 68 w 1817"/>
                <a:gd name="T21" fmla="*/ 84 h 145"/>
                <a:gd name="T22" fmla="*/ 98 w 1817"/>
                <a:gd name="T23" fmla="*/ 104 h 145"/>
                <a:gd name="T24" fmla="*/ 130 w 1817"/>
                <a:gd name="T25" fmla="*/ 121 h 145"/>
                <a:gd name="T26" fmla="*/ 164 w 1817"/>
                <a:gd name="T27" fmla="*/ 135 h 145"/>
                <a:gd name="T28" fmla="*/ 199 w 1817"/>
                <a:gd name="T29" fmla="*/ 143 h 145"/>
                <a:gd name="T30" fmla="*/ 238 w 1817"/>
                <a:gd name="T31" fmla="*/ 145 h 145"/>
                <a:gd name="T32" fmla="*/ 1580 w 1817"/>
                <a:gd name="T33" fmla="*/ 145 h 145"/>
                <a:gd name="T34" fmla="*/ 1619 w 1817"/>
                <a:gd name="T35" fmla="*/ 143 h 145"/>
                <a:gd name="T36" fmla="*/ 1654 w 1817"/>
                <a:gd name="T37" fmla="*/ 135 h 145"/>
                <a:gd name="T38" fmla="*/ 1688 w 1817"/>
                <a:gd name="T39" fmla="*/ 121 h 145"/>
                <a:gd name="T40" fmla="*/ 1720 w 1817"/>
                <a:gd name="T41" fmla="*/ 104 h 145"/>
                <a:gd name="T42" fmla="*/ 1750 w 1817"/>
                <a:gd name="T43" fmla="*/ 84 h 145"/>
                <a:gd name="T44" fmla="*/ 1775 w 1817"/>
                <a:gd name="T45" fmla="*/ 59 h 145"/>
                <a:gd name="T46" fmla="*/ 1799 w 1817"/>
                <a:gd name="T47" fmla="*/ 30 h 145"/>
                <a:gd name="T48" fmla="*/ 1817 w 1817"/>
                <a:gd name="T49" fmla="*/ 0 h 145"/>
                <a:gd name="T50" fmla="*/ 1794 w 1817"/>
                <a:gd name="T51" fmla="*/ 27 h 145"/>
                <a:gd name="T52" fmla="*/ 1741 w 1817"/>
                <a:gd name="T53" fmla="*/ 72 h 145"/>
                <a:gd name="T54" fmla="*/ 1696 w 1817"/>
                <a:gd name="T55" fmla="*/ 98 h 145"/>
                <a:gd name="T56" fmla="*/ 1662 w 1817"/>
                <a:gd name="T57" fmla="*/ 109 h 145"/>
                <a:gd name="T58" fmla="*/ 1629 w 1817"/>
                <a:gd name="T59" fmla="*/ 118 h 145"/>
                <a:gd name="T60" fmla="*/ 1592 w 1817"/>
                <a:gd name="T61" fmla="*/ 123 h 145"/>
                <a:gd name="T62" fmla="*/ 1573 w 1817"/>
                <a:gd name="T63" fmla="*/ 1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7" h="145">
                  <a:moveTo>
                    <a:pt x="1573" y="123"/>
                  </a:moveTo>
                  <a:lnTo>
                    <a:pt x="244" y="123"/>
                  </a:lnTo>
                  <a:lnTo>
                    <a:pt x="244" y="123"/>
                  </a:lnTo>
                  <a:lnTo>
                    <a:pt x="226" y="123"/>
                  </a:lnTo>
                  <a:lnTo>
                    <a:pt x="207" y="121"/>
                  </a:lnTo>
                  <a:lnTo>
                    <a:pt x="189" y="118"/>
                  </a:lnTo>
                  <a:lnTo>
                    <a:pt x="172" y="114"/>
                  </a:lnTo>
                  <a:lnTo>
                    <a:pt x="155" y="109"/>
                  </a:lnTo>
                  <a:lnTo>
                    <a:pt x="138" y="104"/>
                  </a:lnTo>
                  <a:lnTo>
                    <a:pt x="122" y="98"/>
                  </a:lnTo>
                  <a:lnTo>
                    <a:pt x="106" y="89"/>
                  </a:lnTo>
                  <a:lnTo>
                    <a:pt x="76" y="72"/>
                  </a:lnTo>
                  <a:lnTo>
                    <a:pt x="49" y="51"/>
                  </a:lnTo>
                  <a:lnTo>
                    <a:pt x="24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5"/>
                  </a:lnTo>
                  <a:lnTo>
                    <a:pt x="21" y="30"/>
                  </a:lnTo>
                  <a:lnTo>
                    <a:pt x="31" y="45"/>
                  </a:lnTo>
                  <a:lnTo>
                    <a:pt x="42" y="59"/>
                  </a:lnTo>
                  <a:lnTo>
                    <a:pt x="54" y="72"/>
                  </a:lnTo>
                  <a:lnTo>
                    <a:pt x="68" y="84"/>
                  </a:lnTo>
                  <a:lnTo>
                    <a:pt x="83" y="94"/>
                  </a:lnTo>
                  <a:lnTo>
                    <a:pt x="98" y="104"/>
                  </a:lnTo>
                  <a:lnTo>
                    <a:pt x="113" y="114"/>
                  </a:lnTo>
                  <a:lnTo>
                    <a:pt x="130" y="121"/>
                  </a:lnTo>
                  <a:lnTo>
                    <a:pt x="147" y="130"/>
                  </a:lnTo>
                  <a:lnTo>
                    <a:pt x="164" y="135"/>
                  </a:lnTo>
                  <a:lnTo>
                    <a:pt x="182" y="140"/>
                  </a:lnTo>
                  <a:lnTo>
                    <a:pt x="199" y="143"/>
                  </a:lnTo>
                  <a:lnTo>
                    <a:pt x="219" y="145"/>
                  </a:lnTo>
                  <a:lnTo>
                    <a:pt x="238" y="145"/>
                  </a:lnTo>
                  <a:lnTo>
                    <a:pt x="1580" y="145"/>
                  </a:lnTo>
                  <a:lnTo>
                    <a:pt x="1580" y="145"/>
                  </a:lnTo>
                  <a:lnTo>
                    <a:pt x="1598" y="145"/>
                  </a:lnTo>
                  <a:lnTo>
                    <a:pt x="1619" y="143"/>
                  </a:lnTo>
                  <a:lnTo>
                    <a:pt x="1637" y="140"/>
                  </a:lnTo>
                  <a:lnTo>
                    <a:pt x="1654" y="135"/>
                  </a:lnTo>
                  <a:lnTo>
                    <a:pt x="1671" y="130"/>
                  </a:lnTo>
                  <a:lnTo>
                    <a:pt x="1688" y="121"/>
                  </a:lnTo>
                  <a:lnTo>
                    <a:pt x="1704" y="114"/>
                  </a:lnTo>
                  <a:lnTo>
                    <a:pt x="1720" y="104"/>
                  </a:lnTo>
                  <a:lnTo>
                    <a:pt x="1735" y="94"/>
                  </a:lnTo>
                  <a:lnTo>
                    <a:pt x="1750" y="84"/>
                  </a:lnTo>
                  <a:lnTo>
                    <a:pt x="1763" y="72"/>
                  </a:lnTo>
                  <a:lnTo>
                    <a:pt x="1775" y="59"/>
                  </a:lnTo>
                  <a:lnTo>
                    <a:pt x="1787" y="45"/>
                  </a:lnTo>
                  <a:lnTo>
                    <a:pt x="1799" y="30"/>
                  </a:lnTo>
                  <a:lnTo>
                    <a:pt x="1807" y="15"/>
                  </a:lnTo>
                  <a:lnTo>
                    <a:pt x="1817" y="0"/>
                  </a:lnTo>
                  <a:lnTo>
                    <a:pt x="1817" y="0"/>
                  </a:lnTo>
                  <a:lnTo>
                    <a:pt x="1794" y="27"/>
                  </a:lnTo>
                  <a:lnTo>
                    <a:pt x="1770" y="51"/>
                  </a:lnTo>
                  <a:lnTo>
                    <a:pt x="1741" y="72"/>
                  </a:lnTo>
                  <a:lnTo>
                    <a:pt x="1711" y="89"/>
                  </a:lnTo>
                  <a:lnTo>
                    <a:pt x="1696" y="98"/>
                  </a:lnTo>
                  <a:lnTo>
                    <a:pt x="1679" y="104"/>
                  </a:lnTo>
                  <a:lnTo>
                    <a:pt x="1662" y="109"/>
                  </a:lnTo>
                  <a:lnTo>
                    <a:pt x="1646" y="114"/>
                  </a:lnTo>
                  <a:lnTo>
                    <a:pt x="1629" y="118"/>
                  </a:lnTo>
                  <a:lnTo>
                    <a:pt x="1610" y="121"/>
                  </a:lnTo>
                  <a:lnTo>
                    <a:pt x="1592" y="123"/>
                  </a:lnTo>
                  <a:lnTo>
                    <a:pt x="1573" y="123"/>
                  </a:lnTo>
                  <a:lnTo>
                    <a:pt x="1573" y="12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16" name="Group 97">
              <a:extLst>
                <a:ext uri="{FF2B5EF4-FFF2-40B4-BE49-F238E27FC236}">
                  <a16:creationId xmlns:a16="http://schemas.microsoft.com/office/drawing/2014/main" id="{C331333C-3458-71D0-8983-AD384F74313F}"/>
                </a:ext>
              </a:extLst>
            </p:cNvPr>
            <p:cNvGrpSpPr/>
            <p:nvPr/>
          </p:nvGrpSpPr>
          <p:grpSpPr>
            <a:xfrm>
              <a:off x="6936156" y="674071"/>
              <a:ext cx="2615000" cy="5509858"/>
              <a:chOff x="6936156" y="674071"/>
              <a:chExt cx="2615000" cy="5509858"/>
            </a:xfrm>
          </p:grpSpPr>
          <p:sp>
            <p:nvSpPr>
              <p:cNvPr id="21" name="Freeform 104">
                <a:extLst>
                  <a:ext uri="{FF2B5EF4-FFF2-40B4-BE49-F238E27FC236}">
                    <a16:creationId xmlns:a16="http://schemas.microsoft.com/office/drawing/2014/main" id="{C0D7809B-240A-E9BF-DC1C-B7ABEA0DD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6156" y="674071"/>
                <a:ext cx="2615000" cy="5509858"/>
              </a:xfrm>
              <a:custGeom>
                <a:avLst/>
                <a:gdLst>
                  <a:gd name="connsiteX0" fmla="*/ 310957 w 2615000"/>
                  <a:gd name="connsiteY0" fmla="*/ 39981 h 5509858"/>
                  <a:gd name="connsiteX1" fmla="*/ 282822 w 2615000"/>
                  <a:gd name="connsiteY1" fmla="*/ 45904 h 5509858"/>
                  <a:gd name="connsiteX2" fmla="*/ 256169 w 2615000"/>
                  <a:gd name="connsiteY2" fmla="*/ 53308 h 5509858"/>
                  <a:gd name="connsiteX3" fmla="*/ 228035 w 2615000"/>
                  <a:gd name="connsiteY3" fmla="*/ 62192 h 5509858"/>
                  <a:gd name="connsiteX4" fmla="*/ 202862 w 2615000"/>
                  <a:gd name="connsiteY4" fmla="*/ 75519 h 5509858"/>
                  <a:gd name="connsiteX5" fmla="*/ 179170 w 2615000"/>
                  <a:gd name="connsiteY5" fmla="*/ 90327 h 5509858"/>
                  <a:gd name="connsiteX6" fmla="*/ 156959 w 2615000"/>
                  <a:gd name="connsiteY6" fmla="*/ 105134 h 5509858"/>
                  <a:gd name="connsiteX7" fmla="*/ 136228 w 2615000"/>
                  <a:gd name="connsiteY7" fmla="*/ 124384 h 5509858"/>
                  <a:gd name="connsiteX8" fmla="*/ 116979 w 2615000"/>
                  <a:gd name="connsiteY8" fmla="*/ 145114 h 5509858"/>
                  <a:gd name="connsiteX9" fmla="*/ 99210 w 2615000"/>
                  <a:gd name="connsiteY9" fmla="*/ 167325 h 5509858"/>
                  <a:gd name="connsiteX10" fmla="*/ 85883 w 2615000"/>
                  <a:gd name="connsiteY10" fmla="*/ 192498 h 5509858"/>
                  <a:gd name="connsiteX11" fmla="*/ 74037 w 2615000"/>
                  <a:gd name="connsiteY11" fmla="*/ 217671 h 5509858"/>
                  <a:gd name="connsiteX12" fmla="*/ 63672 w 2615000"/>
                  <a:gd name="connsiteY12" fmla="*/ 244324 h 5509858"/>
                  <a:gd name="connsiteX13" fmla="*/ 56268 w 2615000"/>
                  <a:gd name="connsiteY13" fmla="*/ 272458 h 5509858"/>
                  <a:gd name="connsiteX14" fmla="*/ 51826 w 2615000"/>
                  <a:gd name="connsiteY14" fmla="*/ 302073 h 5509858"/>
                  <a:gd name="connsiteX15" fmla="*/ 48864 w 2615000"/>
                  <a:gd name="connsiteY15" fmla="*/ 331688 h 5509858"/>
                  <a:gd name="connsiteX16" fmla="*/ 48864 w 2615000"/>
                  <a:gd name="connsiteY16" fmla="*/ 5179653 h 5509858"/>
                  <a:gd name="connsiteX17" fmla="*/ 51826 w 2615000"/>
                  <a:gd name="connsiteY17" fmla="*/ 5209268 h 5509858"/>
                  <a:gd name="connsiteX18" fmla="*/ 56268 w 2615000"/>
                  <a:gd name="connsiteY18" fmla="*/ 5238883 h 5509858"/>
                  <a:gd name="connsiteX19" fmla="*/ 63672 w 2615000"/>
                  <a:gd name="connsiteY19" fmla="*/ 5267017 h 5509858"/>
                  <a:gd name="connsiteX20" fmla="*/ 74037 w 2615000"/>
                  <a:gd name="connsiteY20" fmla="*/ 5293670 h 5509858"/>
                  <a:gd name="connsiteX21" fmla="*/ 85883 w 2615000"/>
                  <a:gd name="connsiteY21" fmla="*/ 5318843 h 5509858"/>
                  <a:gd name="connsiteX22" fmla="*/ 99210 w 2615000"/>
                  <a:gd name="connsiteY22" fmla="*/ 5341054 h 5509858"/>
                  <a:gd name="connsiteX23" fmla="*/ 116979 w 2615000"/>
                  <a:gd name="connsiteY23" fmla="*/ 5363265 h 5509858"/>
                  <a:gd name="connsiteX24" fmla="*/ 136228 w 2615000"/>
                  <a:gd name="connsiteY24" fmla="*/ 5385477 h 5509858"/>
                  <a:gd name="connsiteX25" fmla="*/ 156959 w 2615000"/>
                  <a:gd name="connsiteY25" fmla="*/ 5403246 h 5509858"/>
                  <a:gd name="connsiteX26" fmla="*/ 179170 w 2615000"/>
                  <a:gd name="connsiteY26" fmla="*/ 5421015 h 5509858"/>
                  <a:gd name="connsiteX27" fmla="*/ 202862 w 2615000"/>
                  <a:gd name="connsiteY27" fmla="*/ 5435822 h 5509858"/>
                  <a:gd name="connsiteX28" fmla="*/ 228035 w 2615000"/>
                  <a:gd name="connsiteY28" fmla="*/ 5447668 h 5509858"/>
                  <a:gd name="connsiteX29" fmla="*/ 256169 w 2615000"/>
                  <a:gd name="connsiteY29" fmla="*/ 5458033 h 5509858"/>
                  <a:gd name="connsiteX30" fmla="*/ 282822 w 2615000"/>
                  <a:gd name="connsiteY30" fmla="*/ 5465437 h 5509858"/>
                  <a:gd name="connsiteX31" fmla="*/ 310957 w 2615000"/>
                  <a:gd name="connsiteY31" fmla="*/ 5468399 h 5509858"/>
                  <a:gd name="connsiteX32" fmla="*/ 340571 w 2615000"/>
                  <a:gd name="connsiteY32" fmla="*/ 5469879 h 5509858"/>
                  <a:gd name="connsiteX33" fmla="*/ 2272947 w 2615000"/>
                  <a:gd name="connsiteY33" fmla="*/ 5469879 h 5509858"/>
                  <a:gd name="connsiteX34" fmla="*/ 2304042 w 2615000"/>
                  <a:gd name="connsiteY34" fmla="*/ 5468399 h 5509858"/>
                  <a:gd name="connsiteX35" fmla="*/ 2330696 w 2615000"/>
                  <a:gd name="connsiteY35" fmla="*/ 5465437 h 5509858"/>
                  <a:gd name="connsiteX36" fmla="*/ 2360311 w 2615000"/>
                  <a:gd name="connsiteY36" fmla="*/ 5458033 h 5509858"/>
                  <a:gd name="connsiteX37" fmla="*/ 2385484 w 2615000"/>
                  <a:gd name="connsiteY37" fmla="*/ 5447668 h 5509858"/>
                  <a:gd name="connsiteX38" fmla="*/ 2413618 w 2615000"/>
                  <a:gd name="connsiteY38" fmla="*/ 5435822 h 5509858"/>
                  <a:gd name="connsiteX39" fmla="*/ 2435829 w 2615000"/>
                  <a:gd name="connsiteY39" fmla="*/ 5421015 h 5509858"/>
                  <a:gd name="connsiteX40" fmla="*/ 2458040 w 2615000"/>
                  <a:gd name="connsiteY40" fmla="*/ 5403246 h 5509858"/>
                  <a:gd name="connsiteX41" fmla="*/ 2480252 w 2615000"/>
                  <a:gd name="connsiteY41" fmla="*/ 5385477 h 5509858"/>
                  <a:gd name="connsiteX42" fmla="*/ 2498020 w 2615000"/>
                  <a:gd name="connsiteY42" fmla="*/ 5363265 h 5509858"/>
                  <a:gd name="connsiteX43" fmla="*/ 2515789 w 2615000"/>
                  <a:gd name="connsiteY43" fmla="*/ 5341054 h 5509858"/>
                  <a:gd name="connsiteX44" fmla="*/ 2530597 w 2615000"/>
                  <a:gd name="connsiteY44" fmla="*/ 5318843 h 5509858"/>
                  <a:gd name="connsiteX45" fmla="*/ 2542443 w 2615000"/>
                  <a:gd name="connsiteY45" fmla="*/ 5293670 h 5509858"/>
                  <a:gd name="connsiteX46" fmla="*/ 2552808 w 2615000"/>
                  <a:gd name="connsiteY46" fmla="*/ 5267017 h 5509858"/>
                  <a:gd name="connsiteX47" fmla="*/ 2557250 w 2615000"/>
                  <a:gd name="connsiteY47" fmla="*/ 5238883 h 5509858"/>
                  <a:gd name="connsiteX48" fmla="*/ 2561692 w 2615000"/>
                  <a:gd name="connsiteY48" fmla="*/ 5209268 h 5509858"/>
                  <a:gd name="connsiteX49" fmla="*/ 2564654 w 2615000"/>
                  <a:gd name="connsiteY49" fmla="*/ 5179653 h 5509858"/>
                  <a:gd name="connsiteX50" fmla="*/ 2564654 w 2615000"/>
                  <a:gd name="connsiteY50" fmla="*/ 331688 h 5509858"/>
                  <a:gd name="connsiteX51" fmla="*/ 2561692 w 2615000"/>
                  <a:gd name="connsiteY51" fmla="*/ 302073 h 5509858"/>
                  <a:gd name="connsiteX52" fmla="*/ 2557250 w 2615000"/>
                  <a:gd name="connsiteY52" fmla="*/ 272458 h 5509858"/>
                  <a:gd name="connsiteX53" fmla="*/ 2552808 w 2615000"/>
                  <a:gd name="connsiteY53" fmla="*/ 244324 h 5509858"/>
                  <a:gd name="connsiteX54" fmla="*/ 2542443 w 2615000"/>
                  <a:gd name="connsiteY54" fmla="*/ 217671 h 5509858"/>
                  <a:gd name="connsiteX55" fmla="*/ 2530597 w 2615000"/>
                  <a:gd name="connsiteY55" fmla="*/ 192498 h 5509858"/>
                  <a:gd name="connsiteX56" fmla="*/ 2515789 w 2615000"/>
                  <a:gd name="connsiteY56" fmla="*/ 167325 h 5509858"/>
                  <a:gd name="connsiteX57" fmla="*/ 2498020 w 2615000"/>
                  <a:gd name="connsiteY57" fmla="*/ 145114 h 5509858"/>
                  <a:gd name="connsiteX58" fmla="*/ 2480252 w 2615000"/>
                  <a:gd name="connsiteY58" fmla="*/ 124384 h 5509858"/>
                  <a:gd name="connsiteX59" fmla="*/ 2458040 w 2615000"/>
                  <a:gd name="connsiteY59" fmla="*/ 105134 h 5509858"/>
                  <a:gd name="connsiteX60" fmla="*/ 2435829 w 2615000"/>
                  <a:gd name="connsiteY60" fmla="*/ 90327 h 5509858"/>
                  <a:gd name="connsiteX61" fmla="*/ 2413618 w 2615000"/>
                  <a:gd name="connsiteY61" fmla="*/ 75519 h 5509858"/>
                  <a:gd name="connsiteX62" fmla="*/ 2385484 w 2615000"/>
                  <a:gd name="connsiteY62" fmla="*/ 62192 h 5509858"/>
                  <a:gd name="connsiteX63" fmla="*/ 2360311 w 2615000"/>
                  <a:gd name="connsiteY63" fmla="*/ 53308 h 5509858"/>
                  <a:gd name="connsiteX64" fmla="*/ 2330696 w 2615000"/>
                  <a:gd name="connsiteY64" fmla="*/ 45904 h 5509858"/>
                  <a:gd name="connsiteX65" fmla="*/ 2304042 w 2615000"/>
                  <a:gd name="connsiteY65" fmla="*/ 39981 h 5509858"/>
                  <a:gd name="connsiteX66" fmla="*/ 2272947 w 2615000"/>
                  <a:gd name="connsiteY66" fmla="*/ 39981 h 5509858"/>
                  <a:gd name="connsiteX67" fmla="*/ 2061200 w 2615000"/>
                  <a:gd name="connsiteY67" fmla="*/ 39981 h 5509858"/>
                  <a:gd name="connsiteX68" fmla="*/ 2049354 w 2615000"/>
                  <a:gd name="connsiteY68" fmla="*/ 39981 h 5509858"/>
                  <a:gd name="connsiteX69" fmla="*/ 2038989 w 2615000"/>
                  <a:gd name="connsiteY69" fmla="*/ 42943 h 5509858"/>
                  <a:gd name="connsiteX70" fmla="*/ 2028623 w 2615000"/>
                  <a:gd name="connsiteY70" fmla="*/ 47385 h 5509858"/>
                  <a:gd name="connsiteX71" fmla="*/ 2021220 w 2615000"/>
                  <a:gd name="connsiteY71" fmla="*/ 54789 h 5509858"/>
                  <a:gd name="connsiteX72" fmla="*/ 2013816 w 2615000"/>
                  <a:gd name="connsiteY72" fmla="*/ 62192 h 5509858"/>
                  <a:gd name="connsiteX73" fmla="*/ 2009374 w 2615000"/>
                  <a:gd name="connsiteY73" fmla="*/ 72558 h 5509858"/>
                  <a:gd name="connsiteX74" fmla="*/ 2006412 w 2615000"/>
                  <a:gd name="connsiteY74" fmla="*/ 82923 h 5509858"/>
                  <a:gd name="connsiteX75" fmla="*/ 2006412 w 2615000"/>
                  <a:gd name="connsiteY75" fmla="*/ 94769 h 5509858"/>
                  <a:gd name="connsiteX76" fmla="*/ 2004932 w 2615000"/>
                  <a:gd name="connsiteY76" fmla="*/ 109576 h 5509858"/>
                  <a:gd name="connsiteX77" fmla="*/ 2004932 w 2615000"/>
                  <a:gd name="connsiteY77" fmla="*/ 124384 h 5509858"/>
                  <a:gd name="connsiteX78" fmla="*/ 1994566 w 2615000"/>
                  <a:gd name="connsiteY78" fmla="*/ 152518 h 5509858"/>
                  <a:gd name="connsiteX79" fmla="*/ 1982720 w 2615000"/>
                  <a:gd name="connsiteY79" fmla="*/ 177691 h 5509858"/>
                  <a:gd name="connsiteX80" fmla="*/ 1961990 w 2615000"/>
                  <a:gd name="connsiteY80" fmla="*/ 199902 h 5509858"/>
                  <a:gd name="connsiteX81" fmla="*/ 1939778 w 2615000"/>
                  <a:gd name="connsiteY81" fmla="*/ 217671 h 5509858"/>
                  <a:gd name="connsiteX82" fmla="*/ 1914606 w 2615000"/>
                  <a:gd name="connsiteY82" fmla="*/ 232478 h 5509858"/>
                  <a:gd name="connsiteX83" fmla="*/ 1887952 w 2615000"/>
                  <a:gd name="connsiteY83" fmla="*/ 239882 h 5509858"/>
                  <a:gd name="connsiteX84" fmla="*/ 1873145 w 2615000"/>
                  <a:gd name="connsiteY84" fmla="*/ 241363 h 5509858"/>
                  <a:gd name="connsiteX85" fmla="*/ 1856857 w 2615000"/>
                  <a:gd name="connsiteY85" fmla="*/ 241363 h 5509858"/>
                  <a:gd name="connsiteX86" fmla="*/ 756662 w 2615000"/>
                  <a:gd name="connsiteY86" fmla="*/ 241363 h 5509858"/>
                  <a:gd name="connsiteX87" fmla="*/ 741854 w 2615000"/>
                  <a:gd name="connsiteY87" fmla="*/ 241363 h 5509858"/>
                  <a:gd name="connsiteX88" fmla="*/ 727047 w 2615000"/>
                  <a:gd name="connsiteY88" fmla="*/ 239882 h 5509858"/>
                  <a:gd name="connsiteX89" fmla="*/ 698912 w 2615000"/>
                  <a:gd name="connsiteY89" fmla="*/ 232478 h 5509858"/>
                  <a:gd name="connsiteX90" fmla="*/ 673740 w 2615000"/>
                  <a:gd name="connsiteY90" fmla="*/ 217671 h 5509858"/>
                  <a:gd name="connsiteX91" fmla="*/ 651528 w 2615000"/>
                  <a:gd name="connsiteY91" fmla="*/ 199902 h 5509858"/>
                  <a:gd name="connsiteX92" fmla="*/ 633759 w 2615000"/>
                  <a:gd name="connsiteY92" fmla="*/ 177691 h 5509858"/>
                  <a:gd name="connsiteX93" fmla="*/ 618952 w 2615000"/>
                  <a:gd name="connsiteY93" fmla="*/ 152518 h 5509858"/>
                  <a:gd name="connsiteX94" fmla="*/ 611548 w 2615000"/>
                  <a:gd name="connsiteY94" fmla="*/ 124384 h 5509858"/>
                  <a:gd name="connsiteX95" fmla="*/ 610068 w 2615000"/>
                  <a:gd name="connsiteY95" fmla="*/ 109576 h 5509858"/>
                  <a:gd name="connsiteX96" fmla="*/ 610068 w 2615000"/>
                  <a:gd name="connsiteY96" fmla="*/ 94769 h 5509858"/>
                  <a:gd name="connsiteX97" fmla="*/ 607106 w 2615000"/>
                  <a:gd name="connsiteY97" fmla="*/ 82923 h 5509858"/>
                  <a:gd name="connsiteX98" fmla="*/ 604145 w 2615000"/>
                  <a:gd name="connsiteY98" fmla="*/ 72558 h 5509858"/>
                  <a:gd name="connsiteX99" fmla="*/ 599702 w 2615000"/>
                  <a:gd name="connsiteY99" fmla="*/ 62192 h 5509858"/>
                  <a:gd name="connsiteX100" fmla="*/ 592299 w 2615000"/>
                  <a:gd name="connsiteY100" fmla="*/ 54789 h 5509858"/>
                  <a:gd name="connsiteX101" fmla="*/ 584895 w 2615000"/>
                  <a:gd name="connsiteY101" fmla="*/ 47385 h 5509858"/>
                  <a:gd name="connsiteX102" fmla="*/ 574530 w 2615000"/>
                  <a:gd name="connsiteY102" fmla="*/ 42943 h 5509858"/>
                  <a:gd name="connsiteX103" fmla="*/ 564164 w 2615000"/>
                  <a:gd name="connsiteY103" fmla="*/ 39981 h 5509858"/>
                  <a:gd name="connsiteX104" fmla="*/ 555280 w 2615000"/>
                  <a:gd name="connsiteY104" fmla="*/ 39981 h 5509858"/>
                  <a:gd name="connsiteX105" fmla="*/ 340571 w 2615000"/>
                  <a:gd name="connsiteY105" fmla="*/ 39981 h 5509858"/>
                  <a:gd name="connsiteX106" fmla="*/ 315399 w 2615000"/>
                  <a:gd name="connsiteY106" fmla="*/ 0 h 5509858"/>
                  <a:gd name="connsiteX107" fmla="*/ 350937 w 2615000"/>
                  <a:gd name="connsiteY107" fmla="*/ 0 h 5509858"/>
                  <a:gd name="connsiteX108" fmla="*/ 2264063 w 2615000"/>
                  <a:gd name="connsiteY108" fmla="*/ 0 h 5509858"/>
                  <a:gd name="connsiteX109" fmla="*/ 2301082 w 2615000"/>
                  <a:gd name="connsiteY109" fmla="*/ 0 h 5509858"/>
                  <a:gd name="connsiteX110" fmla="*/ 2335139 w 2615000"/>
                  <a:gd name="connsiteY110" fmla="*/ 5923 h 5509858"/>
                  <a:gd name="connsiteX111" fmla="*/ 2367715 w 2615000"/>
                  <a:gd name="connsiteY111" fmla="*/ 14808 h 5509858"/>
                  <a:gd name="connsiteX112" fmla="*/ 2400292 w 2615000"/>
                  <a:gd name="connsiteY112" fmla="*/ 28134 h 5509858"/>
                  <a:gd name="connsiteX113" fmla="*/ 2429906 w 2615000"/>
                  <a:gd name="connsiteY113" fmla="*/ 42942 h 5509858"/>
                  <a:gd name="connsiteX114" fmla="*/ 2461002 w 2615000"/>
                  <a:gd name="connsiteY114" fmla="*/ 60711 h 5509858"/>
                  <a:gd name="connsiteX115" fmla="*/ 2487656 w 2615000"/>
                  <a:gd name="connsiteY115" fmla="*/ 79960 h 5509858"/>
                  <a:gd name="connsiteX116" fmla="*/ 2512828 w 2615000"/>
                  <a:gd name="connsiteY116" fmla="*/ 102172 h 5509858"/>
                  <a:gd name="connsiteX117" fmla="*/ 2535040 w 2615000"/>
                  <a:gd name="connsiteY117" fmla="*/ 127344 h 5509858"/>
                  <a:gd name="connsiteX118" fmla="*/ 2554289 w 2615000"/>
                  <a:gd name="connsiteY118" fmla="*/ 155479 h 5509858"/>
                  <a:gd name="connsiteX119" fmla="*/ 2572058 w 2615000"/>
                  <a:gd name="connsiteY119" fmla="*/ 182132 h 5509858"/>
                  <a:gd name="connsiteX120" fmla="*/ 2586866 w 2615000"/>
                  <a:gd name="connsiteY120" fmla="*/ 214708 h 5509858"/>
                  <a:gd name="connsiteX121" fmla="*/ 2600192 w 2615000"/>
                  <a:gd name="connsiteY121" fmla="*/ 244323 h 5509858"/>
                  <a:gd name="connsiteX122" fmla="*/ 2607596 w 2615000"/>
                  <a:gd name="connsiteY122" fmla="*/ 279861 h 5509858"/>
                  <a:gd name="connsiteX123" fmla="*/ 2612038 w 2615000"/>
                  <a:gd name="connsiteY123" fmla="*/ 313918 h 5509858"/>
                  <a:gd name="connsiteX124" fmla="*/ 2615000 w 2615000"/>
                  <a:gd name="connsiteY124" fmla="*/ 349456 h 5509858"/>
                  <a:gd name="connsiteX125" fmla="*/ 2615000 w 2615000"/>
                  <a:gd name="connsiteY125" fmla="*/ 5161883 h 5509858"/>
                  <a:gd name="connsiteX126" fmla="*/ 2612038 w 2615000"/>
                  <a:gd name="connsiteY126" fmla="*/ 5195940 h 5509858"/>
                  <a:gd name="connsiteX127" fmla="*/ 2607596 w 2615000"/>
                  <a:gd name="connsiteY127" fmla="*/ 5231478 h 5509858"/>
                  <a:gd name="connsiteX128" fmla="*/ 2600192 w 2615000"/>
                  <a:gd name="connsiteY128" fmla="*/ 5264054 h 5509858"/>
                  <a:gd name="connsiteX129" fmla="*/ 2586866 w 2615000"/>
                  <a:gd name="connsiteY129" fmla="*/ 5296631 h 5509858"/>
                  <a:gd name="connsiteX130" fmla="*/ 2572058 w 2615000"/>
                  <a:gd name="connsiteY130" fmla="*/ 5329207 h 5509858"/>
                  <a:gd name="connsiteX131" fmla="*/ 2554289 w 2615000"/>
                  <a:gd name="connsiteY131" fmla="*/ 5355861 h 5509858"/>
                  <a:gd name="connsiteX132" fmla="*/ 2535040 w 2615000"/>
                  <a:gd name="connsiteY132" fmla="*/ 5383995 h 5509858"/>
                  <a:gd name="connsiteX133" fmla="*/ 2512828 w 2615000"/>
                  <a:gd name="connsiteY133" fmla="*/ 5407687 h 5509858"/>
                  <a:gd name="connsiteX134" fmla="*/ 2487656 w 2615000"/>
                  <a:gd name="connsiteY134" fmla="*/ 5431379 h 5509858"/>
                  <a:gd name="connsiteX135" fmla="*/ 2461002 w 2615000"/>
                  <a:gd name="connsiteY135" fmla="*/ 5450628 h 5509858"/>
                  <a:gd name="connsiteX136" fmla="*/ 2429906 w 2615000"/>
                  <a:gd name="connsiteY136" fmla="*/ 5468397 h 5509858"/>
                  <a:gd name="connsiteX137" fmla="*/ 2400292 w 2615000"/>
                  <a:gd name="connsiteY137" fmla="*/ 5483205 h 5509858"/>
                  <a:gd name="connsiteX138" fmla="*/ 2367715 w 2615000"/>
                  <a:gd name="connsiteY138" fmla="*/ 5495051 h 5509858"/>
                  <a:gd name="connsiteX139" fmla="*/ 2335139 w 2615000"/>
                  <a:gd name="connsiteY139" fmla="*/ 5502455 h 5509858"/>
                  <a:gd name="connsiteX140" fmla="*/ 2301082 w 2615000"/>
                  <a:gd name="connsiteY140" fmla="*/ 5508378 h 5509858"/>
                  <a:gd name="connsiteX141" fmla="*/ 2264063 w 2615000"/>
                  <a:gd name="connsiteY141" fmla="*/ 5509858 h 5509858"/>
                  <a:gd name="connsiteX142" fmla="*/ 350937 w 2615000"/>
                  <a:gd name="connsiteY142" fmla="*/ 5509858 h 5509858"/>
                  <a:gd name="connsiteX143" fmla="*/ 315399 w 2615000"/>
                  <a:gd name="connsiteY143" fmla="*/ 5508378 h 5509858"/>
                  <a:gd name="connsiteX144" fmla="*/ 281342 w 2615000"/>
                  <a:gd name="connsiteY144" fmla="*/ 5502455 h 5509858"/>
                  <a:gd name="connsiteX145" fmla="*/ 245804 w 2615000"/>
                  <a:gd name="connsiteY145" fmla="*/ 5495051 h 5509858"/>
                  <a:gd name="connsiteX146" fmla="*/ 213228 w 2615000"/>
                  <a:gd name="connsiteY146" fmla="*/ 5483205 h 5509858"/>
                  <a:gd name="connsiteX147" fmla="*/ 183613 w 2615000"/>
                  <a:gd name="connsiteY147" fmla="*/ 5468397 h 5509858"/>
                  <a:gd name="connsiteX148" fmla="*/ 153998 w 2615000"/>
                  <a:gd name="connsiteY148" fmla="*/ 5450628 h 5509858"/>
                  <a:gd name="connsiteX149" fmla="*/ 128825 w 2615000"/>
                  <a:gd name="connsiteY149" fmla="*/ 5431379 h 5509858"/>
                  <a:gd name="connsiteX150" fmla="*/ 103653 w 2615000"/>
                  <a:gd name="connsiteY150" fmla="*/ 5407687 h 5509858"/>
                  <a:gd name="connsiteX151" fmla="*/ 78480 w 2615000"/>
                  <a:gd name="connsiteY151" fmla="*/ 5383995 h 5509858"/>
                  <a:gd name="connsiteX152" fmla="*/ 59230 w 2615000"/>
                  <a:gd name="connsiteY152" fmla="*/ 5355861 h 5509858"/>
                  <a:gd name="connsiteX153" fmla="*/ 41461 w 2615000"/>
                  <a:gd name="connsiteY153" fmla="*/ 5329207 h 5509858"/>
                  <a:gd name="connsiteX154" fmla="*/ 26654 w 2615000"/>
                  <a:gd name="connsiteY154" fmla="*/ 5296631 h 5509858"/>
                  <a:gd name="connsiteX155" fmla="*/ 16288 w 2615000"/>
                  <a:gd name="connsiteY155" fmla="*/ 5264054 h 5509858"/>
                  <a:gd name="connsiteX156" fmla="*/ 7404 w 2615000"/>
                  <a:gd name="connsiteY156" fmla="*/ 5231478 h 5509858"/>
                  <a:gd name="connsiteX157" fmla="*/ 1481 w 2615000"/>
                  <a:gd name="connsiteY157" fmla="*/ 5195940 h 5509858"/>
                  <a:gd name="connsiteX158" fmla="*/ 0 w 2615000"/>
                  <a:gd name="connsiteY158" fmla="*/ 5161883 h 5509858"/>
                  <a:gd name="connsiteX159" fmla="*/ 0 w 2615000"/>
                  <a:gd name="connsiteY159" fmla="*/ 349456 h 5509858"/>
                  <a:gd name="connsiteX160" fmla="*/ 1481 w 2615000"/>
                  <a:gd name="connsiteY160" fmla="*/ 313918 h 5509858"/>
                  <a:gd name="connsiteX161" fmla="*/ 7404 w 2615000"/>
                  <a:gd name="connsiteY161" fmla="*/ 279861 h 5509858"/>
                  <a:gd name="connsiteX162" fmla="*/ 16288 w 2615000"/>
                  <a:gd name="connsiteY162" fmla="*/ 244323 h 5509858"/>
                  <a:gd name="connsiteX163" fmla="*/ 26654 w 2615000"/>
                  <a:gd name="connsiteY163" fmla="*/ 214708 h 5509858"/>
                  <a:gd name="connsiteX164" fmla="*/ 41461 w 2615000"/>
                  <a:gd name="connsiteY164" fmla="*/ 182132 h 5509858"/>
                  <a:gd name="connsiteX165" fmla="*/ 59230 w 2615000"/>
                  <a:gd name="connsiteY165" fmla="*/ 155479 h 5509858"/>
                  <a:gd name="connsiteX166" fmla="*/ 78480 w 2615000"/>
                  <a:gd name="connsiteY166" fmla="*/ 127344 h 5509858"/>
                  <a:gd name="connsiteX167" fmla="*/ 103653 w 2615000"/>
                  <a:gd name="connsiteY167" fmla="*/ 102172 h 5509858"/>
                  <a:gd name="connsiteX168" fmla="*/ 128825 w 2615000"/>
                  <a:gd name="connsiteY168" fmla="*/ 79960 h 5509858"/>
                  <a:gd name="connsiteX169" fmla="*/ 153998 w 2615000"/>
                  <a:gd name="connsiteY169" fmla="*/ 60711 h 5509858"/>
                  <a:gd name="connsiteX170" fmla="*/ 183613 w 2615000"/>
                  <a:gd name="connsiteY170" fmla="*/ 42942 h 5509858"/>
                  <a:gd name="connsiteX171" fmla="*/ 213228 w 2615000"/>
                  <a:gd name="connsiteY171" fmla="*/ 28134 h 5509858"/>
                  <a:gd name="connsiteX172" fmla="*/ 245804 w 2615000"/>
                  <a:gd name="connsiteY172" fmla="*/ 14808 h 5509858"/>
                  <a:gd name="connsiteX173" fmla="*/ 281342 w 2615000"/>
                  <a:gd name="connsiteY173" fmla="*/ 5923 h 5509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</a:cxnLst>
                <a:rect l="l" t="t" r="r" b="b"/>
                <a:pathLst>
                  <a:path w="2615000" h="5509858">
                    <a:moveTo>
                      <a:pt x="310957" y="39981"/>
                    </a:moveTo>
                    <a:lnTo>
                      <a:pt x="282822" y="45904"/>
                    </a:lnTo>
                    <a:lnTo>
                      <a:pt x="256169" y="53308"/>
                    </a:lnTo>
                    <a:lnTo>
                      <a:pt x="228035" y="62192"/>
                    </a:lnTo>
                    <a:lnTo>
                      <a:pt x="202862" y="75519"/>
                    </a:lnTo>
                    <a:lnTo>
                      <a:pt x="179170" y="90327"/>
                    </a:lnTo>
                    <a:lnTo>
                      <a:pt x="156959" y="105134"/>
                    </a:lnTo>
                    <a:lnTo>
                      <a:pt x="136228" y="124384"/>
                    </a:lnTo>
                    <a:lnTo>
                      <a:pt x="116979" y="145114"/>
                    </a:lnTo>
                    <a:lnTo>
                      <a:pt x="99210" y="167325"/>
                    </a:lnTo>
                    <a:lnTo>
                      <a:pt x="85883" y="192498"/>
                    </a:lnTo>
                    <a:lnTo>
                      <a:pt x="74037" y="217671"/>
                    </a:lnTo>
                    <a:lnTo>
                      <a:pt x="63672" y="244324"/>
                    </a:lnTo>
                    <a:lnTo>
                      <a:pt x="56268" y="272458"/>
                    </a:lnTo>
                    <a:lnTo>
                      <a:pt x="51826" y="302073"/>
                    </a:lnTo>
                    <a:lnTo>
                      <a:pt x="48864" y="331688"/>
                    </a:lnTo>
                    <a:lnTo>
                      <a:pt x="48864" y="5179653"/>
                    </a:lnTo>
                    <a:lnTo>
                      <a:pt x="51826" y="5209268"/>
                    </a:lnTo>
                    <a:lnTo>
                      <a:pt x="56268" y="5238883"/>
                    </a:lnTo>
                    <a:lnTo>
                      <a:pt x="63672" y="5267017"/>
                    </a:lnTo>
                    <a:lnTo>
                      <a:pt x="74037" y="5293670"/>
                    </a:lnTo>
                    <a:lnTo>
                      <a:pt x="85883" y="5318843"/>
                    </a:lnTo>
                    <a:lnTo>
                      <a:pt x="99210" y="5341054"/>
                    </a:lnTo>
                    <a:lnTo>
                      <a:pt x="116979" y="5363265"/>
                    </a:lnTo>
                    <a:lnTo>
                      <a:pt x="136228" y="5385477"/>
                    </a:lnTo>
                    <a:lnTo>
                      <a:pt x="156959" y="5403246"/>
                    </a:lnTo>
                    <a:lnTo>
                      <a:pt x="179170" y="5421015"/>
                    </a:lnTo>
                    <a:lnTo>
                      <a:pt x="202862" y="5435822"/>
                    </a:lnTo>
                    <a:lnTo>
                      <a:pt x="228035" y="5447668"/>
                    </a:lnTo>
                    <a:lnTo>
                      <a:pt x="256169" y="5458033"/>
                    </a:lnTo>
                    <a:lnTo>
                      <a:pt x="282822" y="5465437"/>
                    </a:lnTo>
                    <a:lnTo>
                      <a:pt x="310957" y="5468399"/>
                    </a:lnTo>
                    <a:lnTo>
                      <a:pt x="340571" y="5469879"/>
                    </a:lnTo>
                    <a:lnTo>
                      <a:pt x="2272947" y="5469879"/>
                    </a:lnTo>
                    <a:lnTo>
                      <a:pt x="2304042" y="5468399"/>
                    </a:lnTo>
                    <a:lnTo>
                      <a:pt x="2330696" y="5465437"/>
                    </a:lnTo>
                    <a:lnTo>
                      <a:pt x="2360311" y="5458033"/>
                    </a:lnTo>
                    <a:lnTo>
                      <a:pt x="2385484" y="5447668"/>
                    </a:lnTo>
                    <a:lnTo>
                      <a:pt x="2413618" y="5435822"/>
                    </a:lnTo>
                    <a:lnTo>
                      <a:pt x="2435829" y="5421015"/>
                    </a:lnTo>
                    <a:lnTo>
                      <a:pt x="2458040" y="5403246"/>
                    </a:lnTo>
                    <a:lnTo>
                      <a:pt x="2480252" y="5385477"/>
                    </a:lnTo>
                    <a:lnTo>
                      <a:pt x="2498020" y="5363265"/>
                    </a:lnTo>
                    <a:lnTo>
                      <a:pt x="2515789" y="5341054"/>
                    </a:lnTo>
                    <a:lnTo>
                      <a:pt x="2530597" y="5318843"/>
                    </a:lnTo>
                    <a:lnTo>
                      <a:pt x="2542443" y="5293670"/>
                    </a:lnTo>
                    <a:lnTo>
                      <a:pt x="2552808" y="5267017"/>
                    </a:lnTo>
                    <a:lnTo>
                      <a:pt x="2557250" y="5238883"/>
                    </a:lnTo>
                    <a:lnTo>
                      <a:pt x="2561692" y="5209268"/>
                    </a:lnTo>
                    <a:lnTo>
                      <a:pt x="2564654" y="5179653"/>
                    </a:lnTo>
                    <a:lnTo>
                      <a:pt x="2564654" y="331688"/>
                    </a:lnTo>
                    <a:lnTo>
                      <a:pt x="2561692" y="302073"/>
                    </a:lnTo>
                    <a:lnTo>
                      <a:pt x="2557250" y="272458"/>
                    </a:lnTo>
                    <a:lnTo>
                      <a:pt x="2552808" y="244324"/>
                    </a:lnTo>
                    <a:lnTo>
                      <a:pt x="2542443" y="217671"/>
                    </a:lnTo>
                    <a:lnTo>
                      <a:pt x="2530597" y="192498"/>
                    </a:lnTo>
                    <a:lnTo>
                      <a:pt x="2515789" y="167325"/>
                    </a:lnTo>
                    <a:lnTo>
                      <a:pt x="2498020" y="145114"/>
                    </a:lnTo>
                    <a:lnTo>
                      <a:pt x="2480252" y="124384"/>
                    </a:lnTo>
                    <a:lnTo>
                      <a:pt x="2458040" y="105134"/>
                    </a:lnTo>
                    <a:lnTo>
                      <a:pt x="2435829" y="90327"/>
                    </a:lnTo>
                    <a:lnTo>
                      <a:pt x="2413618" y="75519"/>
                    </a:lnTo>
                    <a:lnTo>
                      <a:pt x="2385484" y="62192"/>
                    </a:lnTo>
                    <a:lnTo>
                      <a:pt x="2360311" y="53308"/>
                    </a:lnTo>
                    <a:lnTo>
                      <a:pt x="2330696" y="45904"/>
                    </a:lnTo>
                    <a:lnTo>
                      <a:pt x="2304042" y="39981"/>
                    </a:lnTo>
                    <a:lnTo>
                      <a:pt x="2272947" y="39981"/>
                    </a:lnTo>
                    <a:lnTo>
                      <a:pt x="2061200" y="39981"/>
                    </a:lnTo>
                    <a:lnTo>
                      <a:pt x="2049354" y="39981"/>
                    </a:lnTo>
                    <a:lnTo>
                      <a:pt x="2038989" y="42943"/>
                    </a:lnTo>
                    <a:lnTo>
                      <a:pt x="2028623" y="47385"/>
                    </a:lnTo>
                    <a:lnTo>
                      <a:pt x="2021220" y="54789"/>
                    </a:lnTo>
                    <a:lnTo>
                      <a:pt x="2013816" y="62192"/>
                    </a:lnTo>
                    <a:lnTo>
                      <a:pt x="2009374" y="72558"/>
                    </a:lnTo>
                    <a:lnTo>
                      <a:pt x="2006412" y="82923"/>
                    </a:lnTo>
                    <a:lnTo>
                      <a:pt x="2006412" y="94769"/>
                    </a:lnTo>
                    <a:lnTo>
                      <a:pt x="2004932" y="109576"/>
                    </a:lnTo>
                    <a:lnTo>
                      <a:pt x="2004932" y="124384"/>
                    </a:lnTo>
                    <a:lnTo>
                      <a:pt x="1994566" y="152518"/>
                    </a:lnTo>
                    <a:lnTo>
                      <a:pt x="1982720" y="177691"/>
                    </a:lnTo>
                    <a:lnTo>
                      <a:pt x="1961990" y="199902"/>
                    </a:lnTo>
                    <a:lnTo>
                      <a:pt x="1939778" y="217671"/>
                    </a:lnTo>
                    <a:lnTo>
                      <a:pt x="1914606" y="232478"/>
                    </a:lnTo>
                    <a:lnTo>
                      <a:pt x="1887952" y="239882"/>
                    </a:lnTo>
                    <a:lnTo>
                      <a:pt x="1873145" y="241363"/>
                    </a:lnTo>
                    <a:lnTo>
                      <a:pt x="1856857" y="241363"/>
                    </a:lnTo>
                    <a:lnTo>
                      <a:pt x="756662" y="241363"/>
                    </a:lnTo>
                    <a:lnTo>
                      <a:pt x="741854" y="241363"/>
                    </a:lnTo>
                    <a:lnTo>
                      <a:pt x="727047" y="239882"/>
                    </a:lnTo>
                    <a:lnTo>
                      <a:pt x="698912" y="232478"/>
                    </a:lnTo>
                    <a:lnTo>
                      <a:pt x="673740" y="217671"/>
                    </a:lnTo>
                    <a:lnTo>
                      <a:pt x="651528" y="199902"/>
                    </a:lnTo>
                    <a:lnTo>
                      <a:pt x="633759" y="177691"/>
                    </a:lnTo>
                    <a:lnTo>
                      <a:pt x="618952" y="152518"/>
                    </a:lnTo>
                    <a:lnTo>
                      <a:pt x="611548" y="124384"/>
                    </a:lnTo>
                    <a:lnTo>
                      <a:pt x="610068" y="109576"/>
                    </a:lnTo>
                    <a:lnTo>
                      <a:pt x="610068" y="94769"/>
                    </a:lnTo>
                    <a:lnTo>
                      <a:pt x="607106" y="82923"/>
                    </a:lnTo>
                    <a:lnTo>
                      <a:pt x="604145" y="72558"/>
                    </a:lnTo>
                    <a:lnTo>
                      <a:pt x="599702" y="62192"/>
                    </a:lnTo>
                    <a:lnTo>
                      <a:pt x="592299" y="54789"/>
                    </a:lnTo>
                    <a:lnTo>
                      <a:pt x="584895" y="47385"/>
                    </a:lnTo>
                    <a:lnTo>
                      <a:pt x="574530" y="42943"/>
                    </a:lnTo>
                    <a:lnTo>
                      <a:pt x="564164" y="39981"/>
                    </a:lnTo>
                    <a:lnTo>
                      <a:pt x="555280" y="39981"/>
                    </a:lnTo>
                    <a:lnTo>
                      <a:pt x="340571" y="39981"/>
                    </a:lnTo>
                    <a:close/>
                    <a:moveTo>
                      <a:pt x="315399" y="0"/>
                    </a:moveTo>
                    <a:lnTo>
                      <a:pt x="350937" y="0"/>
                    </a:lnTo>
                    <a:lnTo>
                      <a:pt x="2264063" y="0"/>
                    </a:lnTo>
                    <a:lnTo>
                      <a:pt x="2301082" y="0"/>
                    </a:lnTo>
                    <a:lnTo>
                      <a:pt x="2335139" y="5923"/>
                    </a:lnTo>
                    <a:lnTo>
                      <a:pt x="2367715" y="14808"/>
                    </a:lnTo>
                    <a:lnTo>
                      <a:pt x="2400292" y="28134"/>
                    </a:lnTo>
                    <a:lnTo>
                      <a:pt x="2429906" y="42942"/>
                    </a:lnTo>
                    <a:lnTo>
                      <a:pt x="2461002" y="60711"/>
                    </a:lnTo>
                    <a:lnTo>
                      <a:pt x="2487656" y="79960"/>
                    </a:lnTo>
                    <a:lnTo>
                      <a:pt x="2512828" y="102172"/>
                    </a:lnTo>
                    <a:lnTo>
                      <a:pt x="2535040" y="127344"/>
                    </a:lnTo>
                    <a:lnTo>
                      <a:pt x="2554289" y="155479"/>
                    </a:lnTo>
                    <a:lnTo>
                      <a:pt x="2572058" y="182132"/>
                    </a:lnTo>
                    <a:lnTo>
                      <a:pt x="2586866" y="214708"/>
                    </a:lnTo>
                    <a:lnTo>
                      <a:pt x="2600192" y="244323"/>
                    </a:lnTo>
                    <a:lnTo>
                      <a:pt x="2607596" y="279861"/>
                    </a:lnTo>
                    <a:lnTo>
                      <a:pt x="2612038" y="313918"/>
                    </a:lnTo>
                    <a:lnTo>
                      <a:pt x="2615000" y="349456"/>
                    </a:lnTo>
                    <a:lnTo>
                      <a:pt x="2615000" y="5161883"/>
                    </a:lnTo>
                    <a:lnTo>
                      <a:pt x="2612038" y="5195940"/>
                    </a:lnTo>
                    <a:lnTo>
                      <a:pt x="2607596" y="5231478"/>
                    </a:lnTo>
                    <a:lnTo>
                      <a:pt x="2600192" y="5264054"/>
                    </a:lnTo>
                    <a:lnTo>
                      <a:pt x="2586866" y="5296631"/>
                    </a:lnTo>
                    <a:lnTo>
                      <a:pt x="2572058" y="5329207"/>
                    </a:lnTo>
                    <a:lnTo>
                      <a:pt x="2554289" y="5355861"/>
                    </a:lnTo>
                    <a:lnTo>
                      <a:pt x="2535040" y="5383995"/>
                    </a:lnTo>
                    <a:lnTo>
                      <a:pt x="2512828" y="5407687"/>
                    </a:lnTo>
                    <a:lnTo>
                      <a:pt x="2487656" y="5431379"/>
                    </a:lnTo>
                    <a:lnTo>
                      <a:pt x="2461002" y="5450628"/>
                    </a:lnTo>
                    <a:lnTo>
                      <a:pt x="2429906" y="5468397"/>
                    </a:lnTo>
                    <a:lnTo>
                      <a:pt x="2400292" y="5483205"/>
                    </a:lnTo>
                    <a:lnTo>
                      <a:pt x="2367715" y="5495051"/>
                    </a:lnTo>
                    <a:lnTo>
                      <a:pt x="2335139" y="5502455"/>
                    </a:lnTo>
                    <a:lnTo>
                      <a:pt x="2301082" y="5508378"/>
                    </a:lnTo>
                    <a:lnTo>
                      <a:pt x="2264063" y="5509858"/>
                    </a:lnTo>
                    <a:lnTo>
                      <a:pt x="350937" y="5509858"/>
                    </a:lnTo>
                    <a:lnTo>
                      <a:pt x="315399" y="5508378"/>
                    </a:lnTo>
                    <a:lnTo>
                      <a:pt x="281342" y="5502455"/>
                    </a:lnTo>
                    <a:lnTo>
                      <a:pt x="245804" y="5495051"/>
                    </a:lnTo>
                    <a:lnTo>
                      <a:pt x="213228" y="5483205"/>
                    </a:lnTo>
                    <a:lnTo>
                      <a:pt x="183613" y="5468397"/>
                    </a:lnTo>
                    <a:lnTo>
                      <a:pt x="153998" y="5450628"/>
                    </a:lnTo>
                    <a:lnTo>
                      <a:pt x="128825" y="5431379"/>
                    </a:lnTo>
                    <a:lnTo>
                      <a:pt x="103653" y="5407687"/>
                    </a:lnTo>
                    <a:lnTo>
                      <a:pt x="78480" y="5383995"/>
                    </a:lnTo>
                    <a:lnTo>
                      <a:pt x="59230" y="5355861"/>
                    </a:lnTo>
                    <a:lnTo>
                      <a:pt x="41461" y="5329207"/>
                    </a:lnTo>
                    <a:lnTo>
                      <a:pt x="26654" y="5296631"/>
                    </a:lnTo>
                    <a:lnTo>
                      <a:pt x="16288" y="5264054"/>
                    </a:lnTo>
                    <a:lnTo>
                      <a:pt x="7404" y="5231478"/>
                    </a:lnTo>
                    <a:lnTo>
                      <a:pt x="1481" y="5195940"/>
                    </a:lnTo>
                    <a:lnTo>
                      <a:pt x="0" y="5161883"/>
                    </a:lnTo>
                    <a:lnTo>
                      <a:pt x="0" y="349456"/>
                    </a:lnTo>
                    <a:lnTo>
                      <a:pt x="1481" y="313918"/>
                    </a:lnTo>
                    <a:lnTo>
                      <a:pt x="7404" y="279861"/>
                    </a:lnTo>
                    <a:lnTo>
                      <a:pt x="16288" y="244323"/>
                    </a:lnTo>
                    <a:lnTo>
                      <a:pt x="26654" y="214708"/>
                    </a:lnTo>
                    <a:lnTo>
                      <a:pt x="41461" y="182132"/>
                    </a:lnTo>
                    <a:lnTo>
                      <a:pt x="59230" y="155479"/>
                    </a:lnTo>
                    <a:lnTo>
                      <a:pt x="78480" y="127344"/>
                    </a:lnTo>
                    <a:lnTo>
                      <a:pt x="103653" y="102172"/>
                    </a:lnTo>
                    <a:lnTo>
                      <a:pt x="128825" y="79960"/>
                    </a:lnTo>
                    <a:lnTo>
                      <a:pt x="153998" y="60711"/>
                    </a:lnTo>
                    <a:lnTo>
                      <a:pt x="183613" y="42942"/>
                    </a:lnTo>
                    <a:lnTo>
                      <a:pt x="213228" y="28134"/>
                    </a:lnTo>
                    <a:lnTo>
                      <a:pt x="245804" y="14808"/>
                    </a:lnTo>
                    <a:lnTo>
                      <a:pt x="281342" y="59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2" name="Freeform 105">
                <a:extLst>
                  <a:ext uri="{FF2B5EF4-FFF2-40B4-BE49-F238E27FC236}">
                    <a16:creationId xmlns:a16="http://schemas.microsoft.com/office/drawing/2014/main" id="{D69F9590-B88F-89E3-9789-71B420050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6696" y="764397"/>
                <a:ext cx="347976" cy="37019"/>
              </a:xfrm>
              <a:custGeom>
                <a:avLst/>
                <a:gdLst>
                  <a:gd name="T0" fmla="*/ 222 w 235"/>
                  <a:gd name="T1" fmla="*/ 25 h 25"/>
                  <a:gd name="T2" fmla="*/ 11 w 235"/>
                  <a:gd name="T3" fmla="*/ 25 h 25"/>
                  <a:gd name="T4" fmla="*/ 11 w 235"/>
                  <a:gd name="T5" fmla="*/ 25 h 25"/>
                  <a:gd name="T6" fmla="*/ 8 w 235"/>
                  <a:gd name="T7" fmla="*/ 23 h 25"/>
                  <a:gd name="T8" fmla="*/ 3 w 235"/>
                  <a:gd name="T9" fmla="*/ 22 h 25"/>
                  <a:gd name="T10" fmla="*/ 1 w 235"/>
                  <a:gd name="T11" fmla="*/ 17 h 25"/>
                  <a:gd name="T12" fmla="*/ 0 w 235"/>
                  <a:gd name="T13" fmla="*/ 12 h 25"/>
                  <a:gd name="T14" fmla="*/ 0 w 235"/>
                  <a:gd name="T15" fmla="*/ 12 h 25"/>
                  <a:gd name="T16" fmla="*/ 0 w 235"/>
                  <a:gd name="T17" fmla="*/ 12 h 25"/>
                  <a:gd name="T18" fmla="*/ 1 w 235"/>
                  <a:gd name="T19" fmla="*/ 8 h 25"/>
                  <a:gd name="T20" fmla="*/ 3 w 235"/>
                  <a:gd name="T21" fmla="*/ 3 h 25"/>
                  <a:gd name="T22" fmla="*/ 8 w 235"/>
                  <a:gd name="T23" fmla="*/ 2 h 25"/>
                  <a:gd name="T24" fmla="*/ 11 w 235"/>
                  <a:gd name="T25" fmla="*/ 0 h 25"/>
                  <a:gd name="T26" fmla="*/ 222 w 235"/>
                  <a:gd name="T27" fmla="*/ 0 h 25"/>
                  <a:gd name="T28" fmla="*/ 222 w 235"/>
                  <a:gd name="T29" fmla="*/ 0 h 25"/>
                  <a:gd name="T30" fmla="*/ 227 w 235"/>
                  <a:gd name="T31" fmla="*/ 2 h 25"/>
                  <a:gd name="T32" fmla="*/ 232 w 235"/>
                  <a:gd name="T33" fmla="*/ 3 h 25"/>
                  <a:gd name="T34" fmla="*/ 234 w 235"/>
                  <a:gd name="T35" fmla="*/ 8 h 25"/>
                  <a:gd name="T36" fmla="*/ 235 w 235"/>
                  <a:gd name="T37" fmla="*/ 12 h 25"/>
                  <a:gd name="T38" fmla="*/ 235 w 235"/>
                  <a:gd name="T39" fmla="*/ 12 h 25"/>
                  <a:gd name="T40" fmla="*/ 235 w 235"/>
                  <a:gd name="T41" fmla="*/ 12 h 25"/>
                  <a:gd name="T42" fmla="*/ 234 w 235"/>
                  <a:gd name="T43" fmla="*/ 17 h 25"/>
                  <a:gd name="T44" fmla="*/ 232 w 235"/>
                  <a:gd name="T45" fmla="*/ 22 h 25"/>
                  <a:gd name="T46" fmla="*/ 227 w 235"/>
                  <a:gd name="T47" fmla="*/ 23 h 25"/>
                  <a:gd name="T48" fmla="*/ 222 w 235"/>
                  <a:gd name="T49" fmla="*/ 25 h 25"/>
                  <a:gd name="T50" fmla="*/ 222 w 235"/>
                  <a:gd name="T5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5" h="25">
                    <a:moveTo>
                      <a:pt x="222" y="25"/>
                    </a:moveTo>
                    <a:lnTo>
                      <a:pt x="11" y="25"/>
                    </a:lnTo>
                    <a:lnTo>
                      <a:pt x="11" y="25"/>
                    </a:lnTo>
                    <a:lnTo>
                      <a:pt x="8" y="23"/>
                    </a:lnTo>
                    <a:lnTo>
                      <a:pt x="3" y="22"/>
                    </a:lnTo>
                    <a:lnTo>
                      <a:pt x="1" y="1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27" y="2"/>
                    </a:lnTo>
                    <a:lnTo>
                      <a:pt x="232" y="3"/>
                    </a:lnTo>
                    <a:lnTo>
                      <a:pt x="234" y="8"/>
                    </a:lnTo>
                    <a:lnTo>
                      <a:pt x="235" y="12"/>
                    </a:lnTo>
                    <a:lnTo>
                      <a:pt x="235" y="12"/>
                    </a:lnTo>
                    <a:lnTo>
                      <a:pt x="235" y="12"/>
                    </a:lnTo>
                    <a:lnTo>
                      <a:pt x="234" y="17"/>
                    </a:lnTo>
                    <a:lnTo>
                      <a:pt x="232" y="22"/>
                    </a:lnTo>
                    <a:lnTo>
                      <a:pt x="227" y="23"/>
                    </a:lnTo>
                    <a:lnTo>
                      <a:pt x="222" y="25"/>
                    </a:lnTo>
                    <a:lnTo>
                      <a:pt x="222" y="25"/>
                    </a:lnTo>
                    <a:close/>
                  </a:path>
                </a:pathLst>
              </a:custGeom>
              <a:solidFill>
                <a:srgbClr val="171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3" name="Freeform 106">
                <a:extLst>
                  <a:ext uri="{FF2B5EF4-FFF2-40B4-BE49-F238E27FC236}">
                    <a16:creationId xmlns:a16="http://schemas.microsoft.com/office/drawing/2014/main" id="{9C1C24BB-1406-3890-842A-0A8F85852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7594" y="742185"/>
                <a:ext cx="81442" cy="81442"/>
              </a:xfrm>
              <a:custGeom>
                <a:avLst/>
                <a:gdLst>
                  <a:gd name="T0" fmla="*/ 55 w 55"/>
                  <a:gd name="T1" fmla="*/ 27 h 55"/>
                  <a:gd name="T2" fmla="*/ 55 w 55"/>
                  <a:gd name="T3" fmla="*/ 27 h 55"/>
                  <a:gd name="T4" fmla="*/ 54 w 55"/>
                  <a:gd name="T5" fmla="*/ 33 h 55"/>
                  <a:gd name="T6" fmla="*/ 52 w 55"/>
                  <a:gd name="T7" fmla="*/ 38 h 55"/>
                  <a:gd name="T8" fmla="*/ 50 w 55"/>
                  <a:gd name="T9" fmla="*/ 42 h 55"/>
                  <a:gd name="T10" fmla="*/ 47 w 55"/>
                  <a:gd name="T11" fmla="*/ 47 h 55"/>
                  <a:gd name="T12" fmla="*/ 42 w 55"/>
                  <a:gd name="T13" fmla="*/ 50 h 55"/>
                  <a:gd name="T14" fmla="*/ 38 w 55"/>
                  <a:gd name="T15" fmla="*/ 52 h 55"/>
                  <a:gd name="T16" fmla="*/ 33 w 55"/>
                  <a:gd name="T17" fmla="*/ 54 h 55"/>
                  <a:gd name="T18" fmla="*/ 27 w 55"/>
                  <a:gd name="T19" fmla="*/ 55 h 55"/>
                  <a:gd name="T20" fmla="*/ 27 w 55"/>
                  <a:gd name="T21" fmla="*/ 55 h 55"/>
                  <a:gd name="T22" fmla="*/ 22 w 55"/>
                  <a:gd name="T23" fmla="*/ 54 h 55"/>
                  <a:gd name="T24" fmla="*/ 17 w 55"/>
                  <a:gd name="T25" fmla="*/ 52 h 55"/>
                  <a:gd name="T26" fmla="*/ 11 w 55"/>
                  <a:gd name="T27" fmla="*/ 50 h 55"/>
                  <a:gd name="T28" fmla="*/ 8 w 55"/>
                  <a:gd name="T29" fmla="*/ 47 h 55"/>
                  <a:gd name="T30" fmla="*/ 5 w 55"/>
                  <a:gd name="T31" fmla="*/ 42 h 55"/>
                  <a:gd name="T32" fmla="*/ 3 w 55"/>
                  <a:gd name="T33" fmla="*/ 38 h 55"/>
                  <a:gd name="T34" fmla="*/ 1 w 55"/>
                  <a:gd name="T35" fmla="*/ 33 h 55"/>
                  <a:gd name="T36" fmla="*/ 0 w 55"/>
                  <a:gd name="T37" fmla="*/ 27 h 55"/>
                  <a:gd name="T38" fmla="*/ 0 w 55"/>
                  <a:gd name="T39" fmla="*/ 27 h 55"/>
                  <a:gd name="T40" fmla="*/ 1 w 55"/>
                  <a:gd name="T41" fmla="*/ 22 h 55"/>
                  <a:gd name="T42" fmla="*/ 3 w 55"/>
                  <a:gd name="T43" fmla="*/ 17 h 55"/>
                  <a:gd name="T44" fmla="*/ 5 w 55"/>
                  <a:gd name="T45" fmla="*/ 11 h 55"/>
                  <a:gd name="T46" fmla="*/ 8 w 55"/>
                  <a:gd name="T47" fmla="*/ 8 h 55"/>
                  <a:gd name="T48" fmla="*/ 11 w 55"/>
                  <a:gd name="T49" fmla="*/ 5 h 55"/>
                  <a:gd name="T50" fmla="*/ 17 w 55"/>
                  <a:gd name="T51" fmla="*/ 3 h 55"/>
                  <a:gd name="T52" fmla="*/ 22 w 55"/>
                  <a:gd name="T53" fmla="*/ 1 h 55"/>
                  <a:gd name="T54" fmla="*/ 27 w 55"/>
                  <a:gd name="T55" fmla="*/ 0 h 55"/>
                  <a:gd name="T56" fmla="*/ 27 w 55"/>
                  <a:gd name="T57" fmla="*/ 0 h 55"/>
                  <a:gd name="T58" fmla="*/ 33 w 55"/>
                  <a:gd name="T59" fmla="*/ 1 h 55"/>
                  <a:gd name="T60" fmla="*/ 38 w 55"/>
                  <a:gd name="T61" fmla="*/ 3 h 55"/>
                  <a:gd name="T62" fmla="*/ 42 w 55"/>
                  <a:gd name="T63" fmla="*/ 5 h 55"/>
                  <a:gd name="T64" fmla="*/ 47 w 55"/>
                  <a:gd name="T65" fmla="*/ 8 h 55"/>
                  <a:gd name="T66" fmla="*/ 50 w 55"/>
                  <a:gd name="T67" fmla="*/ 11 h 55"/>
                  <a:gd name="T68" fmla="*/ 52 w 55"/>
                  <a:gd name="T69" fmla="*/ 17 h 55"/>
                  <a:gd name="T70" fmla="*/ 54 w 55"/>
                  <a:gd name="T71" fmla="*/ 22 h 55"/>
                  <a:gd name="T72" fmla="*/ 55 w 55"/>
                  <a:gd name="T73" fmla="*/ 27 h 55"/>
                  <a:gd name="T74" fmla="*/ 55 w 55"/>
                  <a:gd name="T7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" h="55">
                    <a:moveTo>
                      <a:pt x="55" y="27"/>
                    </a:moveTo>
                    <a:lnTo>
                      <a:pt x="55" y="27"/>
                    </a:lnTo>
                    <a:lnTo>
                      <a:pt x="54" y="33"/>
                    </a:lnTo>
                    <a:lnTo>
                      <a:pt x="52" y="38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2" y="50"/>
                    </a:lnTo>
                    <a:lnTo>
                      <a:pt x="38" y="52"/>
                    </a:lnTo>
                    <a:lnTo>
                      <a:pt x="33" y="54"/>
                    </a:lnTo>
                    <a:lnTo>
                      <a:pt x="27" y="55"/>
                    </a:lnTo>
                    <a:lnTo>
                      <a:pt x="27" y="55"/>
                    </a:lnTo>
                    <a:lnTo>
                      <a:pt x="22" y="54"/>
                    </a:lnTo>
                    <a:lnTo>
                      <a:pt x="17" y="52"/>
                    </a:lnTo>
                    <a:lnTo>
                      <a:pt x="11" y="50"/>
                    </a:lnTo>
                    <a:lnTo>
                      <a:pt x="8" y="47"/>
                    </a:lnTo>
                    <a:lnTo>
                      <a:pt x="5" y="42"/>
                    </a:lnTo>
                    <a:lnTo>
                      <a:pt x="3" y="38"/>
                    </a:lnTo>
                    <a:lnTo>
                      <a:pt x="1" y="33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" y="22"/>
                    </a:lnTo>
                    <a:lnTo>
                      <a:pt x="3" y="17"/>
                    </a:lnTo>
                    <a:lnTo>
                      <a:pt x="5" y="11"/>
                    </a:lnTo>
                    <a:lnTo>
                      <a:pt x="8" y="8"/>
                    </a:lnTo>
                    <a:lnTo>
                      <a:pt x="11" y="5"/>
                    </a:lnTo>
                    <a:lnTo>
                      <a:pt x="17" y="3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5"/>
                    </a:lnTo>
                    <a:lnTo>
                      <a:pt x="47" y="8"/>
                    </a:lnTo>
                    <a:lnTo>
                      <a:pt x="50" y="11"/>
                    </a:lnTo>
                    <a:lnTo>
                      <a:pt x="52" y="17"/>
                    </a:lnTo>
                    <a:lnTo>
                      <a:pt x="54" y="22"/>
                    </a:lnTo>
                    <a:lnTo>
                      <a:pt x="55" y="27"/>
                    </a:lnTo>
                    <a:lnTo>
                      <a:pt x="55" y="27"/>
                    </a:lnTo>
                    <a:close/>
                  </a:path>
                </a:pathLst>
              </a:custGeom>
              <a:solidFill>
                <a:srgbClr val="1214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4" name="Freeform 107">
                <a:extLst>
                  <a:ext uri="{FF2B5EF4-FFF2-40B4-BE49-F238E27FC236}">
                    <a16:creationId xmlns:a16="http://schemas.microsoft.com/office/drawing/2014/main" id="{B271D472-0D89-CFA3-D66A-12626F4C95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978" y="761435"/>
                <a:ext cx="26653" cy="29615"/>
              </a:xfrm>
              <a:custGeom>
                <a:avLst/>
                <a:gdLst>
                  <a:gd name="T0" fmla="*/ 18 w 18"/>
                  <a:gd name="T1" fmla="*/ 10 h 20"/>
                  <a:gd name="T2" fmla="*/ 18 w 18"/>
                  <a:gd name="T3" fmla="*/ 10 h 20"/>
                  <a:gd name="T4" fmla="*/ 18 w 18"/>
                  <a:gd name="T5" fmla="*/ 14 h 20"/>
                  <a:gd name="T6" fmla="*/ 16 w 18"/>
                  <a:gd name="T7" fmla="*/ 17 h 20"/>
                  <a:gd name="T8" fmla="*/ 13 w 18"/>
                  <a:gd name="T9" fmla="*/ 19 h 20"/>
                  <a:gd name="T10" fmla="*/ 10 w 18"/>
                  <a:gd name="T11" fmla="*/ 20 h 20"/>
                  <a:gd name="T12" fmla="*/ 10 w 18"/>
                  <a:gd name="T13" fmla="*/ 20 h 20"/>
                  <a:gd name="T14" fmla="*/ 5 w 18"/>
                  <a:gd name="T15" fmla="*/ 19 h 20"/>
                  <a:gd name="T16" fmla="*/ 3 w 18"/>
                  <a:gd name="T17" fmla="*/ 17 h 20"/>
                  <a:gd name="T18" fmla="*/ 0 w 18"/>
                  <a:gd name="T19" fmla="*/ 14 h 20"/>
                  <a:gd name="T20" fmla="*/ 0 w 18"/>
                  <a:gd name="T21" fmla="*/ 10 h 20"/>
                  <a:gd name="T22" fmla="*/ 0 w 18"/>
                  <a:gd name="T23" fmla="*/ 10 h 20"/>
                  <a:gd name="T24" fmla="*/ 0 w 18"/>
                  <a:gd name="T25" fmla="*/ 7 h 20"/>
                  <a:gd name="T26" fmla="*/ 3 w 18"/>
                  <a:gd name="T27" fmla="*/ 4 h 20"/>
                  <a:gd name="T28" fmla="*/ 5 w 18"/>
                  <a:gd name="T29" fmla="*/ 2 h 20"/>
                  <a:gd name="T30" fmla="*/ 10 w 18"/>
                  <a:gd name="T31" fmla="*/ 0 h 20"/>
                  <a:gd name="T32" fmla="*/ 10 w 18"/>
                  <a:gd name="T33" fmla="*/ 0 h 20"/>
                  <a:gd name="T34" fmla="*/ 13 w 18"/>
                  <a:gd name="T35" fmla="*/ 2 h 20"/>
                  <a:gd name="T36" fmla="*/ 16 w 18"/>
                  <a:gd name="T37" fmla="*/ 4 h 20"/>
                  <a:gd name="T38" fmla="*/ 18 w 18"/>
                  <a:gd name="T39" fmla="*/ 7 h 20"/>
                  <a:gd name="T40" fmla="*/ 18 w 18"/>
                  <a:gd name="T41" fmla="*/ 10 h 20"/>
                  <a:gd name="T42" fmla="*/ 18 w 18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20">
                    <a:moveTo>
                      <a:pt x="18" y="10"/>
                    </a:moveTo>
                    <a:lnTo>
                      <a:pt x="18" y="10"/>
                    </a:lnTo>
                    <a:lnTo>
                      <a:pt x="18" y="14"/>
                    </a:lnTo>
                    <a:lnTo>
                      <a:pt x="16" y="17"/>
                    </a:lnTo>
                    <a:lnTo>
                      <a:pt x="13" y="19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5" y="19"/>
                    </a:lnTo>
                    <a:lnTo>
                      <a:pt x="3" y="17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1E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5" name="Freeform 108">
                <a:extLst>
                  <a:ext uri="{FF2B5EF4-FFF2-40B4-BE49-F238E27FC236}">
                    <a16:creationId xmlns:a16="http://schemas.microsoft.com/office/drawing/2014/main" id="{8A354B82-1FE7-F664-7AA4-50CA33ED8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2017" y="764397"/>
                <a:ext cx="25173" cy="22212"/>
              </a:xfrm>
              <a:custGeom>
                <a:avLst/>
                <a:gdLst>
                  <a:gd name="T0" fmla="*/ 17 w 17"/>
                  <a:gd name="T1" fmla="*/ 8 h 15"/>
                  <a:gd name="T2" fmla="*/ 17 w 17"/>
                  <a:gd name="T3" fmla="*/ 8 h 15"/>
                  <a:gd name="T4" fmla="*/ 17 w 17"/>
                  <a:gd name="T5" fmla="*/ 10 h 15"/>
                  <a:gd name="T6" fmla="*/ 15 w 17"/>
                  <a:gd name="T7" fmla="*/ 13 h 15"/>
                  <a:gd name="T8" fmla="*/ 12 w 17"/>
                  <a:gd name="T9" fmla="*/ 15 h 15"/>
                  <a:gd name="T10" fmla="*/ 8 w 17"/>
                  <a:gd name="T11" fmla="*/ 15 h 15"/>
                  <a:gd name="T12" fmla="*/ 8 w 17"/>
                  <a:gd name="T13" fmla="*/ 15 h 15"/>
                  <a:gd name="T14" fmla="*/ 5 w 17"/>
                  <a:gd name="T15" fmla="*/ 15 h 15"/>
                  <a:gd name="T16" fmla="*/ 3 w 17"/>
                  <a:gd name="T17" fmla="*/ 13 h 15"/>
                  <a:gd name="T18" fmla="*/ 2 w 17"/>
                  <a:gd name="T19" fmla="*/ 10 h 15"/>
                  <a:gd name="T20" fmla="*/ 0 w 17"/>
                  <a:gd name="T21" fmla="*/ 8 h 15"/>
                  <a:gd name="T22" fmla="*/ 0 w 17"/>
                  <a:gd name="T23" fmla="*/ 8 h 15"/>
                  <a:gd name="T24" fmla="*/ 2 w 17"/>
                  <a:gd name="T25" fmla="*/ 5 h 15"/>
                  <a:gd name="T26" fmla="*/ 3 w 17"/>
                  <a:gd name="T27" fmla="*/ 2 h 15"/>
                  <a:gd name="T28" fmla="*/ 5 w 17"/>
                  <a:gd name="T29" fmla="*/ 0 h 15"/>
                  <a:gd name="T30" fmla="*/ 8 w 17"/>
                  <a:gd name="T31" fmla="*/ 0 h 15"/>
                  <a:gd name="T32" fmla="*/ 8 w 17"/>
                  <a:gd name="T33" fmla="*/ 0 h 15"/>
                  <a:gd name="T34" fmla="*/ 12 w 17"/>
                  <a:gd name="T35" fmla="*/ 0 h 15"/>
                  <a:gd name="T36" fmla="*/ 15 w 17"/>
                  <a:gd name="T37" fmla="*/ 2 h 15"/>
                  <a:gd name="T38" fmla="*/ 17 w 17"/>
                  <a:gd name="T39" fmla="*/ 5 h 15"/>
                  <a:gd name="T40" fmla="*/ 17 w 17"/>
                  <a:gd name="T41" fmla="*/ 8 h 15"/>
                  <a:gd name="T42" fmla="*/ 17 w 17"/>
                  <a:gd name="T4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15">
                    <a:moveTo>
                      <a:pt x="17" y="8"/>
                    </a:moveTo>
                    <a:lnTo>
                      <a:pt x="17" y="8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2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223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6" name="Freeform 109">
                <a:extLst>
                  <a:ext uri="{FF2B5EF4-FFF2-40B4-BE49-F238E27FC236}">
                    <a16:creationId xmlns:a16="http://schemas.microsoft.com/office/drawing/2014/main" id="{E8DF48CC-B874-905D-274A-03304BD8F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458" y="768839"/>
                <a:ext cx="10366" cy="13327"/>
              </a:xfrm>
              <a:custGeom>
                <a:avLst/>
                <a:gdLst>
                  <a:gd name="T0" fmla="*/ 7 w 7"/>
                  <a:gd name="T1" fmla="*/ 5 h 9"/>
                  <a:gd name="T2" fmla="*/ 7 w 7"/>
                  <a:gd name="T3" fmla="*/ 5 h 9"/>
                  <a:gd name="T4" fmla="*/ 7 w 7"/>
                  <a:gd name="T5" fmla="*/ 7 h 9"/>
                  <a:gd name="T6" fmla="*/ 4 w 7"/>
                  <a:gd name="T7" fmla="*/ 9 h 9"/>
                  <a:gd name="T8" fmla="*/ 4 w 7"/>
                  <a:gd name="T9" fmla="*/ 9 h 9"/>
                  <a:gd name="T10" fmla="*/ 0 w 7"/>
                  <a:gd name="T11" fmla="*/ 7 h 9"/>
                  <a:gd name="T12" fmla="*/ 0 w 7"/>
                  <a:gd name="T13" fmla="*/ 5 h 9"/>
                  <a:gd name="T14" fmla="*/ 0 w 7"/>
                  <a:gd name="T15" fmla="*/ 5 h 9"/>
                  <a:gd name="T16" fmla="*/ 0 w 7"/>
                  <a:gd name="T17" fmla="*/ 2 h 9"/>
                  <a:gd name="T18" fmla="*/ 4 w 7"/>
                  <a:gd name="T19" fmla="*/ 0 h 9"/>
                  <a:gd name="T20" fmla="*/ 4 w 7"/>
                  <a:gd name="T21" fmla="*/ 0 h 9"/>
                  <a:gd name="T22" fmla="*/ 7 w 7"/>
                  <a:gd name="T23" fmla="*/ 2 h 9"/>
                  <a:gd name="T24" fmla="*/ 7 w 7"/>
                  <a:gd name="T25" fmla="*/ 5 h 9"/>
                  <a:gd name="T26" fmla="*/ 7 w 7"/>
                  <a:gd name="T2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9">
                    <a:moveTo>
                      <a:pt x="7" y="5"/>
                    </a:moveTo>
                    <a:lnTo>
                      <a:pt x="7" y="5"/>
                    </a:lnTo>
                    <a:lnTo>
                      <a:pt x="7" y="7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7" y="5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2F4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7" name="Freeform 110">
                <a:extLst>
                  <a:ext uri="{FF2B5EF4-FFF2-40B4-BE49-F238E27FC236}">
                    <a16:creationId xmlns:a16="http://schemas.microsoft.com/office/drawing/2014/main" id="{EB5127BF-8FEB-8B93-B2B3-E1C0EA6845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9440" y="767359"/>
                <a:ext cx="22212" cy="29615"/>
              </a:xfrm>
              <a:custGeom>
                <a:avLst/>
                <a:gdLst>
                  <a:gd name="T0" fmla="*/ 15 w 15"/>
                  <a:gd name="T1" fmla="*/ 10 h 20"/>
                  <a:gd name="T2" fmla="*/ 15 w 15"/>
                  <a:gd name="T3" fmla="*/ 10 h 20"/>
                  <a:gd name="T4" fmla="*/ 14 w 15"/>
                  <a:gd name="T5" fmla="*/ 13 h 20"/>
                  <a:gd name="T6" fmla="*/ 12 w 15"/>
                  <a:gd name="T7" fmla="*/ 16 h 20"/>
                  <a:gd name="T8" fmla="*/ 10 w 15"/>
                  <a:gd name="T9" fmla="*/ 18 h 20"/>
                  <a:gd name="T10" fmla="*/ 9 w 15"/>
                  <a:gd name="T11" fmla="*/ 20 h 20"/>
                  <a:gd name="T12" fmla="*/ 9 w 15"/>
                  <a:gd name="T13" fmla="*/ 20 h 20"/>
                  <a:gd name="T14" fmla="*/ 5 w 15"/>
                  <a:gd name="T15" fmla="*/ 18 h 20"/>
                  <a:gd name="T16" fmla="*/ 3 w 15"/>
                  <a:gd name="T17" fmla="*/ 16 h 20"/>
                  <a:gd name="T18" fmla="*/ 2 w 15"/>
                  <a:gd name="T19" fmla="*/ 13 h 20"/>
                  <a:gd name="T20" fmla="*/ 0 w 15"/>
                  <a:gd name="T21" fmla="*/ 10 h 20"/>
                  <a:gd name="T22" fmla="*/ 0 w 15"/>
                  <a:gd name="T23" fmla="*/ 10 h 20"/>
                  <a:gd name="T24" fmla="*/ 2 w 15"/>
                  <a:gd name="T25" fmla="*/ 6 h 20"/>
                  <a:gd name="T26" fmla="*/ 3 w 15"/>
                  <a:gd name="T27" fmla="*/ 3 h 20"/>
                  <a:gd name="T28" fmla="*/ 5 w 15"/>
                  <a:gd name="T29" fmla="*/ 1 h 20"/>
                  <a:gd name="T30" fmla="*/ 9 w 15"/>
                  <a:gd name="T31" fmla="*/ 0 h 20"/>
                  <a:gd name="T32" fmla="*/ 9 w 15"/>
                  <a:gd name="T33" fmla="*/ 0 h 20"/>
                  <a:gd name="T34" fmla="*/ 10 w 15"/>
                  <a:gd name="T35" fmla="*/ 1 h 20"/>
                  <a:gd name="T36" fmla="*/ 12 w 15"/>
                  <a:gd name="T37" fmla="*/ 3 h 20"/>
                  <a:gd name="T38" fmla="*/ 14 w 15"/>
                  <a:gd name="T39" fmla="*/ 6 h 20"/>
                  <a:gd name="T40" fmla="*/ 15 w 15"/>
                  <a:gd name="T41" fmla="*/ 10 h 20"/>
                  <a:gd name="T42" fmla="*/ 15 w 15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20">
                    <a:moveTo>
                      <a:pt x="15" y="10"/>
                    </a:moveTo>
                    <a:lnTo>
                      <a:pt x="15" y="10"/>
                    </a:lnTo>
                    <a:lnTo>
                      <a:pt x="14" y="13"/>
                    </a:lnTo>
                    <a:lnTo>
                      <a:pt x="12" y="16"/>
                    </a:lnTo>
                    <a:lnTo>
                      <a:pt x="10" y="18"/>
                    </a:lnTo>
                    <a:lnTo>
                      <a:pt x="9" y="20"/>
                    </a:lnTo>
                    <a:lnTo>
                      <a:pt x="9" y="20"/>
                    </a:lnTo>
                    <a:lnTo>
                      <a:pt x="5" y="18"/>
                    </a:lnTo>
                    <a:lnTo>
                      <a:pt x="3" y="16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2" y="3"/>
                    </a:lnTo>
                    <a:lnTo>
                      <a:pt x="14" y="6"/>
                    </a:lnTo>
                    <a:lnTo>
                      <a:pt x="15" y="10"/>
                    </a:lnTo>
                    <a:lnTo>
                      <a:pt x="15" y="10"/>
                    </a:lnTo>
                    <a:close/>
                  </a:path>
                </a:pathLst>
              </a:custGeom>
              <a:solidFill>
                <a:srgbClr val="1E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8" name="Freeform 111">
                <a:extLst>
                  <a:ext uri="{FF2B5EF4-FFF2-40B4-BE49-F238E27FC236}">
                    <a16:creationId xmlns:a16="http://schemas.microsoft.com/office/drawing/2014/main" id="{019ED96E-05A4-6305-88A4-6C03C1C7B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3882" y="771800"/>
                <a:ext cx="16288" cy="19250"/>
              </a:xfrm>
              <a:custGeom>
                <a:avLst/>
                <a:gdLst>
                  <a:gd name="T0" fmla="*/ 11 w 11"/>
                  <a:gd name="T1" fmla="*/ 7 h 13"/>
                  <a:gd name="T2" fmla="*/ 11 w 11"/>
                  <a:gd name="T3" fmla="*/ 7 h 13"/>
                  <a:gd name="T4" fmla="*/ 9 w 11"/>
                  <a:gd name="T5" fmla="*/ 12 h 13"/>
                  <a:gd name="T6" fmla="*/ 6 w 11"/>
                  <a:gd name="T7" fmla="*/ 13 h 13"/>
                  <a:gd name="T8" fmla="*/ 6 w 11"/>
                  <a:gd name="T9" fmla="*/ 13 h 13"/>
                  <a:gd name="T10" fmla="*/ 2 w 11"/>
                  <a:gd name="T11" fmla="*/ 12 h 13"/>
                  <a:gd name="T12" fmla="*/ 0 w 11"/>
                  <a:gd name="T13" fmla="*/ 7 h 13"/>
                  <a:gd name="T14" fmla="*/ 0 w 11"/>
                  <a:gd name="T15" fmla="*/ 7 h 13"/>
                  <a:gd name="T16" fmla="*/ 2 w 11"/>
                  <a:gd name="T17" fmla="*/ 2 h 13"/>
                  <a:gd name="T18" fmla="*/ 6 w 11"/>
                  <a:gd name="T19" fmla="*/ 0 h 13"/>
                  <a:gd name="T20" fmla="*/ 6 w 11"/>
                  <a:gd name="T21" fmla="*/ 0 h 13"/>
                  <a:gd name="T22" fmla="*/ 9 w 11"/>
                  <a:gd name="T23" fmla="*/ 2 h 13"/>
                  <a:gd name="T24" fmla="*/ 11 w 11"/>
                  <a:gd name="T25" fmla="*/ 7 h 13"/>
                  <a:gd name="T26" fmla="*/ 11 w 11"/>
                  <a:gd name="T27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3">
                    <a:moveTo>
                      <a:pt x="11" y="7"/>
                    </a:moveTo>
                    <a:lnTo>
                      <a:pt x="11" y="7"/>
                    </a:lnTo>
                    <a:lnTo>
                      <a:pt x="9" y="12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2" y="1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223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29" name="Freeform 112">
                <a:extLst>
                  <a:ext uri="{FF2B5EF4-FFF2-40B4-BE49-F238E27FC236}">
                    <a16:creationId xmlns:a16="http://schemas.microsoft.com/office/drawing/2014/main" id="{4A812EB7-3EDB-8DCB-342A-264E4FAF8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9805" y="774762"/>
                <a:ext cx="7404" cy="11846"/>
              </a:xfrm>
              <a:custGeom>
                <a:avLst/>
                <a:gdLst>
                  <a:gd name="T0" fmla="*/ 5 w 5"/>
                  <a:gd name="T1" fmla="*/ 5 h 8"/>
                  <a:gd name="T2" fmla="*/ 5 w 5"/>
                  <a:gd name="T3" fmla="*/ 5 h 8"/>
                  <a:gd name="T4" fmla="*/ 5 w 5"/>
                  <a:gd name="T5" fmla="*/ 8 h 8"/>
                  <a:gd name="T6" fmla="*/ 2 w 5"/>
                  <a:gd name="T7" fmla="*/ 8 h 8"/>
                  <a:gd name="T8" fmla="*/ 2 w 5"/>
                  <a:gd name="T9" fmla="*/ 8 h 8"/>
                  <a:gd name="T10" fmla="*/ 0 w 5"/>
                  <a:gd name="T11" fmla="*/ 8 h 8"/>
                  <a:gd name="T12" fmla="*/ 0 w 5"/>
                  <a:gd name="T13" fmla="*/ 5 h 8"/>
                  <a:gd name="T14" fmla="*/ 0 w 5"/>
                  <a:gd name="T15" fmla="*/ 5 h 8"/>
                  <a:gd name="T16" fmla="*/ 0 w 5"/>
                  <a:gd name="T17" fmla="*/ 1 h 8"/>
                  <a:gd name="T18" fmla="*/ 2 w 5"/>
                  <a:gd name="T19" fmla="*/ 0 h 8"/>
                  <a:gd name="T20" fmla="*/ 2 w 5"/>
                  <a:gd name="T21" fmla="*/ 0 h 8"/>
                  <a:gd name="T22" fmla="*/ 5 w 5"/>
                  <a:gd name="T23" fmla="*/ 1 h 8"/>
                  <a:gd name="T24" fmla="*/ 5 w 5"/>
                  <a:gd name="T25" fmla="*/ 5 h 8"/>
                  <a:gd name="T26" fmla="*/ 5 w 5"/>
                  <a:gd name="T2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8">
                    <a:moveTo>
                      <a:pt x="5" y="5"/>
                    </a:moveTo>
                    <a:lnTo>
                      <a:pt x="5" y="5"/>
                    </a:lnTo>
                    <a:lnTo>
                      <a:pt x="5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1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243C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17" name="Freeform 100">
              <a:extLst>
                <a:ext uri="{FF2B5EF4-FFF2-40B4-BE49-F238E27FC236}">
                  <a16:creationId xmlns:a16="http://schemas.microsoft.com/office/drawing/2014/main" id="{12A7CEEE-EE57-4DBD-B877-E52FC0BC3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1324120"/>
              <a:ext cx="28135" cy="217670"/>
            </a:xfrm>
            <a:custGeom>
              <a:avLst/>
              <a:gdLst>
                <a:gd name="T0" fmla="*/ 8 w 19"/>
                <a:gd name="T1" fmla="*/ 147 h 147"/>
                <a:gd name="T2" fmla="*/ 12 w 19"/>
                <a:gd name="T3" fmla="*/ 147 h 147"/>
                <a:gd name="T4" fmla="*/ 12 w 19"/>
                <a:gd name="T5" fmla="*/ 147 h 147"/>
                <a:gd name="T6" fmla="*/ 13 w 19"/>
                <a:gd name="T7" fmla="*/ 147 h 147"/>
                <a:gd name="T8" fmla="*/ 15 w 19"/>
                <a:gd name="T9" fmla="*/ 145 h 147"/>
                <a:gd name="T10" fmla="*/ 17 w 19"/>
                <a:gd name="T11" fmla="*/ 143 h 147"/>
                <a:gd name="T12" fmla="*/ 19 w 19"/>
                <a:gd name="T13" fmla="*/ 140 h 147"/>
                <a:gd name="T14" fmla="*/ 19 w 19"/>
                <a:gd name="T15" fmla="*/ 7 h 147"/>
                <a:gd name="T16" fmla="*/ 19 w 19"/>
                <a:gd name="T17" fmla="*/ 7 h 147"/>
                <a:gd name="T18" fmla="*/ 17 w 19"/>
                <a:gd name="T19" fmla="*/ 5 h 147"/>
                <a:gd name="T20" fmla="*/ 15 w 19"/>
                <a:gd name="T21" fmla="*/ 4 h 147"/>
                <a:gd name="T22" fmla="*/ 13 w 19"/>
                <a:gd name="T23" fmla="*/ 2 h 147"/>
                <a:gd name="T24" fmla="*/ 12 w 19"/>
                <a:gd name="T25" fmla="*/ 0 h 147"/>
                <a:gd name="T26" fmla="*/ 8 w 19"/>
                <a:gd name="T27" fmla="*/ 0 h 147"/>
                <a:gd name="T28" fmla="*/ 8 w 19"/>
                <a:gd name="T29" fmla="*/ 0 h 147"/>
                <a:gd name="T30" fmla="*/ 5 w 19"/>
                <a:gd name="T31" fmla="*/ 2 h 147"/>
                <a:gd name="T32" fmla="*/ 2 w 19"/>
                <a:gd name="T33" fmla="*/ 4 h 147"/>
                <a:gd name="T34" fmla="*/ 0 w 19"/>
                <a:gd name="T35" fmla="*/ 7 h 147"/>
                <a:gd name="T36" fmla="*/ 0 w 19"/>
                <a:gd name="T37" fmla="*/ 10 h 147"/>
                <a:gd name="T38" fmla="*/ 0 w 19"/>
                <a:gd name="T39" fmla="*/ 138 h 147"/>
                <a:gd name="T40" fmla="*/ 0 w 19"/>
                <a:gd name="T41" fmla="*/ 138 h 147"/>
                <a:gd name="T42" fmla="*/ 0 w 19"/>
                <a:gd name="T43" fmla="*/ 142 h 147"/>
                <a:gd name="T44" fmla="*/ 2 w 19"/>
                <a:gd name="T45" fmla="*/ 145 h 147"/>
                <a:gd name="T46" fmla="*/ 5 w 19"/>
                <a:gd name="T47" fmla="*/ 147 h 147"/>
                <a:gd name="T48" fmla="*/ 8 w 19"/>
                <a:gd name="T49" fmla="*/ 147 h 147"/>
                <a:gd name="T50" fmla="*/ 8 w 19"/>
                <a:gd name="T51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147">
                  <a:moveTo>
                    <a:pt x="8" y="147"/>
                  </a:moveTo>
                  <a:lnTo>
                    <a:pt x="12" y="147"/>
                  </a:lnTo>
                  <a:lnTo>
                    <a:pt x="12" y="147"/>
                  </a:lnTo>
                  <a:lnTo>
                    <a:pt x="13" y="147"/>
                  </a:lnTo>
                  <a:lnTo>
                    <a:pt x="15" y="145"/>
                  </a:lnTo>
                  <a:lnTo>
                    <a:pt x="17" y="143"/>
                  </a:lnTo>
                  <a:lnTo>
                    <a:pt x="19" y="140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2" y="145"/>
                  </a:lnTo>
                  <a:lnTo>
                    <a:pt x="5" y="147"/>
                  </a:lnTo>
                  <a:lnTo>
                    <a:pt x="8" y="147"/>
                  </a:lnTo>
                  <a:lnTo>
                    <a:pt x="8" y="147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8" name="Freeform 101">
              <a:extLst>
                <a:ext uri="{FF2B5EF4-FFF2-40B4-BE49-F238E27FC236}">
                  <a16:creationId xmlns:a16="http://schemas.microsoft.com/office/drawing/2014/main" id="{526B3136-9E01-862B-55FC-35F6B91BE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1746132"/>
              <a:ext cx="28135" cy="402763"/>
            </a:xfrm>
            <a:custGeom>
              <a:avLst/>
              <a:gdLst>
                <a:gd name="T0" fmla="*/ 8 w 19"/>
                <a:gd name="T1" fmla="*/ 272 h 272"/>
                <a:gd name="T2" fmla="*/ 12 w 19"/>
                <a:gd name="T3" fmla="*/ 272 h 272"/>
                <a:gd name="T4" fmla="*/ 12 w 19"/>
                <a:gd name="T5" fmla="*/ 272 h 272"/>
                <a:gd name="T6" fmla="*/ 13 w 19"/>
                <a:gd name="T7" fmla="*/ 270 h 272"/>
                <a:gd name="T8" fmla="*/ 15 w 19"/>
                <a:gd name="T9" fmla="*/ 270 h 272"/>
                <a:gd name="T10" fmla="*/ 17 w 19"/>
                <a:gd name="T11" fmla="*/ 267 h 272"/>
                <a:gd name="T12" fmla="*/ 19 w 19"/>
                <a:gd name="T13" fmla="*/ 265 h 272"/>
                <a:gd name="T14" fmla="*/ 19 w 19"/>
                <a:gd name="T15" fmla="*/ 6 h 272"/>
                <a:gd name="T16" fmla="*/ 19 w 19"/>
                <a:gd name="T17" fmla="*/ 6 h 272"/>
                <a:gd name="T18" fmla="*/ 17 w 19"/>
                <a:gd name="T19" fmla="*/ 3 h 272"/>
                <a:gd name="T20" fmla="*/ 15 w 19"/>
                <a:gd name="T21" fmla="*/ 1 h 272"/>
                <a:gd name="T22" fmla="*/ 13 w 19"/>
                <a:gd name="T23" fmla="*/ 0 h 272"/>
                <a:gd name="T24" fmla="*/ 12 w 19"/>
                <a:gd name="T25" fmla="*/ 0 h 272"/>
                <a:gd name="T26" fmla="*/ 8 w 19"/>
                <a:gd name="T27" fmla="*/ 0 h 272"/>
                <a:gd name="T28" fmla="*/ 8 w 19"/>
                <a:gd name="T29" fmla="*/ 0 h 272"/>
                <a:gd name="T30" fmla="*/ 5 w 19"/>
                <a:gd name="T31" fmla="*/ 0 h 272"/>
                <a:gd name="T32" fmla="*/ 2 w 19"/>
                <a:gd name="T33" fmla="*/ 1 h 272"/>
                <a:gd name="T34" fmla="*/ 0 w 19"/>
                <a:gd name="T35" fmla="*/ 5 h 272"/>
                <a:gd name="T36" fmla="*/ 0 w 19"/>
                <a:gd name="T37" fmla="*/ 8 h 272"/>
                <a:gd name="T38" fmla="*/ 0 w 19"/>
                <a:gd name="T39" fmla="*/ 262 h 272"/>
                <a:gd name="T40" fmla="*/ 0 w 19"/>
                <a:gd name="T41" fmla="*/ 262 h 272"/>
                <a:gd name="T42" fmla="*/ 0 w 19"/>
                <a:gd name="T43" fmla="*/ 265 h 272"/>
                <a:gd name="T44" fmla="*/ 2 w 19"/>
                <a:gd name="T45" fmla="*/ 269 h 272"/>
                <a:gd name="T46" fmla="*/ 5 w 19"/>
                <a:gd name="T47" fmla="*/ 270 h 272"/>
                <a:gd name="T48" fmla="*/ 8 w 19"/>
                <a:gd name="T49" fmla="*/ 272 h 272"/>
                <a:gd name="T50" fmla="*/ 8 w 19"/>
                <a:gd name="T5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2">
                  <a:moveTo>
                    <a:pt x="8" y="272"/>
                  </a:moveTo>
                  <a:lnTo>
                    <a:pt x="12" y="272"/>
                  </a:lnTo>
                  <a:lnTo>
                    <a:pt x="12" y="272"/>
                  </a:lnTo>
                  <a:lnTo>
                    <a:pt x="13" y="270"/>
                  </a:lnTo>
                  <a:lnTo>
                    <a:pt x="15" y="270"/>
                  </a:lnTo>
                  <a:lnTo>
                    <a:pt x="17" y="267"/>
                  </a:lnTo>
                  <a:lnTo>
                    <a:pt x="19" y="265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7" y="3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5" y="270"/>
                  </a:lnTo>
                  <a:lnTo>
                    <a:pt x="8" y="272"/>
                  </a:lnTo>
                  <a:lnTo>
                    <a:pt x="8" y="272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" name="Freeform 102">
              <a:extLst>
                <a:ext uri="{FF2B5EF4-FFF2-40B4-BE49-F238E27FC236}">
                  <a16:creationId xmlns:a16="http://schemas.microsoft.com/office/drawing/2014/main" id="{1847CF42-C3F1-1A3F-F1A9-509AF4620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8134" y="1877918"/>
              <a:ext cx="22212" cy="667817"/>
            </a:xfrm>
            <a:custGeom>
              <a:avLst/>
              <a:gdLst>
                <a:gd name="T0" fmla="*/ 7 w 15"/>
                <a:gd name="T1" fmla="*/ 0 h 451"/>
                <a:gd name="T2" fmla="*/ 7 w 15"/>
                <a:gd name="T3" fmla="*/ 0 h 451"/>
                <a:gd name="T4" fmla="*/ 7 w 15"/>
                <a:gd name="T5" fmla="*/ 0 h 451"/>
                <a:gd name="T6" fmla="*/ 3 w 15"/>
                <a:gd name="T7" fmla="*/ 1 h 451"/>
                <a:gd name="T8" fmla="*/ 2 w 15"/>
                <a:gd name="T9" fmla="*/ 1 h 451"/>
                <a:gd name="T10" fmla="*/ 0 w 15"/>
                <a:gd name="T11" fmla="*/ 5 h 451"/>
                <a:gd name="T12" fmla="*/ 0 w 15"/>
                <a:gd name="T13" fmla="*/ 7 h 451"/>
                <a:gd name="T14" fmla="*/ 0 w 15"/>
                <a:gd name="T15" fmla="*/ 444 h 451"/>
                <a:gd name="T16" fmla="*/ 0 w 15"/>
                <a:gd name="T17" fmla="*/ 444 h 451"/>
                <a:gd name="T18" fmla="*/ 0 w 15"/>
                <a:gd name="T19" fmla="*/ 446 h 451"/>
                <a:gd name="T20" fmla="*/ 2 w 15"/>
                <a:gd name="T21" fmla="*/ 449 h 451"/>
                <a:gd name="T22" fmla="*/ 3 w 15"/>
                <a:gd name="T23" fmla="*/ 449 h 451"/>
                <a:gd name="T24" fmla="*/ 7 w 15"/>
                <a:gd name="T25" fmla="*/ 451 h 451"/>
                <a:gd name="T26" fmla="*/ 7 w 15"/>
                <a:gd name="T27" fmla="*/ 451 h 451"/>
                <a:gd name="T28" fmla="*/ 7 w 15"/>
                <a:gd name="T29" fmla="*/ 451 h 451"/>
                <a:gd name="T30" fmla="*/ 10 w 15"/>
                <a:gd name="T31" fmla="*/ 449 h 451"/>
                <a:gd name="T32" fmla="*/ 13 w 15"/>
                <a:gd name="T33" fmla="*/ 447 h 451"/>
                <a:gd name="T34" fmla="*/ 15 w 15"/>
                <a:gd name="T35" fmla="*/ 444 h 451"/>
                <a:gd name="T36" fmla="*/ 15 w 15"/>
                <a:gd name="T37" fmla="*/ 441 h 451"/>
                <a:gd name="T38" fmla="*/ 15 w 15"/>
                <a:gd name="T39" fmla="*/ 10 h 451"/>
                <a:gd name="T40" fmla="*/ 15 w 15"/>
                <a:gd name="T41" fmla="*/ 10 h 451"/>
                <a:gd name="T42" fmla="*/ 15 w 15"/>
                <a:gd name="T43" fmla="*/ 7 h 451"/>
                <a:gd name="T44" fmla="*/ 13 w 15"/>
                <a:gd name="T45" fmla="*/ 3 h 451"/>
                <a:gd name="T46" fmla="*/ 10 w 15"/>
                <a:gd name="T47" fmla="*/ 1 h 451"/>
                <a:gd name="T48" fmla="*/ 7 w 15"/>
                <a:gd name="T49" fmla="*/ 0 h 451"/>
                <a:gd name="T50" fmla="*/ 7 w 15"/>
                <a:gd name="T5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" h="451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0" y="446"/>
                  </a:lnTo>
                  <a:lnTo>
                    <a:pt x="2" y="449"/>
                  </a:lnTo>
                  <a:lnTo>
                    <a:pt x="3" y="449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10" y="449"/>
                  </a:lnTo>
                  <a:lnTo>
                    <a:pt x="13" y="447"/>
                  </a:lnTo>
                  <a:lnTo>
                    <a:pt x="15" y="444"/>
                  </a:lnTo>
                  <a:lnTo>
                    <a:pt x="15" y="44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" name="Freeform 103">
              <a:extLst>
                <a:ext uri="{FF2B5EF4-FFF2-40B4-BE49-F238E27FC236}">
                  <a16:creationId xmlns:a16="http://schemas.microsoft.com/office/drawing/2014/main" id="{D5E163C2-A61C-7173-92F0-E8C0F8C04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2265874"/>
              <a:ext cx="28135" cy="413128"/>
            </a:xfrm>
            <a:custGeom>
              <a:avLst/>
              <a:gdLst>
                <a:gd name="T0" fmla="*/ 8 w 19"/>
                <a:gd name="T1" fmla="*/ 279 h 279"/>
                <a:gd name="T2" fmla="*/ 12 w 19"/>
                <a:gd name="T3" fmla="*/ 279 h 279"/>
                <a:gd name="T4" fmla="*/ 12 w 19"/>
                <a:gd name="T5" fmla="*/ 279 h 279"/>
                <a:gd name="T6" fmla="*/ 13 w 19"/>
                <a:gd name="T7" fmla="*/ 279 h 279"/>
                <a:gd name="T8" fmla="*/ 15 w 19"/>
                <a:gd name="T9" fmla="*/ 278 h 279"/>
                <a:gd name="T10" fmla="*/ 17 w 19"/>
                <a:gd name="T11" fmla="*/ 276 h 279"/>
                <a:gd name="T12" fmla="*/ 19 w 19"/>
                <a:gd name="T13" fmla="*/ 273 h 279"/>
                <a:gd name="T14" fmla="*/ 19 w 19"/>
                <a:gd name="T15" fmla="*/ 7 h 279"/>
                <a:gd name="T16" fmla="*/ 19 w 19"/>
                <a:gd name="T17" fmla="*/ 7 h 279"/>
                <a:gd name="T18" fmla="*/ 17 w 19"/>
                <a:gd name="T19" fmla="*/ 4 h 279"/>
                <a:gd name="T20" fmla="*/ 15 w 19"/>
                <a:gd name="T21" fmla="*/ 2 h 279"/>
                <a:gd name="T22" fmla="*/ 13 w 19"/>
                <a:gd name="T23" fmla="*/ 0 h 279"/>
                <a:gd name="T24" fmla="*/ 12 w 19"/>
                <a:gd name="T25" fmla="*/ 0 h 279"/>
                <a:gd name="T26" fmla="*/ 8 w 19"/>
                <a:gd name="T27" fmla="*/ 0 h 279"/>
                <a:gd name="T28" fmla="*/ 8 w 19"/>
                <a:gd name="T29" fmla="*/ 0 h 279"/>
                <a:gd name="T30" fmla="*/ 5 w 19"/>
                <a:gd name="T31" fmla="*/ 0 h 279"/>
                <a:gd name="T32" fmla="*/ 2 w 19"/>
                <a:gd name="T33" fmla="*/ 2 h 279"/>
                <a:gd name="T34" fmla="*/ 0 w 19"/>
                <a:gd name="T35" fmla="*/ 5 h 279"/>
                <a:gd name="T36" fmla="*/ 0 w 19"/>
                <a:gd name="T37" fmla="*/ 9 h 279"/>
                <a:gd name="T38" fmla="*/ 0 w 19"/>
                <a:gd name="T39" fmla="*/ 271 h 279"/>
                <a:gd name="T40" fmla="*/ 0 w 19"/>
                <a:gd name="T41" fmla="*/ 271 h 279"/>
                <a:gd name="T42" fmla="*/ 0 w 19"/>
                <a:gd name="T43" fmla="*/ 274 h 279"/>
                <a:gd name="T44" fmla="*/ 2 w 19"/>
                <a:gd name="T45" fmla="*/ 278 h 279"/>
                <a:gd name="T46" fmla="*/ 5 w 19"/>
                <a:gd name="T47" fmla="*/ 279 h 279"/>
                <a:gd name="T48" fmla="*/ 8 w 19"/>
                <a:gd name="T49" fmla="*/ 279 h 279"/>
                <a:gd name="T50" fmla="*/ 8 w 19"/>
                <a:gd name="T5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9">
                  <a:moveTo>
                    <a:pt x="8" y="279"/>
                  </a:moveTo>
                  <a:lnTo>
                    <a:pt x="12" y="279"/>
                  </a:lnTo>
                  <a:lnTo>
                    <a:pt x="12" y="279"/>
                  </a:lnTo>
                  <a:lnTo>
                    <a:pt x="13" y="279"/>
                  </a:lnTo>
                  <a:lnTo>
                    <a:pt x="15" y="278"/>
                  </a:lnTo>
                  <a:lnTo>
                    <a:pt x="17" y="276"/>
                  </a:lnTo>
                  <a:lnTo>
                    <a:pt x="19" y="273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4"/>
                  </a:lnTo>
                  <a:lnTo>
                    <a:pt x="2" y="278"/>
                  </a:lnTo>
                  <a:lnTo>
                    <a:pt x="5" y="279"/>
                  </a:lnTo>
                  <a:lnTo>
                    <a:pt x="8" y="279"/>
                  </a:lnTo>
                  <a:lnTo>
                    <a:pt x="8" y="279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30" name="Group 111">
            <a:extLst>
              <a:ext uri="{FF2B5EF4-FFF2-40B4-BE49-F238E27FC236}">
                <a16:creationId xmlns:a16="http://schemas.microsoft.com/office/drawing/2014/main" id="{D6FB2019-4522-CF1C-675D-F4FEB2095D92}"/>
              </a:ext>
            </a:extLst>
          </p:cNvPr>
          <p:cNvGrpSpPr>
            <a:grpSpLocks noChangeAspect="1"/>
          </p:cNvGrpSpPr>
          <p:nvPr/>
        </p:nvGrpSpPr>
        <p:grpSpPr>
          <a:xfrm>
            <a:off x="878566" y="788541"/>
            <a:ext cx="2041335" cy="4069080"/>
            <a:chOff x="6798446" y="546727"/>
            <a:chExt cx="2891900" cy="5764546"/>
          </a:xfrm>
        </p:grpSpPr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9C61A424-4EB4-E290-F1D3-D16E70CC9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696" y="546727"/>
              <a:ext cx="2850439" cy="5764546"/>
            </a:xfrm>
            <a:custGeom>
              <a:avLst/>
              <a:gdLst>
                <a:gd name="connsiteX0" fmla="*/ 429418 w 2850439"/>
                <a:gd name="connsiteY0" fmla="*/ 166583 h 5764546"/>
                <a:gd name="connsiteX1" fmla="*/ 401283 w 2850439"/>
                <a:gd name="connsiteY1" fmla="*/ 172506 h 5764546"/>
                <a:gd name="connsiteX2" fmla="*/ 374630 w 2850439"/>
                <a:gd name="connsiteY2" fmla="*/ 179910 h 5764546"/>
                <a:gd name="connsiteX3" fmla="*/ 346496 w 2850439"/>
                <a:gd name="connsiteY3" fmla="*/ 188794 h 5764546"/>
                <a:gd name="connsiteX4" fmla="*/ 321323 w 2850439"/>
                <a:gd name="connsiteY4" fmla="*/ 202121 h 5764546"/>
                <a:gd name="connsiteX5" fmla="*/ 297631 w 2850439"/>
                <a:gd name="connsiteY5" fmla="*/ 216929 h 5764546"/>
                <a:gd name="connsiteX6" fmla="*/ 275420 w 2850439"/>
                <a:gd name="connsiteY6" fmla="*/ 231736 h 5764546"/>
                <a:gd name="connsiteX7" fmla="*/ 254689 w 2850439"/>
                <a:gd name="connsiteY7" fmla="*/ 250986 h 5764546"/>
                <a:gd name="connsiteX8" fmla="*/ 235440 w 2850439"/>
                <a:gd name="connsiteY8" fmla="*/ 271716 h 5764546"/>
                <a:gd name="connsiteX9" fmla="*/ 217671 w 2850439"/>
                <a:gd name="connsiteY9" fmla="*/ 293927 h 5764546"/>
                <a:gd name="connsiteX10" fmla="*/ 204344 w 2850439"/>
                <a:gd name="connsiteY10" fmla="*/ 319100 h 5764546"/>
                <a:gd name="connsiteX11" fmla="*/ 192498 w 2850439"/>
                <a:gd name="connsiteY11" fmla="*/ 344273 h 5764546"/>
                <a:gd name="connsiteX12" fmla="*/ 182133 w 2850439"/>
                <a:gd name="connsiteY12" fmla="*/ 370926 h 5764546"/>
                <a:gd name="connsiteX13" fmla="*/ 174729 w 2850439"/>
                <a:gd name="connsiteY13" fmla="*/ 399060 h 5764546"/>
                <a:gd name="connsiteX14" fmla="*/ 170287 w 2850439"/>
                <a:gd name="connsiteY14" fmla="*/ 428675 h 5764546"/>
                <a:gd name="connsiteX15" fmla="*/ 167325 w 2850439"/>
                <a:gd name="connsiteY15" fmla="*/ 458290 h 5764546"/>
                <a:gd name="connsiteX16" fmla="*/ 167325 w 2850439"/>
                <a:gd name="connsiteY16" fmla="*/ 5306255 h 5764546"/>
                <a:gd name="connsiteX17" fmla="*/ 170287 w 2850439"/>
                <a:gd name="connsiteY17" fmla="*/ 5335870 h 5764546"/>
                <a:gd name="connsiteX18" fmla="*/ 174729 w 2850439"/>
                <a:gd name="connsiteY18" fmla="*/ 5365485 h 5764546"/>
                <a:gd name="connsiteX19" fmla="*/ 182133 w 2850439"/>
                <a:gd name="connsiteY19" fmla="*/ 5393619 h 5764546"/>
                <a:gd name="connsiteX20" fmla="*/ 192498 w 2850439"/>
                <a:gd name="connsiteY20" fmla="*/ 5420272 h 5764546"/>
                <a:gd name="connsiteX21" fmla="*/ 204344 w 2850439"/>
                <a:gd name="connsiteY21" fmla="*/ 5445445 h 5764546"/>
                <a:gd name="connsiteX22" fmla="*/ 217671 w 2850439"/>
                <a:gd name="connsiteY22" fmla="*/ 5467656 h 5764546"/>
                <a:gd name="connsiteX23" fmla="*/ 235440 w 2850439"/>
                <a:gd name="connsiteY23" fmla="*/ 5489867 h 5764546"/>
                <a:gd name="connsiteX24" fmla="*/ 254689 w 2850439"/>
                <a:gd name="connsiteY24" fmla="*/ 5512079 h 5764546"/>
                <a:gd name="connsiteX25" fmla="*/ 275420 w 2850439"/>
                <a:gd name="connsiteY25" fmla="*/ 5529848 h 5764546"/>
                <a:gd name="connsiteX26" fmla="*/ 297631 w 2850439"/>
                <a:gd name="connsiteY26" fmla="*/ 5547617 h 5764546"/>
                <a:gd name="connsiteX27" fmla="*/ 321323 w 2850439"/>
                <a:gd name="connsiteY27" fmla="*/ 5562424 h 5764546"/>
                <a:gd name="connsiteX28" fmla="*/ 346496 w 2850439"/>
                <a:gd name="connsiteY28" fmla="*/ 5574270 h 5764546"/>
                <a:gd name="connsiteX29" fmla="*/ 374630 w 2850439"/>
                <a:gd name="connsiteY29" fmla="*/ 5584635 h 5764546"/>
                <a:gd name="connsiteX30" fmla="*/ 401283 w 2850439"/>
                <a:gd name="connsiteY30" fmla="*/ 5592039 h 5764546"/>
                <a:gd name="connsiteX31" fmla="*/ 429418 w 2850439"/>
                <a:gd name="connsiteY31" fmla="*/ 5595001 h 5764546"/>
                <a:gd name="connsiteX32" fmla="*/ 459032 w 2850439"/>
                <a:gd name="connsiteY32" fmla="*/ 5596481 h 5764546"/>
                <a:gd name="connsiteX33" fmla="*/ 2391408 w 2850439"/>
                <a:gd name="connsiteY33" fmla="*/ 5596481 h 5764546"/>
                <a:gd name="connsiteX34" fmla="*/ 2422504 w 2850439"/>
                <a:gd name="connsiteY34" fmla="*/ 5595001 h 5764546"/>
                <a:gd name="connsiteX35" fmla="*/ 2449157 w 2850439"/>
                <a:gd name="connsiteY35" fmla="*/ 5592039 h 5764546"/>
                <a:gd name="connsiteX36" fmla="*/ 2478772 w 2850439"/>
                <a:gd name="connsiteY36" fmla="*/ 5584635 h 5764546"/>
                <a:gd name="connsiteX37" fmla="*/ 2503944 w 2850439"/>
                <a:gd name="connsiteY37" fmla="*/ 5574270 h 5764546"/>
                <a:gd name="connsiteX38" fmla="*/ 2532079 w 2850439"/>
                <a:gd name="connsiteY38" fmla="*/ 5562424 h 5764546"/>
                <a:gd name="connsiteX39" fmla="*/ 2554290 w 2850439"/>
                <a:gd name="connsiteY39" fmla="*/ 5547617 h 5764546"/>
                <a:gd name="connsiteX40" fmla="*/ 2576501 w 2850439"/>
                <a:gd name="connsiteY40" fmla="*/ 5529848 h 5764546"/>
                <a:gd name="connsiteX41" fmla="*/ 2598712 w 2850439"/>
                <a:gd name="connsiteY41" fmla="*/ 5512079 h 5764546"/>
                <a:gd name="connsiteX42" fmla="*/ 2616481 w 2850439"/>
                <a:gd name="connsiteY42" fmla="*/ 5489867 h 5764546"/>
                <a:gd name="connsiteX43" fmla="*/ 2634250 w 2850439"/>
                <a:gd name="connsiteY43" fmla="*/ 5467656 h 5764546"/>
                <a:gd name="connsiteX44" fmla="*/ 2649058 w 2850439"/>
                <a:gd name="connsiteY44" fmla="*/ 5445445 h 5764546"/>
                <a:gd name="connsiteX45" fmla="*/ 2660904 w 2850439"/>
                <a:gd name="connsiteY45" fmla="*/ 5420272 h 5764546"/>
                <a:gd name="connsiteX46" fmla="*/ 2671269 w 2850439"/>
                <a:gd name="connsiteY46" fmla="*/ 5393619 h 5764546"/>
                <a:gd name="connsiteX47" fmla="*/ 2675711 w 2850439"/>
                <a:gd name="connsiteY47" fmla="*/ 5365485 h 5764546"/>
                <a:gd name="connsiteX48" fmla="*/ 2680154 w 2850439"/>
                <a:gd name="connsiteY48" fmla="*/ 5335870 h 5764546"/>
                <a:gd name="connsiteX49" fmla="*/ 2683115 w 2850439"/>
                <a:gd name="connsiteY49" fmla="*/ 5306255 h 5764546"/>
                <a:gd name="connsiteX50" fmla="*/ 2683115 w 2850439"/>
                <a:gd name="connsiteY50" fmla="*/ 458290 h 5764546"/>
                <a:gd name="connsiteX51" fmla="*/ 2680154 w 2850439"/>
                <a:gd name="connsiteY51" fmla="*/ 428675 h 5764546"/>
                <a:gd name="connsiteX52" fmla="*/ 2675711 w 2850439"/>
                <a:gd name="connsiteY52" fmla="*/ 399060 h 5764546"/>
                <a:gd name="connsiteX53" fmla="*/ 2671269 w 2850439"/>
                <a:gd name="connsiteY53" fmla="*/ 370926 h 5764546"/>
                <a:gd name="connsiteX54" fmla="*/ 2660904 w 2850439"/>
                <a:gd name="connsiteY54" fmla="*/ 344273 h 5764546"/>
                <a:gd name="connsiteX55" fmla="*/ 2649058 w 2850439"/>
                <a:gd name="connsiteY55" fmla="*/ 319100 h 5764546"/>
                <a:gd name="connsiteX56" fmla="*/ 2634250 w 2850439"/>
                <a:gd name="connsiteY56" fmla="*/ 293927 h 5764546"/>
                <a:gd name="connsiteX57" fmla="*/ 2616481 w 2850439"/>
                <a:gd name="connsiteY57" fmla="*/ 271716 h 5764546"/>
                <a:gd name="connsiteX58" fmla="*/ 2598712 w 2850439"/>
                <a:gd name="connsiteY58" fmla="*/ 250986 h 5764546"/>
                <a:gd name="connsiteX59" fmla="*/ 2576501 w 2850439"/>
                <a:gd name="connsiteY59" fmla="*/ 231736 h 5764546"/>
                <a:gd name="connsiteX60" fmla="*/ 2554290 w 2850439"/>
                <a:gd name="connsiteY60" fmla="*/ 216929 h 5764546"/>
                <a:gd name="connsiteX61" fmla="*/ 2532079 w 2850439"/>
                <a:gd name="connsiteY61" fmla="*/ 202121 h 5764546"/>
                <a:gd name="connsiteX62" fmla="*/ 2503944 w 2850439"/>
                <a:gd name="connsiteY62" fmla="*/ 188794 h 5764546"/>
                <a:gd name="connsiteX63" fmla="*/ 2478772 w 2850439"/>
                <a:gd name="connsiteY63" fmla="*/ 179910 h 5764546"/>
                <a:gd name="connsiteX64" fmla="*/ 2449157 w 2850439"/>
                <a:gd name="connsiteY64" fmla="*/ 172506 h 5764546"/>
                <a:gd name="connsiteX65" fmla="*/ 2422504 w 2850439"/>
                <a:gd name="connsiteY65" fmla="*/ 166583 h 5764546"/>
                <a:gd name="connsiteX66" fmla="*/ 2391408 w 2850439"/>
                <a:gd name="connsiteY66" fmla="*/ 166583 h 5764546"/>
                <a:gd name="connsiteX67" fmla="*/ 2179661 w 2850439"/>
                <a:gd name="connsiteY67" fmla="*/ 166583 h 5764546"/>
                <a:gd name="connsiteX68" fmla="*/ 2167815 w 2850439"/>
                <a:gd name="connsiteY68" fmla="*/ 166583 h 5764546"/>
                <a:gd name="connsiteX69" fmla="*/ 2157450 w 2850439"/>
                <a:gd name="connsiteY69" fmla="*/ 169545 h 5764546"/>
                <a:gd name="connsiteX70" fmla="*/ 2147084 w 2850439"/>
                <a:gd name="connsiteY70" fmla="*/ 173987 h 5764546"/>
                <a:gd name="connsiteX71" fmla="*/ 2139681 w 2850439"/>
                <a:gd name="connsiteY71" fmla="*/ 181391 h 5764546"/>
                <a:gd name="connsiteX72" fmla="*/ 2132277 w 2850439"/>
                <a:gd name="connsiteY72" fmla="*/ 188794 h 5764546"/>
                <a:gd name="connsiteX73" fmla="*/ 2127835 w 2850439"/>
                <a:gd name="connsiteY73" fmla="*/ 199160 h 5764546"/>
                <a:gd name="connsiteX74" fmla="*/ 2124873 w 2850439"/>
                <a:gd name="connsiteY74" fmla="*/ 209525 h 5764546"/>
                <a:gd name="connsiteX75" fmla="*/ 2124873 w 2850439"/>
                <a:gd name="connsiteY75" fmla="*/ 221371 h 5764546"/>
                <a:gd name="connsiteX76" fmla="*/ 2123392 w 2850439"/>
                <a:gd name="connsiteY76" fmla="*/ 236178 h 5764546"/>
                <a:gd name="connsiteX77" fmla="*/ 2123392 w 2850439"/>
                <a:gd name="connsiteY77" fmla="*/ 250986 h 5764546"/>
                <a:gd name="connsiteX78" fmla="*/ 2113027 w 2850439"/>
                <a:gd name="connsiteY78" fmla="*/ 279120 h 5764546"/>
                <a:gd name="connsiteX79" fmla="*/ 2101181 w 2850439"/>
                <a:gd name="connsiteY79" fmla="*/ 304293 h 5764546"/>
                <a:gd name="connsiteX80" fmla="*/ 2080451 w 2850439"/>
                <a:gd name="connsiteY80" fmla="*/ 326504 h 5764546"/>
                <a:gd name="connsiteX81" fmla="*/ 2058240 w 2850439"/>
                <a:gd name="connsiteY81" fmla="*/ 344273 h 5764546"/>
                <a:gd name="connsiteX82" fmla="*/ 2033067 w 2850439"/>
                <a:gd name="connsiteY82" fmla="*/ 359080 h 5764546"/>
                <a:gd name="connsiteX83" fmla="*/ 2006413 w 2850439"/>
                <a:gd name="connsiteY83" fmla="*/ 366484 h 5764546"/>
                <a:gd name="connsiteX84" fmla="*/ 1991606 w 2850439"/>
                <a:gd name="connsiteY84" fmla="*/ 367965 h 5764546"/>
                <a:gd name="connsiteX85" fmla="*/ 1975318 w 2850439"/>
                <a:gd name="connsiteY85" fmla="*/ 367965 h 5764546"/>
                <a:gd name="connsiteX86" fmla="*/ 875123 w 2850439"/>
                <a:gd name="connsiteY86" fmla="*/ 367965 h 5764546"/>
                <a:gd name="connsiteX87" fmla="*/ 860315 w 2850439"/>
                <a:gd name="connsiteY87" fmla="*/ 367965 h 5764546"/>
                <a:gd name="connsiteX88" fmla="*/ 845508 w 2850439"/>
                <a:gd name="connsiteY88" fmla="*/ 366484 h 5764546"/>
                <a:gd name="connsiteX89" fmla="*/ 817373 w 2850439"/>
                <a:gd name="connsiteY89" fmla="*/ 359080 h 5764546"/>
                <a:gd name="connsiteX90" fmla="*/ 792201 w 2850439"/>
                <a:gd name="connsiteY90" fmla="*/ 344273 h 5764546"/>
                <a:gd name="connsiteX91" fmla="*/ 769989 w 2850439"/>
                <a:gd name="connsiteY91" fmla="*/ 326504 h 5764546"/>
                <a:gd name="connsiteX92" fmla="*/ 752220 w 2850439"/>
                <a:gd name="connsiteY92" fmla="*/ 304293 h 5764546"/>
                <a:gd name="connsiteX93" fmla="*/ 737413 w 2850439"/>
                <a:gd name="connsiteY93" fmla="*/ 279120 h 5764546"/>
                <a:gd name="connsiteX94" fmla="*/ 730009 w 2850439"/>
                <a:gd name="connsiteY94" fmla="*/ 250986 h 5764546"/>
                <a:gd name="connsiteX95" fmla="*/ 728529 w 2850439"/>
                <a:gd name="connsiteY95" fmla="*/ 236178 h 5764546"/>
                <a:gd name="connsiteX96" fmla="*/ 728529 w 2850439"/>
                <a:gd name="connsiteY96" fmla="*/ 221371 h 5764546"/>
                <a:gd name="connsiteX97" fmla="*/ 725567 w 2850439"/>
                <a:gd name="connsiteY97" fmla="*/ 209525 h 5764546"/>
                <a:gd name="connsiteX98" fmla="*/ 722606 w 2850439"/>
                <a:gd name="connsiteY98" fmla="*/ 199160 h 5764546"/>
                <a:gd name="connsiteX99" fmla="*/ 718163 w 2850439"/>
                <a:gd name="connsiteY99" fmla="*/ 188794 h 5764546"/>
                <a:gd name="connsiteX100" fmla="*/ 710760 w 2850439"/>
                <a:gd name="connsiteY100" fmla="*/ 181391 h 5764546"/>
                <a:gd name="connsiteX101" fmla="*/ 703356 w 2850439"/>
                <a:gd name="connsiteY101" fmla="*/ 173987 h 5764546"/>
                <a:gd name="connsiteX102" fmla="*/ 692991 w 2850439"/>
                <a:gd name="connsiteY102" fmla="*/ 169545 h 5764546"/>
                <a:gd name="connsiteX103" fmla="*/ 682625 w 2850439"/>
                <a:gd name="connsiteY103" fmla="*/ 166583 h 5764546"/>
                <a:gd name="connsiteX104" fmla="*/ 673741 w 2850439"/>
                <a:gd name="connsiteY104" fmla="*/ 166583 h 5764546"/>
                <a:gd name="connsiteX105" fmla="*/ 459032 w 2850439"/>
                <a:gd name="connsiteY105" fmla="*/ 166583 h 5764546"/>
                <a:gd name="connsiteX106" fmla="*/ 439782 w 2850439"/>
                <a:gd name="connsiteY106" fmla="*/ 0 h 5764546"/>
                <a:gd name="connsiteX107" fmla="*/ 2412138 w 2850439"/>
                <a:gd name="connsiteY107" fmla="*/ 0 h 5764546"/>
                <a:gd name="connsiteX108" fmla="*/ 2456560 w 2850439"/>
                <a:gd name="connsiteY108" fmla="*/ 2962 h 5764546"/>
                <a:gd name="connsiteX109" fmla="*/ 2500982 w 2850439"/>
                <a:gd name="connsiteY109" fmla="*/ 8885 h 5764546"/>
                <a:gd name="connsiteX110" fmla="*/ 2543924 w 2850439"/>
                <a:gd name="connsiteY110" fmla="*/ 20731 h 5764546"/>
                <a:gd name="connsiteX111" fmla="*/ 2583904 w 2850439"/>
                <a:gd name="connsiteY111" fmla="*/ 32577 h 5764546"/>
                <a:gd name="connsiteX112" fmla="*/ 2620923 w 2850439"/>
                <a:gd name="connsiteY112" fmla="*/ 53307 h 5764546"/>
                <a:gd name="connsiteX113" fmla="*/ 2656461 w 2850439"/>
                <a:gd name="connsiteY113" fmla="*/ 75518 h 5764546"/>
                <a:gd name="connsiteX114" fmla="*/ 2690518 w 2850439"/>
                <a:gd name="connsiteY114" fmla="*/ 100691 h 5764546"/>
                <a:gd name="connsiteX115" fmla="*/ 2720133 w 2850439"/>
                <a:gd name="connsiteY115" fmla="*/ 127344 h 5764546"/>
                <a:gd name="connsiteX116" fmla="*/ 2751229 w 2850439"/>
                <a:gd name="connsiteY116" fmla="*/ 159921 h 5764546"/>
                <a:gd name="connsiteX117" fmla="*/ 2774921 w 2850439"/>
                <a:gd name="connsiteY117" fmla="*/ 192497 h 5764546"/>
                <a:gd name="connsiteX118" fmla="*/ 2798613 w 2850439"/>
                <a:gd name="connsiteY118" fmla="*/ 229516 h 5764546"/>
                <a:gd name="connsiteX119" fmla="*/ 2814901 w 2850439"/>
                <a:gd name="connsiteY119" fmla="*/ 266535 h 5764546"/>
                <a:gd name="connsiteX120" fmla="*/ 2829708 w 2850439"/>
                <a:gd name="connsiteY120" fmla="*/ 306515 h 5764546"/>
                <a:gd name="connsiteX121" fmla="*/ 2840074 w 2850439"/>
                <a:gd name="connsiteY121" fmla="*/ 349456 h 5764546"/>
                <a:gd name="connsiteX122" fmla="*/ 2847478 w 2850439"/>
                <a:gd name="connsiteY122" fmla="*/ 392398 h 5764546"/>
                <a:gd name="connsiteX123" fmla="*/ 2850439 w 2850439"/>
                <a:gd name="connsiteY123" fmla="*/ 436820 h 5764546"/>
                <a:gd name="connsiteX124" fmla="*/ 2850439 w 2850439"/>
                <a:gd name="connsiteY124" fmla="*/ 5329207 h 5764546"/>
                <a:gd name="connsiteX125" fmla="*/ 2847478 w 2850439"/>
                <a:gd name="connsiteY125" fmla="*/ 5373629 h 5764546"/>
                <a:gd name="connsiteX126" fmla="*/ 2840074 w 2850439"/>
                <a:gd name="connsiteY126" fmla="*/ 5416571 h 5764546"/>
                <a:gd name="connsiteX127" fmla="*/ 2829708 w 2850439"/>
                <a:gd name="connsiteY127" fmla="*/ 5458032 h 5764546"/>
                <a:gd name="connsiteX128" fmla="*/ 2814901 w 2850439"/>
                <a:gd name="connsiteY128" fmla="*/ 5498012 h 5764546"/>
                <a:gd name="connsiteX129" fmla="*/ 2798613 w 2850439"/>
                <a:gd name="connsiteY129" fmla="*/ 5535031 h 5764546"/>
                <a:gd name="connsiteX130" fmla="*/ 2774921 w 2850439"/>
                <a:gd name="connsiteY130" fmla="*/ 5573530 h 5764546"/>
                <a:gd name="connsiteX131" fmla="*/ 2751229 w 2850439"/>
                <a:gd name="connsiteY131" fmla="*/ 5606106 h 5764546"/>
                <a:gd name="connsiteX132" fmla="*/ 2720133 w 2850439"/>
                <a:gd name="connsiteY132" fmla="*/ 5637202 h 5764546"/>
                <a:gd name="connsiteX133" fmla="*/ 2690518 w 2850439"/>
                <a:gd name="connsiteY133" fmla="*/ 5665336 h 5764546"/>
                <a:gd name="connsiteX134" fmla="*/ 2656461 w 2850439"/>
                <a:gd name="connsiteY134" fmla="*/ 5690509 h 5764546"/>
                <a:gd name="connsiteX135" fmla="*/ 2620923 w 2850439"/>
                <a:gd name="connsiteY135" fmla="*/ 5712720 h 5764546"/>
                <a:gd name="connsiteX136" fmla="*/ 2583904 w 2850439"/>
                <a:gd name="connsiteY136" fmla="*/ 5730489 h 5764546"/>
                <a:gd name="connsiteX137" fmla="*/ 2543924 w 2850439"/>
                <a:gd name="connsiteY137" fmla="*/ 5745297 h 5764546"/>
                <a:gd name="connsiteX138" fmla="*/ 2500982 w 2850439"/>
                <a:gd name="connsiteY138" fmla="*/ 5754181 h 5764546"/>
                <a:gd name="connsiteX139" fmla="*/ 2456560 w 2850439"/>
                <a:gd name="connsiteY139" fmla="*/ 5763066 h 5764546"/>
                <a:gd name="connsiteX140" fmla="*/ 2412138 w 2850439"/>
                <a:gd name="connsiteY140" fmla="*/ 5764546 h 5764546"/>
                <a:gd name="connsiteX141" fmla="*/ 439782 w 2850439"/>
                <a:gd name="connsiteY141" fmla="*/ 5764546 h 5764546"/>
                <a:gd name="connsiteX142" fmla="*/ 393879 w 2850439"/>
                <a:gd name="connsiteY142" fmla="*/ 5763066 h 5764546"/>
                <a:gd name="connsiteX143" fmla="*/ 352418 w 2850439"/>
                <a:gd name="connsiteY143" fmla="*/ 5754181 h 5764546"/>
                <a:gd name="connsiteX144" fmla="*/ 309476 w 2850439"/>
                <a:gd name="connsiteY144" fmla="*/ 5745297 h 5764546"/>
                <a:gd name="connsiteX145" fmla="*/ 269496 w 2850439"/>
                <a:gd name="connsiteY145" fmla="*/ 5730489 h 5764546"/>
                <a:gd name="connsiteX146" fmla="*/ 229516 w 2850439"/>
                <a:gd name="connsiteY146" fmla="*/ 5712720 h 5764546"/>
                <a:gd name="connsiteX147" fmla="*/ 195459 w 2850439"/>
                <a:gd name="connsiteY147" fmla="*/ 5690509 h 5764546"/>
                <a:gd name="connsiteX148" fmla="*/ 159921 w 2850439"/>
                <a:gd name="connsiteY148" fmla="*/ 5665336 h 5764546"/>
                <a:gd name="connsiteX149" fmla="*/ 130306 w 2850439"/>
                <a:gd name="connsiteY149" fmla="*/ 5637202 h 5764546"/>
                <a:gd name="connsiteX150" fmla="*/ 100691 w 2850439"/>
                <a:gd name="connsiteY150" fmla="*/ 5606106 h 5764546"/>
                <a:gd name="connsiteX151" fmla="*/ 75518 w 2850439"/>
                <a:gd name="connsiteY151" fmla="*/ 5573530 h 5764546"/>
                <a:gd name="connsiteX152" fmla="*/ 54788 w 2850439"/>
                <a:gd name="connsiteY152" fmla="*/ 5535031 h 5764546"/>
                <a:gd name="connsiteX153" fmla="*/ 35538 w 2850439"/>
                <a:gd name="connsiteY153" fmla="*/ 5498012 h 5764546"/>
                <a:gd name="connsiteX154" fmla="*/ 20731 w 2850439"/>
                <a:gd name="connsiteY154" fmla="*/ 5458032 h 5764546"/>
                <a:gd name="connsiteX155" fmla="*/ 10365 w 2850439"/>
                <a:gd name="connsiteY155" fmla="*/ 5416571 h 5764546"/>
                <a:gd name="connsiteX156" fmla="*/ 2962 w 2850439"/>
                <a:gd name="connsiteY156" fmla="*/ 5373629 h 5764546"/>
                <a:gd name="connsiteX157" fmla="*/ 0 w 2850439"/>
                <a:gd name="connsiteY157" fmla="*/ 5329207 h 5764546"/>
                <a:gd name="connsiteX158" fmla="*/ 0 w 2850439"/>
                <a:gd name="connsiteY158" fmla="*/ 436820 h 5764546"/>
                <a:gd name="connsiteX159" fmla="*/ 2962 w 2850439"/>
                <a:gd name="connsiteY159" fmla="*/ 392398 h 5764546"/>
                <a:gd name="connsiteX160" fmla="*/ 10365 w 2850439"/>
                <a:gd name="connsiteY160" fmla="*/ 349456 h 5764546"/>
                <a:gd name="connsiteX161" fmla="*/ 20731 w 2850439"/>
                <a:gd name="connsiteY161" fmla="*/ 306515 h 5764546"/>
                <a:gd name="connsiteX162" fmla="*/ 35538 w 2850439"/>
                <a:gd name="connsiteY162" fmla="*/ 266535 h 5764546"/>
                <a:gd name="connsiteX163" fmla="*/ 54788 w 2850439"/>
                <a:gd name="connsiteY163" fmla="*/ 229516 h 5764546"/>
                <a:gd name="connsiteX164" fmla="*/ 75518 w 2850439"/>
                <a:gd name="connsiteY164" fmla="*/ 192497 h 5764546"/>
                <a:gd name="connsiteX165" fmla="*/ 100691 w 2850439"/>
                <a:gd name="connsiteY165" fmla="*/ 159921 h 5764546"/>
                <a:gd name="connsiteX166" fmla="*/ 130306 w 2850439"/>
                <a:gd name="connsiteY166" fmla="*/ 127344 h 5764546"/>
                <a:gd name="connsiteX167" fmla="*/ 159921 w 2850439"/>
                <a:gd name="connsiteY167" fmla="*/ 100691 h 5764546"/>
                <a:gd name="connsiteX168" fmla="*/ 195459 w 2850439"/>
                <a:gd name="connsiteY168" fmla="*/ 75518 h 5764546"/>
                <a:gd name="connsiteX169" fmla="*/ 229516 w 2850439"/>
                <a:gd name="connsiteY169" fmla="*/ 53307 h 5764546"/>
                <a:gd name="connsiteX170" fmla="*/ 269496 w 2850439"/>
                <a:gd name="connsiteY170" fmla="*/ 32577 h 5764546"/>
                <a:gd name="connsiteX171" fmla="*/ 309476 w 2850439"/>
                <a:gd name="connsiteY171" fmla="*/ 20731 h 5764546"/>
                <a:gd name="connsiteX172" fmla="*/ 352418 w 2850439"/>
                <a:gd name="connsiteY172" fmla="*/ 8885 h 5764546"/>
                <a:gd name="connsiteX173" fmla="*/ 393879 w 2850439"/>
                <a:gd name="connsiteY173" fmla="*/ 2962 h 5764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2850439" h="5764546">
                  <a:moveTo>
                    <a:pt x="429418" y="166583"/>
                  </a:moveTo>
                  <a:lnTo>
                    <a:pt x="401283" y="172506"/>
                  </a:lnTo>
                  <a:lnTo>
                    <a:pt x="374630" y="179910"/>
                  </a:lnTo>
                  <a:lnTo>
                    <a:pt x="346496" y="188794"/>
                  </a:lnTo>
                  <a:lnTo>
                    <a:pt x="321323" y="202121"/>
                  </a:lnTo>
                  <a:lnTo>
                    <a:pt x="297631" y="216929"/>
                  </a:lnTo>
                  <a:lnTo>
                    <a:pt x="275420" y="231736"/>
                  </a:lnTo>
                  <a:lnTo>
                    <a:pt x="254689" y="250986"/>
                  </a:lnTo>
                  <a:lnTo>
                    <a:pt x="235440" y="271716"/>
                  </a:lnTo>
                  <a:lnTo>
                    <a:pt x="217671" y="293927"/>
                  </a:lnTo>
                  <a:lnTo>
                    <a:pt x="204344" y="319100"/>
                  </a:lnTo>
                  <a:lnTo>
                    <a:pt x="192498" y="344273"/>
                  </a:lnTo>
                  <a:lnTo>
                    <a:pt x="182133" y="370926"/>
                  </a:lnTo>
                  <a:lnTo>
                    <a:pt x="174729" y="399060"/>
                  </a:lnTo>
                  <a:lnTo>
                    <a:pt x="170287" y="428675"/>
                  </a:lnTo>
                  <a:lnTo>
                    <a:pt x="167325" y="458290"/>
                  </a:lnTo>
                  <a:lnTo>
                    <a:pt x="167325" y="5306255"/>
                  </a:lnTo>
                  <a:lnTo>
                    <a:pt x="170287" y="5335870"/>
                  </a:lnTo>
                  <a:lnTo>
                    <a:pt x="174729" y="5365485"/>
                  </a:lnTo>
                  <a:lnTo>
                    <a:pt x="182133" y="5393619"/>
                  </a:lnTo>
                  <a:lnTo>
                    <a:pt x="192498" y="5420272"/>
                  </a:lnTo>
                  <a:lnTo>
                    <a:pt x="204344" y="5445445"/>
                  </a:lnTo>
                  <a:lnTo>
                    <a:pt x="217671" y="5467656"/>
                  </a:lnTo>
                  <a:lnTo>
                    <a:pt x="235440" y="5489867"/>
                  </a:lnTo>
                  <a:lnTo>
                    <a:pt x="254689" y="5512079"/>
                  </a:lnTo>
                  <a:lnTo>
                    <a:pt x="275420" y="5529848"/>
                  </a:lnTo>
                  <a:lnTo>
                    <a:pt x="297631" y="5547617"/>
                  </a:lnTo>
                  <a:lnTo>
                    <a:pt x="321323" y="5562424"/>
                  </a:lnTo>
                  <a:lnTo>
                    <a:pt x="346496" y="5574270"/>
                  </a:lnTo>
                  <a:lnTo>
                    <a:pt x="374630" y="5584635"/>
                  </a:lnTo>
                  <a:lnTo>
                    <a:pt x="401283" y="5592039"/>
                  </a:lnTo>
                  <a:lnTo>
                    <a:pt x="429418" y="5595001"/>
                  </a:lnTo>
                  <a:lnTo>
                    <a:pt x="459032" y="5596481"/>
                  </a:lnTo>
                  <a:lnTo>
                    <a:pt x="2391408" y="5596481"/>
                  </a:lnTo>
                  <a:lnTo>
                    <a:pt x="2422504" y="5595001"/>
                  </a:lnTo>
                  <a:lnTo>
                    <a:pt x="2449157" y="5592039"/>
                  </a:lnTo>
                  <a:lnTo>
                    <a:pt x="2478772" y="5584635"/>
                  </a:lnTo>
                  <a:lnTo>
                    <a:pt x="2503944" y="5574270"/>
                  </a:lnTo>
                  <a:lnTo>
                    <a:pt x="2532079" y="5562424"/>
                  </a:lnTo>
                  <a:lnTo>
                    <a:pt x="2554290" y="5547617"/>
                  </a:lnTo>
                  <a:lnTo>
                    <a:pt x="2576501" y="5529848"/>
                  </a:lnTo>
                  <a:lnTo>
                    <a:pt x="2598712" y="5512079"/>
                  </a:lnTo>
                  <a:lnTo>
                    <a:pt x="2616481" y="5489867"/>
                  </a:lnTo>
                  <a:lnTo>
                    <a:pt x="2634250" y="5467656"/>
                  </a:lnTo>
                  <a:lnTo>
                    <a:pt x="2649058" y="5445445"/>
                  </a:lnTo>
                  <a:lnTo>
                    <a:pt x="2660904" y="5420272"/>
                  </a:lnTo>
                  <a:lnTo>
                    <a:pt x="2671269" y="5393619"/>
                  </a:lnTo>
                  <a:lnTo>
                    <a:pt x="2675711" y="5365485"/>
                  </a:lnTo>
                  <a:lnTo>
                    <a:pt x="2680154" y="5335870"/>
                  </a:lnTo>
                  <a:lnTo>
                    <a:pt x="2683115" y="5306255"/>
                  </a:lnTo>
                  <a:lnTo>
                    <a:pt x="2683115" y="458290"/>
                  </a:lnTo>
                  <a:lnTo>
                    <a:pt x="2680154" y="428675"/>
                  </a:lnTo>
                  <a:lnTo>
                    <a:pt x="2675711" y="399060"/>
                  </a:lnTo>
                  <a:lnTo>
                    <a:pt x="2671269" y="370926"/>
                  </a:lnTo>
                  <a:lnTo>
                    <a:pt x="2660904" y="344273"/>
                  </a:lnTo>
                  <a:lnTo>
                    <a:pt x="2649058" y="319100"/>
                  </a:lnTo>
                  <a:lnTo>
                    <a:pt x="2634250" y="293927"/>
                  </a:lnTo>
                  <a:lnTo>
                    <a:pt x="2616481" y="271716"/>
                  </a:lnTo>
                  <a:lnTo>
                    <a:pt x="2598712" y="250986"/>
                  </a:lnTo>
                  <a:lnTo>
                    <a:pt x="2576501" y="231736"/>
                  </a:lnTo>
                  <a:lnTo>
                    <a:pt x="2554290" y="216929"/>
                  </a:lnTo>
                  <a:lnTo>
                    <a:pt x="2532079" y="202121"/>
                  </a:lnTo>
                  <a:lnTo>
                    <a:pt x="2503944" y="188794"/>
                  </a:lnTo>
                  <a:lnTo>
                    <a:pt x="2478772" y="179910"/>
                  </a:lnTo>
                  <a:lnTo>
                    <a:pt x="2449157" y="172506"/>
                  </a:lnTo>
                  <a:lnTo>
                    <a:pt x="2422504" y="166583"/>
                  </a:lnTo>
                  <a:lnTo>
                    <a:pt x="2391408" y="166583"/>
                  </a:lnTo>
                  <a:lnTo>
                    <a:pt x="2179661" y="166583"/>
                  </a:lnTo>
                  <a:lnTo>
                    <a:pt x="2167815" y="166583"/>
                  </a:lnTo>
                  <a:lnTo>
                    <a:pt x="2157450" y="169545"/>
                  </a:lnTo>
                  <a:lnTo>
                    <a:pt x="2147084" y="173987"/>
                  </a:lnTo>
                  <a:lnTo>
                    <a:pt x="2139681" y="181391"/>
                  </a:lnTo>
                  <a:lnTo>
                    <a:pt x="2132277" y="188794"/>
                  </a:lnTo>
                  <a:lnTo>
                    <a:pt x="2127835" y="199160"/>
                  </a:lnTo>
                  <a:lnTo>
                    <a:pt x="2124873" y="209525"/>
                  </a:lnTo>
                  <a:lnTo>
                    <a:pt x="2124873" y="221371"/>
                  </a:lnTo>
                  <a:lnTo>
                    <a:pt x="2123392" y="236178"/>
                  </a:lnTo>
                  <a:lnTo>
                    <a:pt x="2123392" y="250986"/>
                  </a:lnTo>
                  <a:lnTo>
                    <a:pt x="2113027" y="279120"/>
                  </a:lnTo>
                  <a:lnTo>
                    <a:pt x="2101181" y="304293"/>
                  </a:lnTo>
                  <a:lnTo>
                    <a:pt x="2080451" y="326504"/>
                  </a:lnTo>
                  <a:lnTo>
                    <a:pt x="2058240" y="344273"/>
                  </a:lnTo>
                  <a:lnTo>
                    <a:pt x="2033067" y="359080"/>
                  </a:lnTo>
                  <a:lnTo>
                    <a:pt x="2006413" y="366484"/>
                  </a:lnTo>
                  <a:lnTo>
                    <a:pt x="1991606" y="367965"/>
                  </a:lnTo>
                  <a:lnTo>
                    <a:pt x="1975318" y="367965"/>
                  </a:lnTo>
                  <a:lnTo>
                    <a:pt x="875123" y="367965"/>
                  </a:lnTo>
                  <a:lnTo>
                    <a:pt x="860315" y="367965"/>
                  </a:lnTo>
                  <a:lnTo>
                    <a:pt x="845508" y="366484"/>
                  </a:lnTo>
                  <a:lnTo>
                    <a:pt x="817373" y="359080"/>
                  </a:lnTo>
                  <a:lnTo>
                    <a:pt x="792201" y="344273"/>
                  </a:lnTo>
                  <a:lnTo>
                    <a:pt x="769989" y="326504"/>
                  </a:lnTo>
                  <a:lnTo>
                    <a:pt x="752220" y="304293"/>
                  </a:lnTo>
                  <a:lnTo>
                    <a:pt x="737413" y="279120"/>
                  </a:lnTo>
                  <a:lnTo>
                    <a:pt x="730009" y="250986"/>
                  </a:lnTo>
                  <a:lnTo>
                    <a:pt x="728529" y="236178"/>
                  </a:lnTo>
                  <a:lnTo>
                    <a:pt x="728529" y="221371"/>
                  </a:lnTo>
                  <a:lnTo>
                    <a:pt x="725567" y="209525"/>
                  </a:lnTo>
                  <a:lnTo>
                    <a:pt x="722606" y="199160"/>
                  </a:lnTo>
                  <a:lnTo>
                    <a:pt x="718163" y="188794"/>
                  </a:lnTo>
                  <a:lnTo>
                    <a:pt x="710760" y="181391"/>
                  </a:lnTo>
                  <a:lnTo>
                    <a:pt x="703356" y="173987"/>
                  </a:lnTo>
                  <a:lnTo>
                    <a:pt x="692991" y="169545"/>
                  </a:lnTo>
                  <a:lnTo>
                    <a:pt x="682625" y="166583"/>
                  </a:lnTo>
                  <a:lnTo>
                    <a:pt x="673741" y="166583"/>
                  </a:lnTo>
                  <a:lnTo>
                    <a:pt x="459032" y="166583"/>
                  </a:lnTo>
                  <a:close/>
                  <a:moveTo>
                    <a:pt x="439782" y="0"/>
                  </a:moveTo>
                  <a:lnTo>
                    <a:pt x="2412138" y="0"/>
                  </a:lnTo>
                  <a:lnTo>
                    <a:pt x="2456560" y="2962"/>
                  </a:lnTo>
                  <a:lnTo>
                    <a:pt x="2500982" y="8885"/>
                  </a:lnTo>
                  <a:lnTo>
                    <a:pt x="2543924" y="20731"/>
                  </a:lnTo>
                  <a:lnTo>
                    <a:pt x="2583904" y="32577"/>
                  </a:lnTo>
                  <a:lnTo>
                    <a:pt x="2620923" y="53307"/>
                  </a:lnTo>
                  <a:lnTo>
                    <a:pt x="2656461" y="75518"/>
                  </a:lnTo>
                  <a:lnTo>
                    <a:pt x="2690518" y="100691"/>
                  </a:lnTo>
                  <a:lnTo>
                    <a:pt x="2720133" y="127344"/>
                  </a:lnTo>
                  <a:lnTo>
                    <a:pt x="2751229" y="159921"/>
                  </a:lnTo>
                  <a:lnTo>
                    <a:pt x="2774921" y="192497"/>
                  </a:lnTo>
                  <a:lnTo>
                    <a:pt x="2798613" y="229516"/>
                  </a:lnTo>
                  <a:lnTo>
                    <a:pt x="2814901" y="266535"/>
                  </a:lnTo>
                  <a:lnTo>
                    <a:pt x="2829708" y="306515"/>
                  </a:lnTo>
                  <a:lnTo>
                    <a:pt x="2840074" y="349456"/>
                  </a:lnTo>
                  <a:lnTo>
                    <a:pt x="2847478" y="392398"/>
                  </a:lnTo>
                  <a:lnTo>
                    <a:pt x="2850439" y="436820"/>
                  </a:lnTo>
                  <a:lnTo>
                    <a:pt x="2850439" y="5329207"/>
                  </a:lnTo>
                  <a:lnTo>
                    <a:pt x="2847478" y="5373629"/>
                  </a:lnTo>
                  <a:lnTo>
                    <a:pt x="2840074" y="5416571"/>
                  </a:lnTo>
                  <a:lnTo>
                    <a:pt x="2829708" y="5458032"/>
                  </a:lnTo>
                  <a:lnTo>
                    <a:pt x="2814901" y="5498012"/>
                  </a:lnTo>
                  <a:lnTo>
                    <a:pt x="2798613" y="5535031"/>
                  </a:lnTo>
                  <a:lnTo>
                    <a:pt x="2774921" y="5573530"/>
                  </a:lnTo>
                  <a:lnTo>
                    <a:pt x="2751229" y="5606106"/>
                  </a:lnTo>
                  <a:lnTo>
                    <a:pt x="2720133" y="5637202"/>
                  </a:lnTo>
                  <a:lnTo>
                    <a:pt x="2690518" y="5665336"/>
                  </a:lnTo>
                  <a:lnTo>
                    <a:pt x="2656461" y="5690509"/>
                  </a:lnTo>
                  <a:lnTo>
                    <a:pt x="2620923" y="5712720"/>
                  </a:lnTo>
                  <a:lnTo>
                    <a:pt x="2583904" y="5730489"/>
                  </a:lnTo>
                  <a:lnTo>
                    <a:pt x="2543924" y="5745297"/>
                  </a:lnTo>
                  <a:lnTo>
                    <a:pt x="2500982" y="5754181"/>
                  </a:lnTo>
                  <a:lnTo>
                    <a:pt x="2456560" y="5763066"/>
                  </a:lnTo>
                  <a:lnTo>
                    <a:pt x="2412138" y="5764546"/>
                  </a:lnTo>
                  <a:lnTo>
                    <a:pt x="439782" y="5764546"/>
                  </a:lnTo>
                  <a:lnTo>
                    <a:pt x="393879" y="5763066"/>
                  </a:lnTo>
                  <a:lnTo>
                    <a:pt x="352418" y="5754181"/>
                  </a:lnTo>
                  <a:lnTo>
                    <a:pt x="309476" y="5745297"/>
                  </a:lnTo>
                  <a:lnTo>
                    <a:pt x="269496" y="5730489"/>
                  </a:lnTo>
                  <a:lnTo>
                    <a:pt x="229516" y="5712720"/>
                  </a:lnTo>
                  <a:lnTo>
                    <a:pt x="195459" y="5690509"/>
                  </a:lnTo>
                  <a:lnTo>
                    <a:pt x="159921" y="5665336"/>
                  </a:lnTo>
                  <a:lnTo>
                    <a:pt x="130306" y="5637202"/>
                  </a:lnTo>
                  <a:lnTo>
                    <a:pt x="100691" y="5606106"/>
                  </a:lnTo>
                  <a:lnTo>
                    <a:pt x="75518" y="5573530"/>
                  </a:lnTo>
                  <a:lnTo>
                    <a:pt x="54788" y="5535031"/>
                  </a:lnTo>
                  <a:lnTo>
                    <a:pt x="35538" y="5498012"/>
                  </a:lnTo>
                  <a:lnTo>
                    <a:pt x="20731" y="5458032"/>
                  </a:lnTo>
                  <a:lnTo>
                    <a:pt x="10365" y="5416571"/>
                  </a:lnTo>
                  <a:lnTo>
                    <a:pt x="2962" y="5373629"/>
                  </a:lnTo>
                  <a:lnTo>
                    <a:pt x="0" y="5329207"/>
                  </a:lnTo>
                  <a:lnTo>
                    <a:pt x="0" y="436820"/>
                  </a:lnTo>
                  <a:lnTo>
                    <a:pt x="2962" y="392398"/>
                  </a:lnTo>
                  <a:lnTo>
                    <a:pt x="10365" y="349456"/>
                  </a:lnTo>
                  <a:lnTo>
                    <a:pt x="20731" y="306515"/>
                  </a:lnTo>
                  <a:lnTo>
                    <a:pt x="35538" y="266535"/>
                  </a:lnTo>
                  <a:lnTo>
                    <a:pt x="54788" y="229516"/>
                  </a:lnTo>
                  <a:lnTo>
                    <a:pt x="75518" y="192497"/>
                  </a:lnTo>
                  <a:lnTo>
                    <a:pt x="100691" y="159921"/>
                  </a:lnTo>
                  <a:lnTo>
                    <a:pt x="130306" y="127344"/>
                  </a:lnTo>
                  <a:lnTo>
                    <a:pt x="159921" y="100691"/>
                  </a:lnTo>
                  <a:lnTo>
                    <a:pt x="195459" y="75518"/>
                  </a:lnTo>
                  <a:lnTo>
                    <a:pt x="229516" y="53307"/>
                  </a:lnTo>
                  <a:lnTo>
                    <a:pt x="269496" y="32577"/>
                  </a:lnTo>
                  <a:lnTo>
                    <a:pt x="309476" y="20731"/>
                  </a:lnTo>
                  <a:lnTo>
                    <a:pt x="352418" y="8885"/>
                  </a:lnTo>
                  <a:lnTo>
                    <a:pt x="393879" y="29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2" name="Freeform 90">
              <a:extLst>
                <a:ext uri="{FF2B5EF4-FFF2-40B4-BE49-F238E27FC236}">
                  <a16:creationId xmlns:a16="http://schemas.microsoft.com/office/drawing/2014/main" id="{6A6509CE-072E-0EA1-D6A6-882DD8833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6447" y="577823"/>
              <a:ext cx="321323" cy="5703835"/>
            </a:xfrm>
            <a:custGeom>
              <a:avLst/>
              <a:gdLst>
                <a:gd name="T0" fmla="*/ 0 w 217"/>
                <a:gd name="T1" fmla="*/ 0 h 3852"/>
                <a:gd name="T2" fmla="*/ 42 w 217"/>
                <a:gd name="T3" fmla="*/ 20 h 3852"/>
                <a:gd name="T4" fmla="*/ 81 w 217"/>
                <a:gd name="T5" fmla="*/ 45 h 3852"/>
                <a:gd name="T6" fmla="*/ 115 w 217"/>
                <a:gd name="T7" fmla="*/ 77 h 3852"/>
                <a:gd name="T8" fmla="*/ 143 w 217"/>
                <a:gd name="T9" fmla="*/ 112 h 3852"/>
                <a:gd name="T10" fmla="*/ 168 w 217"/>
                <a:gd name="T11" fmla="*/ 153 h 3852"/>
                <a:gd name="T12" fmla="*/ 185 w 217"/>
                <a:gd name="T13" fmla="*/ 196 h 3852"/>
                <a:gd name="T14" fmla="*/ 197 w 217"/>
                <a:gd name="T15" fmla="*/ 244 h 3852"/>
                <a:gd name="T16" fmla="*/ 200 w 217"/>
                <a:gd name="T17" fmla="*/ 292 h 3852"/>
                <a:gd name="T18" fmla="*/ 200 w 217"/>
                <a:gd name="T19" fmla="*/ 3559 h 3852"/>
                <a:gd name="T20" fmla="*/ 197 w 217"/>
                <a:gd name="T21" fmla="*/ 3608 h 3852"/>
                <a:gd name="T22" fmla="*/ 185 w 217"/>
                <a:gd name="T23" fmla="*/ 3655 h 3852"/>
                <a:gd name="T24" fmla="*/ 168 w 217"/>
                <a:gd name="T25" fmla="*/ 3699 h 3852"/>
                <a:gd name="T26" fmla="*/ 143 w 217"/>
                <a:gd name="T27" fmla="*/ 3738 h 3852"/>
                <a:gd name="T28" fmla="*/ 115 w 217"/>
                <a:gd name="T29" fmla="*/ 3775 h 3852"/>
                <a:gd name="T30" fmla="*/ 81 w 217"/>
                <a:gd name="T31" fmla="*/ 3805 h 3852"/>
                <a:gd name="T32" fmla="*/ 42 w 217"/>
                <a:gd name="T33" fmla="*/ 3832 h 3852"/>
                <a:gd name="T34" fmla="*/ 0 w 217"/>
                <a:gd name="T35" fmla="*/ 3852 h 3852"/>
                <a:gd name="T36" fmla="*/ 22 w 217"/>
                <a:gd name="T37" fmla="*/ 3845 h 3852"/>
                <a:gd name="T38" fmla="*/ 66 w 217"/>
                <a:gd name="T39" fmla="*/ 3827 h 3852"/>
                <a:gd name="T40" fmla="*/ 104 w 217"/>
                <a:gd name="T41" fmla="*/ 3802 h 3852"/>
                <a:gd name="T42" fmla="*/ 140 w 217"/>
                <a:gd name="T43" fmla="*/ 3771 h 3852"/>
                <a:gd name="T44" fmla="*/ 168 w 217"/>
                <a:gd name="T45" fmla="*/ 3734 h 3852"/>
                <a:gd name="T46" fmla="*/ 192 w 217"/>
                <a:gd name="T47" fmla="*/ 3694 h 3852"/>
                <a:gd name="T48" fmla="*/ 207 w 217"/>
                <a:gd name="T49" fmla="*/ 3650 h 3852"/>
                <a:gd name="T50" fmla="*/ 215 w 217"/>
                <a:gd name="T51" fmla="*/ 3601 h 3852"/>
                <a:gd name="T52" fmla="*/ 217 w 217"/>
                <a:gd name="T53" fmla="*/ 274 h 3852"/>
                <a:gd name="T54" fmla="*/ 215 w 217"/>
                <a:gd name="T55" fmla="*/ 249 h 3852"/>
                <a:gd name="T56" fmla="*/ 207 w 217"/>
                <a:gd name="T57" fmla="*/ 202 h 3852"/>
                <a:gd name="T58" fmla="*/ 192 w 217"/>
                <a:gd name="T59" fmla="*/ 158 h 3852"/>
                <a:gd name="T60" fmla="*/ 168 w 217"/>
                <a:gd name="T61" fmla="*/ 117 h 3852"/>
                <a:gd name="T62" fmla="*/ 140 w 217"/>
                <a:gd name="T63" fmla="*/ 80 h 3852"/>
                <a:gd name="T64" fmla="*/ 104 w 217"/>
                <a:gd name="T65" fmla="*/ 50 h 3852"/>
                <a:gd name="T66" fmla="*/ 66 w 217"/>
                <a:gd name="T67" fmla="*/ 25 h 3852"/>
                <a:gd name="T68" fmla="*/ 22 w 217"/>
                <a:gd name="T69" fmla="*/ 6 h 3852"/>
                <a:gd name="T70" fmla="*/ 0 w 217"/>
                <a:gd name="T71" fmla="*/ 0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" h="3852">
                  <a:moveTo>
                    <a:pt x="0" y="0"/>
                  </a:moveTo>
                  <a:lnTo>
                    <a:pt x="0" y="0"/>
                  </a:lnTo>
                  <a:lnTo>
                    <a:pt x="20" y="10"/>
                  </a:lnTo>
                  <a:lnTo>
                    <a:pt x="42" y="20"/>
                  </a:lnTo>
                  <a:lnTo>
                    <a:pt x="62" y="32"/>
                  </a:lnTo>
                  <a:lnTo>
                    <a:pt x="81" y="45"/>
                  </a:lnTo>
                  <a:lnTo>
                    <a:pt x="98" y="60"/>
                  </a:lnTo>
                  <a:lnTo>
                    <a:pt x="115" y="77"/>
                  </a:lnTo>
                  <a:lnTo>
                    <a:pt x="130" y="94"/>
                  </a:lnTo>
                  <a:lnTo>
                    <a:pt x="143" y="112"/>
                  </a:lnTo>
                  <a:lnTo>
                    <a:pt x="157" y="133"/>
                  </a:lnTo>
                  <a:lnTo>
                    <a:pt x="168" y="153"/>
                  </a:lnTo>
                  <a:lnTo>
                    <a:pt x="177" y="175"/>
                  </a:lnTo>
                  <a:lnTo>
                    <a:pt x="185" y="196"/>
                  </a:lnTo>
                  <a:lnTo>
                    <a:pt x="192" y="220"/>
                  </a:lnTo>
                  <a:lnTo>
                    <a:pt x="197" y="244"/>
                  </a:lnTo>
                  <a:lnTo>
                    <a:pt x="199" y="267"/>
                  </a:lnTo>
                  <a:lnTo>
                    <a:pt x="200" y="292"/>
                  </a:lnTo>
                  <a:lnTo>
                    <a:pt x="200" y="3559"/>
                  </a:lnTo>
                  <a:lnTo>
                    <a:pt x="200" y="3559"/>
                  </a:lnTo>
                  <a:lnTo>
                    <a:pt x="199" y="3583"/>
                  </a:lnTo>
                  <a:lnTo>
                    <a:pt x="197" y="3608"/>
                  </a:lnTo>
                  <a:lnTo>
                    <a:pt x="192" y="3632"/>
                  </a:lnTo>
                  <a:lnTo>
                    <a:pt x="185" y="3655"/>
                  </a:lnTo>
                  <a:lnTo>
                    <a:pt x="177" y="3677"/>
                  </a:lnTo>
                  <a:lnTo>
                    <a:pt x="168" y="3699"/>
                  </a:lnTo>
                  <a:lnTo>
                    <a:pt x="157" y="3719"/>
                  </a:lnTo>
                  <a:lnTo>
                    <a:pt x="143" y="3738"/>
                  </a:lnTo>
                  <a:lnTo>
                    <a:pt x="130" y="3756"/>
                  </a:lnTo>
                  <a:lnTo>
                    <a:pt x="115" y="3775"/>
                  </a:lnTo>
                  <a:lnTo>
                    <a:pt x="98" y="3790"/>
                  </a:lnTo>
                  <a:lnTo>
                    <a:pt x="81" y="3805"/>
                  </a:lnTo>
                  <a:lnTo>
                    <a:pt x="62" y="3818"/>
                  </a:lnTo>
                  <a:lnTo>
                    <a:pt x="42" y="3832"/>
                  </a:lnTo>
                  <a:lnTo>
                    <a:pt x="20" y="3842"/>
                  </a:lnTo>
                  <a:lnTo>
                    <a:pt x="0" y="3852"/>
                  </a:lnTo>
                  <a:lnTo>
                    <a:pt x="0" y="3852"/>
                  </a:lnTo>
                  <a:lnTo>
                    <a:pt x="22" y="3845"/>
                  </a:lnTo>
                  <a:lnTo>
                    <a:pt x="44" y="3837"/>
                  </a:lnTo>
                  <a:lnTo>
                    <a:pt x="66" y="3827"/>
                  </a:lnTo>
                  <a:lnTo>
                    <a:pt x="86" y="3815"/>
                  </a:lnTo>
                  <a:lnTo>
                    <a:pt x="104" y="3802"/>
                  </a:lnTo>
                  <a:lnTo>
                    <a:pt x="123" y="3786"/>
                  </a:lnTo>
                  <a:lnTo>
                    <a:pt x="140" y="3771"/>
                  </a:lnTo>
                  <a:lnTo>
                    <a:pt x="155" y="3753"/>
                  </a:lnTo>
                  <a:lnTo>
                    <a:pt x="168" y="3734"/>
                  </a:lnTo>
                  <a:lnTo>
                    <a:pt x="180" y="3714"/>
                  </a:lnTo>
                  <a:lnTo>
                    <a:pt x="192" y="3694"/>
                  </a:lnTo>
                  <a:lnTo>
                    <a:pt x="200" y="3672"/>
                  </a:lnTo>
                  <a:lnTo>
                    <a:pt x="207" y="3650"/>
                  </a:lnTo>
                  <a:lnTo>
                    <a:pt x="212" y="3627"/>
                  </a:lnTo>
                  <a:lnTo>
                    <a:pt x="215" y="3601"/>
                  </a:lnTo>
                  <a:lnTo>
                    <a:pt x="217" y="3578"/>
                  </a:lnTo>
                  <a:lnTo>
                    <a:pt x="217" y="274"/>
                  </a:lnTo>
                  <a:lnTo>
                    <a:pt x="217" y="274"/>
                  </a:lnTo>
                  <a:lnTo>
                    <a:pt x="215" y="249"/>
                  </a:lnTo>
                  <a:lnTo>
                    <a:pt x="212" y="225"/>
                  </a:lnTo>
                  <a:lnTo>
                    <a:pt x="207" y="202"/>
                  </a:lnTo>
                  <a:lnTo>
                    <a:pt x="200" y="180"/>
                  </a:lnTo>
                  <a:lnTo>
                    <a:pt x="192" y="158"/>
                  </a:lnTo>
                  <a:lnTo>
                    <a:pt x="180" y="136"/>
                  </a:lnTo>
                  <a:lnTo>
                    <a:pt x="168" y="117"/>
                  </a:lnTo>
                  <a:lnTo>
                    <a:pt x="155" y="97"/>
                  </a:lnTo>
                  <a:lnTo>
                    <a:pt x="140" y="80"/>
                  </a:lnTo>
                  <a:lnTo>
                    <a:pt x="123" y="64"/>
                  </a:lnTo>
                  <a:lnTo>
                    <a:pt x="104" y="50"/>
                  </a:lnTo>
                  <a:lnTo>
                    <a:pt x="86" y="37"/>
                  </a:lnTo>
                  <a:lnTo>
                    <a:pt x="66" y="25"/>
                  </a:lnTo>
                  <a:lnTo>
                    <a:pt x="44" y="15"/>
                  </a:lnTo>
                  <a:lnTo>
                    <a:pt x="2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3" name="Freeform 91">
              <a:extLst>
                <a:ext uri="{FF2B5EF4-FFF2-40B4-BE49-F238E27FC236}">
                  <a16:creationId xmlns:a16="http://schemas.microsoft.com/office/drawing/2014/main" id="{219AC127-065A-48A0-A8D2-770E4A6AB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8427" y="574862"/>
              <a:ext cx="336130" cy="5709758"/>
            </a:xfrm>
            <a:custGeom>
              <a:avLst/>
              <a:gdLst>
                <a:gd name="T0" fmla="*/ 20 w 227"/>
                <a:gd name="T1" fmla="*/ 294 h 3856"/>
                <a:gd name="T2" fmla="*/ 22 w 227"/>
                <a:gd name="T3" fmla="*/ 269 h 3856"/>
                <a:gd name="T4" fmla="*/ 29 w 227"/>
                <a:gd name="T5" fmla="*/ 220 h 3856"/>
                <a:gd name="T6" fmla="*/ 44 w 227"/>
                <a:gd name="T7" fmla="*/ 175 h 3856"/>
                <a:gd name="T8" fmla="*/ 66 w 227"/>
                <a:gd name="T9" fmla="*/ 133 h 3856"/>
                <a:gd name="T10" fmla="*/ 92 w 227"/>
                <a:gd name="T11" fmla="*/ 94 h 3856"/>
                <a:gd name="T12" fmla="*/ 126 w 227"/>
                <a:gd name="T13" fmla="*/ 61 h 3856"/>
                <a:gd name="T14" fmla="*/ 163 w 227"/>
                <a:gd name="T15" fmla="*/ 32 h 3856"/>
                <a:gd name="T16" fmla="*/ 205 w 227"/>
                <a:gd name="T17" fmla="*/ 8 h 3856"/>
                <a:gd name="T18" fmla="*/ 227 w 227"/>
                <a:gd name="T19" fmla="*/ 0 h 3856"/>
                <a:gd name="T20" fmla="*/ 180 w 227"/>
                <a:gd name="T21" fmla="*/ 13 h 3856"/>
                <a:gd name="T22" fmla="*/ 136 w 227"/>
                <a:gd name="T23" fmla="*/ 35 h 3856"/>
                <a:gd name="T24" fmla="*/ 99 w 227"/>
                <a:gd name="T25" fmla="*/ 62 h 3856"/>
                <a:gd name="T26" fmla="*/ 66 w 227"/>
                <a:gd name="T27" fmla="*/ 96 h 3856"/>
                <a:gd name="T28" fmla="*/ 39 w 227"/>
                <a:gd name="T29" fmla="*/ 136 h 3856"/>
                <a:gd name="T30" fmla="*/ 18 w 227"/>
                <a:gd name="T31" fmla="*/ 178 h 3856"/>
                <a:gd name="T32" fmla="*/ 5 w 227"/>
                <a:gd name="T33" fmla="*/ 225 h 3856"/>
                <a:gd name="T34" fmla="*/ 0 w 227"/>
                <a:gd name="T35" fmla="*/ 276 h 3856"/>
                <a:gd name="T36" fmla="*/ 0 w 227"/>
                <a:gd name="T37" fmla="*/ 3580 h 3856"/>
                <a:gd name="T38" fmla="*/ 5 w 227"/>
                <a:gd name="T39" fmla="*/ 3629 h 3856"/>
                <a:gd name="T40" fmla="*/ 18 w 227"/>
                <a:gd name="T41" fmla="*/ 3676 h 3856"/>
                <a:gd name="T42" fmla="*/ 39 w 227"/>
                <a:gd name="T43" fmla="*/ 3719 h 3856"/>
                <a:gd name="T44" fmla="*/ 66 w 227"/>
                <a:gd name="T45" fmla="*/ 3758 h 3856"/>
                <a:gd name="T46" fmla="*/ 99 w 227"/>
                <a:gd name="T47" fmla="*/ 3793 h 3856"/>
                <a:gd name="T48" fmla="*/ 136 w 227"/>
                <a:gd name="T49" fmla="*/ 3820 h 3856"/>
                <a:gd name="T50" fmla="*/ 180 w 227"/>
                <a:gd name="T51" fmla="*/ 3842 h 3856"/>
                <a:gd name="T52" fmla="*/ 227 w 227"/>
                <a:gd name="T53" fmla="*/ 3856 h 3856"/>
                <a:gd name="T54" fmla="*/ 205 w 227"/>
                <a:gd name="T55" fmla="*/ 3847 h 3856"/>
                <a:gd name="T56" fmla="*/ 163 w 227"/>
                <a:gd name="T57" fmla="*/ 3824 h 3856"/>
                <a:gd name="T58" fmla="*/ 126 w 227"/>
                <a:gd name="T59" fmla="*/ 3795 h 3856"/>
                <a:gd name="T60" fmla="*/ 92 w 227"/>
                <a:gd name="T61" fmla="*/ 3761 h 3856"/>
                <a:gd name="T62" fmla="*/ 66 w 227"/>
                <a:gd name="T63" fmla="*/ 3723 h 3856"/>
                <a:gd name="T64" fmla="*/ 44 w 227"/>
                <a:gd name="T65" fmla="*/ 3681 h 3856"/>
                <a:gd name="T66" fmla="*/ 29 w 227"/>
                <a:gd name="T67" fmla="*/ 3635 h 3856"/>
                <a:gd name="T68" fmla="*/ 22 w 227"/>
                <a:gd name="T69" fmla="*/ 3587 h 3856"/>
                <a:gd name="T70" fmla="*/ 20 w 227"/>
                <a:gd name="T71" fmla="*/ 3561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7" h="3856">
                  <a:moveTo>
                    <a:pt x="20" y="3561"/>
                  </a:moveTo>
                  <a:lnTo>
                    <a:pt x="20" y="294"/>
                  </a:lnTo>
                  <a:lnTo>
                    <a:pt x="20" y="294"/>
                  </a:lnTo>
                  <a:lnTo>
                    <a:pt x="22" y="269"/>
                  </a:lnTo>
                  <a:lnTo>
                    <a:pt x="23" y="244"/>
                  </a:lnTo>
                  <a:lnTo>
                    <a:pt x="29" y="220"/>
                  </a:lnTo>
                  <a:lnTo>
                    <a:pt x="35" y="197"/>
                  </a:lnTo>
                  <a:lnTo>
                    <a:pt x="44" y="175"/>
                  </a:lnTo>
                  <a:lnTo>
                    <a:pt x="54" y="153"/>
                  </a:lnTo>
                  <a:lnTo>
                    <a:pt x="66" y="133"/>
                  </a:lnTo>
                  <a:lnTo>
                    <a:pt x="79" y="113"/>
                  </a:lnTo>
                  <a:lnTo>
                    <a:pt x="92" y="94"/>
                  </a:lnTo>
                  <a:lnTo>
                    <a:pt x="109" y="76"/>
                  </a:lnTo>
                  <a:lnTo>
                    <a:pt x="126" y="61"/>
                  </a:lnTo>
                  <a:lnTo>
                    <a:pt x="143" y="45"/>
                  </a:lnTo>
                  <a:lnTo>
                    <a:pt x="163" y="32"/>
                  </a:lnTo>
                  <a:lnTo>
                    <a:pt x="183" y="20"/>
                  </a:lnTo>
                  <a:lnTo>
                    <a:pt x="205" y="8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03" y="5"/>
                  </a:lnTo>
                  <a:lnTo>
                    <a:pt x="180" y="13"/>
                  </a:lnTo>
                  <a:lnTo>
                    <a:pt x="158" y="24"/>
                  </a:lnTo>
                  <a:lnTo>
                    <a:pt x="136" y="35"/>
                  </a:lnTo>
                  <a:lnTo>
                    <a:pt x="118" y="47"/>
                  </a:lnTo>
                  <a:lnTo>
                    <a:pt x="99" y="62"/>
                  </a:lnTo>
                  <a:lnTo>
                    <a:pt x="81" y="79"/>
                  </a:lnTo>
                  <a:lnTo>
                    <a:pt x="66" y="96"/>
                  </a:lnTo>
                  <a:lnTo>
                    <a:pt x="50" y="116"/>
                  </a:lnTo>
                  <a:lnTo>
                    <a:pt x="39" y="136"/>
                  </a:lnTo>
                  <a:lnTo>
                    <a:pt x="27" y="156"/>
                  </a:lnTo>
                  <a:lnTo>
                    <a:pt x="18" y="178"/>
                  </a:lnTo>
                  <a:lnTo>
                    <a:pt x="10" y="202"/>
                  </a:lnTo>
                  <a:lnTo>
                    <a:pt x="5" y="225"/>
                  </a:lnTo>
                  <a:lnTo>
                    <a:pt x="2" y="251"/>
                  </a:lnTo>
                  <a:lnTo>
                    <a:pt x="0" y="276"/>
                  </a:lnTo>
                  <a:lnTo>
                    <a:pt x="0" y="3580"/>
                  </a:lnTo>
                  <a:lnTo>
                    <a:pt x="0" y="3580"/>
                  </a:lnTo>
                  <a:lnTo>
                    <a:pt x="2" y="3605"/>
                  </a:lnTo>
                  <a:lnTo>
                    <a:pt x="5" y="3629"/>
                  </a:lnTo>
                  <a:lnTo>
                    <a:pt x="10" y="3654"/>
                  </a:lnTo>
                  <a:lnTo>
                    <a:pt x="18" y="3676"/>
                  </a:lnTo>
                  <a:lnTo>
                    <a:pt x="27" y="3699"/>
                  </a:lnTo>
                  <a:lnTo>
                    <a:pt x="39" y="3719"/>
                  </a:lnTo>
                  <a:lnTo>
                    <a:pt x="50" y="3740"/>
                  </a:lnTo>
                  <a:lnTo>
                    <a:pt x="66" y="3758"/>
                  </a:lnTo>
                  <a:lnTo>
                    <a:pt x="81" y="3777"/>
                  </a:lnTo>
                  <a:lnTo>
                    <a:pt x="99" y="3793"/>
                  </a:lnTo>
                  <a:lnTo>
                    <a:pt x="118" y="3807"/>
                  </a:lnTo>
                  <a:lnTo>
                    <a:pt x="136" y="3820"/>
                  </a:lnTo>
                  <a:lnTo>
                    <a:pt x="158" y="3832"/>
                  </a:lnTo>
                  <a:lnTo>
                    <a:pt x="180" y="3842"/>
                  </a:lnTo>
                  <a:lnTo>
                    <a:pt x="203" y="3849"/>
                  </a:lnTo>
                  <a:lnTo>
                    <a:pt x="227" y="3856"/>
                  </a:lnTo>
                  <a:lnTo>
                    <a:pt x="227" y="3856"/>
                  </a:lnTo>
                  <a:lnTo>
                    <a:pt x="205" y="3847"/>
                  </a:lnTo>
                  <a:lnTo>
                    <a:pt x="183" y="3836"/>
                  </a:lnTo>
                  <a:lnTo>
                    <a:pt x="163" y="3824"/>
                  </a:lnTo>
                  <a:lnTo>
                    <a:pt x="143" y="3810"/>
                  </a:lnTo>
                  <a:lnTo>
                    <a:pt x="126" y="3795"/>
                  </a:lnTo>
                  <a:lnTo>
                    <a:pt x="109" y="3778"/>
                  </a:lnTo>
                  <a:lnTo>
                    <a:pt x="92" y="3761"/>
                  </a:lnTo>
                  <a:lnTo>
                    <a:pt x="79" y="3743"/>
                  </a:lnTo>
                  <a:lnTo>
                    <a:pt x="66" y="3723"/>
                  </a:lnTo>
                  <a:lnTo>
                    <a:pt x="54" y="3703"/>
                  </a:lnTo>
                  <a:lnTo>
                    <a:pt x="44" y="3681"/>
                  </a:lnTo>
                  <a:lnTo>
                    <a:pt x="35" y="3657"/>
                  </a:lnTo>
                  <a:lnTo>
                    <a:pt x="29" y="3635"/>
                  </a:lnTo>
                  <a:lnTo>
                    <a:pt x="23" y="3610"/>
                  </a:lnTo>
                  <a:lnTo>
                    <a:pt x="22" y="3587"/>
                  </a:lnTo>
                  <a:lnTo>
                    <a:pt x="20" y="3561"/>
                  </a:lnTo>
                  <a:lnTo>
                    <a:pt x="20" y="3561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4" name="Freeform 92">
              <a:extLst>
                <a:ext uri="{FF2B5EF4-FFF2-40B4-BE49-F238E27FC236}">
                  <a16:creationId xmlns:a16="http://schemas.microsoft.com/office/drawing/2014/main" id="{FCDDD2A8-111D-E10B-5EA8-6AFA0036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0618" y="567458"/>
              <a:ext cx="2684596" cy="214708"/>
            </a:xfrm>
            <a:custGeom>
              <a:avLst/>
              <a:gdLst>
                <a:gd name="T0" fmla="*/ 1571 w 1813"/>
                <a:gd name="T1" fmla="*/ 22 h 145"/>
                <a:gd name="T2" fmla="*/ 1590 w 1813"/>
                <a:gd name="T3" fmla="*/ 22 h 145"/>
                <a:gd name="T4" fmla="*/ 1625 w 1813"/>
                <a:gd name="T5" fmla="*/ 27 h 145"/>
                <a:gd name="T6" fmla="*/ 1660 w 1813"/>
                <a:gd name="T7" fmla="*/ 35 h 145"/>
                <a:gd name="T8" fmla="*/ 1692 w 1813"/>
                <a:gd name="T9" fmla="*/ 47 h 145"/>
                <a:gd name="T10" fmla="*/ 1739 w 1813"/>
                <a:gd name="T11" fmla="*/ 72 h 145"/>
                <a:gd name="T12" fmla="*/ 1791 w 1813"/>
                <a:gd name="T13" fmla="*/ 118 h 145"/>
                <a:gd name="T14" fmla="*/ 1813 w 1813"/>
                <a:gd name="T15" fmla="*/ 145 h 145"/>
                <a:gd name="T16" fmla="*/ 1795 w 1813"/>
                <a:gd name="T17" fmla="*/ 113 h 145"/>
                <a:gd name="T18" fmla="*/ 1773 w 1813"/>
                <a:gd name="T19" fmla="*/ 86 h 145"/>
                <a:gd name="T20" fmla="*/ 1746 w 1813"/>
                <a:gd name="T21" fmla="*/ 61 h 145"/>
                <a:gd name="T22" fmla="*/ 1717 w 1813"/>
                <a:gd name="T23" fmla="*/ 39 h 145"/>
                <a:gd name="T24" fmla="*/ 1686 w 1813"/>
                <a:gd name="T25" fmla="*/ 22 h 145"/>
                <a:gd name="T26" fmla="*/ 1652 w 1813"/>
                <a:gd name="T27" fmla="*/ 10 h 145"/>
                <a:gd name="T28" fmla="*/ 1615 w 1813"/>
                <a:gd name="T29" fmla="*/ 2 h 145"/>
                <a:gd name="T30" fmla="*/ 1578 w 1813"/>
                <a:gd name="T31" fmla="*/ 0 h 145"/>
                <a:gd name="T32" fmla="*/ 237 w 1813"/>
                <a:gd name="T33" fmla="*/ 0 h 145"/>
                <a:gd name="T34" fmla="*/ 198 w 1813"/>
                <a:gd name="T35" fmla="*/ 2 h 145"/>
                <a:gd name="T36" fmla="*/ 163 w 1813"/>
                <a:gd name="T37" fmla="*/ 10 h 145"/>
                <a:gd name="T38" fmla="*/ 128 w 1813"/>
                <a:gd name="T39" fmla="*/ 22 h 145"/>
                <a:gd name="T40" fmla="*/ 96 w 1813"/>
                <a:gd name="T41" fmla="*/ 39 h 145"/>
                <a:gd name="T42" fmla="*/ 67 w 1813"/>
                <a:gd name="T43" fmla="*/ 61 h 145"/>
                <a:gd name="T44" fmla="*/ 42 w 1813"/>
                <a:gd name="T45" fmla="*/ 86 h 145"/>
                <a:gd name="T46" fmla="*/ 18 w 1813"/>
                <a:gd name="T47" fmla="*/ 113 h 145"/>
                <a:gd name="T48" fmla="*/ 0 w 1813"/>
                <a:gd name="T49" fmla="*/ 145 h 145"/>
                <a:gd name="T50" fmla="*/ 22 w 1813"/>
                <a:gd name="T51" fmla="*/ 118 h 145"/>
                <a:gd name="T52" fmla="*/ 76 w 1813"/>
                <a:gd name="T53" fmla="*/ 72 h 145"/>
                <a:gd name="T54" fmla="*/ 121 w 1813"/>
                <a:gd name="T55" fmla="*/ 47 h 145"/>
                <a:gd name="T56" fmla="*/ 153 w 1813"/>
                <a:gd name="T57" fmla="*/ 35 h 145"/>
                <a:gd name="T58" fmla="*/ 188 w 1813"/>
                <a:gd name="T59" fmla="*/ 27 h 145"/>
                <a:gd name="T60" fmla="*/ 224 w 1813"/>
                <a:gd name="T61" fmla="*/ 22 h 145"/>
                <a:gd name="T62" fmla="*/ 242 w 1813"/>
                <a:gd name="T63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3" h="145">
                  <a:moveTo>
                    <a:pt x="242" y="22"/>
                  </a:moveTo>
                  <a:lnTo>
                    <a:pt x="1571" y="22"/>
                  </a:lnTo>
                  <a:lnTo>
                    <a:pt x="1571" y="22"/>
                  </a:lnTo>
                  <a:lnTo>
                    <a:pt x="1590" y="22"/>
                  </a:lnTo>
                  <a:lnTo>
                    <a:pt x="1608" y="23"/>
                  </a:lnTo>
                  <a:lnTo>
                    <a:pt x="1625" y="27"/>
                  </a:lnTo>
                  <a:lnTo>
                    <a:pt x="1643" y="30"/>
                  </a:lnTo>
                  <a:lnTo>
                    <a:pt x="1660" y="35"/>
                  </a:lnTo>
                  <a:lnTo>
                    <a:pt x="1677" y="40"/>
                  </a:lnTo>
                  <a:lnTo>
                    <a:pt x="1692" y="47"/>
                  </a:lnTo>
                  <a:lnTo>
                    <a:pt x="1709" y="55"/>
                  </a:lnTo>
                  <a:lnTo>
                    <a:pt x="1739" y="72"/>
                  </a:lnTo>
                  <a:lnTo>
                    <a:pt x="1766" y="94"/>
                  </a:lnTo>
                  <a:lnTo>
                    <a:pt x="1791" y="118"/>
                  </a:lnTo>
                  <a:lnTo>
                    <a:pt x="1813" y="145"/>
                  </a:lnTo>
                  <a:lnTo>
                    <a:pt x="1813" y="145"/>
                  </a:lnTo>
                  <a:lnTo>
                    <a:pt x="1805" y="128"/>
                  </a:lnTo>
                  <a:lnTo>
                    <a:pt x="1795" y="113"/>
                  </a:lnTo>
                  <a:lnTo>
                    <a:pt x="1785" y="99"/>
                  </a:lnTo>
                  <a:lnTo>
                    <a:pt x="1773" y="86"/>
                  </a:lnTo>
                  <a:lnTo>
                    <a:pt x="1760" y="72"/>
                  </a:lnTo>
                  <a:lnTo>
                    <a:pt x="1746" y="61"/>
                  </a:lnTo>
                  <a:lnTo>
                    <a:pt x="1733" y="49"/>
                  </a:lnTo>
                  <a:lnTo>
                    <a:pt x="1717" y="39"/>
                  </a:lnTo>
                  <a:lnTo>
                    <a:pt x="1702" y="30"/>
                  </a:lnTo>
                  <a:lnTo>
                    <a:pt x="1686" y="22"/>
                  </a:lnTo>
                  <a:lnTo>
                    <a:pt x="1669" y="15"/>
                  </a:lnTo>
                  <a:lnTo>
                    <a:pt x="1652" y="10"/>
                  </a:lnTo>
                  <a:lnTo>
                    <a:pt x="1633" y="5"/>
                  </a:lnTo>
                  <a:lnTo>
                    <a:pt x="1615" y="2"/>
                  </a:lnTo>
                  <a:lnTo>
                    <a:pt x="1596" y="0"/>
                  </a:lnTo>
                  <a:lnTo>
                    <a:pt x="1578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17" y="0"/>
                  </a:lnTo>
                  <a:lnTo>
                    <a:pt x="198" y="2"/>
                  </a:lnTo>
                  <a:lnTo>
                    <a:pt x="180" y="5"/>
                  </a:lnTo>
                  <a:lnTo>
                    <a:pt x="163" y="10"/>
                  </a:lnTo>
                  <a:lnTo>
                    <a:pt x="145" y="15"/>
                  </a:lnTo>
                  <a:lnTo>
                    <a:pt x="128" y="22"/>
                  </a:lnTo>
                  <a:lnTo>
                    <a:pt x="113" y="30"/>
                  </a:lnTo>
                  <a:lnTo>
                    <a:pt x="96" y="39"/>
                  </a:lnTo>
                  <a:lnTo>
                    <a:pt x="82" y="49"/>
                  </a:lnTo>
                  <a:lnTo>
                    <a:pt x="67" y="61"/>
                  </a:lnTo>
                  <a:lnTo>
                    <a:pt x="54" y="72"/>
                  </a:lnTo>
                  <a:lnTo>
                    <a:pt x="42" y="86"/>
                  </a:lnTo>
                  <a:lnTo>
                    <a:pt x="30" y="99"/>
                  </a:lnTo>
                  <a:lnTo>
                    <a:pt x="18" y="113"/>
                  </a:lnTo>
                  <a:lnTo>
                    <a:pt x="8" y="128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2" y="118"/>
                  </a:lnTo>
                  <a:lnTo>
                    <a:pt x="47" y="94"/>
                  </a:lnTo>
                  <a:lnTo>
                    <a:pt x="76" y="72"/>
                  </a:lnTo>
                  <a:lnTo>
                    <a:pt x="106" y="55"/>
                  </a:lnTo>
                  <a:lnTo>
                    <a:pt x="121" y="47"/>
                  </a:lnTo>
                  <a:lnTo>
                    <a:pt x="138" y="40"/>
                  </a:lnTo>
                  <a:lnTo>
                    <a:pt x="153" y="35"/>
                  </a:lnTo>
                  <a:lnTo>
                    <a:pt x="172" y="30"/>
                  </a:lnTo>
                  <a:lnTo>
                    <a:pt x="188" y="27"/>
                  </a:lnTo>
                  <a:lnTo>
                    <a:pt x="207" y="23"/>
                  </a:lnTo>
                  <a:lnTo>
                    <a:pt x="224" y="22"/>
                  </a:lnTo>
                  <a:lnTo>
                    <a:pt x="242" y="22"/>
                  </a:lnTo>
                  <a:lnTo>
                    <a:pt x="242" y="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5" name="Freeform 93">
              <a:extLst>
                <a:ext uri="{FF2B5EF4-FFF2-40B4-BE49-F238E27FC236}">
                  <a16:creationId xmlns:a16="http://schemas.microsoft.com/office/drawing/2014/main" id="{6ECEC81F-1214-95B9-4B65-1DEC114CB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96" y="1112372"/>
              <a:ext cx="2850439" cy="42942"/>
            </a:xfrm>
            <a:custGeom>
              <a:avLst/>
              <a:gdLst>
                <a:gd name="connsiteX0" fmla="*/ 2683115 w 2850439"/>
                <a:gd name="connsiteY0" fmla="*/ 0 h 42942"/>
                <a:gd name="connsiteX1" fmla="*/ 2850439 w 2850439"/>
                <a:gd name="connsiteY1" fmla="*/ 0 h 42942"/>
                <a:gd name="connsiteX2" fmla="*/ 2850439 w 2850439"/>
                <a:gd name="connsiteY2" fmla="*/ 42942 h 42942"/>
                <a:gd name="connsiteX3" fmla="*/ 2683115 w 2850439"/>
                <a:gd name="connsiteY3" fmla="*/ 42942 h 42942"/>
                <a:gd name="connsiteX4" fmla="*/ 0 w 2850439"/>
                <a:gd name="connsiteY4" fmla="*/ 0 h 42942"/>
                <a:gd name="connsiteX5" fmla="*/ 167325 w 2850439"/>
                <a:gd name="connsiteY5" fmla="*/ 0 h 42942"/>
                <a:gd name="connsiteX6" fmla="*/ 167325 w 2850439"/>
                <a:gd name="connsiteY6" fmla="*/ 42942 h 42942"/>
                <a:gd name="connsiteX7" fmla="*/ 0 w 2850439"/>
                <a:gd name="connsiteY7" fmla="*/ 42942 h 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0439" h="42942">
                  <a:moveTo>
                    <a:pt x="2683115" y="0"/>
                  </a:moveTo>
                  <a:lnTo>
                    <a:pt x="2850439" y="0"/>
                  </a:lnTo>
                  <a:lnTo>
                    <a:pt x="2850439" y="42942"/>
                  </a:lnTo>
                  <a:lnTo>
                    <a:pt x="2683115" y="42942"/>
                  </a:lnTo>
                  <a:close/>
                  <a:moveTo>
                    <a:pt x="0" y="0"/>
                  </a:moveTo>
                  <a:lnTo>
                    <a:pt x="167325" y="0"/>
                  </a:lnTo>
                  <a:lnTo>
                    <a:pt x="167325" y="42942"/>
                  </a:lnTo>
                  <a:lnTo>
                    <a:pt x="0" y="4294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6" name="Freeform 94">
              <a:extLst>
                <a:ext uri="{FF2B5EF4-FFF2-40B4-BE49-F238E27FC236}">
                  <a16:creationId xmlns:a16="http://schemas.microsoft.com/office/drawing/2014/main" id="{61A66B4C-7473-CE76-7062-E8B90C62D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7696" y="5717493"/>
              <a:ext cx="2850439" cy="42942"/>
            </a:xfrm>
            <a:custGeom>
              <a:avLst/>
              <a:gdLst>
                <a:gd name="connsiteX0" fmla="*/ 2683115 w 2850439"/>
                <a:gd name="connsiteY0" fmla="*/ 0 h 42942"/>
                <a:gd name="connsiteX1" fmla="*/ 2850439 w 2850439"/>
                <a:gd name="connsiteY1" fmla="*/ 0 h 42942"/>
                <a:gd name="connsiteX2" fmla="*/ 2850439 w 2850439"/>
                <a:gd name="connsiteY2" fmla="*/ 42942 h 42942"/>
                <a:gd name="connsiteX3" fmla="*/ 2683115 w 2850439"/>
                <a:gd name="connsiteY3" fmla="*/ 42942 h 42942"/>
                <a:gd name="connsiteX4" fmla="*/ 0 w 2850439"/>
                <a:gd name="connsiteY4" fmla="*/ 0 h 42942"/>
                <a:gd name="connsiteX5" fmla="*/ 167325 w 2850439"/>
                <a:gd name="connsiteY5" fmla="*/ 0 h 42942"/>
                <a:gd name="connsiteX6" fmla="*/ 167325 w 2850439"/>
                <a:gd name="connsiteY6" fmla="*/ 42942 h 42942"/>
                <a:gd name="connsiteX7" fmla="*/ 0 w 2850439"/>
                <a:gd name="connsiteY7" fmla="*/ 42942 h 42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0439" h="42942">
                  <a:moveTo>
                    <a:pt x="2683115" y="0"/>
                  </a:moveTo>
                  <a:lnTo>
                    <a:pt x="2850439" y="0"/>
                  </a:lnTo>
                  <a:lnTo>
                    <a:pt x="2850439" y="42942"/>
                  </a:lnTo>
                  <a:lnTo>
                    <a:pt x="2683115" y="42942"/>
                  </a:lnTo>
                  <a:close/>
                  <a:moveTo>
                    <a:pt x="0" y="0"/>
                  </a:moveTo>
                  <a:lnTo>
                    <a:pt x="167325" y="0"/>
                  </a:lnTo>
                  <a:lnTo>
                    <a:pt x="167325" y="42942"/>
                  </a:lnTo>
                  <a:lnTo>
                    <a:pt x="0" y="42942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7" name="Freeform 95">
              <a:extLst>
                <a:ext uri="{FF2B5EF4-FFF2-40B4-BE49-F238E27FC236}">
                  <a16:creationId xmlns:a16="http://schemas.microsoft.com/office/drawing/2014/main" id="{BC23C2C9-7C6C-83B6-ACE0-DCEFE5AE2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8042" y="594111"/>
              <a:ext cx="2749748" cy="5668297"/>
            </a:xfrm>
            <a:custGeom>
              <a:avLst/>
              <a:gdLst>
                <a:gd name="connsiteX0" fmla="*/ 379072 w 2749748"/>
                <a:gd name="connsiteY0" fmla="*/ 119199 h 5668297"/>
                <a:gd name="connsiteX1" fmla="*/ 350937 w 2749748"/>
                <a:gd name="connsiteY1" fmla="*/ 125122 h 5668297"/>
                <a:gd name="connsiteX2" fmla="*/ 324284 w 2749748"/>
                <a:gd name="connsiteY2" fmla="*/ 132526 h 5668297"/>
                <a:gd name="connsiteX3" fmla="*/ 296150 w 2749748"/>
                <a:gd name="connsiteY3" fmla="*/ 141410 h 5668297"/>
                <a:gd name="connsiteX4" fmla="*/ 270977 w 2749748"/>
                <a:gd name="connsiteY4" fmla="*/ 154737 h 5668297"/>
                <a:gd name="connsiteX5" fmla="*/ 247285 w 2749748"/>
                <a:gd name="connsiteY5" fmla="*/ 169544 h 5668297"/>
                <a:gd name="connsiteX6" fmla="*/ 225074 w 2749748"/>
                <a:gd name="connsiteY6" fmla="*/ 184352 h 5668297"/>
                <a:gd name="connsiteX7" fmla="*/ 204343 w 2749748"/>
                <a:gd name="connsiteY7" fmla="*/ 203602 h 5668297"/>
                <a:gd name="connsiteX8" fmla="*/ 185094 w 2749748"/>
                <a:gd name="connsiteY8" fmla="*/ 224332 h 5668297"/>
                <a:gd name="connsiteX9" fmla="*/ 167325 w 2749748"/>
                <a:gd name="connsiteY9" fmla="*/ 246543 h 5668297"/>
                <a:gd name="connsiteX10" fmla="*/ 153998 w 2749748"/>
                <a:gd name="connsiteY10" fmla="*/ 271716 h 5668297"/>
                <a:gd name="connsiteX11" fmla="*/ 142152 w 2749748"/>
                <a:gd name="connsiteY11" fmla="*/ 296889 h 5668297"/>
                <a:gd name="connsiteX12" fmla="*/ 131787 w 2749748"/>
                <a:gd name="connsiteY12" fmla="*/ 323542 h 5668297"/>
                <a:gd name="connsiteX13" fmla="*/ 124383 w 2749748"/>
                <a:gd name="connsiteY13" fmla="*/ 351676 h 5668297"/>
                <a:gd name="connsiteX14" fmla="*/ 119941 w 2749748"/>
                <a:gd name="connsiteY14" fmla="*/ 381291 h 5668297"/>
                <a:gd name="connsiteX15" fmla="*/ 116979 w 2749748"/>
                <a:gd name="connsiteY15" fmla="*/ 410906 h 5668297"/>
                <a:gd name="connsiteX16" fmla="*/ 116979 w 2749748"/>
                <a:gd name="connsiteY16" fmla="*/ 5258871 h 5668297"/>
                <a:gd name="connsiteX17" fmla="*/ 119941 w 2749748"/>
                <a:gd name="connsiteY17" fmla="*/ 5288486 h 5668297"/>
                <a:gd name="connsiteX18" fmla="*/ 124383 w 2749748"/>
                <a:gd name="connsiteY18" fmla="*/ 5318101 h 5668297"/>
                <a:gd name="connsiteX19" fmla="*/ 131787 w 2749748"/>
                <a:gd name="connsiteY19" fmla="*/ 5346235 h 5668297"/>
                <a:gd name="connsiteX20" fmla="*/ 142152 w 2749748"/>
                <a:gd name="connsiteY20" fmla="*/ 5372888 h 5668297"/>
                <a:gd name="connsiteX21" fmla="*/ 153998 w 2749748"/>
                <a:gd name="connsiteY21" fmla="*/ 5398061 h 5668297"/>
                <a:gd name="connsiteX22" fmla="*/ 167325 w 2749748"/>
                <a:gd name="connsiteY22" fmla="*/ 5420272 h 5668297"/>
                <a:gd name="connsiteX23" fmla="*/ 185094 w 2749748"/>
                <a:gd name="connsiteY23" fmla="*/ 5442483 h 5668297"/>
                <a:gd name="connsiteX24" fmla="*/ 204343 w 2749748"/>
                <a:gd name="connsiteY24" fmla="*/ 5464695 h 5668297"/>
                <a:gd name="connsiteX25" fmla="*/ 225074 w 2749748"/>
                <a:gd name="connsiteY25" fmla="*/ 5482464 h 5668297"/>
                <a:gd name="connsiteX26" fmla="*/ 247285 w 2749748"/>
                <a:gd name="connsiteY26" fmla="*/ 5500233 h 5668297"/>
                <a:gd name="connsiteX27" fmla="*/ 270977 w 2749748"/>
                <a:gd name="connsiteY27" fmla="*/ 5515040 h 5668297"/>
                <a:gd name="connsiteX28" fmla="*/ 296150 w 2749748"/>
                <a:gd name="connsiteY28" fmla="*/ 5526886 h 5668297"/>
                <a:gd name="connsiteX29" fmla="*/ 324284 w 2749748"/>
                <a:gd name="connsiteY29" fmla="*/ 5537251 h 5668297"/>
                <a:gd name="connsiteX30" fmla="*/ 350937 w 2749748"/>
                <a:gd name="connsiteY30" fmla="*/ 5544655 h 5668297"/>
                <a:gd name="connsiteX31" fmla="*/ 379072 w 2749748"/>
                <a:gd name="connsiteY31" fmla="*/ 5547617 h 5668297"/>
                <a:gd name="connsiteX32" fmla="*/ 408686 w 2749748"/>
                <a:gd name="connsiteY32" fmla="*/ 5549097 h 5668297"/>
                <a:gd name="connsiteX33" fmla="*/ 2341062 w 2749748"/>
                <a:gd name="connsiteY33" fmla="*/ 5549097 h 5668297"/>
                <a:gd name="connsiteX34" fmla="*/ 2372158 w 2749748"/>
                <a:gd name="connsiteY34" fmla="*/ 5547617 h 5668297"/>
                <a:gd name="connsiteX35" fmla="*/ 2398811 w 2749748"/>
                <a:gd name="connsiteY35" fmla="*/ 5544655 h 5668297"/>
                <a:gd name="connsiteX36" fmla="*/ 2428426 w 2749748"/>
                <a:gd name="connsiteY36" fmla="*/ 5537251 h 5668297"/>
                <a:gd name="connsiteX37" fmla="*/ 2453598 w 2749748"/>
                <a:gd name="connsiteY37" fmla="*/ 5526886 h 5668297"/>
                <a:gd name="connsiteX38" fmla="*/ 2481733 w 2749748"/>
                <a:gd name="connsiteY38" fmla="*/ 5515040 h 5668297"/>
                <a:gd name="connsiteX39" fmla="*/ 2503944 w 2749748"/>
                <a:gd name="connsiteY39" fmla="*/ 5500233 h 5668297"/>
                <a:gd name="connsiteX40" fmla="*/ 2526155 w 2749748"/>
                <a:gd name="connsiteY40" fmla="*/ 5482464 h 5668297"/>
                <a:gd name="connsiteX41" fmla="*/ 2548366 w 2749748"/>
                <a:gd name="connsiteY41" fmla="*/ 5464695 h 5668297"/>
                <a:gd name="connsiteX42" fmla="*/ 2566135 w 2749748"/>
                <a:gd name="connsiteY42" fmla="*/ 5442483 h 5668297"/>
                <a:gd name="connsiteX43" fmla="*/ 2583904 w 2749748"/>
                <a:gd name="connsiteY43" fmla="*/ 5420272 h 5668297"/>
                <a:gd name="connsiteX44" fmla="*/ 2598712 w 2749748"/>
                <a:gd name="connsiteY44" fmla="*/ 5398061 h 5668297"/>
                <a:gd name="connsiteX45" fmla="*/ 2610558 w 2749748"/>
                <a:gd name="connsiteY45" fmla="*/ 5372888 h 5668297"/>
                <a:gd name="connsiteX46" fmla="*/ 2620923 w 2749748"/>
                <a:gd name="connsiteY46" fmla="*/ 5346235 h 5668297"/>
                <a:gd name="connsiteX47" fmla="*/ 2625365 w 2749748"/>
                <a:gd name="connsiteY47" fmla="*/ 5318101 h 5668297"/>
                <a:gd name="connsiteX48" fmla="*/ 2629808 w 2749748"/>
                <a:gd name="connsiteY48" fmla="*/ 5288486 h 5668297"/>
                <a:gd name="connsiteX49" fmla="*/ 2632769 w 2749748"/>
                <a:gd name="connsiteY49" fmla="*/ 5258871 h 5668297"/>
                <a:gd name="connsiteX50" fmla="*/ 2632769 w 2749748"/>
                <a:gd name="connsiteY50" fmla="*/ 410906 h 5668297"/>
                <a:gd name="connsiteX51" fmla="*/ 2629808 w 2749748"/>
                <a:gd name="connsiteY51" fmla="*/ 381291 h 5668297"/>
                <a:gd name="connsiteX52" fmla="*/ 2625365 w 2749748"/>
                <a:gd name="connsiteY52" fmla="*/ 351676 h 5668297"/>
                <a:gd name="connsiteX53" fmla="*/ 2620923 w 2749748"/>
                <a:gd name="connsiteY53" fmla="*/ 323542 h 5668297"/>
                <a:gd name="connsiteX54" fmla="*/ 2610558 w 2749748"/>
                <a:gd name="connsiteY54" fmla="*/ 296889 h 5668297"/>
                <a:gd name="connsiteX55" fmla="*/ 2598712 w 2749748"/>
                <a:gd name="connsiteY55" fmla="*/ 271716 h 5668297"/>
                <a:gd name="connsiteX56" fmla="*/ 2583904 w 2749748"/>
                <a:gd name="connsiteY56" fmla="*/ 246543 h 5668297"/>
                <a:gd name="connsiteX57" fmla="*/ 2566135 w 2749748"/>
                <a:gd name="connsiteY57" fmla="*/ 224332 h 5668297"/>
                <a:gd name="connsiteX58" fmla="*/ 2548366 w 2749748"/>
                <a:gd name="connsiteY58" fmla="*/ 203602 h 5668297"/>
                <a:gd name="connsiteX59" fmla="*/ 2526155 w 2749748"/>
                <a:gd name="connsiteY59" fmla="*/ 184352 h 5668297"/>
                <a:gd name="connsiteX60" fmla="*/ 2503944 w 2749748"/>
                <a:gd name="connsiteY60" fmla="*/ 169544 h 5668297"/>
                <a:gd name="connsiteX61" fmla="*/ 2481733 w 2749748"/>
                <a:gd name="connsiteY61" fmla="*/ 154737 h 5668297"/>
                <a:gd name="connsiteX62" fmla="*/ 2453598 w 2749748"/>
                <a:gd name="connsiteY62" fmla="*/ 141410 h 5668297"/>
                <a:gd name="connsiteX63" fmla="*/ 2428426 w 2749748"/>
                <a:gd name="connsiteY63" fmla="*/ 132526 h 5668297"/>
                <a:gd name="connsiteX64" fmla="*/ 2398811 w 2749748"/>
                <a:gd name="connsiteY64" fmla="*/ 125122 h 5668297"/>
                <a:gd name="connsiteX65" fmla="*/ 2372158 w 2749748"/>
                <a:gd name="connsiteY65" fmla="*/ 119199 h 5668297"/>
                <a:gd name="connsiteX66" fmla="*/ 2341062 w 2749748"/>
                <a:gd name="connsiteY66" fmla="*/ 119199 h 5668297"/>
                <a:gd name="connsiteX67" fmla="*/ 2129315 w 2749748"/>
                <a:gd name="connsiteY67" fmla="*/ 119199 h 5668297"/>
                <a:gd name="connsiteX68" fmla="*/ 2117469 w 2749748"/>
                <a:gd name="connsiteY68" fmla="*/ 119199 h 5668297"/>
                <a:gd name="connsiteX69" fmla="*/ 2107104 w 2749748"/>
                <a:gd name="connsiteY69" fmla="*/ 122161 h 5668297"/>
                <a:gd name="connsiteX70" fmla="*/ 2096738 w 2749748"/>
                <a:gd name="connsiteY70" fmla="*/ 126603 h 5668297"/>
                <a:gd name="connsiteX71" fmla="*/ 2089335 w 2749748"/>
                <a:gd name="connsiteY71" fmla="*/ 134007 h 5668297"/>
                <a:gd name="connsiteX72" fmla="*/ 2081931 w 2749748"/>
                <a:gd name="connsiteY72" fmla="*/ 141410 h 5668297"/>
                <a:gd name="connsiteX73" fmla="*/ 2077489 w 2749748"/>
                <a:gd name="connsiteY73" fmla="*/ 151776 h 5668297"/>
                <a:gd name="connsiteX74" fmla="*/ 2074527 w 2749748"/>
                <a:gd name="connsiteY74" fmla="*/ 162141 h 5668297"/>
                <a:gd name="connsiteX75" fmla="*/ 2074527 w 2749748"/>
                <a:gd name="connsiteY75" fmla="*/ 173987 h 5668297"/>
                <a:gd name="connsiteX76" fmla="*/ 2073046 w 2749748"/>
                <a:gd name="connsiteY76" fmla="*/ 188794 h 5668297"/>
                <a:gd name="connsiteX77" fmla="*/ 2073046 w 2749748"/>
                <a:gd name="connsiteY77" fmla="*/ 203602 h 5668297"/>
                <a:gd name="connsiteX78" fmla="*/ 2062681 w 2749748"/>
                <a:gd name="connsiteY78" fmla="*/ 231736 h 5668297"/>
                <a:gd name="connsiteX79" fmla="*/ 2050835 w 2749748"/>
                <a:gd name="connsiteY79" fmla="*/ 256909 h 5668297"/>
                <a:gd name="connsiteX80" fmla="*/ 2030105 w 2749748"/>
                <a:gd name="connsiteY80" fmla="*/ 279120 h 5668297"/>
                <a:gd name="connsiteX81" fmla="*/ 2007894 w 2749748"/>
                <a:gd name="connsiteY81" fmla="*/ 296889 h 5668297"/>
                <a:gd name="connsiteX82" fmla="*/ 1982721 w 2749748"/>
                <a:gd name="connsiteY82" fmla="*/ 311696 h 5668297"/>
                <a:gd name="connsiteX83" fmla="*/ 1956067 w 2749748"/>
                <a:gd name="connsiteY83" fmla="*/ 319100 h 5668297"/>
                <a:gd name="connsiteX84" fmla="*/ 1941260 w 2749748"/>
                <a:gd name="connsiteY84" fmla="*/ 320581 h 5668297"/>
                <a:gd name="connsiteX85" fmla="*/ 1924972 w 2749748"/>
                <a:gd name="connsiteY85" fmla="*/ 320581 h 5668297"/>
                <a:gd name="connsiteX86" fmla="*/ 824777 w 2749748"/>
                <a:gd name="connsiteY86" fmla="*/ 320581 h 5668297"/>
                <a:gd name="connsiteX87" fmla="*/ 809969 w 2749748"/>
                <a:gd name="connsiteY87" fmla="*/ 320581 h 5668297"/>
                <a:gd name="connsiteX88" fmla="*/ 795162 w 2749748"/>
                <a:gd name="connsiteY88" fmla="*/ 319100 h 5668297"/>
                <a:gd name="connsiteX89" fmla="*/ 767027 w 2749748"/>
                <a:gd name="connsiteY89" fmla="*/ 311696 h 5668297"/>
                <a:gd name="connsiteX90" fmla="*/ 741855 w 2749748"/>
                <a:gd name="connsiteY90" fmla="*/ 296889 h 5668297"/>
                <a:gd name="connsiteX91" fmla="*/ 719643 w 2749748"/>
                <a:gd name="connsiteY91" fmla="*/ 279120 h 5668297"/>
                <a:gd name="connsiteX92" fmla="*/ 701874 w 2749748"/>
                <a:gd name="connsiteY92" fmla="*/ 256909 h 5668297"/>
                <a:gd name="connsiteX93" fmla="*/ 687067 w 2749748"/>
                <a:gd name="connsiteY93" fmla="*/ 231736 h 5668297"/>
                <a:gd name="connsiteX94" fmla="*/ 679663 w 2749748"/>
                <a:gd name="connsiteY94" fmla="*/ 203602 h 5668297"/>
                <a:gd name="connsiteX95" fmla="*/ 678183 w 2749748"/>
                <a:gd name="connsiteY95" fmla="*/ 188794 h 5668297"/>
                <a:gd name="connsiteX96" fmla="*/ 678183 w 2749748"/>
                <a:gd name="connsiteY96" fmla="*/ 173987 h 5668297"/>
                <a:gd name="connsiteX97" fmla="*/ 675221 w 2749748"/>
                <a:gd name="connsiteY97" fmla="*/ 162141 h 5668297"/>
                <a:gd name="connsiteX98" fmla="*/ 672260 w 2749748"/>
                <a:gd name="connsiteY98" fmla="*/ 151776 h 5668297"/>
                <a:gd name="connsiteX99" fmla="*/ 667817 w 2749748"/>
                <a:gd name="connsiteY99" fmla="*/ 141410 h 5668297"/>
                <a:gd name="connsiteX100" fmla="*/ 660414 w 2749748"/>
                <a:gd name="connsiteY100" fmla="*/ 134007 h 5668297"/>
                <a:gd name="connsiteX101" fmla="*/ 653010 w 2749748"/>
                <a:gd name="connsiteY101" fmla="*/ 126603 h 5668297"/>
                <a:gd name="connsiteX102" fmla="*/ 642645 w 2749748"/>
                <a:gd name="connsiteY102" fmla="*/ 122161 h 5668297"/>
                <a:gd name="connsiteX103" fmla="*/ 632279 w 2749748"/>
                <a:gd name="connsiteY103" fmla="*/ 119199 h 5668297"/>
                <a:gd name="connsiteX104" fmla="*/ 623395 w 2749748"/>
                <a:gd name="connsiteY104" fmla="*/ 119199 h 5668297"/>
                <a:gd name="connsiteX105" fmla="*/ 408686 w 2749748"/>
                <a:gd name="connsiteY105" fmla="*/ 119199 h 5668297"/>
                <a:gd name="connsiteX106" fmla="*/ 389437 w 2749748"/>
                <a:gd name="connsiteY106" fmla="*/ 0 h 5668297"/>
                <a:gd name="connsiteX107" fmla="*/ 2361792 w 2749748"/>
                <a:gd name="connsiteY107" fmla="*/ 0 h 5668297"/>
                <a:gd name="connsiteX108" fmla="*/ 2401772 w 2749748"/>
                <a:gd name="connsiteY108" fmla="*/ 2962 h 5668297"/>
                <a:gd name="connsiteX109" fmla="*/ 2441752 w 2749748"/>
                <a:gd name="connsiteY109" fmla="*/ 10365 h 5668297"/>
                <a:gd name="connsiteX110" fmla="*/ 2478771 w 2749748"/>
                <a:gd name="connsiteY110" fmla="*/ 17769 h 5668297"/>
                <a:gd name="connsiteX111" fmla="*/ 2512828 w 2749748"/>
                <a:gd name="connsiteY111" fmla="*/ 32577 h 5668297"/>
                <a:gd name="connsiteX112" fmla="*/ 2548366 w 2749748"/>
                <a:gd name="connsiteY112" fmla="*/ 47384 h 5668297"/>
                <a:gd name="connsiteX113" fmla="*/ 2577981 w 2749748"/>
                <a:gd name="connsiteY113" fmla="*/ 68114 h 5668297"/>
                <a:gd name="connsiteX114" fmla="*/ 2607596 w 2749748"/>
                <a:gd name="connsiteY114" fmla="*/ 90326 h 5668297"/>
                <a:gd name="connsiteX115" fmla="*/ 2635730 w 2749748"/>
                <a:gd name="connsiteY115" fmla="*/ 115498 h 5668297"/>
                <a:gd name="connsiteX116" fmla="*/ 2660903 w 2749748"/>
                <a:gd name="connsiteY116" fmla="*/ 142152 h 5668297"/>
                <a:gd name="connsiteX117" fmla="*/ 2683114 w 2749748"/>
                <a:gd name="connsiteY117" fmla="*/ 173247 h 5668297"/>
                <a:gd name="connsiteX118" fmla="*/ 2702364 w 2749748"/>
                <a:gd name="connsiteY118" fmla="*/ 204343 h 5668297"/>
                <a:gd name="connsiteX119" fmla="*/ 2720133 w 2749748"/>
                <a:gd name="connsiteY119" fmla="*/ 239881 h 5668297"/>
                <a:gd name="connsiteX120" fmla="*/ 2731979 w 2749748"/>
                <a:gd name="connsiteY120" fmla="*/ 273938 h 5668297"/>
                <a:gd name="connsiteX121" fmla="*/ 2742344 w 2749748"/>
                <a:gd name="connsiteY121" fmla="*/ 312438 h 5668297"/>
                <a:gd name="connsiteX122" fmla="*/ 2748267 w 2749748"/>
                <a:gd name="connsiteY122" fmla="*/ 349456 h 5668297"/>
                <a:gd name="connsiteX123" fmla="*/ 2749748 w 2749748"/>
                <a:gd name="connsiteY123" fmla="*/ 389436 h 5668297"/>
                <a:gd name="connsiteX124" fmla="*/ 2749748 w 2749748"/>
                <a:gd name="connsiteY124" fmla="*/ 5281822 h 5668297"/>
                <a:gd name="connsiteX125" fmla="*/ 2748267 w 2749748"/>
                <a:gd name="connsiteY125" fmla="*/ 5321803 h 5668297"/>
                <a:gd name="connsiteX126" fmla="*/ 2742344 w 2749748"/>
                <a:gd name="connsiteY126" fmla="*/ 5358821 h 5668297"/>
                <a:gd name="connsiteX127" fmla="*/ 2731979 w 2749748"/>
                <a:gd name="connsiteY127" fmla="*/ 5395840 h 5668297"/>
                <a:gd name="connsiteX128" fmla="*/ 2720133 w 2749748"/>
                <a:gd name="connsiteY128" fmla="*/ 5431378 h 5668297"/>
                <a:gd name="connsiteX129" fmla="*/ 2702364 w 2749748"/>
                <a:gd name="connsiteY129" fmla="*/ 5465435 h 5668297"/>
                <a:gd name="connsiteX130" fmla="*/ 2683114 w 2749748"/>
                <a:gd name="connsiteY130" fmla="*/ 5498011 h 5668297"/>
                <a:gd name="connsiteX131" fmla="*/ 2660903 w 2749748"/>
                <a:gd name="connsiteY131" fmla="*/ 5527626 h 5668297"/>
                <a:gd name="connsiteX132" fmla="*/ 2635730 w 2749748"/>
                <a:gd name="connsiteY132" fmla="*/ 5555761 h 5668297"/>
                <a:gd name="connsiteX133" fmla="*/ 2607596 w 2749748"/>
                <a:gd name="connsiteY133" fmla="*/ 5580933 h 5668297"/>
                <a:gd name="connsiteX134" fmla="*/ 2577981 w 2749748"/>
                <a:gd name="connsiteY134" fmla="*/ 5603144 h 5668297"/>
                <a:gd name="connsiteX135" fmla="*/ 2548366 w 2749748"/>
                <a:gd name="connsiteY135" fmla="*/ 5622394 h 5668297"/>
                <a:gd name="connsiteX136" fmla="*/ 2512828 w 2749748"/>
                <a:gd name="connsiteY136" fmla="*/ 5637202 h 5668297"/>
                <a:gd name="connsiteX137" fmla="*/ 2478771 w 2749748"/>
                <a:gd name="connsiteY137" fmla="*/ 5650528 h 5668297"/>
                <a:gd name="connsiteX138" fmla="*/ 2441752 w 2749748"/>
                <a:gd name="connsiteY138" fmla="*/ 5660894 h 5668297"/>
                <a:gd name="connsiteX139" fmla="*/ 2401772 w 2749748"/>
                <a:gd name="connsiteY139" fmla="*/ 5668297 h 5668297"/>
                <a:gd name="connsiteX140" fmla="*/ 2361792 w 2749748"/>
                <a:gd name="connsiteY140" fmla="*/ 5668297 h 5668297"/>
                <a:gd name="connsiteX141" fmla="*/ 389437 w 2749748"/>
                <a:gd name="connsiteY141" fmla="*/ 5668297 h 5668297"/>
                <a:gd name="connsiteX142" fmla="*/ 349457 w 2749748"/>
                <a:gd name="connsiteY142" fmla="*/ 5668297 h 5668297"/>
                <a:gd name="connsiteX143" fmla="*/ 310957 w 2749748"/>
                <a:gd name="connsiteY143" fmla="*/ 5660894 h 5668297"/>
                <a:gd name="connsiteX144" fmla="*/ 273939 w 2749748"/>
                <a:gd name="connsiteY144" fmla="*/ 5650528 h 5668297"/>
                <a:gd name="connsiteX145" fmla="*/ 236920 w 2749748"/>
                <a:gd name="connsiteY145" fmla="*/ 5637202 h 5668297"/>
                <a:gd name="connsiteX146" fmla="*/ 204343 w 2749748"/>
                <a:gd name="connsiteY146" fmla="*/ 5622394 h 5668297"/>
                <a:gd name="connsiteX147" fmla="*/ 171767 w 2749748"/>
                <a:gd name="connsiteY147" fmla="*/ 5603144 h 5668297"/>
                <a:gd name="connsiteX148" fmla="*/ 142152 w 2749748"/>
                <a:gd name="connsiteY148" fmla="*/ 5580933 h 5668297"/>
                <a:gd name="connsiteX149" fmla="*/ 115499 w 2749748"/>
                <a:gd name="connsiteY149" fmla="*/ 5555761 h 5668297"/>
                <a:gd name="connsiteX150" fmla="*/ 90326 w 2749748"/>
                <a:gd name="connsiteY150" fmla="*/ 5527626 h 5668297"/>
                <a:gd name="connsiteX151" fmla="*/ 68115 w 2749748"/>
                <a:gd name="connsiteY151" fmla="*/ 5498011 h 5668297"/>
                <a:gd name="connsiteX152" fmla="*/ 47384 w 2749748"/>
                <a:gd name="connsiteY152" fmla="*/ 5465435 h 5668297"/>
                <a:gd name="connsiteX153" fmla="*/ 29615 w 2749748"/>
                <a:gd name="connsiteY153" fmla="*/ 5431378 h 5668297"/>
                <a:gd name="connsiteX154" fmla="*/ 17769 w 2749748"/>
                <a:gd name="connsiteY154" fmla="*/ 5395840 h 5668297"/>
                <a:gd name="connsiteX155" fmla="*/ 7404 w 2749748"/>
                <a:gd name="connsiteY155" fmla="*/ 5358821 h 5668297"/>
                <a:gd name="connsiteX156" fmla="*/ 2962 w 2749748"/>
                <a:gd name="connsiteY156" fmla="*/ 5321803 h 5668297"/>
                <a:gd name="connsiteX157" fmla="*/ 0 w 2749748"/>
                <a:gd name="connsiteY157" fmla="*/ 5281822 h 5668297"/>
                <a:gd name="connsiteX158" fmla="*/ 0 w 2749748"/>
                <a:gd name="connsiteY158" fmla="*/ 389436 h 5668297"/>
                <a:gd name="connsiteX159" fmla="*/ 2962 w 2749748"/>
                <a:gd name="connsiteY159" fmla="*/ 349456 h 5668297"/>
                <a:gd name="connsiteX160" fmla="*/ 7404 w 2749748"/>
                <a:gd name="connsiteY160" fmla="*/ 312438 h 5668297"/>
                <a:gd name="connsiteX161" fmla="*/ 17769 w 2749748"/>
                <a:gd name="connsiteY161" fmla="*/ 273938 h 5668297"/>
                <a:gd name="connsiteX162" fmla="*/ 29615 w 2749748"/>
                <a:gd name="connsiteY162" fmla="*/ 239881 h 5668297"/>
                <a:gd name="connsiteX163" fmla="*/ 47384 w 2749748"/>
                <a:gd name="connsiteY163" fmla="*/ 204343 h 5668297"/>
                <a:gd name="connsiteX164" fmla="*/ 68115 w 2749748"/>
                <a:gd name="connsiteY164" fmla="*/ 173247 h 5668297"/>
                <a:gd name="connsiteX165" fmla="*/ 90326 w 2749748"/>
                <a:gd name="connsiteY165" fmla="*/ 142152 h 5668297"/>
                <a:gd name="connsiteX166" fmla="*/ 115499 w 2749748"/>
                <a:gd name="connsiteY166" fmla="*/ 115498 h 5668297"/>
                <a:gd name="connsiteX167" fmla="*/ 142152 w 2749748"/>
                <a:gd name="connsiteY167" fmla="*/ 90326 h 5668297"/>
                <a:gd name="connsiteX168" fmla="*/ 171767 w 2749748"/>
                <a:gd name="connsiteY168" fmla="*/ 68114 h 5668297"/>
                <a:gd name="connsiteX169" fmla="*/ 204343 w 2749748"/>
                <a:gd name="connsiteY169" fmla="*/ 47384 h 5668297"/>
                <a:gd name="connsiteX170" fmla="*/ 236920 w 2749748"/>
                <a:gd name="connsiteY170" fmla="*/ 32577 h 5668297"/>
                <a:gd name="connsiteX171" fmla="*/ 273939 w 2749748"/>
                <a:gd name="connsiteY171" fmla="*/ 17769 h 5668297"/>
                <a:gd name="connsiteX172" fmla="*/ 310957 w 2749748"/>
                <a:gd name="connsiteY172" fmla="*/ 10365 h 5668297"/>
                <a:gd name="connsiteX173" fmla="*/ 349457 w 2749748"/>
                <a:gd name="connsiteY173" fmla="*/ 2962 h 566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</a:cxnLst>
              <a:rect l="l" t="t" r="r" b="b"/>
              <a:pathLst>
                <a:path w="2749748" h="5668297">
                  <a:moveTo>
                    <a:pt x="379072" y="119199"/>
                  </a:moveTo>
                  <a:lnTo>
                    <a:pt x="350937" y="125122"/>
                  </a:lnTo>
                  <a:lnTo>
                    <a:pt x="324284" y="132526"/>
                  </a:lnTo>
                  <a:lnTo>
                    <a:pt x="296150" y="141410"/>
                  </a:lnTo>
                  <a:lnTo>
                    <a:pt x="270977" y="154737"/>
                  </a:lnTo>
                  <a:lnTo>
                    <a:pt x="247285" y="169544"/>
                  </a:lnTo>
                  <a:lnTo>
                    <a:pt x="225074" y="184352"/>
                  </a:lnTo>
                  <a:lnTo>
                    <a:pt x="204343" y="203602"/>
                  </a:lnTo>
                  <a:lnTo>
                    <a:pt x="185094" y="224332"/>
                  </a:lnTo>
                  <a:lnTo>
                    <a:pt x="167325" y="246543"/>
                  </a:lnTo>
                  <a:lnTo>
                    <a:pt x="153998" y="271716"/>
                  </a:lnTo>
                  <a:lnTo>
                    <a:pt x="142152" y="296889"/>
                  </a:lnTo>
                  <a:lnTo>
                    <a:pt x="131787" y="323542"/>
                  </a:lnTo>
                  <a:lnTo>
                    <a:pt x="124383" y="351676"/>
                  </a:lnTo>
                  <a:lnTo>
                    <a:pt x="119941" y="381291"/>
                  </a:lnTo>
                  <a:lnTo>
                    <a:pt x="116979" y="410906"/>
                  </a:lnTo>
                  <a:lnTo>
                    <a:pt x="116979" y="5258871"/>
                  </a:lnTo>
                  <a:lnTo>
                    <a:pt x="119941" y="5288486"/>
                  </a:lnTo>
                  <a:lnTo>
                    <a:pt x="124383" y="5318101"/>
                  </a:lnTo>
                  <a:lnTo>
                    <a:pt x="131787" y="5346235"/>
                  </a:lnTo>
                  <a:lnTo>
                    <a:pt x="142152" y="5372888"/>
                  </a:lnTo>
                  <a:lnTo>
                    <a:pt x="153998" y="5398061"/>
                  </a:lnTo>
                  <a:lnTo>
                    <a:pt x="167325" y="5420272"/>
                  </a:lnTo>
                  <a:lnTo>
                    <a:pt x="185094" y="5442483"/>
                  </a:lnTo>
                  <a:lnTo>
                    <a:pt x="204343" y="5464695"/>
                  </a:lnTo>
                  <a:lnTo>
                    <a:pt x="225074" y="5482464"/>
                  </a:lnTo>
                  <a:lnTo>
                    <a:pt x="247285" y="5500233"/>
                  </a:lnTo>
                  <a:lnTo>
                    <a:pt x="270977" y="5515040"/>
                  </a:lnTo>
                  <a:lnTo>
                    <a:pt x="296150" y="5526886"/>
                  </a:lnTo>
                  <a:lnTo>
                    <a:pt x="324284" y="5537251"/>
                  </a:lnTo>
                  <a:lnTo>
                    <a:pt x="350937" y="5544655"/>
                  </a:lnTo>
                  <a:lnTo>
                    <a:pt x="379072" y="5547617"/>
                  </a:lnTo>
                  <a:lnTo>
                    <a:pt x="408686" y="5549097"/>
                  </a:lnTo>
                  <a:lnTo>
                    <a:pt x="2341062" y="5549097"/>
                  </a:lnTo>
                  <a:lnTo>
                    <a:pt x="2372158" y="5547617"/>
                  </a:lnTo>
                  <a:lnTo>
                    <a:pt x="2398811" y="5544655"/>
                  </a:lnTo>
                  <a:lnTo>
                    <a:pt x="2428426" y="5537251"/>
                  </a:lnTo>
                  <a:lnTo>
                    <a:pt x="2453598" y="5526886"/>
                  </a:lnTo>
                  <a:lnTo>
                    <a:pt x="2481733" y="5515040"/>
                  </a:lnTo>
                  <a:lnTo>
                    <a:pt x="2503944" y="5500233"/>
                  </a:lnTo>
                  <a:lnTo>
                    <a:pt x="2526155" y="5482464"/>
                  </a:lnTo>
                  <a:lnTo>
                    <a:pt x="2548366" y="5464695"/>
                  </a:lnTo>
                  <a:lnTo>
                    <a:pt x="2566135" y="5442483"/>
                  </a:lnTo>
                  <a:lnTo>
                    <a:pt x="2583904" y="5420272"/>
                  </a:lnTo>
                  <a:lnTo>
                    <a:pt x="2598712" y="5398061"/>
                  </a:lnTo>
                  <a:lnTo>
                    <a:pt x="2610558" y="5372888"/>
                  </a:lnTo>
                  <a:lnTo>
                    <a:pt x="2620923" y="5346235"/>
                  </a:lnTo>
                  <a:lnTo>
                    <a:pt x="2625365" y="5318101"/>
                  </a:lnTo>
                  <a:lnTo>
                    <a:pt x="2629808" y="5288486"/>
                  </a:lnTo>
                  <a:lnTo>
                    <a:pt x="2632769" y="5258871"/>
                  </a:lnTo>
                  <a:lnTo>
                    <a:pt x="2632769" y="410906"/>
                  </a:lnTo>
                  <a:lnTo>
                    <a:pt x="2629808" y="381291"/>
                  </a:lnTo>
                  <a:lnTo>
                    <a:pt x="2625365" y="351676"/>
                  </a:lnTo>
                  <a:lnTo>
                    <a:pt x="2620923" y="323542"/>
                  </a:lnTo>
                  <a:lnTo>
                    <a:pt x="2610558" y="296889"/>
                  </a:lnTo>
                  <a:lnTo>
                    <a:pt x="2598712" y="271716"/>
                  </a:lnTo>
                  <a:lnTo>
                    <a:pt x="2583904" y="246543"/>
                  </a:lnTo>
                  <a:lnTo>
                    <a:pt x="2566135" y="224332"/>
                  </a:lnTo>
                  <a:lnTo>
                    <a:pt x="2548366" y="203602"/>
                  </a:lnTo>
                  <a:lnTo>
                    <a:pt x="2526155" y="184352"/>
                  </a:lnTo>
                  <a:lnTo>
                    <a:pt x="2503944" y="169544"/>
                  </a:lnTo>
                  <a:lnTo>
                    <a:pt x="2481733" y="154737"/>
                  </a:lnTo>
                  <a:lnTo>
                    <a:pt x="2453598" y="141410"/>
                  </a:lnTo>
                  <a:lnTo>
                    <a:pt x="2428426" y="132526"/>
                  </a:lnTo>
                  <a:lnTo>
                    <a:pt x="2398811" y="125122"/>
                  </a:lnTo>
                  <a:lnTo>
                    <a:pt x="2372158" y="119199"/>
                  </a:lnTo>
                  <a:lnTo>
                    <a:pt x="2341062" y="119199"/>
                  </a:lnTo>
                  <a:lnTo>
                    <a:pt x="2129315" y="119199"/>
                  </a:lnTo>
                  <a:lnTo>
                    <a:pt x="2117469" y="119199"/>
                  </a:lnTo>
                  <a:lnTo>
                    <a:pt x="2107104" y="122161"/>
                  </a:lnTo>
                  <a:lnTo>
                    <a:pt x="2096738" y="126603"/>
                  </a:lnTo>
                  <a:lnTo>
                    <a:pt x="2089335" y="134007"/>
                  </a:lnTo>
                  <a:lnTo>
                    <a:pt x="2081931" y="141410"/>
                  </a:lnTo>
                  <a:lnTo>
                    <a:pt x="2077489" y="151776"/>
                  </a:lnTo>
                  <a:lnTo>
                    <a:pt x="2074527" y="162141"/>
                  </a:lnTo>
                  <a:lnTo>
                    <a:pt x="2074527" y="173987"/>
                  </a:lnTo>
                  <a:lnTo>
                    <a:pt x="2073046" y="188794"/>
                  </a:lnTo>
                  <a:lnTo>
                    <a:pt x="2073046" y="203602"/>
                  </a:lnTo>
                  <a:lnTo>
                    <a:pt x="2062681" y="231736"/>
                  </a:lnTo>
                  <a:lnTo>
                    <a:pt x="2050835" y="256909"/>
                  </a:lnTo>
                  <a:lnTo>
                    <a:pt x="2030105" y="279120"/>
                  </a:lnTo>
                  <a:lnTo>
                    <a:pt x="2007894" y="296889"/>
                  </a:lnTo>
                  <a:lnTo>
                    <a:pt x="1982721" y="311696"/>
                  </a:lnTo>
                  <a:lnTo>
                    <a:pt x="1956067" y="319100"/>
                  </a:lnTo>
                  <a:lnTo>
                    <a:pt x="1941260" y="320581"/>
                  </a:lnTo>
                  <a:lnTo>
                    <a:pt x="1924972" y="320581"/>
                  </a:lnTo>
                  <a:lnTo>
                    <a:pt x="824777" y="320581"/>
                  </a:lnTo>
                  <a:lnTo>
                    <a:pt x="809969" y="320581"/>
                  </a:lnTo>
                  <a:lnTo>
                    <a:pt x="795162" y="319100"/>
                  </a:lnTo>
                  <a:lnTo>
                    <a:pt x="767027" y="311696"/>
                  </a:lnTo>
                  <a:lnTo>
                    <a:pt x="741855" y="296889"/>
                  </a:lnTo>
                  <a:lnTo>
                    <a:pt x="719643" y="279120"/>
                  </a:lnTo>
                  <a:lnTo>
                    <a:pt x="701874" y="256909"/>
                  </a:lnTo>
                  <a:lnTo>
                    <a:pt x="687067" y="231736"/>
                  </a:lnTo>
                  <a:lnTo>
                    <a:pt x="679663" y="203602"/>
                  </a:lnTo>
                  <a:lnTo>
                    <a:pt x="678183" y="188794"/>
                  </a:lnTo>
                  <a:lnTo>
                    <a:pt x="678183" y="173987"/>
                  </a:lnTo>
                  <a:lnTo>
                    <a:pt x="675221" y="162141"/>
                  </a:lnTo>
                  <a:lnTo>
                    <a:pt x="672260" y="151776"/>
                  </a:lnTo>
                  <a:lnTo>
                    <a:pt x="667817" y="141410"/>
                  </a:lnTo>
                  <a:lnTo>
                    <a:pt x="660414" y="134007"/>
                  </a:lnTo>
                  <a:lnTo>
                    <a:pt x="653010" y="126603"/>
                  </a:lnTo>
                  <a:lnTo>
                    <a:pt x="642645" y="122161"/>
                  </a:lnTo>
                  <a:lnTo>
                    <a:pt x="632279" y="119199"/>
                  </a:lnTo>
                  <a:lnTo>
                    <a:pt x="623395" y="119199"/>
                  </a:lnTo>
                  <a:lnTo>
                    <a:pt x="408686" y="119199"/>
                  </a:lnTo>
                  <a:close/>
                  <a:moveTo>
                    <a:pt x="389437" y="0"/>
                  </a:moveTo>
                  <a:lnTo>
                    <a:pt x="2361792" y="0"/>
                  </a:lnTo>
                  <a:lnTo>
                    <a:pt x="2401772" y="2962"/>
                  </a:lnTo>
                  <a:lnTo>
                    <a:pt x="2441752" y="10365"/>
                  </a:lnTo>
                  <a:lnTo>
                    <a:pt x="2478771" y="17769"/>
                  </a:lnTo>
                  <a:lnTo>
                    <a:pt x="2512828" y="32577"/>
                  </a:lnTo>
                  <a:lnTo>
                    <a:pt x="2548366" y="47384"/>
                  </a:lnTo>
                  <a:lnTo>
                    <a:pt x="2577981" y="68114"/>
                  </a:lnTo>
                  <a:lnTo>
                    <a:pt x="2607596" y="90326"/>
                  </a:lnTo>
                  <a:lnTo>
                    <a:pt x="2635730" y="115498"/>
                  </a:lnTo>
                  <a:lnTo>
                    <a:pt x="2660903" y="142152"/>
                  </a:lnTo>
                  <a:lnTo>
                    <a:pt x="2683114" y="173247"/>
                  </a:lnTo>
                  <a:lnTo>
                    <a:pt x="2702364" y="204343"/>
                  </a:lnTo>
                  <a:lnTo>
                    <a:pt x="2720133" y="239881"/>
                  </a:lnTo>
                  <a:lnTo>
                    <a:pt x="2731979" y="273938"/>
                  </a:lnTo>
                  <a:lnTo>
                    <a:pt x="2742344" y="312438"/>
                  </a:lnTo>
                  <a:lnTo>
                    <a:pt x="2748267" y="349456"/>
                  </a:lnTo>
                  <a:lnTo>
                    <a:pt x="2749748" y="389436"/>
                  </a:lnTo>
                  <a:lnTo>
                    <a:pt x="2749748" y="5281822"/>
                  </a:lnTo>
                  <a:lnTo>
                    <a:pt x="2748267" y="5321803"/>
                  </a:lnTo>
                  <a:lnTo>
                    <a:pt x="2742344" y="5358821"/>
                  </a:lnTo>
                  <a:lnTo>
                    <a:pt x="2731979" y="5395840"/>
                  </a:lnTo>
                  <a:lnTo>
                    <a:pt x="2720133" y="5431378"/>
                  </a:lnTo>
                  <a:lnTo>
                    <a:pt x="2702364" y="5465435"/>
                  </a:lnTo>
                  <a:lnTo>
                    <a:pt x="2683114" y="5498011"/>
                  </a:lnTo>
                  <a:lnTo>
                    <a:pt x="2660903" y="5527626"/>
                  </a:lnTo>
                  <a:lnTo>
                    <a:pt x="2635730" y="5555761"/>
                  </a:lnTo>
                  <a:lnTo>
                    <a:pt x="2607596" y="5580933"/>
                  </a:lnTo>
                  <a:lnTo>
                    <a:pt x="2577981" y="5603144"/>
                  </a:lnTo>
                  <a:lnTo>
                    <a:pt x="2548366" y="5622394"/>
                  </a:lnTo>
                  <a:lnTo>
                    <a:pt x="2512828" y="5637202"/>
                  </a:lnTo>
                  <a:lnTo>
                    <a:pt x="2478771" y="5650528"/>
                  </a:lnTo>
                  <a:lnTo>
                    <a:pt x="2441752" y="5660894"/>
                  </a:lnTo>
                  <a:lnTo>
                    <a:pt x="2401772" y="5668297"/>
                  </a:lnTo>
                  <a:lnTo>
                    <a:pt x="2361792" y="5668297"/>
                  </a:lnTo>
                  <a:lnTo>
                    <a:pt x="389437" y="5668297"/>
                  </a:lnTo>
                  <a:lnTo>
                    <a:pt x="349457" y="5668297"/>
                  </a:lnTo>
                  <a:lnTo>
                    <a:pt x="310957" y="5660894"/>
                  </a:lnTo>
                  <a:lnTo>
                    <a:pt x="273939" y="5650528"/>
                  </a:lnTo>
                  <a:lnTo>
                    <a:pt x="236920" y="5637202"/>
                  </a:lnTo>
                  <a:lnTo>
                    <a:pt x="204343" y="5622394"/>
                  </a:lnTo>
                  <a:lnTo>
                    <a:pt x="171767" y="5603144"/>
                  </a:lnTo>
                  <a:lnTo>
                    <a:pt x="142152" y="5580933"/>
                  </a:lnTo>
                  <a:lnTo>
                    <a:pt x="115499" y="5555761"/>
                  </a:lnTo>
                  <a:lnTo>
                    <a:pt x="90326" y="5527626"/>
                  </a:lnTo>
                  <a:lnTo>
                    <a:pt x="68115" y="5498011"/>
                  </a:lnTo>
                  <a:lnTo>
                    <a:pt x="47384" y="5465435"/>
                  </a:lnTo>
                  <a:lnTo>
                    <a:pt x="29615" y="5431378"/>
                  </a:lnTo>
                  <a:lnTo>
                    <a:pt x="17769" y="5395840"/>
                  </a:lnTo>
                  <a:lnTo>
                    <a:pt x="7404" y="5358821"/>
                  </a:lnTo>
                  <a:lnTo>
                    <a:pt x="2962" y="5321803"/>
                  </a:lnTo>
                  <a:lnTo>
                    <a:pt x="0" y="5281822"/>
                  </a:lnTo>
                  <a:lnTo>
                    <a:pt x="0" y="389436"/>
                  </a:lnTo>
                  <a:lnTo>
                    <a:pt x="2962" y="349456"/>
                  </a:lnTo>
                  <a:lnTo>
                    <a:pt x="7404" y="312438"/>
                  </a:lnTo>
                  <a:lnTo>
                    <a:pt x="17769" y="273938"/>
                  </a:lnTo>
                  <a:lnTo>
                    <a:pt x="29615" y="239881"/>
                  </a:lnTo>
                  <a:lnTo>
                    <a:pt x="47384" y="204343"/>
                  </a:lnTo>
                  <a:lnTo>
                    <a:pt x="68115" y="173247"/>
                  </a:lnTo>
                  <a:lnTo>
                    <a:pt x="90326" y="142152"/>
                  </a:lnTo>
                  <a:lnTo>
                    <a:pt x="115499" y="115498"/>
                  </a:lnTo>
                  <a:lnTo>
                    <a:pt x="142152" y="90326"/>
                  </a:lnTo>
                  <a:lnTo>
                    <a:pt x="171767" y="68114"/>
                  </a:lnTo>
                  <a:lnTo>
                    <a:pt x="204343" y="47384"/>
                  </a:lnTo>
                  <a:lnTo>
                    <a:pt x="236920" y="32577"/>
                  </a:lnTo>
                  <a:lnTo>
                    <a:pt x="273939" y="17769"/>
                  </a:lnTo>
                  <a:lnTo>
                    <a:pt x="310957" y="10365"/>
                  </a:lnTo>
                  <a:lnTo>
                    <a:pt x="349457" y="2962"/>
                  </a:ln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100000">
                  <a:srgbClr val="000000"/>
                </a:gs>
                <a:gs pos="5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8" name="Freeform 96">
              <a:extLst>
                <a:ext uri="{FF2B5EF4-FFF2-40B4-BE49-F238E27FC236}">
                  <a16:creationId xmlns:a16="http://schemas.microsoft.com/office/drawing/2014/main" id="{B08D745C-9684-AAB6-1266-96411542F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4216" y="647418"/>
              <a:ext cx="233958" cy="5564645"/>
            </a:xfrm>
            <a:custGeom>
              <a:avLst/>
              <a:gdLst>
                <a:gd name="T0" fmla="*/ 0 w 158"/>
                <a:gd name="T1" fmla="*/ 0 h 3758"/>
                <a:gd name="T2" fmla="*/ 29 w 158"/>
                <a:gd name="T3" fmla="*/ 25 h 3758"/>
                <a:gd name="T4" fmla="*/ 54 w 158"/>
                <a:gd name="T5" fmla="*/ 52 h 3758"/>
                <a:gd name="T6" fmla="*/ 77 w 158"/>
                <a:gd name="T7" fmla="*/ 82 h 3758"/>
                <a:gd name="T8" fmla="*/ 96 w 158"/>
                <a:gd name="T9" fmla="*/ 116 h 3758"/>
                <a:gd name="T10" fmla="*/ 111 w 158"/>
                <a:gd name="T11" fmla="*/ 151 h 3758"/>
                <a:gd name="T12" fmla="*/ 123 w 158"/>
                <a:gd name="T13" fmla="*/ 188 h 3758"/>
                <a:gd name="T14" fmla="*/ 129 w 158"/>
                <a:gd name="T15" fmla="*/ 227 h 3758"/>
                <a:gd name="T16" fmla="*/ 133 w 158"/>
                <a:gd name="T17" fmla="*/ 267 h 3758"/>
                <a:gd name="T18" fmla="*/ 133 w 158"/>
                <a:gd name="T19" fmla="*/ 3490 h 3758"/>
                <a:gd name="T20" fmla="*/ 129 w 158"/>
                <a:gd name="T21" fmla="*/ 3531 h 3758"/>
                <a:gd name="T22" fmla="*/ 123 w 158"/>
                <a:gd name="T23" fmla="*/ 3569 h 3758"/>
                <a:gd name="T24" fmla="*/ 111 w 158"/>
                <a:gd name="T25" fmla="*/ 3607 h 3758"/>
                <a:gd name="T26" fmla="*/ 96 w 158"/>
                <a:gd name="T27" fmla="*/ 3642 h 3758"/>
                <a:gd name="T28" fmla="*/ 77 w 158"/>
                <a:gd name="T29" fmla="*/ 3675 h 3758"/>
                <a:gd name="T30" fmla="*/ 54 w 158"/>
                <a:gd name="T31" fmla="*/ 3706 h 3758"/>
                <a:gd name="T32" fmla="*/ 29 w 158"/>
                <a:gd name="T33" fmla="*/ 3733 h 3758"/>
                <a:gd name="T34" fmla="*/ 0 w 158"/>
                <a:gd name="T35" fmla="*/ 3758 h 3758"/>
                <a:gd name="T36" fmla="*/ 17 w 158"/>
                <a:gd name="T37" fmla="*/ 3751 h 3758"/>
                <a:gd name="T38" fmla="*/ 49 w 158"/>
                <a:gd name="T39" fmla="*/ 3733 h 3758"/>
                <a:gd name="T40" fmla="*/ 77 w 158"/>
                <a:gd name="T41" fmla="*/ 3711 h 3758"/>
                <a:gd name="T42" fmla="*/ 103 w 158"/>
                <a:gd name="T43" fmla="*/ 3684 h 3758"/>
                <a:gd name="T44" fmla="*/ 124 w 158"/>
                <a:gd name="T45" fmla="*/ 3655 h 3758"/>
                <a:gd name="T46" fmla="*/ 140 w 158"/>
                <a:gd name="T47" fmla="*/ 3622 h 3758"/>
                <a:gd name="T48" fmla="*/ 151 w 158"/>
                <a:gd name="T49" fmla="*/ 3586 h 3758"/>
                <a:gd name="T50" fmla="*/ 158 w 158"/>
                <a:gd name="T51" fmla="*/ 3549 h 3758"/>
                <a:gd name="T52" fmla="*/ 158 w 158"/>
                <a:gd name="T53" fmla="*/ 227 h 3758"/>
                <a:gd name="T54" fmla="*/ 158 w 158"/>
                <a:gd name="T55" fmla="*/ 208 h 3758"/>
                <a:gd name="T56" fmla="*/ 151 w 158"/>
                <a:gd name="T57" fmla="*/ 170 h 3758"/>
                <a:gd name="T58" fmla="*/ 140 w 158"/>
                <a:gd name="T59" fmla="*/ 134 h 3758"/>
                <a:gd name="T60" fmla="*/ 124 w 158"/>
                <a:gd name="T61" fmla="*/ 102 h 3758"/>
                <a:gd name="T62" fmla="*/ 103 w 158"/>
                <a:gd name="T63" fmla="*/ 72 h 3758"/>
                <a:gd name="T64" fmla="*/ 77 w 158"/>
                <a:gd name="T65" fmla="*/ 47 h 3758"/>
                <a:gd name="T66" fmla="*/ 49 w 158"/>
                <a:gd name="T67" fmla="*/ 25 h 3758"/>
                <a:gd name="T68" fmla="*/ 17 w 158"/>
                <a:gd name="T69" fmla="*/ 7 h 3758"/>
                <a:gd name="T70" fmla="*/ 0 w 158"/>
                <a:gd name="T71" fmla="*/ 0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8" h="3758">
                  <a:moveTo>
                    <a:pt x="0" y="0"/>
                  </a:moveTo>
                  <a:lnTo>
                    <a:pt x="0" y="0"/>
                  </a:lnTo>
                  <a:lnTo>
                    <a:pt x="13" y="12"/>
                  </a:lnTo>
                  <a:lnTo>
                    <a:pt x="29" y="25"/>
                  </a:lnTo>
                  <a:lnTo>
                    <a:pt x="42" y="38"/>
                  </a:lnTo>
                  <a:lnTo>
                    <a:pt x="54" y="52"/>
                  </a:lnTo>
                  <a:lnTo>
                    <a:pt x="66" y="67"/>
                  </a:lnTo>
                  <a:lnTo>
                    <a:pt x="77" y="82"/>
                  </a:lnTo>
                  <a:lnTo>
                    <a:pt x="87" y="99"/>
                  </a:lnTo>
                  <a:lnTo>
                    <a:pt x="96" y="116"/>
                  </a:lnTo>
                  <a:lnTo>
                    <a:pt x="104" y="133"/>
                  </a:lnTo>
                  <a:lnTo>
                    <a:pt x="111" y="151"/>
                  </a:lnTo>
                  <a:lnTo>
                    <a:pt x="118" y="170"/>
                  </a:lnTo>
                  <a:lnTo>
                    <a:pt x="123" y="188"/>
                  </a:lnTo>
                  <a:lnTo>
                    <a:pt x="128" y="207"/>
                  </a:lnTo>
                  <a:lnTo>
                    <a:pt x="129" y="227"/>
                  </a:lnTo>
                  <a:lnTo>
                    <a:pt x="131" y="247"/>
                  </a:lnTo>
                  <a:lnTo>
                    <a:pt x="133" y="267"/>
                  </a:lnTo>
                  <a:lnTo>
                    <a:pt x="133" y="3490"/>
                  </a:lnTo>
                  <a:lnTo>
                    <a:pt x="133" y="3490"/>
                  </a:lnTo>
                  <a:lnTo>
                    <a:pt x="131" y="3511"/>
                  </a:lnTo>
                  <a:lnTo>
                    <a:pt x="129" y="3531"/>
                  </a:lnTo>
                  <a:lnTo>
                    <a:pt x="128" y="3549"/>
                  </a:lnTo>
                  <a:lnTo>
                    <a:pt x="123" y="3569"/>
                  </a:lnTo>
                  <a:lnTo>
                    <a:pt x="118" y="3588"/>
                  </a:lnTo>
                  <a:lnTo>
                    <a:pt x="111" y="3607"/>
                  </a:lnTo>
                  <a:lnTo>
                    <a:pt x="104" y="3625"/>
                  </a:lnTo>
                  <a:lnTo>
                    <a:pt x="96" y="3642"/>
                  </a:lnTo>
                  <a:lnTo>
                    <a:pt x="87" y="3659"/>
                  </a:lnTo>
                  <a:lnTo>
                    <a:pt x="77" y="3675"/>
                  </a:lnTo>
                  <a:lnTo>
                    <a:pt x="66" y="3691"/>
                  </a:lnTo>
                  <a:lnTo>
                    <a:pt x="54" y="3706"/>
                  </a:lnTo>
                  <a:lnTo>
                    <a:pt x="42" y="3719"/>
                  </a:lnTo>
                  <a:lnTo>
                    <a:pt x="29" y="3733"/>
                  </a:lnTo>
                  <a:lnTo>
                    <a:pt x="13" y="3746"/>
                  </a:lnTo>
                  <a:lnTo>
                    <a:pt x="0" y="3758"/>
                  </a:lnTo>
                  <a:lnTo>
                    <a:pt x="0" y="3758"/>
                  </a:lnTo>
                  <a:lnTo>
                    <a:pt x="17" y="3751"/>
                  </a:lnTo>
                  <a:lnTo>
                    <a:pt x="34" y="3743"/>
                  </a:lnTo>
                  <a:lnTo>
                    <a:pt x="49" y="3733"/>
                  </a:lnTo>
                  <a:lnTo>
                    <a:pt x="64" y="3723"/>
                  </a:lnTo>
                  <a:lnTo>
                    <a:pt x="77" y="3711"/>
                  </a:lnTo>
                  <a:lnTo>
                    <a:pt x="91" y="3699"/>
                  </a:lnTo>
                  <a:lnTo>
                    <a:pt x="103" y="3684"/>
                  </a:lnTo>
                  <a:lnTo>
                    <a:pt x="114" y="3670"/>
                  </a:lnTo>
                  <a:lnTo>
                    <a:pt x="124" y="3655"/>
                  </a:lnTo>
                  <a:lnTo>
                    <a:pt x="133" y="3638"/>
                  </a:lnTo>
                  <a:lnTo>
                    <a:pt x="140" y="3622"/>
                  </a:lnTo>
                  <a:lnTo>
                    <a:pt x="146" y="3605"/>
                  </a:lnTo>
                  <a:lnTo>
                    <a:pt x="151" y="3586"/>
                  </a:lnTo>
                  <a:lnTo>
                    <a:pt x="155" y="3568"/>
                  </a:lnTo>
                  <a:lnTo>
                    <a:pt x="158" y="3549"/>
                  </a:lnTo>
                  <a:lnTo>
                    <a:pt x="158" y="3531"/>
                  </a:lnTo>
                  <a:lnTo>
                    <a:pt x="158" y="227"/>
                  </a:lnTo>
                  <a:lnTo>
                    <a:pt x="158" y="227"/>
                  </a:lnTo>
                  <a:lnTo>
                    <a:pt x="158" y="208"/>
                  </a:lnTo>
                  <a:lnTo>
                    <a:pt x="155" y="188"/>
                  </a:lnTo>
                  <a:lnTo>
                    <a:pt x="151" y="170"/>
                  </a:lnTo>
                  <a:lnTo>
                    <a:pt x="146" y="153"/>
                  </a:lnTo>
                  <a:lnTo>
                    <a:pt x="140" y="134"/>
                  </a:lnTo>
                  <a:lnTo>
                    <a:pt x="133" y="118"/>
                  </a:lnTo>
                  <a:lnTo>
                    <a:pt x="124" y="102"/>
                  </a:lnTo>
                  <a:lnTo>
                    <a:pt x="114" y="87"/>
                  </a:lnTo>
                  <a:lnTo>
                    <a:pt x="103" y="72"/>
                  </a:lnTo>
                  <a:lnTo>
                    <a:pt x="91" y="59"/>
                  </a:lnTo>
                  <a:lnTo>
                    <a:pt x="77" y="47"/>
                  </a:lnTo>
                  <a:lnTo>
                    <a:pt x="64" y="35"/>
                  </a:lnTo>
                  <a:lnTo>
                    <a:pt x="49" y="25"/>
                  </a:lnTo>
                  <a:lnTo>
                    <a:pt x="34" y="15"/>
                  </a:lnTo>
                  <a:lnTo>
                    <a:pt x="17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9" name="Freeform 97">
              <a:extLst>
                <a:ext uri="{FF2B5EF4-FFF2-40B4-BE49-F238E27FC236}">
                  <a16:creationId xmlns:a16="http://schemas.microsoft.com/office/drawing/2014/main" id="{3B3DA205-93E7-2E24-5ED0-9257306B3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657" y="647418"/>
              <a:ext cx="236919" cy="5564645"/>
            </a:xfrm>
            <a:custGeom>
              <a:avLst/>
              <a:gdLst>
                <a:gd name="T0" fmla="*/ 160 w 160"/>
                <a:gd name="T1" fmla="*/ 3758 h 3758"/>
                <a:gd name="T2" fmla="*/ 130 w 160"/>
                <a:gd name="T3" fmla="*/ 3733 h 3758"/>
                <a:gd name="T4" fmla="*/ 105 w 160"/>
                <a:gd name="T5" fmla="*/ 3706 h 3758"/>
                <a:gd name="T6" fmla="*/ 81 w 160"/>
                <a:gd name="T7" fmla="*/ 3675 h 3758"/>
                <a:gd name="T8" fmla="*/ 63 w 160"/>
                <a:gd name="T9" fmla="*/ 3642 h 3758"/>
                <a:gd name="T10" fmla="*/ 47 w 160"/>
                <a:gd name="T11" fmla="*/ 3607 h 3758"/>
                <a:gd name="T12" fmla="*/ 36 w 160"/>
                <a:gd name="T13" fmla="*/ 3569 h 3758"/>
                <a:gd name="T14" fmla="*/ 29 w 160"/>
                <a:gd name="T15" fmla="*/ 3531 h 3758"/>
                <a:gd name="T16" fmla="*/ 26 w 160"/>
                <a:gd name="T17" fmla="*/ 3490 h 3758"/>
                <a:gd name="T18" fmla="*/ 26 w 160"/>
                <a:gd name="T19" fmla="*/ 267 h 3758"/>
                <a:gd name="T20" fmla="*/ 29 w 160"/>
                <a:gd name="T21" fmla="*/ 227 h 3758"/>
                <a:gd name="T22" fmla="*/ 36 w 160"/>
                <a:gd name="T23" fmla="*/ 188 h 3758"/>
                <a:gd name="T24" fmla="*/ 47 w 160"/>
                <a:gd name="T25" fmla="*/ 151 h 3758"/>
                <a:gd name="T26" fmla="*/ 63 w 160"/>
                <a:gd name="T27" fmla="*/ 116 h 3758"/>
                <a:gd name="T28" fmla="*/ 81 w 160"/>
                <a:gd name="T29" fmla="*/ 82 h 3758"/>
                <a:gd name="T30" fmla="*/ 105 w 160"/>
                <a:gd name="T31" fmla="*/ 52 h 3758"/>
                <a:gd name="T32" fmla="*/ 130 w 160"/>
                <a:gd name="T33" fmla="*/ 25 h 3758"/>
                <a:gd name="T34" fmla="*/ 160 w 160"/>
                <a:gd name="T35" fmla="*/ 0 h 3758"/>
                <a:gd name="T36" fmla="*/ 142 w 160"/>
                <a:gd name="T37" fmla="*/ 7 h 3758"/>
                <a:gd name="T38" fmla="*/ 110 w 160"/>
                <a:gd name="T39" fmla="*/ 25 h 3758"/>
                <a:gd name="T40" fmla="*/ 81 w 160"/>
                <a:gd name="T41" fmla="*/ 47 h 3758"/>
                <a:gd name="T42" fmla="*/ 56 w 160"/>
                <a:gd name="T43" fmla="*/ 72 h 3758"/>
                <a:gd name="T44" fmla="*/ 36 w 160"/>
                <a:gd name="T45" fmla="*/ 102 h 3758"/>
                <a:gd name="T46" fmla="*/ 19 w 160"/>
                <a:gd name="T47" fmla="*/ 134 h 3758"/>
                <a:gd name="T48" fmla="*/ 7 w 160"/>
                <a:gd name="T49" fmla="*/ 170 h 3758"/>
                <a:gd name="T50" fmla="*/ 0 w 160"/>
                <a:gd name="T51" fmla="*/ 208 h 3758"/>
                <a:gd name="T52" fmla="*/ 0 w 160"/>
                <a:gd name="T53" fmla="*/ 3531 h 3758"/>
                <a:gd name="T54" fmla="*/ 0 w 160"/>
                <a:gd name="T55" fmla="*/ 3549 h 3758"/>
                <a:gd name="T56" fmla="*/ 7 w 160"/>
                <a:gd name="T57" fmla="*/ 3586 h 3758"/>
                <a:gd name="T58" fmla="*/ 19 w 160"/>
                <a:gd name="T59" fmla="*/ 3622 h 3758"/>
                <a:gd name="T60" fmla="*/ 36 w 160"/>
                <a:gd name="T61" fmla="*/ 3655 h 3758"/>
                <a:gd name="T62" fmla="*/ 56 w 160"/>
                <a:gd name="T63" fmla="*/ 3684 h 3758"/>
                <a:gd name="T64" fmla="*/ 81 w 160"/>
                <a:gd name="T65" fmla="*/ 3711 h 3758"/>
                <a:gd name="T66" fmla="*/ 110 w 160"/>
                <a:gd name="T67" fmla="*/ 3733 h 3758"/>
                <a:gd name="T68" fmla="*/ 142 w 160"/>
                <a:gd name="T69" fmla="*/ 3751 h 3758"/>
                <a:gd name="T70" fmla="*/ 160 w 160"/>
                <a:gd name="T71" fmla="*/ 3758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" h="3758">
                  <a:moveTo>
                    <a:pt x="160" y="3758"/>
                  </a:moveTo>
                  <a:lnTo>
                    <a:pt x="160" y="3758"/>
                  </a:lnTo>
                  <a:lnTo>
                    <a:pt x="145" y="3746"/>
                  </a:lnTo>
                  <a:lnTo>
                    <a:pt x="130" y="3733"/>
                  </a:lnTo>
                  <a:lnTo>
                    <a:pt x="116" y="3719"/>
                  </a:lnTo>
                  <a:lnTo>
                    <a:pt x="105" y="3706"/>
                  </a:lnTo>
                  <a:lnTo>
                    <a:pt x="93" y="3691"/>
                  </a:lnTo>
                  <a:lnTo>
                    <a:pt x="81" y="3675"/>
                  </a:lnTo>
                  <a:lnTo>
                    <a:pt x="71" y="3659"/>
                  </a:lnTo>
                  <a:lnTo>
                    <a:pt x="63" y="3642"/>
                  </a:lnTo>
                  <a:lnTo>
                    <a:pt x="54" y="3625"/>
                  </a:lnTo>
                  <a:lnTo>
                    <a:pt x="47" y="3607"/>
                  </a:lnTo>
                  <a:lnTo>
                    <a:pt x="41" y="3588"/>
                  </a:lnTo>
                  <a:lnTo>
                    <a:pt x="36" y="3569"/>
                  </a:lnTo>
                  <a:lnTo>
                    <a:pt x="32" y="3549"/>
                  </a:lnTo>
                  <a:lnTo>
                    <a:pt x="29" y="3531"/>
                  </a:lnTo>
                  <a:lnTo>
                    <a:pt x="27" y="3511"/>
                  </a:lnTo>
                  <a:lnTo>
                    <a:pt x="26" y="3490"/>
                  </a:lnTo>
                  <a:lnTo>
                    <a:pt x="26" y="267"/>
                  </a:lnTo>
                  <a:lnTo>
                    <a:pt x="26" y="267"/>
                  </a:lnTo>
                  <a:lnTo>
                    <a:pt x="27" y="247"/>
                  </a:lnTo>
                  <a:lnTo>
                    <a:pt x="29" y="227"/>
                  </a:lnTo>
                  <a:lnTo>
                    <a:pt x="32" y="207"/>
                  </a:lnTo>
                  <a:lnTo>
                    <a:pt x="36" y="188"/>
                  </a:lnTo>
                  <a:lnTo>
                    <a:pt x="41" y="170"/>
                  </a:lnTo>
                  <a:lnTo>
                    <a:pt x="47" y="151"/>
                  </a:lnTo>
                  <a:lnTo>
                    <a:pt x="54" y="133"/>
                  </a:lnTo>
                  <a:lnTo>
                    <a:pt x="63" y="116"/>
                  </a:lnTo>
                  <a:lnTo>
                    <a:pt x="71" y="99"/>
                  </a:lnTo>
                  <a:lnTo>
                    <a:pt x="81" y="82"/>
                  </a:lnTo>
                  <a:lnTo>
                    <a:pt x="93" y="67"/>
                  </a:lnTo>
                  <a:lnTo>
                    <a:pt x="105" y="52"/>
                  </a:lnTo>
                  <a:lnTo>
                    <a:pt x="116" y="38"/>
                  </a:lnTo>
                  <a:lnTo>
                    <a:pt x="130" y="25"/>
                  </a:lnTo>
                  <a:lnTo>
                    <a:pt x="145" y="12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2" y="7"/>
                  </a:lnTo>
                  <a:lnTo>
                    <a:pt x="126" y="15"/>
                  </a:lnTo>
                  <a:lnTo>
                    <a:pt x="110" y="25"/>
                  </a:lnTo>
                  <a:lnTo>
                    <a:pt x="96" y="35"/>
                  </a:lnTo>
                  <a:lnTo>
                    <a:pt x="81" y="47"/>
                  </a:lnTo>
                  <a:lnTo>
                    <a:pt x="68" y="59"/>
                  </a:lnTo>
                  <a:lnTo>
                    <a:pt x="56" y="72"/>
                  </a:lnTo>
                  <a:lnTo>
                    <a:pt x="46" y="87"/>
                  </a:lnTo>
                  <a:lnTo>
                    <a:pt x="36" y="102"/>
                  </a:lnTo>
                  <a:lnTo>
                    <a:pt x="26" y="118"/>
                  </a:lnTo>
                  <a:lnTo>
                    <a:pt x="19" y="134"/>
                  </a:lnTo>
                  <a:lnTo>
                    <a:pt x="12" y="153"/>
                  </a:lnTo>
                  <a:lnTo>
                    <a:pt x="7" y="170"/>
                  </a:lnTo>
                  <a:lnTo>
                    <a:pt x="4" y="188"/>
                  </a:lnTo>
                  <a:lnTo>
                    <a:pt x="0" y="208"/>
                  </a:lnTo>
                  <a:lnTo>
                    <a:pt x="0" y="227"/>
                  </a:lnTo>
                  <a:lnTo>
                    <a:pt x="0" y="3531"/>
                  </a:lnTo>
                  <a:lnTo>
                    <a:pt x="0" y="3531"/>
                  </a:lnTo>
                  <a:lnTo>
                    <a:pt x="0" y="3549"/>
                  </a:lnTo>
                  <a:lnTo>
                    <a:pt x="4" y="3568"/>
                  </a:lnTo>
                  <a:lnTo>
                    <a:pt x="7" y="3586"/>
                  </a:lnTo>
                  <a:lnTo>
                    <a:pt x="12" y="3605"/>
                  </a:lnTo>
                  <a:lnTo>
                    <a:pt x="19" y="3622"/>
                  </a:lnTo>
                  <a:lnTo>
                    <a:pt x="26" y="3638"/>
                  </a:lnTo>
                  <a:lnTo>
                    <a:pt x="36" y="3655"/>
                  </a:lnTo>
                  <a:lnTo>
                    <a:pt x="46" y="3670"/>
                  </a:lnTo>
                  <a:lnTo>
                    <a:pt x="56" y="3684"/>
                  </a:lnTo>
                  <a:lnTo>
                    <a:pt x="68" y="3699"/>
                  </a:lnTo>
                  <a:lnTo>
                    <a:pt x="81" y="3711"/>
                  </a:lnTo>
                  <a:lnTo>
                    <a:pt x="96" y="3723"/>
                  </a:lnTo>
                  <a:lnTo>
                    <a:pt x="110" y="3733"/>
                  </a:lnTo>
                  <a:lnTo>
                    <a:pt x="126" y="3743"/>
                  </a:lnTo>
                  <a:lnTo>
                    <a:pt x="142" y="3751"/>
                  </a:lnTo>
                  <a:lnTo>
                    <a:pt x="160" y="3758"/>
                  </a:lnTo>
                  <a:lnTo>
                    <a:pt x="160" y="3758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0" name="Freeform 98">
              <a:extLst>
                <a:ext uri="{FF2B5EF4-FFF2-40B4-BE49-F238E27FC236}">
                  <a16:creationId xmlns:a16="http://schemas.microsoft.com/office/drawing/2014/main" id="{8A946433-9CEA-ED75-58EC-CD6BE711A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2459" y="6077314"/>
              <a:ext cx="2690518" cy="214708"/>
            </a:xfrm>
            <a:custGeom>
              <a:avLst/>
              <a:gdLst>
                <a:gd name="T0" fmla="*/ 244 w 1817"/>
                <a:gd name="T1" fmla="*/ 123 h 145"/>
                <a:gd name="T2" fmla="*/ 226 w 1817"/>
                <a:gd name="T3" fmla="*/ 123 h 145"/>
                <a:gd name="T4" fmla="*/ 189 w 1817"/>
                <a:gd name="T5" fmla="*/ 118 h 145"/>
                <a:gd name="T6" fmla="*/ 155 w 1817"/>
                <a:gd name="T7" fmla="*/ 109 h 145"/>
                <a:gd name="T8" fmla="*/ 122 w 1817"/>
                <a:gd name="T9" fmla="*/ 98 h 145"/>
                <a:gd name="T10" fmla="*/ 76 w 1817"/>
                <a:gd name="T11" fmla="*/ 72 h 145"/>
                <a:gd name="T12" fmla="*/ 24 w 1817"/>
                <a:gd name="T13" fmla="*/ 27 h 145"/>
                <a:gd name="T14" fmla="*/ 0 w 1817"/>
                <a:gd name="T15" fmla="*/ 0 h 145"/>
                <a:gd name="T16" fmla="*/ 21 w 1817"/>
                <a:gd name="T17" fmla="*/ 30 h 145"/>
                <a:gd name="T18" fmla="*/ 42 w 1817"/>
                <a:gd name="T19" fmla="*/ 59 h 145"/>
                <a:gd name="T20" fmla="*/ 68 w 1817"/>
                <a:gd name="T21" fmla="*/ 84 h 145"/>
                <a:gd name="T22" fmla="*/ 98 w 1817"/>
                <a:gd name="T23" fmla="*/ 104 h 145"/>
                <a:gd name="T24" fmla="*/ 130 w 1817"/>
                <a:gd name="T25" fmla="*/ 121 h 145"/>
                <a:gd name="T26" fmla="*/ 164 w 1817"/>
                <a:gd name="T27" fmla="*/ 135 h 145"/>
                <a:gd name="T28" fmla="*/ 199 w 1817"/>
                <a:gd name="T29" fmla="*/ 143 h 145"/>
                <a:gd name="T30" fmla="*/ 238 w 1817"/>
                <a:gd name="T31" fmla="*/ 145 h 145"/>
                <a:gd name="T32" fmla="*/ 1580 w 1817"/>
                <a:gd name="T33" fmla="*/ 145 h 145"/>
                <a:gd name="T34" fmla="*/ 1619 w 1817"/>
                <a:gd name="T35" fmla="*/ 143 h 145"/>
                <a:gd name="T36" fmla="*/ 1654 w 1817"/>
                <a:gd name="T37" fmla="*/ 135 h 145"/>
                <a:gd name="T38" fmla="*/ 1688 w 1817"/>
                <a:gd name="T39" fmla="*/ 121 h 145"/>
                <a:gd name="T40" fmla="*/ 1720 w 1817"/>
                <a:gd name="T41" fmla="*/ 104 h 145"/>
                <a:gd name="T42" fmla="*/ 1750 w 1817"/>
                <a:gd name="T43" fmla="*/ 84 h 145"/>
                <a:gd name="T44" fmla="*/ 1775 w 1817"/>
                <a:gd name="T45" fmla="*/ 59 h 145"/>
                <a:gd name="T46" fmla="*/ 1799 w 1817"/>
                <a:gd name="T47" fmla="*/ 30 h 145"/>
                <a:gd name="T48" fmla="*/ 1817 w 1817"/>
                <a:gd name="T49" fmla="*/ 0 h 145"/>
                <a:gd name="T50" fmla="*/ 1794 w 1817"/>
                <a:gd name="T51" fmla="*/ 27 h 145"/>
                <a:gd name="T52" fmla="*/ 1741 w 1817"/>
                <a:gd name="T53" fmla="*/ 72 h 145"/>
                <a:gd name="T54" fmla="*/ 1696 w 1817"/>
                <a:gd name="T55" fmla="*/ 98 h 145"/>
                <a:gd name="T56" fmla="*/ 1662 w 1817"/>
                <a:gd name="T57" fmla="*/ 109 h 145"/>
                <a:gd name="T58" fmla="*/ 1629 w 1817"/>
                <a:gd name="T59" fmla="*/ 118 h 145"/>
                <a:gd name="T60" fmla="*/ 1592 w 1817"/>
                <a:gd name="T61" fmla="*/ 123 h 145"/>
                <a:gd name="T62" fmla="*/ 1573 w 1817"/>
                <a:gd name="T63" fmla="*/ 1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7" h="145">
                  <a:moveTo>
                    <a:pt x="1573" y="123"/>
                  </a:moveTo>
                  <a:lnTo>
                    <a:pt x="244" y="123"/>
                  </a:lnTo>
                  <a:lnTo>
                    <a:pt x="244" y="123"/>
                  </a:lnTo>
                  <a:lnTo>
                    <a:pt x="226" y="123"/>
                  </a:lnTo>
                  <a:lnTo>
                    <a:pt x="207" y="121"/>
                  </a:lnTo>
                  <a:lnTo>
                    <a:pt x="189" y="118"/>
                  </a:lnTo>
                  <a:lnTo>
                    <a:pt x="172" y="114"/>
                  </a:lnTo>
                  <a:lnTo>
                    <a:pt x="155" y="109"/>
                  </a:lnTo>
                  <a:lnTo>
                    <a:pt x="138" y="104"/>
                  </a:lnTo>
                  <a:lnTo>
                    <a:pt x="122" y="98"/>
                  </a:lnTo>
                  <a:lnTo>
                    <a:pt x="106" y="89"/>
                  </a:lnTo>
                  <a:lnTo>
                    <a:pt x="76" y="72"/>
                  </a:lnTo>
                  <a:lnTo>
                    <a:pt x="49" y="51"/>
                  </a:lnTo>
                  <a:lnTo>
                    <a:pt x="24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5"/>
                  </a:lnTo>
                  <a:lnTo>
                    <a:pt x="21" y="30"/>
                  </a:lnTo>
                  <a:lnTo>
                    <a:pt x="31" y="45"/>
                  </a:lnTo>
                  <a:lnTo>
                    <a:pt x="42" y="59"/>
                  </a:lnTo>
                  <a:lnTo>
                    <a:pt x="54" y="72"/>
                  </a:lnTo>
                  <a:lnTo>
                    <a:pt x="68" y="84"/>
                  </a:lnTo>
                  <a:lnTo>
                    <a:pt x="83" y="94"/>
                  </a:lnTo>
                  <a:lnTo>
                    <a:pt x="98" y="104"/>
                  </a:lnTo>
                  <a:lnTo>
                    <a:pt x="113" y="114"/>
                  </a:lnTo>
                  <a:lnTo>
                    <a:pt x="130" y="121"/>
                  </a:lnTo>
                  <a:lnTo>
                    <a:pt x="147" y="130"/>
                  </a:lnTo>
                  <a:lnTo>
                    <a:pt x="164" y="135"/>
                  </a:lnTo>
                  <a:lnTo>
                    <a:pt x="182" y="140"/>
                  </a:lnTo>
                  <a:lnTo>
                    <a:pt x="199" y="143"/>
                  </a:lnTo>
                  <a:lnTo>
                    <a:pt x="219" y="145"/>
                  </a:lnTo>
                  <a:lnTo>
                    <a:pt x="238" y="145"/>
                  </a:lnTo>
                  <a:lnTo>
                    <a:pt x="1580" y="145"/>
                  </a:lnTo>
                  <a:lnTo>
                    <a:pt x="1580" y="145"/>
                  </a:lnTo>
                  <a:lnTo>
                    <a:pt x="1598" y="145"/>
                  </a:lnTo>
                  <a:lnTo>
                    <a:pt x="1619" y="143"/>
                  </a:lnTo>
                  <a:lnTo>
                    <a:pt x="1637" y="140"/>
                  </a:lnTo>
                  <a:lnTo>
                    <a:pt x="1654" y="135"/>
                  </a:lnTo>
                  <a:lnTo>
                    <a:pt x="1671" y="130"/>
                  </a:lnTo>
                  <a:lnTo>
                    <a:pt x="1688" y="121"/>
                  </a:lnTo>
                  <a:lnTo>
                    <a:pt x="1704" y="114"/>
                  </a:lnTo>
                  <a:lnTo>
                    <a:pt x="1720" y="104"/>
                  </a:lnTo>
                  <a:lnTo>
                    <a:pt x="1735" y="94"/>
                  </a:lnTo>
                  <a:lnTo>
                    <a:pt x="1750" y="84"/>
                  </a:lnTo>
                  <a:lnTo>
                    <a:pt x="1763" y="72"/>
                  </a:lnTo>
                  <a:lnTo>
                    <a:pt x="1775" y="59"/>
                  </a:lnTo>
                  <a:lnTo>
                    <a:pt x="1787" y="45"/>
                  </a:lnTo>
                  <a:lnTo>
                    <a:pt x="1799" y="30"/>
                  </a:lnTo>
                  <a:lnTo>
                    <a:pt x="1807" y="15"/>
                  </a:lnTo>
                  <a:lnTo>
                    <a:pt x="1817" y="0"/>
                  </a:lnTo>
                  <a:lnTo>
                    <a:pt x="1817" y="0"/>
                  </a:lnTo>
                  <a:lnTo>
                    <a:pt x="1794" y="27"/>
                  </a:lnTo>
                  <a:lnTo>
                    <a:pt x="1770" y="51"/>
                  </a:lnTo>
                  <a:lnTo>
                    <a:pt x="1741" y="72"/>
                  </a:lnTo>
                  <a:lnTo>
                    <a:pt x="1711" y="89"/>
                  </a:lnTo>
                  <a:lnTo>
                    <a:pt x="1696" y="98"/>
                  </a:lnTo>
                  <a:lnTo>
                    <a:pt x="1679" y="104"/>
                  </a:lnTo>
                  <a:lnTo>
                    <a:pt x="1662" y="109"/>
                  </a:lnTo>
                  <a:lnTo>
                    <a:pt x="1646" y="114"/>
                  </a:lnTo>
                  <a:lnTo>
                    <a:pt x="1629" y="118"/>
                  </a:lnTo>
                  <a:lnTo>
                    <a:pt x="1610" y="121"/>
                  </a:lnTo>
                  <a:lnTo>
                    <a:pt x="1592" y="123"/>
                  </a:lnTo>
                  <a:lnTo>
                    <a:pt x="1573" y="123"/>
                  </a:lnTo>
                  <a:lnTo>
                    <a:pt x="1573" y="12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41" name="Group 122">
              <a:extLst>
                <a:ext uri="{FF2B5EF4-FFF2-40B4-BE49-F238E27FC236}">
                  <a16:creationId xmlns:a16="http://schemas.microsoft.com/office/drawing/2014/main" id="{30A9C7DC-8F11-A1D1-2A76-436E2AEDCAD4}"/>
                </a:ext>
              </a:extLst>
            </p:cNvPr>
            <p:cNvGrpSpPr/>
            <p:nvPr/>
          </p:nvGrpSpPr>
          <p:grpSpPr>
            <a:xfrm>
              <a:off x="6936156" y="674071"/>
              <a:ext cx="2615000" cy="5509858"/>
              <a:chOff x="6936156" y="674071"/>
              <a:chExt cx="2615000" cy="5509858"/>
            </a:xfrm>
          </p:grpSpPr>
          <p:sp>
            <p:nvSpPr>
              <p:cNvPr id="46" name="Freeform 104">
                <a:extLst>
                  <a:ext uri="{FF2B5EF4-FFF2-40B4-BE49-F238E27FC236}">
                    <a16:creationId xmlns:a16="http://schemas.microsoft.com/office/drawing/2014/main" id="{B7D7CDB1-5F5F-7037-CABD-B6CEFAFA9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6156" y="674071"/>
                <a:ext cx="2615000" cy="5509858"/>
              </a:xfrm>
              <a:custGeom>
                <a:avLst/>
                <a:gdLst>
                  <a:gd name="connsiteX0" fmla="*/ 310957 w 2615000"/>
                  <a:gd name="connsiteY0" fmla="*/ 39981 h 5509858"/>
                  <a:gd name="connsiteX1" fmla="*/ 282822 w 2615000"/>
                  <a:gd name="connsiteY1" fmla="*/ 45904 h 5509858"/>
                  <a:gd name="connsiteX2" fmla="*/ 256169 w 2615000"/>
                  <a:gd name="connsiteY2" fmla="*/ 53308 h 5509858"/>
                  <a:gd name="connsiteX3" fmla="*/ 228035 w 2615000"/>
                  <a:gd name="connsiteY3" fmla="*/ 62192 h 5509858"/>
                  <a:gd name="connsiteX4" fmla="*/ 202862 w 2615000"/>
                  <a:gd name="connsiteY4" fmla="*/ 75519 h 5509858"/>
                  <a:gd name="connsiteX5" fmla="*/ 179170 w 2615000"/>
                  <a:gd name="connsiteY5" fmla="*/ 90327 h 5509858"/>
                  <a:gd name="connsiteX6" fmla="*/ 156959 w 2615000"/>
                  <a:gd name="connsiteY6" fmla="*/ 105134 h 5509858"/>
                  <a:gd name="connsiteX7" fmla="*/ 136228 w 2615000"/>
                  <a:gd name="connsiteY7" fmla="*/ 124384 h 5509858"/>
                  <a:gd name="connsiteX8" fmla="*/ 116979 w 2615000"/>
                  <a:gd name="connsiteY8" fmla="*/ 145114 h 5509858"/>
                  <a:gd name="connsiteX9" fmla="*/ 99210 w 2615000"/>
                  <a:gd name="connsiteY9" fmla="*/ 167325 h 5509858"/>
                  <a:gd name="connsiteX10" fmla="*/ 85883 w 2615000"/>
                  <a:gd name="connsiteY10" fmla="*/ 192498 h 5509858"/>
                  <a:gd name="connsiteX11" fmla="*/ 74037 w 2615000"/>
                  <a:gd name="connsiteY11" fmla="*/ 217671 h 5509858"/>
                  <a:gd name="connsiteX12" fmla="*/ 63672 w 2615000"/>
                  <a:gd name="connsiteY12" fmla="*/ 244324 h 5509858"/>
                  <a:gd name="connsiteX13" fmla="*/ 56268 w 2615000"/>
                  <a:gd name="connsiteY13" fmla="*/ 272458 h 5509858"/>
                  <a:gd name="connsiteX14" fmla="*/ 51826 w 2615000"/>
                  <a:gd name="connsiteY14" fmla="*/ 302073 h 5509858"/>
                  <a:gd name="connsiteX15" fmla="*/ 48864 w 2615000"/>
                  <a:gd name="connsiteY15" fmla="*/ 331688 h 5509858"/>
                  <a:gd name="connsiteX16" fmla="*/ 48864 w 2615000"/>
                  <a:gd name="connsiteY16" fmla="*/ 5179653 h 5509858"/>
                  <a:gd name="connsiteX17" fmla="*/ 51826 w 2615000"/>
                  <a:gd name="connsiteY17" fmla="*/ 5209268 h 5509858"/>
                  <a:gd name="connsiteX18" fmla="*/ 56268 w 2615000"/>
                  <a:gd name="connsiteY18" fmla="*/ 5238883 h 5509858"/>
                  <a:gd name="connsiteX19" fmla="*/ 63672 w 2615000"/>
                  <a:gd name="connsiteY19" fmla="*/ 5267017 h 5509858"/>
                  <a:gd name="connsiteX20" fmla="*/ 74037 w 2615000"/>
                  <a:gd name="connsiteY20" fmla="*/ 5293670 h 5509858"/>
                  <a:gd name="connsiteX21" fmla="*/ 85883 w 2615000"/>
                  <a:gd name="connsiteY21" fmla="*/ 5318843 h 5509858"/>
                  <a:gd name="connsiteX22" fmla="*/ 99210 w 2615000"/>
                  <a:gd name="connsiteY22" fmla="*/ 5341054 h 5509858"/>
                  <a:gd name="connsiteX23" fmla="*/ 116979 w 2615000"/>
                  <a:gd name="connsiteY23" fmla="*/ 5363265 h 5509858"/>
                  <a:gd name="connsiteX24" fmla="*/ 136228 w 2615000"/>
                  <a:gd name="connsiteY24" fmla="*/ 5385477 h 5509858"/>
                  <a:gd name="connsiteX25" fmla="*/ 156959 w 2615000"/>
                  <a:gd name="connsiteY25" fmla="*/ 5403246 h 5509858"/>
                  <a:gd name="connsiteX26" fmla="*/ 179170 w 2615000"/>
                  <a:gd name="connsiteY26" fmla="*/ 5421015 h 5509858"/>
                  <a:gd name="connsiteX27" fmla="*/ 202862 w 2615000"/>
                  <a:gd name="connsiteY27" fmla="*/ 5435822 h 5509858"/>
                  <a:gd name="connsiteX28" fmla="*/ 228035 w 2615000"/>
                  <a:gd name="connsiteY28" fmla="*/ 5447668 h 5509858"/>
                  <a:gd name="connsiteX29" fmla="*/ 256169 w 2615000"/>
                  <a:gd name="connsiteY29" fmla="*/ 5458033 h 5509858"/>
                  <a:gd name="connsiteX30" fmla="*/ 282822 w 2615000"/>
                  <a:gd name="connsiteY30" fmla="*/ 5465437 h 5509858"/>
                  <a:gd name="connsiteX31" fmla="*/ 310957 w 2615000"/>
                  <a:gd name="connsiteY31" fmla="*/ 5468399 h 5509858"/>
                  <a:gd name="connsiteX32" fmla="*/ 340571 w 2615000"/>
                  <a:gd name="connsiteY32" fmla="*/ 5469879 h 5509858"/>
                  <a:gd name="connsiteX33" fmla="*/ 2272947 w 2615000"/>
                  <a:gd name="connsiteY33" fmla="*/ 5469879 h 5509858"/>
                  <a:gd name="connsiteX34" fmla="*/ 2304042 w 2615000"/>
                  <a:gd name="connsiteY34" fmla="*/ 5468399 h 5509858"/>
                  <a:gd name="connsiteX35" fmla="*/ 2330696 w 2615000"/>
                  <a:gd name="connsiteY35" fmla="*/ 5465437 h 5509858"/>
                  <a:gd name="connsiteX36" fmla="*/ 2360311 w 2615000"/>
                  <a:gd name="connsiteY36" fmla="*/ 5458033 h 5509858"/>
                  <a:gd name="connsiteX37" fmla="*/ 2385484 w 2615000"/>
                  <a:gd name="connsiteY37" fmla="*/ 5447668 h 5509858"/>
                  <a:gd name="connsiteX38" fmla="*/ 2413618 w 2615000"/>
                  <a:gd name="connsiteY38" fmla="*/ 5435822 h 5509858"/>
                  <a:gd name="connsiteX39" fmla="*/ 2435829 w 2615000"/>
                  <a:gd name="connsiteY39" fmla="*/ 5421015 h 5509858"/>
                  <a:gd name="connsiteX40" fmla="*/ 2458040 w 2615000"/>
                  <a:gd name="connsiteY40" fmla="*/ 5403246 h 5509858"/>
                  <a:gd name="connsiteX41" fmla="*/ 2480252 w 2615000"/>
                  <a:gd name="connsiteY41" fmla="*/ 5385477 h 5509858"/>
                  <a:gd name="connsiteX42" fmla="*/ 2498020 w 2615000"/>
                  <a:gd name="connsiteY42" fmla="*/ 5363265 h 5509858"/>
                  <a:gd name="connsiteX43" fmla="*/ 2515789 w 2615000"/>
                  <a:gd name="connsiteY43" fmla="*/ 5341054 h 5509858"/>
                  <a:gd name="connsiteX44" fmla="*/ 2530597 w 2615000"/>
                  <a:gd name="connsiteY44" fmla="*/ 5318843 h 5509858"/>
                  <a:gd name="connsiteX45" fmla="*/ 2542443 w 2615000"/>
                  <a:gd name="connsiteY45" fmla="*/ 5293670 h 5509858"/>
                  <a:gd name="connsiteX46" fmla="*/ 2552808 w 2615000"/>
                  <a:gd name="connsiteY46" fmla="*/ 5267017 h 5509858"/>
                  <a:gd name="connsiteX47" fmla="*/ 2557250 w 2615000"/>
                  <a:gd name="connsiteY47" fmla="*/ 5238883 h 5509858"/>
                  <a:gd name="connsiteX48" fmla="*/ 2561692 w 2615000"/>
                  <a:gd name="connsiteY48" fmla="*/ 5209268 h 5509858"/>
                  <a:gd name="connsiteX49" fmla="*/ 2564654 w 2615000"/>
                  <a:gd name="connsiteY49" fmla="*/ 5179653 h 5509858"/>
                  <a:gd name="connsiteX50" fmla="*/ 2564654 w 2615000"/>
                  <a:gd name="connsiteY50" fmla="*/ 331688 h 5509858"/>
                  <a:gd name="connsiteX51" fmla="*/ 2561692 w 2615000"/>
                  <a:gd name="connsiteY51" fmla="*/ 302073 h 5509858"/>
                  <a:gd name="connsiteX52" fmla="*/ 2557250 w 2615000"/>
                  <a:gd name="connsiteY52" fmla="*/ 272458 h 5509858"/>
                  <a:gd name="connsiteX53" fmla="*/ 2552808 w 2615000"/>
                  <a:gd name="connsiteY53" fmla="*/ 244324 h 5509858"/>
                  <a:gd name="connsiteX54" fmla="*/ 2542443 w 2615000"/>
                  <a:gd name="connsiteY54" fmla="*/ 217671 h 5509858"/>
                  <a:gd name="connsiteX55" fmla="*/ 2530597 w 2615000"/>
                  <a:gd name="connsiteY55" fmla="*/ 192498 h 5509858"/>
                  <a:gd name="connsiteX56" fmla="*/ 2515789 w 2615000"/>
                  <a:gd name="connsiteY56" fmla="*/ 167325 h 5509858"/>
                  <a:gd name="connsiteX57" fmla="*/ 2498020 w 2615000"/>
                  <a:gd name="connsiteY57" fmla="*/ 145114 h 5509858"/>
                  <a:gd name="connsiteX58" fmla="*/ 2480252 w 2615000"/>
                  <a:gd name="connsiteY58" fmla="*/ 124384 h 5509858"/>
                  <a:gd name="connsiteX59" fmla="*/ 2458040 w 2615000"/>
                  <a:gd name="connsiteY59" fmla="*/ 105134 h 5509858"/>
                  <a:gd name="connsiteX60" fmla="*/ 2435829 w 2615000"/>
                  <a:gd name="connsiteY60" fmla="*/ 90327 h 5509858"/>
                  <a:gd name="connsiteX61" fmla="*/ 2413618 w 2615000"/>
                  <a:gd name="connsiteY61" fmla="*/ 75519 h 5509858"/>
                  <a:gd name="connsiteX62" fmla="*/ 2385484 w 2615000"/>
                  <a:gd name="connsiteY62" fmla="*/ 62192 h 5509858"/>
                  <a:gd name="connsiteX63" fmla="*/ 2360311 w 2615000"/>
                  <a:gd name="connsiteY63" fmla="*/ 53308 h 5509858"/>
                  <a:gd name="connsiteX64" fmla="*/ 2330696 w 2615000"/>
                  <a:gd name="connsiteY64" fmla="*/ 45904 h 5509858"/>
                  <a:gd name="connsiteX65" fmla="*/ 2304042 w 2615000"/>
                  <a:gd name="connsiteY65" fmla="*/ 39981 h 5509858"/>
                  <a:gd name="connsiteX66" fmla="*/ 2272947 w 2615000"/>
                  <a:gd name="connsiteY66" fmla="*/ 39981 h 5509858"/>
                  <a:gd name="connsiteX67" fmla="*/ 2061200 w 2615000"/>
                  <a:gd name="connsiteY67" fmla="*/ 39981 h 5509858"/>
                  <a:gd name="connsiteX68" fmla="*/ 2049354 w 2615000"/>
                  <a:gd name="connsiteY68" fmla="*/ 39981 h 5509858"/>
                  <a:gd name="connsiteX69" fmla="*/ 2038989 w 2615000"/>
                  <a:gd name="connsiteY69" fmla="*/ 42943 h 5509858"/>
                  <a:gd name="connsiteX70" fmla="*/ 2028623 w 2615000"/>
                  <a:gd name="connsiteY70" fmla="*/ 47385 h 5509858"/>
                  <a:gd name="connsiteX71" fmla="*/ 2021220 w 2615000"/>
                  <a:gd name="connsiteY71" fmla="*/ 54789 h 5509858"/>
                  <a:gd name="connsiteX72" fmla="*/ 2013816 w 2615000"/>
                  <a:gd name="connsiteY72" fmla="*/ 62192 h 5509858"/>
                  <a:gd name="connsiteX73" fmla="*/ 2009374 w 2615000"/>
                  <a:gd name="connsiteY73" fmla="*/ 72558 h 5509858"/>
                  <a:gd name="connsiteX74" fmla="*/ 2006412 w 2615000"/>
                  <a:gd name="connsiteY74" fmla="*/ 82923 h 5509858"/>
                  <a:gd name="connsiteX75" fmla="*/ 2006412 w 2615000"/>
                  <a:gd name="connsiteY75" fmla="*/ 94769 h 5509858"/>
                  <a:gd name="connsiteX76" fmla="*/ 2004932 w 2615000"/>
                  <a:gd name="connsiteY76" fmla="*/ 109576 h 5509858"/>
                  <a:gd name="connsiteX77" fmla="*/ 2004932 w 2615000"/>
                  <a:gd name="connsiteY77" fmla="*/ 124384 h 5509858"/>
                  <a:gd name="connsiteX78" fmla="*/ 1994566 w 2615000"/>
                  <a:gd name="connsiteY78" fmla="*/ 152518 h 5509858"/>
                  <a:gd name="connsiteX79" fmla="*/ 1982720 w 2615000"/>
                  <a:gd name="connsiteY79" fmla="*/ 177691 h 5509858"/>
                  <a:gd name="connsiteX80" fmla="*/ 1961990 w 2615000"/>
                  <a:gd name="connsiteY80" fmla="*/ 199902 h 5509858"/>
                  <a:gd name="connsiteX81" fmla="*/ 1939778 w 2615000"/>
                  <a:gd name="connsiteY81" fmla="*/ 217671 h 5509858"/>
                  <a:gd name="connsiteX82" fmla="*/ 1914606 w 2615000"/>
                  <a:gd name="connsiteY82" fmla="*/ 232478 h 5509858"/>
                  <a:gd name="connsiteX83" fmla="*/ 1887952 w 2615000"/>
                  <a:gd name="connsiteY83" fmla="*/ 239882 h 5509858"/>
                  <a:gd name="connsiteX84" fmla="*/ 1873145 w 2615000"/>
                  <a:gd name="connsiteY84" fmla="*/ 241363 h 5509858"/>
                  <a:gd name="connsiteX85" fmla="*/ 1856857 w 2615000"/>
                  <a:gd name="connsiteY85" fmla="*/ 241363 h 5509858"/>
                  <a:gd name="connsiteX86" fmla="*/ 756662 w 2615000"/>
                  <a:gd name="connsiteY86" fmla="*/ 241363 h 5509858"/>
                  <a:gd name="connsiteX87" fmla="*/ 741854 w 2615000"/>
                  <a:gd name="connsiteY87" fmla="*/ 241363 h 5509858"/>
                  <a:gd name="connsiteX88" fmla="*/ 727047 w 2615000"/>
                  <a:gd name="connsiteY88" fmla="*/ 239882 h 5509858"/>
                  <a:gd name="connsiteX89" fmla="*/ 698912 w 2615000"/>
                  <a:gd name="connsiteY89" fmla="*/ 232478 h 5509858"/>
                  <a:gd name="connsiteX90" fmla="*/ 673740 w 2615000"/>
                  <a:gd name="connsiteY90" fmla="*/ 217671 h 5509858"/>
                  <a:gd name="connsiteX91" fmla="*/ 651528 w 2615000"/>
                  <a:gd name="connsiteY91" fmla="*/ 199902 h 5509858"/>
                  <a:gd name="connsiteX92" fmla="*/ 633759 w 2615000"/>
                  <a:gd name="connsiteY92" fmla="*/ 177691 h 5509858"/>
                  <a:gd name="connsiteX93" fmla="*/ 618952 w 2615000"/>
                  <a:gd name="connsiteY93" fmla="*/ 152518 h 5509858"/>
                  <a:gd name="connsiteX94" fmla="*/ 611548 w 2615000"/>
                  <a:gd name="connsiteY94" fmla="*/ 124384 h 5509858"/>
                  <a:gd name="connsiteX95" fmla="*/ 610068 w 2615000"/>
                  <a:gd name="connsiteY95" fmla="*/ 109576 h 5509858"/>
                  <a:gd name="connsiteX96" fmla="*/ 610068 w 2615000"/>
                  <a:gd name="connsiteY96" fmla="*/ 94769 h 5509858"/>
                  <a:gd name="connsiteX97" fmla="*/ 607106 w 2615000"/>
                  <a:gd name="connsiteY97" fmla="*/ 82923 h 5509858"/>
                  <a:gd name="connsiteX98" fmla="*/ 604145 w 2615000"/>
                  <a:gd name="connsiteY98" fmla="*/ 72558 h 5509858"/>
                  <a:gd name="connsiteX99" fmla="*/ 599702 w 2615000"/>
                  <a:gd name="connsiteY99" fmla="*/ 62192 h 5509858"/>
                  <a:gd name="connsiteX100" fmla="*/ 592299 w 2615000"/>
                  <a:gd name="connsiteY100" fmla="*/ 54789 h 5509858"/>
                  <a:gd name="connsiteX101" fmla="*/ 584895 w 2615000"/>
                  <a:gd name="connsiteY101" fmla="*/ 47385 h 5509858"/>
                  <a:gd name="connsiteX102" fmla="*/ 574530 w 2615000"/>
                  <a:gd name="connsiteY102" fmla="*/ 42943 h 5509858"/>
                  <a:gd name="connsiteX103" fmla="*/ 564164 w 2615000"/>
                  <a:gd name="connsiteY103" fmla="*/ 39981 h 5509858"/>
                  <a:gd name="connsiteX104" fmla="*/ 555280 w 2615000"/>
                  <a:gd name="connsiteY104" fmla="*/ 39981 h 5509858"/>
                  <a:gd name="connsiteX105" fmla="*/ 340571 w 2615000"/>
                  <a:gd name="connsiteY105" fmla="*/ 39981 h 5509858"/>
                  <a:gd name="connsiteX106" fmla="*/ 315399 w 2615000"/>
                  <a:gd name="connsiteY106" fmla="*/ 0 h 5509858"/>
                  <a:gd name="connsiteX107" fmla="*/ 350937 w 2615000"/>
                  <a:gd name="connsiteY107" fmla="*/ 0 h 5509858"/>
                  <a:gd name="connsiteX108" fmla="*/ 2264063 w 2615000"/>
                  <a:gd name="connsiteY108" fmla="*/ 0 h 5509858"/>
                  <a:gd name="connsiteX109" fmla="*/ 2301082 w 2615000"/>
                  <a:gd name="connsiteY109" fmla="*/ 0 h 5509858"/>
                  <a:gd name="connsiteX110" fmla="*/ 2335139 w 2615000"/>
                  <a:gd name="connsiteY110" fmla="*/ 5923 h 5509858"/>
                  <a:gd name="connsiteX111" fmla="*/ 2367715 w 2615000"/>
                  <a:gd name="connsiteY111" fmla="*/ 14808 h 5509858"/>
                  <a:gd name="connsiteX112" fmla="*/ 2400292 w 2615000"/>
                  <a:gd name="connsiteY112" fmla="*/ 28134 h 5509858"/>
                  <a:gd name="connsiteX113" fmla="*/ 2429906 w 2615000"/>
                  <a:gd name="connsiteY113" fmla="*/ 42942 h 5509858"/>
                  <a:gd name="connsiteX114" fmla="*/ 2461002 w 2615000"/>
                  <a:gd name="connsiteY114" fmla="*/ 60711 h 5509858"/>
                  <a:gd name="connsiteX115" fmla="*/ 2487656 w 2615000"/>
                  <a:gd name="connsiteY115" fmla="*/ 79960 h 5509858"/>
                  <a:gd name="connsiteX116" fmla="*/ 2512828 w 2615000"/>
                  <a:gd name="connsiteY116" fmla="*/ 102172 h 5509858"/>
                  <a:gd name="connsiteX117" fmla="*/ 2535040 w 2615000"/>
                  <a:gd name="connsiteY117" fmla="*/ 127344 h 5509858"/>
                  <a:gd name="connsiteX118" fmla="*/ 2554289 w 2615000"/>
                  <a:gd name="connsiteY118" fmla="*/ 155479 h 5509858"/>
                  <a:gd name="connsiteX119" fmla="*/ 2572058 w 2615000"/>
                  <a:gd name="connsiteY119" fmla="*/ 182132 h 5509858"/>
                  <a:gd name="connsiteX120" fmla="*/ 2586866 w 2615000"/>
                  <a:gd name="connsiteY120" fmla="*/ 214708 h 5509858"/>
                  <a:gd name="connsiteX121" fmla="*/ 2600192 w 2615000"/>
                  <a:gd name="connsiteY121" fmla="*/ 244323 h 5509858"/>
                  <a:gd name="connsiteX122" fmla="*/ 2607596 w 2615000"/>
                  <a:gd name="connsiteY122" fmla="*/ 279861 h 5509858"/>
                  <a:gd name="connsiteX123" fmla="*/ 2612038 w 2615000"/>
                  <a:gd name="connsiteY123" fmla="*/ 313918 h 5509858"/>
                  <a:gd name="connsiteX124" fmla="*/ 2615000 w 2615000"/>
                  <a:gd name="connsiteY124" fmla="*/ 349456 h 5509858"/>
                  <a:gd name="connsiteX125" fmla="*/ 2615000 w 2615000"/>
                  <a:gd name="connsiteY125" fmla="*/ 5161883 h 5509858"/>
                  <a:gd name="connsiteX126" fmla="*/ 2612038 w 2615000"/>
                  <a:gd name="connsiteY126" fmla="*/ 5195940 h 5509858"/>
                  <a:gd name="connsiteX127" fmla="*/ 2607596 w 2615000"/>
                  <a:gd name="connsiteY127" fmla="*/ 5231478 h 5509858"/>
                  <a:gd name="connsiteX128" fmla="*/ 2600192 w 2615000"/>
                  <a:gd name="connsiteY128" fmla="*/ 5264054 h 5509858"/>
                  <a:gd name="connsiteX129" fmla="*/ 2586866 w 2615000"/>
                  <a:gd name="connsiteY129" fmla="*/ 5296631 h 5509858"/>
                  <a:gd name="connsiteX130" fmla="*/ 2572058 w 2615000"/>
                  <a:gd name="connsiteY130" fmla="*/ 5329207 h 5509858"/>
                  <a:gd name="connsiteX131" fmla="*/ 2554289 w 2615000"/>
                  <a:gd name="connsiteY131" fmla="*/ 5355861 h 5509858"/>
                  <a:gd name="connsiteX132" fmla="*/ 2535040 w 2615000"/>
                  <a:gd name="connsiteY132" fmla="*/ 5383995 h 5509858"/>
                  <a:gd name="connsiteX133" fmla="*/ 2512828 w 2615000"/>
                  <a:gd name="connsiteY133" fmla="*/ 5407687 h 5509858"/>
                  <a:gd name="connsiteX134" fmla="*/ 2487656 w 2615000"/>
                  <a:gd name="connsiteY134" fmla="*/ 5431379 h 5509858"/>
                  <a:gd name="connsiteX135" fmla="*/ 2461002 w 2615000"/>
                  <a:gd name="connsiteY135" fmla="*/ 5450628 h 5509858"/>
                  <a:gd name="connsiteX136" fmla="*/ 2429906 w 2615000"/>
                  <a:gd name="connsiteY136" fmla="*/ 5468397 h 5509858"/>
                  <a:gd name="connsiteX137" fmla="*/ 2400292 w 2615000"/>
                  <a:gd name="connsiteY137" fmla="*/ 5483205 h 5509858"/>
                  <a:gd name="connsiteX138" fmla="*/ 2367715 w 2615000"/>
                  <a:gd name="connsiteY138" fmla="*/ 5495051 h 5509858"/>
                  <a:gd name="connsiteX139" fmla="*/ 2335139 w 2615000"/>
                  <a:gd name="connsiteY139" fmla="*/ 5502455 h 5509858"/>
                  <a:gd name="connsiteX140" fmla="*/ 2301082 w 2615000"/>
                  <a:gd name="connsiteY140" fmla="*/ 5508378 h 5509858"/>
                  <a:gd name="connsiteX141" fmla="*/ 2264063 w 2615000"/>
                  <a:gd name="connsiteY141" fmla="*/ 5509858 h 5509858"/>
                  <a:gd name="connsiteX142" fmla="*/ 350937 w 2615000"/>
                  <a:gd name="connsiteY142" fmla="*/ 5509858 h 5509858"/>
                  <a:gd name="connsiteX143" fmla="*/ 315399 w 2615000"/>
                  <a:gd name="connsiteY143" fmla="*/ 5508378 h 5509858"/>
                  <a:gd name="connsiteX144" fmla="*/ 281342 w 2615000"/>
                  <a:gd name="connsiteY144" fmla="*/ 5502455 h 5509858"/>
                  <a:gd name="connsiteX145" fmla="*/ 245804 w 2615000"/>
                  <a:gd name="connsiteY145" fmla="*/ 5495051 h 5509858"/>
                  <a:gd name="connsiteX146" fmla="*/ 213228 w 2615000"/>
                  <a:gd name="connsiteY146" fmla="*/ 5483205 h 5509858"/>
                  <a:gd name="connsiteX147" fmla="*/ 183613 w 2615000"/>
                  <a:gd name="connsiteY147" fmla="*/ 5468397 h 5509858"/>
                  <a:gd name="connsiteX148" fmla="*/ 153998 w 2615000"/>
                  <a:gd name="connsiteY148" fmla="*/ 5450628 h 5509858"/>
                  <a:gd name="connsiteX149" fmla="*/ 128825 w 2615000"/>
                  <a:gd name="connsiteY149" fmla="*/ 5431379 h 5509858"/>
                  <a:gd name="connsiteX150" fmla="*/ 103653 w 2615000"/>
                  <a:gd name="connsiteY150" fmla="*/ 5407687 h 5509858"/>
                  <a:gd name="connsiteX151" fmla="*/ 78480 w 2615000"/>
                  <a:gd name="connsiteY151" fmla="*/ 5383995 h 5509858"/>
                  <a:gd name="connsiteX152" fmla="*/ 59230 w 2615000"/>
                  <a:gd name="connsiteY152" fmla="*/ 5355861 h 5509858"/>
                  <a:gd name="connsiteX153" fmla="*/ 41461 w 2615000"/>
                  <a:gd name="connsiteY153" fmla="*/ 5329207 h 5509858"/>
                  <a:gd name="connsiteX154" fmla="*/ 26654 w 2615000"/>
                  <a:gd name="connsiteY154" fmla="*/ 5296631 h 5509858"/>
                  <a:gd name="connsiteX155" fmla="*/ 16288 w 2615000"/>
                  <a:gd name="connsiteY155" fmla="*/ 5264054 h 5509858"/>
                  <a:gd name="connsiteX156" fmla="*/ 7404 w 2615000"/>
                  <a:gd name="connsiteY156" fmla="*/ 5231478 h 5509858"/>
                  <a:gd name="connsiteX157" fmla="*/ 1481 w 2615000"/>
                  <a:gd name="connsiteY157" fmla="*/ 5195940 h 5509858"/>
                  <a:gd name="connsiteX158" fmla="*/ 0 w 2615000"/>
                  <a:gd name="connsiteY158" fmla="*/ 5161883 h 5509858"/>
                  <a:gd name="connsiteX159" fmla="*/ 0 w 2615000"/>
                  <a:gd name="connsiteY159" fmla="*/ 349456 h 5509858"/>
                  <a:gd name="connsiteX160" fmla="*/ 1481 w 2615000"/>
                  <a:gd name="connsiteY160" fmla="*/ 313918 h 5509858"/>
                  <a:gd name="connsiteX161" fmla="*/ 7404 w 2615000"/>
                  <a:gd name="connsiteY161" fmla="*/ 279861 h 5509858"/>
                  <a:gd name="connsiteX162" fmla="*/ 16288 w 2615000"/>
                  <a:gd name="connsiteY162" fmla="*/ 244323 h 5509858"/>
                  <a:gd name="connsiteX163" fmla="*/ 26654 w 2615000"/>
                  <a:gd name="connsiteY163" fmla="*/ 214708 h 5509858"/>
                  <a:gd name="connsiteX164" fmla="*/ 41461 w 2615000"/>
                  <a:gd name="connsiteY164" fmla="*/ 182132 h 5509858"/>
                  <a:gd name="connsiteX165" fmla="*/ 59230 w 2615000"/>
                  <a:gd name="connsiteY165" fmla="*/ 155479 h 5509858"/>
                  <a:gd name="connsiteX166" fmla="*/ 78480 w 2615000"/>
                  <a:gd name="connsiteY166" fmla="*/ 127344 h 5509858"/>
                  <a:gd name="connsiteX167" fmla="*/ 103653 w 2615000"/>
                  <a:gd name="connsiteY167" fmla="*/ 102172 h 5509858"/>
                  <a:gd name="connsiteX168" fmla="*/ 128825 w 2615000"/>
                  <a:gd name="connsiteY168" fmla="*/ 79960 h 5509858"/>
                  <a:gd name="connsiteX169" fmla="*/ 153998 w 2615000"/>
                  <a:gd name="connsiteY169" fmla="*/ 60711 h 5509858"/>
                  <a:gd name="connsiteX170" fmla="*/ 183613 w 2615000"/>
                  <a:gd name="connsiteY170" fmla="*/ 42942 h 5509858"/>
                  <a:gd name="connsiteX171" fmla="*/ 213228 w 2615000"/>
                  <a:gd name="connsiteY171" fmla="*/ 28134 h 5509858"/>
                  <a:gd name="connsiteX172" fmla="*/ 245804 w 2615000"/>
                  <a:gd name="connsiteY172" fmla="*/ 14808 h 5509858"/>
                  <a:gd name="connsiteX173" fmla="*/ 281342 w 2615000"/>
                  <a:gd name="connsiteY173" fmla="*/ 5923 h 5509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</a:cxnLst>
                <a:rect l="l" t="t" r="r" b="b"/>
                <a:pathLst>
                  <a:path w="2615000" h="5509858">
                    <a:moveTo>
                      <a:pt x="310957" y="39981"/>
                    </a:moveTo>
                    <a:lnTo>
                      <a:pt x="282822" y="45904"/>
                    </a:lnTo>
                    <a:lnTo>
                      <a:pt x="256169" y="53308"/>
                    </a:lnTo>
                    <a:lnTo>
                      <a:pt x="228035" y="62192"/>
                    </a:lnTo>
                    <a:lnTo>
                      <a:pt x="202862" y="75519"/>
                    </a:lnTo>
                    <a:lnTo>
                      <a:pt x="179170" y="90327"/>
                    </a:lnTo>
                    <a:lnTo>
                      <a:pt x="156959" y="105134"/>
                    </a:lnTo>
                    <a:lnTo>
                      <a:pt x="136228" y="124384"/>
                    </a:lnTo>
                    <a:lnTo>
                      <a:pt x="116979" y="145114"/>
                    </a:lnTo>
                    <a:lnTo>
                      <a:pt x="99210" y="167325"/>
                    </a:lnTo>
                    <a:lnTo>
                      <a:pt x="85883" y="192498"/>
                    </a:lnTo>
                    <a:lnTo>
                      <a:pt x="74037" y="217671"/>
                    </a:lnTo>
                    <a:lnTo>
                      <a:pt x="63672" y="244324"/>
                    </a:lnTo>
                    <a:lnTo>
                      <a:pt x="56268" y="272458"/>
                    </a:lnTo>
                    <a:lnTo>
                      <a:pt x="51826" y="302073"/>
                    </a:lnTo>
                    <a:lnTo>
                      <a:pt x="48864" y="331688"/>
                    </a:lnTo>
                    <a:lnTo>
                      <a:pt x="48864" y="5179653"/>
                    </a:lnTo>
                    <a:lnTo>
                      <a:pt x="51826" y="5209268"/>
                    </a:lnTo>
                    <a:lnTo>
                      <a:pt x="56268" y="5238883"/>
                    </a:lnTo>
                    <a:lnTo>
                      <a:pt x="63672" y="5267017"/>
                    </a:lnTo>
                    <a:lnTo>
                      <a:pt x="74037" y="5293670"/>
                    </a:lnTo>
                    <a:lnTo>
                      <a:pt x="85883" y="5318843"/>
                    </a:lnTo>
                    <a:lnTo>
                      <a:pt x="99210" y="5341054"/>
                    </a:lnTo>
                    <a:lnTo>
                      <a:pt x="116979" y="5363265"/>
                    </a:lnTo>
                    <a:lnTo>
                      <a:pt x="136228" y="5385477"/>
                    </a:lnTo>
                    <a:lnTo>
                      <a:pt x="156959" y="5403246"/>
                    </a:lnTo>
                    <a:lnTo>
                      <a:pt x="179170" y="5421015"/>
                    </a:lnTo>
                    <a:lnTo>
                      <a:pt x="202862" y="5435822"/>
                    </a:lnTo>
                    <a:lnTo>
                      <a:pt x="228035" y="5447668"/>
                    </a:lnTo>
                    <a:lnTo>
                      <a:pt x="256169" y="5458033"/>
                    </a:lnTo>
                    <a:lnTo>
                      <a:pt x="282822" y="5465437"/>
                    </a:lnTo>
                    <a:lnTo>
                      <a:pt x="310957" y="5468399"/>
                    </a:lnTo>
                    <a:lnTo>
                      <a:pt x="340571" y="5469879"/>
                    </a:lnTo>
                    <a:lnTo>
                      <a:pt x="2272947" y="5469879"/>
                    </a:lnTo>
                    <a:lnTo>
                      <a:pt x="2304042" y="5468399"/>
                    </a:lnTo>
                    <a:lnTo>
                      <a:pt x="2330696" y="5465437"/>
                    </a:lnTo>
                    <a:lnTo>
                      <a:pt x="2360311" y="5458033"/>
                    </a:lnTo>
                    <a:lnTo>
                      <a:pt x="2385484" y="5447668"/>
                    </a:lnTo>
                    <a:lnTo>
                      <a:pt x="2413618" y="5435822"/>
                    </a:lnTo>
                    <a:lnTo>
                      <a:pt x="2435829" y="5421015"/>
                    </a:lnTo>
                    <a:lnTo>
                      <a:pt x="2458040" y="5403246"/>
                    </a:lnTo>
                    <a:lnTo>
                      <a:pt x="2480252" y="5385477"/>
                    </a:lnTo>
                    <a:lnTo>
                      <a:pt x="2498020" y="5363265"/>
                    </a:lnTo>
                    <a:lnTo>
                      <a:pt x="2515789" y="5341054"/>
                    </a:lnTo>
                    <a:lnTo>
                      <a:pt x="2530597" y="5318843"/>
                    </a:lnTo>
                    <a:lnTo>
                      <a:pt x="2542443" y="5293670"/>
                    </a:lnTo>
                    <a:lnTo>
                      <a:pt x="2552808" y="5267017"/>
                    </a:lnTo>
                    <a:lnTo>
                      <a:pt x="2557250" y="5238883"/>
                    </a:lnTo>
                    <a:lnTo>
                      <a:pt x="2561692" y="5209268"/>
                    </a:lnTo>
                    <a:lnTo>
                      <a:pt x="2564654" y="5179653"/>
                    </a:lnTo>
                    <a:lnTo>
                      <a:pt x="2564654" y="331688"/>
                    </a:lnTo>
                    <a:lnTo>
                      <a:pt x="2561692" y="302073"/>
                    </a:lnTo>
                    <a:lnTo>
                      <a:pt x="2557250" y="272458"/>
                    </a:lnTo>
                    <a:lnTo>
                      <a:pt x="2552808" y="244324"/>
                    </a:lnTo>
                    <a:lnTo>
                      <a:pt x="2542443" y="217671"/>
                    </a:lnTo>
                    <a:lnTo>
                      <a:pt x="2530597" y="192498"/>
                    </a:lnTo>
                    <a:lnTo>
                      <a:pt x="2515789" y="167325"/>
                    </a:lnTo>
                    <a:lnTo>
                      <a:pt x="2498020" y="145114"/>
                    </a:lnTo>
                    <a:lnTo>
                      <a:pt x="2480252" y="124384"/>
                    </a:lnTo>
                    <a:lnTo>
                      <a:pt x="2458040" y="105134"/>
                    </a:lnTo>
                    <a:lnTo>
                      <a:pt x="2435829" y="90327"/>
                    </a:lnTo>
                    <a:lnTo>
                      <a:pt x="2413618" y="75519"/>
                    </a:lnTo>
                    <a:lnTo>
                      <a:pt x="2385484" y="62192"/>
                    </a:lnTo>
                    <a:lnTo>
                      <a:pt x="2360311" y="53308"/>
                    </a:lnTo>
                    <a:lnTo>
                      <a:pt x="2330696" y="45904"/>
                    </a:lnTo>
                    <a:lnTo>
                      <a:pt x="2304042" y="39981"/>
                    </a:lnTo>
                    <a:lnTo>
                      <a:pt x="2272947" y="39981"/>
                    </a:lnTo>
                    <a:lnTo>
                      <a:pt x="2061200" y="39981"/>
                    </a:lnTo>
                    <a:lnTo>
                      <a:pt x="2049354" y="39981"/>
                    </a:lnTo>
                    <a:lnTo>
                      <a:pt x="2038989" y="42943"/>
                    </a:lnTo>
                    <a:lnTo>
                      <a:pt x="2028623" y="47385"/>
                    </a:lnTo>
                    <a:lnTo>
                      <a:pt x="2021220" y="54789"/>
                    </a:lnTo>
                    <a:lnTo>
                      <a:pt x="2013816" y="62192"/>
                    </a:lnTo>
                    <a:lnTo>
                      <a:pt x="2009374" y="72558"/>
                    </a:lnTo>
                    <a:lnTo>
                      <a:pt x="2006412" y="82923"/>
                    </a:lnTo>
                    <a:lnTo>
                      <a:pt x="2006412" y="94769"/>
                    </a:lnTo>
                    <a:lnTo>
                      <a:pt x="2004932" y="109576"/>
                    </a:lnTo>
                    <a:lnTo>
                      <a:pt x="2004932" y="124384"/>
                    </a:lnTo>
                    <a:lnTo>
                      <a:pt x="1994566" y="152518"/>
                    </a:lnTo>
                    <a:lnTo>
                      <a:pt x="1982720" y="177691"/>
                    </a:lnTo>
                    <a:lnTo>
                      <a:pt x="1961990" y="199902"/>
                    </a:lnTo>
                    <a:lnTo>
                      <a:pt x="1939778" y="217671"/>
                    </a:lnTo>
                    <a:lnTo>
                      <a:pt x="1914606" y="232478"/>
                    </a:lnTo>
                    <a:lnTo>
                      <a:pt x="1887952" y="239882"/>
                    </a:lnTo>
                    <a:lnTo>
                      <a:pt x="1873145" y="241363"/>
                    </a:lnTo>
                    <a:lnTo>
                      <a:pt x="1856857" y="241363"/>
                    </a:lnTo>
                    <a:lnTo>
                      <a:pt x="756662" y="241363"/>
                    </a:lnTo>
                    <a:lnTo>
                      <a:pt x="741854" y="241363"/>
                    </a:lnTo>
                    <a:lnTo>
                      <a:pt x="727047" y="239882"/>
                    </a:lnTo>
                    <a:lnTo>
                      <a:pt x="698912" y="232478"/>
                    </a:lnTo>
                    <a:lnTo>
                      <a:pt x="673740" y="217671"/>
                    </a:lnTo>
                    <a:lnTo>
                      <a:pt x="651528" y="199902"/>
                    </a:lnTo>
                    <a:lnTo>
                      <a:pt x="633759" y="177691"/>
                    </a:lnTo>
                    <a:lnTo>
                      <a:pt x="618952" y="152518"/>
                    </a:lnTo>
                    <a:lnTo>
                      <a:pt x="611548" y="124384"/>
                    </a:lnTo>
                    <a:lnTo>
                      <a:pt x="610068" y="109576"/>
                    </a:lnTo>
                    <a:lnTo>
                      <a:pt x="610068" y="94769"/>
                    </a:lnTo>
                    <a:lnTo>
                      <a:pt x="607106" y="82923"/>
                    </a:lnTo>
                    <a:lnTo>
                      <a:pt x="604145" y="72558"/>
                    </a:lnTo>
                    <a:lnTo>
                      <a:pt x="599702" y="62192"/>
                    </a:lnTo>
                    <a:lnTo>
                      <a:pt x="592299" y="54789"/>
                    </a:lnTo>
                    <a:lnTo>
                      <a:pt x="584895" y="47385"/>
                    </a:lnTo>
                    <a:lnTo>
                      <a:pt x="574530" y="42943"/>
                    </a:lnTo>
                    <a:lnTo>
                      <a:pt x="564164" y="39981"/>
                    </a:lnTo>
                    <a:lnTo>
                      <a:pt x="555280" y="39981"/>
                    </a:lnTo>
                    <a:lnTo>
                      <a:pt x="340571" y="39981"/>
                    </a:lnTo>
                    <a:close/>
                    <a:moveTo>
                      <a:pt x="315399" y="0"/>
                    </a:moveTo>
                    <a:lnTo>
                      <a:pt x="350937" y="0"/>
                    </a:lnTo>
                    <a:lnTo>
                      <a:pt x="2264063" y="0"/>
                    </a:lnTo>
                    <a:lnTo>
                      <a:pt x="2301082" y="0"/>
                    </a:lnTo>
                    <a:lnTo>
                      <a:pt x="2335139" y="5923"/>
                    </a:lnTo>
                    <a:lnTo>
                      <a:pt x="2367715" y="14808"/>
                    </a:lnTo>
                    <a:lnTo>
                      <a:pt x="2400292" y="28134"/>
                    </a:lnTo>
                    <a:lnTo>
                      <a:pt x="2429906" y="42942"/>
                    </a:lnTo>
                    <a:lnTo>
                      <a:pt x="2461002" y="60711"/>
                    </a:lnTo>
                    <a:lnTo>
                      <a:pt x="2487656" y="79960"/>
                    </a:lnTo>
                    <a:lnTo>
                      <a:pt x="2512828" y="102172"/>
                    </a:lnTo>
                    <a:lnTo>
                      <a:pt x="2535040" y="127344"/>
                    </a:lnTo>
                    <a:lnTo>
                      <a:pt x="2554289" y="155479"/>
                    </a:lnTo>
                    <a:lnTo>
                      <a:pt x="2572058" y="182132"/>
                    </a:lnTo>
                    <a:lnTo>
                      <a:pt x="2586866" y="214708"/>
                    </a:lnTo>
                    <a:lnTo>
                      <a:pt x="2600192" y="244323"/>
                    </a:lnTo>
                    <a:lnTo>
                      <a:pt x="2607596" y="279861"/>
                    </a:lnTo>
                    <a:lnTo>
                      <a:pt x="2612038" y="313918"/>
                    </a:lnTo>
                    <a:lnTo>
                      <a:pt x="2615000" y="349456"/>
                    </a:lnTo>
                    <a:lnTo>
                      <a:pt x="2615000" y="5161883"/>
                    </a:lnTo>
                    <a:lnTo>
                      <a:pt x="2612038" y="5195940"/>
                    </a:lnTo>
                    <a:lnTo>
                      <a:pt x="2607596" y="5231478"/>
                    </a:lnTo>
                    <a:lnTo>
                      <a:pt x="2600192" y="5264054"/>
                    </a:lnTo>
                    <a:lnTo>
                      <a:pt x="2586866" y="5296631"/>
                    </a:lnTo>
                    <a:lnTo>
                      <a:pt x="2572058" y="5329207"/>
                    </a:lnTo>
                    <a:lnTo>
                      <a:pt x="2554289" y="5355861"/>
                    </a:lnTo>
                    <a:lnTo>
                      <a:pt x="2535040" y="5383995"/>
                    </a:lnTo>
                    <a:lnTo>
                      <a:pt x="2512828" y="5407687"/>
                    </a:lnTo>
                    <a:lnTo>
                      <a:pt x="2487656" y="5431379"/>
                    </a:lnTo>
                    <a:lnTo>
                      <a:pt x="2461002" y="5450628"/>
                    </a:lnTo>
                    <a:lnTo>
                      <a:pt x="2429906" y="5468397"/>
                    </a:lnTo>
                    <a:lnTo>
                      <a:pt x="2400292" y="5483205"/>
                    </a:lnTo>
                    <a:lnTo>
                      <a:pt x="2367715" y="5495051"/>
                    </a:lnTo>
                    <a:lnTo>
                      <a:pt x="2335139" y="5502455"/>
                    </a:lnTo>
                    <a:lnTo>
                      <a:pt x="2301082" y="5508378"/>
                    </a:lnTo>
                    <a:lnTo>
                      <a:pt x="2264063" y="5509858"/>
                    </a:lnTo>
                    <a:lnTo>
                      <a:pt x="350937" y="5509858"/>
                    </a:lnTo>
                    <a:lnTo>
                      <a:pt x="315399" y="5508378"/>
                    </a:lnTo>
                    <a:lnTo>
                      <a:pt x="281342" y="5502455"/>
                    </a:lnTo>
                    <a:lnTo>
                      <a:pt x="245804" y="5495051"/>
                    </a:lnTo>
                    <a:lnTo>
                      <a:pt x="213228" y="5483205"/>
                    </a:lnTo>
                    <a:lnTo>
                      <a:pt x="183613" y="5468397"/>
                    </a:lnTo>
                    <a:lnTo>
                      <a:pt x="153998" y="5450628"/>
                    </a:lnTo>
                    <a:lnTo>
                      <a:pt x="128825" y="5431379"/>
                    </a:lnTo>
                    <a:lnTo>
                      <a:pt x="103653" y="5407687"/>
                    </a:lnTo>
                    <a:lnTo>
                      <a:pt x="78480" y="5383995"/>
                    </a:lnTo>
                    <a:lnTo>
                      <a:pt x="59230" y="5355861"/>
                    </a:lnTo>
                    <a:lnTo>
                      <a:pt x="41461" y="5329207"/>
                    </a:lnTo>
                    <a:lnTo>
                      <a:pt x="26654" y="5296631"/>
                    </a:lnTo>
                    <a:lnTo>
                      <a:pt x="16288" y="5264054"/>
                    </a:lnTo>
                    <a:lnTo>
                      <a:pt x="7404" y="5231478"/>
                    </a:lnTo>
                    <a:lnTo>
                      <a:pt x="1481" y="5195940"/>
                    </a:lnTo>
                    <a:lnTo>
                      <a:pt x="0" y="5161883"/>
                    </a:lnTo>
                    <a:lnTo>
                      <a:pt x="0" y="349456"/>
                    </a:lnTo>
                    <a:lnTo>
                      <a:pt x="1481" y="313918"/>
                    </a:lnTo>
                    <a:lnTo>
                      <a:pt x="7404" y="279861"/>
                    </a:lnTo>
                    <a:lnTo>
                      <a:pt x="16288" y="244323"/>
                    </a:lnTo>
                    <a:lnTo>
                      <a:pt x="26654" y="214708"/>
                    </a:lnTo>
                    <a:lnTo>
                      <a:pt x="41461" y="182132"/>
                    </a:lnTo>
                    <a:lnTo>
                      <a:pt x="59230" y="155479"/>
                    </a:lnTo>
                    <a:lnTo>
                      <a:pt x="78480" y="127344"/>
                    </a:lnTo>
                    <a:lnTo>
                      <a:pt x="103653" y="102172"/>
                    </a:lnTo>
                    <a:lnTo>
                      <a:pt x="128825" y="79960"/>
                    </a:lnTo>
                    <a:lnTo>
                      <a:pt x="153998" y="60711"/>
                    </a:lnTo>
                    <a:lnTo>
                      <a:pt x="183613" y="42942"/>
                    </a:lnTo>
                    <a:lnTo>
                      <a:pt x="213228" y="28134"/>
                    </a:lnTo>
                    <a:lnTo>
                      <a:pt x="245804" y="14808"/>
                    </a:lnTo>
                    <a:lnTo>
                      <a:pt x="281342" y="59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47" name="Freeform 105">
                <a:extLst>
                  <a:ext uri="{FF2B5EF4-FFF2-40B4-BE49-F238E27FC236}">
                    <a16:creationId xmlns:a16="http://schemas.microsoft.com/office/drawing/2014/main" id="{17F84F7C-2909-23F3-0F4B-E4A1B0792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86696" y="764397"/>
                <a:ext cx="347976" cy="37019"/>
              </a:xfrm>
              <a:custGeom>
                <a:avLst/>
                <a:gdLst>
                  <a:gd name="T0" fmla="*/ 222 w 235"/>
                  <a:gd name="T1" fmla="*/ 25 h 25"/>
                  <a:gd name="T2" fmla="*/ 11 w 235"/>
                  <a:gd name="T3" fmla="*/ 25 h 25"/>
                  <a:gd name="T4" fmla="*/ 11 w 235"/>
                  <a:gd name="T5" fmla="*/ 25 h 25"/>
                  <a:gd name="T6" fmla="*/ 8 w 235"/>
                  <a:gd name="T7" fmla="*/ 23 h 25"/>
                  <a:gd name="T8" fmla="*/ 3 w 235"/>
                  <a:gd name="T9" fmla="*/ 22 h 25"/>
                  <a:gd name="T10" fmla="*/ 1 w 235"/>
                  <a:gd name="T11" fmla="*/ 17 h 25"/>
                  <a:gd name="T12" fmla="*/ 0 w 235"/>
                  <a:gd name="T13" fmla="*/ 12 h 25"/>
                  <a:gd name="T14" fmla="*/ 0 w 235"/>
                  <a:gd name="T15" fmla="*/ 12 h 25"/>
                  <a:gd name="T16" fmla="*/ 0 w 235"/>
                  <a:gd name="T17" fmla="*/ 12 h 25"/>
                  <a:gd name="T18" fmla="*/ 1 w 235"/>
                  <a:gd name="T19" fmla="*/ 8 h 25"/>
                  <a:gd name="T20" fmla="*/ 3 w 235"/>
                  <a:gd name="T21" fmla="*/ 3 h 25"/>
                  <a:gd name="T22" fmla="*/ 8 w 235"/>
                  <a:gd name="T23" fmla="*/ 2 h 25"/>
                  <a:gd name="T24" fmla="*/ 11 w 235"/>
                  <a:gd name="T25" fmla="*/ 0 h 25"/>
                  <a:gd name="T26" fmla="*/ 222 w 235"/>
                  <a:gd name="T27" fmla="*/ 0 h 25"/>
                  <a:gd name="T28" fmla="*/ 222 w 235"/>
                  <a:gd name="T29" fmla="*/ 0 h 25"/>
                  <a:gd name="T30" fmla="*/ 227 w 235"/>
                  <a:gd name="T31" fmla="*/ 2 h 25"/>
                  <a:gd name="T32" fmla="*/ 232 w 235"/>
                  <a:gd name="T33" fmla="*/ 3 h 25"/>
                  <a:gd name="T34" fmla="*/ 234 w 235"/>
                  <a:gd name="T35" fmla="*/ 8 h 25"/>
                  <a:gd name="T36" fmla="*/ 235 w 235"/>
                  <a:gd name="T37" fmla="*/ 12 h 25"/>
                  <a:gd name="T38" fmla="*/ 235 w 235"/>
                  <a:gd name="T39" fmla="*/ 12 h 25"/>
                  <a:gd name="T40" fmla="*/ 235 w 235"/>
                  <a:gd name="T41" fmla="*/ 12 h 25"/>
                  <a:gd name="T42" fmla="*/ 234 w 235"/>
                  <a:gd name="T43" fmla="*/ 17 h 25"/>
                  <a:gd name="T44" fmla="*/ 232 w 235"/>
                  <a:gd name="T45" fmla="*/ 22 h 25"/>
                  <a:gd name="T46" fmla="*/ 227 w 235"/>
                  <a:gd name="T47" fmla="*/ 23 h 25"/>
                  <a:gd name="T48" fmla="*/ 222 w 235"/>
                  <a:gd name="T49" fmla="*/ 25 h 25"/>
                  <a:gd name="T50" fmla="*/ 222 w 235"/>
                  <a:gd name="T5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5" h="25">
                    <a:moveTo>
                      <a:pt x="222" y="25"/>
                    </a:moveTo>
                    <a:lnTo>
                      <a:pt x="11" y="25"/>
                    </a:lnTo>
                    <a:lnTo>
                      <a:pt x="11" y="25"/>
                    </a:lnTo>
                    <a:lnTo>
                      <a:pt x="8" y="23"/>
                    </a:lnTo>
                    <a:lnTo>
                      <a:pt x="3" y="22"/>
                    </a:lnTo>
                    <a:lnTo>
                      <a:pt x="1" y="17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3" y="3"/>
                    </a:lnTo>
                    <a:lnTo>
                      <a:pt x="8" y="2"/>
                    </a:lnTo>
                    <a:lnTo>
                      <a:pt x="11" y="0"/>
                    </a:lnTo>
                    <a:lnTo>
                      <a:pt x="222" y="0"/>
                    </a:lnTo>
                    <a:lnTo>
                      <a:pt x="222" y="0"/>
                    </a:lnTo>
                    <a:lnTo>
                      <a:pt x="227" y="2"/>
                    </a:lnTo>
                    <a:lnTo>
                      <a:pt x="232" y="3"/>
                    </a:lnTo>
                    <a:lnTo>
                      <a:pt x="234" y="8"/>
                    </a:lnTo>
                    <a:lnTo>
                      <a:pt x="235" y="12"/>
                    </a:lnTo>
                    <a:lnTo>
                      <a:pt x="235" y="12"/>
                    </a:lnTo>
                    <a:lnTo>
                      <a:pt x="235" y="12"/>
                    </a:lnTo>
                    <a:lnTo>
                      <a:pt x="234" y="17"/>
                    </a:lnTo>
                    <a:lnTo>
                      <a:pt x="232" y="22"/>
                    </a:lnTo>
                    <a:lnTo>
                      <a:pt x="227" y="23"/>
                    </a:lnTo>
                    <a:lnTo>
                      <a:pt x="222" y="25"/>
                    </a:lnTo>
                    <a:lnTo>
                      <a:pt x="222" y="25"/>
                    </a:lnTo>
                    <a:close/>
                  </a:path>
                </a:pathLst>
              </a:custGeom>
              <a:solidFill>
                <a:srgbClr val="1710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48" name="Freeform 106">
                <a:extLst>
                  <a:ext uri="{FF2B5EF4-FFF2-40B4-BE49-F238E27FC236}">
                    <a16:creationId xmlns:a16="http://schemas.microsoft.com/office/drawing/2014/main" id="{AF11564C-83A0-8AA4-A1A2-994582681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7594" y="742185"/>
                <a:ext cx="81442" cy="81442"/>
              </a:xfrm>
              <a:custGeom>
                <a:avLst/>
                <a:gdLst>
                  <a:gd name="T0" fmla="*/ 55 w 55"/>
                  <a:gd name="T1" fmla="*/ 27 h 55"/>
                  <a:gd name="T2" fmla="*/ 55 w 55"/>
                  <a:gd name="T3" fmla="*/ 27 h 55"/>
                  <a:gd name="T4" fmla="*/ 54 w 55"/>
                  <a:gd name="T5" fmla="*/ 33 h 55"/>
                  <a:gd name="T6" fmla="*/ 52 w 55"/>
                  <a:gd name="T7" fmla="*/ 38 h 55"/>
                  <a:gd name="T8" fmla="*/ 50 w 55"/>
                  <a:gd name="T9" fmla="*/ 42 h 55"/>
                  <a:gd name="T10" fmla="*/ 47 w 55"/>
                  <a:gd name="T11" fmla="*/ 47 h 55"/>
                  <a:gd name="T12" fmla="*/ 42 w 55"/>
                  <a:gd name="T13" fmla="*/ 50 h 55"/>
                  <a:gd name="T14" fmla="*/ 38 w 55"/>
                  <a:gd name="T15" fmla="*/ 52 h 55"/>
                  <a:gd name="T16" fmla="*/ 33 w 55"/>
                  <a:gd name="T17" fmla="*/ 54 h 55"/>
                  <a:gd name="T18" fmla="*/ 27 w 55"/>
                  <a:gd name="T19" fmla="*/ 55 h 55"/>
                  <a:gd name="T20" fmla="*/ 27 w 55"/>
                  <a:gd name="T21" fmla="*/ 55 h 55"/>
                  <a:gd name="T22" fmla="*/ 22 w 55"/>
                  <a:gd name="T23" fmla="*/ 54 h 55"/>
                  <a:gd name="T24" fmla="*/ 17 w 55"/>
                  <a:gd name="T25" fmla="*/ 52 h 55"/>
                  <a:gd name="T26" fmla="*/ 11 w 55"/>
                  <a:gd name="T27" fmla="*/ 50 h 55"/>
                  <a:gd name="T28" fmla="*/ 8 w 55"/>
                  <a:gd name="T29" fmla="*/ 47 h 55"/>
                  <a:gd name="T30" fmla="*/ 5 w 55"/>
                  <a:gd name="T31" fmla="*/ 42 h 55"/>
                  <a:gd name="T32" fmla="*/ 3 w 55"/>
                  <a:gd name="T33" fmla="*/ 38 h 55"/>
                  <a:gd name="T34" fmla="*/ 1 w 55"/>
                  <a:gd name="T35" fmla="*/ 33 h 55"/>
                  <a:gd name="T36" fmla="*/ 0 w 55"/>
                  <a:gd name="T37" fmla="*/ 27 h 55"/>
                  <a:gd name="T38" fmla="*/ 0 w 55"/>
                  <a:gd name="T39" fmla="*/ 27 h 55"/>
                  <a:gd name="T40" fmla="*/ 1 w 55"/>
                  <a:gd name="T41" fmla="*/ 22 h 55"/>
                  <a:gd name="T42" fmla="*/ 3 w 55"/>
                  <a:gd name="T43" fmla="*/ 17 h 55"/>
                  <a:gd name="T44" fmla="*/ 5 w 55"/>
                  <a:gd name="T45" fmla="*/ 11 h 55"/>
                  <a:gd name="T46" fmla="*/ 8 w 55"/>
                  <a:gd name="T47" fmla="*/ 8 h 55"/>
                  <a:gd name="T48" fmla="*/ 11 w 55"/>
                  <a:gd name="T49" fmla="*/ 5 h 55"/>
                  <a:gd name="T50" fmla="*/ 17 w 55"/>
                  <a:gd name="T51" fmla="*/ 3 h 55"/>
                  <a:gd name="T52" fmla="*/ 22 w 55"/>
                  <a:gd name="T53" fmla="*/ 1 h 55"/>
                  <a:gd name="T54" fmla="*/ 27 w 55"/>
                  <a:gd name="T55" fmla="*/ 0 h 55"/>
                  <a:gd name="T56" fmla="*/ 27 w 55"/>
                  <a:gd name="T57" fmla="*/ 0 h 55"/>
                  <a:gd name="T58" fmla="*/ 33 w 55"/>
                  <a:gd name="T59" fmla="*/ 1 h 55"/>
                  <a:gd name="T60" fmla="*/ 38 w 55"/>
                  <a:gd name="T61" fmla="*/ 3 h 55"/>
                  <a:gd name="T62" fmla="*/ 42 w 55"/>
                  <a:gd name="T63" fmla="*/ 5 h 55"/>
                  <a:gd name="T64" fmla="*/ 47 w 55"/>
                  <a:gd name="T65" fmla="*/ 8 h 55"/>
                  <a:gd name="T66" fmla="*/ 50 w 55"/>
                  <a:gd name="T67" fmla="*/ 11 h 55"/>
                  <a:gd name="T68" fmla="*/ 52 w 55"/>
                  <a:gd name="T69" fmla="*/ 17 h 55"/>
                  <a:gd name="T70" fmla="*/ 54 w 55"/>
                  <a:gd name="T71" fmla="*/ 22 h 55"/>
                  <a:gd name="T72" fmla="*/ 55 w 55"/>
                  <a:gd name="T73" fmla="*/ 27 h 55"/>
                  <a:gd name="T74" fmla="*/ 55 w 55"/>
                  <a:gd name="T7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5" h="55">
                    <a:moveTo>
                      <a:pt x="55" y="27"/>
                    </a:moveTo>
                    <a:lnTo>
                      <a:pt x="55" y="27"/>
                    </a:lnTo>
                    <a:lnTo>
                      <a:pt x="54" y="33"/>
                    </a:lnTo>
                    <a:lnTo>
                      <a:pt x="52" y="38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2" y="50"/>
                    </a:lnTo>
                    <a:lnTo>
                      <a:pt x="38" y="52"/>
                    </a:lnTo>
                    <a:lnTo>
                      <a:pt x="33" y="54"/>
                    </a:lnTo>
                    <a:lnTo>
                      <a:pt x="27" y="55"/>
                    </a:lnTo>
                    <a:lnTo>
                      <a:pt x="27" y="55"/>
                    </a:lnTo>
                    <a:lnTo>
                      <a:pt x="22" y="54"/>
                    </a:lnTo>
                    <a:lnTo>
                      <a:pt x="17" y="52"/>
                    </a:lnTo>
                    <a:lnTo>
                      <a:pt x="11" y="50"/>
                    </a:lnTo>
                    <a:lnTo>
                      <a:pt x="8" y="47"/>
                    </a:lnTo>
                    <a:lnTo>
                      <a:pt x="5" y="42"/>
                    </a:lnTo>
                    <a:lnTo>
                      <a:pt x="3" y="38"/>
                    </a:lnTo>
                    <a:lnTo>
                      <a:pt x="1" y="33"/>
                    </a:lnTo>
                    <a:lnTo>
                      <a:pt x="0" y="27"/>
                    </a:lnTo>
                    <a:lnTo>
                      <a:pt x="0" y="27"/>
                    </a:lnTo>
                    <a:lnTo>
                      <a:pt x="1" y="22"/>
                    </a:lnTo>
                    <a:lnTo>
                      <a:pt x="3" y="17"/>
                    </a:lnTo>
                    <a:lnTo>
                      <a:pt x="5" y="11"/>
                    </a:lnTo>
                    <a:lnTo>
                      <a:pt x="8" y="8"/>
                    </a:lnTo>
                    <a:lnTo>
                      <a:pt x="11" y="5"/>
                    </a:lnTo>
                    <a:lnTo>
                      <a:pt x="17" y="3"/>
                    </a:lnTo>
                    <a:lnTo>
                      <a:pt x="22" y="1"/>
                    </a:lnTo>
                    <a:lnTo>
                      <a:pt x="27" y="0"/>
                    </a:lnTo>
                    <a:lnTo>
                      <a:pt x="27" y="0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5"/>
                    </a:lnTo>
                    <a:lnTo>
                      <a:pt x="47" y="8"/>
                    </a:lnTo>
                    <a:lnTo>
                      <a:pt x="50" y="11"/>
                    </a:lnTo>
                    <a:lnTo>
                      <a:pt x="52" y="17"/>
                    </a:lnTo>
                    <a:lnTo>
                      <a:pt x="54" y="22"/>
                    </a:lnTo>
                    <a:lnTo>
                      <a:pt x="55" y="27"/>
                    </a:lnTo>
                    <a:lnTo>
                      <a:pt x="55" y="27"/>
                    </a:lnTo>
                    <a:close/>
                  </a:path>
                </a:pathLst>
              </a:custGeom>
              <a:solidFill>
                <a:srgbClr val="12141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49" name="Freeform 107">
                <a:extLst>
                  <a:ext uri="{FF2B5EF4-FFF2-40B4-BE49-F238E27FC236}">
                    <a16:creationId xmlns:a16="http://schemas.microsoft.com/office/drawing/2014/main" id="{0054202E-879A-01DF-EF89-A0C7E76D5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4978" y="761435"/>
                <a:ext cx="26653" cy="29615"/>
              </a:xfrm>
              <a:custGeom>
                <a:avLst/>
                <a:gdLst>
                  <a:gd name="T0" fmla="*/ 18 w 18"/>
                  <a:gd name="T1" fmla="*/ 10 h 20"/>
                  <a:gd name="T2" fmla="*/ 18 w 18"/>
                  <a:gd name="T3" fmla="*/ 10 h 20"/>
                  <a:gd name="T4" fmla="*/ 18 w 18"/>
                  <a:gd name="T5" fmla="*/ 14 h 20"/>
                  <a:gd name="T6" fmla="*/ 16 w 18"/>
                  <a:gd name="T7" fmla="*/ 17 h 20"/>
                  <a:gd name="T8" fmla="*/ 13 w 18"/>
                  <a:gd name="T9" fmla="*/ 19 h 20"/>
                  <a:gd name="T10" fmla="*/ 10 w 18"/>
                  <a:gd name="T11" fmla="*/ 20 h 20"/>
                  <a:gd name="T12" fmla="*/ 10 w 18"/>
                  <a:gd name="T13" fmla="*/ 20 h 20"/>
                  <a:gd name="T14" fmla="*/ 5 w 18"/>
                  <a:gd name="T15" fmla="*/ 19 h 20"/>
                  <a:gd name="T16" fmla="*/ 3 w 18"/>
                  <a:gd name="T17" fmla="*/ 17 h 20"/>
                  <a:gd name="T18" fmla="*/ 0 w 18"/>
                  <a:gd name="T19" fmla="*/ 14 h 20"/>
                  <a:gd name="T20" fmla="*/ 0 w 18"/>
                  <a:gd name="T21" fmla="*/ 10 h 20"/>
                  <a:gd name="T22" fmla="*/ 0 w 18"/>
                  <a:gd name="T23" fmla="*/ 10 h 20"/>
                  <a:gd name="T24" fmla="*/ 0 w 18"/>
                  <a:gd name="T25" fmla="*/ 7 h 20"/>
                  <a:gd name="T26" fmla="*/ 3 w 18"/>
                  <a:gd name="T27" fmla="*/ 4 h 20"/>
                  <a:gd name="T28" fmla="*/ 5 w 18"/>
                  <a:gd name="T29" fmla="*/ 2 h 20"/>
                  <a:gd name="T30" fmla="*/ 10 w 18"/>
                  <a:gd name="T31" fmla="*/ 0 h 20"/>
                  <a:gd name="T32" fmla="*/ 10 w 18"/>
                  <a:gd name="T33" fmla="*/ 0 h 20"/>
                  <a:gd name="T34" fmla="*/ 13 w 18"/>
                  <a:gd name="T35" fmla="*/ 2 h 20"/>
                  <a:gd name="T36" fmla="*/ 16 w 18"/>
                  <a:gd name="T37" fmla="*/ 4 h 20"/>
                  <a:gd name="T38" fmla="*/ 18 w 18"/>
                  <a:gd name="T39" fmla="*/ 7 h 20"/>
                  <a:gd name="T40" fmla="*/ 18 w 18"/>
                  <a:gd name="T41" fmla="*/ 10 h 20"/>
                  <a:gd name="T42" fmla="*/ 18 w 18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" h="20">
                    <a:moveTo>
                      <a:pt x="18" y="10"/>
                    </a:moveTo>
                    <a:lnTo>
                      <a:pt x="18" y="10"/>
                    </a:lnTo>
                    <a:lnTo>
                      <a:pt x="18" y="14"/>
                    </a:lnTo>
                    <a:lnTo>
                      <a:pt x="16" y="17"/>
                    </a:lnTo>
                    <a:lnTo>
                      <a:pt x="13" y="19"/>
                    </a:lnTo>
                    <a:lnTo>
                      <a:pt x="10" y="20"/>
                    </a:lnTo>
                    <a:lnTo>
                      <a:pt x="10" y="20"/>
                    </a:lnTo>
                    <a:lnTo>
                      <a:pt x="5" y="19"/>
                    </a:lnTo>
                    <a:lnTo>
                      <a:pt x="3" y="17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0" y="0"/>
                    </a:lnTo>
                    <a:lnTo>
                      <a:pt x="13" y="2"/>
                    </a:lnTo>
                    <a:lnTo>
                      <a:pt x="16" y="4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8" y="10"/>
                    </a:lnTo>
                    <a:close/>
                  </a:path>
                </a:pathLst>
              </a:custGeom>
              <a:solidFill>
                <a:srgbClr val="1E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50" name="Freeform 108">
                <a:extLst>
                  <a:ext uri="{FF2B5EF4-FFF2-40B4-BE49-F238E27FC236}">
                    <a16:creationId xmlns:a16="http://schemas.microsoft.com/office/drawing/2014/main" id="{34831D9A-70D4-5ED9-2CD6-70DB41D3E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2017" y="764397"/>
                <a:ext cx="25173" cy="22212"/>
              </a:xfrm>
              <a:custGeom>
                <a:avLst/>
                <a:gdLst>
                  <a:gd name="T0" fmla="*/ 17 w 17"/>
                  <a:gd name="T1" fmla="*/ 8 h 15"/>
                  <a:gd name="T2" fmla="*/ 17 w 17"/>
                  <a:gd name="T3" fmla="*/ 8 h 15"/>
                  <a:gd name="T4" fmla="*/ 17 w 17"/>
                  <a:gd name="T5" fmla="*/ 10 h 15"/>
                  <a:gd name="T6" fmla="*/ 15 w 17"/>
                  <a:gd name="T7" fmla="*/ 13 h 15"/>
                  <a:gd name="T8" fmla="*/ 12 w 17"/>
                  <a:gd name="T9" fmla="*/ 15 h 15"/>
                  <a:gd name="T10" fmla="*/ 8 w 17"/>
                  <a:gd name="T11" fmla="*/ 15 h 15"/>
                  <a:gd name="T12" fmla="*/ 8 w 17"/>
                  <a:gd name="T13" fmla="*/ 15 h 15"/>
                  <a:gd name="T14" fmla="*/ 5 w 17"/>
                  <a:gd name="T15" fmla="*/ 15 h 15"/>
                  <a:gd name="T16" fmla="*/ 3 w 17"/>
                  <a:gd name="T17" fmla="*/ 13 h 15"/>
                  <a:gd name="T18" fmla="*/ 2 w 17"/>
                  <a:gd name="T19" fmla="*/ 10 h 15"/>
                  <a:gd name="T20" fmla="*/ 0 w 17"/>
                  <a:gd name="T21" fmla="*/ 8 h 15"/>
                  <a:gd name="T22" fmla="*/ 0 w 17"/>
                  <a:gd name="T23" fmla="*/ 8 h 15"/>
                  <a:gd name="T24" fmla="*/ 2 w 17"/>
                  <a:gd name="T25" fmla="*/ 5 h 15"/>
                  <a:gd name="T26" fmla="*/ 3 w 17"/>
                  <a:gd name="T27" fmla="*/ 2 h 15"/>
                  <a:gd name="T28" fmla="*/ 5 w 17"/>
                  <a:gd name="T29" fmla="*/ 0 h 15"/>
                  <a:gd name="T30" fmla="*/ 8 w 17"/>
                  <a:gd name="T31" fmla="*/ 0 h 15"/>
                  <a:gd name="T32" fmla="*/ 8 w 17"/>
                  <a:gd name="T33" fmla="*/ 0 h 15"/>
                  <a:gd name="T34" fmla="*/ 12 w 17"/>
                  <a:gd name="T35" fmla="*/ 0 h 15"/>
                  <a:gd name="T36" fmla="*/ 15 w 17"/>
                  <a:gd name="T37" fmla="*/ 2 h 15"/>
                  <a:gd name="T38" fmla="*/ 17 w 17"/>
                  <a:gd name="T39" fmla="*/ 5 h 15"/>
                  <a:gd name="T40" fmla="*/ 17 w 17"/>
                  <a:gd name="T41" fmla="*/ 8 h 15"/>
                  <a:gd name="T42" fmla="*/ 17 w 17"/>
                  <a:gd name="T43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7" h="15">
                    <a:moveTo>
                      <a:pt x="17" y="8"/>
                    </a:moveTo>
                    <a:lnTo>
                      <a:pt x="17" y="8"/>
                    </a:lnTo>
                    <a:lnTo>
                      <a:pt x="17" y="10"/>
                    </a:lnTo>
                    <a:lnTo>
                      <a:pt x="15" y="13"/>
                    </a:lnTo>
                    <a:lnTo>
                      <a:pt x="12" y="15"/>
                    </a:lnTo>
                    <a:lnTo>
                      <a:pt x="8" y="15"/>
                    </a:lnTo>
                    <a:lnTo>
                      <a:pt x="8" y="15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5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12" y="0"/>
                    </a:lnTo>
                    <a:lnTo>
                      <a:pt x="15" y="2"/>
                    </a:lnTo>
                    <a:lnTo>
                      <a:pt x="17" y="5"/>
                    </a:lnTo>
                    <a:lnTo>
                      <a:pt x="17" y="8"/>
                    </a:ln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223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51" name="Freeform 109">
                <a:extLst>
                  <a:ext uri="{FF2B5EF4-FFF2-40B4-BE49-F238E27FC236}">
                    <a16:creationId xmlns:a16="http://schemas.microsoft.com/office/drawing/2014/main" id="{8B281796-1D13-00CA-9EC4-F45ABDC7F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6458" y="768839"/>
                <a:ext cx="10366" cy="13327"/>
              </a:xfrm>
              <a:custGeom>
                <a:avLst/>
                <a:gdLst>
                  <a:gd name="T0" fmla="*/ 7 w 7"/>
                  <a:gd name="T1" fmla="*/ 5 h 9"/>
                  <a:gd name="T2" fmla="*/ 7 w 7"/>
                  <a:gd name="T3" fmla="*/ 5 h 9"/>
                  <a:gd name="T4" fmla="*/ 7 w 7"/>
                  <a:gd name="T5" fmla="*/ 7 h 9"/>
                  <a:gd name="T6" fmla="*/ 4 w 7"/>
                  <a:gd name="T7" fmla="*/ 9 h 9"/>
                  <a:gd name="T8" fmla="*/ 4 w 7"/>
                  <a:gd name="T9" fmla="*/ 9 h 9"/>
                  <a:gd name="T10" fmla="*/ 0 w 7"/>
                  <a:gd name="T11" fmla="*/ 7 h 9"/>
                  <a:gd name="T12" fmla="*/ 0 w 7"/>
                  <a:gd name="T13" fmla="*/ 5 h 9"/>
                  <a:gd name="T14" fmla="*/ 0 w 7"/>
                  <a:gd name="T15" fmla="*/ 5 h 9"/>
                  <a:gd name="T16" fmla="*/ 0 w 7"/>
                  <a:gd name="T17" fmla="*/ 2 h 9"/>
                  <a:gd name="T18" fmla="*/ 4 w 7"/>
                  <a:gd name="T19" fmla="*/ 0 h 9"/>
                  <a:gd name="T20" fmla="*/ 4 w 7"/>
                  <a:gd name="T21" fmla="*/ 0 h 9"/>
                  <a:gd name="T22" fmla="*/ 7 w 7"/>
                  <a:gd name="T23" fmla="*/ 2 h 9"/>
                  <a:gd name="T24" fmla="*/ 7 w 7"/>
                  <a:gd name="T25" fmla="*/ 5 h 9"/>
                  <a:gd name="T26" fmla="*/ 7 w 7"/>
                  <a:gd name="T27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" h="9">
                    <a:moveTo>
                      <a:pt x="7" y="5"/>
                    </a:moveTo>
                    <a:lnTo>
                      <a:pt x="7" y="5"/>
                    </a:lnTo>
                    <a:lnTo>
                      <a:pt x="7" y="7"/>
                    </a:lnTo>
                    <a:lnTo>
                      <a:pt x="4" y="9"/>
                    </a:lnTo>
                    <a:lnTo>
                      <a:pt x="4" y="9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7" y="2"/>
                    </a:lnTo>
                    <a:lnTo>
                      <a:pt x="7" y="5"/>
                    </a:lnTo>
                    <a:lnTo>
                      <a:pt x="7" y="5"/>
                    </a:lnTo>
                    <a:close/>
                  </a:path>
                </a:pathLst>
              </a:custGeom>
              <a:solidFill>
                <a:srgbClr val="2F4C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52" name="Freeform 110">
                <a:extLst>
                  <a:ext uri="{FF2B5EF4-FFF2-40B4-BE49-F238E27FC236}">
                    <a16:creationId xmlns:a16="http://schemas.microsoft.com/office/drawing/2014/main" id="{88B38E43-41A3-6D1F-EA83-CE1BD78C5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9440" y="767359"/>
                <a:ext cx="22212" cy="29615"/>
              </a:xfrm>
              <a:custGeom>
                <a:avLst/>
                <a:gdLst>
                  <a:gd name="T0" fmla="*/ 15 w 15"/>
                  <a:gd name="T1" fmla="*/ 10 h 20"/>
                  <a:gd name="T2" fmla="*/ 15 w 15"/>
                  <a:gd name="T3" fmla="*/ 10 h 20"/>
                  <a:gd name="T4" fmla="*/ 14 w 15"/>
                  <a:gd name="T5" fmla="*/ 13 h 20"/>
                  <a:gd name="T6" fmla="*/ 12 w 15"/>
                  <a:gd name="T7" fmla="*/ 16 h 20"/>
                  <a:gd name="T8" fmla="*/ 10 w 15"/>
                  <a:gd name="T9" fmla="*/ 18 h 20"/>
                  <a:gd name="T10" fmla="*/ 9 w 15"/>
                  <a:gd name="T11" fmla="*/ 20 h 20"/>
                  <a:gd name="T12" fmla="*/ 9 w 15"/>
                  <a:gd name="T13" fmla="*/ 20 h 20"/>
                  <a:gd name="T14" fmla="*/ 5 w 15"/>
                  <a:gd name="T15" fmla="*/ 18 h 20"/>
                  <a:gd name="T16" fmla="*/ 3 w 15"/>
                  <a:gd name="T17" fmla="*/ 16 h 20"/>
                  <a:gd name="T18" fmla="*/ 2 w 15"/>
                  <a:gd name="T19" fmla="*/ 13 h 20"/>
                  <a:gd name="T20" fmla="*/ 0 w 15"/>
                  <a:gd name="T21" fmla="*/ 10 h 20"/>
                  <a:gd name="T22" fmla="*/ 0 w 15"/>
                  <a:gd name="T23" fmla="*/ 10 h 20"/>
                  <a:gd name="T24" fmla="*/ 2 w 15"/>
                  <a:gd name="T25" fmla="*/ 6 h 20"/>
                  <a:gd name="T26" fmla="*/ 3 w 15"/>
                  <a:gd name="T27" fmla="*/ 3 h 20"/>
                  <a:gd name="T28" fmla="*/ 5 w 15"/>
                  <a:gd name="T29" fmla="*/ 1 h 20"/>
                  <a:gd name="T30" fmla="*/ 9 w 15"/>
                  <a:gd name="T31" fmla="*/ 0 h 20"/>
                  <a:gd name="T32" fmla="*/ 9 w 15"/>
                  <a:gd name="T33" fmla="*/ 0 h 20"/>
                  <a:gd name="T34" fmla="*/ 10 w 15"/>
                  <a:gd name="T35" fmla="*/ 1 h 20"/>
                  <a:gd name="T36" fmla="*/ 12 w 15"/>
                  <a:gd name="T37" fmla="*/ 3 h 20"/>
                  <a:gd name="T38" fmla="*/ 14 w 15"/>
                  <a:gd name="T39" fmla="*/ 6 h 20"/>
                  <a:gd name="T40" fmla="*/ 15 w 15"/>
                  <a:gd name="T41" fmla="*/ 10 h 20"/>
                  <a:gd name="T42" fmla="*/ 15 w 15"/>
                  <a:gd name="T43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5" h="20">
                    <a:moveTo>
                      <a:pt x="15" y="10"/>
                    </a:moveTo>
                    <a:lnTo>
                      <a:pt x="15" y="10"/>
                    </a:lnTo>
                    <a:lnTo>
                      <a:pt x="14" y="13"/>
                    </a:lnTo>
                    <a:lnTo>
                      <a:pt x="12" y="16"/>
                    </a:lnTo>
                    <a:lnTo>
                      <a:pt x="10" y="18"/>
                    </a:lnTo>
                    <a:lnTo>
                      <a:pt x="9" y="20"/>
                    </a:lnTo>
                    <a:lnTo>
                      <a:pt x="9" y="20"/>
                    </a:lnTo>
                    <a:lnTo>
                      <a:pt x="5" y="18"/>
                    </a:lnTo>
                    <a:lnTo>
                      <a:pt x="3" y="16"/>
                    </a:lnTo>
                    <a:lnTo>
                      <a:pt x="2" y="13"/>
                    </a:lnTo>
                    <a:lnTo>
                      <a:pt x="0" y="10"/>
                    </a:lnTo>
                    <a:lnTo>
                      <a:pt x="0" y="10"/>
                    </a:lnTo>
                    <a:lnTo>
                      <a:pt x="2" y="6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9" y="0"/>
                    </a:lnTo>
                    <a:lnTo>
                      <a:pt x="9" y="0"/>
                    </a:lnTo>
                    <a:lnTo>
                      <a:pt x="10" y="1"/>
                    </a:lnTo>
                    <a:lnTo>
                      <a:pt x="12" y="3"/>
                    </a:lnTo>
                    <a:lnTo>
                      <a:pt x="14" y="6"/>
                    </a:lnTo>
                    <a:lnTo>
                      <a:pt x="15" y="10"/>
                    </a:lnTo>
                    <a:lnTo>
                      <a:pt x="15" y="10"/>
                    </a:lnTo>
                    <a:close/>
                  </a:path>
                </a:pathLst>
              </a:custGeom>
              <a:solidFill>
                <a:srgbClr val="1E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53" name="Freeform 111">
                <a:extLst>
                  <a:ext uri="{FF2B5EF4-FFF2-40B4-BE49-F238E27FC236}">
                    <a16:creationId xmlns:a16="http://schemas.microsoft.com/office/drawing/2014/main" id="{F0176588-8A91-B50A-16E1-0819F6203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3882" y="771800"/>
                <a:ext cx="16288" cy="19250"/>
              </a:xfrm>
              <a:custGeom>
                <a:avLst/>
                <a:gdLst>
                  <a:gd name="T0" fmla="*/ 11 w 11"/>
                  <a:gd name="T1" fmla="*/ 7 h 13"/>
                  <a:gd name="T2" fmla="*/ 11 w 11"/>
                  <a:gd name="T3" fmla="*/ 7 h 13"/>
                  <a:gd name="T4" fmla="*/ 9 w 11"/>
                  <a:gd name="T5" fmla="*/ 12 h 13"/>
                  <a:gd name="T6" fmla="*/ 6 w 11"/>
                  <a:gd name="T7" fmla="*/ 13 h 13"/>
                  <a:gd name="T8" fmla="*/ 6 w 11"/>
                  <a:gd name="T9" fmla="*/ 13 h 13"/>
                  <a:gd name="T10" fmla="*/ 2 w 11"/>
                  <a:gd name="T11" fmla="*/ 12 h 13"/>
                  <a:gd name="T12" fmla="*/ 0 w 11"/>
                  <a:gd name="T13" fmla="*/ 7 h 13"/>
                  <a:gd name="T14" fmla="*/ 0 w 11"/>
                  <a:gd name="T15" fmla="*/ 7 h 13"/>
                  <a:gd name="T16" fmla="*/ 2 w 11"/>
                  <a:gd name="T17" fmla="*/ 2 h 13"/>
                  <a:gd name="T18" fmla="*/ 6 w 11"/>
                  <a:gd name="T19" fmla="*/ 0 h 13"/>
                  <a:gd name="T20" fmla="*/ 6 w 11"/>
                  <a:gd name="T21" fmla="*/ 0 h 13"/>
                  <a:gd name="T22" fmla="*/ 9 w 11"/>
                  <a:gd name="T23" fmla="*/ 2 h 13"/>
                  <a:gd name="T24" fmla="*/ 11 w 11"/>
                  <a:gd name="T25" fmla="*/ 7 h 13"/>
                  <a:gd name="T26" fmla="*/ 11 w 11"/>
                  <a:gd name="T27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13">
                    <a:moveTo>
                      <a:pt x="11" y="7"/>
                    </a:moveTo>
                    <a:lnTo>
                      <a:pt x="11" y="7"/>
                    </a:lnTo>
                    <a:lnTo>
                      <a:pt x="9" y="12"/>
                    </a:lnTo>
                    <a:lnTo>
                      <a:pt x="6" y="13"/>
                    </a:lnTo>
                    <a:lnTo>
                      <a:pt x="6" y="13"/>
                    </a:lnTo>
                    <a:lnTo>
                      <a:pt x="2" y="12"/>
                    </a:lnTo>
                    <a:lnTo>
                      <a:pt x="0" y="7"/>
                    </a:lnTo>
                    <a:lnTo>
                      <a:pt x="0" y="7"/>
                    </a:lnTo>
                    <a:lnTo>
                      <a:pt x="2" y="2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9" y="2"/>
                    </a:lnTo>
                    <a:lnTo>
                      <a:pt x="11" y="7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2233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  <p:sp>
            <p:nvSpPr>
              <p:cNvPr id="54" name="Freeform 112">
                <a:extLst>
                  <a:ext uri="{FF2B5EF4-FFF2-40B4-BE49-F238E27FC236}">
                    <a16:creationId xmlns:a16="http://schemas.microsoft.com/office/drawing/2014/main" id="{7F9AE6E1-22B1-076F-464A-8F944F11B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9805" y="774762"/>
                <a:ext cx="7404" cy="11846"/>
              </a:xfrm>
              <a:custGeom>
                <a:avLst/>
                <a:gdLst>
                  <a:gd name="T0" fmla="*/ 5 w 5"/>
                  <a:gd name="T1" fmla="*/ 5 h 8"/>
                  <a:gd name="T2" fmla="*/ 5 w 5"/>
                  <a:gd name="T3" fmla="*/ 5 h 8"/>
                  <a:gd name="T4" fmla="*/ 5 w 5"/>
                  <a:gd name="T5" fmla="*/ 8 h 8"/>
                  <a:gd name="T6" fmla="*/ 2 w 5"/>
                  <a:gd name="T7" fmla="*/ 8 h 8"/>
                  <a:gd name="T8" fmla="*/ 2 w 5"/>
                  <a:gd name="T9" fmla="*/ 8 h 8"/>
                  <a:gd name="T10" fmla="*/ 0 w 5"/>
                  <a:gd name="T11" fmla="*/ 8 h 8"/>
                  <a:gd name="T12" fmla="*/ 0 w 5"/>
                  <a:gd name="T13" fmla="*/ 5 h 8"/>
                  <a:gd name="T14" fmla="*/ 0 w 5"/>
                  <a:gd name="T15" fmla="*/ 5 h 8"/>
                  <a:gd name="T16" fmla="*/ 0 w 5"/>
                  <a:gd name="T17" fmla="*/ 1 h 8"/>
                  <a:gd name="T18" fmla="*/ 2 w 5"/>
                  <a:gd name="T19" fmla="*/ 0 h 8"/>
                  <a:gd name="T20" fmla="*/ 2 w 5"/>
                  <a:gd name="T21" fmla="*/ 0 h 8"/>
                  <a:gd name="T22" fmla="*/ 5 w 5"/>
                  <a:gd name="T23" fmla="*/ 1 h 8"/>
                  <a:gd name="T24" fmla="*/ 5 w 5"/>
                  <a:gd name="T25" fmla="*/ 5 h 8"/>
                  <a:gd name="T26" fmla="*/ 5 w 5"/>
                  <a:gd name="T2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" h="8">
                    <a:moveTo>
                      <a:pt x="5" y="5"/>
                    </a:moveTo>
                    <a:lnTo>
                      <a:pt x="5" y="5"/>
                    </a:lnTo>
                    <a:lnTo>
                      <a:pt x="5" y="8"/>
                    </a:lnTo>
                    <a:lnTo>
                      <a:pt x="2" y="8"/>
                    </a:lnTo>
                    <a:lnTo>
                      <a:pt x="2" y="8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5" y="1"/>
                    </a:lnTo>
                    <a:lnTo>
                      <a:pt x="5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rgbClr val="243C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332"/>
                <a:endParaRPr lang="en-US" sz="2400" dirty="0">
                  <a:solidFill>
                    <a:prstClr val="black"/>
                  </a:solidFill>
                  <a:latin typeface="Montserrat" panose="00000500000000000000" pitchFamily="2" charset="0"/>
                </a:endParaRPr>
              </a:p>
            </p:txBody>
          </p:sp>
        </p:grpSp>
        <p:sp>
          <p:nvSpPr>
            <p:cNvPr id="42" name="Freeform 100">
              <a:extLst>
                <a:ext uri="{FF2B5EF4-FFF2-40B4-BE49-F238E27FC236}">
                  <a16:creationId xmlns:a16="http://schemas.microsoft.com/office/drawing/2014/main" id="{C74112EC-660C-50ED-DC43-64AB9F634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1324120"/>
              <a:ext cx="28135" cy="217670"/>
            </a:xfrm>
            <a:custGeom>
              <a:avLst/>
              <a:gdLst>
                <a:gd name="T0" fmla="*/ 8 w 19"/>
                <a:gd name="T1" fmla="*/ 147 h 147"/>
                <a:gd name="T2" fmla="*/ 12 w 19"/>
                <a:gd name="T3" fmla="*/ 147 h 147"/>
                <a:gd name="T4" fmla="*/ 12 w 19"/>
                <a:gd name="T5" fmla="*/ 147 h 147"/>
                <a:gd name="T6" fmla="*/ 13 w 19"/>
                <a:gd name="T7" fmla="*/ 147 h 147"/>
                <a:gd name="T8" fmla="*/ 15 w 19"/>
                <a:gd name="T9" fmla="*/ 145 h 147"/>
                <a:gd name="T10" fmla="*/ 17 w 19"/>
                <a:gd name="T11" fmla="*/ 143 h 147"/>
                <a:gd name="T12" fmla="*/ 19 w 19"/>
                <a:gd name="T13" fmla="*/ 140 h 147"/>
                <a:gd name="T14" fmla="*/ 19 w 19"/>
                <a:gd name="T15" fmla="*/ 7 h 147"/>
                <a:gd name="T16" fmla="*/ 19 w 19"/>
                <a:gd name="T17" fmla="*/ 7 h 147"/>
                <a:gd name="T18" fmla="*/ 17 w 19"/>
                <a:gd name="T19" fmla="*/ 5 h 147"/>
                <a:gd name="T20" fmla="*/ 15 w 19"/>
                <a:gd name="T21" fmla="*/ 4 h 147"/>
                <a:gd name="T22" fmla="*/ 13 w 19"/>
                <a:gd name="T23" fmla="*/ 2 h 147"/>
                <a:gd name="T24" fmla="*/ 12 w 19"/>
                <a:gd name="T25" fmla="*/ 0 h 147"/>
                <a:gd name="T26" fmla="*/ 8 w 19"/>
                <a:gd name="T27" fmla="*/ 0 h 147"/>
                <a:gd name="T28" fmla="*/ 8 w 19"/>
                <a:gd name="T29" fmla="*/ 0 h 147"/>
                <a:gd name="T30" fmla="*/ 5 w 19"/>
                <a:gd name="T31" fmla="*/ 2 h 147"/>
                <a:gd name="T32" fmla="*/ 2 w 19"/>
                <a:gd name="T33" fmla="*/ 4 h 147"/>
                <a:gd name="T34" fmla="*/ 0 w 19"/>
                <a:gd name="T35" fmla="*/ 7 h 147"/>
                <a:gd name="T36" fmla="*/ 0 w 19"/>
                <a:gd name="T37" fmla="*/ 10 h 147"/>
                <a:gd name="T38" fmla="*/ 0 w 19"/>
                <a:gd name="T39" fmla="*/ 138 h 147"/>
                <a:gd name="T40" fmla="*/ 0 w 19"/>
                <a:gd name="T41" fmla="*/ 138 h 147"/>
                <a:gd name="T42" fmla="*/ 0 w 19"/>
                <a:gd name="T43" fmla="*/ 142 h 147"/>
                <a:gd name="T44" fmla="*/ 2 w 19"/>
                <a:gd name="T45" fmla="*/ 145 h 147"/>
                <a:gd name="T46" fmla="*/ 5 w 19"/>
                <a:gd name="T47" fmla="*/ 147 h 147"/>
                <a:gd name="T48" fmla="*/ 8 w 19"/>
                <a:gd name="T49" fmla="*/ 147 h 147"/>
                <a:gd name="T50" fmla="*/ 8 w 19"/>
                <a:gd name="T51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147">
                  <a:moveTo>
                    <a:pt x="8" y="147"/>
                  </a:moveTo>
                  <a:lnTo>
                    <a:pt x="12" y="147"/>
                  </a:lnTo>
                  <a:lnTo>
                    <a:pt x="12" y="147"/>
                  </a:lnTo>
                  <a:lnTo>
                    <a:pt x="13" y="147"/>
                  </a:lnTo>
                  <a:lnTo>
                    <a:pt x="15" y="145"/>
                  </a:lnTo>
                  <a:lnTo>
                    <a:pt x="17" y="143"/>
                  </a:lnTo>
                  <a:lnTo>
                    <a:pt x="19" y="140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2" y="145"/>
                  </a:lnTo>
                  <a:lnTo>
                    <a:pt x="5" y="147"/>
                  </a:lnTo>
                  <a:lnTo>
                    <a:pt x="8" y="147"/>
                  </a:lnTo>
                  <a:lnTo>
                    <a:pt x="8" y="147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3" name="Freeform 101">
              <a:extLst>
                <a:ext uri="{FF2B5EF4-FFF2-40B4-BE49-F238E27FC236}">
                  <a16:creationId xmlns:a16="http://schemas.microsoft.com/office/drawing/2014/main" id="{13952B84-FECF-244B-F1E7-684A7252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1746132"/>
              <a:ext cx="28135" cy="402763"/>
            </a:xfrm>
            <a:custGeom>
              <a:avLst/>
              <a:gdLst>
                <a:gd name="T0" fmla="*/ 8 w 19"/>
                <a:gd name="T1" fmla="*/ 272 h 272"/>
                <a:gd name="T2" fmla="*/ 12 w 19"/>
                <a:gd name="T3" fmla="*/ 272 h 272"/>
                <a:gd name="T4" fmla="*/ 12 w 19"/>
                <a:gd name="T5" fmla="*/ 272 h 272"/>
                <a:gd name="T6" fmla="*/ 13 w 19"/>
                <a:gd name="T7" fmla="*/ 270 h 272"/>
                <a:gd name="T8" fmla="*/ 15 w 19"/>
                <a:gd name="T9" fmla="*/ 270 h 272"/>
                <a:gd name="T10" fmla="*/ 17 w 19"/>
                <a:gd name="T11" fmla="*/ 267 h 272"/>
                <a:gd name="T12" fmla="*/ 19 w 19"/>
                <a:gd name="T13" fmla="*/ 265 h 272"/>
                <a:gd name="T14" fmla="*/ 19 w 19"/>
                <a:gd name="T15" fmla="*/ 6 h 272"/>
                <a:gd name="T16" fmla="*/ 19 w 19"/>
                <a:gd name="T17" fmla="*/ 6 h 272"/>
                <a:gd name="T18" fmla="*/ 17 w 19"/>
                <a:gd name="T19" fmla="*/ 3 h 272"/>
                <a:gd name="T20" fmla="*/ 15 w 19"/>
                <a:gd name="T21" fmla="*/ 1 h 272"/>
                <a:gd name="T22" fmla="*/ 13 w 19"/>
                <a:gd name="T23" fmla="*/ 0 h 272"/>
                <a:gd name="T24" fmla="*/ 12 w 19"/>
                <a:gd name="T25" fmla="*/ 0 h 272"/>
                <a:gd name="T26" fmla="*/ 8 w 19"/>
                <a:gd name="T27" fmla="*/ 0 h 272"/>
                <a:gd name="T28" fmla="*/ 8 w 19"/>
                <a:gd name="T29" fmla="*/ 0 h 272"/>
                <a:gd name="T30" fmla="*/ 5 w 19"/>
                <a:gd name="T31" fmla="*/ 0 h 272"/>
                <a:gd name="T32" fmla="*/ 2 w 19"/>
                <a:gd name="T33" fmla="*/ 1 h 272"/>
                <a:gd name="T34" fmla="*/ 0 w 19"/>
                <a:gd name="T35" fmla="*/ 5 h 272"/>
                <a:gd name="T36" fmla="*/ 0 w 19"/>
                <a:gd name="T37" fmla="*/ 8 h 272"/>
                <a:gd name="T38" fmla="*/ 0 w 19"/>
                <a:gd name="T39" fmla="*/ 262 h 272"/>
                <a:gd name="T40" fmla="*/ 0 w 19"/>
                <a:gd name="T41" fmla="*/ 262 h 272"/>
                <a:gd name="T42" fmla="*/ 0 w 19"/>
                <a:gd name="T43" fmla="*/ 265 h 272"/>
                <a:gd name="T44" fmla="*/ 2 w 19"/>
                <a:gd name="T45" fmla="*/ 269 h 272"/>
                <a:gd name="T46" fmla="*/ 5 w 19"/>
                <a:gd name="T47" fmla="*/ 270 h 272"/>
                <a:gd name="T48" fmla="*/ 8 w 19"/>
                <a:gd name="T49" fmla="*/ 272 h 272"/>
                <a:gd name="T50" fmla="*/ 8 w 19"/>
                <a:gd name="T5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2">
                  <a:moveTo>
                    <a:pt x="8" y="272"/>
                  </a:moveTo>
                  <a:lnTo>
                    <a:pt x="12" y="272"/>
                  </a:lnTo>
                  <a:lnTo>
                    <a:pt x="12" y="272"/>
                  </a:lnTo>
                  <a:lnTo>
                    <a:pt x="13" y="270"/>
                  </a:lnTo>
                  <a:lnTo>
                    <a:pt x="15" y="270"/>
                  </a:lnTo>
                  <a:lnTo>
                    <a:pt x="17" y="267"/>
                  </a:lnTo>
                  <a:lnTo>
                    <a:pt x="19" y="265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7" y="3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5" y="270"/>
                  </a:lnTo>
                  <a:lnTo>
                    <a:pt x="8" y="272"/>
                  </a:lnTo>
                  <a:lnTo>
                    <a:pt x="8" y="272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4" name="Freeform 102">
              <a:extLst>
                <a:ext uri="{FF2B5EF4-FFF2-40B4-BE49-F238E27FC236}">
                  <a16:creationId xmlns:a16="http://schemas.microsoft.com/office/drawing/2014/main" id="{623EBE88-1EF5-E7D1-33FA-3B392C548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8134" y="1877918"/>
              <a:ext cx="22212" cy="667817"/>
            </a:xfrm>
            <a:custGeom>
              <a:avLst/>
              <a:gdLst>
                <a:gd name="T0" fmla="*/ 7 w 15"/>
                <a:gd name="T1" fmla="*/ 0 h 451"/>
                <a:gd name="T2" fmla="*/ 7 w 15"/>
                <a:gd name="T3" fmla="*/ 0 h 451"/>
                <a:gd name="T4" fmla="*/ 7 w 15"/>
                <a:gd name="T5" fmla="*/ 0 h 451"/>
                <a:gd name="T6" fmla="*/ 3 w 15"/>
                <a:gd name="T7" fmla="*/ 1 h 451"/>
                <a:gd name="T8" fmla="*/ 2 w 15"/>
                <a:gd name="T9" fmla="*/ 1 h 451"/>
                <a:gd name="T10" fmla="*/ 0 w 15"/>
                <a:gd name="T11" fmla="*/ 5 h 451"/>
                <a:gd name="T12" fmla="*/ 0 w 15"/>
                <a:gd name="T13" fmla="*/ 7 h 451"/>
                <a:gd name="T14" fmla="*/ 0 w 15"/>
                <a:gd name="T15" fmla="*/ 444 h 451"/>
                <a:gd name="T16" fmla="*/ 0 w 15"/>
                <a:gd name="T17" fmla="*/ 444 h 451"/>
                <a:gd name="T18" fmla="*/ 0 w 15"/>
                <a:gd name="T19" fmla="*/ 446 h 451"/>
                <a:gd name="T20" fmla="*/ 2 w 15"/>
                <a:gd name="T21" fmla="*/ 449 h 451"/>
                <a:gd name="T22" fmla="*/ 3 w 15"/>
                <a:gd name="T23" fmla="*/ 449 h 451"/>
                <a:gd name="T24" fmla="*/ 7 w 15"/>
                <a:gd name="T25" fmla="*/ 451 h 451"/>
                <a:gd name="T26" fmla="*/ 7 w 15"/>
                <a:gd name="T27" fmla="*/ 451 h 451"/>
                <a:gd name="T28" fmla="*/ 7 w 15"/>
                <a:gd name="T29" fmla="*/ 451 h 451"/>
                <a:gd name="T30" fmla="*/ 10 w 15"/>
                <a:gd name="T31" fmla="*/ 449 h 451"/>
                <a:gd name="T32" fmla="*/ 13 w 15"/>
                <a:gd name="T33" fmla="*/ 447 h 451"/>
                <a:gd name="T34" fmla="*/ 15 w 15"/>
                <a:gd name="T35" fmla="*/ 444 h 451"/>
                <a:gd name="T36" fmla="*/ 15 w 15"/>
                <a:gd name="T37" fmla="*/ 441 h 451"/>
                <a:gd name="T38" fmla="*/ 15 w 15"/>
                <a:gd name="T39" fmla="*/ 10 h 451"/>
                <a:gd name="T40" fmla="*/ 15 w 15"/>
                <a:gd name="T41" fmla="*/ 10 h 451"/>
                <a:gd name="T42" fmla="*/ 15 w 15"/>
                <a:gd name="T43" fmla="*/ 7 h 451"/>
                <a:gd name="T44" fmla="*/ 13 w 15"/>
                <a:gd name="T45" fmla="*/ 3 h 451"/>
                <a:gd name="T46" fmla="*/ 10 w 15"/>
                <a:gd name="T47" fmla="*/ 1 h 451"/>
                <a:gd name="T48" fmla="*/ 7 w 15"/>
                <a:gd name="T49" fmla="*/ 0 h 451"/>
                <a:gd name="T50" fmla="*/ 7 w 15"/>
                <a:gd name="T5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" h="451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0" y="446"/>
                  </a:lnTo>
                  <a:lnTo>
                    <a:pt x="2" y="449"/>
                  </a:lnTo>
                  <a:lnTo>
                    <a:pt x="3" y="449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10" y="449"/>
                  </a:lnTo>
                  <a:lnTo>
                    <a:pt x="13" y="447"/>
                  </a:lnTo>
                  <a:lnTo>
                    <a:pt x="15" y="444"/>
                  </a:lnTo>
                  <a:lnTo>
                    <a:pt x="15" y="44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5" name="Freeform 103">
              <a:extLst>
                <a:ext uri="{FF2B5EF4-FFF2-40B4-BE49-F238E27FC236}">
                  <a16:creationId xmlns:a16="http://schemas.microsoft.com/office/drawing/2014/main" id="{28FD4D34-339D-4906-9109-E6E5CE8D3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8446" y="2265874"/>
              <a:ext cx="28135" cy="413128"/>
            </a:xfrm>
            <a:custGeom>
              <a:avLst/>
              <a:gdLst>
                <a:gd name="T0" fmla="*/ 8 w 19"/>
                <a:gd name="T1" fmla="*/ 279 h 279"/>
                <a:gd name="T2" fmla="*/ 12 w 19"/>
                <a:gd name="T3" fmla="*/ 279 h 279"/>
                <a:gd name="T4" fmla="*/ 12 w 19"/>
                <a:gd name="T5" fmla="*/ 279 h 279"/>
                <a:gd name="T6" fmla="*/ 13 w 19"/>
                <a:gd name="T7" fmla="*/ 279 h 279"/>
                <a:gd name="T8" fmla="*/ 15 w 19"/>
                <a:gd name="T9" fmla="*/ 278 h 279"/>
                <a:gd name="T10" fmla="*/ 17 w 19"/>
                <a:gd name="T11" fmla="*/ 276 h 279"/>
                <a:gd name="T12" fmla="*/ 19 w 19"/>
                <a:gd name="T13" fmla="*/ 273 h 279"/>
                <a:gd name="T14" fmla="*/ 19 w 19"/>
                <a:gd name="T15" fmla="*/ 7 h 279"/>
                <a:gd name="T16" fmla="*/ 19 w 19"/>
                <a:gd name="T17" fmla="*/ 7 h 279"/>
                <a:gd name="T18" fmla="*/ 17 w 19"/>
                <a:gd name="T19" fmla="*/ 4 h 279"/>
                <a:gd name="T20" fmla="*/ 15 w 19"/>
                <a:gd name="T21" fmla="*/ 2 h 279"/>
                <a:gd name="T22" fmla="*/ 13 w 19"/>
                <a:gd name="T23" fmla="*/ 0 h 279"/>
                <a:gd name="T24" fmla="*/ 12 w 19"/>
                <a:gd name="T25" fmla="*/ 0 h 279"/>
                <a:gd name="T26" fmla="*/ 8 w 19"/>
                <a:gd name="T27" fmla="*/ 0 h 279"/>
                <a:gd name="T28" fmla="*/ 8 w 19"/>
                <a:gd name="T29" fmla="*/ 0 h 279"/>
                <a:gd name="T30" fmla="*/ 5 w 19"/>
                <a:gd name="T31" fmla="*/ 0 h 279"/>
                <a:gd name="T32" fmla="*/ 2 w 19"/>
                <a:gd name="T33" fmla="*/ 2 h 279"/>
                <a:gd name="T34" fmla="*/ 0 w 19"/>
                <a:gd name="T35" fmla="*/ 5 h 279"/>
                <a:gd name="T36" fmla="*/ 0 w 19"/>
                <a:gd name="T37" fmla="*/ 9 h 279"/>
                <a:gd name="T38" fmla="*/ 0 w 19"/>
                <a:gd name="T39" fmla="*/ 271 h 279"/>
                <a:gd name="T40" fmla="*/ 0 w 19"/>
                <a:gd name="T41" fmla="*/ 271 h 279"/>
                <a:gd name="T42" fmla="*/ 0 w 19"/>
                <a:gd name="T43" fmla="*/ 274 h 279"/>
                <a:gd name="T44" fmla="*/ 2 w 19"/>
                <a:gd name="T45" fmla="*/ 278 h 279"/>
                <a:gd name="T46" fmla="*/ 5 w 19"/>
                <a:gd name="T47" fmla="*/ 279 h 279"/>
                <a:gd name="T48" fmla="*/ 8 w 19"/>
                <a:gd name="T49" fmla="*/ 279 h 279"/>
                <a:gd name="T50" fmla="*/ 8 w 19"/>
                <a:gd name="T5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9">
                  <a:moveTo>
                    <a:pt x="8" y="279"/>
                  </a:moveTo>
                  <a:lnTo>
                    <a:pt x="12" y="279"/>
                  </a:lnTo>
                  <a:lnTo>
                    <a:pt x="12" y="279"/>
                  </a:lnTo>
                  <a:lnTo>
                    <a:pt x="13" y="279"/>
                  </a:lnTo>
                  <a:lnTo>
                    <a:pt x="15" y="278"/>
                  </a:lnTo>
                  <a:lnTo>
                    <a:pt x="17" y="276"/>
                  </a:lnTo>
                  <a:lnTo>
                    <a:pt x="19" y="273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4"/>
                  </a:lnTo>
                  <a:lnTo>
                    <a:pt x="2" y="278"/>
                  </a:lnTo>
                  <a:lnTo>
                    <a:pt x="5" y="279"/>
                  </a:lnTo>
                  <a:lnTo>
                    <a:pt x="8" y="279"/>
                  </a:lnTo>
                  <a:lnTo>
                    <a:pt x="8" y="279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332"/>
              <a:endParaRPr lang="en-US" sz="2400" dirty="0">
                <a:solidFill>
                  <a:prstClr val="black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C8DED035-2612-F773-6EA6-1E64B1DF09B6}"/>
              </a:ext>
            </a:extLst>
          </p:cNvPr>
          <p:cNvSpPr txBox="1">
            <a:spLocks/>
          </p:cNvSpPr>
          <p:nvPr/>
        </p:nvSpPr>
        <p:spPr>
          <a:xfrm>
            <a:off x="6842658" y="2717512"/>
            <a:ext cx="4964453" cy="3530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  <a:p>
            <a:pPr marL="171446" marR="0" lvl="0" indent="-171446" algn="l" defTabSz="914377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2A9DF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9FA6AC74-AB0B-9D65-C9AA-7FA166BD54ED}"/>
              </a:ext>
            </a:extLst>
          </p:cNvPr>
          <p:cNvSpPr txBox="1">
            <a:spLocks/>
          </p:cNvSpPr>
          <p:nvPr/>
        </p:nvSpPr>
        <p:spPr>
          <a:xfrm>
            <a:off x="6854788" y="1431575"/>
            <a:ext cx="4047808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Título</a:t>
            </a:r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086C55F6-3F39-0FF2-92E9-03ACFF7FC119}"/>
              </a:ext>
            </a:extLst>
          </p:cNvPr>
          <p:cNvSpPr txBox="1">
            <a:spLocks/>
          </p:cNvSpPr>
          <p:nvPr/>
        </p:nvSpPr>
        <p:spPr>
          <a:xfrm>
            <a:off x="1028490" y="5581093"/>
            <a:ext cx="4467435" cy="815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Lorem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ipsum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dolor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sit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amet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consectetur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adipiscing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elit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Congue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vehicula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nibh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, id gravida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felis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mollis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efficitur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 Nunc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lacus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augue,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sodales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dapibus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eu,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imperdiet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nec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purus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Lorem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ipsum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dolor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sit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amet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59" name="Text Placeholder 26">
            <a:extLst>
              <a:ext uri="{FF2B5EF4-FFF2-40B4-BE49-F238E27FC236}">
                <a16:creationId xmlns:a16="http://schemas.microsoft.com/office/drawing/2014/main" id="{6A1D073E-C177-2322-ECE0-E0E518AD7C00}"/>
              </a:ext>
            </a:extLst>
          </p:cNvPr>
          <p:cNvSpPr txBox="1">
            <a:spLocks/>
          </p:cNvSpPr>
          <p:nvPr/>
        </p:nvSpPr>
        <p:spPr>
          <a:xfrm>
            <a:off x="1028491" y="5292530"/>
            <a:ext cx="2373004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Título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460891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92C0E2-B77E-02CC-7091-8A730D675978}"/>
              </a:ext>
            </a:extLst>
          </p:cNvPr>
          <p:cNvSpPr/>
          <p:nvPr/>
        </p:nvSpPr>
        <p:spPr>
          <a:xfrm>
            <a:off x="4053" y="4162697"/>
            <a:ext cx="12183903" cy="26953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F88C36-82A3-A0D5-C121-32B28A2CD763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6643369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Depoimentos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857D886-34D8-570F-23A3-91C8F2AE77CA}"/>
              </a:ext>
            </a:extLst>
          </p:cNvPr>
          <p:cNvSpPr txBox="1">
            <a:spLocks/>
          </p:cNvSpPr>
          <p:nvPr/>
        </p:nvSpPr>
        <p:spPr>
          <a:xfrm>
            <a:off x="1401485" y="4737845"/>
            <a:ext cx="2903815" cy="1363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“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Lorem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ipsum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dolor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sit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amet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consectetur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adipiscing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elit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Congue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vehicula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nibh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, id gravida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felis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mollis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efficitur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 Nunc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lacus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augue,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sodales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dapibus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eu,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imperdiet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nec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”</a:t>
            </a: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endParaRPr lang="pt-BR" b="1" dirty="0">
              <a:solidFill>
                <a:sysClr val="window" lastClr="FFFFFF"/>
              </a:solidFill>
              <a:latin typeface="Montserrat" panose="00000500000000000000" pitchFamily="2" charset="0"/>
            </a:endParaRP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Nome Sobrenome - Empresa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BA56ED22-2BC5-42AD-1BC4-13A19B9D3D31}"/>
              </a:ext>
            </a:extLst>
          </p:cNvPr>
          <p:cNvSpPr txBox="1">
            <a:spLocks/>
          </p:cNvSpPr>
          <p:nvPr/>
        </p:nvSpPr>
        <p:spPr>
          <a:xfrm>
            <a:off x="4906685" y="4737845"/>
            <a:ext cx="2903815" cy="1363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“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Lorem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ipsum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dolor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sit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amet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consectetur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adipiscing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elit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Congue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vehicula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nibh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, id gravida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felis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mollis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efficitur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 Nunc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lacus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augue,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sodales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dapibus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eu,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imperdiet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nec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”</a:t>
            </a: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endParaRPr lang="pt-BR" b="1" dirty="0">
              <a:solidFill>
                <a:sysClr val="window" lastClr="FFFFFF"/>
              </a:solidFill>
              <a:latin typeface="Montserrat" panose="00000500000000000000" pitchFamily="2" charset="0"/>
            </a:endParaRP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Nome Sobrenome - Empresa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4D9C83E-B1A9-9435-F428-5E354AFD4039}"/>
              </a:ext>
            </a:extLst>
          </p:cNvPr>
          <p:cNvSpPr txBox="1">
            <a:spLocks/>
          </p:cNvSpPr>
          <p:nvPr/>
        </p:nvSpPr>
        <p:spPr>
          <a:xfrm>
            <a:off x="8497610" y="4737845"/>
            <a:ext cx="2903815" cy="13635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“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Lorem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ipsum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dolor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sit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amet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consectetur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adipiscing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elit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Congue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vehicula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nibh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, id gravida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felis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mollis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efficitur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. Nunc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lacus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augue,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sodales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at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dapibus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eu,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imperdiet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ysClr val="window" lastClr="FFFFFF"/>
                </a:solidFill>
                <a:latin typeface="Montserrat" panose="00000500000000000000" pitchFamily="2" charset="0"/>
              </a:rPr>
              <a:t>nec</a:t>
            </a: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”</a:t>
            </a: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endParaRPr lang="pt-BR" b="1" dirty="0">
              <a:solidFill>
                <a:sysClr val="window" lastClr="FFFFFF"/>
              </a:solidFill>
              <a:latin typeface="Montserrat" panose="00000500000000000000" pitchFamily="2" charset="0"/>
            </a:endParaRP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Nome Sobrenome - Empresa</a:t>
            </a:r>
          </a:p>
        </p:txBody>
      </p:sp>
      <p:sp>
        <p:nvSpPr>
          <p:cNvPr id="17" name="Espaço Reservado para Imagem 16">
            <a:extLst>
              <a:ext uri="{FF2B5EF4-FFF2-40B4-BE49-F238E27FC236}">
                <a16:creationId xmlns:a16="http://schemas.microsoft.com/office/drawing/2014/main" id="{2A30C5AC-7B55-4E5A-806F-6F54B1A9CC2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:a16="http://schemas.microsoft.com/office/drawing/2014/main" id="{615D582F-CF83-10E3-BD57-98FECA0D45D6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43A01222-8E0C-C28D-E21C-3162639FD2F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9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553E3-0266-14F1-DE87-621A6B5321D8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6643369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Depoimentos</a:t>
            </a:r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E6A47053-26E8-37ED-2822-14F68E635CC2}"/>
              </a:ext>
            </a:extLst>
          </p:cNvPr>
          <p:cNvSpPr txBox="1">
            <a:spLocks/>
          </p:cNvSpPr>
          <p:nvPr/>
        </p:nvSpPr>
        <p:spPr>
          <a:xfrm>
            <a:off x="1697355" y="2538910"/>
            <a:ext cx="4636770" cy="2276856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2400" dirty="0"/>
              <a:t>“Lorem ipsum dolor sit </a:t>
            </a:r>
            <a:r>
              <a:rPr lang="en-US" sz="2400" dirty="0" err="1"/>
              <a:t>amet</a:t>
            </a:r>
            <a:r>
              <a:rPr lang="en-US" sz="2400" dirty="0"/>
              <a:t>, </a:t>
            </a:r>
            <a:r>
              <a:rPr lang="en-US" sz="2400" dirty="0" err="1"/>
              <a:t>consectetur</a:t>
            </a:r>
            <a:r>
              <a:rPr lang="en-US" sz="2400" dirty="0"/>
              <a:t> </a:t>
            </a:r>
            <a:r>
              <a:rPr lang="en-US" sz="2400" dirty="0" err="1"/>
              <a:t>adipiscing</a:t>
            </a:r>
            <a:r>
              <a:rPr lang="en-US" sz="2400" dirty="0"/>
              <a:t> </a:t>
            </a:r>
            <a:r>
              <a:rPr lang="en-US" sz="2400" dirty="0" err="1"/>
              <a:t>elit</a:t>
            </a:r>
            <a:r>
              <a:rPr lang="en-US" sz="2400" dirty="0"/>
              <a:t>. </a:t>
            </a:r>
            <a:r>
              <a:rPr lang="en-US" sz="2400" dirty="0" err="1"/>
              <a:t>Congue</a:t>
            </a:r>
            <a:r>
              <a:rPr lang="en-US" sz="2400" dirty="0"/>
              <a:t> </a:t>
            </a:r>
            <a:r>
              <a:rPr lang="en-US" sz="2400" dirty="0" err="1"/>
              <a:t>vehicula</a:t>
            </a:r>
            <a:r>
              <a:rPr lang="en-US" sz="2400" dirty="0"/>
              <a:t> </a:t>
            </a:r>
            <a:r>
              <a:rPr lang="en-US" sz="2400" dirty="0" err="1"/>
              <a:t>nibh</a:t>
            </a:r>
            <a:r>
              <a:rPr lang="en-US" sz="2400" dirty="0"/>
              <a:t>, id gravida </a:t>
            </a:r>
            <a:r>
              <a:rPr lang="en-US" sz="2400" dirty="0" err="1"/>
              <a:t>felis</a:t>
            </a:r>
            <a:r>
              <a:rPr lang="en-US" sz="2400" dirty="0"/>
              <a:t> </a:t>
            </a:r>
            <a:r>
              <a:rPr lang="en-US" sz="2400" dirty="0" err="1"/>
              <a:t>mollis</a:t>
            </a:r>
            <a:r>
              <a:rPr lang="en-US" sz="2400" dirty="0"/>
              <a:t> </a:t>
            </a:r>
            <a:r>
              <a:rPr lang="en-US" sz="2400" dirty="0" err="1"/>
              <a:t>efficitur</a:t>
            </a:r>
            <a:r>
              <a:rPr lang="en-US" sz="2400" dirty="0"/>
              <a:t>. Nunc </a:t>
            </a:r>
            <a:r>
              <a:rPr lang="en-US" sz="2400" dirty="0" err="1"/>
              <a:t>lacus</a:t>
            </a:r>
            <a:r>
              <a:rPr lang="en-US" sz="2400" dirty="0"/>
              <a:t> </a:t>
            </a:r>
            <a:r>
              <a:rPr lang="en-US" sz="2400" dirty="0" err="1"/>
              <a:t>augue</a:t>
            </a:r>
            <a:r>
              <a:rPr lang="en-US" sz="2400" dirty="0"/>
              <a:t>, </a:t>
            </a:r>
            <a:r>
              <a:rPr lang="en-US" sz="2400" dirty="0" err="1"/>
              <a:t>sodales</a:t>
            </a:r>
            <a:r>
              <a:rPr lang="en-US" sz="2400" dirty="0"/>
              <a:t> at </a:t>
            </a:r>
            <a:r>
              <a:rPr lang="en-US" sz="2400" dirty="0" err="1"/>
              <a:t>dapibus</a:t>
            </a:r>
            <a:r>
              <a:rPr lang="en-US" sz="2400" dirty="0"/>
              <a:t> </a:t>
            </a:r>
            <a:r>
              <a:rPr lang="en-US" sz="2400" dirty="0" err="1"/>
              <a:t>eu</a:t>
            </a:r>
            <a:r>
              <a:rPr lang="en-US" sz="2400" dirty="0"/>
              <a:t>, </a:t>
            </a:r>
            <a:r>
              <a:rPr lang="en-US" sz="2400" dirty="0" err="1"/>
              <a:t>imperdiet</a:t>
            </a:r>
            <a:r>
              <a:rPr lang="en-US" sz="2400" dirty="0"/>
              <a:t> </a:t>
            </a:r>
            <a:r>
              <a:rPr lang="en-US" sz="2400" dirty="0" err="1"/>
              <a:t>nec</a:t>
            </a:r>
            <a:r>
              <a:rPr lang="en-US" sz="2400" dirty="0"/>
              <a:t>”</a:t>
            </a:r>
          </a:p>
        </p:txBody>
      </p:sp>
      <p:pic>
        <p:nvPicPr>
          <p:cNvPr id="5" name="Gráfico 4" descr="Aspas de abertura com preenchimento sólido">
            <a:extLst>
              <a:ext uri="{FF2B5EF4-FFF2-40B4-BE49-F238E27FC236}">
                <a16:creationId xmlns:a16="http://schemas.microsoft.com/office/drawing/2014/main" id="{00EFCC02-3720-1DBE-A420-1403B6F7C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350" y="2362200"/>
            <a:ext cx="914400" cy="914400"/>
          </a:xfrm>
          <a:prstGeom prst="rect">
            <a:avLst/>
          </a:prstGeom>
        </p:spPr>
      </p:pic>
      <p:sp>
        <p:nvSpPr>
          <p:cNvPr id="6" name="Rectangle 56">
            <a:extLst>
              <a:ext uri="{FF2B5EF4-FFF2-40B4-BE49-F238E27FC236}">
                <a16:creationId xmlns:a16="http://schemas.microsoft.com/office/drawing/2014/main" id="{E673319D-9F74-D229-F510-B6E505456D07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54D71A7F-7EBF-DCCB-2829-B993699BB891}"/>
              </a:ext>
            </a:extLst>
          </p:cNvPr>
          <p:cNvSpPr/>
          <p:nvPr/>
        </p:nvSpPr>
        <p:spPr>
          <a:xfrm>
            <a:off x="7210562" y="3806821"/>
            <a:ext cx="4086088" cy="15031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332"/>
            <a:endParaRPr lang="en-ID" sz="1400" b="1">
              <a:solidFill>
                <a:srgbClr val="187BCD"/>
              </a:solidFill>
              <a:latin typeface="Montserra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8FA74FD-0C7E-0D9E-5425-A3DB4114F36A}"/>
              </a:ext>
            </a:extLst>
          </p:cNvPr>
          <p:cNvSpPr/>
          <p:nvPr/>
        </p:nvSpPr>
        <p:spPr>
          <a:xfrm>
            <a:off x="7210562" y="1842198"/>
            <a:ext cx="4086088" cy="150317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914332"/>
            <a:endParaRPr lang="en-ID" sz="1400" b="1">
              <a:solidFill>
                <a:srgbClr val="187BCD"/>
              </a:solidFill>
              <a:latin typeface="Montserrat"/>
            </a:endParaRP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0C6E9123-3D6A-132B-28EC-C43D0FEAEA99}"/>
              </a:ext>
            </a:extLst>
          </p:cNvPr>
          <p:cNvSpPr txBox="1">
            <a:spLocks/>
          </p:cNvSpPr>
          <p:nvPr/>
        </p:nvSpPr>
        <p:spPr>
          <a:xfrm>
            <a:off x="7507010" y="1989215"/>
            <a:ext cx="3689310" cy="1173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“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Lorem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ipsum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dolor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sit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amet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consectetur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adipiscing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elit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.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Congue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vehicula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nibh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, id gravida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felis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mollis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efficitur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. Nunc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lacus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augue,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sodales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at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dapibus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eu,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imperdiet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nec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”</a:t>
            </a: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endParaRPr lang="pt-BR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chemeClr val="tx1"/>
                </a:solidFill>
                <a:latin typeface="Montserrat" panose="00000500000000000000" pitchFamily="2" charset="0"/>
              </a:rPr>
              <a:t>Nome Sobrenome - Empresa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C16156C5-CD5D-CB8C-68D0-5961EF733B55}"/>
              </a:ext>
            </a:extLst>
          </p:cNvPr>
          <p:cNvSpPr txBox="1">
            <a:spLocks/>
          </p:cNvSpPr>
          <p:nvPr/>
        </p:nvSpPr>
        <p:spPr>
          <a:xfrm>
            <a:off x="7507010" y="3998990"/>
            <a:ext cx="3689310" cy="1173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“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Lorem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ipsum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dolor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sit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amet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consectetur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adipiscing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elit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.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Congue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vehicula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nibh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, id gravida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felis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mollis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efficitur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. Nunc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lacus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augue,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sodales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at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dapibus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eu,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imperdiet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Montserrat" panose="00000500000000000000" pitchFamily="2" charset="0"/>
              </a:rPr>
              <a:t>nec</a:t>
            </a:r>
            <a:r>
              <a:rPr lang="pt-BR" dirty="0">
                <a:solidFill>
                  <a:schemeClr val="tx1"/>
                </a:solidFill>
                <a:latin typeface="Montserrat" panose="00000500000000000000" pitchFamily="2" charset="0"/>
              </a:rPr>
              <a:t>”</a:t>
            </a: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endParaRPr lang="pt-BR" b="1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b="1" dirty="0">
                <a:solidFill>
                  <a:schemeClr val="tx1"/>
                </a:solidFill>
                <a:latin typeface="Montserrat" panose="00000500000000000000" pitchFamily="2" charset="0"/>
              </a:rPr>
              <a:t>Nome Sobrenome - Empresa</a:t>
            </a:r>
          </a:p>
        </p:txBody>
      </p:sp>
      <p:pic>
        <p:nvPicPr>
          <p:cNvPr id="11" name="Gráfico 10" descr="Aspas de abertura com preenchimento sólido">
            <a:extLst>
              <a:ext uri="{FF2B5EF4-FFF2-40B4-BE49-F238E27FC236}">
                <a16:creationId xmlns:a16="http://schemas.microsoft.com/office/drawing/2014/main" id="{6DE61C8E-EE18-A5E4-A770-7D82083F2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4650" y="1371600"/>
            <a:ext cx="914400" cy="914400"/>
          </a:xfrm>
          <a:prstGeom prst="rect">
            <a:avLst/>
          </a:prstGeom>
        </p:spPr>
      </p:pic>
      <p:pic>
        <p:nvPicPr>
          <p:cNvPr id="12" name="Gráfico 11" descr="Aspas de abertura com preenchimento sólido">
            <a:extLst>
              <a:ext uri="{FF2B5EF4-FFF2-40B4-BE49-F238E27FC236}">
                <a16:creationId xmlns:a16="http://schemas.microsoft.com/office/drawing/2014/main" id="{3BC510FA-99C9-77A5-316B-04E45F8FB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4650" y="33337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36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6">
            <a:extLst>
              <a:ext uri="{FF2B5EF4-FFF2-40B4-BE49-F238E27FC236}">
                <a16:creationId xmlns:a16="http://schemas.microsoft.com/office/drawing/2014/main" id="{BCB24759-8906-7B44-C8C8-6CD5AF4AEBD8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3" name="Text Placeholder 38">
            <a:extLst>
              <a:ext uri="{FF2B5EF4-FFF2-40B4-BE49-F238E27FC236}">
                <a16:creationId xmlns:a16="http://schemas.microsoft.com/office/drawing/2014/main" id="{19DFB5BD-A819-6442-08BD-89FD505F2007}"/>
              </a:ext>
            </a:extLst>
          </p:cNvPr>
          <p:cNvSpPr txBox="1">
            <a:spLocks/>
          </p:cNvSpPr>
          <p:nvPr/>
        </p:nvSpPr>
        <p:spPr>
          <a:xfrm>
            <a:off x="2571750" y="2538910"/>
            <a:ext cx="7048500" cy="2276856"/>
          </a:xfrm>
          <a:prstGeom prst="rect">
            <a:avLst/>
          </a:prstGeom>
        </p:spPr>
        <p:txBody>
          <a:bodyPr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Lorem ipsum dolor sit </a:t>
            </a:r>
            <a:r>
              <a:rPr lang="en-US" sz="2400" dirty="0" err="1">
                <a:solidFill>
                  <a:schemeClr val="bg1"/>
                </a:solidFill>
              </a:rPr>
              <a:t>amet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consectetur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adipiscing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elit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Congue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vehicula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nibh</a:t>
            </a:r>
            <a:r>
              <a:rPr lang="en-US" sz="2400" dirty="0">
                <a:solidFill>
                  <a:schemeClr val="bg1"/>
                </a:solidFill>
              </a:rPr>
              <a:t>, id gravida </a:t>
            </a:r>
            <a:r>
              <a:rPr lang="en-US" sz="2400" dirty="0" err="1">
                <a:solidFill>
                  <a:schemeClr val="bg1"/>
                </a:solidFill>
              </a:rPr>
              <a:t>felis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mollis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efficitur</a:t>
            </a:r>
            <a:r>
              <a:rPr lang="en-US" sz="2400" dirty="0">
                <a:solidFill>
                  <a:schemeClr val="bg1"/>
                </a:solidFill>
              </a:rPr>
              <a:t>. Nunc </a:t>
            </a:r>
            <a:r>
              <a:rPr lang="en-US" sz="2400" dirty="0" err="1">
                <a:solidFill>
                  <a:schemeClr val="bg1"/>
                </a:solidFill>
              </a:rPr>
              <a:t>lacus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augue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sodales</a:t>
            </a:r>
            <a:r>
              <a:rPr lang="en-US" sz="2400" dirty="0">
                <a:solidFill>
                  <a:schemeClr val="bg1"/>
                </a:solidFill>
              </a:rPr>
              <a:t> at </a:t>
            </a:r>
            <a:r>
              <a:rPr lang="en-US" sz="2400" dirty="0" err="1">
                <a:solidFill>
                  <a:schemeClr val="bg1"/>
                </a:solidFill>
              </a:rPr>
              <a:t>dapibus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eu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imperdiet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nec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Gráfico 3" descr="Aspas de abertura com preenchimento sólido">
            <a:extLst>
              <a:ext uri="{FF2B5EF4-FFF2-40B4-BE49-F238E27FC236}">
                <a16:creationId xmlns:a16="http://schemas.microsoft.com/office/drawing/2014/main" id="{D9C5BA4A-E59F-23E6-8FD6-E0B0D6054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0250" y="2181225"/>
            <a:ext cx="914400" cy="914400"/>
          </a:xfrm>
          <a:prstGeom prst="rect">
            <a:avLst/>
          </a:prstGeom>
        </p:spPr>
      </p:pic>
      <p:pic>
        <p:nvPicPr>
          <p:cNvPr id="5" name="Gráfico 4" descr="Aspas de abertura com preenchimento sólido">
            <a:extLst>
              <a:ext uri="{FF2B5EF4-FFF2-40B4-BE49-F238E27FC236}">
                <a16:creationId xmlns:a16="http://schemas.microsoft.com/office/drawing/2014/main" id="{310C501A-2144-F2E6-79E1-D9B2A7C0A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420225" y="3800475"/>
            <a:ext cx="914400" cy="9144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79595BB-9CC6-56B4-804A-2A0F0D44D797}"/>
              </a:ext>
            </a:extLst>
          </p:cNvPr>
          <p:cNvSpPr txBox="1"/>
          <p:nvPr/>
        </p:nvSpPr>
        <p:spPr>
          <a:xfrm>
            <a:off x="2609850" y="4686302"/>
            <a:ext cx="2019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Nome Sobrenome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Cargo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Empresa</a:t>
            </a:r>
          </a:p>
        </p:txBody>
      </p:sp>
    </p:spTree>
    <p:extLst>
      <p:ext uri="{BB962C8B-B14F-4D97-AF65-F5344CB8AC3E}">
        <p14:creationId xmlns:p14="http://schemas.microsoft.com/office/powerpoint/2010/main" val="3480750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E7AF50E5-8B60-FA76-1141-C765D5EBA1D1}"/>
              </a:ext>
            </a:extLst>
          </p:cNvPr>
          <p:cNvSpPr/>
          <p:nvPr/>
        </p:nvSpPr>
        <p:spPr>
          <a:xfrm>
            <a:off x="4053" y="5924463"/>
            <a:ext cx="12183903" cy="933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0B48C1D-2B32-90E0-B9C2-1DF32149EC5C}"/>
              </a:ext>
            </a:extLst>
          </p:cNvPr>
          <p:cNvSpPr txBox="1">
            <a:spLocks/>
          </p:cNvSpPr>
          <p:nvPr/>
        </p:nvSpPr>
        <p:spPr>
          <a:xfrm>
            <a:off x="5961381" y="1562778"/>
            <a:ext cx="6014720" cy="27672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dirty="0">
                <a:ln>
                  <a:noFill/>
                </a:ln>
                <a:effectLst/>
                <a:uLnTx/>
                <a:uFillTx/>
                <a:latin typeface="Montserrat" panose="00000500000000000000" pitchFamily="2" charset="0"/>
              </a:rPr>
              <a:t>Entre em contato comigo!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807F6A8-6756-F3E4-C69F-CDB5F677C8B3}"/>
              </a:ext>
            </a:extLst>
          </p:cNvPr>
          <p:cNvSpPr txBox="1">
            <a:spLocks/>
          </p:cNvSpPr>
          <p:nvPr/>
        </p:nvSpPr>
        <p:spPr>
          <a:xfrm>
            <a:off x="2195853" y="6222069"/>
            <a:ext cx="2084048" cy="338328"/>
          </a:xfrm>
          <a:prstGeom prst="rect">
            <a:avLst/>
          </a:prstGeom>
        </p:spPr>
        <p:txBody>
          <a:bodyPr anchor="ctr"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bg1"/>
                </a:solidFill>
              </a:rPr>
              <a:t>11 9 9999 9999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E3820D4-C9CA-A413-5AA1-957BE486A165}"/>
              </a:ext>
            </a:extLst>
          </p:cNvPr>
          <p:cNvSpPr txBox="1">
            <a:spLocks/>
          </p:cNvSpPr>
          <p:nvPr/>
        </p:nvSpPr>
        <p:spPr>
          <a:xfrm>
            <a:off x="4761253" y="6222069"/>
            <a:ext cx="2564496" cy="338328"/>
          </a:xfrm>
          <a:prstGeom prst="rect">
            <a:avLst/>
          </a:prstGeom>
        </p:spPr>
        <p:txBody>
          <a:bodyPr anchor="ctr"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bg1"/>
                </a:solidFill>
              </a:rPr>
              <a:t>email@email.com.br</a:t>
            </a:r>
          </a:p>
        </p:txBody>
      </p:sp>
      <p:sp>
        <p:nvSpPr>
          <p:cNvPr id="14" name="Graphic 6146" descr="Receiver">
            <a:extLst>
              <a:ext uri="{FF2B5EF4-FFF2-40B4-BE49-F238E27FC236}">
                <a16:creationId xmlns:a16="http://schemas.microsoft.com/office/drawing/2014/main" id="{9460E55D-AB91-D9AF-9A74-5BEC5BAB2EB3}"/>
              </a:ext>
            </a:extLst>
          </p:cNvPr>
          <p:cNvSpPr/>
          <p:nvPr/>
        </p:nvSpPr>
        <p:spPr>
          <a:xfrm>
            <a:off x="1943637" y="6276319"/>
            <a:ext cx="229134" cy="229829"/>
          </a:xfrm>
          <a:custGeom>
            <a:avLst/>
            <a:gdLst>
              <a:gd name="connsiteX0" fmla="*/ 748817 w 760271"/>
              <a:gd name="connsiteY0" fmla="*/ 596456 h 762571"/>
              <a:gd name="connsiteX1" fmla="*/ 617372 w 760271"/>
              <a:gd name="connsiteY1" fmla="*/ 465011 h 762571"/>
              <a:gd name="connsiteX2" fmla="*/ 558818 w 760271"/>
              <a:gd name="connsiteY2" fmla="*/ 464509 h 762571"/>
              <a:gd name="connsiteX3" fmla="*/ 558317 w 760271"/>
              <a:gd name="connsiteY3" fmla="*/ 465011 h 762571"/>
              <a:gd name="connsiteX4" fmla="*/ 487832 w 760271"/>
              <a:gd name="connsiteY4" fmla="*/ 538353 h 762571"/>
              <a:gd name="connsiteX5" fmla="*/ 459257 w 760271"/>
              <a:gd name="connsiteY5" fmla="*/ 538353 h 762571"/>
              <a:gd name="connsiteX6" fmla="*/ 223037 w 760271"/>
              <a:gd name="connsiteY6" fmla="*/ 303000 h 762571"/>
              <a:gd name="connsiteX7" fmla="*/ 223037 w 760271"/>
              <a:gd name="connsiteY7" fmla="*/ 274425 h 762571"/>
              <a:gd name="connsiteX8" fmla="*/ 296379 w 760271"/>
              <a:gd name="connsiteY8" fmla="*/ 202035 h 762571"/>
              <a:gd name="connsiteX9" fmla="*/ 296854 w 760271"/>
              <a:gd name="connsiteY9" fmla="*/ 143454 h 762571"/>
              <a:gd name="connsiteX10" fmla="*/ 296379 w 760271"/>
              <a:gd name="connsiteY10" fmla="*/ 142980 h 762571"/>
              <a:gd name="connsiteX11" fmla="*/ 164934 w 760271"/>
              <a:gd name="connsiteY11" fmla="*/ 12383 h 762571"/>
              <a:gd name="connsiteX12" fmla="*/ 136359 w 760271"/>
              <a:gd name="connsiteY12" fmla="*/ 0 h 762571"/>
              <a:gd name="connsiteX13" fmla="*/ 106832 w 760271"/>
              <a:gd name="connsiteY13" fmla="*/ 12383 h 762571"/>
              <a:gd name="connsiteX14" fmla="*/ 31584 w 760271"/>
              <a:gd name="connsiteY14" fmla="*/ 87630 h 762571"/>
              <a:gd name="connsiteX15" fmla="*/ 152 w 760271"/>
              <a:gd name="connsiteY15" fmla="*/ 155258 h 762571"/>
              <a:gd name="connsiteX16" fmla="*/ 22059 w 760271"/>
              <a:gd name="connsiteY16" fmla="*/ 279083 h 762571"/>
              <a:gd name="connsiteX17" fmla="*/ 79209 w 760271"/>
              <a:gd name="connsiteY17" fmla="*/ 379095 h 762571"/>
              <a:gd name="connsiteX18" fmla="*/ 369722 w 760271"/>
              <a:gd name="connsiteY18" fmla="*/ 679342 h 762571"/>
              <a:gd name="connsiteX19" fmla="*/ 429729 w 760271"/>
              <a:gd name="connsiteY19" fmla="*/ 717442 h 762571"/>
              <a:gd name="connsiteX20" fmla="*/ 582129 w 760271"/>
              <a:gd name="connsiteY20" fmla="*/ 762210 h 762571"/>
              <a:gd name="connsiteX21" fmla="*/ 591283 w 760271"/>
              <a:gd name="connsiteY21" fmla="*/ 762572 h 762571"/>
              <a:gd name="connsiteX22" fmla="*/ 679294 w 760271"/>
              <a:gd name="connsiteY22" fmla="*/ 724090 h 762571"/>
              <a:gd name="connsiteX23" fmla="*/ 747874 w 760271"/>
              <a:gd name="connsiteY23" fmla="*/ 655511 h 762571"/>
              <a:gd name="connsiteX24" fmla="*/ 760257 w 760271"/>
              <a:gd name="connsiteY24" fmla="*/ 625983 h 762571"/>
              <a:gd name="connsiteX25" fmla="*/ 748817 w 760271"/>
              <a:gd name="connsiteY25" fmla="*/ 596456 h 762571"/>
              <a:gd name="connsiteX26" fmla="*/ 120272 w 760271"/>
              <a:gd name="connsiteY26" fmla="*/ 25908 h 762571"/>
              <a:gd name="connsiteX27" fmla="*/ 136359 w 760271"/>
              <a:gd name="connsiteY27" fmla="*/ 19050 h 762571"/>
              <a:gd name="connsiteX28" fmla="*/ 151514 w 760271"/>
              <a:gd name="connsiteY28" fmla="*/ 25908 h 762571"/>
              <a:gd name="connsiteX29" fmla="*/ 282959 w 760271"/>
              <a:gd name="connsiteY29" fmla="*/ 156401 h 762571"/>
              <a:gd name="connsiteX30" fmla="*/ 283446 w 760271"/>
              <a:gd name="connsiteY30" fmla="*/ 188039 h 762571"/>
              <a:gd name="connsiteX31" fmla="*/ 283044 w 760271"/>
              <a:gd name="connsiteY31" fmla="*/ 188443 h 762571"/>
              <a:gd name="connsiteX32" fmla="*/ 256184 w 760271"/>
              <a:gd name="connsiteY32" fmla="*/ 214941 h 762571"/>
              <a:gd name="connsiteX33" fmla="*/ 93716 w 760271"/>
              <a:gd name="connsiteY33" fmla="*/ 52483 h 762571"/>
              <a:gd name="connsiteX34" fmla="*/ 665854 w 760271"/>
              <a:gd name="connsiteY34" fmla="*/ 710651 h 762571"/>
              <a:gd name="connsiteX35" fmla="*/ 665597 w 760271"/>
              <a:gd name="connsiteY35" fmla="*/ 710908 h 762571"/>
              <a:gd name="connsiteX36" fmla="*/ 665359 w 760271"/>
              <a:gd name="connsiteY36" fmla="*/ 711165 h 762571"/>
              <a:gd name="connsiteX37" fmla="*/ 591312 w 760271"/>
              <a:gd name="connsiteY37" fmla="*/ 743550 h 762571"/>
              <a:gd name="connsiteX38" fmla="*/ 583492 w 760271"/>
              <a:gd name="connsiteY38" fmla="*/ 743236 h 762571"/>
              <a:gd name="connsiteX39" fmla="*/ 438578 w 760271"/>
              <a:gd name="connsiteY39" fmla="*/ 700564 h 762571"/>
              <a:gd name="connsiteX40" fmla="*/ 381152 w 760271"/>
              <a:gd name="connsiteY40" fmla="*/ 664102 h 762571"/>
              <a:gd name="connsiteX41" fmla="*/ 380952 w 760271"/>
              <a:gd name="connsiteY41" fmla="*/ 663950 h 762571"/>
              <a:gd name="connsiteX42" fmla="*/ 380733 w 760271"/>
              <a:gd name="connsiteY42" fmla="*/ 663797 h 762571"/>
              <a:gd name="connsiteX43" fmla="*/ 94849 w 760271"/>
              <a:gd name="connsiteY43" fmla="*/ 368332 h 762571"/>
              <a:gd name="connsiteX44" fmla="*/ 39795 w 760271"/>
              <a:gd name="connsiteY44" fmla="*/ 272186 h 762571"/>
              <a:gd name="connsiteX45" fmla="*/ 19202 w 760271"/>
              <a:gd name="connsiteY45" fmla="*/ 156591 h 762571"/>
              <a:gd name="connsiteX46" fmla="*/ 19202 w 760271"/>
              <a:gd name="connsiteY46" fmla="*/ 156305 h 762571"/>
              <a:gd name="connsiteX47" fmla="*/ 19202 w 760271"/>
              <a:gd name="connsiteY47" fmla="*/ 156029 h 762571"/>
              <a:gd name="connsiteX48" fmla="*/ 44719 w 760271"/>
              <a:gd name="connsiteY48" fmla="*/ 101489 h 762571"/>
              <a:gd name="connsiteX49" fmla="*/ 44900 w 760271"/>
              <a:gd name="connsiteY49" fmla="*/ 101317 h 762571"/>
              <a:gd name="connsiteX50" fmla="*/ 45072 w 760271"/>
              <a:gd name="connsiteY50" fmla="*/ 101146 h 762571"/>
              <a:gd name="connsiteX51" fmla="*/ 80257 w 760271"/>
              <a:gd name="connsiteY51" fmla="*/ 65951 h 762571"/>
              <a:gd name="connsiteX52" fmla="*/ 242630 w 760271"/>
              <a:gd name="connsiteY52" fmla="*/ 228324 h 762571"/>
              <a:gd name="connsiteX53" fmla="*/ 209578 w 760271"/>
              <a:gd name="connsiteY53" fmla="*/ 260985 h 762571"/>
              <a:gd name="connsiteX54" fmla="*/ 209578 w 760271"/>
              <a:gd name="connsiteY54" fmla="*/ 316535 h 762571"/>
              <a:gd name="connsiteX55" fmla="*/ 445798 w 760271"/>
              <a:gd name="connsiteY55" fmla="*/ 551802 h 762571"/>
              <a:gd name="connsiteX56" fmla="*/ 501586 w 760271"/>
              <a:gd name="connsiteY56" fmla="*/ 551536 h 762571"/>
              <a:gd name="connsiteX57" fmla="*/ 533066 w 760271"/>
              <a:gd name="connsiteY57" fmla="*/ 518770 h 762571"/>
              <a:gd name="connsiteX58" fmla="*/ 695401 w 760271"/>
              <a:gd name="connsiteY58" fmla="*/ 681095 h 762571"/>
              <a:gd name="connsiteX59" fmla="*/ 734434 w 760271"/>
              <a:gd name="connsiteY59" fmla="*/ 642071 h 762571"/>
              <a:gd name="connsiteX60" fmla="*/ 708869 w 760271"/>
              <a:gd name="connsiteY60" fmla="*/ 667645 h 762571"/>
              <a:gd name="connsiteX61" fmla="*/ 546268 w 760271"/>
              <a:gd name="connsiteY61" fmla="*/ 505035 h 762571"/>
              <a:gd name="connsiteX62" fmla="*/ 571823 w 760271"/>
              <a:gd name="connsiteY62" fmla="*/ 478441 h 762571"/>
              <a:gd name="connsiteX63" fmla="*/ 603421 w 760271"/>
              <a:gd name="connsiteY63" fmla="*/ 477929 h 762571"/>
              <a:gd name="connsiteX64" fmla="*/ 603932 w 760271"/>
              <a:gd name="connsiteY64" fmla="*/ 478441 h 762571"/>
              <a:gd name="connsiteX65" fmla="*/ 735377 w 760271"/>
              <a:gd name="connsiteY65" fmla="*/ 609886 h 762571"/>
              <a:gd name="connsiteX66" fmla="*/ 734425 w 760271"/>
              <a:gd name="connsiteY66" fmla="*/ 642014 h 76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760271" h="762571">
                <a:moveTo>
                  <a:pt x="748817" y="596456"/>
                </a:moveTo>
                <a:lnTo>
                  <a:pt x="617372" y="465011"/>
                </a:lnTo>
                <a:cubicBezTo>
                  <a:pt x="601341" y="448703"/>
                  <a:pt x="575126" y="448479"/>
                  <a:pt x="558818" y="464509"/>
                </a:cubicBezTo>
                <a:cubicBezTo>
                  <a:pt x="558649" y="464675"/>
                  <a:pt x="558483" y="464842"/>
                  <a:pt x="558317" y="465011"/>
                </a:cubicBezTo>
                <a:lnTo>
                  <a:pt x="487832" y="538353"/>
                </a:lnTo>
                <a:cubicBezTo>
                  <a:pt x="479831" y="545973"/>
                  <a:pt x="467258" y="545973"/>
                  <a:pt x="459257" y="538353"/>
                </a:cubicBezTo>
                <a:lnTo>
                  <a:pt x="223037" y="303000"/>
                </a:lnTo>
                <a:cubicBezTo>
                  <a:pt x="215412" y="295001"/>
                  <a:pt x="215412" y="282424"/>
                  <a:pt x="223037" y="274425"/>
                </a:cubicBezTo>
                <a:lnTo>
                  <a:pt x="296379" y="202035"/>
                </a:lnTo>
                <a:cubicBezTo>
                  <a:pt x="312687" y="185989"/>
                  <a:pt x="312900" y="159762"/>
                  <a:pt x="296854" y="143454"/>
                </a:cubicBezTo>
                <a:cubicBezTo>
                  <a:pt x="296697" y="143295"/>
                  <a:pt x="296539" y="143137"/>
                  <a:pt x="296379" y="142980"/>
                </a:cubicBezTo>
                <a:lnTo>
                  <a:pt x="164934" y="12383"/>
                </a:lnTo>
                <a:cubicBezTo>
                  <a:pt x="157393" y="4681"/>
                  <a:pt x="147136" y="237"/>
                  <a:pt x="136359" y="0"/>
                </a:cubicBezTo>
                <a:cubicBezTo>
                  <a:pt x="125301" y="224"/>
                  <a:pt x="114742" y="4652"/>
                  <a:pt x="106832" y="12383"/>
                </a:cubicBezTo>
                <a:lnTo>
                  <a:pt x="31584" y="87630"/>
                </a:lnTo>
                <a:cubicBezTo>
                  <a:pt x="12620" y="105162"/>
                  <a:pt x="1327" y="129458"/>
                  <a:pt x="152" y="155258"/>
                </a:cubicBezTo>
                <a:cubicBezTo>
                  <a:pt x="-1182" y="197603"/>
                  <a:pt x="6278" y="239765"/>
                  <a:pt x="22059" y="279083"/>
                </a:cubicBezTo>
                <a:cubicBezTo>
                  <a:pt x="37730" y="314241"/>
                  <a:pt x="56874" y="347745"/>
                  <a:pt x="79209" y="379095"/>
                </a:cubicBezTo>
                <a:cubicBezTo>
                  <a:pt x="156826" y="496137"/>
                  <a:pt x="255300" y="597912"/>
                  <a:pt x="369722" y="679342"/>
                </a:cubicBezTo>
                <a:cubicBezTo>
                  <a:pt x="388775" y="693480"/>
                  <a:pt x="408830" y="706213"/>
                  <a:pt x="429729" y="717442"/>
                </a:cubicBezTo>
                <a:cubicBezTo>
                  <a:pt x="477055" y="742329"/>
                  <a:pt x="528862" y="757548"/>
                  <a:pt x="582129" y="762210"/>
                </a:cubicBezTo>
                <a:cubicBezTo>
                  <a:pt x="585184" y="762445"/>
                  <a:pt x="588235" y="762565"/>
                  <a:pt x="591283" y="762572"/>
                </a:cubicBezTo>
                <a:cubicBezTo>
                  <a:pt x="624678" y="762458"/>
                  <a:pt x="656536" y="748529"/>
                  <a:pt x="679294" y="724090"/>
                </a:cubicBezTo>
                <a:lnTo>
                  <a:pt x="747874" y="655511"/>
                </a:lnTo>
                <a:cubicBezTo>
                  <a:pt x="755755" y="647700"/>
                  <a:pt x="760209" y="637079"/>
                  <a:pt x="760257" y="625983"/>
                </a:cubicBezTo>
                <a:cubicBezTo>
                  <a:pt x="760557" y="615004"/>
                  <a:pt x="756435" y="604366"/>
                  <a:pt x="748817" y="596456"/>
                </a:cubicBezTo>
                <a:close/>
                <a:moveTo>
                  <a:pt x="120272" y="25908"/>
                </a:moveTo>
                <a:cubicBezTo>
                  <a:pt x="124615" y="21732"/>
                  <a:pt x="130339" y="19292"/>
                  <a:pt x="136359" y="19050"/>
                </a:cubicBezTo>
                <a:cubicBezTo>
                  <a:pt x="142100" y="19321"/>
                  <a:pt x="147521" y="21775"/>
                  <a:pt x="151514" y="25908"/>
                </a:cubicBezTo>
                <a:lnTo>
                  <a:pt x="282959" y="156401"/>
                </a:lnTo>
                <a:cubicBezTo>
                  <a:pt x="291830" y="165003"/>
                  <a:pt x="292048" y="179167"/>
                  <a:pt x="283446" y="188039"/>
                </a:cubicBezTo>
                <a:cubicBezTo>
                  <a:pt x="283314" y="188175"/>
                  <a:pt x="283180" y="188309"/>
                  <a:pt x="283044" y="188443"/>
                </a:cubicBezTo>
                <a:lnTo>
                  <a:pt x="256184" y="214941"/>
                </a:lnTo>
                <a:lnTo>
                  <a:pt x="93716" y="52483"/>
                </a:lnTo>
                <a:close/>
                <a:moveTo>
                  <a:pt x="665854" y="710651"/>
                </a:moveTo>
                <a:lnTo>
                  <a:pt x="665597" y="710908"/>
                </a:lnTo>
                <a:lnTo>
                  <a:pt x="665359" y="711165"/>
                </a:lnTo>
                <a:cubicBezTo>
                  <a:pt x="646230" y="731753"/>
                  <a:pt x="619415" y="743482"/>
                  <a:pt x="591312" y="743550"/>
                </a:cubicBezTo>
                <a:cubicBezTo>
                  <a:pt x="588759" y="743550"/>
                  <a:pt x="586187" y="743445"/>
                  <a:pt x="583492" y="743236"/>
                </a:cubicBezTo>
                <a:cubicBezTo>
                  <a:pt x="532831" y="738784"/>
                  <a:pt x="483567" y="724276"/>
                  <a:pt x="438578" y="700564"/>
                </a:cubicBezTo>
                <a:cubicBezTo>
                  <a:pt x="418582" y="689810"/>
                  <a:pt x="399390" y="677625"/>
                  <a:pt x="381152" y="664102"/>
                </a:cubicBezTo>
                <a:lnTo>
                  <a:pt x="380952" y="663950"/>
                </a:lnTo>
                <a:lnTo>
                  <a:pt x="380733" y="663797"/>
                </a:lnTo>
                <a:cubicBezTo>
                  <a:pt x="268076" y="583732"/>
                  <a:pt x="171159" y="483566"/>
                  <a:pt x="94849" y="368332"/>
                </a:cubicBezTo>
                <a:cubicBezTo>
                  <a:pt x="73343" y="338197"/>
                  <a:pt x="54900" y="305988"/>
                  <a:pt x="39795" y="272186"/>
                </a:cubicBezTo>
                <a:cubicBezTo>
                  <a:pt x="28632" y="240849"/>
                  <a:pt x="16344" y="199511"/>
                  <a:pt x="19202" y="156591"/>
                </a:cubicBezTo>
                <a:lnTo>
                  <a:pt x="19202" y="156305"/>
                </a:lnTo>
                <a:lnTo>
                  <a:pt x="19202" y="156029"/>
                </a:lnTo>
                <a:cubicBezTo>
                  <a:pt x="20219" y="135205"/>
                  <a:pt x="29384" y="115614"/>
                  <a:pt x="44719" y="101489"/>
                </a:cubicBezTo>
                <a:lnTo>
                  <a:pt x="44900" y="101317"/>
                </a:lnTo>
                <a:lnTo>
                  <a:pt x="45072" y="101146"/>
                </a:lnTo>
                <a:lnTo>
                  <a:pt x="80257" y="65951"/>
                </a:lnTo>
                <a:lnTo>
                  <a:pt x="242630" y="228324"/>
                </a:lnTo>
                <a:lnTo>
                  <a:pt x="209578" y="260985"/>
                </a:lnTo>
                <a:cubicBezTo>
                  <a:pt x="194497" y="276431"/>
                  <a:pt x="194497" y="301089"/>
                  <a:pt x="209578" y="316535"/>
                </a:cubicBezTo>
                <a:lnTo>
                  <a:pt x="445798" y="551802"/>
                </a:lnTo>
                <a:cubicBezTo>
                  <a:pt x="461346" y="566965"/>
                  <a:pt x="486184" y="566847"/>
                  <a:pt x="501586" y="551536"/>
                </a:cubicBezTo>
                <a:lnTo>
                  <a:pt x="533066" y="518770"/>
                </a:lnTo>
                <a:lnTo>
                  <a:pt x="695401" y="681095"/>
                </a:lnTo>
                <a:close/>
                <a:moveTo>
                  <a:pt x="734434" y="642071"/>
                </a:moveTo>
                <a:lnTo>
                  <a:pt x="708869" y="667645"/>
                </a:lnTo>
                <a:lnTo>
                  <a:pt x="546268" y="505035"/>
                </a:lnTo>
                <a:lnTo>
                  <a:pt x="571823" y="478441"/>
                </a:lnTo>
                <a:cubicBezTo>
                  <a:pt x="580407" y="469574"/>
                  <a:pt x="594554" y="469345"/>
                  <a:pt x="603421" y="477929"/>
                </a:cubicBezTo>
                <a:cubicBezTo>
                  <a:pt x="603594" y="478097"/>
                  <a:pt x="603765" y="478267"/>
                  <a:pt x="603932" y="478441"/>
                </a:cubicBezTo>
                <a:lnTo>
                  <a:pt x="735377" y="609886"/>
                </a:lnTo>
                <a:cubicBezTo>
                  <a:pt x="743536" y="619187"/>
                  <a:pt x="743121" y="633212"/>
                  <a:pt x="734425" y="642014"/>
                </a:cubicBezTo>
                <a:close/>
              </a:path>
            </a:pathLst>
          </a:custGeom>
          <a:solidFill>
            <a:schemeClr val="bg1"/>
          </a:solidFill>
          <a:ln w="952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defTabSz="685800"/>
            <a:endParaRPr lang="pt-BR" sz="1350">
              <a:solidFill>
                <a:schemeClr val="accent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Graphic 19" descr="Envelope">
            <a:extLst>
              <a:ext uri="{FF2B5EF4-FFF2-40B4-BE49-F238E27FC236}">
                <a16:creationId xmlns:a16="http://schemas.microsoft.com/office/drawing/2014/main" id="{1367640C-7B9A-AEA1-B376-0DDFB3E2A6A3}"/>
              </a:ext>
            </a:extLst>
          </p:cNvPr>
          <p:cNvSpPr/>
          <p:nvPr/>
        </p:nvSpPr>
        <p:spPr>
          <a:xfrm>
            <a:off x="4383401" y="6286758"/>
            <a:ext cx="298503" cy="208951"/>
          </a:xfrm>
          <a:custGeom>
            <a:avLst/>
            <a:gdLst>
              <a:gd name="connsiteX0" fmla="*/ 0 w 762000"/>
              <a:gd name="connsiteY0" fmla="*/ 0 h 533400"/>
              <a:gd name="connsiteX1" fmla="*/ 0 w 762000"/>
              <a:gd name="connsiteY1" fmla="*/ 533400 h 533400"/>
              <a:gd name="connsiteX2" fmla="*/ 762000 w 762000"/>
              <a:gd name="connsiteY2" fmla="*/ 533400 h 533400"/>
              <a:gd name="connsiteX3" fmla="*/ 762000 w 762000"/>
              <a:gd name="connsiteY3" fmla="*/ 0 h 533400"/>
              <a:gd name="connsiteX4" fmla="*/ 0 w 762000"/>
              <a:gd name="connsiteY4" fmla="*/ 0 h 533400"/>
              <a:gd name="connsiteX5" fmla="*/ 394335 w 762000"/>
              <a:gd name="connsiteY5" fmla="*/ 332423 h 533400"/>
              <a:gd name="connsiteX6" fmla="*/ 367665 w 762000"/>
              <a:gd name="connsiteY6" fmla="*/ 332423 h 533400"/>
              <a:gd name="connsiteX7" fmla="*/ 85725 w 762000"/>
              <a:gd name="connsiteY7" fmla="*/ 57150 h 533400"/>
              <a:gd name="connsiteX8" fmla="*/ 677228 w 762000"/>
              <a:gd name="connsiteY8" fmla="*/ 57150 h 533400"/>
              <a:gd name="connsiteX9" fmla="*/ 394335 w 762000"/>
              <a:gd name="connsiteY9" fmla="*/ 332423 h 533400"/>
              <a:gd name="connsiteX10" fmla="*/ 242888 w 762000"/>
              <a:gd name="connsiteY10" fmla="*/ 263843 h 533400"/>
              <a:gd name="connsiteX11" fmla="*/ 57150 w 762000"/>
              <a:gd name="connsiteY11" fmla="*/ 450533 h 533400"/>
              <a:gd name="connsiteX12" fmla="*/ 57150 w 762000"/>
              <a:gd name="connsiteY12" fmla="*/ 81915 h 533400"/>
              <a:gd name="connsiteX13" fmla="*/ 242888 w 762000"/>
              <a:gd name="connsiteY13" fmla="*/ 263843 h 533400"/>
              <a:gd name="connsiteX14" fmla="*/ 270510 w 762000"/>
              <a:gd name="connsiteY14" fmla="*/ 290513 h 533400"/>
              <a:gd name="connsiteX15" fmla="*/ 341948 w 762000"/>
              <a:gd name="connsiteY15" fmla="*/ 360045 h 533400"/>
              <a:gd name="connsiteX16" fmla="*/ 381953 w 762000"/>
              <a:gd name="connsiteY16" fmla="*/ 376238 h 533400"/>
              <a:gd name="connsiteX17" fmla="*/ 421958 w 762000"/>
              <a:gd name="connsiteY17" fmla="*/ 360045 h 533400"/>
              <a:gd name="connsiteX18" fmla="*/ 493395 w 762000"/>
              <a:gd name="connsiteY18" fmla="*/ 290513 h 533400"/>
              <a:gd name="connsiteX19" fmla="*/ 678180 w 762000"/>
              <a:gd name="connsiteY19" fmla="*/ 476250 h 533400"/>
              <a:gd name="connsiteX20" fmla="*/ 84773 w 762000"/>
              <a:gd name="connsiteY20" fmla="*/ 476250 h 533400"/>
              <a:gd name="connsiteX21" fmla="*/ 270510 w 762000"/>
              <a:gd name="connsiteY21" fmla="*/ 290513 h 533400"/>
              <a:gd name="connsiteX22" fmla="*/ 519113 w 762000"/>
              <a:gd name="connsiteY22" fmla="*/ 263843 h 533400"/>
              <a:gd name="connsiteX23" fmla="*/ 704850 w 762000"/>
              <a:gd name="connsiteY23" fmla="*/ 82868 h 533400"/>
              <a:gd name="connsiteX24" fmla="*/ 704850 w 762000"/>
              <a:gd name="connsiteY24" fmla="*/ 449580 h 533400"/>
              <a:gd name="connsiteX25" fmla="*/ 519113 w 762000"/>
              <a:gd name="connsiteY25" fmla="*/ 263843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2000" h="533400">
                <a:moveTo>
                  <a:pt x="0" y="0"/>
                </a:moveTo>
                <a:lnTo>
                  <a:pt x="0" y="533400"/>
                </a:lnTo>
                <a:lnTo>
                  <a:pt x="762000" y="533400"/>
                </a:lnTo>
                <a:lnTo>
                  <a:pt x="762000" y="0"/>
                </a:lnTo>
                <a:lnTo>
                  <a:pt x="0" y="0"/>
                </a:lnTo>
                <a:close/>
                <a:moveTo>
                  <a:pt x="394335" y="332423"/>
                </a:moveTo>
                <a:cubicBezTo>
                  <a:pt x="386715" y="340043"/>
                  <a:pt x="375285" y="340043"/>
                  <a:pt x="367665" y="332423"/>
                </a:cubicBezTo>
                <a:lnTo>
                  <a:pt x="85725" y="57150"/>
                </a:lnTo>
                <a:lnTo>
                  <a:pt x="677228" y="57150"/>
                </a:lnTo>
                <a:lnTo>
                  <a:pt x="394335" y="332423"/>
                </a:lnTo>
                <a:close/>
                <a:moveTo>
                  <a:pt x="242888" y="263843"/>
                </a:moveTo>
                <a:lnTo>
                  <a:pt x="57150" y="450533"/>
                </a:lnTo>
                <a:lnTo>
                  <a:pt x="57150" y="81915"/>
                </a:lnTo>
                <a:lnTo>
                  <a:pt x="242888" y="263843"/>
                </a:lnTo>
                <a:close/>
                <a:moveTo>
                  <a:pt x="270510" y="290513"/>
                </a:moveTo>
                <a:lnTo>
                  <a:pt x="341948" y="360045"/>
                </a:lnTo>
                <a:cubicBezTo>
                  <a:pt x="353378" y="370523"/>
                  <a:pt x="367665" y="376238"/>
                  <a:pt x="381953" y="376238"/>
                </a:cubicBezTo>
                <a:cubicBezTo>
                  <a:pt x="396240" y="376238"/>
                  <a:pt x="410528" y="370523"/>
                  <a:pt x="421958" y="360045"/>
                </a:cubicBezTo>
                <a:lnTo>
                  <a:pt x="493395" y="290513"/>
                </a:lnTo>
                <a:lnTo>
                  <a:pt x="678180" y="476250"/>
                </a:lnTo>
                <a:lnTo>
                  <a:pt x="84773" y="476250"/>
                </a:lnTo>
                <a:lnTo>
                  <a:pt x="270510" y="290513"/>
                </a:lnTo>
                <a:close/>
                <a:moveTo>
                  <a:pt x="519113" y="263843"/>
                </a:moveTo>
                <a:lnTo>
                  <a:pt x="704850" y="82868"/>
                </a:lnTo>
                <a:lnTo>
                  <a:pt x="704850" y="449580"/>
                </a:lnTo>
                <a:lnTo>
                  <a:pt x="519113" y="26384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685800"/>
            <a:endParaRPr lang="pt-BR" sz="1350">
              <a:solidFill>
                <a:schemeClr val="accent2"/>
              </a:solidFill>
              <a:latin typeface="Calibri" panose="020F0502020204030204"/>
            </a:endParaRP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FD774776-34D8-1AF7-EE0D-6CA7B6ACA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8095" y="6257006"/>
            <a:ext cx="268454" cy="268454"/>
          </a:xfrm>
          <a:prstGeom prst="rect">
            <a:avLst/>
          </a:prstGeom>
        </p:spPr>
      </p:pic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BAED4AA-A7CA-932D-5669-7ED249A3E468}"/>
              </a:ext>
            </a:extLst>
          </p:cNvPr>
          <p:cNvSpPr txBox="1">
            <a:spLocks/>
          </p:cNvSpPr>
          <p:nvPr/>
        </p:nvSpPr>
        <p:spPr>
          <a:xfrm>
            <a:off x="8088653" y="6222069"/>
            <a:ext cx="2564496" cy="338328"/>
          </a:xfrm>
          <a:prstGeom prst="rect">
            <a:avLst/>
          </a:prstGeom>
        </p:spPr>
        <p:txBody>
          <a:bodyPr anchor="ctr"/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anose="00000500000000000000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>
                <a:solidFill>
                  <a:schemeClr val="bg1"/>
                </a:solidFill>
              </a:rPr>
              <a:t>@perfilinstagram</a:t>
            </a:r>
          </a:p>
        </p:txBody>
      </p:sp>
      <p:sp>
        <p:nvSpPr>
          <p:cNvPr id="19" name="Espaço Reservado para Imagem 18">
            <a:extLst>
              <a:ext uri="{FF2B5EF4-FFF2-40B4-BE49-F238E27FC236}">
                <a16:creationId xmlns:a16="http://schemas.microsoft.com/office/drawing/2014/main" id="{8AA26264-21D3-D3E2-DA06-2326E3557A03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76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51B4F2D3-8DC2-14ED-596D-9DDFB28A44CD}"/>
              </a:ext>
            </a:extLst>
          </p:cNvPr>
          <p:cNvSpPr/>
          <p:nvPr/>
        </p:nvSpPr>
        <p:spPr>
          <a:xfrm>
            <a:off x="0" y="4335421"/>
            <a:ext cx="12192000" cy="25225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 dirty="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sp>
        <p:nvSpPr>
          <p:cNvPr id="143" name="Title 1">
            <a:extLst>
              <a:ext uri="{FF2B5EF4-FFF2-40B4-BE49-F238E27FC236}">
                <a16:creationId xmlns:a16="http://schemas.microsoft.com/office/drawing/2014/main" id="{B4751DC0-A5E8-07A1-D98F-DE08A2743C00}"/>
              </a:ext>
            </a:extLst>
          </p:cNvPr>
          <p:cNvSpPr txBox="1">
            <a:spLocks/>
          </p:cNvSpPr>
          <p:nvPr/>
        </p:nvSpPr>
        <p:spPr>
          <a:xfrm>
            <a:off x="1033780" y="1227173"/>
            <a:ext cx="5074920" cy="17556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>
              <a:lnSpc>
                <a:spcPct val="80000"/>
              </a:lnSpc>
              <a:defRPr/>
            </a:pPr>
            <a:r>
              <a:rPr lang="pt-BR" dirty="0">
                <a:latin typeface="Montserrat" panose="00000500000000000000" pitchFamily="2" charset="0"/>
              </a:rPr>
              <a:t>Resumo rápido</a:t>
            </a:r>
          </a:p>
        </p:txBody>
      </p:sp>
      <p:sp>
        <p:nvSpPr>
          <p:cNvPr id="144" name="Text Placeholder 2">
            <a:extLst>
              <a:ext uri="{FF2B5EF4-FFF2-40B4-BE49-F238E27FC236}">
                <a16:creationId xmlns:a16="http://schemas.microsoft.com/office/drawing/2014/main" id="{F5AA0BDC-1136-25DB-BFE6-BD601593D9F5}"/>
              </a:ext>
            </a:extLst>
          </p:cNvPr>
          <p:cNvSpPr txBox="1">
            <a:spLocks/>
          </p:cNvSpPr>
          <p:nvPr/>
        </p:nvSpPr>
        <p:spPr>
          <a:xfrm>
            <a:off x="6096001" y="1216624"/>
            <a:ext cx="4400551" cy="17767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id gravida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felis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mollis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efficitur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lacus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augue,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sodales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dapibus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eu,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imperdiet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nec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purus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Curabitur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consequat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volutpat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quam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eget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tempus. </a:t>
            </a:r>
          </a:p>
          <a:p>
            <a:pPr defTabSz="914354"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Mauris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aliquet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orci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pellentesque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ullamcorper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tellus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dictum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felis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nec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dictum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justo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lectus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mollis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mi. Ut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vulputate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tincidunt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ipsum, et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tristique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massa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tincidunt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at. </a:t>
            </a:r>
            <a:endParaRPr lang="pt-BR" sz="10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grpSp>
        <p:nvGrpSpPr>
          <p:cNvPr id="211" name="Agrupar 210">
            <a:extLst>
              <a:ext uri="{FF2B5EF4-FFF2-40B4-BE49-F238E27FC236}">
                <a16:creationId xmlns:a16="http://schemas.microsoft.com/office/drawing/2014/main" id="{43341EB6-D027-B83A-CF45-F7560C027ADF}"/>
              </a:ext>
            </a:extLst>
          </p:cNvPr>
          <p:cNvGrpSpPr/>
          <p:nvPr/>
        </p:nvGrpSpPr>
        <p:grpSpPr>
          <a:xfrm>
            <a:off x="1026042" y="3917733"/>
            <a:ext cx="2764909" cy="646331"/>
            <a:chOff x="1026041" y="3917733"/>
            <a:chExt cx="2035835" cy="646331"/>
          </a:xfrm>
          <a:solidFill>
            <a:schemeClr val="accent1"/>
          </a:solidFill>
        </p:grpSpPr>
        <p:sp>
          <p:nvSpPr>
            <p:cNvPr id="6" name="Rectangle: Rounded Corners 13">
              <a:extLst>
                <a:ext uri="{FF2B5EF4-FFF2-40B4-BE49-F238E27FC236}">
                  <a16:creationId xmlns:a16="http://schemas.microsoft.com/office/drawing/2014/main" id="{8CE8A0C3-0C76-D937-69BD-26B952B1E4ED}"/>
                </a:ext>
              </a:extLst>
            </p:cNvPr>
            <p:cNvSpPr/>
            <p:nvPr/>
          </p:nvSpPr>
          <p:spPr>
            <a:xfrm>
              <a:off x="1026041" y="3917733"/>
              <a:ext cx="2035835" cy="646331"/>
            </a:xfrm>
            <a:prstGeom prst="roundRect">
              <a:avLst>
                <a:gd name="adj" fmla="val 2734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2"/>
              <a:endParaRPr lang="pt-BR" sz="2400" dirty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45" name="Text Placeholder 16">
              <a:extLst>
                <a:ext uri="{FF2B5EF4-FFF2-40B4-BE49-F238E27FC236}">
                  <a16:creationId xmlns:a16="http://schemas.microsoft.com/office/drawing/2014/main" id="{FE7A344F-08A7-61E0-258D-D0C2B20CEF16}"/>
                </a:ext>
              </a:extLst>
            </p:cNvPr>
            <p:cNvSpPr txBox="1">
              <a:spLocks/>
            </p:cNvSpPr>
            <p:nvPr/>
          </p:nvSpPr>
          <p:spPr>
            <a:xfrm>
              <a:off x="1229843" y="4064920"/>
              <a:ext cx="1627632" cy="310896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189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54"/>
              <a:r>
                <a:rPr lang="pt-BR" dirty="0">
                  <a:solidFill>
                    <a:sysClr val="window" lastClr="FFFFFF"/>
                  </a:solidFill>
                  <a:latin typeface="Montserrat" panose="00000500000000000000" pitchFamily="2" charset="0"/>
                </a:rPr>
                <a:t>últimas experiências</a:t>
              </a:r>
            </a:p>
          </p:txBody>
        </p:sp>
      </p:grpSp>
      <p:sp>
        <p:nvSpPr>
          <p:cNvPr id="146" name="Text Placeholder 17">
            <a:extLst>
              <a:ext uri="{FF2B5EF4-FFF2-40B4-BE49-F238E27FC236}">
                <a16:creationId xmlns:a16="http://schemas.microsoft.com/office/drawing/2014/main" id="{AFC2AFE8-BF55-ADDC-9BCC-0FCDAC7EC1D9}"/>
              </a:ext>
            </a:extLst>
          </p:cNvPr>
          <p:cNvSpPr txBox="1">
            <a:spLocks/>
          </p:cNvSpPr>
          <p:nvPr/>
        </p:nvSpPr>
        <p:spPr>
          <a:xfrm>
            <a:off x="1028491" y="5638243"/>
            <a:ext cx="1536192" cy="649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Nome empresa</a:t>
            </a: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São Paulo</a:t>
            </a: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2004 – 2010</a:t>
            </a:r>
          </a:p>
        </p:txBody>
      </p:sp>
      <p:sp>
        <p:nvSpPr>
          <p:cNvPr id="147" name="Text Placeholder 18">
            <a:extLst>
              <a:ext uri="{FF2B5EF4-FFF2-40B4-BE49-F238E27FC236}">
                <a16:creationId xmlns:a16="http://schemas.microsoft.com/office/drawing/2014/main" id="{1AD13660-44BC-AD8D-9C30-940C5B3CD087}"/>
              </a:ext>
            </a:extLst>
          </p:cNvPr>
          <p:cNvSpPr txBox="1">
            <a:spLocks/>
          </p:cNvSpPr>
          <p:nvPr/>
        </p:nvSpPr>
        <p:spPr>
          <a:xfrm>
            <a:off x="3004860" y="5349680"/>
            <a:ext cx="153619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Cargo</a:t>
            </a:r>
          </a:p>
        </p:txBody>
      </p:sp>
      <p:sp>
        <p:nvSpPr>
          <p:cNvPr id="148" name="Text Placeholder 19">
            <a:extLst>
              <a:ext uri="{FF2B5EF4-FFF2-40B4-BE49-F238E27FC236}">
                <a16:creationId xmlns:a16="http://schemas.microsoft.com/office/drawing/2014/main" id="{7DFF6C62-9FE2-6F57-A641-5BFD9D7E6519}"/>
              </a:ext>
            </a:extLst>
          </p:cNvPr>
          <p:cNvSpPr txBox="1">
            <a:spLocks/>
          </p:cNvSpPr>
          <p:nvPr/>
        </p:nvSpPr>
        <p:spPr>
          <a:xfrm>
            <a:off x="3004860" y="5638243"/>
            <a:ext cx="1536192" cy="649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Nome empresa</a:t>
            </a: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São Paulo</a:t>
            </a: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2004 – 2010</a:t>
            </a:r>
          </a:p>
        </p:txBody>
      </p:sp>
      <p:sp>
        <p:nvSpPr>
          <p:cNvPr id="149" name="Text Placeholder 20">
            <a:extLst>
              <a:ext uri="{FF2B5EF4-FFF2-40B4-BE49-F238E27FC236}">
                <a16:creationId xmlns:a16="http://schemas.microsoft.com/office/drawing/2014/main" id="{BEA8AD0E-2A6B-CEE1-FEF4-807778F80A8F}"/>
              </a:ext>
            </a:extLst>
          </p:cNvPr>
          <p:cNvSpPr txBox="1">
            <a:spLocks/>
          </p:cNvSpPr>
          <p:nvPr/>
        </p:nvSpPr>
        <p:spPr>
          <a:xfrm>
            <a:off x="5143844" y="5349680"/>
            <a:ext cx="1837981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Cargo</a:t>
            </a:r>
          </a:p>
        </p:txBody>
      </p:sp>
      <p:sp>
        <p:nvSpPr>
          <p:cNvPr id="150" name="Text Placeholder 21">
            <a:extLst>
              <a:ext uri="{FF2B5EF4-FFF2-40B4-BE49-F238E27FC236}">
                <a16:creationId xmlns:a16="http://schemas.microsoft.com/office/drawing/2014/main" id="{8C9E2C9C-2D78-9CA9-76ED-044B4D56358E}"/>
              </a:ext>
            </a:extLst>
          </p:cNvPr>
          <p:cNvSpPr txBox="1">
            <a:spLocks/>
          </p:cNvSpPr>
          <p:nvPr/>
        </p:nvSpPr>
        <p:spPr>
          <a:xfrm>
            <a:off x="5143844" y="5638243"/>
            <a:ext cx="2218981" cy="6492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Nome empresa</a:t>
            </a: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São Paulo</a:t>
            </a:r>
          </a:p>
          <a:p>
            <a:pPr defTabSz="914354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2004 – 2010</a:t>
            </a:r>
          </a:p>
        </p:txBody>
      </p:sp>
      <p:sp>
        <p:nvSpPr>
          <p:cNvPr id="151" name="Text Placeholder 22">
            <a:extLst>
              <a:ext uri="{FF2B5EF4-FFF2-40B4-BE49-F238E27FC236}">
                <a16:creationId xmlns:a16="http://schemas.microsoft.com/office/drawing/2014/main" id="{A59A0CB1-957F-D63A-4F50-27497CF266FE}"/>
              </a:ext>
            </a:extLst>
          </p:cNvPr>
          <p:cNvSpPr txBox="1">
            <a:spLocks/>
          </p:cNvSpPr>
          <p:nvPr/>
        </p:nvSpPr>
        <p:spPr>
          <a:xfrm>
            <a:off x="8878645" y="4799712"/>
            <a:ext cx="2286000" cy="274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00000"/>
              </a:lnSpc>
              <a:spcBef>
                <a:spcPts val="0"/>
              </a:spcBef>
              <a:defRPr/>
            </a:pPr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São Paulo</a:t>
            </a:r>
          </a:p>
        </p:txBody>
      </p:sp>
      <p:sp>
        <p:nvSpPr>
          <p:cNvPr id="152" name="Text Placeholder 23">
            <a:extLst>
              <a:ext uri="{FF2B5EF4-FFF2-40B4-BE49-F238E27FC236}">
                <a16:creationId xmlns:a16="http://schemas.microsoft.com/office/drawing/2014/main" id="{3735D747-C17F-AC86-0B89-066342D104BD}"/>
              </a:ext>
            </a:extLst>
          </p:cNvPr>
          <p:cNvSpPr txBox="1">
            <a:spLocks/>
          </p:cNvSpPr>
          <p:nvPr/>
        </p:nvSpPr>
        <p:spPr>
          <a:xfrm>
            <a:off x="8878645" y="5202051"/>
            <a:ext cx="2286000" cy="274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(11) 9-9999-9999</a:t>
            </a:r>
          </a:p>
        </p:txBody>
      </p:sp>
      <p:sp>
        <p:nvSpPr>
          <p:cNvPr id="153" name="Text Placeholder 24">
            <a:extLst>
              <a:ext uri="{FF2B5EF4-FFF2-40B4-BE49-F238E27FC236}">
                <a16:creationId xmlns:a16="http://schemas.microsoft.com/office/drawing/2014/main" id="{D46E540D-0815-F195-ECFA-79FD88C8E355}"/>
              </a:ext>
            </a:extLst>
          </p:cNvPr>
          <p:cNvSpPr txBox="1">
            <a:spLocks/>
          </p:cNvSpPr>
          <p:nvPr/>
        </p:nvSpPr>
        <p:spPr>
          <a:xfrm>
            <a:off x="8878646" y="5604388"/>
            <a:ext cx="2827580" cy="274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nomesobrenome@email.com</a:t>
            </a:r>
          </a:p>
        </p:txBody>
      </p:sp>
      <p:sp>
        <p:nvSpPr>
          <p:cNvPr id="154" name="Text Placeholder 25">
            <a:extLst>
              <a:ext uri="{FF2B5EF4-FFF2-40B4-BE49-F238E27FC236}">
                <a16:creationId xmlns:a16="http://schemas.microsoft.com/office/drawing/2014/main" id="{87C73B92-165C-A522-96D3-F61AB604268F}"/>
              </a:ext>
            </a:extLst>
          </p:cNvPr>
          <p:cNvSpPr txBox="1">
            <a:spLocks/>
          </p:cNvSpPr>
          <p:nvPr/>
        </p:nvSpPr>
        <p:spPr>
          <a:xfrm>
            <a:off x="8878645" y="6006727"/>
            <a:ext cx="2286000" cy="2743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www.portfolio.com</a:t>
            </a:r>
          </a:p>
        </p:txBody>
      </p:sp>
      <p:sp>
        <p:nvSpPr>
          <p:cNvPr id="155" name="Text Placeholder 26">
            <a:extLst>
              <a:ext uri="{FF2B5EF4-FFF2-40B4-BE49-F238E27FC236}">
                <a16:creationId xmlns:a16="http://schemas.microsoft.com/office/drawing/2014/main" id="{C828915B-52D7-C1AF-FF1A-4453254BA90B}"/>
              </a:ext>
            </a:extLst>
          </p:cNvPr>
          <p:cNvSpPr txBox="1">
            <a:spLocks/>
          </p:cNvSpPr>
          <p:nvPr/>
        </p:nvSpPr>
        <p:spPr>
          <a:xfrm>
            <a:off x="1028491" y="5349680"/>
            <a:ext cx="153619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Cargo</a:t>
            </a:r>
          </a:p>
        </p:txBody>
      </p:sp>
      <p:grpSp>
        <p:nvGrpSpPr>
          <p:cNvPr id="182" name="Group 53">
            <a:extLst>
              <a:ext uri="{FF2B5EF4-FFF2-40B4-BE49-F238E27FC236}">
                <a16:creationId xmlns:a16="http://schemas.microsoft.com/office/drawing/2014/main" id="{A4E5F41C-D0FA-D962-71B1-4376B714B039}"/>
              </a:ext>
            </a:extLst>
          </p:cNvPr>
          <p:cNvGrpSpPr/>
          <p:nvPr/>
        </p:nvGrpSpPr>
        <p:grpSpPr>
          <a:xfrm>
            <a:off x="8658245" y="4855863"/>
            <a:ext cx="102960" cy="159343"/>
            <a:chOff x="5082248" y="830185"/>
            <a:chExt cx="162916" cy="252132"/>
          </a:xfrm>
          <a:solidFill>
            <a:sysClr val="window" lastClr="FFFFFF"/>
          </a:solidFill>
        </p:grpSpPr>
        <p:sp>
          <p:nvSpPr>
            <p:cNvPr id="183" name="Freeform: Shape 54">
              <a:extLst>
                <a:ext uri="{FF2B5EF4-FFF2-40B4-BE49-F238E27FC236}">
                  <a16:creationId xmlns:a16="http://schemas.microsoft.com/office/drawing/2014/main" id="{261D7394-9DBB-99DE-B2F9-D3F2CBECD761}"/>
                </a:ext>
              </a:extLst>
            </p:cNvPr>
            <p:cNvSpPr/>
            <p:nvPr/>
          </p:nvSpPr>
          <p:spPr>
            <a:xfrm>
              <a:off x="5130405" y="879332"/>
              <a:ext cx="69821" cy="69821"/>
            </a:xfrm>
            <a:custGeom>
              <a:avLst/>
              <a:gdLst>
                <a:gd name="connsiteX0" fmla="*/ 35628 w 69821"/>
                <a:gd name="connsiteY0" fmla="*/ 71256 h 69821"/>
                <a:gd name="connsiteX1" fmla="*/ 10415 w 69821"/>
                <a:gd name="connsiteY1" fmla="*/ 60822 h 69821"/>
                <a:gd name="connsiteX2" fmla="*/ 10415 w 69821"/>
                <a:gd name="connsiteY2" fmla="*/ 10434 h 69821"/>
                <a:gd name="connsiteX3" fmla="*/ 35628 w 69821"/>
                <a:gd name="connsiteY3" fmla="*/ 0 h 69821"/>
                <a:gd name="connsiteX4" fmla="*/ 35628 w 69821"/>
                <a:gd name="connsiteY4" fmla="*/ 0 h 69821"/>
                <a:gd name="connsiteX5" fmla="*/ 60842 w 69821"/>
                <a:gd name="connsiteY5" fmla="*/ 10434 h 69821"/>
                <a:gd name="connsiteX6" fmla="*/ 60842 w 69821"/>
                <a:gd name="connsiteY6" fmla="*/ 60822 h 69821"/>
                <a:gd name="connsiteX7" fmla="*/ 35628 w 69821"/>
                <a:gd name="connsiteY7" fmla="*/ 71256 h 69821"/>
                <a:gd name="connsiteX8" fmla="*/ 35589 w 69821"/>
                <a:gd name="connsiteY8" fmla="*/ 15516 h 69821"/>
                <a:gd name="connsiteX9" fmla="*/ 21354 w 69821"/>
                <a:gd name="connsiteY9" fmla="*/ 21412 h 69821"/>
                <a:gd name="connsiteX10" fmla="*/ 21354 w 69821"/>
                <a:gd name="connsiteY10" fmla="*/ 49883 h 69821"/>
                <a:gd name="connsiteX11" fmla="*/ 35589 w 69821"/>
                <a:gd name="connsiteY11" fmla="*/ 55779 h 69821"/>
                <a:gd name="connsiteX12" fmla="*/ 49825 w 69821"/>
                <a:gd name="connsiteY12" fmla="*/ 49883 h 69821"/>
                <a:gd name="connsiteX13" fmla="*/ 49825 w 69821"/>
                <a:gd name="connsiteY13" fmla="*/ 21412 h 69821"/>
                <a:gd name="connsiteX14" fmla="*/ 35589 w 69821"/>
                <a:gd name="connsiteY14" fmla="*/ 15516 h 6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821" h="69821">
                  <a:moveTo>
                    <a:pt x="35628" y="71256"/>
                  </a:moveTo>
                  <a:cubicBezTo>
                    <a:pt x="26125" y="71256"/>
                    <a:pt x="17164" y="67533"/>
                    <a:pt x="10415" y="60822"/>
                  </a:cubicBezTo>
                  <a:cubicBezTo>
                    <a:pt x="-3472" y="46935"/>
                    <a:pt x="-3472" y="24321"/>
                    <a:pt x="10415" y="10434"/>
                  </a:cubicBezTo>
                  <a:cubicBezTo>
                    <a:pt x="17164" y="3685"/>
                    <a:pt x="26086" y="0"/>
                    <a:pt x="35628" y="0"/>
                  </a:cubicBezTo>
                  <a:lnTo>
                    <a:pt x="35628" y="0"/>
                  </a:lnTo>
                  <a:cubicBezTo>
                    <a:pt x="45132" y="0"/>
                    <a:pt x="54092" y="3724"/>
                    <a:pt x="60842" y="10434"/>
                  </a:cubicBezTo>
                  <a:cubicBezTo>
                    <a:pt x="74728" y="24321"/>
                    <a:pt x="74728" y="46935"/>
                    <a:pt x="60842" y="60822"/>
                  </a:cubicBezTo>
                  <a:cubicBezTo>
                    <a:pt x="54092" y="67571"/>
                    <a:pt x="45132" y="71256"/>
                    <a:pt x="35628" y="71256"/>
                  </a:cubicBezTo>
                  <a:close/>
                  <a:moveTo>
                    <a:pt x="35589" y="15516"/>
                  </a:moveTo>
                  <a:cubicBezTo>
                    <a:pt x="30198" y="15516"/>
                    <a:pt x="25155" y="17610"/>
                    <a:pt x="21354" y="21412"/>
                  </a:cubicBezTo>
                  <a:cubicBezTo>
                    <a:pt x="13518" y="29247"/>
                    <a:pt x="13518" y="42009"/>
                    <a:pt x="21354" y="49883"/>
                  </a:cubicBezTo>
                  <a:cubicBezTo>
                    <a:pt x="25155" y="53685"/>
                    <a:pt x="30198" y="55779"/>
                    <a:pt x="35589" y="55779"/>
                  </a:cubicBezTo>
                  <a:cubicBezTo>
                    <a:pt x="40981" y="55779"/>
                    <a:pt x="46024" y="53685"/>
                    <a:pt x="49825" y="49883"/>
                  </a:cubicBezTo>
                  <a:cubicBezTo>
                    <a:pt x="57661" y="42048"/>
                    <a:pt x="57661" y="29286"/>
                    <a:pt x="49825" y="21412"/>
                  </a:cubicBezTo>
                  <a:cubicBezTo>
                    <a:pt x="46024" y="17610"/>
                    <a:pt x="40981" y="15516"/>
                    <a:pt x="35589" y="15516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84" name="Freeform: Shape 55">
              <a:extLst>
                <a:ext uri="{FF2B5EF4-FFF2-40B4-BE49-F238E27FC236}">
                  <a16:creationId xmlns:a16="http://schemas.microsoft.com/office/drawing/2014/main" id="{C5B97BC7-D538-D59B-1FF0-20D2A9CF5111}"/>
                </a:ext>
              </a:extLst>
            </p:cNvPr>
            <p:cNvSpPr/>
            <p:nvPr/>
          </p:nvSpPr>
          <p:spPr>
            <a:xfrm>
              <a:off x="5212108" y="893848"/>
              <a:ext cx="7758" cy="11637"/>
            </a:xfrm>
            <a:custGeom>
              <a:avLst/>
              <a:gdLst>
                <a:gd name="connsiteX0" fmla="*/ 5205 w 7757"/>
                <a:gd name="connsiteY0" fmla="*/ 13102 h 11636"/>
                <a:gd name="connsiteX1" fmla="*/ 1443 w 7757"/>
                <a:gd name="connsiteY1" fmla="*/ 10115 h 11636"/>
                <a:gd name="connsiteX2" fmla="*/ 822 w 7757"/>
                <a:gd name="connsiteY2" fmla="*/ 7283 h 11636"/>
                <a:gd name="connsiteX3" fmla="*/ 318 w 7757"/>
                <a:gd name="connsiteY3" fmla="*/ 5383 h 11636"/>
                <a:gd name="connsiteX4" fmla="*/ 2335 w 7757"/>
                <a:gd name="connsiteY4" fmla="*/ 301 h 11636"/>
                <a:gd name="connsiteX5" fmla="*/ 7416 w 7757"/>
                <a:gd name="connsiteY5" fmla="*/ 2318 h 11636"/>
                <a:gd name="connsiteX6" fmla="*/ 8386 w 7757"/>
                <a:gd name="connsiteY6" fmla="*/ 5654 h 11636"/>
                <a:gd name="connsiteX7" fmla="*/ 9006 w 7757"/>
                <a:gd name="connsiteY7" fmla="*/ 8331 h 11636"/>
                <a:gd name="connsiteX8" fmla="*/ 6136 w 7757"/>
                <a:gd name="connsiteY8" fmla="*/ 12985 h 11636"/>
                <a:gd name="connsiteX9" fmla="*/ 5205 w 7757"/>
                <a:gd name="connsiteY9" fmla="*/ 13102 h 1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757" h="11636">
                  <a:moveTo>
                    <a:pt x="5205" y="13102"/>
                  </a:moveTo>
                  <a:cubicBezTo>
                    <a:pt x="3460" y="13102"/>
                    <a:pt x="1869" y="11899"/>
                    <a:pt x="1443" y="10115"/>
                  </a:cubicBezTo>
                  <a:cubicBezTo>
                    <a:pt x="1132" y="8874"/>
                    <a:pt x="938" y="7982"/>
                    <a:pt x="822" y="7283"/>
                  </a:cubicBezTo>
                  <a:cubicBezTo>
                    <a:pt x="550" y="6081"/>
                    <a:pt x="512" y="5809"/>
                    <a:pt x="318" y="5383"/>
                  </a:cubicBezTo>
                  <a:cubicBezTo>
                    <a:pt x="-536" y="3404"/>
                    <a:pt x="395" y="1116"/>
                    <a:pt x="2335" y="301"/>
                  </a:cubicBezTo>
                  <a:cubicBezTo>
                    <a:pt x="4274" y="-513"/>
                    <a:pt x="6602" y="379"/>
                    <a:pt x="7416" y="2318"/>
                  </a:cubicBezTo>
                  <a:cubicBezTo>
                    <a:pt x="7920" y="3443"/>
                    <a:pt x="8076" y="4297"/>
                    <a:pt x="8386" y="5654"/>
                  </a:cubicBezTo>
                  <a:cubicBezTo>
                    <a:pt x="8541" y="6314"/>
                    <a:pt x="8696" y="7167"/>
                    <a:pt x="9006" y="8331"/>
                  </a:cubicBezTo>
                  <a:cubicBezTo>
                    <a:pt x="9511" y="10425"/>
                    <a:pt x="8192" y="12520"/>
                    <a:pt x="6136" y="12985"/>
                  </a:cubicBezTo>
                  <a:cubicBezTo>
                    <a:pt x="5826" y="13063"/>
                    <a:pt x="5515" y="13102"/>
                    <a:pt x="5205" y="13102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85" name="Freeform: Shape 56">
              <a:extLst>
                <a:ext uri="{FF2B5EF4-FFF2-40B4-BE49-F238E27FC236}">
                  <a16:creationId xmlns:a16="http://schemas.microsoft.com/office/drawing/2014/main" id="{64153DFF-321C-35D0-35AB-8639C9280ED0}"/>
                </a:ext>
              </a:extLst>
            </p:cNvPr>
            <p:cNvSpPr/>
            <p:nvPr/>
          </p:nvSpPr>
          <p:spPr>
            <a:xfrm>
              <a:off x="5167669" y="857616"/>
              <a:ext cx="42669" cy="31032"/>
            </a:xfrm>
            <a:custGeom>
              <a:avLst/>
              <a:gdLst>
                <a:gd name="connsiteX0" fmla="*/ 42623 w 42668"/>
                <a:gd name="connsiteY0" fmla="*/ 32654 h 31031"/>
                <a:gd name="connsiteX1" fmla="*/ 39326 w 42668"/>
                <a:gd name="connsiteY1" fmla="*/ 30870 h 31031"/>
                <a:gd name="connsiteX2" fmla="*/ 3368 w 42668"/>
                <a:gd name="connsiteY2" fmla="*/ 7751 h 31031"/>
                <a:gd name="connsiteX3" fmla="*/ 32 w 42668"/>
                <a:gd name="connsiteY3" fmla="*/ 3368 h 31031"/>
                <a:gd name="connsiteX4" fmla="*/ 4415 w 42668"/>
                <a:gd name="connsiteY4" fmla="*/ 32 h 31031"/>
                <a:gd name="connsiteX5" fmla="*/ 45882 w 42668"/>
                <a:gd name="connsiteY5" fmla="*/ 26681 h 31031"/>
                <a:gd name="connsiteX6" fmla="*/ 44679 w 42668"/>
                <a:gd name="connsiteY6" fmla="*/ 32034 h 31031"/>
                <a:gd name="connsiteX7" fmla="*/ 42623 w 42668"/>
                <a:gd name="connsiteY7" fmla="*/ 32654 h 3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68" h="31031">
                  <a:moveTo>
                    <a:pt x="42623" y="32654"/>
                  </a:moveTo>
                  <a:cubicBezTo>
                    <a:pt x="41343" y="32654"/>
                    <a:pt x="40063" y="32034"/>
                    <a:pt x="39326" y="30870"/>
                  </a:cubicBezTo>
                  <a:cubicBezTo>
                    <a:pt x="31297" y="18225"/>
                    <a:pt x="18186" y="9807"/>
                    <a:pt x="3368" y="7751"/>
                  </a:cubicBezTo>
                  <a:cubicBezTo>
                    <a:pt x="1235" y="7441"/>
                    <a:pt x="-239" y="5502"/>
                    <a:pt x="32" y="3368"/>
                  </a:cubicBezTo>
                  <a:cubicBezTo>
                    <a:pt x="343" y="1235"/>
                    <a:pt x="2282" y="-239"/>
                    <a:pt x="4415" y="32"/>
                  </a:cubicBezTo>
                  <a:cubicBezTo>
                    <a:pt x="21522" y="2360"/>
                    <a:pt x="36611" y="12057"/>
                    <a:pt x="45882" y="26681"/>
                  </a:cubicBezTo>
                  <a:cubicBezTo>
                    <a:pt x="47045" y="28504"/>
                    <a:pt x="46502" y="30870"/>
                    <a:pt x="44679" y="32034"/>
                  </a:cubicBezTo>
                  <a:cubicBezTo>
                    <a:pt x="44058" y="32460"/>
                    <a:pt x="43360" y="32654"/>
                    <a:pt x="42623" y="32654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86" name="Freeform: Shape 57">
              <a:extLst>
                <a:ext uri="{FF2B5EF4-FFF2-40B4-BE49-F238E27FC236}">
                  <a16:creationId xmlns:a16="http://schemas.microsoft.com/office/drawing/2014/main" id="{4FA25460-3DD6-3964-3785-C647B39235E1}"/>
                </a:ext>
              </a:extLst>
            </p:cNvPr>
            <p:cNvSpPr/>
            <p:nvPr/>
          </p:nvSpPr>
          <p:spPr>
            <a:xfrm>
              <a:off x="5082248" y="830185"/>
              <a:ext cx="162916" cy="252132"/>
            </a:xfrm>
            <a:custGeom>
              <a:avLst/>
              <a:gdLst>
                <a:gd name="connsiteX0" fmla="*/ 83669 w 162916"/>
                <a:gd name="connsiteY0" fmla="*/ 253955 h 252132"/>
                <a:gd name="connsiteX1" fmla="*/ 54810 w 162916"/>
                <a:gd name="connsiteY1" fmla="*/ 231264 h 252132"/>
                <a:gd name="connsiteX2" fmla="*/ 0 w 162916"/>
                <a:gd name="connsiteY2" fmla="*/ 83281 h 252132"/>
                <a:gd name="connsiteX3" fmla="*/ 83281 w 162916"/>
                <a:gd name="connsiteY3" fmla="*/ 0 h 252132"/>
                <a:gd name="connsiteX4" fmla="*/ 166563 w 162916"/>
                <a:gd name="connsiteY4" fmla="*/ 83281 h 252132"/>
                <a:gd name="connsiteX5" fmla="*/ 112451 w 162916"/>
                <a:gd name="connsiteY5" fmla="*/ 231225 h 252132"/>
                <a:gd name="connsiteX6" fmla="*/ 83669 w 162916"/>
                <a:gd name="connsiteY6" fmla="*/ 253955 h 252132"/>
                <a:gd name="connsiteX7" fmla="*/ 83320 w 162916"/>
                <a:gd name="connsiteY7" fmla="*/ 15516 h 252132"/>
                <a:gd name="connsiteX8" fmla="*/ 15555 w 162916"/>
                <a:gd name="connsiteY8" fmla="*/ 83281 h 252132"/>
                <a:gd name="connsiteX9" fmla="*/ 68696 w 162916"/>
                <a:gd name="connsiteY9" fmla="*/ 224243 h 252132"/>
                <a:gd name="connsiteX10" fmla="*/ 83708 w 162916"/>
                <a:gd name="connsiteY10" fmla="*/ 238440 h 252132"/>
                <a:gd name="connsiteX11" fmla="*/ 98642 w 162916"/>
                <a:gd name="connsiteY11" fmla="*/ 224281 h 252132"/>
                <a:gd name="connsiteX12" fmla="*/ 151086 w 162916"/>
                <a:gd name="connsiteY12" fmla="*/ 83281 h 252132"/>
                <a:gd name="connsiteX13" fmla="*/ 83320 w 162916"/>
                <a:gd name="connsiteY13" fmla="*/ 15516 h 25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16" h="252132">
                  <a:moveTo>
                    <a:pt x="83669" y="253955"/>
                  </a:moveTo>
                  <a:cubicBezTo>
                    <a:pt x="77191" y="253955"/>
                    <a:pt x="64817" y="251007"/>
                    <a:pt x="54810" y="231264"/>
                  </a:cubicBezTo>
                  <a:cubicBezTo>
                    <a:pt x="43212" y="208378"/>
                    <a:pt x="0" y="113227"/>
                    <a:pt x="0" y="83281"/>
                  </a:cubicBezTo>
                  <a:cubicBezTo>
                    <a:pt x="0" y="37354"/>
                    <a:pt x="37354" y="0"/>
                    <a:pt x="83281" y="0"/>
                  </a:cubicBezTo>
                  <a:cubicBezTo>
                    <a:pt x="129208" y="0"/>
                    <a:pt x="166563" y="37354"/>
                    <a:pt x="166563" y="83281"/>
                  </a:cubicBezTo>
                  <a:cubicBezTo>
                    <a:pt x="166563" y="112917"/>
                    <a:pt x="123467" y="209309"/>
                    <a:pt x="112451" y="231225"/>
                  </a:cubicBezTo>
                  <a:cubicBezTo>
                    <a:pt x="105159" y="245887"/>
                    <a:pt x="94918" y="253955"/>
                    <a:pt x="83669" y="253955"/>
                  </a:cubicBezTo>
                  <a:close/>
                  <a:moveTo>
                    <a:pt x="83320" y="15516"/>
                  </a:moveTo>
                  <a:cubicBezTo>
                    <a:pt x="45966" y="15516"/>
                    <a:pt x="15555" y="45927"/>
                    <a:pt x="15555" y="83281"/>
                  </a:cubicBezTo>
                  <a:cubicBezTo>
                    <a:pt x="15555" y="106827"/>
                    <a:pt x="53258" y="193870"/>
                    <a:pt x="68696" y="224243"/>
                  </a:cubicBezTo>
                  <a:cubicBezTo>
                    <a:pt x="73274" y="233281"/>
                    <a:pt x="78743" y="238440"/>
                    <a:pt x="83708" y="238440"/>
                  </a:cubicBezTo>
                  <a:cubicBezTo>
                    <a:pt x="88634" y="238440"/>
                    <a:pt x="94220" y="233164"/>
                    <a:pt x="98642" y="224281"/>
                  </a:cubicBezTo>
                  <a:cubicBezTo>
                    <a:pt x="112141" y="197400"/>
                    <a:pt x="151086" y="107176"/>
                    <a:pt x="151086" y="83281"/>
                  </a:cubicBezTo>
                  <a:cubicBezTo>
                    <a:pt x="151086" y="45927"/>
                    <a:pt x="120674" y="15516"/>
                    <a:pt x="83320" y="15516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87" name="Group 58">
            <a:extLst>
              <a:ext uri="{FF2B5EF4-FFF2-40B4-BE49-F238E27FC236}">
                <a16:creationId xmlns:a16="http://schemas.microsoft.com/office/drawing/2014/main" id="{46182B07-55D3-0117-CBF5-B94AFCA6E68F}"/>
              </a:ext>
            </a:extLst>
          </p:cNvPr>
          <p:cNvGrpSpPr/>
          <p:nvPr/>
        </p:nvGrpSpPr>
        <p:grpSpPr>
          <a:xfrm>
            <a:off x="8656405" y="5259425"/>
            <a:ext cx="110315" cy="156891"/>
            <a:chOff x="4257387" y="1216413"/>
            <a:chExt cx="174553" cy="248253"/>
          </a:xfrm>
          <a:solidFill>
            <a:sysClr val="window" lastClr="FFFFFF"/>
          </a:solidFill>
        </p:grpSpPr>
        <p:sp>
          <p:nvSpPr>
            <p:cNvPr id="188" name="Freeform: Shape 59">
              <a:extLst>
                <a:ext uri="{FF2B5EF4-FFF2-40B4-BE49-F238E27FC236}">
                  <a16:creationId xmlns:a16="http://schemas.microsoft.com/office/drawing/2014/main" id="{A97110B3-DA59-A4EE-5B6F-FAE50B859BF7}"/>
                </a:ext>
              </a:extLst>
            </p:cNvPr>
            <p:cNvSpPr/>
            <p:nvPr/>
          </p:nvSpPr>
          <p:spPr>
            <a:xfrm>
              <a:off x="4257387" y="1216413"/>
              <a:ext cx="174553" cy="248253"/>
            </a:xfrm>
            <a:custGeom>
              <a:avLst/>
              <a:gdLst>
                <a:gd name="connsiteX0" fmla="*/ 174553 w 174553"/>
                <a:gd name="connsiteY0" fmla="*/ 221372 h 248253"/>
                <a:gd name="connsiteX1" fmla="*/ 147672 w 174553"/>
                <a:gd name="connsiteY1" fmla="*/ 248253 h 248253"/>
                <a:gd name="connsiteX2" fmla="*/ 26881 w 174553"/>
                <a:gd name="connsiteY2" fmla="*/ 248253 h 248253"/>
                <a:gd name="connsiteX3" fmla="*/ 0 w 174553"/>
                <a:gd name="connsiteY3" fmla="*/ 221372 h 248253"/>
                <a:gd name="connsiteX4" fmla="*/ 0 w 174553"/>
                <a:gd name="connsiteY4" fmla="*/ 26881 h 248253"/>
                <a:gd name="connsiteX5" fmla="*/ 26881 w 174553"/>
                <a:gd name="connsiteY5" fmla="*/ 0 h 248253"/>
                <a:gd name="connsiteX6" fmla="*/ 147672 w 174553"/>
                <a:gd name="connsiteY6" fmla="*/ 0 h 248253"/>
                <a:gd name="connsiteX7" fmla="*/ 174553 w 174553"/>
                <a:gd name="connsiteY7" fmla="*/ 26881 h 248253"/>
                <a:gd name="connsiteX8" fmla="*/ 174553 w 174553"/>
                <a:gd name="connsiteY8" fmla="*/ 221372 h 248253"/>
                <a:gd name="connsiteX9" fmla="*/ 159037 w 174553"/>
                <a:gd name="connsiteY9" fmla="*/ 26920 h 248253"/>
                <a:gd name="connsiteX10" fmla="*/ 147672 w 174553"/>
                <a:gd name="connsiteY10" fmla="*/ 15555 h 248253"/>
                <a:gd name="connsiteX11" fmla="*/ 26881 w 174553"/>
                <a:gd name="connsiteY11" fmla="*/ 15555 h 248253"/>
                <a:gd name="connsiteX12" fmla="*/ 15516 w 174553"/>
                <a:gd name="connsiteY12" fmla="*/ 26920 h 248253"/>
                <a:gd name="connsiteX13" fmla="*/ 15516 w 174553"/>
                <a:gd name="connsiteY13" fmla="*/ 221411 h 248253"/>
                <a:gd name="connsiteX14" fmla="*/ 26881 w 174553"/>
                <a:gd name="connsiteY14" fmla="*/ 232776 h 248253"/>
                <a:gd name="connsiteX15" fmla="*/ 147672 w 174553"/>
                <a:gd name="connsiteY15" fmla="*/ 232776 h 248253"/>
                <a:gd name="connsiteX16" fmla="*/ 159037 w 174553"/>
                <a:gd name="connsiteY16" fmla="*/ 221411 h 248253"/>
                <a:gd name="connsiteX17" fmla="*/ 159037 w 174553"/>
                <a:gd name="connsiteY17" fmla="*/ 26920 h 24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4553" h="248253">
                  <a:moveTo>
                    <a:pt x="174553" y="221372"/>
                  </a:moveTo>
                  <a:cubicBezTo>
                    <a:pt x="174553" y="236229"/>
                    <a:pt x="162528" y="248253"/>
                    <a:pt x="147672" y="248253"/>
                  </a:cubicBezTo>
                  <a:lnTo>
                    <a:pt x="26881" y="248253"/>
                  </a:lnTo>
                  <a:cubicBezTo>
                    <a:pt x="12025" y="248253"/>
                    <a:pt x="0" y="236229"/>
                    <a:pt x="0" y="221372"/>
                  </a:cubicBezTo>
                  <a:lnTo>
                    <a:pt x="0" y="26881"/>
                  </a:lnTo>
                  <a:cubicBezTo>
                    <a:pt x="0" y="12025"/>
                    <a:pt x="12025" y="0"/>
                    <a:pt x="26881" y="0"/>
                  </a:cubicBezTo>
                  <a:lnTo>
                    <a:pt x="147672" y="0"/>
                  </a:lnTo>
                  <a:cubicBezTo>
                    <a:pt x="162528" y="0"/>
                    <a:pt x="174553" y="12025"/>
                    <a:pt x="174553" y="26881"/>
                  </a:cubicBezTo>
                  <a:lnTo>
                    <a:pt x="174553" y="221372"/>
                  </a:lnTo>
                  <a:close/>
                  <a:moveTo>
                    <a:pt x="159037" y="26920"/>
                  </a:moveTo>
                  <a:cubicBezTo>
                    <a:pt x="159037" y="20636"/>
                    <a:pt x="153956" y="15555"/>
                    <a:pt x="147672" y="15555"/>
                  </a:cubicBezTo>
                  <a:lnTo>
                    <a:pt x="26881" y="15555"/>
                  </a:lnTo>
                  <a:cubicBezTo>
                    <a:pt x="20597" y="15555"/>
                    <a:pt x="15516" y="20636"/>
                    <a:pt x="15516" y="26920"/>
                  </a:cubicBezTo>
                  <a:lnTo>
                    <a:pt x="15516" y="221411"/>
                  </a:lnTo>
                  <a:cubicBezTo>
                    <a:pt x="15516" y="227695"/>
                    <a:pt x="20597" y="232776"/>
                    <a:pt x="26881" y="232776"/>
                  </a:cubicBezTo>
                  <a:lnTo>
                    <a:pt x="147672" y="232776"/>
                  </a:lnTo>
                  <a:cubicBezTo>
                    <a:pt x="153956" y="232776"/>
                    <a:pt x="159037" y="227695"/>
                    <a:pt x="159037" y="221411"/>
                  </a:cubicBezTo>
                  <a:lnTo>
                    <a:pt x="159037" y="26920"/>
                  </a:ln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89" name="Freeform: Shape 60">
              <a:extLst>
                <a:ext uri="{FF2B5EF4-FFF2-40B4-BE49-F238E27FC236}">
                  <a16:creationId xmlns:a16="http://schemas.microsoft.com/office/drawing/2014/main" id="{BC6F724B-E7CF-8D81-6D63-079C9DBDBA47}"/>
                </a:ext>
              </a:extLst>
            </p:cNvPr>
            <p:cNvSpPr/>
            <p:nvPr/>
          </p:nvSpPr>
          <p:spPr>
            <a:xfrm>
              <a:off x="4261111" y="1406482"/>
              <a:ext cx="166795" cy="7758"/>
            </a:xfrm>
            <a:custGeom>
              <a:avLst/>
              <a:gdLst>
                <a:gd name="connsiteX0" fmla="*/ 162916 w 166795"/>
                <a:gd name="connsiteY0" fmla="*/ 7758 h 7757"/>
                <a:gd name="connsiteX1" fmla="*/ 3879 w 166795"/>
                <a:gd name="connsiteY1" fmla="*/ 7758 h 7757"/>
                <a:gd name="connsiteX2" fmla="*/ 0 w 166795"/>
                <a:gd name="connsiteY2" fmla="*/ 3879 h 7757"/>
                <a:gd name="connsiteX3" fmla="*/ 3879 w 166795"/>
                <a:gd name="connsiteY3" fmla="*/ 0 h 7757"/>
                <a:gd name="connsiteX4" fmla="*/ 162916 w 166795"/>
                <a:gd name="connsiteY4" fmla="*/ 0 h 7757"/>
                <a:gd name="connsiteX5" fmla="*/ 166795 w 166795"/>
                <a:gd name="connsiteY5" fmla="*/ 3879 h 7757"/>
                <a:gd name="connsiteX6" fmla="*/ 162916 w 166795"/>
                <a:gd name="connsiteY6" fmla="*/ 7758 h 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795" h="7757">
                  <a:moveTo>
                    <a:pt x="162916" y="7758"/>
                  </a:moveTo>
                  <a:lnTo>
                    <a:pt x="3879" y="7758"/>
                  </a:lnTo>
                  <a:cubicBezTo>
                    <a:pt x="1746" y="7758"/>
                    <a:pt x="0" y="6012"/>
                    <a:pt x="0" y="3879"/>
                  </a:cubicBezTo>
                  <a:cubicBezTo>
                    <a:pt x="0" y="1746"/>
                    <a:pt x="1746" y="0"/>
                    <a:pt x="3879" y="0"/>
                  </a:cubicBezTo>
                  <a:lnTo>
                    <a:pt x="162916" y="0"/>
                  </a:lnTo>
                  <a:cubicBezTo>
                    <a:pt x="165050" y="0"/>
                    <a:pt x="166795" y="1746"/>
                    <a:pt x="166795" y="3879"/>
                  </a:cubicBezTo>
                  <a:cubicBezTo>
                    <a:pt x="166795" y="6012"/>
                    <a:pt x="165050" y="7758"/>
                    <a:pt x="162916" y="7758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0" name="Freeform: Shape 61">
              <a:extLst>
                <a:ext uri="{FF2B5EF4-FFF2-40B4-BE49-F238E27FC236}">
                  <a16:creationId xmlns:a16="http://schemas.microsoft.com/office/drawing/2014/main" id="{630817AF-5223-E379-965A-89C727EC7E76}"/>
                </a:ext>
              </a:extLst>
            </p:cNvPr>
            <p:cNvSpPr/>
            <p:nvPr/>
          </p:nvSpPr>
          <p:spPr>
            <a:xfrm>
              <a:off x="4261111" y="1251324"/>
              <a:ext cx="166795" cy="7758"/>
            </a:xfrm>
            <a:custGeom>
              <a:avLst/>
              <a:gdLst>
                <a:gd name="connsiteX0" fmla="*/ 162916 w 166795"/>
                <a:gd name="connsiteY0" fmla="*/ 7758 h 7757"/>
                <a:gd name="connsiteX1" fmla="*/ 3879 w 166795"/>
                <a:gd name="connsiteY1" fmla="*/ 7758 h 7757"/>
                <a:gd name="connsiteX2" fmla="*/ 0 w 166795"/>
                <a:gd name="connsiteY2" fmla="*/ 3879 h 7757"/>
                <a:gd name="connsiteX3" fmla="*/ 3879 w 166795"/>
                <a:gd name="connsiteY3" fmla="*/ 0 h 7757"/>
                <a:gd name="connsiteX4" fmla="*/ 162916 w 166795"/>
                <a:gd name="connsiteY4" fmla="*/ 0 h 7757"/>
                <a:gd name="connsiteX5" fmla="*/ 166795 w 166795"/>
                <a:gd name="connsiteY5" fmla="*/ 3879 h 7757"/>
                <a:gd name="connsiteX6" fmla="*/ 162916 w 166795"/>
                <a:gd name="connsiteY6" fmla="*/ 7758 h 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795" h="7757">
                  <a:moveTo>
                    <a:pt x="162916" y="7758"/>
                  </a:moveTo>
                  <a:lnTo>
                    <a:pt x="3879" y="7758"/>
                  </a:lnTo>
                  <a:cubicBezTo>
                    <a:pt x="1746" y="7758"/>
                    <a:pt x="0" y="6012"/>
                    <a:pt x="0" y="3879"/>
                  </a:cubicBezTo>
                  <a:cubicBezTo>
                    <a:pt x="0" y="1746"/>
                    <a:pt x="1746" y="0"/>
                    <a:pt x="3879" y="0"/>
                  </a:cubicBezTo>
                  <a:lnTo>
                    <a:pt x="162916" y="0"/>
                  </a:lnTo>
                  <a:cubicBezTo>
                    <a:pt x="165050" y="0"/>
                    <a:pt x="166795" y="1746"/>
                    <a:pt x="166795" y="3879"/>
                  </a:cubicBezTo>
                  <a:cubicBezTo>
                    <a:pt x="166795" y="6012"/>
                    <a:pt x="165050" y="7758"/>
                    <a:pt x="162916" y="7758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1" name="Freeform: Shape 62">
              <a:extLst>
                <a:ext uri="{FF2B5EF4-FFF2-40B4-BE49-F238E27FC236}">
                  <a16:creationId xmlns:a16="http://schemas.microsoft.com/office/drawing/2014/main" id="{C3996ED8-612F-253F-58EC-33CED7B28824}"/>
                </a:ext>
              </a:extLst>
            </p:cNvPr>
            <p:cNvSpPr/>
            <p:nvPr/>
          </p:nvSpPr>
          <p:spPr>
            <a:xfrm>
              <a:off x="4338845" y="1421998"/>
              <a:ext cx="15516" cy="15516"/>
            </a:xfrm>
            <a:custGeom>
              <a:avLst/>
              <a:gdLst>
                <a:gd name="connsiteX0" fmla="*/ 15516 w 15515"/>
                <a:gd name="connsiteY0" fmla="*/ 8728 h 15515"/>
                <a:gd name="connsiteX1" fmla="*/ 8728 w 15515"/>
                <a:gd name="connsiteY1" fmla="*/ 15516 h 15515"/>
                <a:gd name="connsiteX2" fmla="*/ 6788 w 15515"/>
                <a:gd name="connsiteY2" fmla="*/ 15516 h 15515"/>
                <a:gd name="connsiteX3" fmla="*/ 0 w 15515"/>
                <a:gd name="connsiteY3" fmla="*/ 8728 h 15515"/>
                <a:gd name="connsiteX4" fmla="*/ 0 w 15515"/>
                <a:gd name="connsiteY4" fmla="*/ 6788 h 15515"/>
                <a:gd name="connsiteX5" fmla="*/ 6788 w 15515"/>
                <a:gd name="connsiteY5" fmla="*/ 0 h 15515"/>
                <a:gd name="connsiteX6" fmla="*/ 8728 w 15515"/>
                <a:gd name="connsiteY6" fmla="*/ 0 h 15515"/>
                <a:gd name="connsiteX7" fmla="*/ 15516 w 15515"/>
                <a:gd name="connsiteY7" fmla="*/ 6788 h 15515"/>
                <a:gd name="connsiteX8" fmla="*/ 15516 w 15515"/>
                <a:gd name="connsiteY8" fmla="*/ 8728 h 1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15" h="15515">
                  <a:moveTo>
                    <a:pt x="15516" y="8728"/>
                  </a:moveTo>
                  <a:cubicBezTo>
                    <a:pt x="15516" y="12490"/>
                    <a:pt x="12490" y="15516"/>
                    <a:pt x="8728" y="15516"/>
                  </a:cubicBezTo>
                  <a:lnTo>
                    <a:pt x="6788" y="15516"/>
                  </a:lnTo>
                  <a:cubicBezTo>
                    <a:pt x="3026" y="15516"/>
                    <a:pt x="0" y="12490"/>
                    <a:pt x="0" y="8728"/>
                  </a:cubicBezTo>
                  <a:lnTo>
                    <a:pt x="0" y="6788"/>
                  </a:lnTo>
                  <a:cubicBezTo>
                    <a:pt x="0" y="3026"/>
                    <a:pt x="3026" y="0"/>
                    <a:pt x="6788" y="0"/>
                  </a:cubicBezTo>
                  <a:lnTo>
                    <a:pt x="8728" y="0"/>
                  </a:lnTo>
                  <a:cubicBezTo>
                    <a:pt x="12490" y="0"/>
                    <a:pt x="15516" y="3026"/>
                    <a:pt x="15516" y="6788"/>
                  </a:cubicBezTo>
                  <a:lnTo>
                    <a:pt x="15516" y="8728"/>
                  </a:ln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2" name="Freeform: Shape 63">
              <a:extLst>
                <a:ext uri="{FF2B5EF4-FFF2-40B4-BE49-F238E27FC236}">
                  <a16:creationId xmlns:a16="http://schemas.microsoft.com/office/drawing/2014/main" id="{633817B4-16A4-ADAB-3BD6-E32BAB3C5901}"/>
                </a:ext>
              </a:extLst>
            </p:cNvPr>
            <p:cNvSpPr/>
            <p:nvPr/>
          </p:nvSpPr>
          <p:spPr>
            <a:xfrm>
              <a:off x="4358334" y="1317229"/>
              <a:ext cx="7758" cy="7758"/>
            </a:xfrm>
            <a:custGeom>
              <a:avLst/>
              <a:gdLst>
                <a:gd name="connsiteX0" fmla="*/ 3862 w 7757"/>
                <a:gd name="connsiteY0" fmla="*/ 10782 h 7757"/>
                <a:gd name="connsiteX1" fmla="*/ 2582 w 7757"/>
                <a:gd name="connsiteY1" fmla="*/ 10549 h 7757"/>
                <a:gd name="connsiteX2" fmla="*/ 216 w 7757"/>
                <a:gd name="connsiteY2" fmla="*/ 5584 h 7757"/>
                <a:gd name="connsiteX3" fmla="*/ 1263 w 7757"/>
                <a:gd name="connsiteY3" fmla="*/ 2598 h 7757"/>
                <a:gd name="connsiteX4" fmla="*/ 6228 w 7757"/>
                <a:gd name="connsiteY4" fmla="*/ 231 h 7757"/>
                <a:gd name="connsiteX5" fmla="*/ 8595 w 7757"/>
                <a:gd name="connsiteY5" fmla="*/ 5196 h 7757"/>
                <a:gd name="connsiteX6" fmla="*/ 7547 w 7757"/>
                <a:gd name="connsiteY6" fmla="*/ 8183 h 7757"/>
                <a:gd name="connsiteX7" fmla="*/ 3862 w 7757"/>
                <a:gd name="connsiteY7" fmla="*/ 10782 h 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57" h="7757">
                  <a:moveTo>
                    <a:pt x="3862" y="10782"/>
                  </a:moveTo>
                  <a:cubicBezTo>
                    <a:pt x="3436" y="10782"/>
                    <a:pt x="3009" y="10705"/>
                    <a:pt x="2582" y="10549"/>
                  </a:cubicBezTo>
                  <a:cubicBezTo>
                    <a:pt x="565" y="9851"/>
                    <a:pt x="-482" y="7640"/>
                    <a:pt x="216" y="5584"/>
                  </a:cubicBezTo>
                  <a:lnTo>
                    <a:pt x="1263" y="2598"/>
                  </a:lnTo>
                  <a:cubicBezTo>
                    <a:pt x="1962" y="581"/>
                    <a:pt x="4173" y="-506"/>
                    <a:pt x="6228" y="231"/>
                  </a:cubicBezTo>
                  <a:cubicBezTo>
                    <a:pt x="8246" y="930"/>
                    <a:pt x="9293" y="3141"/>
                    <a:pt x="8595" y="5196"/>
                  </a:cubicBezTo>
                  <a:lnTo>
                    <a:pt x="7547" y="8183"/>
                  </a:lnTo>
                  <a:cubicBezTo>
                    <a:pt x="6965" y="9812"/>
                    <a:pt x="5453" y="10782"/>
                    <a:pt x="3862" y="10782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3" name="Freeform: Shape 64">
              <a:extLst>
                <a:ext uri="{FF2B5EF4-FFF2-40B4-BE49-F238E27FC236}">
                  <a16:creationId xmlns:a16="http://schemas.microsoft.com/office/drawing/2014/main" id="{B336DD08-1251-26E3-A374-D2C803542818}"/>
                </a:ext>
              </a:extLst>
            </p:cNvPr>
            <p:cNvSpPr/>
            <p:nvPr/>
          </p:nvSpPr>
          <p:spPr>
            <a:xfrm>
              <a:off x="4343555" y="1331038"/>
              <a:ext cx="15516" cy="38790"/>
            </a:xfrm>
            <a:custGeom>
              <a:avLst/>
              <a:gdLst>
                <a:gd name="connsiteX0" fmla="*/ 3862 w 15515"/>
                <a:gd name="connsiteY0" fmla="*/ 39099 h 38789"/>
                <a:gd name="connsiteX1" fmla="*/ 2582 w 15515"/>
                <a:gd name="connsiteY1" fmla="*/ 38866 h 38789"/>
                <a:gd name="connsiteX2" fmla="*/ 216 w 15515"/>
                <a:gd name="connsiteY2" fmla="*/ 33940 h 38789"/>
                <a:gd name="connsiteX3" fmla="*/ 11232 w 15515"/>
                <a:gd name="connsiteY3" fmla="*/ 2598 h 38789"/>
                <a:gd name="connsiteX4" fmla="*/ 16197 w 15515"/>
                <a:gd name="connsiteY4" fmla="*/ 231 h 38789"/>
                <a:gd name="connsiteX5" fmla="*/ 18564 w 15515"/>
                <a:gd name="connsiteY5" fmla="*/ 5158 h 38789"/>
                <a:gd name="connsiteX6" fmla="*/ 7547 w 15515"/>
                <a:gd name="connsiteY6" fmla="*/ 36500 h 38789"/>
                <a:gd name="connsiteX7" fmla="*/ 3862 w 15515"/>
                <a:gd name="connsiteY7" fmla="*/ 39099 h 3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5" h="38789">
                  <a:moveTo>
                    <a:pt x="3862" y="39099"/>
                  </a:moveTo>
                  <a:cubicBezTo>
                    <a:pt x="3436" y="39099"/>
                    <a:pt x="3009" y="39021"/>
                    <a:pt x="2582" y="38866"/>
                  </a:cubicBezTo>
                  <a:cubicBezTo>
                    <a:pt x="565" y="38168"/>
                    <a:pt x="-482" y="35957"/>
                    <a:pt x="216" y="33940"/>
                  </a:cubicBezTo>
                  <a:lnTo>
                    <a:pt x="11232" y="2598"/>
                  </a:lnTo>
                  <a:cubicBezTo>
                    <a:pt x="11931" y="581"/>
                    <a:pt x="14142" y="-506"/>
                    <a:pt x="16197" y="231"/>
                  </a:cubicBezTo>
                  <a:cubicBezTo>
                    <a:pt x="18214" y="930"/>
                    <a:pt x="19262" y="3141"/>
                    <a:pt x="18564" y="5158"/>
                  </a:cubicBezTo>
                  <a:lnTo>
                    <a:pt x="7547" y="36500"/>
                  </a:lnTo>
                  <a:cubicBezTo>
                    <a:pt x="6966" y="38090"/>
                    <a:pt x="5453" y="39099"/>
                    <a:pt x="3862" y="39099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4" name="Freeform: Shape 65">
              <a:extLst>
                <a:ext uri="{FF2B5EF4-FFF2-40B4-BE49-F238E27FC236}">
                  <a16:creationId xmlns:a16="http://schemas.microsoft.com/office/drawing/2014/main" id="{B3712505-6D76-4221-1C54-8F6490770133}"/>
                </a:ext>
              </a:extLst>
            </p:cNvPr>
            <p:cNvSpPr/>
            <p:nvPr/>
          </p:nvSpPr>
          <p:spPr>
            <a:xfrm>
              <a:off x="4327846" y="1287322"/>
              <a:ext cx="23274" cy="50426"/>
            </a:xfrm>
            <a:custGeom>
              <a:avLst/>
              <a:gdLst>
                <a:gd name="connsiteX0" fmla="*/ 3862 w 23273"/>
                <a:gd name="connsiteY0" fmla="*/ 53567 h 50426"/>
                <a:gd name="connsiteX1" fmla="*/ 2582 w 23273"/>
                <a:gd name="connsiteY1" fmla="*/ 53334 h 50426"/>
                <a:gd name="connsiteX2" fmla="*/ 216 w 23273"/>
                <a:gd name="connsiteY2" fmla="*/ 48408 h 50426"/>
                <a:gd name="connsiteX3" fmla="*/ 16314 w 23273"/>
                <a:gd name="connsiteY3" fmla="*/ 2598 h 50426"/>
                <a:gd name="connsiteX4" fmla="*/ 21240 w 23273"/>
                <a:gd name="connsiteY4" fmla="*/ 231 h 50426"/>
                <a:gd name="connsiteX5" fmla="*/ 23606 w 23273"/>
                <a:gd name="connsiteY5" fmla="*/ 5158 h 50426"/>
                <a:gd name="connsiteX6" fmla="*/ 7509 w 23273"/>
                <a:gd name="connsiteY6" fmla="*/ 50968 h 50426"/>
                <a:gd name="connsiteX7" fmla="*/ 3862 w 23273"/>
                <a:gd name="connsiteY7" fmla="*/ 53567 h 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73" h="50426">
                  <a:moveTo>
                    <a:pt x="3862" y="53567"/>
                  </a:moveTo>
                  <a:cubicBezTo>
                    <a:pt x="3436" y="53567"/>
                    <a:pt x="3009" y="53490"/>
                    <a:pt x="2582" y="53334"/>
                  </a:cubicBezTo>
                  <a:cubicBezTo>
                    <a:pt x="565" y="52636"/>
                    <a:pt x="-482" y="50425"/>
                    <a:pt x="216" y="48408"/>
                  </a:cubicBezTo>
                  <a:lnTo>
                    <a:pt x="16314" y="2598"/>
                  </a:lnTo>
                  <a:cubicBezTo>
                    <a:pt x="17012" y="581"/>
                    <a:pt x="19223" y="-506"/>
                    <a:pt x="21240" y="231"/>
                  </a:cubicBezTo>
                  <a:cubicBezTo>
                    <a:pt x="23257" y="930"/>
                    <a:pt x="24304" y="3141"/>
                    <a:pt x="23606" y="5158"/>
                  </a:cubicBezTo>
                  <a:lnTo>
                    <a:pt x="7509" y="50968"/>
                  </a:lnTo>
                  <a:cubicBezTo>
                    <a:pt x="6965" y="52559"/>
                    <a:pt x="5453" y="53567"/>
                    <a:pt x="3862" y="53567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5" name="Freeform: Shape 66">
              <a:extLst>
                <a:ext uri="{FF2B5EF4-FFF2-40B4-BE49-F238E27FC236}">
                  <a16:creationId xmlns:a16="http://schemas.microsoft.com/office/drawing/2014/main" id="{488ABF83-F86A-A6C2-B5EF-52F0673D83C0}"/>
                </a:ext>
              </a:extLst>
            </p:cNvPr>
            <p:cNvSpPr/>
            <p:nvPr/>
          </p:nvSpPr>
          <p:spPr>
            <a:xfrm>
              <a:off x="4320282" y="1347834"/>
              <a:ext cx="7758" cy="11637"/>
            </a:xfrm>
            <a:custGeom>
              <a:avLst/>
              <a:gdLst>
                <a:gd name="connsiteX0" fmla="*/ 3862 w 7757"/>
                <a:gd name="connsiteY0" fmla="*/ 14545 h 11636"/>
                <a:gd name="connsiteX1" fmla="*/ 2582 w 7757"/>
                <a:gd name="connsiteY1" fmla="*/ 14312 h 11636"/>
                <a:gd name="connsiteX2" fmla="*/ 216 w 7757"/>
                <a:gd name="connsiteY2" fmla="*/ 9347 h 11636"/>
                <a:gd name="connsiteX3" fmla="*/ 2582 w 7757"/>
                <a:gd name="connsiteY3" fmla="*/ 2598 h 11636"/>
                <a:gd name="connsiteX4" fmla="*/ 7509 w 7757"/>
                <a:gd name="connsiteY4" fmla="*/ 231 h 11636"/>
                <a:gd name="connsiteX5" fmla="*/ 9875 w 7757"/>
                <a:gd name="connsiteY5" fmla="*/ 5196 h 11636"/>
                <a:gd name="connsiteX6" fmla="*/ 7509 w 7757"/>
                <a:gd name="connsiteY6" fmla="*/ 11946 h 11636"/>
                <a:gd name="connsiteX7" fmla="*/ 3862 w 7757"/>
                <a:gd name="connsiteY7" fmla="*/ 14545 h 1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57" h="11636">
                  <a:moveTo>
                    <a:pt x="3862" y="14545"/>
                  </a:moveTo>
                  <a:cubicBezTo>
                    <a:pt x="3436" y="14545"/>
                    <a:pt x="3009" y="14467"/>
                    <a:pt x="2582" y="14312"/>
                  </a:cubicBezTo>
                  <a:cubicBezTo>
                    <a:pt x="565" y="13614"/>
                    <a:pt x="-482" y="11403"/>
                    <a:pt x="216" y="9347"/>
                  </a:cubicBezTo>
                  <a:lnTo>
                    <a:pt x="2582" y="2598"/>
                  </a:lnTo>
                  <a:cubicBezTo>
                    <a:pt x="3281" y="581"/>
                    <a:pt x="5491" y="-506"/>
                    <a:pt x="7509" y="231"/>
                  </a:cubicBezTo>
                  <a:cubicBezTo>
                    <a:pt x="9526" y="930"/>
                    <a:pt x="10573" y="3141"/>
                    <a:pt x="9875" y="5196"/>
                  </a:cubicBezTo>
                  <a:lnTo>
                    <a:pt x="7509" y="11946"/>
                  </a:lnTo>
                  <a:cubicBezTo>
                    <a:pt x="6966" y="13536"/>
                    <a:pt x="5453" y="14545"/>
                    <a:pt x="3862" y="14545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196" name="Group 67">
            <a:extLst>
              <a:ext uri="{FF2B5EF4-FFF2-40B4-BE49-F238E27FC236}">
                <a16:creationId xmlns:a16="http://schemas.microsoft.com/office/drawing/2014/main" id="{B6AB3CCD-D235-81EC-8E71-59989924EEFE}"/>
              </a:ext>
            </a:extLst>
          </p:cNvPr>
          <p:cNvGrpSpPr/>
          <p:nvPr/>
        </p:nvGrpSpPr>
        <p:grpSpPr>
          <a:xfrm>
            <a:off x="8637553" y="6065327"/>
            <a:ext cx="161795" cy="154440"/>
            <a:chOff x="4625888" y="1216413"/>
            <a:chExt cx="256011" cy="244375"/>
          </a:xfrm>
          <a:solidFill>
            <a:sysClr val="window" lastClr="FFFFFF"/>
          </a:solidFill>
        </p:grpSpPr>
        <p:sp>
          <p:nvSpPr>
            <p:cNvPr id="197" name="Freeform: Shape 68">
              <a:extLst>
                <a:ext uri="{FF2B5EF4-FFF2-40B4-BE49-F238E27FC236}">
                  <a16:creationId xmlns:a16="http://schemas.microsoft.com/office/drawing/2014/main" id="{08CACBBE-DAC1-9CBA-DA62-BF8033B095F5}"/>
                </a:ext>
              </a:extLst>
            </p:cNvPr>
            <p:cNvSpPr/>
            <p:nvPr/>
          </p:nvSpPr>
          <p:spPr>
            <a:xfrm>
              <a:off x="4696175" y="1445272"/>
              <a:ext cx="120248" cy="15516"/>
            </a:xfrm>
            <a:custGeom>
              <a:avLst/>
              <a:gdLst>
                <a:gd name="connsiteX0" fmla="*/ 112490 w 120247"/>
                <a:gd name="connsiteY0" fmla="*/ 15516 h 15515"/>
                <a:gd name="connsiteX1" fmla="*/ 7758 w 120247"/>
                <a:gd name="connsiteY1" fmla="*/ 15516 h 15515"/>
                <a:gd name="connsiteX2" fmla="*/ 0 w 120247"/>
                <a:gd name="connsiteY2" fmla="*/ 7758 h 15515"/>
                <a:gd name="connsiteX3" fmla="*/ 7758 w 120247"/>
                <a:gd name="connsiteY3" fmla="*/ 0 h 15515"/>
                <a:gd name="connsiteX4" fmla="*/ 112490 w 120247"/>
                <a:gd name="connsiteY4" fmla="*/ 0 h 15515"/>
                <a:gd name="connsiteX5" fmla="*/ 120248 w 120247"/>
                <a:gd name="connsiteY5" fmla="*/ 7758 h 15515"/>
                <a:gd name="connsiteX6" fmla="*/ 112490 w 120247"/>
                <a:gd name="connsiteY6" fmla="*/ 15516 h 1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247" h="15515">
                  <a:moveTo>
                    <a:pt x="112490" y="15516"/>
                  </a:moveTo>
                  <a:lnTo>
                    <a:pt x="7758" y="15516"/>
                  </a:lnTo>
                  <a:cubicBezTo>
                    <a:pt x="3491" y="15516"/>
                    <a:pt x="0" y="12025"/>
                    <a:pt x="0" y="7758"/>
                  </a:cubicBezTo>
                  <a:cubicBezTo>
                    <a:pt x="0" y="3491"/>
                    <a:pt x="3491" y="0"/>
                    <a:pt x="7758" y="0"/>
                  </a:cubicBezTo>
                  <a:lnTo>
                    <a:pt x="112490" y="0"/>
                  </a:lnTo>
                  <a:cubicBezTo>
                    <a:pt x="116757" y="0"/>
                    <a:pt x="120248" y="3491"/>
                    <a:pt x="120248" y="7758"/>
                  </a:cubicBezTo>
                  <a:cubicBezTo>
                    <a:pt x="120248" y="12025"/>
                    <a:pt x="116757" y="15516"/>
                    <a:pt x="112490" y="15516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8" name="Freeform: Shape 69">
              <a:extLst>
                <a:ext uri="{FF2B5EF4-FFF2-40B4-BE49-F238E27FC236}">
                  <a16:creationId xmlns:a16="http://schemas.microsoft.com/office/drawing/2014/main" id="{C933779E-CAAD-A93C-4117-1396085B272A}"/>
                </a:ext>
              </a:extLst>
            </p:cNvPr>
            <p:cNvSpPr/>
            <p:nvPr/>
          </p:nvSpPr>
          <p:spPr>
            <a:xfrm>
              <a:off x="4625888" y="1216413"/>
              <a:ext cx="256011" cy="197827"/>
            </a:xfrm>
            <a:custGeom>
              <a:avLst/>
              <a:gdLst>
                <a:gd name="connsiteX0" fmla="*/ 256011 w 256011"/>
                <a:gd name="connsiteY0" fmla="*/ 170946 h 197826"/>
                <a:gd name="connsiteX1" fmla="*/ 229130 w 256011"/>
                <a:gd name="connsiteY1" fmla="*/ 197827 h 197826"/>
                <a:gd name="connsiteX2" fmla="*/ 26881 w 256011"/>
                <a:gd name="connsiteY2" fmla="*/ 197827 h 197826"/>
                <a:gd name="connsiteX3" fmla="*/ 0 w 256011"/>
                <a:gd name="connsiteY3" fmla="*/ 170946 h 197826"/>
                <a:gd name="connsiteX4" fmla="*/ 0 w 256011"/>
                <a:gd name="connsiteY4" fmla="*/ 26881 h 197826"/>
                <a:gd name="connsiteX5" fmla="*/ 26881 w 256011"/>
                <a:gd name="connsiteY5" fmla="*/ 0 h 197826"/>
                <a:gd name="connsiteX6" fmla="*/ 229130 w 256011"/>
                <a:gd name="connsiteY6" fmla="*/ 0 h 197826"/>
                <a:gd name="connsiteX7" fmla="*/ 256011 w 256011"/>
                <a:gd name="connsiteY7" fmla="*/ 26881 h 197826"/>
                <a:gd name="connsiteX8" fmla="*/ 256011 w 256011"/>
                <a:gd name="connsiteY8" fmla="*/ 170946 h 197826"/>
                <a:gd name="connsiteX9" fmla="*/ 240495 w 256011"/>
                <a:gd name="connsiteY9" fmla="*/ 26920 h 197826"/>
                <a:gd name="connsiteX10" fmla="*/ 229130 w 256011"/>
                <a:gd name="connsiteY10" fmla="*/ 15555 h 197826"/>
                <a:gd name="connsiteX11" fmla="*/ 26881 w 256011"/>
                <a:gd name="connsiteY11" fmla="*/ 15555 h 197826"/>
                <a:gd name="connsiteX12" fmla="*/ 15516 w 256011"/>
                <a:gd name="connsiteY12" fmla="*/ 26920 h 197826"/>
                <a:gd name="connsiteX13" fmla="*/ 15516 w 256011"/>
                <a:gd name="connsiteY13" fmla="*/ 170985 h 197826"/>
                <a:gd name="connsiteX14" fmla="*/ 26881 w 256011"/>
                <a:gd name="connsiteY14" fmla="*/ 182350 h 197826"/>
                <a:gd name="connsiteX15" fmla="*/ 229130 w 256011"/>
                <a:gd name="connsiteY15" fmla="*/ 182350 h 197826"/>
                <a:gd name="connsiteX16" fmla="*/ 240495 w 256011"/>
                <a:gd name="connsiteY16" fmla="*/ 170985 h 197826"/>
                <a:gd name="connsiteX17" fmla="*/ 240495 w 256011"/>
                <a:gd name="connsiteY17" fmla="*/ 26920 h 19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6011" h="197826">
                  <a:moveTo>
                    <a:pt x="256011" y="170946"/>
                  </a:moveTo>
                  <a:cubicBezTo>
                    <a:pt x="256011" y="185802"/>
                    <a:pt x="243987" y="197827"/>
                    <a:pt x="229130" y="197827"/>
                  </a:cubicBezTo>
                  <a:lnTo>
                    <a:pt x="26881" y="197827"/>
                  </a:lnTo>
                  <a:cubicBezTo>
                    <a:pt x="12025" y="197827"/>
                    <a:pt x="0" y="185802"/>
                    <a:pt x="0" y="170946"/>
                  </a:cubicBezTo>
                  <a:lnTo>
                    <a:pt x="0" y="26881"/>
                  </a:lnTo>
                  <a:cubicBezTo>
                    <a:pt x="0" y="12025"/>
                    <a:pt x="12025" y="0"/>
                    <a:pt x="26881" y="0"/>
                  </a:cubicBezTo>
                  <a:lnTo>
                    <a:pt x="229130" y="0"/>
                  </a:lnTo>
                  <a:cubicBezTo>
                    <a:pt x="243987" y="0"/>
                    <a:pt x="256011" y="12025"/>
                    <a:pt x="256011" y="26881"/>
                  </a:cubicBezTo>
                  <a:lnTo>
                    <a:pt x="256011" y="170946"/>
                  </a:lnTo>
                  <a:close/>
                  <a:moveTo>
                    <a:pt x="240495" y="26920"/>
                  </a:moveTo>
                  <a:cubicBezTo>
                    <a:pt x="240495" y="20636"/>
                    <a:pt x="235414" y="15555"/>
                    <a:pt x="229130" y="15555"/>
                  </a:cubicBezTo>
                  <a:lnTo>
                    <a:pt x="26881" y="15555"/>
                  </a:lnTo>
                  <a:cubicBezTo>
                    <a:pt x="20597" y="15555"/>
                    <a:pt x="15516" y="20636"/>
                    <a:pt x="15516" y="26920"/>
                  </a:cubicBezTo>
                  <a:lnTo>
                    <a:pt x="15516" y="170985"/>
                  </a:lnTo>
                  <a:cubicBezTo>
                    <a:pt x="15516" y="177268"/>
                    <a:pt x="20597" y="182350"/>
                    <a:pt x="26881" y="182350"/>
                  </a:cubicBezTo>
                  <a:lnTo>
                    <a:pt x="229130" y="182350"/>
                  </a:lnTo>
                  <a:cubicBezTo>
                    <a:pt x="235414" y="182350"/>
                    <a:pt x="240495" y="177268"/>
                    <a:pt x="240495" y="170985"/>
                  </a:cubicBezTo>
                  <a:lnTo>
                    <a:pt x="240495" y="26920"/>
                  </a:ln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9" name="Freeform: Shape 70">
              <a:extLst>
                <a:ext uri="{FF2B5EF4-FFF2-40B4-BE49-F238E27FC236}">
                  <a16:creationId xmlns:a16="http://schemas.microsoft.com/office/drawing/2014/main" id="{ECBE5BB7-51AA-BDA6-AF3C-D25C18A10122}"/>
                </a:ext>
              </a:extLst>
            </p:cNvPr>
            <p:cNvSpPr/>
            <p:nvPr/>
          </p:nvSpPr>
          <p:spPr>
            <a:xfrm>
              <a:off x="4630233" y="1363814"/>
              <a:ext cx="248253" cy="7758"/>
            </a:xfrm>
            <a:custGeom>
              <a:avLst/>
              <a:gdLst>
                <a:gd name="connsiteX0" fmla="*/ 244374 w 248253"/>
                <a:gd name="connsiteY0" fmla="*/ 7758 h 7757"/>
                <a:gd name="connsiteX1" fmla="*/ 3879 w 248253"/>
                <a:gd name="connsiteY1" fmla="*/ 7758 h 7757"/>
                <a:gd name="connsiteX2" fmla="*/ 0 w 248253"/>
                <a:gd name="connsiteY2" fmla="*/ 3879 h 7757"/>
                <a:gd name="connsiteX3" fmla="*/ 3879 w 248253"/>
                <a:gd name="connsiteY3" fmla="*/ 0 h 7757"/>
                <a:gd name="connsiteX4" fmla="*/ 244374 w 248253"/>
                <a:gd name="connsiteY4" fmla="*/ 0 h 7757"/>
                <a:gd name="connsiteX5" fmla="*/ 248253 w 248253"/>
                <a:gd name="connsiteY5" fmla="*/ 3879 h 7757"/>
                <a:gd name="connsiteX6" fmla="*/ 244374 w 248253"/>
                <a:gd name="connsiteY6" fmla="*/ 7758 h 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253" h="7757">
                  <a:moveTo>
                    <a:pt x="244374" y="7758"/>
                  </a:moveTo>
                  <a:lnTo>
                    <a:pt x="3879" y="7758"/>
                  </a:lnTo>
                  <a:cubicBezTo>
                    <a:pt x="1746" y="7758"/>
                    <a:pt x="0" y="6012"/>
                    <a:pt x="0" y="3879"/>
                  </a:cubicBezTo>
                  <a:cubicBezTo>
                    <a:pt x="0" y="1746"/>
                    <a:pt x="1746" y="0"/>
                    <a:pt x="3879" y="0"/>
                  </a:cubicBezTo>
                  <a:lnTo>
                    <a:pt x="244374" y="0"/>
                  </a:lnTo>
                  <a:cubicBezTo>
                    <a:pt x="246508" y="0"/>
                    <a:pt x="248253" y="1746"/>
                    <a:pt x="248253" y="3879"/>
                  </a:cubicBezTo>
                  <a:cubicBezTo>
                    <a:pt x="248253" y="6012"/>
                    <a:pt x="246508" y="7758"/>
                    <a:pt x="244374" y="7758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0" name="Freeform: Shape 71">
              <a:extLst>
                <a:ext uri="{FF2B5EF4-FFF2-40B4-BE49-F238E27FC236}">
                  <a16:creationId xmlns:a16="http://schemas.microsoft.com/office/drawing/2014/main" id="{E8B552E8-A1AA-26AA-97AD-BDDAEDCD1B04}"/>
                </a:ext>
              </a:extLst>
            </p:cNvPr>
            <p:cNvSpPr/>
            <p:nvPr/>
          </p:nvSpPr>
          <p:spPr>
            <a:xfrm>
              <a:off x="4630233" y="1251324"/>
              <a:ext cx="248253" cy="7758"/>
            </a:xfrm>
            <a:custGeom>
              <a:avLst/>
              <a:gdLst>
                <a:gd name="connsiteX0" fmla="*/ 244374 w 248253"/>
                <a:gd name="connsiteY0" fmla="*/ 7758 h 7757"/>
                <a:gd name="connsiteX1" fmla="*/ 3879 w 248253"/>
                <a:gd name="connsiteY1" fmla="*/ 7758 h 7757"/>
                <a:gd name="connsiteX2" fmla="*/ 0 w 248253"/>
                <a:gd name="connsiteY2" fmla="*/ 3879 h 7757"/>
                <a:gd name="connsiteX3" fmla="*/ 3879 w 248253"/>
                <a:gd name="connsiteY3" fmla="*/ 0 h 7757"/>
                <a:gd name="connsiteX4" fmla="*/ 244374 w 248253"/>
                <a:gd name="connsiteY4" fmla="*/ 0 h 7757"/>
                <a:gd name="connsiteX5" fmla="*/ 248253 w 248253"/>
                <a:gd name="connsiteY5" fmla="*/ 3879 h 7757"/>
                <a:gd name="connsiteX6" fmla="*/ 244374 w 248253"/>
                <a:gd name="connsiteY6" fmla="*/ 7758 h 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253" h="7757">
                  <a:moveTo>
                    <a:pt x="244374" y="7758"/>
                  </a:moveTo>
                  <a:lnTo>
                    <a:pt x="3879" y="7758"/>
                  </a:lnTo>
                  <a:cubicBezTo>
                    <a:pt x="1746" y="7758"/>
                    <a:pt x="0" y="6012"/>
                    <a:pt x="0" y="3879"/>
                  </a:cubicBezTo>
                  <a:cubicBezTo>
                    <a:pt x="0" y="1746"/>
                    <a:pt x="1746" y="0"/>
                    <a:pt x="3879" y="0"/>
                  </a:cubicBezTo>
                  <a:lnTo>
                    <a:pt x="244374" y="0"/>
                  </a:lnTo>
                  <a:cubicBezTo>
                    <a:pt x="246508" y="0"/>
                    <a:pt x="248253" y="1746"/>
                    <a:pt x="248253" y="3879"/>
                  </a:cubicBezTo>
                  <a:cubicBezTo>
                    <a:pt x="248253" y="6012"/>
                    <a:pt x="246508" y="7758"/>
                    <a:pt x="244374" y="7758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1" name="Freeform: Shape 72">
              <a:extLst>
                <a:ext uri="{FF2B5EF4-FFF2-40B4-BE49-F238E27FC236}">
                  <a16:creationId xmlns:a16="http://schemas.microsoft.com/office/drawing/2014/main" id="{96DC3953-76AA-36E9-32FA-0559A495C1D7}"/>
                </a:ext>
              </a:extLst>
            </p:cNvPr>
            <p:cNvSpPr/>
            <p:nvPr/>
          </p:nvSpPr>
          <p:spPr>
            <a:xfrm>
              <a:off x="4736487" y="1305212"/>
              <a:ext cx="7758" cy="7758"/>
            </a:xfrm>
            <a:custGeom>
              <a:avLst/>
              <a:gdLst>
                <a:gd name="connsiteX0" fmla="*/ 3869 w 7757"/>
                <a:gd name="connsiteY0" fmla="*/ 10464 h 7757"/>
                <a:gd name="connsiteX1" fmla="*/ 2473 w 7757"/>
                <a:gd name="connsiteY1" fmla="*/ 10192 h 7757"/>
                <a:gd name="connsiteX2" fmla="*/ 262 w 7757"/>
                <a:gd name="connsiteY2" fmla="*/ 5188 h 7757"/>
                <a:gd name="connsiteX3" fmla="*/ 1309 w 7757"/>
                <a:gd name="connsiteY3" fmla="*/ 2473 h 7757"/>
                <a:gd name="connsiteX4" fmla="*/ 6313 w 7757"/>
                <a:gd name="connsiteY4" fmla="*/ 262 h 7757"/>
                <a:gd name="connsiteX5" fmla="*/ 8524 w 7757"/>
                <a:gd name="connsiteY5" fmla="*/ 5266 h 7757"/>
                <a:gd name="connsiteX6" fmla="*/ 7477 w 7757"/>
                <a:gd name="connsiteY6" fmla="*/ 7981 h 7757"/>
                <a:gd name="connsiteX7" fmla="*/ 3869 w 7757"/>
                <a:gd name="connsiteY7" fmla="*/ 10464 h 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57" h="7757">
                  <a:moveTo>
                    <a:pt x="3869" y="10464"/>
                  </a:moveTo>
                  <a:cubicBezTo>
                    <a:pt x="3404" y="10464"/>
                    <a:pt x="2938" y="10386"/>
                    <a:pt x="2473" y="10192"/>
                  </a:cubicBezTo>
                  <a:cubicBezTo>
                    <a:pt x="495" y="9416"/>
                    <a:pt x="-514" y="7167"/>
                    <a:pt x="262" y="5188"/>
                  </a:cubicBezTo>
                  <a:lnTo>
                    <a:pt x="1309" y="2473"/>
                  </a:lnTo>
                  <a:cubicBezTo>
                    <a:pt x="2085" y="495"/>
                    <a:pt x="4335" y="-514"/>
                    <a:pt x="6313" y="262"/>
                  </a:cubicBezTo>
                  <a:cubicBezTo>
                    <a:pt x="8291" y="1038"/>
                    <a:pt x="9300" y="3288"/>
                    <a:pt x="8524" y="5266"/>
                  </a:cubicBezTo>
                  <a:lnTo>
                    <a:pt x="7477" y="7981"/>
                  </a:lnTo>
                  <a:cubicBezTo>
                    <a:pt x="6856" y="9533"/>
                    <a:pt x="5421" y="10464"/>
                    <a:pt x="3869" y="10464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2" name="Freeform: Shape 73">
              <a:extLst>
                <a:ext uri="{FF2B5EF4-FFF2-40B4-BE49-F238E27FC236}">
                  <a16:creationId xmlns:a16="http://schemas.microsoft.com/office/drawing/2014/main" id="{89930147-FCB3-74BA-720F-3D12FD807427}"/>
                </a:ext>
              </a:extLst>
            </p:cNvPr>
            <p:cNvSpPr/>
            <p:nvPr/>
          </p:nvSpPr>
          <p:spPr>
            <a:xfrm>
              <a:off x="4721669" y="1317663"/>
              <a:ext cx="15516" cy="34911"/>
            </a:xfrm>
            <a:custGeom>
              <a:avLst/>
              <a:gdLst>
                <a:gd name="connsiteX0" fmla="*/ 3869 w 15515"/>
                <a:gd name="connsiteY0" fmla="*/ 35987 h 34910"/>
                <a:gd name="connsiteX1" fmla="*/ 2473 w 15515"/>
                <a:gd name="connsiteY1" fmla="*/ 35716 h 34910"/>
                <a:gd name="connsiteX2" fmla="*/ 262 w 15515"/>
                <a:gd name="connsiteY2" fmla="*/ 30712 h 34910"/>
                <a:gd name="connsiteX3" fmla="*/ 11278 w 15515"/>
                <a:gd name="connsiteY3" fmla="*/ 2473 h 34910"/>
                <a:gd name="connsiteX4" fmla="*/ 16282 w 15515"/>
                <a:gd name="connsiteY4" fmla="*/ 262 h 34910"/>
                <a:gd name="connsiteX5" fmla="*/ 18493 w 15515"/>
                <a:gd name="connsiteY5" fmla="*/ 5266 h 34910"/>
                <a:gd name="connsiteX6" fmla="*/ 7477 w 15515"/>
                <a:gd name="connsiteY6" fmla="*/ 33505 h 34910"/>
                <a:gd name="connsiteX7" fmla="*/ 3869 w 15515"/>
                <a:gd name="connsiteY7" fmla="*/ 35987 h 3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15" h="34910">
                  <a:moveTo>
                    <a:pt x="3869" y="35987"/>
                  </a:moveTo>
                  <a:cubicBezTo>
                    <a:pt x="3404" y="35987"/>
                    <a:pt x="2939" y="35910"/>
                    <a:pt x="2473" y="35716"/>
                  </a:cubicBezTo>
                  <a:cubicBezTo>
                    <a:pt x="495" y="34940"/>
                    <a:pt x="-514" y="32690"/>
                    <a:pt x="262" y="30712"/>
                  </a:cubicBezTo>
                  <a:lnTo>
                    <a:pt x="11278" y="2473"/>
                  </a:lnTo>
                  <a:cubicBezTo>
                    <a:pt x="12054" y="495"/>
                    <a:pt x="14304" y="-514"/>
                    <a:pt x="16282" y="262"/>
                  </a:cubicBezTo>
                  <a:cubicBezTo>
                    <a:pt x="18260" y="1038"/>
                    <a:pt x="19269" y="3288"/>
                    <a:pt x="18493" y="5266"/>
                  </a:cubicBezTo>
                  <a:lnTo>
                    <a:pt x="7477" y="33505"/>
                  </a:lnTo>
                  <a:cubicBezTo>
                    <a:pt x="6895" y="35056"/>
                    <a:pt x="5421" y="35987"/>
                    <a:pt x="3869" y="35987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3" name="Freeform: Shape 74">
              <a:extLst>
                <a:ext uri="{FF2B5EF4-FFF2-40B4-BE49-F238E27FC236}">
                  <a16:creationId xmlns:a16="http://schemas.microsoft.com/office/drawing/2014/main" id="{637304B4-1094-F6A3-AAE2-1AD73DAA685D}"/>
                </a:ext>
              </a:extLst>
            </p:cNvPr>
            <p:cNvSpPr/>
            <p:nvPr/>
          </p:nvSpPr>
          <p:spPr>
            <a:xfrm>
              <a:off x="4705959" y="1278214"/>
              <a:ext cx="23274" cy="46548"/>
            </a:xfrm>
            <a:custGeom>
              <a:avLst/>
              <a:gdLst>
                <a:gd name="connsiteX0" fmla="*/ 3869 w 23273"/>
                <a:gd name="connsiteY0" fmla="*/ 49059 h 46547"/>
                <a:gd name="connsiteX1" fmla="*/ 2473 w 23273"/>
                <a:gd name="connsiteY1" fmla="*/ 48788 h 46547"/>
                <a:gd name="connsiteX2" fmla="*/ 262 w 23273"/>
                <a:gd name="connsiteY2" fmla="*/ 43784 h 46547"/>
                <a:gd name="connsiteX3" fmla="*/ 16360 w 23273"/>
                <a:gd name="connsiteY3" fmla="*/ 2473 h 46547"/>
                <a:gd name="connsiteX4" fmla="*/ 21364 w 23273"/>
                <a:gd name="connsiteY4" fmla="*/ 262 h 46547"/>
                <a:gd name="connsiteX5" fmla="*/ 23575 w 23273"/>
                <a:gd name="connsiteY5" fmla="*/ 5266 h 46547"/>
                <a:gd name="connsiteX6" fmla="*/ 7477 w 23273"/>
                <a:gd name="connsiteY6" fmla="*/ 46577 h 46547"/>
                <a:gd name="connsiteX7" fmla="*/ 3869 w 23273"/>
                <a:gd name="connsiteY7" fmla="*/ 49059 h 4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73" h="46547">
                  <a:moveTo>
                    <a:pt x="3869" y="49059"/>
                  </a:moveTo>
                  <a:cubicBezTo>
                    <a:pt x="3404" y="49059"/>
                    <a:pt x="2939" y="48982"/>
                    <a:pt x="2473" y="48788"/>
                  </a:cubicBezTo>
                  <a:cubicBezTo>
                    <a:pt x="495" y="48012"/>
                    <a:pt x="-514" y="45762"/>
                    <a:pt x="262" y="43784"/>
                  </a:cubicBezTo>
                  <a:lnTo>
                    <a:pt x="16360" y="2473"/>
                  </a:lnTo>
                  <a:cubicBezTo>
                    <a:pt x="17136" y="495"/>
                    <a:pt x="19385" y="-514"/>
                    <a:pt x="21364" y="262"/>
                  </a:cubicBezTo>
                  <a:cubicBezTo>
                    <a:pt x="23342" y="1038"/>
                    <a:pt x="24350" y="3288"/>
                    <a:pt x="23575" y="5266"/>
                  </a:cubicBezTo>
                  <a:lnTo>
                    <a:pt x="7477" y="46577"/>
                  </a:lnTo>
                  <a:cubicBezTo>
                    <a:pt x="6895" y="48128"/>
                    <a:pt x="5421" y="49059"/>
                    <a:pt x="3869" y="49059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4" name="Freeform: Shape 75">
              <a:extLst>
                <a:ext uri="{FF2B5EF4-FFF2-40B4-BE49-F238E27FC236}">
                  <a16:creationId xmlns:a16="http://schemas.microsoft.com/office/drawing/2014/main" id="{B3911719-CE23-7EAF-D515-5C09E0AC6058}"/>
                </a:ext>
              </a:extLst>
            </p:cNvPr>
            <p:cNvSpPr/>
            <p:nvPr/>
          </p:nvSpPr>
          <p:spPr>
            <a:xfrm>
              <a:off x="4698396" y="1332791"/>
              <a:ext cx="7758" cy="11637"/>
            </a:xfrm>
            <a:custGeom>
              <a:avLst/>
              <a:gdLst>
                <a:gd name="connsiteX0" fmla="*/ 3869 w 7757"/>
                <a:gd name="connsiteY0" fmla="*/ 13877 h 11636"/>
                <a:gd name="connsiteX1" fmla="*/ 2473 w 7757"/>
                <a:gd name="connsiteY1" fmla="*/ 13606 h 11636"/>
                <a:gd name="connsiteX2" fmla="*/ 262 w 7757"/>
                <a:gd name="connsiteY2" fmla="*/ 8563 h 11636"/>
                <a:gd name="connsiteX3" fmla="*/ 2628 w 7757"/>
                <a:gd name="connsiteY3" fmla="*/ 2473 h 11636"/>
                <a:gd name="connsiteX4" fmla="*/ 7632 w 7757"/>
                <a:gd name="connsiteY4" fmla="*/ 262 h 11636"/>
                <a:gd name="connsiteX5" fmla="*/ 9843 w 7757"/>
                <a:gd name="connsiteY5" fmla="*/ 5266 h 11636"/>
                <a:gd name="connsiteX6" fmla="*/ 7477 w 7757"/>
                <a:gd name="connsiteY6" fmla="*/ 11356 h 11636"/>
                <a:gd name="connsiteX7" fmla="*/ 3869 w 7757"/>
                <a:gd name="connsiteY7" fmla="*/ 13877 h 1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57" h="11636">
                  <a:moveTo>
                    <a:pt x="3869" y="13877"/>
                  </a:moveTo>
                  <a:cubicBezTo>
                    <a:pt x="3404" y="13877"/>
                    <a:pt x="2939" y="13800"/>
                    <a:pt x="2473" y="13606"/>
                  </a:cubicBezTo>
                  <a:cubicBezTo>
                    <a:pt x="495" y="12830"/>
                    <a:pt x="-514" y="10580"/>
                    <a:pt x="262" y="8563"/>
                  </a:cubicBezTo>
                  <a:lnTo>
                    <a:pt x="2628" y="2473"/>
                  </a:lnTo>
                  <a:cubicBezTo>
                    <a:pt x="3404" y="495"/>
                    <a:pt x="5654" y="-514"/>
                    <a:pt x="7632" y="262"/>
                  </a:cubicBezTo>
                  <a:cubicBezTo>
                    <a:pt x="9610" y="1038"/>
                    <a:pt x="10619" y="3288"/>
                    <a:pt x="9843" y="5266"/>
                  </a:cubicBezTo>
                  <a:lnTo>
                    <a:pt x="7477" y="11356"/>
                  </a:lnTo>
                  <a:cubicBezTo>
                    <a:pt x="6895" y="12946"/>
                    <a:pt x="5421" y="13877"/>
                    <a:pt x="3869" y="13877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205" name="Group 76">
            <a:extLst>
              <a:ext uri="{FF2B5EF4-FFF2-40B4-BE49-F238E27FC236}">
                <a16:creationId xmlns:a16="http://schemas.microsoft.com/office/drawing/2014/main" id="{3990D0B0-AD8C-20FE-4063-7C4411C3C16B}"/>
              </a:ext>
            </a:extLst>
          </p:cNvPr>
          <p:cNvGrpSpPr/>
          <p:nvPr/>
        </p:nvGrpSpPr>
        <p:grpSpPr>
          <a:xfrm>
            <a:off x="8644151" y="5677696"/>
            <a:ext cx="159343" cy="125024"/>
            <a:chOff x="5452107" y="1670251"/>
            <a:chExt cx="252132" cy="197827"/>
          </a:xfrm>
          <a:solidFill>
            <a:sysClr val="window" lastClr="FFFFFF"/>
          </a:solidFill>
        </p:grpSpPr>
        <p:sp>
          <p:nvSpPr>
            <p:cNvPr id="206" name="Freeform: Shape 77">
              <a:extLst>
                <a:ext uri="{FF2B5EF4-FFF2-40B4-BE49-F238E27FC236}">
                  <a16:creationId xmlns:a16="http://schemas.microsoft.com/office/drawing/2014/main" id="{E85C9EE1-0427-68F2-616D-5DD3648DD942}"/>
                </a:ext>
              </a:extLst>
            </p:cNvPr>
            <p:cNvSpPr/>
            <p:nvPr/>
          </p:nvSpPr>
          <p:spPr>
            <a:xfrm>
              <a:off x="5452107" y="1670251"/>
              <a:ext cx="252132" cy="197827"/>
            </a:xfrm>
            <a:custGeom>
              <a:avLst/>
              <a:gdLst>
                <a:gd name="connsiteX0" fmla="*/ 252132 w 252132"/>
                <a:gd name="connsiteY0" fmla="*/ 170946 h 197826"/>
                <a:gd name="connsiteX1" fmla="*/ 225251 w 252132"/>
                <a:gd name="connsiteY1" fmla="*/ 197827 h 197826"/>
                <a:gd name="connsiteX2" fmla="*/ 26881 w 252132"/>
                <a:gd name="connsiteY2" fmla="*/ 197827 h 197826"/>
                <a:gd name="connsiteX3" fmla="*/ 0 w 252132"/>
                <a:gd name="connsiteY3" fmla="*/ 170946 h 197826"/>
                <a:gd name="connsiteX4" fmla="*/ 0 w 252132"/>
                <a:gd name="connsiteY4" fmla="*/ 26881 h 197826"/>
                <a:gd name="connsiteX5" fmla="*/ 26881 w 252132"/>
                <a:gd name="connsiteY5" fmla="*/ 0 h 197826"/>
                <a:gd name="connsiteX6" fmla="*/ 225251 w 252132"/>
                <a:gd name="connsiteY6" fmla="*/ 0 h 197826"/>
                <a:gd name="connsiteX7" fmla="*/ 252132 w 252132"/>
                <a:gd name="connsiteY7" fmla="*/ 26881 h 197826"/>
                <a:gd name="connsiteX8" fmla="*/ 252132 w 252132"/>
                <a:gd name="connsiteY8" fmla="*/ 170946 h 197826"/>
                <a:gd name="connsiteX9" fmla="*/ 236617 w 252132"/>
                <a:gd name="connsiteY9" fmla="*/ 26920 h 197826"/>
                <a:gd name="connsiteX10" fmla="*/ 225251 w 252132"/>
                <a:gd name="connsiteY10" fmla="*/ 15555 h 197826"/>
                <a:gd name="connsiteX11" fmla="*/ 26881 w 252132"/>
                <a:gd name="connsiteY11" fmla="*/ 15555 h 197826"/>
                <a:gd name="connsiteX12" fmla="*/ 15516 w 252132"/>
                <a:gd name="connsiteY12" fmla="*/ 26920 h 197826"/>
                <a:gd name="connsiteX13" fmla="*/ 15516 w 252132"/>
                <a:gd name="connsiteY13" fmla="*/ 170985 h 197826"/>
                <a:gd name="connsiteX14" fmla="*/ 26881 w 252132"/>
                <a:gd name="connsiteY14" fmla="*/ 182350 h 197826"/>
                <a:gd name="connsiteX15" fmla="*/ 225251 w 252132"/>
                <a:gd name="connsiteY15" fmla="*/ 182350 h 197826"/>
                <a:gd name="connsiteX16" fmla="*/ 236617 w 252132"/>
                <a:gd name="connsiteY16" fmla="*/ 170985 h 197826"/>
                <a:gd name="connsiteX17" fmla="*/ 236617 w 252132"/>
                <a:gd name="connsiteY17" fmla="*/ 26920 h 197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2132" h="197826">
                  <a:moveTo>
                    <a:pt x="252132" y="170946"/>
                  </a:moveTo>
                  <a:cubicBezTo>
                    <a:pt x="252132" y="185802"/>
                    <a:pt x="240108" y="197827"/>
                    <a:pt x="225251" y="197827"/>
                  </a:cubicBezTo>
                  <a:lnTo>
                    <a:pt x="26881" y="197827"/>
                  </a:lnTo>
                  <a:cubicBezTo>
                    <a:pt x="12025" y="197827"/>
                    <a:pt x="0" y="185802"/>
                    <a:pt x="0" y="170946"/>
                  </a:cubicBezTo>
                  <a:lnTo>
                    <a:pt x="0" y="26881"/>
                  </a:lnTo>
                  <a:cubicBezTo>
                    <a:pt x="0" y="12025"/>
                    <a:pt x="12025" y="0"/>
                    <a:pt x="26881" y="0"/>
                  </a:cubicBezTo>
                  <a:lnTo>
                    <a:pt x="225251" y="0"/>
                  </a:lnTo>
                  <a:cubicBezTo>
                    <a:pt x="240108" y="0"/>
                    <a:pt x="252132" y="12025"/>
                    <a:pt x="252132" y="26881"/>
                  </a:cubicBezTo>
                  <a:lnTo>
                    <a:pt x="252132" y="170946"/>
                  </a:lnTo>
                  <a:close/>
                  <a:moveTo>
                    <a:pt x="236617" y="26920"/>
                  </a:moveTo>
                  <a:cubicBezTo>
                    <a:pt x="236617" y="20636"/>
                    <a:pt x="231535" y="15555"/>
                    <a:pt x="225251" y="15555"/>
                  </a:cubicBezTo>
                  <a:lnTo>
                    <a:pt x="26881" y="15555"/>
                  </a:lnTo>
                  <a:cubicBezTo>
                    <a:pt x="20597" y="15555"/>
                    <a:pt x="15516" y="20636"/>
                    <a:pt x="15516" y="26920"/>
                  </a:cubicBezTo>
                  <a:lnTo>
                    <a:pt x="15516" y="170985"/>
                  </a:lnTo>
                  <a:cubicBezTo>
                    <a:pt x="15516" y="177268"/>
                    <a:pt x="20597" y="182350"/>
                    <a:pt x="26881" y="182350"/>
                  </a:cubicBezTo>
                  <a:lnTo>
                    <a:pt x="225251" y="182350"/>
                  </a:lnTo>
                  <a:cubicBezTo>
                    <a:pt x="231535" y="182350"/>
                    <a:pt x="236617" y="177268"/>
                    <a:pt x="236617" y="170985"/>
                  </a:cubicBezTo>
                  <a:lnTo>
                    <a:pt x="236617" y="26920"/>
                  </a:ln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7" name="Freeform: Shape 78">
              <a:extLst>
                <a:ext uri="{FF2B5EF4-FFF2-40B4-BE49-F238E27FC236}">
                  <a16:creationId xmlns:a16="http://schemas.microsoft.com/office/drawing/2014/main" id="{077D1FAA-5F69-586F-9DB3-3D5ED2A700C8}"/>
                </a:ext>
              </a:extLst>
            </p:cNvPr>
            <p:cNvSpPr/>
            <p:nvPr/>
          </p:nvSpPr>
          <p:spPr>
            <a:xfrm>
              <a:off x="5506035" y="1731511"/>
              <a:ext cx="135764" cy="58184"/>
            </a:xfrm>
            <a:custGeom>
              <a:avLst/>
              <a:gdLst>
                <a:gd name="connsiteX0" fmla="*/ 68880 w 135763"/>
                <a:gd name="connsiteY0" fmla="*/ 60695 h 58184"/>
                <a:gd name="connsiteX1" fmla="*/ 66436 w 135763"/>
                <a:gd name="connsiteY1" fmla="*/ 59842 h 58184"/>
                <a:gd name="connsiteX2" fmla="*/ 1425 w 135763"/>
                <a:gd name="connsiteY2" fmla="*/ 6894 h 58184"/>
                <a:gd name="connsiteX3" fmla="*/ 882 w 135763"/>
                <a:gd name="connsiteY3" fmla="*/ 1425 h 58184"/>
                <a:gd name="connsiteX4" fmla="*/ 6351 w 135763"/>
                <a:gd name="connsiteY4" fmla="*/ 882 h 58184"/>
                <a:gd name="connsiteX5" fmla="*/ 68957 w 135763"/>
                <a:gd name="connsiteY5" fmla="*/ 51851 h 58184"/>
                <a:gd name="connsiteX6" fmla="*/ 130051 w 135763"/>
                <a:gd name="connsiteY6" fmla="*/ 3209 h 58184"/>
                <a:gd name="connsiteX7" fmla="*/ 135520 w 135763"/>
                <a:gd name="connsiteY7" fmla="*/ 3830 h 58184"/>
                <a:gd name="connsiteX8" fmla="*/ 134900 w 135763"/>
                <a:gd name="connsiteY8" fmla="*/ 9299 h 58184"/>
                <a:gd name="connsiteX9" fmla="*/ 71362 w 135763"/>
                <a:gd name="connsiteY9" fmla="*/ 59881 h 58184"/>
                <a:gd name="connsiteX10" fmla="*/ 68880 w 135763"/>
                <a:gd name="connsiteY10" fmla="*/ 60695 h 5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763" h="58184">
                  <a:moveTo>
                    <a:pt x="68880" y="60695"/>
                  </a:moveTo>
                  <a:cubicBezTo>
                    <a:pt x="68026" y="60695"/>
                    <a:pt x="67134" y="60385"/>
                    <a:pt x="66436" y="59842"/>
                  </a:cubicBezTo>
                  <a:lnTo>
                    <a:pt x="1425" y="6894"/>
                  </a:lnTo>
                  <a:cubicBezTo>
                    <a:pt x="-243" y="5536"/>
                    <a:pt x="-476" y="3093"/>
                    <a:pt x="882" y="1425"/>
                  </a:cubicBezTo>
                  <a:cubicBezTo>
                    <a:pt x="2239" y="-243"/>
                    <a:pt x="4683" y="-476"/>
                    <a:pt x="6351" y="882"/>
                  </a:cubicBezTo>
                  <a:lnTo>
                    <a:pt x="68957" y="51851"/>
                  </a:lnTo>
                  <a:lnTo>
                    <a:pt x="130051" y="3209"/>
                  </a:lnTo>
                  <a:cubicBezTo>
                    <a:pt x="131719" y="1890"/>
                    <a:pt x="134163" y="2162"/>
                    <a:pt x="135520" y="3830"/>
                  </a:cubicBezTo>
                  <a:cubicBezTo>
                    <a:pt x="136839" y="5498"/>
                    <a:pt x="136568" y="7941"/>
                    <a:pt x="134900" y="9299"/>
                  </a:cubicBezTo>
                  <a:lnTo>
                    <a:pt x="71362" y="59881"/>
                  </a:lnTo>
                  <a:cubicBezTo>
                    <a:pt x="70587" y="60385"/>
                    <a:pt x="69733" y="60695"/>
                    <a:pt x="68880" y="60695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8" name="Freeform: Shape 79">
              <a:extLst>
                <a:ext uri="{FF2B5EF4-FFF2-40B4-BE49-F238E27FC236}">
                  <a16:creationId xmlns:a16="http://schemas.microsoft.com/office/drawing/2014/main" id="{D1A1C810-26E5-B8E8-C352-745B9C957171}"/>
                </a:ext>
              </a:extLst>
            </p:cNvPr>
            <p:cNvSpPr/>
            <p:nvPr/>
          </p:nvSpPr>
          <p:spPr>
            <a:xfrm>
              <a:off x="5514798" y="1798924"/>
              <a:ext cx="7758" cy="7758"/>
            </a:xfrm>
            <a:custGeom>
              <a:avLst/>
              <a:gdLst>
                <a:gd name="connsiteX0" fmla="*/ 3872 w 7757"/>
                <a:gd name="connsiteY0" fmla="*/ 9768 h 7757"/>
                <a:gd name="connsiteX1" fmla="*/ 1389 w 7757"/>
                <a:gd name="connsiteY1" fmla="*/ 8875 h 7757"/>
                <a:gd name="connsiteX2" fmla="*/ 885 w 7757"/>
                <a:gd name="connsiteY2" fmla="*/ 3406 h 7757"/>
                <a:gd name="connsiteX3" fmla="*/ 2592 w 7757"/>
                <a:gd name="connsiteY3" fmla="*/ 1389 h 7757"/>
                <a:gd name="connsiteX4" fmla="*/ 8061 w 7757"/>
                <a:gd name="connsiteY4" fmla="*/ 885 h 7757"/>
                <a:gd name="connsiteX5" fmla="*/ 8565 w 7757"/>
                <a:gd name="connsiteY5" fmla="*/ 6354 h 7757"/>
                <a:gd name="connsiteX6" fmla="*/ 6858 w 7757"/>
                <a:gd name="connsiteY6" fmla="*/ 8371 h 7757"/>
                <a:gd name="connsiteX7" fmla="*/ 3872 w 7757"/>
                <a:gd name="connsiteY7" fmla="*/ 9768 h 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57" h="7757">
                  <a:moveTo>
                    <a:pt x="3872" y="9768"/>
                  </a:moveTo>
                  <a:cubicBezTo>
                    <a:pt x="2980" y="9768"/>
                    <a:pt x="2126" y="9457"/>
                    <a:pt x="1389" y="8875"/>
                  </a:cubicBezTo>
                  <a:cubicBezTo>
                    <a:pt x="-240" y="7518"/>
                    <a:pt x="-473" y="5074"/>
                    <a:pt x="885" y="3406"/>
                  </a:cubicBezTo>
                  <a:lnTo>
                    <a:pt x="2592" y="1389"/>
                  </a:lnTo>
                  <a:cubicBezTo>
                    <a:pt x="3949" y="-240"/>
                    <a:pt x="6393" y="-473"/>
                    <a:pt x="8061" y="885"/>
                  </a:cubicBezTo>
                  <a:cubicBezTo>
                    <a:pt x="9690" y="2243"/>
                    <a:pt x="9923" y="4686"/>
                    <a:pt x="8565" y="6354"/>
                  </a:cubicBezTo>
                  <a:lnTo>
                    <a:pt x="6858" y="8371"/>
                  </a:lnTo>
                  <a:cubicBezTo>
                    <a:pt x="6083" y="9302"/>
                    <a:pt x="4997" y="9768"/>
                    <a:pt x="3872" y="9768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09" name="Freeform: Shape 80">
              <a:extLst>
                <a:ext uri="{FF2B5EF4-FFF2-40B4-BE49-F238E27FC236}">
                  <a16:creationId xmlns:a16="http://schemas.microsoft.com/office/drawing/2014/main" id="{5EF0244F-4645-37AC-B863-7820B39916A2}"/>
                </a:ext>
              </a:extLst>
            </p:cNvPr>
            <p:cNvSpPr/>
            <p:nvPr/>
          </p:nvSpPr>
          <p:spPr>
            <a:xfrm>
              <a:off x="5524704" y="1764494"/>
              <a:ext cx="27153" cy="31032"/>
            </a:xfrm>
            <a:custGeom>
              <a:avLst/>
              <a:gdLst>
                <a:gd name="connsiteX0" fmla="*/ 3857 w 27152"/>
                <a:gd name="connsiteY0" fmla="*/ 32328 h 31031"/>
                <a:gd name="connsiteX1" fmla="*/ 1296 w 27152"/>
                <a:gd name="connsiteY1" fmla="*/ 31358 h 31031"/>
                <a:gd name="connsiteX2" fmla="*/ 986 w 27152"/>
                <a:gd name="connsiteY2" fmla="*/ 25889 h 31031"/>
                <a:gd name="connsiteX3" fmla="*/ 22825 w 27152"/>
                <a:gd name="connsiteY3" fmla="*/ 1296 h 31031"/>
                <a:gd name="connsiteX4" fmla="*/ 28294 w 27152"/>
                <a:gd name="connsiteY4" fmla="*/ 986 h 31031"/>
                <a:gd name="connsiteX5" fmla="*/ 28604 w 27152"/>
                <a:gd name="connsiteY5" fmla="*/ 6455 h 31031"/>
                <a:gd name="connsiteX6" fmla="*/ 6766 w 27152"/>
                <a:gd name="connsiteY6" fmla="*/ 31048 h 31031"/>
                <a:gd name="connsiteX7" fmla="*/ 3857 w 27152"/>
                <a:gd name="connsiteY7" fmla="*/ 32328 h 3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152" h="31031">
                  <a:moveTo>
                    <a:pt x="3857" y="32328"/>
                  </a:moveTo>
                  <a:cubicBezTo>
                    <a:pt x="2926" y="32328"/>
                    <a:pt x="2033" y="32018"/>
                    <a:pt x="1296" y="31358"/>
                  </a:cubicBezTo>
                  <a:cubicBezTo>
                    <a:pt x="-294" y="29923"/>
                    <a:pt x="-449" y="27479"/>
                    <a:pt x="986" y="25889"/>
                  </a:cubicBezTo>
                  <a:lnTo>
                    <a:pt x="22825" y="1296"/>
                  </a:lnTo>
                  <a:cubicBezTo>
                    <a:pt x="24260" y="-294"/>
                    <a:pt x="26704" y="-449"/>
                    <a:pt x="28294" y="986"/>
                  </a:cubicBezTo>
                  <a:cubicBezTo>
                    <a:pt x="29884" y="2421"/>
                    <a:pt x="30040" y="4865"/>
                    <a:pt x="28604" y="6455"/>
                  </a:cubicBezTo>
                  <a:lnTo>
                    <a:pt x="6766" y="31048"/>
                  </a:lnTo>
                  <a:cubicBezTo>
                    <a:pt x="5990" y="31863"/>
                    <a:pt x="4943" y="32328"/>
                    <a:pt x="3857" y="32328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10" name="Freeform: Shape 81">
              <a:extLst>
                <a:ext uri="{FF2B5EF4-FFF2-40B4-BE49-F238E27FC236}">
                  <a16:creationId xmlns:a16="http://schemas.microsoft.com/office/drawing/2014/main" id="{9EE4ED71-49A7-6824-4030-BAB1085AF1DB}"/>
                </a:ext>
              </a:extLst>
            </p:cNvPr>
            <p:cNvSpPr/>
            <p:nvPr/>
          </p:nvSpPr>
          <p:spPr>
            <a:xfrm>
              <a:off x="5598338" y="1768306"/>
              <a:ext cx="31032" cy="34911"/>
            </a:xfrm>
            <a:custGeom>
              <a:avLst/>
              <a:gdLst>
                <a:gd name="connsiteX0" fmla="*/ 27236 w 31031"/>
                <a:gd name="connsiteY0" fmla="*/ 35692 h 34910"/>
                <a:gd name="connsiteX1" fmla="*/ 24249 w 31031"/>
                <a:gd name="connsiteY1" fmla="*/ 34295 h 34910"/>
                <a:gd name="connsiteX2" fmla="*/ 898 w 31031"/>
                <a:gd name="connsiteY2" fmla="*/ 6367 h 34910"/>
                <a:gd name="connsiteX3" fmla="*/ 1402 w 31031"/>
                <a:gd name="connsiteY3" fmla="*/ 898 h 34910"/>
                <a:gd name="connsiteX4" fmla="*/ 6871 w 31031"/>
                <a:gd name="connsiteY4" fmla="*/ 1402 h 34910"/>
                <a:gd name="connsiteX5" fmla="*/ 30222 w 31031"/>
                <a:gd name="connsiteY5" fmla="*/ 29330 h 34910"/>
                <a:gd name="connsiteX6" fmla="*/ 29718 w 31031"/>
                <a:gd name="connsiteY6" fmla="*/ 34800 h 34910"/>
                <a:gd name="connsiteX7" fmla="*/ 27236 w 31031"/>
                <a:gd name="connsiteY7" fmla="*/ 35692 h 34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31" h="34910">
                  <a:moveTo>
                    <a:pt x="27236" y="35692"/>
                  </a:moveTo>
                  <a:cubicBezTo>
                    <a:pt x="26111" y="35692"/>
                    <a:pt x="25025" y="35226"/>
                    <a:pt x="24249" y="34295"/>
                  </a:cubicBezTo>
                  <a:lnTo>
                    <a:pt x="898" y="6367"/>
                  </a:lnTo>
                  <a:cubicBezTo>
                    <a:pt x="-460" y="4738"/>
                    <a:pt x="-266" y="2294"/>
                    <a:pt x="1402" y="898"/>
                  </a:cubicBezTo>
                  <a:cubicBezTo>
                    <a:pt x="3070" y="-460"/>
                    <a:pt x="5514" y="-266"/>
                    <a:pt x="6871" y="1402"/>
                  </a:cubicBezTo>
                  <a:lnTo>
                    <a:pt x="30222" y="29330"/>
                  </a:lnTo>
                  <a:cubicBezTo>
                    <a:pt x="31580" y="30960"/>
                    <a:pt x="31386" y="33403"/>
                    <a:pt x="29718" y="34800"/>
                  </a:cubicBezTo>
                  <a:cubicBezTo>
                    <a:pt x="28981" y="35420"/>
                    <a:pt x="28089" y="35692"/>
                    <a:pt x="27236" y="35692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3" name="Gráfico 2" descr="Lápis estrutura de tópicos">
            <a:extLst>
              <a:ext uri="{FF2B5EF4-FFF2-40B4-BE49-F238E27FC236}">
                <a16:creationId xmlns:a16="http://schemas.microsoft.com/office/drawing/2014/main" id="{9276B919-B46A-C91A-63BC-3B8EDCD81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9401" y="4824675"/>
            <a:ext cx="516156" cy="516156"/>
          </a:xfrm>
          <a:prstGeom prst="rect">
            <a:avLst/>
          </a:prstGeom>
        </p:spPr>
      </p:pic>
      <p:pic>
        <p:nvPicPr>
          <p:cNvPr id="5" name="Gráfico 4" descr="Laptop estrutura de tópicos">
            <a:extLst>
              <a:ext uri="{FF2B5EF4-FFF2-40B4-BE49-F238E27FC236}">
                <a16:creationId xmlns:a16="http://schemas.microsoft.com/office/drawing/2014/main" id="{9918ED22-7D10-3439-305A-42FB91CAB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34768" y="4824675"/>
            <a:ext cx="516156" cy="516156"/>
          </a:xfrm>
          <a:prstGeom prst="rect">
            <a:avLst/>
          </a:prstGeom>
        </p:spPr>
      </p:pic>
      <p:pic>
        <p:nvPicPr>
          <p:cNvPr id="9" name="Gráfico 8" descr="Pesquisa de Pasta estrutura de tópicos">
            <a:extLst>
              <a:ext uri="{FF2B5EF4-FFF2-40B4-BE49-F238E27FC236}">
                <a16:creationId xmlns:a16="http://schemas.microsoft.com/office/drawing/2014/main" id="{2FB0689F-37CE-CFC5-F9D8-719BECB520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8174" y="4824675"/>
            <a:ext cx="516156" cy="51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9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92577382-E13D-1DEE-05CF-1ECC22BD0F5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C30BB8CE-1E98-AD93-E5D1-B9E8F0BA9FE8}"/>
              </a:ext>
            </a:extLst>
          </p:cNvPr>
          <p:cNvSpPr/>
          <p:nvPr/>
        </p:nvSpPr>
        <p:spPr>
          <a:xfrm>
            <a:off x="4412989" y="5254266"/>
            <a:ext cx="7779011" cy="16037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>
              <a:solidFill>
                <a:prstClr val="white"/>
              </a:solidFill>
              <a:latin typeface="Karla"/>
            </a:endParaRP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289FCBC1-FD79-D8F4-50B3-FE491F2702C2}"/>
              </a:ext>
            </a:extLst>
          </p:cNvPr>
          <p:cNvGrpSpPr/>
          <p:nvPr/>
        </p:nvGrpSpPr>
        <p:grpSpPr>
          <a:xfrm>
            <a:off x="5076827" y="4922632"/>
            <a:ext cx="3228389" cy="646331"/>
            <a:chOff x="5076826" y="4922631"/>
            <a:chExt cx="2116455" cy="646331"/>
          </a:xfrm>
          <a:solidFill>
            <a:schemeClr val="accent1"/>
          </a:solidFill>
        </p:grpSpPr>
        <p:sp>
          <p:nvSpPr>
            <p:cNvPr id="24" name="Rectangle: Rounded Corners 34">
              <a:extLst>
                <a:ext uri="{FF2B5EF4-FFF2-40B4-BE49-F238E27FC236}">
                  <a16:creationId xmlns:a16="http://schemas.microsoft.com/office/drawing/2014/main" id="{F41D9A21-F57B-2561-DF96-17A4F6A44FB0}"/>
                </a:ext>
              </a:extLst>
            </p:cNvPr>
            <p:cNvSpPr/>
            <p:nvPr/>
          </p:nvSpPr>
          <p:spPr>
            <a:xfrm>
              <a:off x="5076826" y="4922631"/>
              <a:ext cx="2116455" cy="646331"/>
            </a:xfrm>
            <a:prstGeom prst="roundRect">
              <a:avLst>
                <a:gd name="adj" fmla="val 27344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54"/>
              <a:endParaRPr lang="pt-BR" sz="1351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5" name="Text Placeholder 4">
              <a:extLst>
                <a:ext uri="{FF2B5EF4-FFF2-40B4-BE49-F238E27FC236}">
                  <a16:creationId xmlns:a16="http://schemas.microsoft.com/office/drawing/2014/main" id="{3E76BE24-841D-4A82-30EF-5DF5EBAC8CB9}"/>
                </a:ext>
              </a:extLst>
            </p:cNvPr>
            <p:cNvSpPr txBox="1">
              <a:spLocks/>
            </p:cNvSpPr>
            <p:nvPr/>
          </p:nvSpPr>
          <p:spPr>
            <a:xfrm>
              <a:off x="5208935" y="5088788"/>
              <a:ext cx="1856232" cy="310896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377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189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indent="0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354"/>
              <a:r>
                <a:rPr lang="pt-BR" sz="1200" dirty="0">
                  <a:solidFill>
                    <a:sysClr val="window" lastClr="FFFFFF"/>
                  </a:solidFill>
                  <a:latin typeface="Montserrat" panose="00000500000000000000" pitchFamily="2" charset="0"/>
                </a:rPr>
                <a:t>Veja meus últimos trabalhos!</a:t>
              </a:r>
            </a:p>
          </p:txBody>
        </p:sp>
      </p:grpSp>
      <p:sp>
        <p:nvSpPr>
          <p:cNvPr id="48" name="Rectangle 29">
            <a:extLst>
              <a:ext uri="{FF2B5EF4-FFF2-40B4-BE49-F238E27FC236}">
                <a16:creationId xmlns:a16="http://schemas.microsoft.com/office/drawing/2014/main" id="{B605E938-F07A-EAA6-1833-B7DC4B17DD96}"/>
              </a:ext>
            </a:extLst>
          </p:cNvPr>
          <p:cNvSpPr/>
          <p:nvPr/>
        </p:nvSpPr>
        <p:spPr>
          <a:xfrm>
            <a:off x="5232512" y="5841223"/>
            <a:ext cx="484704" cy="48470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139700" dist="152400" dir="2700000" sx="90000" sy="90000" algn="tl" rotWithShape="0">
              <a:srgbClr val="2A9DF4">
                <a:lumMod val="50000"/>
                <a:alpha val="40000"/>
              </a:srgbClr>
            </a:outerShdw>
          </a:effectLst>
        </p:spPr>
        <p:txBody>
          <a:bodyPr rtlCol="0" anchor="ctr"/>
          <a:lstStyle/>
          <a:p>
            <a:pPr algn="ctr" defTabSz="914354"/>
            <a:endParaRPr lang="pt-BR" sz="1351" kern="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sp>
        <p:nvSpPr>
          <p:cNvPr id="50" name="Rectangle 30">
            <a:extLst>
              <a:ext uri="{FF2B5EF4-FFF2-40B4-BE49-F238E27FC236}">
                <a16:creationId xmlns:a16="http://schemas.microsoft.com/office/drawing/2014/main" id="{67F984CD-E6C1-3854-5366-C7BE92FF0682}"/>
              </a:ext>
            </a:extLst>
          </p:cNvPr>
          <p:cNvSpPr/>
          <p:nvPr/>
        </p:nvSpPr>
        <p:spPr>
          <a:xfrm>
            <a:off x="8124825" y="5841223"/>
            <a:ext cx="484704" cy="48470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139700" dist="152400" dir="2700000" sx="90000" sy="90000" algn="tl" rotWithShape="0">
              <a:srgbClr val="2A9DF4">
                <a:lumMod val="50000"/>
                <a:alpha val="40000"/>
              </a:srgbClr>
            </a:outerShdw>
          </a:effectLst>
        </p:spPr>
        <p:txBody>
          <a:bodyPr rtlCol="0" anchor="ctr"/>
          <a:lstStyle/>
          <a:p>
            <a:pPr algn="ctr" defTabSz="914354"/>
            <a:endParaRPr lang="pt-BR" sz="1351" kern="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grpSp>
        <p:nvGrpSpPr>
          <p:cNvPr id="51" name="Group 15">
            <a:extLst>
              <a:ext uri="{FF2B5EF4-FFF2-40B4-BE49-F238E27FC236}">
                <a16:creationId xmlns:a16="http://schemas.microsoft.com/office/drawing/2014/main" id="{2B63063D-AC2D-7688-F550-3F5605F98A03}"/>
              </a:ext>
            </a:extLst>
          </p:cNvPr>
          <p:cNvGrpSpPr/>
          <p:nvPr/>
        </p:nvGrpSpPr>
        <p:grpSpPr>
          <a:xfrm>
            <a:off x="8219319" y="5935718"/>
            <a:ext cx="295716" cy="295716"/>
            <a:chOff x="8820283" y="873369"/>
            <a:chExt cx="248253" cy="248253"/>
          </a:xfrm>
          <a:solidFill>
            <a:schemeClr val="accent1"/>
          </a:solidFill>
        </p:grpSpPr>
        <p:sp>
          <p:nvSpPr>
            <p:cNvPr id="52" name="Freeform: Shape 16">
              <a:extLst>
                <a:ext uri="{FF2B5EF4-FFF2-40B4-BE49-F238E27FC236}">
                  <a16:creationId xmlns:a16="http://schemas.microsoft.com/office/drawing/2014/main" id="{D881062D-D3CE-C23C-4683-54A038AC8D27}"/>
                </a:ext>
              </a:extLst>
            </p:cNvPr>
            <p:cNvSpPr/>
            <p:nvPr/>
          </p:nvSpPr>
          <p:spPr>
            <a:xfrm>
              <a:off x="8820283" y="873369"/>
              <a:ext cx="248253" cy="248253"/>
            </a:xfrm>
            <a:custGeom>
              <a:avLst/>
              <a:gdLst>
                <a:gd name="connsiteX0" fmla="*/ 125174 w 248253"/>
                <a:gd name="connsiteY0" fmla="*/ 250348 h 248253"/>
                <a:gd name="connsiteX1" fmla="*/ 0 w 248253"/>
                <a:gd name="connsiteY1" fmla="*/ 125174 h 248253"/>
                <a:gd name="connsiteX2" fmla="*/ 125174 w 248253"/>
                <a:gd name="connsiteY2" fmla="*/ 0 h 248253"/>
                <a:gd name="connsiteX3" fmla="*/ 213692 w 248253"/>
                <a:gd name="connsiteY3" fmla="*/ 36656 h 248253"/>
                <a:gd name="connsiteX4" fmla="*/ 250348 w 248253"/>
                <a:gd name="connsiteY4" fmla="*/ 125174 h 248253"/>
                <a:gd name="connsiteX5" fmla="*/ 213692 w 248253"/>
                <a:gd name="connsiteY5" fmla="*/ 213692 h 248253"/>
                <a:gd name="connsiteX6" fmla="*/ 125174 w 248253"/>
                <a:gd name="connsiteY6" fmla="*/ 250348 h 248253"/>
                <a:gd name="connsiteX7" fmla="*/ 125174 w 248253"/>
                <a:gd name="connsiteY7" fmla="*/ 15516 h 248253"/>
                <a:gd name="connsiteX8" fmla="*/ 15516 w 248253"/>
                <a:gd name="connsiteY8" fmla="*/ 125174 h 248253"/>
                <a:gd name="connsiteX9" fmla="*/ 125174 w 248253"/>
                <a:gd name="connsiteY9" fmla="*/ 234832 h 248253"/>
                <a:gd name="connsiteX10" fmla="*/ 202714 w 248253"/>
                <a:gd name="connsiteY10" fmla="*/ 202714 h 248253"/>
                <a:gd name="connsiteX11" fmla="*/ 234832 w 248253"/>
                <a:gd name="connsiteY11" fmla="*/ 125174 h 248253"/>
                <a:gd name="connsiteX12" fmla="*/ 202714 w 248253"/>
                <a:gd name="connsiteY12" fmla="*/ 47633 h 248253"/>
                <a:gd name="connsiteX13" fmla="*/ 125174 w 248253"/>
                <a:gd name="connsiteY13" fmla="*/ 15516 h 24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253" h="248253">
                  <a:moveTo>
                    <a:pt x="125174" y="250348"/>
                  </a:moveTo>
                  <a:cubicBezTo>
                    <a:pt x="56167" y="250348"/>
                    <a:pt x="0" y="194180"/>
                    <a:pt x="0" y="125174"/>
                  </a:cubicBezTo>
                  <a:cubicBezTo>
                    <a:pt x="0" y="56167"/>
                    <a:pt x="56167" y="0"/>
                    <a:pt x="125174" y="0"/>
                  </a:cubicBezTo>
                  <a:cubicBezTo>
                    <a:pt x="158611" y="0"/>
                    <a:pt x="190030" y="13033"/>
                    <a:pt x="213692" y="36656"/>
                  </a:cubicBezTo>
                  <a:cubicBezTo>
                    <a:pt x="237354" y="60318"/>
                    <a:pt x="250348" y="91737"/>
                    <a:pt x="250348" y="125174"/>
                  </a:cubicBezTo>
                  <a:cubicBezTo>
                    <a:pt x="250348" y="158610"/>
                    <a:pt x="237315" y="190030"/>
                    <a:pt x="213692" y="213692"/>
                  </a:cubicBezTo>
                  <a:cubicBezTo>
                    <a:pt x="190030" y="237314"/>
                    <a:pt x="158611" y="250348"/>
                    <a:pt x="125174" y="250348"/>
                  </a:cubicBezTo>
                  <a:close/>
                  <a:moveTo>
                    <a:pt x="125174" y="15516"/>
                  </a:moveTo>
                  <a:cubicBezTo>
                    <a:pt x="64701" y="15516"/>
                    <a:pt x="15516" y="64701"/>
                    <a:pt x="15516" y="125174"/>
                  </a:cubicBezTo>
                  <a:cubicBezTo>
                    <a:pt x="15516" y="185647"/>
                    <a:pt x="64701" y="234832"/>
                    <a:pt x="125174" y="234832"/>
                  </a:cubicBezTo>
                  <a:cubicBezTo>
                    <a:pt x="154460" y="234832"/>
                    <a:pt x="182001" y="223428"/>
                    <a:pt x="202714" y="202714"/>
                  </a:cubicBezTo>
                  <a:cubicBezTo>
                    <a:pt x="223428" y="182000"/>
                    <a:pt x="234832" y="154460"/>
                    <a:pt x="234832" y="125174"/>
                  </a:cubicBezTo>
                  <a:cubicBezTo>
                    <a:pt x="234832" y="95888"/>
                    <a:pt x="223428" y="68347"/>
                    <a:pt x="202714" y="47633"/>
                  </a:cubicBezTo>
                  <a:cubicBezTo>
                    <a:pt x="182001" y="26920"/>
                    <a:pt x="154460" y="15516"/>
                    <a:pt x="125174" y="15516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3" name="Freeform: Shape 17">
              <a:extLst>
                <a:ext uri="{FF2B5EF4-FFF2-40B4-BE49-F238E27FC236}">
                  <a16:creationId xmlns:a16="http://schemas.microsoft.com/office/drawing/2014/main" id="{778E5C3B-3873-172D-5E9E-5DB13C727978}"/>
                </a:ext>
              </a:extLst>
            </p:cNvPr>
            <p:cNvSpPr/>
            <p:nvPr/>
          </p:nvSpPr>
          <p:spPr>
            <a:xfrm>
              <a:off x="8870516" y="877248"/>
              <a:ext cx="147400" cy="240495"/>
            </a:xfrm>
            <a:custGeom>
              <a:avLst/>
              <a:gdLst>
                <a:gd name="connsiteX0" fmla="*/ 74942 w 147400"/>
                <a:gd name="connsiteY0" fmla="*/ 242590 h 240495"/>
                <a:gd name="connsiteX1" fmla="*/ 0 w 147400"/>
                <a:gd name="connsiteY1" fmla="*/ 121295 h 240495"/>
                <a:gd name="connsiteX2" fmla="*/ 74942 w 147400"/>
                <a:gd name="connsiteY2" fmla="*/ 0 h 240495"/>
                <a:gd name="connsiteX3" fmla="*/ 149883 w 147400"/>
                <a:gd name="connsiteY3" fmla="*/ 121295 h 240495"/>
                <a:gd name="connsiteX4" fmla="*/ 74942 w 147400"/>
                <a:gd name="connsiteY4" fmla="*/ 242590 h 240495"/>
                <a:gd name="connsiteX5" fmla="*/ 74942 w 147400"/>
                <a:gd name="connsiteY5" fmla="*/ 7758 h 240495"/>
                <a:gd name="connsiteX6" fmla="*/ 7758 w 147400"/>
                <a:gd name="connsiteY6" fmla="*/ 121295 h 240495"/>
                <a:gd name="connsiteX7" fmla="*/ 74942 w 147400"/>
                <a:gd name="connsiteY7" fmla="*/ 234832 h 240495"/>
                <a:gd name="connsiteX8" fmla="*/ 142125 w 147400"/>
                <a:gd name="connsiteY8" fmla="*/ 121295 h 240495"/>
                <a:gd name="connsiteX9" fmla="*/ 74942 w 147400"/>
                <a:gd name="connsiteY9" fmla="*/ 7758 h 24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400" h="240495">
                  <a:moveTo>
                    <a:pt x="74942" y="242590"/>
                  </a:moveTo>
                  <a:cubicBezTo>
                    <a:pt x="33631" y="242590"/>
                    <a:pt x="0" y="188168"/>
                    <a:pt x="0" y="121295"/>
                  </a:cubicBezTo>
                  <a:cubicBezTo>
                    <a:pt x="0" y="54422"/>
                    <a:pt x="33631" y="0"/>
                    <a:pt x="74942" y="0"/>
                  </a:cubicBezTo>
                  <a:cubicBezTo>
                    <a:pt x="116253" y="0"/>
                    <a:pt x="149883" y="54422"/>
                    <a:pt x="149883" y="121295"/>
                  </a:cubicBezTo>
                  <a:cubicBezTo>
                    <a:pt x="149883" y="188168"/>
                    <a:pt x="116253" y="242590"/>
                    <a:pt x="74942" y="242590"/>
                  </a:cubicBezTo>
                  <a:close/>
                  <a:moveTo>
                    <a:pt x="74942" y="7758"/>
                  </a:moveTo>
                  <a:cubicBezTo>
                    <a:pt x="37898" y="7758"/>
                    <a:pt x="7758" y="58689"/>
                    <a:pt x="7758" y="121295"/>
                  </a:cubicBezTo>
                  <a:cubicBezTo>
                    <a:pt x="7758" y="183902"/>
                    <a:pt x="37898" y="234832"/>
                    <a:pt x="74942" y="234832"/>
                  </a:cubicBezTo>
                  <a:cubicBezTo>
                    <a:pt x="111986" y="234832"/>
                    <a:pt x="142125" y="183902"/>
                    <a:pt x="142125" y="121295"/>
                  </a:cubicBezTo>
                  <a:cubicBezTo>
                    <a:pt x="142125" y="58689"/>
                    <a:pt x="111986" y="7758"/>
                    <a:pt x="74942" y="7758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4" name="Freeform: Shape 18">
              <a:extLst>
                <a:ext uri="{FF2B5EF4-FFF2-40B4-BE49-F238E27FC236}">
                  <a16:creationId xmlns:a16="http://schemas.microsoft.com/office/drawing/2014/main" id="{BF6D19AF-9116-947E-D211-FC239F54D9F2}"/>
                </a:ext>
              </a:extLst>
            </p:cNvPr>
            <p:cNvSpPr/>
            <p:nvPr/>
          </p:nvSpPr>
          <p:spPr>
            <a:xfrm>
              <a:off x="8850384" y="922787"/>
              <a:ext cx="190069" cy="46548"/>
            </a:xfrm>
            <a:custGeom>
              <a:avLst/>
              <a:gdLst>
                <a:gd name="connsiteX0" fmla="*/ 95073 w 190068"/>
                <a:gd name="connsiteY0" fmla="*/ 47556 h 46547"/>
                <a:gd name="connsiteX1" fmla="*/ 0 w 190068"/>
                <a:gd name="connsiteY1" fmla="*/ 3879 h 46547"/>
                <a:gd name="connsiteX2" fmla="*/ 3879 w 190068"/>
                <a:gd name="connsiteY2" fmla="*/ 0 h 46547"/>
                <a:gd name="connsiteX3" fmla="*/ 7758 w 190068"/>
                <a:gd name="connsiteY3" fmla="*/ 3879 h 46547"/>
                <a:gd name="connsiteX4" fmla="*/ 95073 w 190068"/>
                <a:gd name="connsiteY4" fmla="*/ 39798 h 46547"/>
                <a:gd name="connsiteX5" fmla="*/ 182389 w 190068"/>
                <a:gd name="connsiteY5" fmla="*/ 3879 h 46547"/>
                <a:gd name="connsiteX6" fmla="*/ 186268 w 190068"/>
                <a:gd name="connsiteY6" fmla="*/ 0 h 46547"/>
                <a:gd name="connsiteX7" fmla="*/ 190147 w 190068"/>
                <a:gd name="connsiteY7" fmla="*/ 3879 h 46547"/>
                <a:gd name="connsiteX8" fmla="*/ 95073 w 190068"/>
                <a:gd name="connsiteY8" fmla="*/ 47556 h 4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068" h="46547">
                  <a:moveTo>
                    <a:pt x="95073" y="47556"/>
                  </a:moveTo>
                  <a:cubicBezTo>
                    <a:pt x="41776" y="47556"/>
                    <a:pt x="0" y="28355"/>
                    <a:pt x="0" y="3879"/>
                  </a:cubicBezTo>
                  <a:cubicBezTo>
                    <a:pt x="0" y="1746"/>
                    <a:pt x="1746" y="0"/>
                    <a:pt x="3879" y="0"/>
                  </a:cubicBezTo>
                  <a:cubicBezTo>
                    <a:pt x="6012" y="0"/>
                    <a:pt x="7758" y="1746"/>
                    <a:pt x="7758" y="3879"/>
                  </a:cubicBezTo>
                  <a:cubicBezTo>
                    <a:pt x="7758" y="23351"/>
                    <a:pt x="47750" y="39798"/>
                    <a:pt x="95073" y="39798"/>
                  </a:cubicBezTo>
                  <a:cubicBezTo>
                    <a:pt x="142397" y="39798"/>
                    <a:pt x="182389" y="23351"/>
                    <a:pt x="182389" y="3879"/>
                  </a:cubicBezTo>
                  <a:cubicBezTo>
                    <a:pt x="182389" y="1746"/>
                    <a:pt x="184134" y="0"/>
                    <a:pt x="186268" y="0"/>
                  </a:cubicBezTo>
                  <a:cubicBezTo>
                    <a:pt x="188401" y="0"/>
                    <a:pt x="190147" y="1746"/>
                    <a:pt x="190147" y="3879"/>
                  </a:cubicBezTo>
                  <a:cubicBezTo>
                    <a:pt x="190108" y="28394"/>
                    <a:pt x="148370" y="47556"/>
                    <a:pt x="95073" y="47556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5" name="Freeform: Shape 19">
              <a:extLst>
                <a:ext uri="{FF2B5EF4-FFF2-40B4-BE49-F238E27FC236}">
                  <a16:creationId xmlns:a16="http://schemas.microsoft.com/office/drawing/2014/main" id="{AD4A82CD-28B5-CD04-D7D5-F73739F5BBF4}"/>
                </a:ext>
              </a:extLst>
            </p:cNvPr>
            <p:cNvSpPr/>
            <p:nvPr/>
          </p:nvSpPr>
          <p:spPr>
            <a:xfrm>
              <a:off x="8850345" y="1031398"/>
              <a:ext cx="190069" cy="46548"/>
            </a:xfrm>
            <a:custGeom>
              <a:avLst/>
              <a:gdLst>
                <a:gd name="connsiteX0" fmla="*/ 186268 w 190068"/>
                <a:gd name="connsiteY0" fmla="*/ 47556 h 46547"/>
                <a:gd name="connsiteX1" fmla="*/ 182389 w 190068"/>
                <a:gd name="connsiteY1" fmla="*/ 43677 h 46547"/>
                <a:gd name="connsiteX2" fmla="*/ 95073 w 190068"/>
                <a:gd name="connsiteY2" fmla="*/ 7758 h 46547"/>
                <a:gd name="connsiteX3" fmla="*/ 7758 w 190068"/>
                <a:gd name="connsiteY3" fmla="*/ 43677 h 46547"/>
                <a:gd name="connsiteX4" fmla="*/ 3879 w 190068"/>
                <a:gd name="connsiteY4" fmla="*/ 47556 h 46547"/>
                <a:gd name="connsiteX5" fmla="*/ 0 w 190068"/>
                <a:gd name="connsiteY5" fmla="*/ 43677 h 46547"/>
                <a:gd name="connsiteX6" fmla="*/ 95073 w 190068"/>
                <a:gd name="connsiteY6" fmla="*/ 0 h 46547"/>
                <a:gd name="connsiteX7" fmla="*/ 190147 w 190068"/>
                <a:gd name="connsiteY7" fmla="*/ 43677 h 46547"/>
                <a:gd name="connsiteX8" fmla="*/ 186268 w 190068"/>
                <a:gd name="connsiteY8" fmla="*/ 47556 h 4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068" h="46547">
                  <a:moveTo>
                    <a:pt x="186268" y="47556"/>
                  </a:moveTo>
                  <a:cubicBezTo>
                    <a:pt x="184134" y="47556"/>
                    <a:pt x="182389" y="45810"/>
                    <a:pt x="182389" y="43677"/>
                  </a:cubicBezTo>
                  <a:cubicBezTo>
                    <a:pt x="182389" y="24205"/>
                    <a:pt x="142397" y="7758"/>
                    <a:pt x="95073" y="7758"/>
                  </a:cubicBezTo>
                  <a:cubicBezTo>
                    <a:pt x="47750" y="7758"/>
                    <a:pt x="7758" y="24205"/>
                    <a:pt x="7758" y="43677"/>
                  </a:cubicBezTo>
                  <a:cubicBezTo>
                    <a:pt x="7758" y="45810"/>
                    <a:pt x="6013" y="47556"/>
                    <a:pt x="3879" y="47556"/>
                  </a:cubicBezTo>
                  <a:cubicBezTo>
                    <a:pt x="1746" y="47556"/>
                    <a:pt x="0" y="45810"/>
                    <a:pt x="0" y="43677"/>
                  </a:cubicBezTo>
                  <a:cubicBezTo>
                    <a:pt x="0" y="19201"/>
                    <a:pt x="41738" y="0"/>
                    <a:pt x="95073" y="0"/>
                  </a:cubicBezTo>
                  <a:cubicBezTo>
                    <a:pt x="148370" y="0"/>
                    <a:pt x="190147" y="19201"/>
                    <a:pt x="190147" y="43677"/>
                  </a:cubicBezTo>
                  <a:cubicBezTo>
                    <a:pt x="190147" y="45849"/>
                    <a:pt x="188440" y="47556"/>
                    <a:pt x="186268" y="47556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6" name="Freeform: Shape 20">
              <a:extLst>
                <a:ext uri="{FF2B5EF4-FFF2-40B4-BE49-F238E27FC236}">
                  <a16:creationId xmlns:a16="http://schemas.microsoft.com/office/drawing/2014/main" id="{A280D259-0EC3-BCF0-C7EA-7F8946F1EA39}"/>
                </a:ext>
              </a:extLst>
            </p:cNvPr>
            <p:cNvSpPr/>
            <p:nvPr/>
          </p:nvSpPr>
          <p:spPr>
            <a:xfrm>
              <a:off x="8942354" y="875541"/>
              <a:ext cx="7758" cy="240495"/>
            </a:xfrm>
            <a:custGeom>
              <a:avLst/>
              <a:gdLst>
                <a:gd name="connsiteX0" fmla="*/ 3879 w 7757"/>
                <a:gd name="connsiteY0" fmla="*/ 244374 h 240495"/>
                <a:gd name="connsiteX1" fmla="*/ 0 w 7757"/>
                <a:gd name="connsiteY1" fmla="*/ 240495 h 240495"/>
                <a:gd name="connsiteX2" fmla="*/ 0 w 7757"/>
                <a:gd name="connsiteY2" fmla="*/ 3879 h 240495"/>
                <a:gd name="connsiteX3" fmla="*/ 3879 w 7757"/>
                <a:gd name="connsiteY3" fmla="*/ 0 h 240495"/>
                <a:gd name="connsiteX4" fmla="*/ 7758 w 7757"/>
                <a:gd name="connsiteY4" fmla="*/ 3879 h 240495"/>
                <a:gd name="connsiteX5" fmla="*/ 7758 w 7757"/>
                <a:gd name="connsiteY5" fmla="*/ 240495 h 240495"/>
                <a:gd name="connsiteX6" fmla="*/ 3879 w 7757"/>
                <a:gd name="connsiteY6" fmla="*/ 244374 h 24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7" h="240495">
                  <a:moveTo>
                    <a:pt x="3879" y="244374"/>
                  </a:moveTo>
                  <a:cubicBezTo>
                    <a:pt x="1746" y="244374"/>
                    <a:pt x="0" y="242629"/>
                    <a:pt x="0" y="240495"/>
                  </a:cubicBezTo>
                  <a:lnTo>
                    <a:pt x="0" y="3879"/>
                  </a:lnTo>
                  <a:cubicBezTo>
                    <a:pt x="0" y="1745"/>
                    <a:pt x="1746" y="0"/>
                    <a:pt x="3879" y="0"/>
                  </a:cubicBezTo>
                  <a:cubicBezTo>
                    <a:pt x="6012" y="0"/>
                    <a:pt x="7758" y="1745"/>
                    <a:pt x="7758" y="3879"/>
                  </a:cubicBezTo>
                  <a:lnTo>
                    <a:pt x="7758" y="240495"/>
                  </a:lnTo>
                  <a:cubicBezTo>
                    <a:pt x="7758" y="242629"/>
                    <a:pt x="6012" y="244374"/>
                    <a:pt x="3879" y="244374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7" name="Freeform: Shape 21">
              <a:extLst>
                <a:ext uri="{FF2B5EF4-FFF2-40B4-BE49-F238E27FC236}">
                  <a16:creationId xmlns:a16="http://schemas.microsoft.com/office/drawing/2014/main" id="{95294D60-736A-11AD-B29A-52A874F0126E}"/>
                </a:ext>
              </a:extLst>
            </p:cNvPr>
            <p:cNvSpPr/>
            <p:nvPr/>
          </p:nvSpPr>
          <p:spPr>
            <a:xfrm>
              <a:off x="8904030" y="997380"/>
              <a:ext cx="162916" cy="7758"/>
            </a:xfrm>
            <a:custGeom>
              <a:avLst/>
              <a:gdLst>
                <a:gd name="connsiteX0" fmla="*/ 159037 w 162916"/>
                <a:gd name="connsiteY0" fmla="*/ 7758 h 7757"/>
                <a:gd name="connsiteX1" fmla="*/ 3879 w 162916"/>
                <a:gd name="connsiteY1" fmla="*/ 7758 h 7757"/>
                <a:gd name="connsiteX2" fmla="*/ 0 w 162916"/>
                <a:gd name="connsiteY2" fmla="*/ 3879 h 7757"/>
                <a:gd name="connsiteX3" fmla="*/ 3879 w 162916"/>
                <a:gd name="connsiteY3" fmla="*/ 0 h 7757"/>
                <a:gd name="connsiteX4" fmla="*/ 159037 w 162916"/>
                <a:gd name="connsiteY4" fmla="*/ 0 h 7757"/>
                <a:gd name="connsiteX5" fmla="*/ 162916 w 162916"/>
                <a:gd name="connsiteY5" fmla="*/ 3879 h 7757"/>
                <a:gd name="connsiteX6" fmla="*/ 159037 w 162916"/>
                <a:gd name="connsiteY6" fmla="*/ 7758 h 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2916" h="7757">
                  <a:moveTo>
                    <a:pt x="159037" y="7758"/>
                  </a:moveTo>
                  <a:lnTo>
                    <a:pt x="3879" y="7758"/>
                  </a:lnTo>
                  <a:cubicBezTo>
                    <a:pt x="1746" y="7758"/>
                    <a:pt x="0" y="6012"/>
                    <a:pt x="0" y="3879"/>
                  </a:cubicBezTo>
                  <a:cubicBezTo>
                    <a:pt x="0" y="1746"/>
                    <a:pt x="1746" y="0"/>
                    <a:pt x="3879" y="0"/>
                  </a:cubicBezTo>
                  <a:lnTo>
                    <a:pt x="159037" y="0"/>
                  </a:lnTo>
                  <a:cubicBezTo>
                    <a:pt x="161171" y="0"/>
                    <a:pt x="162916" y="1746"/>
                    <a:pt x="162916" y="3879"/>
                  </a:cubicBezTo>
                  <a:cubicBezTo>
                    <a:pt x="162916" y="6051"/>
                    <a:pt x="161171" y="7758"/>
                    <a:pt x="159037" y="7758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58" name="Freeform: Shape 22">
              <a:extLst>
                <a:ext uri="{FF2B5EF4-FFF2-40B4-BE49-F238E27FC236}">
                  <a16:creationId xmlns:a16="http://schemas.microsoft.com/office/drawing/2014/main" id="{53CAD629-352F-E4D4-9697-141219852BBF}"/>
                </a:ext>
              </a:extLst>
            </p:cNvPr>
            <p:cNvSpPr/>
            <p:nvPr/>
          </p:nvSpPr>
          <p:spPr>
            <a:xfrm>
              <a:off x="8826451" y="997380"/>
              <a:ext cx="65942" cy="7758"/>
            </a:xfrm>
            <a:custGeom>
              <a:avLst/>
              <a:gdLst>
                <a:gd name="connsiteX0" fmla="*/ 62063 w 65942"/>
                <a:gd name="connsiteY0" fmla="*/ 7758 h 7757"/>
                <a:gd name="connsiteX1" fmla="*/ 3879 w 65942"/>
                <a:gd name="connsiteY1" fmla="*/ 7758 h 7757"/>
                <a:gd name="connsiteX2" fmla="*/ 0 w 65942"/>
                <a:gd name="connsiteY2" fmla="*/ 3879 h 7757"/>
                <a:gd name="connsiteX3" fmla="*/ 3879 w 65942"/>
                <a:gd name="connsiteY3" fmla="*/ 0 h 7757"/>
                <a:gd name="connsiteX4" fmla="*/ 62063 w 65942"/>
                <a:gd name="connsiteY4" fmla="*/ 0 h 7757"/>
                <a:gd name="connsiteX5" fmla="*/ 65942 w 65942"/>
                <a:gd name="connsiteY5" fmla="*/ 3879 h 7757"/>
                <a:gd name="connsiteX6" fmla="*/ 62063 w 65942"/>
                <a:gd name="connsiteY6" fmla="*/ 7758 h 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942" h="7757">
                  <a:moveTo>
                    <a:pt x="62063" y="7758"/>
                  </a:moveTo>
                  <a:lnTo>
                    <a:pt x="3879" y="7758"/>
                  </a:lnTo>
                  <a:cubicBezTo>
                    <a:pt x="1746" y="7758"/>
                    <a:pt x="0" y="6012"/>
                    <a:pt x="0" y="3879"/>
                  </a:cubicBezTo>
                  <a:cubicBezTo>
                    <a:pt x="0" y="1746"/>
                    <a:pt x="1746" y="0"/>
                    <a:pt x="3879" y="0"/>
                  </a:cubicBezTo>
                  <a:lnTo>
                    <a:pt x="62063" y="0"/>
                  </a:lnTo>
                  <a:cubicBezTo>
                    <a:pt x="64197" y="0"/>
                    <a:pt x="65942" y="1746"/>
                    <a:pt x="65942" y="3879"/>
                  </a:cubicBezTo>
                  <a:cubicBezTo>
                    <a:pt x="65942" y="6051"/>
                    <a:pt x="64197" y="7758"/>
                    <a:pt x="62063" y="7758"/>
                  </a:cubicBezTo>
                  <a:close/>
                </a:path>
              </a:pathLst>
            </a:custGeom>
            <a:grpFill/>
            <a:ln w="3867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354"/>
              <a:endParaRPr lang="pt-BR" sz="1200" kern="0">
                <a:solidFill>
                  <a:prstClr val="white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59" name="Title 1">
            <a:extLst>
              <a:ext uri="{FF2B5EF4-FFF2-40B4-BE49-F238E27FC236}">
                <a16:creationId xmlns:a16="http://schemas.microsoft.com/office/drawing/2014/main" id="{79C7332F-50BA-1F42-20B5-11CF02A19F07}"/>
              </a:ext>
            </a:extLst>
          </p:cNvPr>
          <p:cNvSpPr txBox="1">
            <a:spLocks/>
          </p:cNvSpPr>
          <p:nvPr/>
        </p:nvSpPr>
        <p:spPr>
          <a:xfrm>
            <a:off x="5066115" y="974549"/>
            <a:ext cx="5425787" cy="12587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>
              <a:lnSpc>
                <a:spcPct val="100000"/>
              </a:lnSpc>
            </a:pPr>
            <a:r>
              <a:rPr lang="pt-BR" sz="4400" dirty="0">
                <a:latin typeface="Montserrat" panose="00000500000000000000" pitchFamily="2" charset="0"/>
              </a:rPr>
              <a:t>Mais de 15 anos de experiência.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5B9F3598-3940-9F0C-3318-4CAF561A0A8E}"/>
              </a:ext>
            </a:extLst>
          </p:cNvPr>
          <p:cNvSpPr txBox="1">
            <a:spLocks/>
          </p:cNvSpPr>
          <p:nvPr/>
        </p:nvSpPr>
        <p:spPr>
          <a:xfrm>
            <a:off x="5074571" y="2481391"/>
            <a:ext cx="5425788" cy="14081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id gravida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felis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mollis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efficitur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lacus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augue,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sodales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dapibus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eu,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imperdiet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nec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purus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Curabitur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consequat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volutpat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quam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eget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tempus. </a:t>
            </a:r>
          </a:p>
          <a:p>
            <a:pPr defTabSz="914354"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Mauris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aliquet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orci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pellentesque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ullamcorper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tellus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dictum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felis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nec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dictum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justo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lectus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mollis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mi. Ut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vulputate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tincidunt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ipsum, et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tristique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massa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tincidunt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at. </a:t>
            </a:r>
            <a:endParaRPr lang="pt-BR" sz="10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ACEE2A53-0823-F9D3-FA5D-A044EDB02336}"/>
              </a:ext>
            </a:extLst>
          </p:cNvPr>
          <p:cNvSpPr txBox="1">
            <a:spLocks/>
          </p:cNvSpPr>
          <p:nvPr/>
        </p:nvSpPr>
        <p:spPr>
          <a:xfrm>
            <a:off x="5897152" y="6037881"/>
            <a:ext cx="153619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@joanaavelino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064C70C9-EB1C-9017-CCED-DCC43B4FDA59}"/>
              </a:ext>
            </a:extLst>
          </p:cNvPr>
          <p:cNvSpPr txBox="1">
            <a:spLocks/>
          </p:cNvSpPr>
          <p:nvPr/>
        </p:nvSpPr>
        <p:spPr>
          <a:xfrm>
            <a:off x="5897152" y="5789835"/>
            <a:ext cx="153619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Instagram</a:t>
            </a:r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B5B5F746-61AF-A294-D427-018D6804A0E1}"/>
              </a:ext>
            </a:extLst>
          </p:cNvPr>
          <p:cNvSpPr txBox="1">
            <a:spLocks/>
          </p:cNvSpPr>
          <p:nvPr/>
        </p:nvSpPr>
        <p:spPr>
          <a:xfrm>
            <a:off x="8760171" y="6037881"/>
            <a:ext cx="2422180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ysClr val="window" lastClr="FFFFFF"/>
                </a:solidFill>
                <a:latin typeface="Montserrat" panose="00000500000000000000" pitchFamily="2" charset="0"/>
              </a:rPr>
              <a:t>joanaavelino.com.br</a:t>
            </a:r>
          </a:p>
        </p:txBody>
      </p:sp>
      <p:sp>
        <p:nvSpPr>
          <p:cNvPr id="64" name="Text Placeholder 14">
            <a:extLst>
              <a:ext uri="{FF2B5EF4-FFF2-40B4-BE49-F238E27FC236}">
                <a16:creationId xmlns:a16="http://schemas.microsoft.com/office/drawing/2014/main" id="{1483DAE4-498C-9BF7-4430-29590F73EF3B}"/>
              </a:ext>
            </a:extLst>
          </p:cNvPr>
          <p:cNvSpPr txBox="1">
            <a:spLocks/>
          </p:cNvSpPr>
          <p:nvPr/>
        </p:nvSpPr>
        <p:spPr>
          <a:xfrm>
            <a:off x="8760171" y="5789835"/>
            <a:ext cx="1740189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>
                <a:solidFill>
                  <a:sysClr val="window" lastClr="FFFFFF"/>
                </a:solidFill>
                <a:latin typeface="Montserrat" panose="00000500000000000000" pitchFamily="2" charset="0"/>
              </a:rPr>
              <a:t>Site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963E9D62-FFFC-1D9E-18E0-47CEBC6BF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6561" y="5951549"/>
            <a:ext cx="276606" cy="27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7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129B174D-EA81-7ABF-9464-1A6054A79B1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E3AF8B-959D-48FA-99C1-859DCFCE1899}"/>
              </a:ext>
            </a:extLst>
          </p:cNvPr>
          <p:cNvSpPr/>
          <p:nvPr/>
        </p:nvSpPr>
        <p:spPr>
          <a:xfrm>
            <a:off x="2033589" y="0"/>
            <a:ext cx="4715555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alpha val="26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 dirty="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D359651A-9D17-493B-BCDB-D7556FA98306}"/>
              </a:ext>
            </a:extLst>
          </p:cNvPr>
          <p:cNvSpPr/>
          <p:nvPr/>
        </p:nvSpPr>
        <p:spPr>
          <a:xfrm>
            <a:off x="0" y="0"/>
            <a:ext cx="203358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18" name="Rectangle: Rounded Corners 8">
            <a:extLst>
              <a:ext uri="{FF2B5EF4-FFF2-40B4-BE49-F238E27FC236}">
                <a16:creationId xmlns:a16="http://schemas.microsoft.com/office/drawing/2014/main" id="{342CF248-8020-8303-2B01-5E160174E6C5}"/>
              </a:ext>
            </a:extLst>
          </p:cNvPr>
          <p:cNvSpPr/>
          <p:nvPr/>
        </p:nvSpPr>
        <p:spPr>
          <a:xfrm>
            <a:off x="7720467" y="2119806"/>
            <a:ext cx="1313048" cy="3077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pt-BR" sz="1200" b="1" kern="0" dirty="0">
                <a:solidFill>
                  <a:prstClr val="white"/>
                </a:solidFill>
                <a:latin typeface="Montserrat" panose="00000500000000000000" pitchFamily="2" charset="0"/>
              </a:rPr>
              <a:t>1999 - 2003</a:t>
            </a:r>
          </a:p>
        </p:txBody>
      </p:sp>
      <p:sp>
        <p:nvSpPr>
          <p:cNvPr id="19" name="Rectangle: Rounded Corners 24">
            <a:extLst>
              <a:ext uri="{FF2B5EF4-FFF2-40B4-BE49-F238E27FC236}">
                <a16:creationId xmlns:a16="http://schemas.microsoft.com/office/drawing/2014/main" id="{BC63F91D-8010-61A6-FA36-D4455CD60153}"/>
              </a:ext>
            </a:extLst>
          </p:cNvPr>
          <p:cNvSpPr/>
          <p:nvPr/>
        </p:nvSpPr>
        <p:spPr>
          <a:xfrm>
            <a:off x="7720467" y="4313505"/>
            <a:ext cx="1313048" cy="3077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pt-BR" sz="1200" b="1" kern="0" dirty="0">
                <a:solidFill>
                  <a:prstClr val="white"/>
                </a:solidFill>
                <a:latin typeface="Montserrat" panose="00000500000000000000" pitchFamily="2" charset="0"/>
              </a:rPr>
              <a:t>2004 - 2006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F4EF81F-005B-6FE4-3A60-86347F8AA11C}"/>
              </a:ext>
            </a:extLst>
          </p:cNvPr>
          <p:cNvSpPr txBox="1">
            <a:spLocks/>
          </p:cNvSpPr>
          <p:nvPr/>
        </p:nvSpPr>
        <p:spPr>
          <a:xfrm rot="16200000">
            <a:off x="-1523487" y="2936971"/>
            <a:ext cx="5074920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354">
              <a:lnSpc>
                <a:spcPts val="7000"/>
              </a:lnSpc>
            </a:pPr>
            <a:r>
              <a:rPr lang="pt-BR" dirty="0">
                <a:solidFill>
                  <a:sysClr val="window" lastClr="FFFFFF"/>
                </a:solidFill>
                <a:latin typeface="Montserrat"/>
              </a:rPr>
              <a:t>Educação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46BC19C-6552-4FEB-84A5-C34CC76FD1F4}"/>
              </a:ext>
            </a:extLst>
          </p:cNvPr>
          <p:cNvSpPr txBox="1">
            <a:spLocks/>
          </p:cNvSpPr>
          <p:nvPr/>
        </p:nvSpPr>
        <p:spPr>
          <a:xfrm>
            <a:off x="7644267" y="2546821"/>
            <a:ext cx="3529584" cy="82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id gravida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felis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mollis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efficitur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lacus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augue,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sodales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dapibus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eu,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imperdiet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nec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purus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  <a:endParaRPr lang="pt-BR" sz="2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035D781B-BCD9-7C10-4BAE-FEB549D5B5D4}"/>
              </a:ext>
            </a:extLst>
          </p:cNvPr>
          <p:cNvSpPr txBox="1">
            <a:spLocks/>
          </p:cNvSpPr>
          <p:nvPr/>
        </p:nvSpPr>
        <p:spPr>
          <a:xfrm>
            <a:off x="7644267" y="4735541"/>
            <a:ext cx="3529584" cy="822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id gravida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felis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mollis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efficitur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lacus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augue,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sodales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dapibus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eu,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imperdiet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nec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purus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  <a:endParaRPr lang="pt-BR" sz="2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1D3E7A37-BEFD-25A9-DA30-FDCE1066F198}"/>
              </a:ext>
            </a:extLst>
          </p:cNvPr>
          <p:cNvSpPr txBox="1">
            <a:spLocks/>
          </p:cNvSpPr>
          <p:nvPr/>
        </p:nvSpPr>
        <p:spPr>
          <a:xfrm>
            <a:off x="7644267" y="1472739"/>
            <a:ext cx="3299959" cy="585216"/>
          </a:xfrm>
          <a:prstGeom prst="rect">
            <a:avLst/>
          </a:prstGeom>
        </p:spPr>
        <p:txBody>
          <a:bodyPr vert="horz" lIns="72000" tIns="0" rIns="72000" bIns="0" rtlCol="0" anchor="ctr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ts val="1000"/>
              </a:lnSpc>
              <a:defRPr/>
            </a:pPr>
            <a:r>
              <a:rPr lang="pt-BR" dirty="0">
                <a:solidFill>
                  <a:schemeClr val="accent1"/>
                </a:solidFill>
                <a:latin typeface="Montserrat"/>
              </a:rPr>
              <a:t>Nome instituição de ensino</a:t>
            </a:r>
          </a:p>
          <a:p>
            <a:pPr defTabSz="914354">
              <a:lnSpc>
                <a:spcPts val="1000"/>
              </a:lnSpc>
              <a:defRPr/>
            </a:pPr>
            <a:r>
              <a:rPr lang="pt-BR" dirty="0">
                <a:solidFill>
                  <a:schemeClr val="accent1"/>
                </a:solidFill>
                <a:latin typeface="Montserrat"/>
              </a:rPr>
              <a:t>São Paulo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245F67A-40C6-F5FA-34BC-71F8841CE9E0}"/>
              </a:ext>
            </a:extLst>
          </p:cNvPr>
          <p:cNvSpPr txBox="1">
            <a:spLocks/>
          </p:cNvSpPr>
          <p:nvPr/>
        </p:nvSpPr>
        <p:spPr>
          <a:xfrm>
            <a:off x="7644267" y="3665997"/>
            <a:ext cx="3529584" cy="585216"/>
          </a:xfrm>
          <a:prstGeom prst="rect">
            <a:avLst/>
          </a:prstGeom>
        </p:spPr>
        <p:txBody>
          <a:bodyPr vert="horz" lIns="72000" tIns="0" rIns="72000" bIns="0" rtlCol="0" anchor="ctr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ts val="1000"/>
              </a:lnSpc>
              <a:defRPr/>
            </a:pPr>
            <a:r>
              <a:rPr lang="pt-BR" dirty="0">
                <a:solidFill>
                  <a:schemeClr val="accent1"/>
                </a:solidFill>
                <a:latin typeface="Montserrat"/>
              </a:rPr>
              <a:t>Nome instituição de ensino</a:t>
            </a:r>
          </a:p>
          <a:p>
            <a:pPr defTabSz="914354">
              <a:lnSpc>
                <a:spcPts val="1000"/>
              </a:lnSpc>
              <a:defRPr/>
            </a:pPr>
            <a:r>
              <a:rPr lang="pt-BR" dirty="0">
                <a:solidFill>
                  <a:schemeClr val="accent1"/>
                </a:solidFill>
                <a:latin typeface="Montserrat"/>
              </a:rPr>
              <a:t>São Paulo</a:t>
            </a:r>
          </a:p>
        </p:txBody>
      </p:sp>
    </p:spTree>
    <p:extLst>
      <p:ext uri="{BB962C8B-B14F-4D97-AF65-F5344CB8AC3E}">
        <p14:creationId xmlns:p14="http://schemas.microsoft.com/office/powerpoint/2010/main" val="3336562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7197B553-A061-7657-D01C-549A0045E48E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>
              <a:solidFill>
                <a:prstClr val="white"/>
              </a:solidFill>
              <a:latin typeface="Karla"/>
            </a:endParaRPr>
          </a:p>
        </p:txBody>
      </p:sp>
      <p:cxnSp>
        <p:nvCxnSpPr>
          <p:cNvPr id="57" name="Straight Connector 31">
            <a:extLst>
              <a:ext uri="{FF2B5EF4-FFF2-40B4-BE49-F238E27FC236}">
                <a16:creationId xmlns:a16="http://schemas.microsoft.com/office/drawing/2014/main" id="{B9F67D50-8C0E-07EB-1623-A7EAA076AB3B}"/>
              </a:ext>
            </a:extLst>
          </p:cNvPr>
          <p:cNvCxnSpPr>
            <a:cxnSpLocks/>
          </p:cNvCxnSpPr>
          <p:nvPr/>
        </p:nvCxnSpPr>
        <p:spPr>
          <a:xfrm>
            <a:off x="0" y="3959012"/>
            <a:ext cx="12192000" cy="0"/>
          </a:xfrm>
          <a:prstGeom prst="line">
            <a:avLst/>
          </a:prstGeom>
          <a:noFill/>
          <a:ln w="19050" cap="flat" cmpd="sng" algn="ctr">
            <a:solidFill>
              <a:srgbClr val="E7E6E6"/>
            </a:solidFill>
            <a:prstDash val="solid"/>
            <a:miter lim="800000"/>
          </a:ln>
          <a:effectLst/>
        </p:spPr>
      </p:cxnSp>
      <p:sp>
        <p:nvSpPr>
          <p:cNvPr id="58" name="Oval 7">
            <a:extLst>
              <a:ext uri="{FF2B5EF4-FFF2-40B4-BE49-F238E27FC236}">
                <a16:creationId xmlns:a16="http://schemas.microsoft.com/office/drawing/2014/main" id="{D992B8EF-D0F8-1C59-CCC0-1D4A942566E9}"/>
              </a:ext>
            </a:extLst>
          </p:cNvPr>
          <p:cNvSpPr/>
          <p:nvPr/>
        </p:nvSpPr>
        <p:spPr>
          <a:xfrm>
            <a:off x="1821072" y="3669478"/>
            <a:ext cx="579073" cy="579073"/>
          </a:xfrm>
          <a:prstGeom prst="ellipse">
            <a:avLst/>
          </a:prstGeom>
          <a:solidFill>
            <a:srgbClr val="E7E6E6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r>
              <a:rPr lang="pt-BR" sz="1400" b="1" kern="0">
                <a:solidFill>
                  <a:schemeClr val="accent1"/>
                </a:solidFill>
                <a:latin typeface="Montserrat"/>
              </a:rPr>
              <a:t>01</a:t>
            </a:r>
          </a:p>
        </p:txBody>
      </p:sp>
      <p:sp>
        <p:nvSpPr>
          <p:cNvPr id="59" name="Oval 11">
            <a:extLst>
              <a:ext uri="{FF2B5EF4-FFF2-40B4-BE49-F238E27FC236}">
                <a16:creationId xmlns:a16="http://schemas.microsoft.com/office/drawing/2014/main" id="{AC4EA9C9-F3CA-79F5-2660-A7103F53731A}"/>
              </a:ext>
            </a:extLst>
          </p:cNvPr>
          <p:cNvSpPr/>
          <p:nvPr/>
        </p:nvSpPr>
        <p:spPr>
          <a:xfrm>
            <a:off x="4466874" y="3669478"/>
            <a:ext cx="579073" cy="579073"/>
          </a:xfrm>
          <a:prstGeom prst="ellipse">
            <a:avLst/>
          </a:prstGeom>
          <a:solidFill>
            <a:srgbClr val="E7E6E6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r>
              <a:rPr lang="pt-BR" sz="1400" b="1" kern="0">
                <a:solidFill>
                  <a:schemeClr val="accent1"/>
                </a:solidFill>
                <a:latin typeface="Montserrat"/>
              </a:rPr>
              <a:t>02</a:t>
            </a:r>
          </a:p>
        </p:txBody>
      </p:sp>
      <p:sp>
        <p:nvSpPr>
          <p:cNvPr id="60" name="Oval 15">
            <a:extLst>
              <a:ext uri="{FF2B5EF4-FFF2-40B4-BE49-F238E27FC236}">
                <a16:creationId xmlns:a16="http://schemas.microsoft.com/office/drawing/2014/main" id="{4587A4A4-22B2-CA99-2230-D89A929A89CF}"/>
              </a:ext>
            </a:extLst>
          </p:cNvPr>
          <p:cNvSpPr/>
          <p:nvPr/>
        </p:nvSpPr>
        <p:spPr>
          <a:xfrm>
            <a:off x="7112676" y="3669478"/>
            <a:ext cx="579073" cy="579073"/>
          </a:xfrm>
          <a:prstGeom prst="ellipse">
            <a:avLst/>
          </a:prstGeom>
          <a:solidFill>
            <a:srgbClr val="E7E6E6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r>
              <a:rPr lang="pt-BR" sz="1400" b="1" kern="0">
                <a:solidFill>
                  <a:schemeClr val="accent1"/>
                </a:solidFill>
                <a:latin typeface="Montserrat"/>
              </a:rPr>
              <a:t>03</a:t>
            </a:r>
          </a:p>
        </p:txBody>
      </p:sp>
      <p:sp>
        <p:nvSpPr>
          <p:cNvPr id="61" name="Oval 19">
            <a:extLst>
              <a:ext uri="{FF2B5EF4-FFF2-40B4-BE49-F238E27FC236}">
                <a16:creationId xmlns:a16="http://schemas.microsoft.com/office/drawing/2014/main" id="{D40EB427-061F-6859-0DE7-3A85DF056163}"/>
              </a:ext>
            </a:extLst>
          </p:cNvPr>
          <p:cNvSpPr/>
          <p:nvPr/>
        </p:nvSpPr>
        <p:spPr>
          <a:xfrm>
            <a:off x="9758478" y="3669478"/>
            <a:ext cx="579073" cy="579073"/>
          </a:xfrm>
          <a:prstGeom prst="ellipse">
            <a:avLst/>
          </a:prstGeom>
          <a:solidFill>
            <a:srgbClr val="E7E6E6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r>
              <a:rPr lang="pt-BR" sz="1400" b="1" kern="0">
                <a:solidFill>
                  <a:schemeClr val="accent1"/>
                </a:solidFill>
                <a:latin typeface="Montserrat"/>
              </a:rPr>
              <a:t>04</a:t>
            </a:r>
          </a:p>
        </p:txBody>
      </p:sp>
      <p:sp>
        <p:nvSpPr>
          <p:cNvPr id="62" name="Rectangle: Rounded Corners 27">
            <a:extLst>
              <a:ext uri="{FF2B5EF4-FFF2-40B4-BE49-F238E27FC236}">
                <a16:creationId xmlns:a16="http://schemas.microsoft.com/office/drawing/2014/main" id="{2E085B9A-1D18-99C5-B8EC-8FBEDDA7C510}"/>
              </a:ext>
            </a:extLst>
          </p:cNvPr>
          <p:cNvSpPr/>
          <p:nvPr/>
        </p:nvSpPr>
        <p:spPr>
          <a:xfrm>
            <a:off x="1454081" y="3192032"/>
            <a:ext cx="1313048" cy="3077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pt-BR" sz="1200" b="1" kern="0" dirty="0">
                <a:solidFill>
                  <a:prstClr val="white"/>
                </a:solidFill>
                <a:latin typeface="Montserrat" panose="00000500000000000000" pitchFamily="2" charset="0"/>
              </a:rPr>
              <a:t>2000 - 2003</a:t>
            </a:r>
          </a:p>
        </p:txBody>
      </p:sp>
      <p:sp>
        <p:nvSpPr>
          <p:cNvPr id="63" name="Rectangle: Rounded Corners 28">
            <a:extLst>
              <a:ext uri="{FF2B5EF4-FFF2-40B4-BE49-F238E27FC236}">
                <a16:creationId xmlns:a16="http://schemas.microsoft.com/office/drawing/2014/main" id="{A6A9556C-A963-5E83-33D1-09AD64AD37AF}"/>
              </a:ext>
            </a:extLst>
          </p:cNvPr>
          <p:cNvSpPr/>
          <p:nvPr/>
        </p:nvSpPr>
        <p:spPr>
          <a:xfrm>
            <a:off x="4099883" y="3192032"/>
            <a:ext cx="1313048" cy="3077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pt-BR" sz="1200" b="1" kern="0" dirty="0">
                <a:solidFill>
                  <a:prstClr val="white"/>
                </a:solidFill>
                <a:latin typeface="Montserrat" panose="00000500000000000000" pitchFamily="2" charset="0"/>
              </a:rPr>
              <a:t>2000 - 2003</a:t>
            </a:r>
          </a:p>
        </p:txBody>
      </p:sp>
      <p:sp>
        <p:nvSpPr>
          <p:cNvPr id="64" name="Rectangle: Rounded Corners 29">
            <a:extLst>
              <a:ext uri="{FF2B5EF4-FFF2-40B4-BE49-F238E27FC236}">
                <a16:creationId xmlns:a16="http://schemas.microsoft.com/office/drawing/2014/main" id="{BE9A553B-FE6D-A4A8-C12F-3D490D5F829B}"/>
              </a:ext>
            </a:extLst>
          </p:cNvPr>
          <p:cNvSpPr/>
          <p:nvPr/>
        </p:nvSpPr>
        <p:spPr>
          <a:xfrm>
            <a:off x="6745685" y="3192032"/>
            <a:ext cx="1313048" cy="3077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pt-BR" sz="1200" b="1" kern="0" dirty="0">
                <a:solidFill>
                  <a:prstClr val="white"/>
                </a:solidFill>
                <a:latin typeface="Montserrat" panose="00000500000000000000" pitchFamily="2" charset="0"/>
              </a:rPr>
              <a:t>2000 - 2003</a:t>
            </a:r>
          </a:p>
        </p:txBody>
      </p:sp>
      <p:sp>
        <p:nvSpPr>
          <p:cNvPr id="65" name="Rectangle: Rounded Corners 30">
            <a:extLst>
              <a:ext uri="{FF2B5EF4-FFF2-40B4-BE49-F238E27FC236}">
                <a16:creationId xmlns:a16="http://schemas.microsoft.com/office/drawing/2014/main" id="{DBE1A75C-05EE-E086-3F89-B8D32C0B0308}"/>
              </a:ext>
            </a:extLst>
          </p:cNvPr>
          <p:cNvSpPr/>
          <p:nvPr/>
        </p:nvSpPr>
        <p:spPr>
          <a:xfrm>
            <a:off x="9391488" y="3192032"/>
            <a:ext cx="1313048" cy="3077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pt-BR" sz="1200" b="1" kern="0" dirty="0">
                <a:solidFill>
                  <a:prstClr val="white"/>
                </a:solidFill>
                <a:latin typeface="Montserrat" panose="00000500000000000000" pitchFamily="2" charset="0"/>
              </a:rPr>
              <a:t>2000 - 2003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792FEC3-B820-4BB6-3495-33202EAA0F02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5074920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Educação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E6C7D062-B090-EEAB-9916-899E8FDF6E31}"/>
              </a:ext>
            </a:extLst>
          </p:cNvPr>
          <p:cNvSpPr txBox="1">
            <a:spLocks/>
          </p:cNvSpPr>
          <p:nvPr/>
        </p:nvSpPr>
        <p:spPr>
          <a:xfrm>
            <a:off x="1126356" y="4353407"/>
            <a:ext cx="1965960" cy="85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20000"/>
              </a:lnSpc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</a:t>
            </a:r>
            <a:endParaRPr lang="pt-BR" sz="2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0FA3D95E-403D-FDEC-69CF-3210039639F4}"/>
              </a:ext>
            </a:extLst>
          </p:cNvPr>
          <p:cNvSpPr txBox="1">
            <a:spLocks/>
          </p:cNvSpPr>
          <p:nvPr/>
        </p:nvSpPr>
        <p:spPr>
          <a:xfrm>
            <a:off x="1272399" y="2528316"/>
            <a:ext cx="1747027" cy="521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chemeClr val="accent1"/>
                </a:solidFill>
                <a:latin typeface="Montserrat"/>
              </a:rPr>
              <a:t>Nome instituição de ensino</a:t>
            </a:r>
          </a:p>
        </p:txBody>
      </p:sp>
      <p:sp>
        <p:nvSpPr>
          <p:cNvPr id="69" name="Text Placeholder 5">
            <a:extLst>
              <a:ext uri="{FF2B5EF4-FFF2-40B4-BE49-F238E27FC236}">
                <a16:creationId xmlns:a16="http://schemas.microsoft.com/office/drawing/2014/main" id="{1C2A83CA-0D09-7228-53EA-0048B9FB10F9}"/>
              </a:ext>
            </a:extLst>
          </p:cNvPr>
          <p:cNvSpPr txBox="1">
            <a:spLocks/>
          </p:cNvSpPr>
          <p:nvPr/>
        </p:nvSpPr>
        <p:spPr>
          <a:xfrm>
            <a:off x="3774697" y="4353407"/>
            <a:ext cx="1965960" cy="85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R="0" lvl="0" indent="0" algn="ctr" defTabSz="914377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defRPr>
            </a:lvl1pPr>
            <a:lvl2pPr marL="457189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marL="914377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371566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marL="1828754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537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Nunc </a:t>
            </a:r>
            <a:r>
              <a:rPr lang="pt-BR" dirty="0" err="1"/>
              <a:t>congue</a:t>
            </a:r>
            <a:r>
              <a:rPr lang="pt-BR" dirty="0"/>
              <a:t> </a:t>
            </a:r>
            <a:r>
              <a:rPr lang="pt-BR" dirty="0" err="1"/>
              <a:t>vehicula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.</a:t>
            </a:r>
          </a:p>
        </p:txBody>
      </p:sp>
      <p:sp>
        <p:nvSpPr>
          <p:cNvPr id="70" name="Text Placeholder 6">
            <a:extLst>
              <a:ext uri="{FF2B5EF4-FFF2-40B4-BE49-F238E27FC236}">
                <a16:creationId xmlns:a16="http://schemas.microsoft.com/office/drawing/2014/main" id="{B701656D-8495-A981-F4B1-8D8672EE40E3}"/>
              </a:ext>
            </a:extLst>
          </p:cNvPr>
          <p:cNvSpPr txBox="1">
            <a:spLocks/>
          </p:cNvSpPr>
          <p:nvPr/>
        </p:nvSpPr>
        <p:spPr>
          <a:xfrm>
            <a:off x="3701545" y="2528316"/>
            <a:ext cx="2039112" cy="521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pt-BR" dirty="0">
                <a:solidFill>
                  <a:schemeClr val="accent1"/>
                </a:solidFill>
                <a:latin typeface="Montserrat"/>
              </a:rPr>
              <a:t>Nome instituição de ensino</a:t>
            </a:r>
          </a:p>
        </p:txBody>
      </p:sp>
      <p:sp>
        <p:nvSpPr>
          <p:cNvPr id="71" name="Text Placeholder 9">
            <a:extLst>
              <a:ext uri="{FF2B5EF4-FFF2-40B4-BE49-F238E27FC236}">
                <a16:creationId xmlns:a16="http://schemas.microsoft.com/office/drawing/2014/main" id="{91D9451F-5CBF-D5E5-DAC7-CD81CC93307F}"/>
              </a:ext>
            </a:extLst>
          </p:cNvPr>
          <p:cNvSpPr txBox="1">
            <a:spLocks/>
          </p:cNvSpPr>
          <p:nvPr/>
        </p:nvSpPr>
        <p:spPr>
          <a:xfrm>
            <a:off x="6420499" y="4353407"/>
            <a:ext cx="1965960" cy="85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R="0" lvl="0" indent="0" algn="ctr" defTabSz="914377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defRPr>
            </a:lvl1pPr>
            <a:lvl2pPr marL="457189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marL="914377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371566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marL="1828754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537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Nunc </a:t>
            </a:r>
            <a:r>
              <a:rPr lang="pt-BR" dirty="0" err="1"/>
              <a:t>congue</a:t>
            </a:r>
            <a:r>
              <a:rPr lang="pt-BR" dirty="0"/>
              <a:t> </a:t>
            </a:r>
            <a:r>
              <a:rPr lang="pt-BR" dirty="0" err="1"/>
              <a:t>vehicula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.</a:t>
            </a:r>
          </a:p>
        </p:txBody>
      </p:sp>
      <p:sp>
        <p:nvSpPr>
          <p:cNvPr id="72" name="Text Placeholder 13">
            <a:extLst>
              <a:ext uri="{FF2B5EF4-FFF2-40B4-BE49-F238E27FC236}">
                <a16:creationId xmlns:a16="http://schemas.microsoft.com/office/drawing/2014/main" id="{2B9CEE5A-A914-9F81-D062-F7C5B9C25AED}"/>
              </a:ext>
            </a:extLst>
          </p:cNvPr>
          <p:cNvSpPr txBox="1">
            <a:spLocks/>
          </p:cNvSpPr>
          <p:nvPr/>
        </p:nvSpPr>
        <p:spPr>
          <a:xfrm>
            <a:off x="6347347" y="2528316"/>
            <a:ext cx="2039112" cy="521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pt-BR" dirty="0">
                <a:solidFill>
                  <a:schemeClr val="accent1"/>
                </a:solidFill>
                <a:latin typeface="Montserrat"/>
              </a:rPr>
              <a:t>Nome instituição de ensino</a:t>
            </a:r>
          </a:p>
        </p:txBody>
      </p:sp>
      <p:sp>
        <p:nvSpPr>
          <p:cNvPr id="73" name="Text Placeholder 17">
            <a:extLst>
              <a:ext uri="{FF2B5EF4-FFF2-40B4-BE49-F238E27FC236}">
                <a16:creationId xmlns:a16="http://schemas.microsoft.com/office/drawing/2014/main" id="{0692DEA0-6EC7-452F-0139-8FEBE690DF42}"/>
              </a:ext>
            </a:extLst>
          </p:cNvPr>
          <p:cNvSpPr txBox="1">
            <a:spLocks/>
          </p:cNvSpPr>
          <p:nvPr/>
        </p:nvSpPr>
        <p:spPr>
          <a:xfrm>
            <a:off x="9066303" y="4353407"/>
            <a:ext cx="1965960" cy="85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R="0" lvl="0" indent="0" algn="ctr" defTabSz="914377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defRPr>
            </a:lvl1pPr>
            <a:lvl2pPr marL="457189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marL="914377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371566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marL="1828754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537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Nunc </a:t>
            </a:r>
            <a:r>
              <a:rPr lang="pt-BR" dirty="0" err="1"/>
              <a:t>congue</a:t>
            </a:r>
            <a:r>
              <a:rPr lang="pt-BR" dirty="0"/>
              <a:t> </a:t>
            </a:r>
            <a:r>
              <a:rPr lang="pt-BR" dirty="0" err="1"/>
              <a:t>vehicula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.</a:t>
            </a:r>
          </a:p>
        </p:txBody>
      </p:sp>
      <p:sp>
        <p:nvSpPr>
          <p:cNvPr id="74" name="Text Placeholder 21">
            <a:extLst>
              <a:ext uri="{FF2B5EF4-FFF2-40B4-BE49-F238E27FC236}">
                <a16:creationId xmlns:a16="http://schemas.microsoft.com/office/drawing/2014/main" id="{F750904D-45F2-B2D2-4E31-11B1C25706FA}"/>
              </a:ext>
            </a:extLst>
          </p:cNvPr>
          <p:cNvSpPr txBox="1">
            <a:spLocks/>
          </p:cNvSpPr>
          <p:nvPr/>
        </p:nvSpPr>
        <p:spPr>
          <a:xfrm>
            <a:off x="8993151" y="2528316"/>
            <a:ext cx="2039112" cy="521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defRPr/>
            </a:pPr>
            <a:r>
              <a:rPr lang="pt-BR" dirty="0">
                <a:solidFill>
                  <a:schemeClr val="accent1"/>
                </a:solidFill>
                <a:latin typeface="Montserrat"/>
              </a:rPr>
              <a:t>Nome instituição de ensino</a:t>
            </a:r>
          </a:p>
        </p:txBody>
      </p:sp>
    </p:spTree>
    <p:extLst>
      <p:ext uri="{BB962C8B-B14F-4D97-AF65-F5344CB8AC3E}">
        <p14:creationId xmlns:p14="http://schemas.microsoft.com/office/powerpoint/2010/main" val="112798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2">
            <a:extLst>
              <a:ext uri="{FF2B5EF4-FFF2-40B4-BE49-F238E27FC236}">
                <a16:creationId xmlns:a16="http://schemas.microsoft.com/office/drawing/2014/main" id="{FD4B1661-3707-1062-28BD-63B8BE0BE481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21576DD8-4F1A-E21B-1083-A32D1D41195D}"/>
              </a:ext>
            </a:extLst>
          </p:cNvPr>
          <p:cNvSpPr/>
          <p:nvPr/>
        </p:nvSpPr>
        <p:spPr>
          <a:xfrm>
            <a:off x="1593832" y="2329811"/>
            <a:ext cx="2647051" cy="32384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endParaRPr lang="pt-BR" sz="1400" b="1" kern="0">
              <a:solidFill>
                <a:srgbClr val="187BCD"/>
              </a:solidFill>
              <a:latin typeface="Montserrat"/>
            </a:endParaRPr>
          </a:p>
        </p:txBody>
      </p:sp>
      <p:sp>
        <p:nvSpPr>
          <p:cNvPr id="16" name="Oval 25">
            <a:extLst>
              <a:ext uri="{FF2B5EF4-FFF2-40B4-BE49-F238E27FC236}">
                <a16:creationId xmlns:a16="http://schemas.microsoft.com/office/drawing/2014/main" id="{B2380AAD-1F8B-6611-A2C1-972593339E07}"/>
              </a:ext>
            </a:extLst>
          </p:cNvPr>
          <p:cNvSpPr/>
          <p:nvPr/>
        </p:nvSpPr>
        <p:spPr>
          <a:xfrm>
            <a:off x="2627822" y="3748915"/>
            <a:ext cx="579073" cy="579073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r>
              <a:rPr lang="pt-BR" sz="1400" b="1" kern="0">
                <a:solidFill>
                  <a:schemeClr val="accent1"/>
                </a:solidFill>
                <a:latin typeface="Montserrat"/>
              </a:rPr>
              <a:t>01</a:t>
            </a:r>
          </a:p>
        </p:txBody>
      </p:sp>
      <p:sp>
        <p:nvSpPr>
          <p:cNvPr id="17" name="Rectangle: Rounded Corners 42">
            <a:extLst>
              <a:ext uri="{FF2B5EF4-FFF2-40B4-BE49-F238E27FC236}">
                <a16:creationId xmlns:a16="http://schemas.microsoft.com/office/drawing/2014/main" id="{F12F32A2-C307-4D32-B4D2-B555AF00E5C5}"/>
              </a:ext>
            </a:extLst>
          </p:cNvPr>
          <p:cNvSpPr/>
          <p:nvPr/>
        </p:nvSpPr>
        <p:spPr>
          <a:xfrm>
            <a:off x="2260831" y="3210443"/>
            <a:ext cx="1313048" cy="3077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pt-BR" sz="1200" b="1" kern="0" dirty="0">
                <a:solidFill>
                  <a:prstClr val="white"/>
                </a:solidFill>
                <a:latin typeface="Montserrat" panose="00000500000000000000" pitchFamily="2" charset="0"/>
              </a:rPr>
              <a:t>2004 - 2010</a:t>
            </a:r>
          </a:p>
        </p:txBody>
      </p:sp>
      <p:sp>
        <p:nvSpPr>
          <p:cNvPr id="18" name="Rectangle 47">
            <a:extLst>
              <a:ext uri="{FF2B5EF4-FFF2-40B4-BE49-F238E27FC236}">
                <a16:creationId xmlns:a16="http://schemas.microsoft.com/office/drawing/2014/main" id="{AD6FDAD7-1304-D542-7F39-409129F46268}"/>
              </a:ext>
            </a:extLst>
          </p:cNvPr>
          <p:cNvSpPr/>
          <p:nvPr/>
        </p:nvSpPr>
        <p:spPr>
          <a:xfrm>
            <a:off x="4772477" y="2329811"/>
            <a:ext cx="2647051" cy="32384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endParaRPr lang="pt-BR" sz="1400" b="1" kern="0">
              <a:solidFill>
                <a:srgbClr val="187BCD"/>
              </a:solidFill>
              <a:latin typeface="Montserrat"/>
            </a:endParaRPr>
          </a:p>
        </p:txBody>
      </p:sp>
      <p:sp>
        <p:nvSpPr>
          <p:cNvPr id="19" name="Oval 50">
            <a:extLst>
              <a:ext uri="{FF2B5EF4-FFF2-40B4-BE49-F238E27FC236}">
                <a16:creationId xmlns:a16="http://schemas.microsoft.com/office/drawing/2014/main" id="{A9F29A6D-9DD5-8100-70D0-28D7D6393053}"/>
              </a:ext>
            </a:extLst>
          </p:cNvPr>
          <p:cNvSpPr/>
          <p:nvPr/>
        </p:nvSpPr>
        <p:spPr>
          <a:xfrm>
            <a:off x="5806466" y="3748915"/>
            <a:ext cx="579073" cy="579073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r>
              <a:rPr lang="pt-BR" sz="1400" b="1" kern="0">
                <a:solidFill>
                  <a:schemeClr val="accent1"/>
                </a:solidFill>
                <a:latin typeface="Montserrat"/>
              </a:rPr>
              <a:t>02</a:t>
            </a:r>
          </a:p>
        </p:txBody>
      </p:sp>
      <p:sp>
        <p:nvSpPr>
          <p:cNvPr id="20" name="Rectangle: Rounded Corners 53">
            <a:extLst>
              <a:ext uri="{FF2B5EF4-FFF2-40B4-BE49-F238E27FC236}">
                <a16:creationId xmlns:a16="http://schemas.microsoft.com/office/drawing/2014/main" id="{D11EB868-D686-89AB-4D0A-90C9EA494D1B}"/>
              </a:ext>
            </a:extLst>
          </p:cNvPr>
          <p:cNvSpPr/>
          <p:nvPr/>
        </p:nvSpPr>
        <p:spPr>
          <a:xfrm>
            <a:off x="5439476" y="3210443"/>
            <a:ext cx="1313048" cy="3077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pt-BR" sz="1200" b="1" kern="0" dirty="0">
                <a:solidFill>
                  <a:prstClr val="white"/>
                </a:solidFill>
                <a:latin typeface="Montserrat" panose="00000500000000000000" pitchFamily="2" charset="0"/>
              </a:rPr>
              <a:t>2004 - 2010</a:t>
            </a:r>
          </a:p>
        </p:txBody>
      </p:sp>
      <p:sp>
        <p:nvSpPr>
          <p:cNvPr id="21" name="Rectangle 54">
            <a:extLst>
              <a:ext uri="{FF2B5EF4-FFF2-40B4-BE49-F238E27FC236}">
                <a16:creationId xmlns:a16="http://schemas.microsoft.com/office/drawing/2014/main" id="{9A7FA713-3883-8D44-E661-69FFFBCF7AD1}"/>
              </a:ext>
            </a:extLst>
          </p:cNvPr>
          <p:cNvSpPr/>
          <p:nvPr/>
        </p:nvSpPr>
        <p:spPr>
          <a:xfrm>
            <a:off x="7951121" y="2329811"/>
            <a:ext cx="2647051" cy="32384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endParaRPr lang="pt-BR" sz="1400" b="1" kern="0">
              <a:solidFill>
                <a:srgbClr val="187BCD"/>
              </a:solidFill>
              <a:latin typeface="Montserrat"/>
            </a:endParaRPr>
          </a:p>
        </p:txBody>
      </p:sp>
      <p:sp>
        <p:nvSpPr>
          <p:cNvPr id="22" name="Oval 57">
            <a:extLst>
              <a:ext uri="{FF2B5EF4-FFF2-40B4-BE49-F238E27FC236}">
                <a16:creationId xmlns:a16="http://schemas.microsoft.com/office/drawing/2014/main" id="{BDBF248F-30A6-EEC8-C2D7-43DE248BD3B3}"/>
              </a:ext>
            </a:extLst>
          </p:cNvPr>
          <p:cNvSpPr/>
          <p:nvPr/>
        </p:nvSpPr>
        <p:spPr>
          <a:xfrm>
            <a:off x="8985112" y="3748915"/>
            <a:ext cx="579073" cy="579073"/>
          </a:xfrm>
          <a:prstGeom prst="ellipse">
            <a:avLst/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rtlCol="0" anchor="ctr"/>
          <a:lstStyle/>
          <a:p>
            <a:pPr algn="ctr" defTabSz="914354"/>
            <a:r>
              <a:rPr lang="pt-BR" sz="1400" b="1" kern="0">
                <a:solidFill>
                  <a:schemeClr val="accent1"/>
                </a:solidFill>
                <a:latin typeface="Montserrat"/>
              </a:rPr>
              <a:t>03</a:t>
            </a:r>
          </a:p>
        </p:txBody>
      </p:sp>
      <p:sp>
        <p:nvSpPr>
          <p:cNvPr id="23" name="Rectangle: Rounded Corners 60">
            <a:extLst>
              <a:ext uri="{FF2B5EF4-FFF2-40B4-BE49-F238E27FC236}">
                <a16:creationId xmlns:a16="http://schemas.microsoft.com/office/drawing/2014/main" id="{64892984-9487-3421-02F5-F8988D97F7B5}"/>
              </a:ext>
            </a:extLst>
          </p:cNvPr>
          <p:cNvSpPr/>
          <p:nvPr/>
        </p:nvSpPr>
        <p:spPr>
          <a:xfrm>
            <a:off x="8618121" y="3210443"/>
            <a:ext cx="1313048" cy="30777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54">
              <a:defRPr/>
            </a:pPr>
            <a:r>
              <a:rPr lang="pt-BR" sz="1200" b="1" kern="0" dirty="0">
                <a:solidFill>
                  <a:prstClr val="white"/>
                </a:solidFill>
                <a:latin typeface="Montserrat" panose="00000500000000000000" pitchFamily="2" charset="0"/>
              </a:rPr>
              <a:t>2004 - 2010</a:t>
            </a: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88E541EE-3E4D-F2DF-EAEE-6275954877FB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5074920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Experiência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256B532C-45E4-0455-8FCD-EC68F3029C24}"/>
              </a:ext>
            </a:extLst>
          </p:cNvPr>
          <p:cNvSpPr txBox="1">
            <a:spLocks/>
          </p:cNvSpPr>
          <p:nvPr/>
        </p:nvSpPr>
        <p:spPr>
          <a:xfrm>
            <a:off x="1935645" y="4432842"/>
            <a:ext cx="1965960" cy="85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20000"/>
              </a:lnSpc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</a:t>
            </a:r>
            <a:endParaRPr lang="pt-BR" sz="2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1C7DB62-AD07-722B-BAB8-26E90049E12D}"/>
              </a:ext>
            </a:extLst>
          </p:cNvPr>
          <p:cNvSpPr txBox="1">
            <a:spLocks/>
          </p:cNvSpPr>
          <p:nvPr/>
        </p:nvSpPr>
        <p:spPr>
          <a:xfrm>
            <a:off x="1895876" y="2602622"/>
            <a:ext cx="203911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chemeClr val="accent1"/>
                </a:solidFill>
                <a:latin typeface="Montserrat"/>
              </a:rPr>
              <a:t>Nome empresa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85A8E02-43AA-4E95-683D-1B1E85DFE6C5}"/>
              </a:ext>
            </a:extLst>
          </p:cNvPr>
          <p:cNvSpPr txBox="1">
            <a:spLocks/>
          </p:cNvSpPr>
          <p:nvPr/>
        </p:nvSpPr>
        <p:spPr>
          <a:xfrm>
            <a:off x="1895876" y="2792430"/>
            <a:ext cx="203911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chemeClr val="accent1"/>
                </a:solidFill>
                <a:latin typeface="Montserrat" panose="00000500000000000000" pitchFamily="2" charset="0"/>
              </a:rPr>
              <a:t>Cargo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3AB9EFBD-8823-F291-F109-9A0024CA0119}"/>
              </a:ext>
            </a:extLst>
          </p:cNvPr>
          <p:cNvSpPr txBox="1">
            <a:spLocks/>
          </p:cNvSpPr>
          <p:nvPr/>
        </p:nvSpPr>
        <p:spPr>
          <a:xfrm>
            <a:off x="5114291" y="4432842"/>
            <a:ext cx="1965960" cy="85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20000"/>
              </a:lnSpc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</a:t>
            </a:r>
            <a:endParaRPr lang="pt-BR" sz="2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4B2533AC-5D46-B865-E49A-09336B4BFE6F}"/>
              </a:ext>
            </a:extLst>
          </p:cNvPr>
          <p:cNvSpPr txBox="1">
            <a:spLocks/>
          </p:cNvSpPr>
          <p:nvPr/>
        </p:nvSpPr>
        <p:spPr>
          <a:xfrm>
            <a:off x="5041139" y="2602622"/>
            <a:ext cx="203911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chemeClr val="accent1"/>
                </a:solidFill>
                <a:latin typeface="Montserrat"/>
              </a:rPr>
              <a:t>Nome empresa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DC9BB6F-A6DF-BB70-50CE-41F1256B1284}"/>
              </a:ext>
            </a:extLst>
          </p:cNvPr>
          <p:cNvSpPr txBox="1">
            <a:spLocks/>
          </p:cNvSpPr>
          <p:nvPr/>
        </p:nvSpPr>
        <p:spPr>
          <a:xfrm>
            <a:off x="5041139" y="2792430"/>
            <a:ext cx="203911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chemeClr val="accent1"/>
                </a:solidFill>
                <a:latin typeface="Montserrat" panose="00000500000000000000" pitchFamily="2" charset="0"/>
              </a:rPr>
              <a:t>Cargo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2D2FA1DA-8989-8585-7F3A-78BF86C358CD}"/>
              </a:ext>
            </a:extLst>
          </p:cNvPr>
          <p:cNvSpPr txBox="1">
            <a:spLocks/>
          </p:cNvSpPr>
          <p:nvPr/>
        </p:nvSpPr>
        <p:spPr>
          <a:xfrm>
            <a:off x="8292935" y="4432842"/>
            <a:ext cx="1965960" cy="85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R="0" lvl="0" indent="0" algn="ctr" defTabSz="914377" fontAlgn="auto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 panose="00000500000000000000" pitchFamily="2" charset="0"/>
              </a:defRPr>
            </a:lvl1pPr>
            <a:lvl2pPr marL="457189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/>
            </a:lvl2pPr>
            <a:lvl3pPr marL="914377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3pPr>
            <a:lvl4pPr marL="1371566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4pPr>
            <a:lvl5pPr marL="1828754" indent="0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5pPr>
            <a:lvl6pPr marL="2514537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726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8914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103" indent="-228594" defTabSz="914377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Nunc </a:t>
            </a:r>
            <a:r>
              <a:rPr lang="pt-BR" dirty="0" err="1"/>
              <a:t>congue</a:t>
            </a:r>
            <a:r>
              <a:rPr lang="pt-BR" dirty="0"/>
              <a:t> </a:t>
            </a:r>
            <a:r>
              <a:rPr lang="pt-BR" dirty="0" err="1"/>
              <a:t>vehicula</a:t>
            </a:r>
            <a:r>
              <a:rPr lang="pt-BR" dirty="0"/>
              <a:t> </a:t>
            </a:r>
            <a:r>
              <a:rPr lang="pt-BR" dirty="0" err="1"/>
              <a:t>nibh</a:t>
            </a:r>
            <a:r>
              <a:rPr lang="pt-BR" dirty="0"/>
              <a:t>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2E324EFD-F761-D2ED-1809-337E01D80725}"/>
              </a:ext>
            </a:extLst>
          </p:cNvPr>
          <p:cNvSpPr txBox="1">
            <a:spLocks/>
          </p:cNvSpPr>
          <p:nvPr/>
        </p:nvSpPr>
        <p:spPr>
          <a:xfrm>
            <a:off x="8219783" y="2602622"/>
            <a:ext cx="203911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chemeClr val="accent1"/>
                </a:solidFill>
                <a:latin typeface="Montserrat"/>
              </a:rPr>
              <a:t>Nome empresa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72B2C2DA-2AEE-99FB-5EEE-9AD3CCE46DB8}"/>
              </a:ext>
            </a:extLst>
          </p:cNvPr>
          <p:cNvSpPr txBox="1">
            <a:spLocks/>
          </p:cNvSpPr>
          <p:nvPr/>
        </p:nvSpPr>
        <p:spPr>
          <a:xfrm>
            <a:off x="8219783" y="2792430"/>
            <a:ext cx="2039112" cy="310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/>
            <a:r>
              <a:rPr lang="pt-BR" dirty="0">
                <a:solidFill>
                  <a:schemeClr val="accent1"/>
                </a:solidFill>
                <a:latin typeface="Montserrat" panose="00000500000000000000" pitchFamily="2" charset="0"/>
              </a:rPr>
              <a:t>Cargo</a:t>
            </a:r>
          </a:p>
        </p:txBody>
      </p:sp>
    </p:spTree>
    <p:extLst>
      <p:ext uri="{BB962C8B-B14F-4D97-AF65-F5344CB8AC3E}">
        <p14:creationId xmlns:p14="http://schemas.microsoft.com/office/powerpoint/2010/main" val="176564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A5B54B96-183E-D83D-F448-0B0599D0E866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pt-BR" sz="2400">
              <a:solidFill>
                <a:prstClr val="white"/>
              </a:solidFill>
              <a:latin typeface="Karla"/>
            </a:endParaRPr>
          </a:p>
        </p:txBody>
      </p:sp>
      <p:sp>
        <p:nvSpPr>
          <p:cNvPr id="98" name="Title 1">
            <a:extLst>
              <a:ext uri="{FF2B5EF4-FFF2-40B4-BE49-F238E27FC236}">
                <a16:creationId xmlns:a16="http://schemas.microsoft.com/office/drawing/2014/main" id="{A258CC97-C2A9-B48E-02EF-4339B85EAB2C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9052612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Processo de trabalho</a:t>
            </a:r>
          </a:p>
        </p:txBody>
      </p:sp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38EDC59B-7D33-E17E-5701-4FD8D4950B5A}"/>
              </a:ext>
            </a:extLst>
          </p:cNvPr>
          <p:cNvSpPr txBox="1">
            <a:spLocks/>
          </p:cNvSpPr>
          <p:nvPr/>
        </p:nvSpPr>
        <p:spPr>
          <a:xfrm>
            <a:off x="1921463" y="3347167"/>
            <a:ext cx="338684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00" name="Text Placeholder 3">
            <a:extLst>
              <a:ext uri="{FF2B5EF4-FFF2-40B4-BE49-F238E27FC236}">
                <a16:creationId xmlns:a16="http://schemas.microsoft.com/office/drawing/2014/main" id="{35264E69-6DBC-1029-694B-E4368C297B4D}"/>
              </a:ext>
            </a:extLst>
          </p:cNvPr>
          <p:cNvSpPr txBox="1">
            <a:spLocks/>
          </p:cNvSpPr>
          <p:nvPr/>
        </p:nvSpPr>
        <p:spPr>
          <a:xfrm>
            <a:off x="1921463" y="3036587"/>
            <a:ext cx="3639312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Etapa 1</a:t>
            </a:r>
          </a:p>
        </p:txBody>
      </p:sp>
      <p:sp>
        <p:nvSpPr>
          <p:cNvPr id="101" name="Text Placeholder 31">
            <a:extLst>
              <a:ext uri="{FF2B5EF4-FFF2-40B4-BE49-F238E27FC236}">
                <a16:creationId xmlns:a16="http://schemas.microsoft.com/office/drawing/2014/main" id="{BA9955FF-1A13-D14F-83BC-1464631E3953}"/>
              </a:ext>
            </a:extLst>
          </p:cNvPr>
          <p:cNvSpPr txBox="1">
            <a:spLocks/>
          </p:cNvSpPr>
          <p:nvPr/>
        </p:nvSpPr>
        <p:spPr>
          <a:xfrm>
            <a:off x="1921463" y="4852228"/>
            <a:ext cx="338684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02" name="Text Placeholder 32">
            <a:extLst>
              <a:ext uri="{FF2B5EF4-FFF2-40B4-BE49-F238E27FC236}">
                <a16:creationId xmlns:a16="http://schemas.microsoft.com/office/drawing/2014/main" id="{9CF31813-90D0-CCFB-4E1A-0EDB9006C958}"/>
              </a:ext>
            </a:extLst>
          </p:cNvPr>
          <p:cNvSpPr txBox="1">
            <a:spLocks/>
          </p:cNvSpPr>
          <p:nvPr/>
        </p:nvSpPr>
        <p:spPr>
          <a:xfrm>
            <a:off x="1921463" y="4541648"/>
            <a:ext cx="3639312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Etapa 2</a:t>
            </a:r>
          </a:p>
        </p:txBody>
      </p:sp>
      <p:sp>
        <p:nvSpPr>
          <p:cNvPr id="103" name="Text Placeholder 35">
            <a:extLst>
              <a:ext uri="{FF2B5EF4-FFF2-40B4-BE49-F238E27FC236}">
                <a16:creationId xmlns:a16="http://schemas.microsoft.com/office/drawing/2014/main" id="{FE9A24C8-A570-8FD6-06AF-A301213C826C}"/>
              </a:ext>
            </a:extLst>
          </p:cNvPr>
          <p:cNvSpPr txBox="1">
            <a:spLocks/>
          </p:cNvSpPr>
          <p:nvPr/>
        </p:nvSpPr>
        <p:spPr>
          <a:xfrm>
            <a:off x="7143472" y="3347167"/>
            <a:ext cx="338684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04" name="Text Placeholder 36">
            <a:extLst>
              <a:ext uri="{FF2B5EF4-FFF2-40B4-BE49-F238E27FC236}">
                <a16:creationId xmlns:a16="http://schemas.microsoft.com/office/drawing/2014/main" id="{321F9C57-EBAF-D680-D82A-E52D709067AA}"/>
              </a:ext>
            </a:extLst>
          </p:cNvPr>
          <p:cNvSpPr txBox="1">
            <a:spLocks/>
          </p:cNvSpPr>
          <p:nvPr/>
        </p:nvSpPr>
        <p:spPr>
          <a:xfrm>
            <a:off x="7143472" y="3036587"/>
            <a:ext cx="3639312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Etapa 3</a:t>
            </a:r>
          </a:p>
        </p:txBody>
      </p:sp>
      <p:sp>
        <p:nvSpPr>
          <p:cNvPr id="105" name="Text Placeholder 39">
            <a:extLst>
              <a:ext uri="{FF2B5EF4-FFF2-40B4-BE49-F238E27FC236}">
                <a16:creationId xmlns:a16="http://schemas.microsoft.com/office/drawing/2014/main" id="{0F905B84-7135-F2CC-0403-E2E138301C0C}"/>
              </a:ext>
            </a:extLst>
          </p:cNvPr>
          <p:cNvSpPr txBox="1">
            <a:spLocks/>
          </p:cNvSpPr>
          <p:nvPr/>
        </p:nvSpPr>
        <p:spPr>
          <a:xfrm>
            <a:off x="7143472" y="4852228"/>
            <a:ext cx="3386844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Lorem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ipsum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dolor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amet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consectetur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adipiscing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elit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Congue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vehicula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nibh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, id gravida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felis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mollis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efficitur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Nunc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lacus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augue,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sodales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at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dapibus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eu,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imperdiet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nec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 </a:t>
            </a:r>
            <a:r>
              <a:rPr kumimoji="0" lang="pt-BR" sz="1000" b="0" i="0" u="none" strike="noStrike" kern="1200" cap="none" spc="0" normalizeH="0" baseline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purus</a:t>
            </a:r>
            <a:r>
              <a:rPr kumimoji="0" lang="pt-BR" sz="10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rPr>
              <a:t>. </a:t>
            </a:r>
          </a:p>
        </p:txBody>
      </p:sp>
      <p:sp>
        <p:nvSpPr>
          <p:cNvPr id="106" name="Text Placeholder 42">
            <a:extLst>
              <a:ext uri="{FF2B5EF4-FFF2-40B4-BE49-F238E27FC236}">
                <a16:creationId xmlns:a16="http://schemas.microsoft.com/office/drawing/2014/main" id="{FDCDEB44-EF86-A153-025C-BCA9F13D608A}"/>
              </a:ext>
            </a:extLst>
          </p:cNvPr>
          <p:cNvSpPr txBox="1">
            <a:spLocks/>
          </p:cNvSpPr>
          <p:nvPr/>
        </p:nvSpPr>
        <p:spPr>
          <a:xfrm>
            <a:off x="7143472" y="4541648"/>
            <a:ext cx="3639312" cy="338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600" b="1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</a:rPr>
              <a:t>Etapa 4</a:t>
            </a:r>
          </a:p>
        </p:txBody>
      </p:sp>
      <p:sp>
        <p:nvSpPr>
          <p:cNvPr id="107" name="Text Placeholder 43">
            <a:extLst>
              <a:ext uri="{FF2B5EF4-FFF2-40B4-BE49-F238E27FC236}">
                <a16:creationId xmlns:a16="http://schemas.microsoft.com/office/drawing/2014/main" id="{A7860D27-24BB-8DB1-B191-D59F4BEA7748}"/>
              </a:ext>
            </a:extLst>
          </p:cNvPr>
          <p:cNvSpPr txBox="1">
            <a:spLocks/>
          </p:cNvSpPr>
          <p:nvPr/>
        </p:nvSpPr>
        <p:spPr>
          <a:xfrm>
            <a:off x="1019176" y="1829599"/>
            <a:ext cx="6584464" cy="740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20000"/>
              </a:lnSpc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id gravida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felis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mollis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efficitur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lacus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augue,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sodales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dapibus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eu,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imperdiet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nec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purus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Curabitur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consequat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volutpat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quam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eget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tempus.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Mauris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aliquet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orci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pellentesque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ullamcorper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tellus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dictum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</a:t>
            </a:r>
            <a:endParaRPr lang="pt-BR" sz="10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Gráfico 2" descr="Laptop estrutura de tópicos">
            <a:extLst>
              <a:ext uri="{FF2B5EF4-FFF2-40B4-BE49-F238E27FC236}">
                <a16:creationId xmlns:a16="http://schemas.microsoft.com/office/drawing/2014/main" id="{F93D7F2A-67AA-701C-1045-7A402F515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1890" y="3191138"/>
            <a:ext cx="755704" cy="755704"/>
          </a:xfrm>
          <a:prstGeom prst="rect">
            <a:avLst/>
          </a:prstGeom>
        </p:spPr>
      </p:pic>
      <p:pic>
        <p:nvPicPr>
          <p:cNvPr id="6" name="Gráfico 5" descr="Lápis estrutura de tópicos">
            <a:extLst>
              <a:ext uri="{FF2B5EF4-FFF2-40B4-BE49-F238E27FC236}">
                <a16:creationId xmlns:a16="http://schemas.microsoft.com/office/drawing/2014/main" id="{BA7CA5A9-0F71-5131-854C-05ACAE378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926" y="3253840"/>
            <a:ext cx="687004" cy="687004"/>
          </a:xfrm>
          <a:prstGeom prst="rect">
            <a:avLst/>
          </a:prstGeom>
        </p:spPr>
      </p:pic>
      <p:pic>
        <p:nvPicPr>
          <p:cNvPr id="7" name="Gráfico 6" descr="Pesquisa de Pasta estrutura de tópicos">
            <a:extLst>
              <a:ext uri="{FF2B5EF4-FFF2-40B4-BE49-F238E27FC236}">
                <a16:creationId xmlns:a16="http://schemas.microsoft.com/office/drawing/2014/main" id="{C0B89F03-9D8D-0B20-9A06-343F16B0B3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8801" y="4734706"/>
            <a:ext cx="755704" cy="755704"/>
          </a:xfrm>
          <a:prstGeom prst="rect">
            <a:avLst/>
          </a:prstGeom>
        </p:spPr>
      </p:pic>
      <p:pic>
        <p:nvPicPr>
          <p:cNvPr id="10" name="Gráfico 9" descr="Enviar estrutura de tópicos">
            <a:extLst>
              <a:ext uri="{FF2B5EF4-FFF2-40B4-BE49-F238E27FC236}">
                <a16:creationId xmlns:a16="http://schemas.microsoft.com/office/drawing/2014/main" id="{9FF82E57-8775-E721-6299-33CDB17F17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47753" y="4769056"/>
            <a:ext cx="687003" cy="68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26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350D13DF-353F-0032-D2D3-A47C14D86D1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Rectangle 22">
            <a:extLst>
              <a:ext uri="{FF2B5EF4-FFF2-40B4-BE49-F238E27FC236}">
                <a16:creationId xmlns:a16="http://schemas.microsoft.com/office/drawing/2014/main" id="{98F2B478-452A-0FEB-EFFF-31CC0CF5B96D}"/>
              </a:ext>
            </a:extLst>
          </p:cNvPr>
          <p:cNvSpPr/>
          <p:nvPr/>
        </p:nvSpPr>
        <p:spPr>
          <a:xfrm>
            <a:off x="0" y="6416676"/>
            <a:ext cx="12192000" cy="441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Karla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7D9D60-DFC9-47AC-A405-3238776E6AE3}"/>
              </a:ext>
            </a:extLst>
          </p:cNvPr>
          <p:cNvSpPr/>
          <p:nvPr/>
        </p:nvSpPr>
        <p:spPr>
          <a:xfrm>
            <a:off x="7779012" y="0"/>
            <a:ext cx="4412989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alpha val="26000"/>
                </a:schemeClr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2"/>
            <a:endParaRPr lang="en-ID" sz="2400" dirty="0">
              <a:solidFill>
                <a:prstClr val="white"/>
              </a:solidFill>
              <a:latin typeface="Montserrat" panose="00000500000000000000" pitchFamily="2" charset="0"/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BBACE7F3-A9FD-6380-ED6D-5AE6E597BF3B}"/>
              </a:ext>
            </a:extLst>
          </p:cNvPr>
          <p:cNvSpPr txBox="1">
            <a:spLocks/>
          </p:cNvSpPr>
          <p:nvPr/>
        </p:nvSpPr>
        <p:spPr>
          <a:xfrm>
            <a:off x="1019175" y="1756787"/>
            <a:ext cx="5788152" cy="96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lnSpc>
                <a:spcPct val="120000"/>
              </a:lnSpc>
              <a:defRPr/>
            </a:pP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Lorem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ipsum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dolor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amet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consectetur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adipiscing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elit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Congue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vehicula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nibh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id gravida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felis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mollis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efficitur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Nunc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lacus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augue,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sodales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dapibus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eu,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imperdiet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nec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purus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Curabitur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consequat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volutpat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quam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eget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tempus.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Mauris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aliquet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orci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at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pellentesque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ullamcorper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,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diam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tellus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pt-BR" sz="1000" dirty="0" err="1">
                <a:solidFill>
                  <a:srgbClr val="000000"/>
                </a:solidFill>
                <a:latin typeface="Montserrat" panose="00000500000000000000" pitchFamily="2" charset="0"/>
              </a:rPr>
              <a:t>dictum</a:t>
            </a:r>
            <a:r>
              <a:rPr lang="pt-BR" sz="1000" dirty="0">
                <a:solidFill>
                  <a:srgbClr val="000000"/>
                </a:solidFill>
                <a:latin typeface="Montserrat" panose="00000500000000000000" pitchFamily="2" charset="0"/>
              </a:rPr>
              <a:t>.</a:t>
            </a:r>
            <a:endParaRPr lang="pt-BR" sz="1000" dirty="0">
              <a:solidFill>
                <a:sysClr val="windowText" lastClr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657A54D5-0F1B-C7C3-3595-F233C8AFFE46}"/>
              </a:ext>
            </a:extLst>
          </p:cNvPr>
          <p:cNvSpPr txBox="1"/>
          <p:nvPr/>
        </p:nvSpPr>
        <p:spPr>
          <a:xfrm>
            <a:off x="1014810" y="3409411"/>
            <a:ext cx="2033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/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Nome habilidade</a:t>
            </a: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D29E9A83-276D-A81D-6857-8CC5A472A217}"/>
              </a:ext>
            </a:extLst>
          </p:cNvPr>
          <p:cNvSpPr txBox="1"/>
          <p:nvPr/>
        </p:nvSpPr>
        <p:spPr>
          <a:xfrm>
            <a:off x="6193386" y="3409412"/>
            <a:ext cx="616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80%</a:t>
            </a:r>
          </a:p>
        </p:txBody>
      </p:sp>
      <p:sp>
        <p:nvSpPr>
          <p:cNvPr id="46" name="Rectangle 13">
            <a:extLst>
              <a:ext uri="{FF2B5EF4-FFF2-40B4-BE49-F238E27FC236}">
                <a16:creationId xmlns:a16="http://schemas.microsoft.com/office/drawing/2014/main" id="{A45E8054-1A64-691D-7076-E014AF8D845A}"/>
              </a:ext>
            </a:extLst>
          </p:cNvPr>
          <p:cNvSpPr/>
          <p:nvPr/>
        </p:nvSpPr>
        <p:spPr>
          <a:xfrm>
            <a:off x="1019971" y="3171590"/>
            <a:ext cx="5790404" cy="209335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F10E15DD-9E5A-F39B-490C-078FF72B36D1}"/>
              </a:ext>
            </a:extLst>
          </p:cNvPr>
          <p:cNvSpPr/>
          <p:nvPr/>
        </p:nvSpPr>
        <p:spPr>
          <a:xfrm>
            <a:off x="1019971" y="3171590"/>
            <a:ext cx="5079236" cy="2093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8" name="TextBox 20">
            <a:extLst>
              <a:ext uri="{FF2B5EF4-FFF2-40B4-BE49-F238E27FC236}">
                <a16:creationId xmlns:a16="http://schemas.microsoft.com/office/drawing/2014/main" id="{FA6D23BC-7079-45FB-51C1-999D12FF2879}"/>
              </a:ext>
            </a:extLst>
          </p:cNvPr>
          <p:cNvSpPr txBox="1"/>
          <p:nvPr/>
        </p:nvSpPr>
        <p:spPr>
          <a:xfrm>
            <a:off x="1019175" y="4133771"/>
            <a:ext cx="2033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/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Nome habilidade</a:t>
            </a:r>
          </a:p>
        </p:txBody>
      </p:sp>
      <p:sp>
        <p:nvSpPr>
          <p:cNvPr id="49" name="TextBox 21">
            <a:extLst>
              <a:ext uri="{FF2B5EF4-FFF2-40B4-BE49-F238E27FC236}">
                <a16:creationId xmlns:a16="http://schemas.microsoft.com/office/drawing/2014/main" id="{B83A9D72-EAF3-9929-D7B1-12749134BFB9}"/>
              </a:ext>
            </a:extLst>
          </p:cNvPr>
          <p:cNvSpPr txBox="1"/>
          <p:nvPr/>
        </p:nvSpPr>
        <p:spPr>
          <a:xfrm>
            <a:off x="6193386" y="4133772"/>
            <a:ext cx="616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70%</a:t>
            </a:r>
          </a:p>
        </p:txBody>
      </p:sp>
      <p:sp>
        <p:nvSpPr>
          <p:cNvPr id="50" name="Rectangle 18">
            <a:extLst>
              <a:ext uri="{FF2B5EF4-FFF2-40B4-BE49-F238E27FC236}">
                <a16:creationId xmlns:a16="http://schemas.microsoft.com/office/drawing/2014/main" id="{B3406794-2198-1CC7-633A-19C083F44C3F}"/>
              </a:ext>
            </a:extLst>
          </p:cNvPr>
          <p:cNvSpPr/>
          <p:nvPr/>
        </p:nvSpPr>
        <p:spPr>
          <a:xfrm>
            <a:off x="1019971" y="3891141"/>
            <a:ext cx="5790404" cy="223457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1" name="Rectangle 19">
            <a:extLst>
              <a:ext uri="{FF2B5EF4-FFF2-40B4-BE49-F238E27FC236}">
                <a16:creationId xmlns:a16="http://schemas.microsoft.com/office/drawing/2014/main" id="{8AB1B2F0-4341-936C-E7CA-3B7B8FED14C3}"/>
              </a:ext>
            </a:extLst>
          </p:cNvPr>
          <p:cNvSpPr/>
          <p:nvPr/>
        </p:nvSpPr>
        <p:spPr>
          <a:xfrm>
            <a:off x="1019973" y="3891141"/>
            <a:ext cx="4604495" cy="2234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B16AC134-42FB-1717-8146-57F67BC3E586}"/>
              </a:ext>
            </a:extLst>
          </p:cNvPr>
          <p:cNvSpPr txBox="1"/>
          <p:nvPr/>
        </p:nvSpPr>
        <p:spPr>
          <a:xfrm>
            <a:off x="1024337" y="4858135"/>
            <a:ext cx="2033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/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Nome habilidade</a:t>
            </a:r>
          </a:p>
        </p:txBody>
      </p:sp>
      <p:sp>
        <p:nvSpPr>
          <p:cNvPr id="53" name="TextBox 26">
            <a:extLst>
              <a:ext uri="{FF2B5EF4-FFF2-40B4-BE49-F238E27FC236}">
                <a16:creationId xmlns:a16="http://schemas.microsoft.com/office/drawing/2014/main" id="{C7AEF2D9-352E-0355-2B91-FC661FDD0712}"/>
              </a:ext>
            </a:extLst>
          </p:cNvPr>
          <p:cNvSpPr txBox="1"/>
          <p:nvPr/>
        </p:nvSpPr>
        <p:spPr>
          <a:xfrm>
            <a:off x="6193386" y="4858134"/>
            <a:ext cx="616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65%</a:t>
            </a:r>
          </a:p>
        </p:txBody>
      </p:sp>
      <p:sp>
        <p:nvSpPr>
          <p:cNvPr id="54" name="Rectangle 23">
            <a:extLst>
              <a:ext uri="{FF2B5EF4-FFF2-40B4-BE49-F238E27FC236}">
                <a16:creationId xmlns:a16="http://schemas.microsoft.com/office/drawing/2014/main" id="{7C4832E6-909E-5CF8-2934-33520D4F7A6D}"/>
              </a:ext>
            </a:extLst>
          </p:cNvPr>
          <p:cNvSpPr/>
          <p:nvPr/>
        </p:nvSpPr>
        <p:spPr>
          <a:xfrm>
            <a:off x="1019971" y="4615500"/>
            <a:ext cx="5790404" cy="223461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5" name="Rectangle 24">
            <a:extLst>
              <a:ext uri="{FF2B5EF4-FFF2-40B4-BE49-F238E27FC236}">
                <a16:creationId xmlns:a16="http://schemas.microsoft.com/office/drawing/2014/main" id="{BDD2D11B-AA56-AA54-B498-AA2AB3C10E18}"/>
              </a:ext>
            </a:extLst>
          </p:cNvPr>
          <p:cNvSpPr/>
          <p:nvPr/>
        </p:nvSpPr>
        <p:spPr>
          <a:xfrm>
            <a:off x="1019971" y="4615500"/>
            <a:ext cx="4252680" cy="22346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97CD6E21-BCF8-C93B-378B-42611DFEC372}"/>
              </a:ext>
            </a:extLst>
          </p:cNvPr>
          <p:cNvSpPr/>
          <p:nvPr/>
        </p:nvSpPr>
        <p:spPr>
          <a:xfrm>
            <a:off x="1019971" y="5339863"/>
            <a:ext cx="5790404" cy="223164"/>
          </a:xfrm>
          <a:prstGeom prst="rect">
            <a:avLst/>
          </a:prstGeom>
          <a:solidFill>
            <a:srgbClr val="E7E6E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7" name="Rectangle 29">
            <a:extLst>
              <a:ext uri="{FF2B5EF4-FFF2-40B4-BE49-F238E27FC236}">
                <a16:creationId xmlns:a16="http://schemas.microsoft.com/office/drawing/2014/main" id="{6A1271C3-E44D-C4A3-C301-32CB0808870C}"/>
              </a:ext>
            </a:extLst>
          </p:cNvPr>
          <p:cNvSpPr/>
          <p:nvPr/>
        </p:nvSpPr>
        <p:spPr>
          <a:xfrm>
            <a:off x="1019971" y="5339863"/>
            <a:ext cx="5356387" cy="22316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351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8" name="TextBox 30">
            <a:extLst>
              <a:ext uri="{FF2B5EF4-FFF2-40B4-BE49-F238E27FC236}">
                <a16:creationId xmlns:a16="http://schemas.microsoft.com/office/drawing/2014/main" id="{AF6CE36E-6E08-1404-9C8E-8335EB49568D}"/>
              </a:ext>
            </a:extLst>
          </p:cNvPr>
          <p:cNvSpPr txBox="1"/>
          <p:nvPr/>
        </p:nvSpPr>
        <p:spPr>
          <a:xfrm>
            <a:off x="1029498" y="5582397"/>
            <a:ext cx="20331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/>
            <a:r>
              <a:rPr lang="pt-BR" sz="1200" b="1" dirty="0">
                <a:solidFill>
                  <a:prstClr val="black"/>
                </a:solidFill>
                <a:latin typeface="Montserrat" panose="00000500000000000000" pitchFamily="2" charset="0"/>
              </a:rPr>
              <a:t>Nome habilidade</a:t>
            </a:r>
          </a:p>
        </p:txBody>
      </p:sp>
      <p:sp>
        <p:nvSpPr>
          <p:cNvPr id="59" name="TextBox 31">
            <a:extLst>
              <a:ext uri="{FF2B5EF4-FFF2-40B4-BE49-F238E27FC236}">
                <a16:creationId xmlns:a16="http://schemas.microsoft.com/office/drawing/2014/main" id="{784D3DBF-320C-B5CC-1857-D9D765664059}"/>
              </a:ext>
            </a:extLst>
          </p:cNvPr>
          <p:cNvSpPr txBox="1"/>
          <p:nvPr/>
        </p:nvSpPr>
        <p:spPr>
          <a:xfrm>
            <a:off x="6193386" y="5582396"/>
            <a:ext cx="6169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377"/>
            <a:r>
              <a:rPr lang="pt-BR" sz="1200" b="1">
                <a:solidFill>
                  <a:prstClr val="black"/>
                </a:solidFill>
                <a:latin typeface="Montserrat" panose="00000500000000000000" pitchFamily="2" charset="0"/>
              </a:rPr>
              <a:t>90%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7900FBD1-BC70-3AD7-3B8B-E484FE7FE5DC}"/>
              </a:ext>
            </a:extLst>
          </p:cNvPr>
          <p:cNvSpPr txBox="1">
            <a:spLocks/>
          </p:cNvSpPr>
          <p:nvPr/>
        </p:nvSpPr>
        <p:spPr>
          <a:xfrm>
            <a:off x="1033780" y="756611"/>
            <a:ext cx="7091045" cy="987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R="0" lvl="0" indent="0" defTabSz="914377" fontAlgn="auto">
              <a:lnSpc>
                <a:spcPts val="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6000" b="1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" panose="00000500000000000000" pitchFamily="2" charset="0"/>
                <a:ea typeface="+mj-ea"/>
                <a:cs typeface="+mj-cs"/>
              </a:defRPr>
            </a:lvl1pPr>
          </a:lstStyle>
          <a:p>
            <a:r>
              <a:rPr lang="pt-BR" dirty="0"/>
              <a:t>Habilidades</a:t>
            </a:r>
          </a:p>
        </p:txBody>
      </p:sp>
    </p:spTree>
    <p:extLst>
      <p:ext uri="{BB962C8B-B14F-4D97-AF65-F5344CB8AC3E}">
        <p14:creationId xmlns:p14="http://schemas.microsoft.com/office/powerpoint/2010/main" val="3005798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presentação Corporativa">
      <a:dk1>
        <a:sysClr val="windowText" lastClr="000000"/>
      </a:dk1>
      <a:lt1>
        <a:sysClr val="window" lastClr="FFFFFF"/>
      </a:lt1>
      <a:dk2>
        <a:srgbClr val="364F6B"/>
      </a:dk2>
      <a:lt2>
        <a:srgbClr val="E7E6E6"/>
      </a:lt2>
      <a:accent1>
        <a:srgbClr val="002F51"/>
      </a:accent1>
      <a:accent2>
        <a:srgbClr val="0070A9"/>
      </a:accent2>
      <a:accent3>
        <a:srgbClr val="00B0A5"/>
      </a:accent3>
      <a:accent4>
        <a:srgbClr val="64BD99"/>
      </a:accent4>
      <a:accent5>
        <a:srgbClr val="B3D7A2"/>
      </a:accent5>
      <a:accent6>
        <a:srgbClr val="F8F3A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 err="1" smtClean="0">
            <a:latin typeface="Montserrat" panose="000005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353</TotalTime>
  <Words>2377</Words>
  <Application>Microsoft Office PowerPoint</Application>
  <PresentationFormat>Widescreen</PresentationFormat>
  <Paragraphs>229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Heebo</vt:lpstr>
      <vt:lpstr>Karla</vt:lpstr>
      <vt:lpstr>Poppins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60</cp:revision>
  <dcterms:created xsi:type="dcterms:W3CDTF">2021-03-22T18:09:14Z</dcterms:created>
  <dcterms:modified xsi:type="dcterms:W3CDTF">2024-11-19T19:02:32Z</dcterms:modified>
</cp:coreProperties>
</file>