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77" r:id="rId1"/>
  </p:sldMasterIdLst>
  <p:notesMasterIdLst>
    <p:notesMasterId r:id="rId35"/>
  </p:notesMasterIdLst>
  <p:sldIdLst>
    <p:sldId id="256" r:id="rId2"/>
    <p:sldId id="319" r:id="rId3"/>
    <p:sldId id="320" r:id="rId4"/>
    <p:sldId id="269" r:id="rId5"/>
    <p:sldId id="270" r:id="rId6"/>
    <p:sldId id="271" r:id="rId7"/>
    <p:sldId id="1271" r:id="rId8"/>
    <p:sldId id="1272" r:id="rId9"/>
    <p:sldId id="420" r:id="rId10"/>
    <p:sldId id="421" r:id="rId11"/>
    <p:sldId id="1268" r:id="rId12"/>
    <p:sldId id="1273" r:id="rId13"/>
    <p:sldId id="262" r:id="rId14"/>
    <p:sldId id="1270" r:id="rId15"/>
    <p:sldId id="318" r:id="rId16"/>
    <p:sldId id="1276" r:id="rId17"/>
    <p:sldId id="1278" r:id="rId18"/>
    <p:sldId id="316" r:id="rId19"/>
    <p:sldId id="393" r:id="rId20"/>
    <p:sldId id="403" r:id="rId21"/>
    <p:sldId id="395" r:id="rId22"/>
    <p:sldId id="400" r:id="rId23"/>
    <p:sldId id="406" r:id="rId24"/>
    <p:sldId id="399" r:id="rId25"/>
    <p:sldId id="407" r:id="rId26"/>
    <p:sldId id="414" r:id="rId27"/>
    <p:sldId id="415" r:id="rId28"/>
    <p:sldId id="1277" r:id="rId29"/>
    <p:sldId id="416" r:id="rId30"/>
    <p:sldId id="1279" r:id="rId31"/>
    <p:sldId id="308" r:id="rId32"/>
    <p:sldId id="265" r:id="rId33"/>
    <p:sldId id="411" r:id="rId34"/>
  </p:sldIdLst>
  <p:sldSz cx="9144000" cy="5143500" type="screen16x9"/>
  <p:notesSz cx="6858000" cy="9144000"/>
  <p:embeddedFontLst>
    <p:embeddedFont>
      <p:font typeface="Heebo" pitchFamily="2" charset="-79"/>
      <p:regular r:id="rId36"/>
      <p:bold r:id="rId37"/>
    </p:embeddedFont>
    <p:embeddedFont>
      <p:font typeface="Playfair Display" pitchFamily="2" charset="0"/>
      <p:regular r:id="rId38"/>
      <p:bold r:id="rId39"/>
      <p:italic r:id="rId40"/>
      <p:boldItalic r:id="rId41"/>
    </p:embeddedFont>
    <p:embeddedFont>
      <p:font typeface="Poppins" panose="00000500000000000000" pitchFamily="2" charset="0"/>
      <p:regular r:id="rId42"/>
      <p:bold r:id="rId43"/>
      <p:italic r:id="rId44"/>
      <p:boldItalic r:id="rId45"/>
    </p:embeddedFont>
    <p:embeddedFont>
      <p:font typeface="Roboto" panose="02000000000000000000" pitchFamily="2" charset="0"/>
      <p:regular r:id="rId46"/>
      <p:bold r:id="rId47"/>
      <p:italic r:id="rId48"/>
      <p:boldItalic r:id="rId49"/>
    </p:embeddedFont>
    <p:embeddedFont>
      <p:font typeface="Work Sans" pitchFamily="2" charset="0"/>
      <p:regular r:id="rId50"/>
      <p:bold r:id="rId51"/>
      <p:italic r:id="rId52"/>
      <p:boldItalic r:id="rId5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apa" id="{E87DAAC3-6A1F-4825-9D58-07CD4149076F}">
          <p14:sldIdLst>
            <p14:sldId id="256"/>
          </p14:sldIdLst>
        </p14:section>
        <p14:section name="Quem sou eu" id="{37F2EA19-8392-41B2-BC78-9FC1599ACAE3}">
          <p14:sldIdLst>
            <p14:sldId id="319"/>
            <p14:sldId id="320"/>
            <p14:sldId id="269"/>
            <p14:sldId id="270"/>
            <p14:sldId id="271"/>
          </p14:sldIdLst>
        </p14:section>
        <p14:section name="Porque o cliente precisa do meu serviço" id="{40287432-45D8-4301-BDAD-760DCB34F6A8}">
          <p14:sldIdLst>
            <p14:sldId id="1271"/>
            <p14:sldId id="1272"/>
            <p14:sldId id="420"/>
          </p14:sldIdLst>
        </p14:section>
        <p14:section name="Meus serviços" id="{F1E2D87D-88E2-4147-9D42-06D5323240DF}">
          <p14:sldIdLst>
            <p14:sldId id="421"/>
            <p14:sldId id="1268"/>
            <p14:sldId id="1273"/>
          </p14:sldIdLst>
        </p14:section>
        <p14:section name="Como funciona meu trabalho" id="{0EC7818F-790F-4491-A3CC-39B6CCB43403}">
          <p14:sldIdLst>
            <p14:sldId id="262"/>
            <p14:sldId id="1270"/>
          </p14:sldIdLst>
        </p14:section>
        <p14:section name="Meus melhores trabalhos" id="{781F8A2B-1DAB-4DA5-B5CF-2E8CF0A39629}">
          <p14:sldIdLst>
            <p14:sldId id="318"/>
            <p14:sldId id="1276"/>
            <p14:sldId id="1278"/>
            <p14:sldId id="316"/>
            <p14:sldId id="393"/>
            <p14:sldId id="403"/>
            <p14:sldId id="395"/>
            <p14:sldId id="400"/>
            <p14:sldId id="406"/>
            <p14:sldId id="399"/>
            <p14:sldId id="407"/>
            <p14:sldId id="414"/>
            <p14:sldId id="415"/>
            <p14:sldId id="1277"/>
            <p14:sldId id="416"/>
          </p14:sldIdLst>
        </p14:section>
        <p14:section name="Depoimentos de clientes" id="{E35A4B0F-56BA-4BD8-9A72-F959D3D00014}">
          <p14:sldIdLst>
            <p14:sldId id="1279"/>
            <p14:sldId id="308"/>
          </p14:sldIdLst>
        </p14:section>
        <p14:section name="Contato" id="{2D16FDAA-91DB-4442-89C4-ECEB1224D422}">
          <p14:sldIdLst>
            <p14:sldId id="265"/>
            <p14:sldId id="411"/>
          </p14:sldIdLst>
        </p14:section>
      </p14:sectionLst>
    </p:ext>
    <p:ext uri="{EFAFB233-063F-42B5-8137-9DF3F51BA10A}">
      <p15:sldGuideLst xmlns:p15="http://schemas.microsoft.com/office/powerpoint/2012/main">
        <p15:guide id="1" pos="2880" userDrawn="1">
          <p15:clr>
            <a:srgbClr val="A4A3A4"/>
          </p15:clr>
        </p15:guide>
        <p15:guide id="2" orient="horz" pos="16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04040"/>
    <a:srgbClr val="1B5BB1"/>
    <a:srgbClr val="35D8B9"/>
    <a:srgbClr val="FF2122"/>
    <a:srgbClr val="009E9A"/>
    <a:srgbClr val="218EAB"/>
    <a:srgbClr val="4E77A3"/>
    <a:srgbClr val="1794A4"/>
    <a:srgbClr val="2D85B1"/>
    <a:srgbClr val="0593A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2920" autoAdjust="0"/>
  </p:normalViewPr>
  <p:slideViewPr>
    <p:cSldViewPr snapToGrid="0">
      <p:cViewPr varScale="1">
        <p:scale>
          <a:sx n="135" d="100"/>
          <a:sy n="135" d="100"/>
        </p:scale>
        <p:origin x="822" y="114"/>
      </p:cViewPr>
      <p:guideLst>
        <p:guide pos="2880"/>
        <p:guide orient="horz" pos="1620"/>
      </p:guideLst>
    </p:cSldViewPr>
  </p:slideViewPr>
  <p:notesTextViewPr>
    <p:cViewPr>
      <p:scale>
        <a:sx n="100" d="100"/>
        <a:sy n="100" d="100"/>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font" Target="fonts/font18.fntdata"/><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1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9.fntdata"/><Relationship Id="rId5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D3CE85-F8A2-4B7A-A746-D27526DE3AFF}" type="datetimeFigureOut">
              <a:rPr lang="pt-BR" smtClean="0"/>
              <a:t>31/10/2024</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A28C77-4335-4E47-9141-0355FD1F6A41}" type="slidenum">
              <a:rPr lang="pt-BR" smtClean="0"/>
              <a:t>‹nº›</a:t>
            </a:fld>
            <a:endParaRPr lang="pt-BR"/>
          </a:p>
        </p:txBody>
      </p:sp>
    </p:spTree>
    <p:extLst>
      <p:ext uri="{BB962C8B-B14F-4D97-AF65-F5344CB8AC3E}">
        <p14:creationId xmlns:p14="http://schemas.microsoft.com/office/powerpoint/2010/main" val="4045636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sz="1200" dirty="0">
              <a:latin typeface="Heebo" pitchFamily="2" charset="-79"/>
              <a:ea typeface="Roboto" panose="02000000000000000000" pitchFamily="2" charset="0"/>
            </a:endParaRPr>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7</a:t>
            </a:fld>
            <a:endParaRPr lang="pt-BR"/>
          </a:p>
        </p:txBody>
      </p:sp>
    </p:spTree>
    <p:extLst>
      <p:ext uri="{BB962C8B-B14F-4D97-AF65-F5344CB8AC3E}">
        <p14:creationId xmlns:p14="http://schemas.microsoft.com/office/powerpoint/2010/main" val="2925256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9</a:t>
            </a:fld>
            <a:endParaRPr lang="pt-BR"/>
          </a:p>
        </p:txBody>
      </p:sp>
    </p:spTree>
    <p:extLst>
      <p:ext uri="{BB962C8B-B14F-4D97-AF65-F5344CB8AC3E}">
        <p14:creationId xmlns:p14="http://schemas.microsoft.com/office/powerpoint/2010/main" val="39235726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10</a:t>
            </a:fld>
            <a:endParaRPr lang="pt-BR"/>
          </a:p>
        </p:txBody>
      </p:sp>
    </p:spTree>
    <p:extLst>
      <p:ext uri="{BB962C8B-B14F-4D97-AF65-F5344CB8AC3E}">
        <p14:creationId xmlns:p14="http://schemas.microsoft.com/office/powerpoint/2010/main" val="110879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11</a:t>
            </a:fld>
            <a:endParaRPr lang="pt-BR"/>
          </a:p>
        </p:txBody>
      </p:sp>
    </p:spTree>
    <p:extLst>
      <p:ext uri="{BB962C8B-B14F-4D97-AF65-F5344CB8AC3E}">
        <p14:creationId xmlns:p14="http://schemas.microsoft.com/office/powerpoint/2010/main" val="4938172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12</a:t>
            </a:fld>
            <a:endParaRPr lang="pt-BR"/>
          </a:p>
        </p:txBody>
      </p:sp>
    </p:spTree>
    <p:extLst>
      <p:ext uri="{BB962C8B-B14F-4D97-AF65-F5344CB8AC3E}">
        <p14:creationId xmlns:p14="http://schemas.microsoft.com/office/powerpoint/2010/main" val="614691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14</a:t>
            </a:fld>
            <a:endParaRPr lang="pt-BR"/>
          </a:p>
        </p:txBody>
      </p:sp>
    </p:spTree>
    <p:extLst>
      <p:ext uri="{BB962C8B-B14F-4D97-AF65-F5344CB8AC3E}">
        <p14:creationId xmlns:p14="http://schemas.microsoft.com/office/powerpoint/2010/main" val="1505870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4B5F52-028A-4C23-A3A1-B3B75A38A37D}" type="slidenum">
              <a:rPr kumimoji="0" lang="pt-BR"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pt-BR"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04815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p:txBody>
      </p:sp>
      <p:sp>
        <p:nvSpPr>
          <p:cNvPr id="4" name="Espaço Reservado para Número de Slide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4B5F52-028A-4C23-A3A1-B3B75A38A37D}" type="slidenum">
              <a:rPr kumimoji="0" lang="pt-BR"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pt-BR"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50393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0E4B5F52-028A-4C23-A3A1-B3B75A38A37D}" type="slidenum">
              <a:rPr lang="pt-BR" smtClean="0"/>
              <a:t>30</a:t>
            </a:fld>
            <a:endParaRPr lang="pt-BR"/>
          </a:p>
        </p:txBody>
      </p:sp>
    </p:spTree>
    <p:extLst>
      <p:ext uri="{BB962C8B-B14F-4D97-AF65-F5344CB8AC3E}">
        <p14:creationId xmlns:p14="http://schemas.microsoft.com/office/powerpoint/2010/main" val="1512416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3538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0">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0F15A391-A502-2BA1-BC9A-E6271EB88675}"/>
              </a:ext>
            </a:extLst>
          </p:cNvPr>
          <p:cNvSpPr>
            <a:spLocks noGrp="1"/>
          </p:cNvSpPr>
          <p:nvPr>
            <p:ph type="pic" sz="quarter" idx="13" hasCustomPrompt="1"/>
          </p:nvPr>
        </p:nvSpPr>
        <p:spPr>
          <a:xfrm>
            <a:off x="5840302" y="1242731"/>
            <a:ext cx="2554240" cy="2721852"/>
          </a:xfrm>
          <a:custGeom>
            <a:avLst/>
            <a:gdLst>
              <a:gd name="connsiteX0" fmla="*/ 0 w 2554240"/>
              <a:gd name="connsiteY0" fmla="*/ 0 h 2721852"/>
              <a:gd name="connsiteX1" fmla="*/ 2554240 w 2554240"/>
              <a:gd name="connsiteY1" fmla="*/ 0 h 2721852"/>
              <a:gd name="connsiteX2" fmla="*/ 2554240 w 2554240"/>
              <a:gd name="connsiteY2" fmla="*/ 2721852 h 2721852"/>
              <a:gd name="connsiteX3" fmla="*/ 0 w 2554240"/>
              <a:gd name="connsiteY3" fmla="*/ 2721852 h 2721852"/>
            </a:gdLst>
            <a:ahLst/>
            <a:cxnLst>
              <a:cxn ang="0">
                <a:pos x="connsiteX0" y="connsiteY0"/>
              </a:cxn>
              <a:cxn ang="0">
                <a:pos x="connsiteX1" y="connsiteY1"/>
              </a:cxn>
              <a:cxn ang="0">
                <a:pos x="connsiteX2" y="connsiteY2"/>
              </a:cxn>
              <a:cxn ang="0">
                <a:pos x="connsiteX3" y="connsiteY3"/>
              </a:cxn>
            </a:cxnLst>
            <a:rect l="l" t="t" r="r" b="b"/>
            <a:pathLst>
              <a:path w="2554240" h="2721852">
                <a:moveTo>
                  <a:pt x="0" y="0"/>
                </a:moveTo>
                <a:lnTo>
                  <a:pt x="2554240" y="0"/>
                </a:lnTo>
                <a:lnTo>
                  <a:pt x="2554240" y="2721852"/>
                </a:lnTo>
                <a:lnTo>
                  <a:pt x="0" y="2721852"/>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10234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1">
    <p:spTree>
      <p:nvGrpSpPr>
        <p:cNvPr id="1" name=""/>
        <p:cNvGrpSpPr/>
        <p:nvPr/>
      </p:nvGrpSpPr>
      <p:grpSpPr>
        <a:xfrm>
          <a:off x="0" y="0"/>
          <a:ext cx="0" cy="0"/>
          <a:chOff x="0" y="0"/>
          <a:chExt cx="0" cy="0"/>
        </a:xfrm>
      </p:grpSpPr>
      <p:sp>
        <p:nvSpPr>
          <p:cNvPr id="10" name="Espaço Reservado para Imagem 9">
            <a:extLst>
              <a:ext uri="{FF2B5EF4-FFF2-40B4-BE49-F238E27FC236}">
                <a16:creationId xmlns:a16="http://schemas.microsoft.com/office/drawing/2014/main" id="{7C0EA42C-0FDA-7E1D-851F-F66072B299AE}"/>
              </a:ext>
            </a:extLst>
          </p:cNvPr>
          <p:cNvSpPr>
            <a:spLocks noGrp="1"/>
          </p:cNvSpPr>
          <p:nvPr>
            <p:ph type="pic" sz="quarter" idx="19" hasCustomPrompt="1"/>
          </p:nvPr>
        </p:nvSpPr>
        <p:spPr>
          <a:xfrm>
            <a:off x="6627928" y="2629023"/>
            <a:ext cx="2516072" cy="2514477"/>
          </a:xfrm>
          <a:custGeom>
            <a:avLst/>
            <a:gdLst>
              <a:gd name="connsiteX0" fmla="*/ 0 w 2516072"/>
              <a:gd name="connsiteY0" fmla="*/ 0 h 2514477"/>
              <a:gd name="connsiteX1" fmla="*/ 2516072 w 2516072"/>
              <a:gd name="connsiteY1" fmla="*/ 0 h 2514477"/>
              <a:gd name="connsiteX2" fmla="*/ 2516072 w 2516072"/>
              <a:gd name="connsiteY2" fmla="*/ 2514477 h 2514477"/>
              <a:gd name="connsiteX3" fmla="*/ 0 w 2516072"/>
              <a:gd name="connsiteY3" fmla="*/ 2514477 h 2514477"/>
            </a:gdLst>
            <a:ahLst/>
            <a:cxnLst>
              <a:cxn ang="0">
                <a:pos x="connsiteX0" y="connsiteY0"/>
              </a:cxn>
              <a:cxn ang="0">
                <a:pos x="connsiteX1" y="connsiteY1"/>
              </a:cxn>
              <a:cxn ang="0">
                <a:pos x="connsiteX2" y="connsiteY2"/>
              </a:cxn>
              <a:cxn ang="0">
                <a:pos x="connsiteX3" y="connsiteY3"/>
              </a:cxn>
            </a:cxnLst>
            <a:rect l="l" t="t" r="r" b="b"/>
            <a:pathLst>
              <a:path w="2516072" h="2514477">
                <a:moveTo>
                  <a:pt x="0" y="0"/>
                </a:moveTo>
                <a:lnTo>
                  <a:pt x="2516072" y="0"/>
                </a:lnTo>
                <a:lnTo>
                  <a:pt x="2516072" y="2514477"/>
                </a:lnTo>
                <a:lnTo>
                  <a:pt x="0" y="25144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9" name="Espaço Reservado para Imagem 8">
            <a:extLst>
              <a:ext uri="{FF2B5EF4-FFF2-40B4-BE49-F238E27FC236}">
                <a16:creationId xmlns:a16="http://schemas.microsoft.com/office/drawing/2014/main" id="{242B8894-B51C-0BCE-03DA-0D24F5B6DA75}"/>
              </a:ext>
            </a:extLst>
          </p:cNvPr>
          <p:cNvSpPr>
            <a:spLocks noGrp="1"/>
          </p:cNvSpPr>
          <p:nvPr>
            <p:ph type="pic" sz="quarter" idx="20" hasCustomPrompt="1"/>
          </p:nvPr>
        </p:nvSpPr>
        <p:spPr>
          <a:xfrm>
            <a:off x="4023326" y="2629024"/>
            <a:ext cx="2516072" cy="2514477"/>
          </a:xfrm>
          <a:custGeom>
            <a:avLst/>
            <a:gdLst>
              <a:gd name="connsiteX0" fmla="*/ 0 w 2516072"/>
              <a:gd name="connsiteY0" fmla="*/ 0 h 2514477"/>
              <a:gd name="connsiteX1" fmla="*/ 2516072 w 2516072"/>
              <a:gd name="connsiteY1" fmla="*/ 0 h 2514477"/>
              <a:gd name="connsiteX2" fmla="*/ 2516072 w 2516072"/>
              <a:gd name="connsiteY2" fmla="*/ 2514477 h 2514477"/>
              <a:gd name="connsiteX3" fmla="*/ 0 w 2516072"/>
              <a:gd name="connsiteY3" fmla="*/ 2514477 h 2514477"/>
            </a:gdLst>
            <a:ahLst/>
            <a:cxnLst>
              <a:cxn ang="0">
                <a:pos x="connsiteX0" y="connsiteY0"/>
              </a:cxn>
              <a:cxn ang="0">
                <a:pos x="connsiteX1" y="connsiteY1"/>
              </a:cxn>
              <a:cxn ang="0">
                <a:pos x="connsiteX2" y="connsiteY2"/>
              </a:cxn>
              <a:cxn ang="0">
                <a:pos x="connsiteX3" y="connsiteY3"/>
              </a:cxn>
            </a:cxnLst>
            <a:rect l="l" t="t" r="r" b="b"/>
            <a:pathLst>
              <a:path w="2516072" h="2514477">
                <a:moveTo>
                  <a:pt x="0" y="0"/>
                </a:moveTo>
                <a:lnTo>
                  <a:pt x="2516072" y="0"/>
                </a:lnTo>
                <a:lnTo>
                  <a:pt x="2516072" y="2514477"/>
                </a:lnTo>
                <a:lnTo>
                  <a:pt x="0" y="25144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7" name="Espaço Reservado para Imagem 6">
            <a:extLst>
              <a:ext uri="{FF2B5EF4-FFF2-40B4-BE49-F238E27FC236}">
                <a16:creationId xmlns:a16="http://schemas.microsoft.com/office/drawing/2014/main" id="{B9FCC7BD-EA0D-173A-AF6E-DC46B802DD39}"/>
              </a:ext>
            </a:extLst>
          </p:cNvPr>
          <p:cNvSpPr>
            <a:spLocks noGrp="1"/>
          </p:cNvSpPr>
          <p:nvPr>
            <p:ph type="pic" sz="quarter" idx="21" hasCustomPrompt="1"/>
          </p:nvPr>
        </p:nvSpPr>
        <p:spPr>
          <a:xfrm>
            <a:off x="6627928" y="1"/>
            <a:ext cx="2516072" cy="2514477"/>
          </a:xfrm>
          <a:custGeom>
            <a:avLst/>
            <a:gdLst>
              <a:gd name="connsiteX0" fmla="*/ 0 w 2516072"/>
              <a:gd name="connsiteY0" fmla="*/ 0 h 2514477"/>
              <a:gd name="connsiteX1" fmla="*/ 2516072 w 2516072"/>
              <a:gd name="connsiteY1" fmla="*/ 0 h 2514477"/>
              <a:gd name="connsiteX2" fmla="*/ 2516072 w 2516072"/>
              <a:gd name="connsiteY2" fmla="*/ 2514477 h 2514477"/>
              <a:gd name="connsiteX3" fmla="*/ 0 w 2516072"/>
              <a:gd name="connsiteY3" fmla="*/ 2514477 h 2514477"/>
            </a:gdLst>
            <a:ahLst/>
            <a:cxnLst>
              <a:cxn ang="0">
                <a:pos x="connsiteX0" y="connsiteY0"/>
              </a:cxn>
              <a:cxn ang="0">
                <a:pos x="connsiteX1" y="connsiteY1"/>
              </a:cxn>
              <a:cxn ang="0">
                <a:pos x="connsiteX2" y="connsiteY2"/>
              </a:cxn>
              <a:cxn ang="0">
                <a:pos x="connsiteX3" y="connsiteY3"/>
              </a:cxn>
            </a:cxnLst>
            <a:rect l="l" t="t" r="r" b="b"/>
            <a:pathLst>
              <a:path w="2516072" h="2514477">
                <a:moveTo>
                  <a:pt x="0" y="0"/>
                </a:moveTo>
                <a:lnTo>
                  <a:pt x="2516072" y="0"/>
                </a:lnTo>
                <a:lnTo>
                  <a:pt x="2516072" y="2514477"/>
                </a:lnTo>
                <a:lnTo>
                  <a:pt x="0" y="25144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6" name="Espaço Reservado para Imagem 5">
            <a:extLst>
              <a:ext uri="{FF2B5EF4-FFF2-40B4-BE49-F238E27FC236}">
                <a16:creationId xmlns:a16="http://schemas.microsoft.com/office/drawing/2014/main" id="{90DBE8F9-62A6-4B67-10AF-28CE10117AD9}"/>
              </a:ext>
            </a:extLst>
          </p:cNvPr>
          <p:cNvSpPr>
            <a:spLocks noGrp="1"/>
          </p:cNvSpPr>
          <p:nvPr>
            <p:ph type="pic" sz="quarter" idx="22" hasCustomPrompt="1"/>
          </p:nvPr>
        </p:nvSpPr>
        <p:spPr>
          <a:xfrm>
            <a:off x="4023326" y="1"/>
            <a:ext cx="2516072" cy="2514477"/>
          </a:xfrm>
          <a:custGeom>
            <a:avLst/>
            <a:gdLst>
              <a:gd name="connsiteX0" fmla="*/ 0 w 2516072"/>
              <a:gd name="connsiteY0" fmla="*/ 0 h 2514477"/>
              <a:gd name="connsiteX1" fmla="*/ 2516072 w 2516072"/>
              <a:gd name="connsiteY1" fmla="*/ 0 h 2514477"/>
              <a:gd name="connsiteX2" fmla="*/ 2516072 w 2516072"/>
              <a:gd name="connsiteY2" fmla="*/ 2514477 h 2514477"/>
              <a:gd name="connsiteX3" fmla="*/ 0 w 2516072"/>
              <a:gd name="connsiteY3" fmla="*/ 2514477 h 2514477"/>
            </a:gdLst>
            <a:ahLst/>
            <a:cxnLst>
              <a:cxn ang="0">
                <a:pos x="connsiteX0" y="connsiteY0"/>
              </a:cxn>
              <a:cxn ang="0">
                <a:pos x="connsiteX1" y="connsiteY1"/>
              </a:cxn>
              <a:cxn ang="0">
                <a:pos x="connsiteX2" y="connsiteY2"/>
              </a:cxn>
              <a:cxn ang="0">
                <a:pos x="connsiteX3" y="connsiteY3"/>
              </a:cxn>
            </a:cxnLst>
            <a:rect l="l" t="t" r="r" b="b"/>
            <a:pathLst>
              <a:path w="2516072" h="2514477">
                <a:moveTo>
                  <a:pt x="0" y="0"/>
                </a:moveTo>
                <a:lnTo>
                  <a:pt x="2516072" y="0"/>
                </a:lnTo>
                <a:lnTo>
                  <a:pt x="2516072" y="2514477"/>
                </a:lnTo>
                <a:lnTo>
                  <a:pt x="0" y="25144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52155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2">
    <p:spTree>
      <p:nvGrpSpPr>
        <p:cNvPr id="1" name=""/>
        <p:cNvGrpSpPr/>
        <p:nvPr/>
      </p:nvGrpSpPr>
      <p:grpSpPr>
        <a:xfrm>
          <a:off x="0" y="0"/>
          <a:ext cx="0" cy="0"/>
          <a:chOff x="0" y="0"/>
          <a:chExt cx="0" cy="0"/>
        </a:xfrm>
      </p:grpSpPr>
      <p:sp>
        <p:nvSpPr>
          <p:cNvPr id="19" name="Espaço Reservado para Imagem 18">
            <a:extLst>
              <a:ext uri="{FF2B5EF4-FFF2-40B4-BE49-F238E27FC236}">
                <a16:creationId xmlns:a16="http://schemas.microsoft.com/office/drawing/2014/main" id="{48B8712C-F6C5-6973-BFC6-E57DC4F2EFF4}"/>
              </a:ext>
            </a:extLst>
          </p:cNvPr>
          <p:cNvSpPr>
            <a:spLocks noGrp="1"/>
          </p:cNvSpPr>
          <p:nvPr>
            <p:ph type="pic" sz="quarter" idx="20" hasCustomPrompt="1"/>
          </p:nvPr>
        </p:nvSpPr>
        <p:spPr>
          <a:xfrm>
            <a:off x="6769616" y="3002224"/>
            <a:ext cx="2039299" cy="1326333"/>
          </a:xfrm>
          <a:custGeom>
            <a:avLst/>
            <a:gdLst>
              <a:gd name="connsiteX0" fmla="*/ 0 w 2039299"/>
              <a:gd name="connsiteY0" fmla="*/ 0 h 1326333"/>
              <a:gd name="connsiteX1" fmla="*/ 2039299 w 2039299"/>
              <a:gd name="connsiteY1" fmla="*/ 0 h 1326333"/>
              <a:gd name="connsiteX2" fmla="*/ 2039299 w 2039299"/>
              <a:gd name="connsiteY2" fmla="*/ 1326333 h 1326333"/>
              <a:gd name="connsiteX3" fmla="*/ 0 w 2039299"/>
              <a:gd name="connsiteY3" fmla="*/ 1326333 h 1326333"/>
            </a:gdLst>
            <a:ahLst/>
            <a:cxnLst>
              <a:cxn ang="0">
                <a:pos x="connsiteX0" y="connsiteY0"/>
              </a:cxn>
              <a:cxn ang="0">
                <a:pos x="connsiteX1" y="connsiteY1"/>
              </a:cxn>
              <a:cxn ang="0">
                <a:pos x="connsiteX2" y="connsiteY2"/>
              </a:cxn>
              <a:cxn ang="0">
                <a:pos x="connsiteX3" y="connsiteY3"/>
              </a:cxn>
            </a:cxnLst>
            <a:rect l="l" t="t" r="r" b="b"/>
            <a:pathLst>
              <a:path w="2039299" h="1326333">
                <a:moveTo>
                  <a:pt x="0" y="0"/>
                </a:moveTo>
                <a:lnTo>
                  <a:pt x="2039299" y="0"/>
                </a:lnTo>
                <a:lnTo>
                  <a:pt x="2039299" y="1326333"/>
                </a:lnTo>
                <a:lnTo>
                  <a:pt x="0" y="132633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8" name="Espaço Reservado para Imagem 17">
            <a:extLst>
              <a:ext uri="{FF2B5EF4-FFF2-40B4-BE49-F238E27FC236}">
                <a16:creationId xmlns:a16="http://schemas.microsoft.com/office/drawing/2014/main" id="{B313A49C-634E-D864-1B62-B027D3CD60C9}"/>
              </a:ext>
            </a:extLst>
          </p:cNvPr>
          <p:cNvSpPr>
            <a:spLocks noGrp="1"/>
          </p:cNvSpPr>
          <p:nvPr>
            <p:ph type="pic" sz="quarter" idx="21" hasCustomPrompt="1"/>
          </p:nvPr>
        </p:nvSpPr>
        <p:spPr>
          <a:xfrm>
            <a:off x="4622456" y="3002224"/>
            <a:ext cx="2039299" cy="1326333"/>
          </a:xfrm>
          <a:custGeom>
            <a:avLst/>
            <a:gdLst>
              <a:gd name="connsiteX0" fmla="*/ 0 w 2039299"/>
              <a:gd name="connsiteY0" fmla="*/ 0 h 1326333"/>
              <a:gd name="connsiteX1" fmla="*/ 2039299 w 2039299"/>
              <a:gd name="connsiteY1" fmla="*/ 0 h 1326333"/>
              <a:gd name="connsiteX2" fmla="*/ 2039299 w 2039299"/>
              <a:gd name="connsiteY2" fmla="*/ 1326333 h 1326333"/>
              <a:gd name="connsiteX3" fmla="*/ 0 w 2039299"/>
              <a:gd name="connsiteY3" fmla="*/ 1326333 h 1326333"/>
            </a:gdLst>
            <a:ahLst/>
            <a:cxnLst>
              <a:cxn ang="0">
                <a:pos x="connsiteX0" y="connsiteY0"/>
              </a:cxn>
              <a:cxn ang="0">
                <a:pos x="connsiteX1" y="connsiteY1"/>
              </a:cxn>
              <a:cxn ang="0">
                <a:pos x="connsiteX2" y="connsiteY2"/>
              </a:cxn>
              <a:cxn ang="0">
                <a:pos x="connsiteX3" y="connsiteY3"/>
              </a:cxn>
            </a:cxnLst>
            <a:rect l="l" t="t" r="r" b="b"/>
            <a:pathLst>
              <a:path w="2039299" h="1326333">
                <a:moveTo>
                  <a:pt x="0" y="0"/>
                </a:moveTo>
                <a:lnTo>
                  <a:pt x="2039299" y="0"/>
                </a:lnTo>
                <a:lnTo>
                  <a:pt x="2039299" y="1326333"/>
                </a:lnTo>
                <a:lnTo>
                  <a:pt x="0" y="132633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7" name="Espaço Reservado para Imagem 16">
            <a:extLst>
              <a:ext uri="{FF2B5EF4-FFF2-40B4-BE49-F238E27FC236}">
                <a16:creationId xmlns:a16="http://schemas.microsoft.com/office/drawing/2014/main" id="{D780E855-EEC8-82C6-A540-6E2ABFAD436A}"/>
              </a:ext>
            </a:extLst>
          </p:cNvPr>
          <p:cNvSpPr>
            <a:spLocks noGrp="1"/>
          </p:cNvSpPr>
          <p:nvPr>
            <p:ph type="pic" sz="quarter" idx="22" hasCustomPrompt="1"/>
          </p:nvPr>
        </p:nvSpPr>
        <p:spPr>
          <a:xfrm>
            <a:off x="2475297" y="3002224"/>
            <a:ext cx="2039299" cy="1326333"/>
          </a:xfrm>
          <a:custGeom>
            <a:avLst/>
            <a:gdLst>
              <a:gd name="connsiteX0" fmla="*/ 0 w 2039299"/>
              <a:gd name="connsiteY0" fmla="*/ 0 h 1326333"/>
              <a:gd name="connsiteX1" fmla="*/ 2039299 w 2039299"/>
              <a:gd name="connsiteY1" fmla="*/ 0 h 1326333"/>
              <a:gd name="connsiteX2" fmla="*/ 2039299 w 2039299"/>
              <a:gd name="connsiteY2" fmla="*/ 1326333 h 1326333"/>
              <a:gd name="connsiteX3" fmla="*/ 0 w 2039299"/>
              <a:gd name="connsiteY3" fmla="*/ 1326333 h 1326333"/>
            </a:gdLst>
            <a:ahLst/>
            <a:cxnLst>
              <a:cxn ang="0">
                <a:pos x="connsiteX0" y="connsiteY0"/>
              </a:cxn>
              <a:cxn ang="0">
                <a:pos x="connsiteX1" y="connsiteY1"/>
              </a:cxn>
              <a:cxn ang="0">
                <a:pos x="connsiteX2" y="connsiteY2"/>
              </a:cxn>
              <a:cxn ang="0">
                <a:pos x="connsiteX3" y="connsiteY3"/>
              </a:cxn>
            </a:cxnLst>
            <a:rect l="l" t="t" r="r" b="b"/>
            <a:pathLst>
              <a:path w="2039299" h="1326333">
                <a:moveTo>
                  <a:pt x="0" y="0"/>
                </a:moveTo>
                <a:lnTo>
                  <a:pt x="2039299" y="0"/>
                </a:lnTo>
                <a:lnTo>
                  <a:pt x="2039299" y="1326333"/>
                </a:lnTo>
                <a:lnTo>
                  <a:pt x="0" y="132633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2" name="Espaço Reservado para Imagem 11">
            <a:extLst>
              <a:ext uri="{FF2B5EF4-FFF2-40B4-BE49-F238E27FC236}">
                <a16:creationId xmlns:a16="http://schemas.microsoft.com/office/drawing/2014/main" id="{3E5E4B6F-1EE9-BC6A-841B-09983E93D9D7}"/>
              </a:ext>
            </a:extLst>
          </p:cNvPr>
          <p:cNvSpPr>
            <a:spLocks noGrp="1"/>
          </p:cNvSpPr>
          <p:nvPr>
            <p:ph type="pic" sz="quarter" idx="23" hasCustomPrompt="1"/>
          </p:nvPr>
        </p:nvSpPr>
        <p:spPr>
          <a:xfrm>
            <a:off x="328138" y="3002224"/>
            <a:ext cx="2039299" cy="1326333"/>
          </a:xfrm>
          <a:custGeom>
            <a:avLst/>
            <a:gdLst>
              <a:gd name="connsiteX0" fmla="*/ 0 w 2039299"/>
              <a:gd name="connsiteY0" fmla="*/ 0 h 1326333"/>
              <a:gd name="connsiteX1" fmla="*/ 2039299 w 2039299"/>
              <a:gd name="connsiteY1" fmla="*/ 0 h 1326333"/>
              <a:gd name="connsiteX2" fmla="*/ 2039299 w 2039299"/>
              <a:gd name="connsiteY2" fmla="*/ 1326333 h 1326333"/>
              <a:gd name="connsiteX3" fmla="*/ 0 w 2039299"/>
              <a:gd name="connsiteY3" fmla="*/ 1326333 h 1326333"/>
            </a:gdLst>
            <a:ahLst/>
            <a:cxnLst>
              <a:cxn ang="0">
                <a:pos x="connsiteX0" y="connsiteY0"/>
              </a:cxn>
              <a:cxn ang="0">
                <a:pos x="connsiteX1" y="connsiteY1"/>
              </a:cxn>
              <a:cxn ang="0">
                <a:pos x="connsiteX2" y="connsiteY2"/>
              </a:cxn>
              <a:cxn ang="0">
                <a:pos x="connsiteX3" y="connsiteY3"/>
              </a:cxn>
            </a:cxnLst>
            <a:rect l="l" t="t" r="r" b="b"/>
            <a:pathLst>
              <a:path w="2039299" h="1326333">
                <a:moveTo>
                  <a:pt x="0" y="0"/>
                </a:moveTo>
                <a:lnTo>
                  <a:pt x="2039299" y="0"/>
                </a:lnTo>
                <a:lnTo>
                  <a:pt x="2039299" y="1326333"/>
                </a:lnTo>
                <a:lnTo>
                  <a:pt x="0" y="132633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1" name="Espaço Reservado para Imagem 10">
            <a:extLst>
              <a:ext uri="{FF2B5EF4-FFF2-40B4-BE49-F238E27FC236}">
                <a16:creationId xmlns:a16="http://schemas.microsoft.com/office/drawing/2014/main" id="{8422CFA4-188B-3504-AEB3-023D051FA5CA}"/>
              </a:ext>
            </a:extLst>
          </p:cNvPr>
          <p:cNvSpPr>
            <a:spLocks noGrp="1"/>
          </p:cNvSpPr>
          <p:nvPr>
            <p:ph type="pic" sz="quarter" idx="24" hasCustomPrompt="1"/>
          </p:nvPr>
        </p:nvSpPr>
        <p:spPr>
          <a:xfrm>
            <a:off x="328138" y="333376"/>
            <a:ext cx="8480777" cy="2467813"/>
          </a:xfrm>
          <a:custGeom>
            <a:avLst/>
            <a:gdLst>
              <a:gd name="connsiteX0" fmla="*/ 0 w 8480777"/>
              <a:gd name="connsiteY0" fmla="*/ 0 h 2467813"/>
              <a:gd name="connsiteX1" fmla="*/ 8480777 w 8480777"/>
              <a:gd name="connsiteY1" fmla="*/ 0 h 2467813"/>
              <a:gd name="connsiteX2" fmla="*/ 8480777 w 8480777"/>
              <a:gd name="connsiteY2" fmla="*/ 2467813 h 2467813"/>
              <a:gd name="connsiteX3" fmla="*/ 0 w 8480777"/>
              <a:gd name="connsiteY3" fmla="*/ 2467813 h 2467813"/>
            </a:gdLst>
            <a:ahLst/>
            <a:cxnLst>
              <a:cxn ang="0">
                <a:pos x="connsiteX0" y="connsiteY0"/>
              </a:cxn>
              <a:cxn ang="0">
                <a:pos x="connsiteX1" y="connsiteY1"/>
              </a:cxn>
              <a:cxn ang="0">
                <a:pos x="connsiteX2" y="connsiteY2"/>
              </a:cxn>
              <a:cxn ang="0">
                <a:pos x="connsiteX3" y="connsiteY3"/>
              </a:cxn>
            </a:cxnLst>
            <a:rect l="l" t="t" r="r" b="b"/>
            <a:pathLst>
              <a:path w="8480777" h="2467813">
                <a:moveTo>
                  <a:pt x="0" y="0"/>
                </a:moveTo>
                <a:lnTo>
                  <a:pt x="8480777" y="0"/>
                </a:lnTo>
                <a:lnTo>
                  <a:pt x="8480777" y="2467813"/>
                </a:lnTo>
                <a:lnTo>
                  <a:pt x="0" y="246781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636902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680C30AB-AEC1-2669-7C97-39FB9E5C86AF}"/>
              </a:ext>
            </a:extLst>
          </p:cNvPr>
          <p:cNvSpPr>
            <a:spLocks noGrp="1"/>
          </p:cNvSpPr>
          <p:nvPr>
            <p:ph type="pic" sz="quarter" idx="18" hasCustomPrompt="1"/>
          </p:nvPr>
        </p:nvSpPr>
        <p:spPr>
          <a:xfrm>
            <a:off x="199717" y="207609"/>
            <a:ext cx="4282037" cy="472828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2" name="Espaço Reservado para Imagem 4">
            <a:extLst>
              <a:ext uri="{FF2B5EF4-FFF2-40B4-BE49-F238E27FC236}">
                <a16:creationId xmlns:a16="http://schemas.microsoft.com/office/drawing/2014/main" id="{AC8609AA-40FD-821A-844E-6EFF17E4EB6E}"/>
              </a:ext>
            </a:extLst>
          </p:cNvPr>
          <p:cNvSpPr>
            <a:spLocks noGrp="1"/>
          </p:cNvSpPr>
          <p:nvPr>
            <p:ph type="pic" sz="quarter" idx="19" hasCustomPrompt="1"/>
          </p:nvPr>
        </p:nvSpPr>
        <p:spPr>
          <a:xfrm>
            <a:off x="4662244" y="207609"/>
            <a:ext cx="4282036" cy="472828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8223520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680C30AB-AEC1-2669-7C97-39FB9E5C86AF}"/>
              </a:ext>
            </a:extLst>
          </p:cNvPr>
          <p:cNvSpPr>
            <a:spLocks noGrp="1"/>
          </p:cNvSpPr>
          <p:nvPr>
            <p:ph type="pic" sz="quarter" idx="18" hasCustomPrompt="1"/>
          </p:nvPr>
        </p:nvSpPr>
        <p:spPr>
          <a:xfrm>
            <a:off x="199717" y="207609"/>
            <a:ext cx="4282037" cy="226889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2" name="Espaço Reservado para Imagem 4">
            <a:extLst>
              <a:ext uri="{FF2B5EF4-FFF2-40B4-BE49-F238E27FC236}">
                <a16:creationId xmlns:a16="http://schemas.microsoft.com/office/drawing/2014/main" id="{AC8609AA-40FD-821A-844E-6EFF17E4EB6E}"/>
              </a:ext>
            </a:extLst>
          </p:cNvPr>
          <p:cNvSpPr>
            <a:spLocks noGrp="1"/>
          </p:cNvSpPr>
          <p:nvPr>
            <p:ph type="pic" sz="quarter" idx="19" hasCustomPrompt="1"/>
          </p:nvPr>
        </p:nvSpPr>
        <p:spPr>
          <a:xfrm>
            <a:off x="4662244" y="207609"/>
            <a:ext cx="4282036" cy="226889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3" name="Espaço Reservado para Imagem 4">
            <a:extLst>
              <a:ext uri="{FF2B5EF4-FFF2-40B4-BE49-F238E27FC236}">
                <a16:creationId xmlns:a16="http://schemas.microsoft.com/office/drawing/2014/main" id="{5C846E02-8E23-0B1E-4326-12690A478B10}"/>
              </a:ext>
            </a:extLst>
          </p:cNvPr>
          <p:cNvSpPr>
            <a:spLocks noGrp="1"/>
          </p:cNvSpPr>
          <p:nvPr>
            <p:ph type="pic" sz="quarter" idx="20" hasCustomPrompt="1"/>
          </p:nvPr>
        </p:nvSpPr>
        <p:spPr>
          <a:xfrm>
            <a:off x="199717" y="2667001"/>
            <a:ext cx="4282037" cy="226889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4" name="Espaço Reservado para Imagem 4">
            <a:extLst>
              <a:ext uri="{FF2B5EF4-FFF2-40B4-BE49-F238E27FC236}">
                <a16:creationId xmlns:a16="http://schemas.microsoft.com/office/drawing/2014/main" id="{1594E56E-B1D8-15D8-DA92-2B05660E2E6C}"/>
              </a:ext>
            </a:extLst>
          </p:cNvPr>
          <p:cNvSpPr>
            <a:spLocks noGrp="1"/>
          </p:cNvSpPr>
          <p:nvPr>
            <p:ph type="pic" sz="quarter" idx="21" hasCustomPrompt="1"/>
          </p:nvPr>
        </p:nvSpPr>
        <p:spPr>
          <a:xfrm>
            <a:off x="4662244" y="2667001"/>
            <a:ext cx="4282036" cy="2268891"/>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606799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
    <p:spTree>
      <p:nvGrpSpPr>
        <p:cNvPr id="1" name=""/>
        <p:cNvGrpSpPr/>
        <p:nvPr/>
      </p:nvGrpSpPr>
      <p:grpSpPr>
        <a:xfrm>
          <a:off x="0" y="0"/>
          <a:ext cx="0" cy="0"/>
          <a:chOff x="0" y="0"/>
          <a:chExt cx="0" cy="0"/>
        </a:xfrm>
      </p:grpSpPr>
      <p:sp>
        <p:nvSpPr>
          <p:cNvPr id="11" name="Espaço Reservado para Imagem 10">
            <a:extLst>
              <a:ext uri="{FF2B5EF4-FFF2-40B4-BE49-F238E27FC236}">
                <a16:creationId xmlns:a16="http://schemas.microsoft.com/office/drawing/2014/main" id="{E439115E-8D1E-BF53-395B-E71CFA7867EF}"/>
              </a:ext>
            </a:extLst>
          </p:cNvPr>
          <p:cNvSpPr>
            <a:spLocks noGrp="1"/>
          </p:cNvSpPr>
          <p:nvPr>
            <p:ph type="pic" sz="quarter" idx="18" hasCustomPrompt="1"/>
          </p:nvPr>
        </p:nvSpPr>
        <p:spPr>
          <a:xfrm>
            <a:off x="143314" y="273344"/>
            <a:ext cx="4359898" cy="4596815"/>
          </a:xfrm>
          <a:custGeom>
            <a:avLst/>
            <a:gdLst>
              <a:gd name="connsiteX0" fmla="*/ 0 w 4359898"/>
              <a:gd name="connsiteY0" fmla="*/ 0 h 4596815"/>
              <a:gd name="connsiteX1" fmla="*/ 4359898 w 4359898"/>
              <a:gd name="connsiteY1" fmla="*/ 0 h 4596815"/>
              <a:gd name="connsiteX2" fmla="*/ 4359898 w 4359898"/>
              <a:gd name="connsiteY2" fmla="*/ 4596815 h 4596815"/>
              <a:gd name="connsiteX3" fmla="*/ 0 w 4359898"/>
              <a:gd name="connsiteY3" fmla="*/ 4596815 h 4596815"/>
            </a:gdLst>
            <a:ahLst/>
            <a:cxnLst>
              <a:cxn ang="0">
                <a:pos x="connsiteX0" y="connsiteY0"/>
              </a:cxn>
              <a:cxn ang="0">
                <a:pos x="connsiteX1" y="connsiteY1"/>
              </a:cxn>
              <a:cxn ang="0">
                <a:pos x="connsiteX2" y="connsiteY2"/>
              </a:cxn>
              <a:cxn ang="0">
                <a:pos x="connsiteX3" y="connsiteY3"/>
              </a:cxn>
            </a:cxnLst>
            <a:rect l="l" t="t" r="r" b="b"/>
            <a:pathLst>
              <a:path w="4359898" h="4596815">
                <a:moveTo>
                  <a:pt x="0" y="0"/>
                </a:moveTo>
                <a:lnTo>
                  <a:pt x="4359898" y="0"/>
                </a:lnTo>
                <a:lnTo>
                  <a:pt x="4359898" y="4596815"/>
                </a:lnTo>
                <a:lnTo>
                  <a:pt x="0" y="4596815"/>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0" name="Espaço Reservado para Imagem 9">
            <a:extLst>
              <a:ext uri="{FF2B5EF4-FFF2-40B4-BE49-F238E27FC236}">
                <a16:creationId xmlns:a16="http://schemas.microsoft.com/office/drawing/2014/main" id="{1C66C9FD-3CD6-4F3E-4207-8952C907CDE2}"/>
              </a:ext>
            </a:extLst>
          </p:cNvPr>
          <p:cNvSpPr>
            <a:spLocks noGrp="1"/>
          </p:cNvSpPr>
          <p:nvPr>
            <p:ph type="pic" sz="quarter" idx="19" hasCustomPrompt="1"/>
          </p:nvPr>
        </p:nvSpPr>
        <p:spPr>
          <a:xfrm>
            <a:off x="4647696" y="273343"/>
            <a:ext cx="4352990" cy="2378566"/>
          </a:xfrm>
          <a:custGeom>
            <a:avLst/>
            <a:gdLst>
              <a:gd name="connsiteX0" fmla="*/ 0 w 4352990"/>
              <a:gd name="connsiteY0" fmla="*/ 0 h 2378566"/>
              <a:gd name="connsiteX1" fmla="*/ 4352990 w 4352990"/>
              <a:gd name="connsiteY1" fmla="*/ 0 h 2378566"/>
              <a:gd name="connsiteX2" fmla="*/ 4352990 w 4352990"/>
              <a:gd name="connsiteY2" fmla="*/ 2378566 h 2378566"/>
              <a:gd name="connsiteX3" fmla="*/ 0 w 4352990"/>
              <a:gd name="connsiteY3" fmla="*/ 2378566 h 2378566"/>
            </a:gdLst>
            <a:ahLst/>
            <a:cxnLst>
              <a:cxn ang="0">
                <a:pos x="connsiteX0" y="connsiteY0"/>
              </a:cxn>
              <a:cxn ang="0">
                <a:pos x="connsiteX1" y="connsiteY1"/>
              </a:cxn>
              <a:cxn ang="0">
                <a:pos x="connsiteX2" y="connsiteY2"/>
              </a:cxn>
              <a:cxn ang="0">
                <a:pos x="connsiteX3" y="connsiteY3"/>
              </a:cxn>
            </a:cxnLst>
            <a:rect l="l" t="t" r="r" b="b"/>
            <a:pathLst>
              <a:path w="4352990" h="2378566">
                <a:moveTo>
                  <a:pt x="0" y="0"/>
                </a:moveTo>
                <a:lnTo>
                  <a:pt x="4352990" y="0"/>
                </a:lnTo>
                <a:lnTo>
                  <a:pt x="4352990" y="2378566"/>
                </a:lnTo>
                <a:lnTo>
                  <a:pt x="0" y="2378566"/>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9" name="Espaço Reservado para Imagem 8">
            <a:extLst>
              <a:ext uri="{FF2B5EF4-FFF2-40B4-BE49-F238E27FC236}">
                <a16:creationId xmlns:a16="http://schemas.microsoft.com/office/drawing/2014/main" id="{705652E0-B33A-3759-56AF-BD2C7B8E40DF}"/>
              </a:ext>
            </a:extLst>
          </p:cNvPr>
          <p:cNvSpPr>
            <a:spLocks noGrp="1"/>
          </p:cNvSpPr>
          <p:nvPr>
            <p:ph type="pic" sz="quarter" idx="20" hasCustomPrompt="1"/>
          </p:nvPr>
        </p:nvSpPr>
        <p:spPr>
          <a:xfrm>
            <a:off x="4647696" y="2780698"/>
            <a:ext cx="4339790" cy="2089462"/>
          </a:xfrm>
          <a:custGeom>
            <a:avLst/>
            <a:gdLst>
              <a:gd name="connsiteX0" fmla="*/ 0 w 4339790"/>
              <a:gd name="connsiteY0" fmla="*/ 0 h 2089462"/>
              <a:gd name="connsiteX1" fmla="*/ 4339790 w 4339790"/>
              <a:gd name="connsiteY1" fmla="*/ 0 h 2089462"/>
              <a:gd name="connsiteX2" fmla="*/ 4339790 w 4339790"/>
              <a:gd name="connsiteY2" fmla="*/ 2089462 h 2089462"/>
              <a:gd name="connsiteX3" fmla="*/ 0 w 4339790"/>
              <a:gd name="connsiteY3" fmla="*/ 2089462 h 2089462"/>
            </a:gdLst>
            <a:ahLst/>
            <a:cxnLst>
              <a:cxn ang="0">
                <a:pos x="connsiteX0" y="connsiteY0"/>
              </a:cxn>
              <a:cxn ang="0">
                <a:pos x="connsiteX1" y="connsiteY1"/>
              </a:cxn>
              <a:cxn ang="0">
                <a:pos x="connsiteX2" y="connsiteY2"/>
              </a:cxn>
              <a:cxn ang="0">
                <a:pos x="connsiteX3" y="connsiteY3"/>
              </a:cxn>
            </a:cxnLst>
            <a:rect l="l" t="t" r="r" b="b"/>
            <a:pathLst>
              <a:path w="4339790" h="2089462">
                <a:moveTo>
                  <a:pt x="0" y="0"/>
                </a:moveTo>
                <a:lnTo>
                  <a:pt x="4339790" y="0"/>
                </a:lnTo>
                <a:lnTo>
                  <a:pt x="4339790" y="2089462"/>
                </a:lnTo>
                <a:lnTo>
                  <a:pt x="0" y="2089462"/>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0560788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6">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EB005494-367C-F588-94DD-80A49F108B6C}"/>
              </a:ext>
            </a:extLst>
          </p:cNvPr>
          <p:cNvSpPr>
            <a:spLocks noGrp="1"/>
          </p:cNvSpPr>
          <p:nvPr>
            <p:ph type="pic" sz="quarter" idx="16" hasCustomPrompt="1"/>
          </p:nvPr>
        </p:nvSpPr>
        <p:spPr>
          <a:xfrm>
            <a:off x="319424" y="347579"/>
            <a:ext cx="4518196" cy="4361587"/>
          </a:xfrm>
          <a:custGeom>
            <a:avLst/>
            <a:gdLst>
              <a:gd name="connsiteX0" fmla="*/ 0 w 4518196"/>
              <a:gd name="connsiteY0" fmla="*/ 0 h 4361587"/>
              <a:gd name="connsiteX1" fmla="*/ 4518196 w 4518196"/>
              <a:gd name="connsiteY1" fmla="*/ 0 h 4361587"/>
              <a:gd name="connsiteX2" fmla="*/ 4518196 w 4518196"/>
              <a:gd name="connsiteY2" fmla="*/ 4361587 h 4361587"/>
              <a:gd name="connsiteX3" fmla="*/ 0 w 4518196"/>
              <a:gd name="connsiteY3" fmla="*/ 4361587 h 4361587"/>
            </a:gdLst>
            <a:ahLst/>
            <a:cxnLst>
              <a:cxn ang="0">
                <a:pos x="connsiteX0" y="connsiteY0"/>
              </a:cxn>
              <a:cxn ang="0">
                <a:pos x="connsiteX1" y="connsiteY1"/>
              </a:cxn>
              <a:cxn ang="0">
                <a:pos x="connsiteX2" y="connsiteY2"/>
              </a:cxn>
              <a:cxn ang="0">
                <a:pos x="connsiteX3" y="connsiteY3"/>
              </a:cxn>
            </a:cxnLst>
            <a:rect l="l" t="t" r="r" b="b"/>
            <a:pathLst>
              <a:path w="4518196" h="4361587">
                <a:moveTo>
                  <a:pt x="0" y="0"/>
                </a:moveTo>
                <a:lnTo>
                  <a:pt x="4518196" y="0"/>
                </a:lnTo>
                <a:lnTo>
                  <a:pt x="4518196" y="4361587"/>
                </a:lnTo>
                <a:lnTo>
                  <a:pt x="0" y="436158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6554276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7">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760971AD-AD53-E9B1-58ED-A1D0ED81A164}"/>
              </a:ext>
            </a:extLst>
          </p:cNvPr>
          <p:cNvSpPr>
            <a:spLocks noGrp="1"/>
          </p:cNvSpPr>
          <p:nvPr>
            <p:ph type="pic" sz="quarter" idx="16" hasCustomPrompt="1"/>
          </p:nvPr>
        </p:nvSpPr>
        <p:spPr>
          <a:xfrm>
            <a:off x="0" y="1"/>
            <a:ext cx="9144000" cy="3857625"/>
          </a:xfrm>
          <a:custGeom>
            <a:avLst/>
            <a:gdLst>
              <a:gd name="connsiteX0" fmla="*/ 0 w 9144000"/>
              <a:gd name="connsiteY0" fmla="*/ 0 h 3857625"/>
              <a:gd name="connsiteX1" fmla="*/ 9144000 w 9144000"/>
              <a:gd name="connsiteY1" fmla="*/ 0 h 3857625"/>
              <a:gd name="connsiteX2" fmla="*/ 9144000 w 9144000"/>
              <a:gd name="connsiteY2" fmla="*/ 3857625 h 3857625"/>
              <a:gd name="connsiteX3" fmla="*/ 0 w 9144000"/>
              <a:gd name="connsiteY3" fmla="*/ 3857625 h 3857625"/>
            </a:gdLst>
            <a:ahLst/>
            <a:cxnLst>
              <a:cxn ang="0">
                <a:pos x="connsiteX0" y="connsiteY0"/>
              </a:cxn>
              <a:cxn ang="0">
                <a:pos x="connsiteX1" y="connsiteY1"/>
              </a:cxn>
              <a:cxn ang="0">
                <a:pos x="connsiteX2" y="connsiteY2"/>
              </a:cxn>
              <a:cxn ang="0">
                <a:pos x="connsiteX3" y="connsiteY3"/>
              </a:cxn>
            </a:cxnLst>
            <a:rect l="l" t="t" r="r" b="b"/>
            <a:pathLst>
              <a:path w="9144000" h="3857625">
                <a:moveTo>
                  <a:pt x="0" y="0"/>
                </a:moveTo>
                <a:lnTo>
                  <a:pt x="9144000" y="0"/>
                </a:lnTo>
                <a:lnTo>
                  <a:pt x="9144000" y="3857625"/>
                </a:lnTo>
                <a:lnTo>
                  <a:pt x="0" y="3857625"/>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4745929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8">
    <p:spTree>
      <p:nvGrpSpPr>
        <p:cNvPr id="1" name=""/>
        <p:cNvGrpSpPr/>
        <p:nvPr/>
      </p:nvGrpSpPr>
      <p:grpSpPr>
        <a:xfrm>
          <a:off x="0" y="0"/>
          <a:ext cx="0" cy="0"/>
          <a:chOff x="0" y="0"/>
          <a:chExt cx="0" cy="0"/>
        </a:xfrm>
      </p:grpSpPr>
      <p:sp>
        <p:nvSpPr>
          <p:cNvPr id="9" name="Espaço Reservado para Imagem 8">
            <a:extLst>
              <a:ext uri="{FF2B5EF4-FFF2-40B4-BE49-F238E27FC236}">
                <a16:creationId xmlns:a16="http://schemas.microsoft.com/office/drawing/2014/main" id="{C98E53A9-898B-E203-18C6-4D063503D0C0}"/>
              </a:ext>
            </a:extLst>
          </p:cNvPr>
          <p:cNvSpPr>
            <a:spLocks noGrp="1"/>
          </p:cNvSpPr>
          <p:nvPr>
            <p:ph type="pic" sz="quarter" idx="17" hasCustomPrompt="1"/>
          </p:nvPr>
        </p:nvSpPr>
        <p:spPr>
          <a:xfrm>
            <a:off x="6781556" y="1656021"/>
            <a:ext cx="1939549" cy="1939548"/>
          </a:xfrm>
          <a:custGeom>
            <a:avLst/>
            <a:gdLst>
              <a:gd name="connsiteX0" fmla="*/ 0 w 1939549"/>
              <a:gd name="connsiteY0" fmla="*/ 0 h 1939548"/>
              <a:gd name="connsiteX1" fmla="*/ 1939549 w 1939549"/>
              <a:gd name="connsiteY1" fmla="*/ 0 h 1939548"/>
              <a:gd name="connsiteX2" fmla="*/ 1939549 w 1939549"/>
              <a:gd name="connsiteY2" fmla="*/ 1939548 h 1939548"/>
              <a:gd name="connsiteX3" fmla="*/ 0 w 1939549"/>
              <a:gd name="connsiteY3" fmla="*/ 1939548 h 1939548"/>
            </a:gdLst>
            <a:ahLst/>
            <a:cxnLst>
              <a:cxn ang="0">
                <a:pos x="connsiteX0" y="connsiteY0"/>
              </a:cxn>
              <a:cxn ang="0">
                <a:pos x="connsiteX1" y="connsiteY1"/>
              </a:cxn>
              <a:cxn ang="0">
                <a:pos x="connsiteX2" y="connsiteY2"/>
              </a:cxn>
              <a:cxn ang="0">
                <a:pos x="connsiteX3" y="connsiteY3"/>
              </a:cxn>
            </a:cxnLst>
            <a:rect l="l" t="t" r="r" b="b"/>
            <a:pathLst>
              <a:path w="1939549" h="1939548">
                <a:moveTo>
                  <a:pt x="0" y="0"/>
                </a:moveTo>
                <a:lnTo>
                  <a:pt x="1939549" y="0"/>
                </a:lnTo>
                <a:lnTo>
                  <a:pt x="1939549" y="1939548"/>
                </a:lnTo>
                <a:lnTo>
                  <a:pt x="0" y="1939548"/>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8" name="Espaço Reservado para Imagem 7">
            <a:extLst>
              <a:ext uri="{FF2B5EF4-FFF2-40B4-BE49-F238E27FC236}">
                <a16:creationId xmlns:a16="http://schemas.microsoft.com/office/drawing/2014/main" id="{CCB5B63F-46E0-DD80-D343-6037789F2AC8}"/>
              </a:ext>
            </a:extLst>
          </p:cNvPr>
          <p:cNvSpPr>
            <a:spLocks noGrp="1"/>
          </p:cNvSpPr>
          <p:nvPr>
            <p:ph type="pic" sz="quarter" idx="18" hasCustomPrompt="1"/>
          </p:nvPr>
        </p:nvSpPr>
        <p:spPr>
          <a:xfrm>
            <a:off x="4662003" y="1656021"/>
            <a:ext cx="1939549" cy="1939548"/>
          </a:xfrm>
          <a:custGeom>
            <a:avLst/>
            <a:gdLst>
              <a:gd name="connsiteX0" fmla="*/ 0 w 1939549"/>
              <a:gd name="connsiteY0" fmla="*/ 0 h 1939548"/>
              <a:gd name="connsiteX1" fmla="*/ 1939549 w 1939549"/>
              <a:gd name="connsiteY1" fmla="*/ 0 h 1939548"/>
              <a:gd name="connsiteX2" fmla="*/ 1939549 w 1939549"/>
              <a:gd name="connsiteY2" fmla="*/ 1939548 h 1939548"/>
              <a:gd name="connsiteX3" fmla="*/ 0 w 1939549"/>
              <a:gd name="connsiteY3" fmla="*/ 1939548 h 1939548"/>
            </a:gdLst>
            <a:ahLst/>
            <a:cxnLst>
              <a:cxn ang="0">
                <a:pos x="connsiteX0" y="connsiteY0"/>
              </a:cxn>
              <a:cxn ang="0">
                <a:pos x="connsiteX1" y="connsiteY1"/>
              </a:cxn>
              <a:cxn ang="0">
                <a:pos x="connsiteX2" y="connsiteY2"/>
              </a:cxn>
              <a:cxn ang="0">
                <a:pos x="connsiteX3" y="connsiteY3"/>
              </a:cxn>
            </a:cxnLst>
            <a:rect l="l" t="t" r="r" b="b"/>
            <a:pathLst>
              <a:path w="1939549" h="1939548">
                <a:moveTo>
                  <a:pt x="0" y="0"/>
                </a:moveTo>
                <a:lnTo>
                  <a:pt x="1939549" y="0"/>
                </a:lnTo>
                <a:lnTo>
                  <a:pt x="1939549" y="1939548"/>
                </a:lnTo>
                <a:lnTo>
                  <a:pt x="0" y="1939548"/>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7" name="Espaço Reservado para Imagem 6">
            <a:extLst>
              <a:ext uri="{FF2B5EF4-FFF2-40B4-BE49-F238E27FC236}">
                <a16:creationId xmlns:a16="http://schemas.microsoft.com/office/drawing/2014/main" id="{E2131906-B43D-D5E0-3DC7-363EE9797E4F}"/>
              </a:ext>
            </a:extLst>
          </p:cNvPr>
          <p:cNvSpPr>
            <a:spLocks noGrp="1"/>
          </p:cNvSpPr>
          <p:nvPr>
            <p:ph type="pic" sz="quarter" idx="19" hasCustomPrompt="1"/>
          </p:nvPr>
        </p:nvSpPr>
        <p:spPr>
          <a:xfrm>
            <a:off x="2542450" y="1656021"/>
            <a:ext cx="1939549" cy="1939548"/>
          </a:xfrm>
          <a:custGeom>
            <a:avLst/>
            <a:gdLst>
              <a:gd name="connsiteX0" fmla="*/ 0 w 1939549"/>
              <a:gd name="connsiteY0" fmla="*/ 0 h 1939548"/>
              <a:gd name="connsiteX1" fmla="*/ 1939549 w 1939549"/>
              <a:gd name="connsiteY1" fmla="*/ 0 h 1939548"/>
              <a:gd name="connsiteX2" fmla="*/ 1939549 w 1939549"/>
              <a:gd name="connsiteY2" fmla="*/ 1939548 h 1939548"/>
              <a:gd name="connsiteX3" fmla="*/ 0 w 1939549"/>
              <a:gd name="connsiteY3" fmla="*/ 1939548 h 1939548"/>
            </a:gdLst>
            <a:ahLst/>
            <a:cxnLst>
              <a:cxn ang="0">
                <a:pos x="connsiteX0" y="connsiteY0"/>
              </a:cxn>
              <a:cxn ang="0">
                <a:pos x="connsiteX1" y="connsiteY1"/>
              </a:cxn>
              <a:cxn ang="0">
                <a:pos x="connsiteX2" y="connsiteY2"/>
              </a:cxn>
              <a:cxn ang="0">
                <a:pos x="connsiteX3" y="connsiteY3"/>
              </a:cxn>
            </a:cxnLst>
            <a:rect l="l" t="t" r="r" b="b"/>
            <a:pathLst>
              <a:path w="1939549" h="1939548">
                <a:moveTo>
                  <a:pt x="0" y="0"/>
                </a:moveTo>
                <a:lnTo>
                  <a:pt x="1939549" y="0"/>
                </a:lnTo>
                <a:lnTo>
                  <a:pt x="1939549" y="1939548"/>
                </a:lnTo>
                <a:lnTo>
                  <a:pt x="0" y="1939548"/>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6" name="Espaço Reservado para Imagem 5">
            <a:extLst>
              <a:ext uri="{FF2B5EF4-FFF2-40B4-BE49-F238E27FC236}">
                <a16:creationId xmlns:a16="http://schemas.microsoft.com/office/drawing/2014/main" id="{24C52666-D072-852E-DB4E-B3A79C7F3A6E}"/>
              </a:ext>
            </a:extLst>
          </p:cNvPr>
          <p:cNvSpPr>
            <a:spLocks noGrp="1"/>
          </p:cNvSpPr>
          <p:nvPr>
            <p:ph type="pic" sz="quarter" idx="20" hasCustomPrompt="1"/>
          </p:nvPr>
        </p:nvSpPr>
        <p:spPr>
          <a:xfrm>
            <a:off x="422897" y="1656021"/>
            <a:ext cx="1939549" cy="1939548"/>
          </a:xfrm>
          <a:custGeom>
            <a:avLst/>
            <a:gdLst>
              <a:gd name="connsiteX0" fmla="*/ 0 w 1939549"/>
              <a:gd name="connsiteY0" fmla="*/ 0 h 1939548"/>
              <a:gd name="connsiteX1" fmla="*/ 1939549 w 1939549"/>
              <a:gd name="connsiteY1" fmla="*/ 0 h 1939548"/>
              <a:gd name="connsiteX2" fmla="*/ 1939549 w 1939549"/>
              <a:gd name="connsiteY2" fmla="*/ 1939548 h 1939548"/>
              <a:gd name="connsiteX3" fmla="*/ 0 w 1939549"/>
              <a:gd name="connsiteY3" fmla="*/ 1939548 h 1939548"/>
            </a:gdLst>
            <a:ahLst/>
            <a:cxnLst>
              <a:cxn ang="0">
                <a:pos x="connsiteX0" y="connsiteY0"/>
              </a:cxn>
              <a:cxn ang="0">
                <a:pos x="connsiteX1" y="connsiteY1"/>
              </a:cxn>
              <a:cxn ang="0">
                <a:pos x="connsiteX2" y="connsiteY2"/>
              </a:cxn>
              <a:cxn ang="0">
                <a:pos x="connsiteX3" y="connsiteY3"/>
              </a:cxn>
            </a:cxnLst>
            <a:rect l="l" t="t" r="r" b="b"/>
            <a:pathLst>
              <a:path w="1939549" h="1939548">
                <a:moveTo>
                  <a:pt x="0" y="0"/>
                </a:moveTo>
                <a:lnTo>
                  <a:pt x="1939549" y="0"/>
                </a:lnTo>
                <a:lnTo>
                  <a:pt x="1939549" y="1939548"/>
                </a:lnTo>
                <a:lnTo>
                  <a:pt x="0" y="1939548"/>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1571651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9">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8F032CEA-266D-80AA-9993-2408067263E6}"/>
              </a:ext>
            </a:extLst>
          </p:cNvPr>
          <p:cNvSpPr>
            <a:spLocks noGrp="1"/>
          </p:cNvSpPr>
          <p:nvPr>
            <p:ph type="pic" sz="quarter" idx="16" hasCustomPrompt="1"/>
          </p:nvPr>
        </p:nvSpPr>
        <p:spPr>
          <a:xfrm>
            <a:off x="4899659" y="406090"/>
            <a:ext cx="3955608" cy="4379270"/>
          </a:xfrm>
          <a:custGeom>
            <a:avLst/>
            <a:gdLst>
              <a:gd name="connsiteX0" fmla="*/ 0 w 3955608"/>
              <a:gd name="connsiteY0" fmla="*/ 0 h 4379270"/>
              <a:gd name="connsiteX1" fmla="*/ 3955608 w 3955608"/>
              <a:gd name="connsiteY1" fmla="*/ 0 h 4379270"/>
              <a:gd name="connsiteX2" fmla="*/ 3955608 w 3955608"/>
              <a:gd name="connsiteY2" fmla="*/ 4379270 h 4379270"/>
              <a:gd name="connsiteX3" fmla="*/ 0 w 3955608"/>
              <a:gd name="connsiteY3" fmla="*/ 4379270 h 4379270"/>
            </a:gdLst>
            <a:ahLst/>
            <a:cxnLst>
              <a:cxn ang="0">
                <a:pos x="connsiteX0" y="connsiteY0"/>
              </a:cxn>
              <a:cxn ang="0">
                <a:pos x="connsiteX1" y="connsiteY1"/>
              </a:cxn>
              <a:cxn ang="0">
                <a:pos x="connsiteX2" y="connsiteY2"/>
              </a:cxn>
              <a:cxn ang="0">
                <a:pos x="connsiteX3" y="connsiteY3"/>
              </a:cxn>
            </a:cxnLst>
            <a:rect l="l" t="t" r="r" b="b"/>
            <a:pathLst>
              <a:path w="3955608" h="4379270">
                <a:moveTo>
                  <a:pt x="0" y="0"/>
                </a:moveTo>
                <a:lnTo>
                  <a:pt x="3955608" y="0"/>
                </a:lnTo>
                <a:lnTo>
                  <a:pt x="3955608" y="4379270"/>
                </a:lnTo>
                <a:lnTo>
                  <a:pt x="0" y="437927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051166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01">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8BFCA5CD-519B-4604-2E26-9DE0AE9169A7}"/>
              </a:ext>
            </a:extLst>
          </p:cNvPr>
          <p:cNvSpPr>
            <a:spLocks noGrp="1"/>
          </p:cNvSpPr>
          <p:nvPr>
            <p:ph type="pic" sz="quarter" idx="13" hasCustomPrompt="1"/>
          </p:nvPr>
        </p:nvSpPr>
        <p:spPr>
          <a:xfrm>
            <a:off x="3143248" y="0"/>
            <a:ext cx="6000751" cy="5143500"/>
          </a:xfrm>
          <a:custGeom>
            <a:avLst/>
            <a:gdLst>
              <a:gd name="connsiteX0" fmla="*/ 0 w 3562349"/>
              <a:gd name="connsiteY0" fmla="*/ 0 h 2194243"/>
              <a:gd name="connsiteX1" fmla="*/ 3562349 w 3562349"/>
              <a:gd name="connsiteY1" fmla="*/ 0 h 2194243"/>
              <a:gd name="connsiteX2" fmla="*/ 3562349 w 3562349"/>
              <a:gd name="connsiteY2" fmla="*/ 2194243 h 2194243"/>
              <a:gd name="connsiteX3" fmla="*/ 0 w 3562349"/>
              <a:gd name="connsiteY3" fmla="*/ 2194243 h 2194243"/>
            </a:gdLst>
            <a:ahLst/>
            <a:cxnLst>
              <a:cxn ang="0">
                <a:pos x="connsiteX0" y="connsiteY0"/>
              </a:cxn>
              <a:cxn ang="0">
                <a:pos x="connsiteX1" y="connsiteY1"/>
              </a:cxn>
              <a:cxn ang="0">
                <a:pos x="connsiteX2" y="connsiteY2"/>
              </a:cxn>
              <a:cxn ang="0">
                <a:pos x="connsiteX3" y="connsiteY3"/>
              </a:cxn>
            </a:cxnLst>
            <a:rect l="l" t="t" r="r" b="b"/>
            <a:pathLst>
              <a:path w="3562349" h="2194243">
                <a:moveTo>
                  <a:pt x="0" y="0"/>
                </a:moveTo>
                <a:lnTo>
                  <a:pt x="3562349" y="0"/>
                </a:lnTo>
                <a:lnTo>
                  <a:pt x="3562349" y="2194243"/>
                </a:lnTo>
                <a:lnTo>
                  <a:pt x="0" y="219424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1467231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20">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D6E038D2-99C7-80FB-09FA-A28CFBB4673B}"/>
              </a:ext>
            </a:extLst>
          </p:cNvPr>
          <p:cNvSpPr>
            <a:spLocks noGrp="1"/>
          </p:cNvSpPr>
          <p:nvPr>
            <p:ph type="pic" sz="quarter" idx="16" hasCustomPrompt="1"/>
          </p:nvPr>
        </p:nvSpPr>
        <p:spPr>
          <a:xfrm>
            <a:off x="1367735" y="2186308"/>
            <a:ext cx="3272507" cy="2356010"/>
          </a:xfrm>
          <a:custGeom>
            <a:avLst/>
            <a:gdLst>
              <a:gd name="connsiteX0" fmla="*/ 0 w 3272507"/>
              <a:gd name="connsiteY0" fmla="*/ 0 h 2356010"/>
              <a:gd name="connsiteX1" fmla="*/ 3272507 w 3272507"/>
              <a:gd name="connsiteY1" fmla="*/ 0 h 2356010"/>
              <a:gd name="connsiteX2" fmla="*/ 3272507 w 3272507"/>
              <a:gd name="connsiteY2" fmla="*/ 2356010 h 2356010"/>
              <a:gd name="connsiteX3" fmla="*/ 0 w 3272507"/>
              <a:gd name="connsiteY3" fmla="*/ 2356010 h 2356010"/>
            </a:gdLst>
            <a:ahLst/>
            <a:cxnLst>
              <a:cxn ang="0">
                <a:pos x="connsiteX0" y="connsiteY0"/>
              </a:cxn>
              <a:cxn ang="0">
                <a:pos x="connsiteX1" y="connsiteY1"/>
              </a:cxn>
              <a:cxn ang="0">
                <a:pos x="connsiteX2" y="connsiteY2"/>
              </a:cxn>
              <a:cxn ang="0">
                <a:pos x="connsiteX3" y="connsiteY3"/>
              </a:cxn>
            </a:cxnLst>
            <a:rect l="l" t="t" r="r" b="b"/>
            <a:pathLst>
              <a:path w="3272507" h="2356010">
                <a:moveTo>
                  <a:pt x="0" y="0"/>
                </a:moveTo>
                <a:lnTo>
                  <a:pt x="3272507" y="0"/>
                </a:lnTo>
                <a:lnTo>
                  <a:pt x="3272507" y="2356010"/>
                </a:lnTo>
                <a:lnTo>
                  <a:pt x="0" y="235601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2669734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1">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8F304033-F2F5-A5D8-482E-5BB2980A1814}"/>
              </a:ext>
            </a:extLst>
          </p:cNvPr>
          <p:cNvSpPr>
            <a:spLocks noGrp="1"/>
          </p:cNvSpPr>
          <p:nvPr>
            <p:ph type="pic" sz="quarter" idx="16" hasCustomPrompt="1"/>
          </p:nvPr>
        </p:nvSpPr>
        <p:spPr>
          <a:xfrm>
            <a:off x="5487211" y="564047"/>
            <a:ext cx="3011812" cy="3974618"/>
          </a:xfrm>
          <a:custGeom>
            <a:avLst/>
            <a:gdLst>
              <a:gd name="connsiteX0" fmla="*/ 0 w 3011812"/>
              <a:gd name="connsiteY0" fmla="*/ 0 h 3974618"/>
              <a:gd name="connsiteX1" fmla="*/ 3011812 w 3011812"/>
              <a:gd name="connsiteY1" fmla="*/ 0 h 3974618"/>
              <a:gd name="connsiteX2" fmla="*/ 3011812 w 3011812"/>
              <a:gd name="connsiteY2" fmla="*/ 3974618 h 3974618"/>
              <a:gd name="connsiteX3" fmla="*/ 0 w 3011812"/>
              <a:gd name="connsiteY3" fmla="*/ 3974618 h 3974618"/>
            </a:gdLst>
            <a:ahLst/>
            <a:cxnLst>
              <a:cxn ang="0">
                <a:pos x="connsiteX0" y="connsiteY0"/>
              </a:cxn>
              <a:cxn ang="0">
                <a:pos x="connsiteX1" y="connsiteY1"/>
              </a:cxn>
              <a:cxn ang="0">
                <a:pos x="connsiteX2" y="connsiteY2"/>
              </a:cxn>
              <a:cxn ang="0">
                <a:pos x="connsiteX3" y="connsiteY3"/>
              </a:cxn>
            </a:cxnLst>
            <a:rect l="l" t="t" r="r" b="b"/>
            <a:pathLst>
              <a:path w="3011812" h="3974618">
                <a:moveTo>
                  <a:pt x="0" y="0"/>
                </a:moveTo>
                <a:lnTo>
                  <a:pt x="3011812" y="0"/>
                </a:lnTo>
                <a:lnTo>
                  <a:pt x="3011812" y="3974618"/>
                </a:lnTo>
                <a:lnTo>
                  <a:pt x="0" y="3974618"/>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2794823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22">
    <p:spTree>
      <p:nvGrpSpPr>
        <p:cNvPr id="1" name=""/>
        <p:cNvGrpSpPr/>
        <p:nvPr/>
      </p:nvGrpSpPr>
      <p:grpSpPr>
        <a:xfrm>
          <a:off x="0" y="0"/>
          <a:ext cx="0" cy="0"/>
          <a:chOff x="0" y="0"/>
          <a:chExt cx="0" cy="0"/>
        </a:xfrm>
      </p:grpSpPr>
      <p:sp>
        <p:nvSpPr>
          <p:cNvPr id="4" name="Espaço Reservado para Imagem 3">
            <a:extLst>
              <a:ext uri="{FF2B5EF4-FFF2-40B4-BE49-F238E27FC236}">
                <a16:creationId xmlns:a16="http://schemas.microsoft.com/office/drawing/2014/main" id="{63279009-CCA2-CB10-22DB-D1B75761A2ED}"/>
              </a:ext>
            </a:extLst>
          </p:cNvPr>
          <p:cNvSpPr>
            <a:spLocks noGrp="1"/>
          </p:cNvSpPr>
          <p:nvPr>
            <p:ph type="pic" sz="quarter" idx="17" hasCustomPrompt="1"/>
          </p:nvPr>
        </p:nvSpPr>
        <p:spPr>
          <a:xfrm>
            <a:off x="4448176" y="0"/>
            <a:ext cx="4695824" cy="5143500"/>
          </a:xfrm>
          <a:custGeom>
            <a:avLst/>
            <a:gdLst>
              <a:gd name="connsiteX0" fmla="*/ 0 w 3755231"/>
              <a:gd name="connsiteY0" fmla="*/ 0 h 5143500"/>
              <a:gd name="connsiteX1" fmla="*/ 3755231 w 3755231"/>
              <a:gd name="connsiteY1" fmla="*/ 0 h 5143500"/>
              <a:gd name="connsiteX2" fmla="*/ 3755231 w 3755231"/>
              <a:gd name="connsiteY2" fmla="*/ 5143500 h 5143500"/>
              <a:gd name="connsiteX3" fmla="*/ 0 w 3755231"/>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3755231" h="5143500">
                <a:moveTo>
                  <a:pt x="0" y="0"/>
                </a:moveTo>
                <a:lnTo>
                  <a:pt x="3755231" y="0"/>
                </a:lnTo>
                <a:lnTo>
                  <a:pt x="3755231" y="5143500"/>
                </a:lnTo>
                <a:lnTo>
                  <a:pt x="0" y="51435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1833783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23">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D6E038D2-99C7-80FB-09FA-A28CFBB4673B}"/>
              </a:ext>
            </a:extLst>
          </p:cNvPr>
          <p:cNvSpPr>
            <a:spLocks noGrp="1"/>
          </p:cNvSpPr>
          <p:nvPr>
            <p:ph type="pic" sz="quarter" idx="16" hasCustomPrompt="1"/>
          </p:nvPr>
        </p:nvSpPr>
        <p:spPr>
          <a:xfrm>
            <a:off x="1367735" y="2186308"/>
            <a:ext cx="3272507" cy="2356010"/>
          </a:xfrm>
          <a:custGeom>
            <a:avLst/>
            <a:gdLst>
              <a:gd name="connsiteX0" fmla="*/ 0 w 3272507"/>
              <a:gd name="connsiteY0" fmla="*/ 0 h 2356010"/>
              <a:gd name="connsiteX1" fmla="*/ 3272507 w 3272507"/>
              <a:gd name="connsiteY1" fmla="*/ 0 h 2356010"/>
              <a:gd name="connsiteX2" fmla="*/ 3272507 w 3272507"/>
              <a:gd name="connsiteY2" fmla="*/ 2356010 h 2356010"/>
              <a:gd name="connsiteX3" fmla="*/ 0 w 3272507"/>
              <a:gd name="connsiteY3" fmla="*/ 2356010 h 2356010"/>
            </a:gdLst>
            <a:ahLst/>
            <a:cxnLst>
              <a:cxn ang="0">
                <a:pos x="connsiteX0" y="connsiteY0"/>
              </a:cxn>
              <a:cxn ang="0">
                <a:pos x="connsiteX1" y="connsiteY1"/>
              </a:cxn>
              <a:cxn ang="0">
                <a:pos x="connsiteX2" y="connsiteY2"/>
              </a:cxn>
              <a:cxn ang="0">
                <a:pos x="connsiteX3" y="connsiteY3"/>
              </a:cxn>
            </a:cxnLst>
            <a:rect l="l" t="t" r="r" b="b"/>
            <a:pathLst>
              <a:path w="3272507" h="2356010">
                <a:moveTo>
                  <a:pt x="0" y="0"/>
                </a:moveTo>
                <a:lnTo>
                  <a:pt x="3272507" y="0"/>
                </a:lnTo>
                <a:lnTo>
                  <a:pt x="3272507" y="2356010"/>
                </a:lnTo>
                <a:lnTo>
                  <a:pt x="0" y="235601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68516757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4">
    <p:spTree>
      <p:nvGrpSpPr>
        <p:cNvPr id="1" name=""/>
        <p:cNvGrpSpPr/>
        <p:nvPr/>
      </p:nvGrpSpPr>
      <p:grpSpPr>
        <a:xfrm>
          <a:off x="0" y="0"/>
          <a:ext cx="0" cy="0"/>
          <a:chOff x="0" y="0"/>
          <a:chExt cx="0" cy="0"/>
        </a:xfrm>
      </p:grpSpPr>
      <p:sp>
        <p:nvSpPr>
          <p:cNvPr id="3" name="Espaço Reservado para Imagem 6">
            <a:extLst>
              <a:ext uri="{FF2B5EF4-FFF2-40B4-BE49-F238E27FC236}">
                <a16:creationId xmlns:a16="http://schemas.microsoft.com/office/drawing/2014/main" id="{FB3FC1FF-F3A6-E823-8C07-D9E2C9DCEBED}"/>
              </a:ext>
            </a:extLst>
          </p:cNvPr>
          <p:cNvSpPr>
            <a:spLocks noGrp="1"/>
          </p:cNvSpPr>
          <p:nvPr>
            <p:ph type="pic" sz="quarter" idx="18" hasCustomPrompt="1"/>
          </p:nvPr>
        </p:nvSpPr>
        <p:spPr>
          <a:xfrm>
            <a:off x="4902033" y="1970131"/>
            <a:ext cx="3090190" cy="1829656"/>
          </a:xfrm>
          <a:custGeom>
            <a:avLst/>
            <a:gdLst>
              <a:gd name="connsiteX0" fmla="*/ 60362 w 2110468"/>
              <a:gd name="connsiteY0" fmla="*/ 0 h 1067792"/>
              <a:gd name="connsiteX1" fmla="*/ 2050106 w 2110468"/>
              <a:gd name="connsiteY1" fmla="*/ 0 h 1067792"/>
              <a:gd name="connsiteX2" fmla="*/ 2110468 w 2110468"/>
              <a:gd name="connsiteY2" fmla="*/ 60362 h 1067792"/>
              <a:gd name="connsiteX3" fmla="*/ 2110468 w 2110468"/>
              <a:gd name="connsiteY3" fmla="*/ 1007430 h 1067792"/>
              <a:gd name="connsiteX4" fmla="*/ 2050106 w 2110468"/>
              <a:gd name="connsiteY4" fmla="*/ 1067792 h 1067792"/>
              <a:gd name="connsiteX5" fmla="*/ 60362 w 2110468"/>
              <a:gd name="connsiteY5" fmla="*/ 1067792 h 1067792"/>
              <a:gd name="connsiteX6" fmla="*/ 0 w 2110468"/>
              <a:gd name="connsiteY6" fmla="*/ 1007430 h 1067792"/>
              <a:gd name="connsiteX7" fmla="*/ 0 w 2110468"/>
              <a:gd name="connsiteY7" fmla="*/ 60362 h 1067792"/>
              <a:gd name="connsiteX8" fmla="*/ 60362 w 2110468"/>
              <a:gd name="connsiteY8" fmla="*/ 0 h 106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0468" h="1067792">
                <a:moveTo>
                  <a:pt x="60362" y="0"/>
                </a:moveTo>
                <a:lnTo>
                  <a:pt x="2050106" y="0"/>
                </a:lnTo>
                <a:cubicBezTo>
                  <a:pt x="2083443" y="0"/>
                  <a:pt x="2110468" y="27025"/>
                  <a:pt x="2110468" y="60362"/>
                </a:cubicBezTo>
                <a:lnTo>
                  <a:pt x="2110468" y="1007430"/>
                </a:lnTo>
                <a:cubicBezTo>
                  <a:pt x="2110468" y="1040767"/>
                  <a:pt x="2083443" y="1067792"/>
                  <a:pt x="2050106" y="1067792"/>
                </a:cubicBezTo>
                <a:lnTo>
                  <a:pt x="60362" y="1067792"/>
                </a:lnTo>
                <a:cubicBezTo>
                  <a:pt x="27025" y="1067792"/>
                  <a:pt x="0" y="1040767"/>
                  <a:pt x="0" y="1007430"/>
                </a:cubicBezTo>
                <a:lnTo>
                  <a:pt x="0" y="60362"/>
                </a:lnTo>
                <a:cubicBezTo>
                  <a:pt x="0" y="27025"/>
                  <a:pt x="27025" y="0"/>
                  <a:pt x="6036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4" name="Espaço Reservado para Imagem 2">
            <a:extLst>
              <a:ext uri="{FF2B5EF4-FFF2-40B4-BE49-F238E27FC236}">
                <a16:creationId xmlns:a16="http://schemas.microsoft.com/office/drawing/2014/main" id="{1F5C64DE-2256-C661-C9DC-3712A9D8DA7A}"/>
              </a:ext>
            </a:extLst>
          </p:cNvPr>
          <p:cNvSpPr>
            <a:spLocks noGrp="1"/>
          </p:cNvSpPr>
          <p:nvPr>
            <p:ph type="pic" sz="quarter" idx="11" hasCustomPrompt="1"/>
          </p:nvPr>
        </p:nvSpPr>
        <p:spPr>
          <a:xfrm>
            <a:off x="1151777" y="1970131"/>
            <a:ext cx="3090190" cy="1829656"/>
          </a:xfrm>
          <a:custGeom>
            <a:avLst/>
            <a:gdLst>
              <a:gd name="connsiteX0" fmla="*/ 60362 w 2110468"/>
              <a:gd name="connsiteY0" fmla="*/ 0 h 1067792"/>
              <a:gd name="connsiteX1" fmla="*/ 2050106 w 2110468"/>
              <a:gd name="connsiteY1" fmla="*/ 0 h 1067792"/>
              <a:gd name="connsiteX2" fmla="*/ 2110468 w 2110468"/>
              <a:gd name="connsiteY2" fmla="*/ 60362 h 1067792"/>
              <a:gd name="connsiteX3" fmla="*/ 2110468 w 2110468"/>
              <a:gd name="connsiteY3" fmla="*/ 1007430 h 1067792"/>
              <a:gd name="connsiteX4" fmla="*/ 2050106 w 2110468"/>
              <a:gd name="connsiteY4" fmla="*/ 1067792 h 1067792"/>
              <a:gd name="connsiteX5" fmla="*/ 60362 w 2110468"/>
              <a:gd name="connsiteY5" fmla="*/ 1067792 h 1067792"/>
              <a:gd name="connsiteX6" fmla="*/ 0 w 2110468"/>
              <a:gd name="connsiteY6" fmla="*/ 1007430 h 1067792"/>
              <a:gd name="connsiteX7" fmla="*/ 0 w 2110468"/>
              <a:gd name="connsiteY7" fmla="*/ 60362 h 1067792"/>
              <a:gd name="connsiteX8" fmla="*/ 60362 w 2110468"/>
              <a:gd name="connsiteY8" fmla="*/ 0 h 1067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0468" h="1067792">
                <a:moveTo>
                  <a:pt x="60362" y="0"/>
                </a:moveTo>
                <a:lnTo>
                  <a:pt x="2050106" y="0"/>
                </a:lnTo>
                <a:cubicBezTo>
                  <a:pt x="2083443" y="0"/>
                  <a:pt x="2110468" y="27025"/>
                  <a:pt x="2110468" y="60362"/>
                </a:cubicBezTo>
                <a:lnTo>
                  <a:pt x="2110468" y="1007430"/>
                </a:lnTo>
                <a:cubicBezTo>
                  <a:pt x="2110468" y="1040767"/>
                  <a:pt x="2083443" y="1067792"/>
                  <a:pt x="2050106" y="1067792"/>
                </a:cubicBezTo>
                <a:lnTo>
                  <a:pt x="60362" y="1067792"/>
                </a:lnTo>
                <a:cubicBezTo>
                  <a:pt x="27025" y="1067792"/>
                  <a:pt x="0" y="1040767"/>
                  <a:pt x="0" y="1007430"/>
                </a:cubicBezTo>
                <a:lnTo>
                  <a:pt x="0" y="60362"/>
                </a:lnTo>
                <a:cubicBezTo>
                  <a:pt x="0" y="27025"/>
                  <a:pt x="27025" y="0"/>
                  <a:pt x="6036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816148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25">
    <p:spTree>
      <p:nvGrpSpPr>
        <p:cNvPr id="1" name=""/>
        <p:cNvGrpSpPr/>
        <p:nvPr/>
      </p:nvGrpSpPr>
      <p:grpSpPr>
        <a:xfrm>
          <a:off x="0" y="0"/>
          <a:ext cx="0" cy="0"/>
          <a:chOff x="0" y="0"/>
          <a:chExt cx="0" cy="0"/>
        </a:xfrm>
      </p:grpSpPr>
      <p:sp>
        <p:nvSpPr>
          <p:cNvPr id="12" name="Espaço Reservado para Imagem 11">
            <a:extLst>
              <a:ext uri="{FF2B5EF4-FFF2-40B4-BE49-F238E27FC236}">
                <a16:creationId xmlns:a16="http://schemas.microsoft.com/office/drawing/2014/main" id="{56A103E3-7720-FE4D-E944-D8AC060A8008}"/>
              </a:ext>
            </a:extLst>
          </p:cNvPr>
          <p:cNvSpPr>
            <a:spLocks noGrp="1"/>
          </p:cNvSpPr>
          <p:nvPr>
            <p:ph type="pic" sz="quarter" idx="19" hasCustomPrompt="1"/>
          </p:nvPr>
        </p:nvSpPr>
        <p:spPr>
          <a:xfrm>
            <a:off x="4856136" y="2143072"/>
            <a:ext cx="1540401" cy="1540401"/>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3" name="Espaço Reservado para Imagem 12">
            <a:extLst>
              <a:ext uri="{FF2B5EF4-FFF2-40B4-BE49-F238E27FC236}">
                <a16:creationId xmlns:a16="http://schemas.microsoft.com/office/drawing/2014/main" id="{EF3910DF-984F-6235-2F73-EFEF464308DD}"/>
              </a:ext>
            </a:extLst>
          </p:cNvPr>
          <p:cNvSpPr>
            <a:spLocks noGrp="1"/>
          </p:cNvSpPr>
          <p:nvPr>
            <p:ph type="pic" sz="quarter" idx="20" hasCustomPrompt="1"/>
          </p:nvPr>
        </p:nvSpPr>
        <p:spPr>
          <a:xfrm>
            <a:off x="6964812" y="2143071"/>
            <a:ext cx="1540401" cy="1540401"/>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1" name="Espaço Reservado para Imagem 10">
            <a:extLst>
              <a:ext uri="{FF2B5EF4-FFF2-40B4-BE49-F238E27FC236}">
                <a16:creationId xmlns:a16="http://schemas.microsoft.com/office/drawing/2014/main" id="{FC26B194-3721-4CF3-0976-A46ADD5C46A9}"/>
              </a:ext>
            </a:extLst>
          </p:cNvPr>
          <p:cNvSpPr>
            <a:spLocks noGrp="1"/>
          </p:cNvSpPr>
          <p:nvPr>
            <p:ph type="pic" sz="quarter" idx="18" hasCustomPrompt="1"/>
          </p:nvPr>
        </p:nvSpPr>
        <p:spPr>
          <a:xfrm>
            <a:off x="2747460" y="2143073"/>
            <a:ext cx="1540401" cy="1540401"/>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0" name="Espaço Reservado para Imagem 9">
            <a:extLst>
              <a:ext uri="{FF2B5EF4-FFF2-40B4-BE49-F238E27FC236}">
                <a16:creationId xmlns:a16="http://schemas.microsoft.com/office/drawing/2014/main" id="{908440F5-10E9-66B3-0292-BDDE71C491E2}"/>
              </a:ext>
            </a:extLst>
          </p:cNvPr>
          <p:cNvSpPr>
            <a:spLocks noGrp="1"/>
          </p:cNvSpPr>
          <p:nvPr>
            <p:ph type="pic" sz="quarter" idx="11" hasCustomPrompt="1"/>
          </p:nvPr>
        </p:nvSpPr>
        <p:spPr>
          <a:xfrm>
            <a:off x="638784" y="2143074"/>
            <a:ext cx="1540401" cy="1540401"/>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509402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6">
    <p:spTree>
      <p:nvGrpSpPr>
        <p:cNvPr id="1" name=""/>
        <p:cNvGrpSpPr/>
        <p:nvPr/>
      </p:nvGrpSpPr>
      <p:grpSpPr>
        <a:xfrm>
          <a:off x="0" y="0"/>
          <a:ext cx="0" cy="0"/>
          <a:chOff x="0" y="0"/>
          <a:chExt cx="0" cy="0"/>
        </a:xfrm>
      </p:grpSpPr>
      <p:sp>
        <p:nvSpPr>
          <p:cNvPr id="7" name="Espaço Reservado para Imagem 12">
            <a:extLst>
              <a:ext uri="{FF2B5EF4-FFF2-40B4-BE49-F238E27FC236}">
                <a16:creationId xmlns:a16="http://schemas.microsoft.com/office/drawing/2014/main" id="{EF3910DF-984F-6235-2F73-EFEF464308DD}"/>
              </a:ext>
            </a:extLst>
          </p:cNvPr>
          <p:cNvSpPr>
            <a:spLocks noGrp="1"/>
          </p:cNvSpPr>
          <p:nvPr>
            <p:ph type="pic" sz="quarter" idx="20" hasCustomPrompt="1"/>
          </p:nvPr>
        </p:nvSpPr>
        <p:spPr>
          <a:xfrm>
            <a:off x="6173679" y="1954286"/>
            <a:ext cx="1940141" cy="1863885"/>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8" name="Espaço Reservado para Imagem 10">
            <a:extLst>
              <a:ext uri="{FF2B5EF4-FFF2-40B4-BE49-F238E27FC236}">
                <a16:creationId xmlns:a16="http://schemas.microsoft.com/office/drawing/2014/main" id="{FC26B194-3721-4CF3-0976-A46ADD5C46A9}"/>
              </a:ext>
            </a:extLst>
          </p:cNvPr>
          <p:cNvSpPr>
            <a:spLocks noGrp="1"/>
          </p:cNvSpPr>
          <p:nvPr>
            <p:ph type="pic" sz="quarter" idx="18" hasCustomPrompt="1"/>
          </p:nvPr>
        </p:nvSpPr>
        <p:spPr>
          <a:xfrm>
            <a:off x="3601929" y="1954286"/>
            <a:ext cx="1940141" cy="1863885"/>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9" name="Espaço Reservado para Imagem 9">
            <a:extLst>
              <a:ext uri="{FF2B5EF4-FFF2-40B4-BE49-F238E27FC236}">
                <a16:creationId xmlns:a16="http://schemas.microsoft.com/office/drawing/2014/main" id="{908440F5-10E9-66B3-0292-BDDE71C491E2}"/>
              </a:ext>
            </a:extLst>
          </p:cNvPr>
          <p:cNvSpPr>
            <a:spLocks noGrp="1"/>
          </p:cNvSpPr>
          <p:nvPr>
            <p:ph type="pic" sz="quarter" idx="11" hasCustomPrompt="1"/>
          </p:nvPr>
        </p:nvSpPr>
        <p:spPr>
          <a:xfrm>
            <a:off x="1030179" y="1954286"/>
            <a:ext cx="1940141" cy="1863885"/>
          </a:xfrm>
          <a:custGeom>
            <a:avLst/>
            <a:gdLst>
              <a:gd name="connsiteX0" fmla="*/ 30022 w 1540401"/>
              <a:gd name="connsiteY0" fmla="*/ 0 h 1540401"/>
              <a:gd name="connsiteX1" fmla="*/ 1510379 w 1540401"/>
              <a:gd name="connsiteY1" fmla="*/ 0 h 1540401"/>
              <a:gd name="connsiteX2" fmla="*/ 1540401 w 1540401"/>
              <a:gd name="connsiteY2" fmla="*/ 30022 h 1540401"/>
              <a:gd name="connsiteX3" fmla="*/ 1540401 w 1540401"/>
              <a:gd name="connsiteY3" fmla="*/ 1510379 h 1540401"/>
              <a:gd name="connsiteX4" fmla="*/ 1510379 w 1540401"/>
              <a:gd name="connsiteY4" fmla="*/ 1540401 h 1540401"/>
              <a:gd name="connsiteX5" fmla="*/ 30022 w 1540401"/>
              <a:gd name="connsiteY5" fmla="*/ 1540401 h 1540401"/>
              <a:gd name="connsiteX6" fmla="*/ 0 w 1540401"/>
              <a:gd name="connsiteY6" fmla="*/ 1510379 h 1540401"/>
              <a:gd name="connsiteX7" fmla="*/ 0 w 1540401"/>
              <a:gd name="connsiteY7" fmla="*/ 30022 h 1540401"/>
              <a:gd name="connsiteX8" fmla="*/ 30022 w 1540401"/>
              <a:gd name="connsiteY8" fmla="*/ 0 h 1540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40401" h="1540401">
                <a:moveTo>
                  <a:pt x="30022" y="0"/>
                </a:moveTo>
                <a:lnTo>
                  <a:pt x="1510379" y="0"/>
                </a:lnTo>
                <a:cubicBezTo>
                  <a:pt x="1526960" y="0"/>
                  <a:pt x="1540401" y="13441"/>
                  <a:pt x="1540401" y="30022"/>
                </a:cubicBezTo>
                <a:lnTo>
                  <a:pt x="1540401" y="1510379"/>
                </a:lnTo>
                <a:cubicBezTo>
                  <a:pt x="1540401" y="1526960"/>
                  <a:pt x="1526960" y="1540401"/>
                  <a:pt x="1510379" y="1540401"/>
                </a:cubicBezTo>
                <a:lnTo>
                  <a:pt x="30022" y="1540401"/>
                </a:lnTo>
                <a:cubicBezTo>
                  <a:pt x="13441" y="1540401"/>
                  <a:pt x="0" y="1526960"/>
                  <a:pt x="0" y="1510379"/>
                </a:cubicBezTo>
                <a:lnTo>
                  <a:pt x="0" y="30022"/>
                </a:lnTo>
                <a:cubicBezTo>
                  <a:pt x="0" y="13441"/>
                  <a:pt x="13441" y="0"/>
                  <a:pt x="30022"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8340529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7">
    <p:spTree>
      <p:nvGrpSpPr>
        <p:cNvPr id="1" name=""/>
        <p:cNvGrpSpPr/>
        <p:nvPr/>
      </p:nvGrpSpPr>
      <p:grpSpPr>
        <a:xfrm>
          <a:off x="0" y="0"/>
          <a:ext cx="0" cy="0"/>
          <a:chOff x="0" y="0"/>
          <a:chExt cx="0" cy="0"/>
        </a:xfrm>
      </p:grpSpPr>
      <p:sp>
        <p:nvSpPr>
          <p:cNvPr id="30" name="Rectangle: Rounded Corners 4">
            <a:extLst>
              <a:ext uri="{FF2B5EF4-FFF2-40B4-BE49-F238E27FC236}">
                <a16:creationId xmlns:a16="http://schemas.microsoft.com/office/drawing/2014/main" id="{20BD7360-B8BC-F285-68C1-E9FD04DE3D6B}"/>
              </a:ext>
            </a:extLst>
          </p:cNvPr>
          <p:cNvSpPr/>
          <p:nvPr userDrawn="1"/>
        </p:nvSpPr>
        <p:spPr>
          <a:xfrm>
            <a:off x="4682177" y="1943301"/>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10" name="Rectangle: Rounded Corners 4">
            <a:extLst>
              <a:ext uri="{FF2B5EF4-FFF2-40B4-BE49-F238E27FC236}">
                <a16:creationId xmlns:a16="http://schemas.microsoft.com/office/drawing/2014/main" id="{EED16789-ACB1-6280-31DC-1E5A49400ED2}"/>
              </a:ext>
            </a:extLst>
          </p:cNvPr>
          <p:cNvSpPr/>
          <p:nvPr userDrawn="1"/>
        </p:nvSpPr>
        <p:spPr>
          <a:xfrm>
            <a:off x="996050" y="1925744"/>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2" name="Espaço Reservado para Imagem 1">
            <a:extLst>
              <a:ext uri="{FF2B5EF4-FFF2-40B4-BE49-F238E27FC236}">
                <a16:creationId xmlns:a16="http://schemas.microsoft.com/office/drawing/2014/main" id="{B9F45E88-DA77-BBA3-3718-C941F6A37F51}"/>
              </a:ext>
            </a:extLst>
          </p:cNvPr>
          <p:cNvSpPr>
            <a:spLocks noGrp="1"/>
          </p:cNvSpPr>
          <p:nvPr>
            <p:ph type="pic" sz="quarter" idx="16" hasCustomPrompt="1"/>
          </p:nvPr>
        </p:nvSpPr>
        <p:spPr>
          <a:xfrm>
            <a:off x="4672606" y="1943301"/>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8" name="Espaço Reservado para Imagem 7">
            <a:extLst>
              <a:ext uri="{FF2B5EF4-FFF2-40B4-BE49-F238E27FC236}">
                <a16:creationId xmlns:a16="http://schemas.microsoft.com/office/drawing/2014/main" id="{766BF1AC-2AF7-708E-F298-F10D4EF6B202}"/>
              </a:ext>
            </a:extLst>
          </p:cNvPr>
          <p:cNvSpPr>
            <a:spLocks noGrp="1"/>
          </p:cNvSpPr>
          <p:nvPr>
            <p:ph type="pic" sz="quarter" idx="18" hasCustomPrompt="1"/>
          </p:nvPr>
        </p:nvSpPr>
        <p:spPr>
          <a:xfrm>
            <a:off x="996050" y="1925744"/>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6643450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8">
    <p:spTree>
      <p:nvGrpSpPr>
        <p:cNvPr id="1" name=""/>
        <p:cNvGrpSpPr/>
        <p:nvPr/>
      </p:nvGrpSpPr>
      <p:grpSpPr>
        <a:xfrm>
          <a:off x="0" y="0"/>
          <a:ext cx="0" cy="0"/>
          <a:chOff x="0" y="0"/>
          <a:chExt cx="0" cy="0"/>
        </a:xfrm>
      </p:grpSpPr>
      <p:sp>
        <p:nvSpPr>
          <p:cNvPr id="19" name="Rectangle: Rounded Corners 4">
            <a:extLst>
              <a:ext uri="{FF2B5EF4-FFF2-40B4-BE49-F238E27FC236}">
                <a16:creationId xmlns:a16="http://schemas.microsoft.com/office/drawing/2014/main" id="{906B8B81-2244-3F0D-993E-ED1465AC539F}"/>
              </a:ext>
            </a:extLst>
          </p:cNvPr>
          <p:cNvSpPr/>
          <p:nvPr userDrawn="1"/>
        </p:nvSpPr>
        <p:spPr>
          <a:xfrm>
            <a:off x="4663126" y="483122"/>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21" name="Rectangle: Rounded Corners 4">
            <a:extLst>
              <a:ext uri="{FF2B5EF4-FFF2-40B4-BE49-F238E27FC236}">
                <a16:creationId xmlns:a16="http://schemas.microsoft.com/office/drawing/2014/main" id="{B7D501DD-81EF-0304-D801-753F4D667914}"/>
              </a:ext>
            </a:extLst>
          </p:cNvPr>
          <p:cNvSpPr/>
          <p:nvPr userDrawn="1"/>
        </p:nvSpPr>
        <p:spPr>
          <a:xfrm>
            <a:off x="4663126" y="2676625"/>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22" name="Rectangle: Rounded Corners 4">
            <a:extLst>
              <a:ext uri="{FF2B5EF4-FFF2-40B4-BE49-F238E27FC236}">
                <a16:creationId xmlns:a16="http://schemas.microsoft.com/office/drawing/2014/main" id="{98185B28-FC1C-9AD5-698A-E1A2185AE4E6}"/>
              </a:ext>
            </a:extLst>
          </p:cNvPr>
          <p:cNvSpPr/>
          <p:nvPr userDrawn="1"/>
        </p:nvSpPr>
        <p:spPr>
          <a:xfrm>
            <a:off x="1005525" y="2676624"/>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18" name="Rectangle: Rounded Corners 4">
            <a:extLst>
              <a:ext uri="{FF2B5EF4-FFF2-40B4-BE49-F238E27FC236}">
                <a16:creationId xmlns:a16="http://schemas.microsoft.com/office/drawing/2014/main" id="{4329C61C-1D5C-F5AE-B956-6DF4A22FD759}"/>
              </a:ext>
            </a:extLst>
          </p:cNvPr>
          <p:cNvSpPr/>
          <p:nvPr userDrawn="1"/>
        </p:nvSpPr>
        <p:spPr>
          <a:xfrm>
            <a:off x="1005526" y="483123"/>
            <a:ext cx="3475345" cy="1980999"/>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3" name="Espaço Reservado para Imagem 2">
            <a:extLst>
              <a:ext uri="{FF2B5EF4-FFF2-40B4-BE49-F238E27FC236}">
                <a16:creationId xmlns:a16="http://schemas.microsoft.com/office/drawing/2014/main" id="{BA84E28A-8306-7C7A-E9D6-7460532F89D2}"/>
              </a:ext>
            </a:extLst>
          </p:cNvPr>
          <p:cNvSpPr>
            <a:spLocks noGrp="1"/>
          </p:cNvSpPr>
          <p:nvPr>
            <p:ph type="pic" sz="quarter" idx="18" hasCustomPrompt="1"/>
          </p:nvPr>
        </p:nvSpPr>
        <p:spPr>
          <a:xfrm>
            <a:off x="1005527" y="483123"/>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4" name="Espaço Reservado para Imagem 3">
            <a:extLst>
              <a:ext uri="{FF2B5EF4-FFF2-40B4-BE49-F238E27FC236}">
                <a16:creationId xmlns:a16="http://schemas.microsoft.com/office/drawing/2014/main" id="{91D7AA0C-4579-7821-127D-DEB7018D71D7}"/>
              </a:ext>
            </a:extLst>
          </p:cNvPr>
          <p:cNvSpPr>
            <a:spLocks noGrp="1"/>
          </p:cNvSpPr>
          <p:nvPr>
            <p:ph type="pic" sz="quarter" idx="19" hasCustomPrompt="1"/>
          </p:nvPr>
        </p:nvSpPr>
        <p:spPr>
          <a:xfrm>
            <a:off x="1005527" y="2676624"/>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5" name="Espaço Reservado para Imagem 4">
            <a:extLst>
              <a:ext uri="{FF2B5EF4-FFF2-40B4-BE49-F238E27FC236}">
                <a16:creationId xmlns:a16="http://schemas.microsoft.com/office/drawing/2014/main" id="{D4FB383D-624A-02F5-AD81-C40C2B7958AD}"/>
              </a:ext>
            </a:extLst>
          </p:cNvPr>
          <p:cNvSpPr>
            <a:spLocks noGrp="1"/>
          </p:cNvSpPr>
          <p:nvPr>
            <p:ph type="pic" sz="quarter" idx="20" hasCustomPrompt="1"/>
          </p:nvPr>
        </p:nvSpPr>
        <p:spPr>
          <a:xfrm>
            <a:off x="4663127" y="483122"/>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6" name="Espaço Reservado para Imagem 5">
            <a:extLst>
              <a:ext uri="{FF2B5EF4-FFF2-40B4-BE49-F238E27FC236}">
                <a16:creationId xmlns:a16="http://schemas.microsoft.com/office/drawing/2014/main" id="{511ED38F-7AC1-F5D3-4675-EC0AD539496F}"/>
              </a:ext>
            </a:extLst>
          </p:cNvPr>
          <p:cNvSpPr>
            <a:spLocks noGrp="1"/>
          </p:cNvSpPr>
          <p:nvPr>
            <p:ph type="pic" sz="quarter" idx="21" hasCustomPrompt="1"/>
          </p:nvPr>
        </p:nvSpPr>
        <p:spPr>
          <a:xfrm>
            <a:off x="4663127" y="2676625"/>
            <a:ext cx="3475345" cy="1980999"/>
          </a:xfrm>
          <a:custGeom>
            <a:avLst/>
            <a:gdLst>
              <a:gd name="connsiteX0" fmla="*/ 0 w 3475345"/>
              <a:gd name="connsiteY0" fmla="*/ 0 h 2188667"/>
              <a:gd name="connsiteX1" fmla="*/ 3475345 w 3475345"/>
              <a:gd name="connsiteY1" fmla="*/ 0 h 2188667"/>
              <a:gd name="connsiteX2" fmla="*/ 3475345 w 3475345"/>
              <a:gd name="connsiteY2" fmla="*/ 2188667 h 2188667"/>
              <a:gd name="connsiteX3" fmla="*/ 0 w 3475345"/>
              <a:gd name="connsiteY3" fmla="*/ 2188667 h 2188667"/>
            </a:gdLst>
            <a:ahLst/>
            <a:cxnLst>
              <a:cxn ang="0">
                <a:pos x="connsiteX0" y="connsiteY0"/>
              </a:cxn>
              <a:cxn ang="0">
                <a:pos x="connsiteX1" y="connsiteY1"/>
              </a:cxn>
              <a:cxn ang="0">
                <a:pos x="connsiteX2" y="connsiteY2"/>
              </a:cxn>
              <a:cxn ang="0">
                <a:pos x="connsiteX3" y="connsiteY3"/>
              </a:cxn>
            </a:cxnLst>
            <a:rect l="l" t="t" r="r" b="b"/>
            <a:pathLst>
              <a:path w="3475345" h="2188667">
                <a:moveTo>
                  <a:pt x="0" y="0"/>
                </a:moveTo>
                <a:lnTo>
                  <a:pt x="3475345" y="0"/>
                </a:lnTo>
                <a:lnTo>
                  <a:pt x="3475345" y="2188667"/>
                </a:lnTo>
                <a:lnTo>
                  <a:pt x="0" y="218866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9294385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9">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8BFCA5CD-519B-4604-2E26-9DE0AE9169A7}"/>
              </a:ext>
            </a:extLst>
          </p:cNvPr>
          <p:cNvSpPr>
            <a:spLocks noGrp="1"/>
          </p:cNvSpPr>
          <p:nvPr>
            <p:ph type="pic" sz="quarter" idx="13" hasCustomPrompt="1"/>
          </p:nvPr>
        </p:nvSpPr>
        <p:spPr>
          <a:xfrm>
            <a:off x="0" y="0"/>
            <a:ext cx="9143999" cy="5143500"/>
          </a:xfrm>
          <a:custGeom>
            <a:avLst/>
            <a:gdLst>
              <a:gd name="connsiteX0" fmla="*/ 0 w 3562349"/>
              <a:gd name="connsiteY0" fmla="*/ 0 h 2194243"/>
              <a:gd name="connsiteX1" fmla="*/ 3562349 w 3562349"/>
              <a:gd name="connsiteY1" fmla="*/ 0 h 2194243"/>
              <a:gd name="connsiteX2" fmla="*/ 3562349 w 3562349"/>
              <a:gd name="connsiteY2" fmla="*/ 2194243 h 2194243"/>
              <a:gd name="connsiteX3" fmla="*/ 0 w 3562349"/>
              <a:gd name="connsiteY3" fmla="*/ 2194243 h 2194243"/>
            </a:gdLst>
            <a:ahLst/>
            <a:cxnLst>
              <a:cxn ang="0">
                <a:pos x="connsiteX0" y="connsiteY0"/>
              </a:cxn>
              <a:cxn ang="0">
                <a:pos x="connsiteX1" y="connsiteY1"/>
              </a:cxn>
              <a:cxn ang="0">
                <a:pos x="connsiteX2" y="connsiteY2"/>
              </a:cxn>
              <a:cxn ang="0">
                <a:pos x="connsiteX3" y="connsiteY3"/>
              </a:cxn>
            </a:cxnLst>
            <a:rect l="l" t="t" r="r" b="b"/>
            <a:pathLst>
              <a:path w="3562349" h="2194243">
                <a:moveTo>
                  <a:pt x="0" y="0"/>
                </a:moveTo>
                <a:lnTo>
                  <a:pt x="3562349" y="0"/>
                </a:lnTo>
                <a:lnTo>
                  <a:pt x="3562349" y="2194243"/>
                </a:lnTo>
                <a:lnTo>
                  <a:pt x="0" y="219424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71022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2">
    <p:spTree>
      <p:nvGrpSpPr>
        <p:cNvPr id="1" name=""/>
        <p:cNvGrpSpPr/>
        <p:nvPr/>
      </p:nvGrpSpPr>
      <p:grpSpPr>
        <a:xfrm>
          <a:off x="0" y="0"/>
          <a:ext cx="0" cy="0"/>
          <a:chOff x="0" y="0"/>
          <a:chExt cx="0" cy="0"/>
        </a:xfrm>
      </p:grpSpPr>
      <p:sp>
        <p:nvSpPr>
          <p:cNvPr id="4" name="Espaço Reservado para Imagem 2">
            <a:extLst>
              <a:ext uri="{FF2B5EF4-FFF2-40B4-BE49-F238E27FC236}">
                <a16:creationId xmlns:a16="http://schemas.microsoft.com/office/drawing/2014/main" id="{E14A6122-5CB6-29E0-FD23-F10782181FA5}"/>
              </a:ext>
            </a:extLst>
          </p:cNvPr>
          <p:cNvSpPr>
            <a:spLocks noGrp="1"/>
          </p:cNvSpPr>
          <p:nvPr>
            <p:ph type="pic" sz="quarter" idx="14" hasCustomPrompt="1"/>
          </p:nvPr>
        </p:nvSpPr>
        <p:spPr>
          <a:xfrm>
            <a:off x="5213007" y="233796"/>
            <a:ext cx="3692868" cy="4675909"/>
          </a:xfrm>
          <a:custGeom>
            <a:avLst/>
            <a:gdLst>
              <a:gd name="connsiteX0" fmla="*/ 0 w 3562349"/>
              <a:gd name="connsiteY0" fmla="*/ 0 h 2194243"/>
              <a:gd name="connsiteX1" fmla="*/ 3562349 w 3562349"/>
              <a:gd name="connsiteY1" fmla="*/ 0 h 2194243"/>
              <a:gd name="connsiteX2" fmla="*/ 3562349 w 3562349"/>
              <a:gd name="connsiteY2" fmla="*/ 2194243 h 2194243"/>
              <a:gd name="connsiteX3" fmla="*/ 0 w 3562349"/>
              <a:gd name="connsiteY3" fmla="*/ 2194243 h 2194243"/>
            </a:gdLst>
            <a:ahLst/>
            <a:cxnLst>
              <a:cxn ang="0">
                <a:pos x="connsiteX0" y="connsiteY0"/>
              </a:cxn>
              <a:cxn ang="0">
                <a:pos x="connsiteX1" y="connsiteY1"/>
              </a:cxn>
              <a:cxn ang="0">
                <a:pos x="connsiteX2" y="connsiteY2"/>
              </a:cxn>
              <a:cxn ang="0">
                <a:pos x="connsiteX3" y="connsiteY3"/>
              </a:cxn>
            </a:cxnLst>
            <a:rect l="l" t="t" r="r" b="b"/>
            <a:pathLst>
              <a:path w="3562349" h="2194243">
                <a:moveTo>
                  <a:pt x="0" y="0"/>
                </a:moveTo>
                <a:lnTo>
                  <a:pt x="3562349" y="0"/>
                </a:lnTo>
                <a:lnTo>
                  <a:pt x="3562349" y="2194243"/>
                </a:lnTo>
                <a:lnTo>
                  <a:pt x="0" y="219424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33806372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30">
    <p:spTree>
      <p:nvGrpSpPr>
        <p:cNvPr id="1" name=""/>
        <p:cNvGrpSpPr/>
        <p:nvPr/>
      </p:nvGrpSpPr>
      <p:grpSpPr>
        <a:xfrm>
          <a:off x="0" y="0"/>
          <a:ext cx="0" cy="0"/>
          <a:chOff x="0" y="0"/>
          <a:chExt cx="0" cy="0"/>
        </a:xfrm>
      </p:grpSpPr>
      <p:sp>
        <p:nvSpPr>
          <p:cNvPr id="11" name="Rectangle: Rounded Corners 4">
            <a:extLst>
              <a:ext uri="{FF2B5EF4-FFF2-40B4-BE49-F238E27FC236}">
                <a16:creationId xmlns:a16="http://schemas.microsoft.com/office/drawing/2014/main" id="{44BF7E87-31C3-CEBB-8CE8-D26BFF7C693E}"/>
              </a:ext>
            </a:extLst>
          </p:cNvPr>
          <p:cNvSpPr/>
          <p:nvPr userDrawn="1"/>
        </p:nvSpPr>
        <p:spPr>
          <a:xfrm>
            <a:off x="352171" y="3143313"/>
            <a:ext cx="2860803" cy="1620266"/>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12" name="Rectangle: Rounded Corners 4">
            <a:extLst>
              <a:ext uri="{FF2B5EF4-FFF2-40B4-BE49-F238E27FC236}">
                <a16:creationId xmlns:a16="http://schemas.microsoft.com/office/drawing/2014/main" id="{0AC2FA61-163E-CABC-1880-DFB7FDD37D16}"/>
              </a:ext>
            </a:extLst>
          </p:cNvPr>
          <p:cNvSpPr/>
          <p:nvPr userDrawn="1"/>
        </p:nvSpPr>
        <p:spPr>
          <a:xfrm>
            <a:off x="3364198" y="1623538"/>
            <a:ext cx="5519841" cy="3140041"/>
          </a:xfrm>
          <a:prstGeom prst="roundRect">
            <a:avLst>
              <a:gd name="adj" fmla="val 0"/>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6" name="Espaço Reservado para Imagem 5">
            <a:extLst>
              <a:ext uri="{FF2B5EF4-FFF2-40B4-BE49-F238E27FC236}">
                <a16:creationId xmlns:a16="http://schemas.microsoft.com/office/drawing/2014/main" id="{6CC5554F-3275-213B-3965-0E3DC831898D}"/>
              </a:ext>
            </a:extLst>
          </p:cNvPr>
          <p:cNvSpPr>
            <a:spLocks noGrp="1"/>
          </p:cNvSpPr>
          <p:nvPr>
            <p:ph type="pic" sz="quarter" idx="14" hasCustomPrompt="1"/>
          </p:nvPr>
        </p:nvSpPr>
        <p:spPr>
          <a:xfrm>
            <a:off x="352171" y="3143313"/>
            <a:ext cx="2860803" cy="1620266"/>
          </a:xfrm>
          <a:custGeom>
            <a:avLst/>
            <a:gdLst>
              <a:gd name="connsiteX0" fmla="*/ 0 w 2860803"/>
              <a:gd name="connsiteY0" fmla="*/ 0 h 1620266"/>
              <a:gd name="connsiteX1" fmla="*/ 2860803 w 2860803"/>
              <a:gd name="connsiteY1" fmla="*/ 0 h 1620266"/>
              <a:gd name="connsiteX2" fmla="*/ 2860803 w 2860803"/>
              <a:gd name="connsiteY2" fmla="*/ 1620266 h 1620266"/>
              <a:gd name="connsiteX3" fmla="*/ 0 w 2860803"/>
              <a:gd name="connsiteY3" fmla="*/ 1620266 h 1620266"/>
            </a:gdLst>
            <a:ahLst/>
            <a:cxnLst>
              <a:cxn ang="0">
                <a:pos x="connsiteX0" y="connsiteY0"/>
              </a:cxn>
              <a:cxn ang="0">
                <a:pos x="connsiteX1" y="connsiteY1"/>
              </a:cxn>
              <a:cxn ang="0">
                <a:pos x="connsiteX2" y="connsiteY2"/>
              </a:cxn>
              <a:cxn ang="0">
                <a:pos x="connsiteX3" y="connsiteY3"/>
              </a:cxn>
            </a:cxnLst>
            <a:rect l="l" t="t" r="r" b="b"/>
            <a:pathLst>
              <a:path w="2860803" h="1620266">
                <a:moveTo>
                  <a:pt x="0" y="0"/>
                </a:moveTo>
                <a:lnTo>
                  <a:pt x="2860803" y="0"/>
                </a:lnTo>
                <a:lnTo>
                  <a:pt x="2860803" y="1620266"/>
                </a:lnTo>
                <a:lnTo>
                  <a:pt x="0" y="1620266"/>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5" name="Espaço Reservado para Imagem 4">
            <a:extLst>
              <a:ext uri="{FF2B5EF4-FFF2-40B4-BE49-F238E27FC236}">
                <a16:creationId xmlns:a16="http://schemas.microsoft.com/office/drawing/2014/main" id="{E75529CF-7664-3B8D-7B75-D875EF8B9D68}"/>
              </a:ext>
            </a:extLst>
          </p:cNvPr>
          <p:cNvSpPr>
            <a:spLocks noGrp="1"/>
          </p:cNvSpPr>
          <p:nvPr>
            <p:ph type="pic" sz="quarter" idx="13" hasCustomPrompt="1"/>
          </p:nvPr>
        </p:nvSpPr>
        <p:spPr>
          <a:xfrm>
            <a:off x="3364198" y="1623539"/>
            <a:ext cx="5519841" cy="3140041"/>
          </a:xfrm>
          <a:custGeom>
            <a:avLst/>
            <a:gdLst>
              <a:gd name="connsiteX0" fmla="*/ 0 w 5519841"/>
              <a:gd name="connsiteY0" fmla="*/ 0 h 3140041"/>
              <a:gd name="connsiteX1" fmla="*/ 5519841 w 5519841"/>
              <a:gd name="connsiteY1" fmla="*/ 0 h 3140041"/>
              <a:gd name="connsiteX2" fmla="*/ 5519841 w 5519841"/>
              <a:gd name="connsiteY2" fmla="*/ 3140041 h 3140041"/>
              <a:gd name="connsiteX3" fmla="*/ 0 w 5519841"/>
              <a:gd name="connsiteY3" fmla="*/ 3140041 h 3140041"/>
            </a:gdLst>
            <a:ahLst/>
            <a:cxnLst>
              <a:cxn ang="0">
                <a:pos x="connsiteX0" y="connsiteY0"/>
              </a:cxn>
              <a:cxn ang="0">
                <a:pos x="connsiteX1" y="connsiteY1"/>
              </a:cxn>
              <a:cxn ang="0">
                <a:pos x="connsiteX2" y="connsiteY2"/>
              </a:cxn>
              <a:cxn ang="0">
                <a:pos x="connsiteX3" y="connsiteY3"/>
              </a:cxn>
            </a:cxnLst>
            <a:rect l="l" t="t" r="r" b="b"/>
            <a:pathLst>
              <a:path w="5519841" h="3140041">
                <a:moveTo>
                  <a:pt x="0" y="0"/>
                </a:moveTo>
                <a:lnTo>
                  <a:pt x="5519841" y="0"/>
                </a:lnTo>
                <a:lnTo>
                  <a:pt x="5519841" y="3140041"/>
                </a:lnTo>
                <a:lnTo>
                  <a:pt x="0" y="3140041"/>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529881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3">
    <p:spTree>
      <p:nvGrpSpPr>
        <p:cNvPr id="1" name=""/>
        <p:cNvGrpSpPr/>
        <p:nvPr/>
      </p:nvGrpSpPr>
      <p:grpSpPr>
        <a:xfrm>
          <a:off x="0" y="0"/>
          <a:ext cx="0" cy="0"/>
          <a:chOff x="0" y="0"/>
          <a:chExt cx="0" cy="0"/>
        </a:xfrm>
      </p:grpSpPr>
      <p:sp>
        <p:nvSpPr>
          <p:cNvPr id="4" name="Espaço Reservado para Imagem 2">
            <a:extLst>
              <a:ext uri="{FF2B5EF4-FFF2-40B4-BE49-F238E27FC236}">
                <a16:creationId xmlns:a16="http://schemas.microsoft.com/office/drawing/2014/main" id="{161B5829-CAA8-5604-B21D-2B43DC032007}"/>
              </a:ext>
            </a:extLst>
          </p:cNvPr>
          <p:cNvSpPr>
            <a:spLocks noGrp="1"/>
          </p:cNvSpPr>
          <p:nvPr>
            <p:ph type="pic" sz="quarter" idx="13" hasCustomPrompt="1"/>
          </p:nvPr>
        </p:nvSpPr>
        <p:spPr>
          <a:xfrm>
            <a:off x="4810125" y="0"/>
            <a:ext cx="4333874" cy="5143500"/>
          </a:xfrm>
          <a:custGeom>
            <a:avLst/>
            <a:gdLst>
              <a:gd name="connsiteX0" fmla="*/ 0 w 3562349"/>
              <a:gd name="connsiteY0" fmla="*/ 0 h 2194243"/>
              <a:gd name="connsiteX1" fmla="*/ 3562349 w 3562349"/>
              <a:gd name="connsiteY1" fmla="*/ 0 h 2194243"/>
              <a:gd name="connsiteX2" fmla="*/ 3562349 w 3562349"/>
              <a:gd name="connsiteY2" fmla="*/ 2194243 h 2194243"/>
              <a:gd name="connsiteX3" fmla="*/ 0 w 3562349"/>
              <a:gd name="connsiteY3" fmla="*/ 2194243 h 2194243"/>
            </a:gdLst>
            <a:ahLst/>
            <a:cxnLst>
              <a:cxn ang="0">
                <a:pos x="connsiteX0" y="connsiteY0"/>
              </a:cxn>
              <a:cxn ang="0">
                <a:pos x="connsiteX1" y="connsiteY1"/>
              </a:cxn>
              <a:cxn ang="0">
                <a:pos x="connsiteX2" y="connsiteY2"/>
              </a:cxn>
              <a:cxn ang="0">
                <a:pos x="connsiteX3" y="connsiteY3"/>
              </a:cxn>
            </a:cxnLst>
            <a:rect l="l" t="t" r="r" b="b"/>
            <a:pathLst>
              <a:path w="3562349" h="2194243">
                <a:moveTo>
                  <a:pt x="0" y="0"/>
                </a:moveTo>
                <a:lnTo>
                  <a:pt x="3562349" y="0"/>
                </a:lnTo>
                <a:lnTo>
                  <a:pt x="3562349" y="2194243"/>
                </a:lnTo>
                <a:lnTo>
                  <a:pt x="0" y="219424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4158303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04">
    <p:spTree>
      <p:nvGrpSpPr>
        <p:cNvPr id="1" name=""/>
        <p:cNvGrpSpPr/>
        <p:nvPr/>
      </p:nvGrpSpPr>
      <p:grpSpPr>
        <a:xfrm>
          <a:off x="0" y="0"/>
          <a:ext cx="0" cy="0"/>
          <a:chOff x="0" y="0"/>
          <a:chExt cx="0" cy="0"/>
        </a:xfrm>
      </p:grpSpPr>
      <p:sp>
        <p:nvSpPr>
          <p:cNvPr id="2" name="Espaço Reservado para Imagem 3">
            <a:extLst>
              <a:ext uri="{FF2B5EF4-FFF2-40B4-BE49-F238E27FC236}">
                <a16:creationId xmlns:a16="http://schemas.microsoft.com/office/drawing/2014/main" id="{EA858193-8D2A-A8ED-083D-87E028828EA5}"/>
              </a:ext>
            </a:extLst>
          </p:cNvPr>
          <p:cNvSpPr>
            <a:spLocks noGrp="1"/>
          </p:cNvSpPr>
          <p:nvPr>
            <p:ph type="pic" sz="quarter" idx="13" hasCustomPrompt="1"/>
          </p:nvPr>
        </p:nvSpPr>
        <p:spPr>
          <a:xfrm>
            <a:off x="4362312" y="0"/>
            <a:ext cx="3863976" cy="5143500"/>
          </a:xfrm>
          <a:custGeom>
            <a:avLst/>
            <a:gdLst>
              <a:gd name="connsiteX0" fmla="*/ 0 w 2898636"/>
              <a:gd name="connsiteY0" fmla="*/ 0 h 5143500"/>
              <a:gd name="connsiteX1" fmla="*/ 2898636 w 2898636"/>
              <a:gd name="connsiteY1" fmla="*/ 0 h 5143500"/>
              <a:gd name="connsiteX2" fmla="*/ 2898636 w 2898636"/>
              <a:gd name="connsiteY2" fmla="*/ 5143500 h 5143500"/>
              <a:gd name="connsiteX3" fmla="*/ 0 w 2898636"/>
              <a:gd name="connsiteY3" fmla="*/ 5143500 h 5143500"/>
            </a:gdLst>
            <a:ahLst/>
            <a:cxnLst>
              <a:cxn ang="0">
                <a:pos x="connsiteX0" y="connsiteY0"/>
              </a:cxn>
              <a:cxn ang="0">
                <a:pos x="connsiteX1" y="connsiteY1"/>
              </a:cxn>
              <a:cxn ang="0">
                <a:pos x="connsiteX2" y="connsiteY2"/>
              </a:cxn>
              <a:cxn ang="0">
                <a:pos x="connsiteX3" y="connsiteY3"/>
              </a:cxn>
            </a:cxnLst>
            <a:rect l="l" t="t" r="r" b="b"/>
            <a:pathLst>
              <a:path w="2898636" h="5143500">
                <a:moveTo>
                  <a:pt x="0" y="0"/>
                </a:moveTo>
                <a:lnTo>
                  <a:pt x="2898636" y="0"/>
                </a:lnTo>
                <a:lnTo>
                  <a:pt x="2898636" y="5143500"/>
                </a:lnTo>
                <a:lnTo>
                  <a:pt x="0" y="5143500"/>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615310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06">
    <p:spTree>
      <p:nvGrpSpPr>
        <p:cNvPr id="1" name=""/>
        <p:cNvGrpSpPr/>
        <p:nvPr/>
      </p:nvGrpSpPr>
      <p:grpSpPr>
        <a:xfrm>
          <a:off x="0" y="0"/>
          <a:ext cx="0" cy="0"/>
          <a:chOff x="0" y="0"/>
          <a:chExt cx="0" cy="0"/>
        </a:xfrm>
      </p:grpSpPr>
      <p:sp>
        <p:nvSpPr>
          <p:cNvPr id="2" name="Espaço Reservado para Imagem 2">
            <a:extLst>
              <a:ext uri="{FF2B5EF4-FFF2-40B4-BE49-F238E27FC236}">
                <a16:creationId xmlns:a16="http://schemas.microsoft.com/office/drawing/2014/main" id="{9B8C4982-57F8-15A4-025C-BA472DDDCCDC}"/>
              </a:ext>
            </a:extLst>
          </p:cNvPr>
          <p:cNvSpPr>
            <a:spLocks noGrp="1"/>
          </p:cNvSpPr>
          <p:nvPr>
            <p:ph type="pic" sz="quarter" idx="13" hasCustomPrompt="1"/>
          </p:nvPr>
        </p:nvSpPr>
        <p:spPr>
          <a:xfrm>
            <a:off x="4572000" y="0"/>
            <a:ext cx="4571999" cy="5143500"/>
          </a:xfrm>
          <a:custGeom>
            <a:avLst/>
            <a:gdLst>
              <a:gd name="connsiteX0" fmla="*/ 0 w 3562349"/>
              <a:gd name="connsiteY0" fmla="*/ 0 h 2194243"/>
              <a:gd name="connsiteX1" fmla="*/ 3562349 w 3562349"/>
              <a:gd name="connsiteY1" fmla="*/ 0 h 2194243"/>
              <a:gd name="connsiteX2" fmla="*/ 3562349 w 3562349"/>
              <a:gd name="connsiteY2" fmla="*/ 2194243 h 2194243"/>
              <a:gd name="connsiteX3" fmla="*/ 0 w 3562349"/>
              <a:gd name="connsiteY3" fmla="*/ 2194243 h 2194243"/>
            </a:gdLst>
            <a:ahLst/>
            <a:cxnLst>
              <a:cxn ang="0">
                <a:pos x="connsiteX0" y="connsiteY0"/>
              </a:cxn>
              <a:cxn ang="0">
                <a:pos x="connsiteX1" y="connsiteY1"/>
              </a:cxn>
              <a:cxn ang="0">
                <a:pos x="connsiteX2" y="connsiteY2"/>
              </a:cxn>
              <a:cxn ang="0">
                <a:pos x="connsiteX3" y="connsiteY3"/>
              </a:cxn>
            </a:cxnLst>
            <a:rect l="l" t="t" r="r" b="b"/>
            <a:pathLst>
              <a:path w="3562349" h="2194243">
                <a:moveTo>
                  <a:pt x="0" y="0"/>
                </a:moveTo>
                <a:lnTo>
                  <a:pt x="3562349" y="0"/>
                </a:lnTo>
                <a:lnTo>
                  <a:pt x="3562349" y="2194243"/>
                </a:lnTo>
                <a:lnTo>
                  <a:pt x="0" y="219424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2959917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07">
    <p:spTree>
      <p:nvGrpSpPr>
        <p:cNvPr id="1" name=""/>
        <p:cNvGrpSpPr/>
        <p:nvPr/>
      </p:nvGrpSpPr>
      <p:grpSpPr>
        <a:xfrm>
          <a:off x="0" y="0"/>
          <a:ext cx="0" cy="0"/>
          <a:chOff x="0" y="0"/>
          <a:chExt cx="0" cy="0"/>
        </a:xfrm>
      </p:grpSpPr>
      <p:sp>
        <p:nvSpPr>
          <p:cNvPr id="7" name="Espaço Reservado para Imagem 6">
            <a:extLst>
              <a:ext uri="{FF2B5EF4-FFF2-40B4-BE49-F238E27FC236}">
                <a16:creationId xmlns:a16="http://schemas.microsoft.com/office/drawing/2014/main" id="{916A12F0-C050-C6D2-A358-BEB069699EE4}"/>
              </a:ext>
            </a:extLst>
          </p:cNvPr>
          <p:cNvSpPr>
            <a:spLocks noGrp="1"/>
          </p:cNvSpPr>
          <p:nvPr>
            <p:ph type="pic" sz="quarter" idx="16" hasCustomPrompt="1"/>
          </p:nvPr>
        </p:nvSpPr>
        <p:spPr>
          <a:xfrm>
            <a:off x="6028711" y="2605969"/>
            <a:ext cx="2611078" cy="1644377"/>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6" name="Espaço Reservado para Imagem 5">
            <a:extLst>
              <a:ext uri="{FF2B5EF4-FFF2-40B4-BE49-F238E27FC236}">
                <a16:creationId xmlns:a16="http://schemas.microsoft.com/office/drawing/2014/main" id="{82C0B8A4-E235-84F6-C608-45865B5E1BA5}"/>
              </a:ext>
            </a:extLst>
          </p:cNvPr>
          <p:cNvSpPr>
            <a:spLocks noGrp="1"/>
          </p:cNvSpPr>
          <p:nvPr>
            <p:ph type="pic" sz="quarter" idx="17" hasCustomPrompt="1"/>
          </p:nvPr>
        </p:nvSpPr>
        <p:spPr>
          <a:xfrm>
            <a:off x="3271224" y="2605969"/>
            <a:ext cx="2611078" cy="1644377"/>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5" name="Espaço Reservado para Imagem 4">
            <a:extLst>
              <a:ext uri="{FF2B5EF4-FFF2-40B4-BE49-F238E27FC236}">
                <a16:creationId xmlns:a16="http://schemas.microsoft.com/office/drawing/2014/main" id="{680C30AB-AEC1-2669-7C97-39FB9E5C86AF}"/>
              </a:ext>
            </a:extLst>
          </p:cNvPr>
          <p:cNvSpPr>
            <a:spLocks noGrp="1"/>
          </p:cNvSpPr>
          <p:nvPr>
            <p:ph type="pic" sz="quarter" idx="18" hasCustomPrompt="1"/>
          </p:nvPr>
        </p:nvSpPr>
        <p:spPr>
          <a:xfrm>
            <a:off x="513736" y="2605969"/>
            <a:ext cx="2611078" cy="1644377"/>
          </a:xfrm>
          <a:custGeom>
            <a:avLst/>
            <a:gdLst>
              <a:gd name="connsiteX0" fmla="*/ 0 w 2611078"/>
              <a:gd name="connsiteY0" fmla="*/ 0 h 1644377"/>
              <a:gd name="connsiteX1" fmla="*/ 2611078 w 2611078"/>
              <a:gd name="connsiteY1" fmla="*/ 0 h 1644377"/>
              <a:gd name="connsiteX2" fmla="*/ 2611078 w 2611078"/>
              <a:gd name="connsiteY2" fmla="*/ 1644377 h 1644377"/>
              <a:gd name="connsiteX3" fmla="*/ 0 w 2611078"/>
              <a:gd name="connsiteY3" fmla="*/ 1644377 h 1644377"/>
            </a:gdLst>
            <a:ahLst/>
            <a:cxnLst>
              <a:cxn ang="0">
                <a:pos x="connsiteX0" y="connsiteY0"/>
              </a:cxn>
              <a:cxn ang="0">
                <a:pos x="connsiteX1" y="connsiteY1"/>
              </a:cxn>
              <a:cxn ang="0">
                <a:pos x="connsiteX2" y="connsiteY2"/>
              </a:cxn>
              <a:cxn ang="0">
                <a:pos x="connsiteX3" y="connsiteY3"/>
              </a:cxn>
            </a:cxnLst>
            <a:rect l="l" t="t" r="r" b="b"/>
            <a:pathLst>
              <a:path w="2611078" h="1644377">
                <a:moveTo>
                  <a:pt x="0" y="0"/>
                </a:moveTo>
                <a:lnTo>
                  <a:pt x="2611078" y="0"/>
                </a:lnTo>
                <a:lnTo>
                  <a:pt x="2611078" y="1644377"/>
                </a:lnTo>
                <a:lnTo>
                  <a:pt x="0" y="1644377"/>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50438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08">
    <p:spTree>
      <p:nvGrpSpPr>
        <p:cNvPr id="1" name=""/>
        <p:cNvGrpSpPr/>
        <p:nvPr/>
      </p:nvGrpSpPr>
      <p:grpSpPr>
        <a:xfrm>
          <a:off x="0" y="0"/>
          <a:ext cx="0" cy="0"/>
          <a:chOff x="0" y="0"/>
          <a:chExt cx="0" cy="0"/>
        </a:xfrm>
      </p:grpSpPr>
      <p:sp>
        <p:nvSpPr>
          <p:cNvPr id="2" name="Espaço Reservado para Imagem 2">
            <a:extLst>
              <a:ext uri="{FF2B5EF4-FFF2-40B4-BE49-F238E27FC236}">
                <a16:creationId xmlns:a16="http://schemas.microsoft.com/office/drawing/2014/main" id="{D4269B61-C7B8-034D-A65B-A0F6AFD9739D}"/>
              </a:ext>
            </a:extLst>
          </p:cNvPr>
          <p:cNvSpPr>
            <a:spLocks noGrp="1"/>
          </p:cNvSpPr>
          <p:nvPr>
            <p:ph type="pic" sz="quarter" idx="13" hasCustomPrompt="1"/>
          </p:nvPr>
        </p:nvSpPr>
        <p:spPr>
          <a:xfrm>
            <a:off x="0" y="0"/>
            <a:ext cx="5810250" cy="5143500"/>
          </a:xfrm>
          <a:custGeom>
            <a:avLst/>
            <a:gdLst>
              <a:gd name="connsiteX0" fmla="*/ 0 w 3562349"/>
              <a:gd name="connsiteY0" fmla="*/ 0 h 2194243"/>
              <a:gd name="connsiteX1" fmla="*/ 3562349 w 3562349"/>
              <a:gd name="connsiteY1" fmla="*/ 0 h 2194243"/>
              <a:gd name="connsiteX2" fmla="*/ 3562349 w 3562349"/>
              <a:gd name="connsiteY2" fmla="*/ 2194243 h 2194243"/>
              <a:gd name="connsiteX3" fmla="*/ 0 w 3562349"/>
              <a:gd name="connsiteY3" fmla="*/ 2194243 h 2194243"/>
            </a:gdLst>
            <a:ahLst/>
            <a:cxnLst>
              <a:cxn ang="0">
                <a:pos x="connsiteX0" y="connsiteY0"/>
              </a:cxn>
              <a:cxn ang="0">
                <a:pos x="connsiteX1" y="connsiteY1"/>
              </a:cxn>
              <a:cxn ang="0">
                <a:pos x="connsiteX2" y="connsiteY2"/>
              </a:cxn>
              <a:cxn ang="0">
                <a:pos x="connsiteX3" y="connsiteY3"/>
              </a:cxn>
            </a:cxnLst>
            <a:rect l="l" t="t" r="r" b="b"/>
            <a:pathLst>
              <a:path w="3562349" h="2194243">
                <a:moveTo>
                  <a:pt x="0" y="0"/>
                </a:moveTo>
                <a:lnTo>
                  <a:pt x="3562349" y="0"/>
                </a:lnTo>
                <a:lnTo>
                  <a:pt x="3562349" y="2194243"/>
                </a:lnTo>
                <a:lnTo>
                  <a:pt x="0" y="2194243"/>
                </a:ln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156872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09">
    <p:spTree>
      <p:nvGrpSpPr>
        <p:cNvPr id="1" name=""/>
        <p:cNvGrpSpPr/>
        <p:nvPr/>
      </p:nvGrpSpPr>
      <p:grpSpPr>
        <a:xfrm>
          <a:off x="0" y="0"/>
          <a:ext cx="0" cy="0"/>
          <a:chOff x="0" y="0"/>
          <a:chExt cx="0" cy="0"/>
        </a:xfrm>
      </p:grpSpPr>
      <p:sp>
        <p:nvSpPr>
          <p:cNvPr id="11" name="Espaço Reservado para Imagem 10">
            <a:extLst>
              <a:ext uri="{FF2B5EF4-FFF2-40B4-BE49-F238E27FC236}">
                <a16:creationId xmlns:a16="http://schemas.microsoft.com/office/drawing/2014/main" id="{5121BD72-BEAC-A8B8-42FB-C2A5310E5CF0}"/>
              </a:ext>
            </a:extLst>
          </p:cNvPr>
          <p:cNvSpPr>
            <a:spLocks noGrp="1"/>
          </p:cNvSpPr>
          <p:nvPr>
            <p:ph type="pic" sz="quarter" idx="13" hasCustomPrompt="1"/>
          </p:nvPr>
        </p:nvSpPr>
        <p:spPr>
          <a:xfrm>
            <a:off x="1301799" y="1580988"/>
            <a:ext cx="1141394" cy="1141394"/>
          </a:xfrm>
          <a:custGeom>
            <a:avLst/>
            <a:gdLst>
              <a:gd name="connsiteX0" fmla="*/ 570697 w 1141394"/>
              <a:gd name="connsiteY0" fmla="*/ 0 h 1141394"/>
              <a:gd name="connsiteX1" fmla="*/ 1141394 w 1141394"/>
              <a:gd name="connsiteY1" fmla="*/ 570697 h 1141394"/>
              <a:gd name="connsiteX2" fmla="*/ 570697 w 1141394"/>
              <a:gd name="connsiteY2" fmla="*/ 1141394 h 1141394"/>
              <a:gd name="connsiteX3" fmla="*/ 0 w 1141394"/>
              <a:gd name="connsiteY3" fmla="*/ 570697 h 1141394"/>
              <a:gd name="connsiteX4" fmla="*/ 570697 w 1141394"/>
              <a:gd name="connsiteY4" fmla="*/ 0 h 114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394" h="1141394">
                <a:moveTo>
                  <a:pt x="570697" y="0"/>
                </a:moveTo>
                <a:cubicBezTo>
                  <a:pt x="885884" y="0"/>
                  <a:pt x="1141394" y="255510"/>
                  <a:pt x="1141394" y="570697"/>
                </a:cubicBezTo>
                <a:cubicBezTo>
                  <a:pt x="1141394" y="885884"/>
                  <a:pt x="885884" y="1141394"/>
                  <a:pt x="570697" y="1141394"/>
                </a:cubicBezTo>
                <a:cubicBezTo>
                  <a:pt x="255510" y="1141394"/>
                  <a:pt x="0" y="885884"/>
                  <a:pt x="0" y="570697"/>
                </a:cubicBezTo>
                <a:cubicBezTo>
                  <a:pt x="0" y="255510"/>
                  <a:pt x="255510" y="0"/>
                  <a:pt x="570697"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2" name="Espaço Reservado para Imagem 11">
            <a:extLst>
              <a:ext uri="{FF2B5EF4-FFF2-40B4-BE49-F238E27FC236}">
                <a16:creationId xmlns:a16="http://schemas.microsoft.com/office/drawing/2014/main" id="{970B81CC-5868-A1B6-4832-593136C95A63}"/>
              </a:ext>
            </a:extLst>
          </p:cNvPr>
          <p:cNvSpPr>
            <a:spLocks noGrp="1"/>
          </p:cNvSpPr>
          <p:nvPr>
            <p:ph type="pic" sz="quarter" idx="26" hasCustomPrompt="1"/>
          </p:nvPr>
        </p:nvSpPr>
        <p:spPr>
          <a:xfrm>
            <a:off x="3998202" y="1580988"/>
            <a:ext cx="1141394" cy="1141394"/>
          </a:xfrm>
          <a:custGeom>
            <a:avLst/>
            <a:gdLst>
              <a:gd name="connsiteX0" fmla="*/ 570697 w 1141394"/>
              <a:gd name="connsiteY0" fmla="*/ 0 h 1141394"/>
              <a:gd name="connsiteX1" fmla="*/ 1141394 w 1141394"/>
              <a:gd name="connsiteY1" fmla="*/ 570697 h 1141394"/>
              <a:gd name="connsiteX2" fmla="*/ 570697 w 1141394"/>
              <a:gd name="connsiteY2" fmla="*/ 1141394 h 1141394"/>
              <a:gd name="connsiteX3" fmla="*/ 0 w 1141394"/>
              <a:gd name="connsiteY3" fmla="*/ 570697 h 1141394"/>
              <a:gd name="connsiteX4" fmla="*/ 570697 w 1141394"/>
              <a:gd name="connsiteY4" fmla="*/ 0 h 114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394" h="1141394">
                <a:moveTo>
                  <a:pt x="570697" y="0"/>
                </a:moveTo>
                <a:cubicBezTo>
                  <a:pt x="885884" y="0"/>
                  <a:pt x="1141394" y="255510"/>
                  <a:pt x="1141394" y="570697"/>
                </a:cubicBezTo>
                <a:cubicBezTo>
                  <a:pt x="1141394" y="885884"/>
                  <a:pt x="885884" y="1141394"/>
                  <a:pt x="570697" y="1141394"/>
                </a:cubicBezTo>
                <a:cubicBezTo>
                  <a:pt x="255510" y="1141394"/>
                  <a:pt x="0" y="885884"/>
                  <a:pt x="0" y="570697"/>
                </a:cubicBezTo>
                <a:cubicBezTo>
                  <a:pt x="0" y="255510"/>
                  <a:pt x="255510" y="0"/>
                  <a:pt x="570697"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
        <p:nvSpPr>
          <p:cNvPr id="13" name="Espaço Reservado para Imagem 12">
            <a:extLst>
              <a:ext uri="{FF2B5EF4-FFF2-40B4-BE49-F238E27FC236}">
                <a16:creationId xmlns:a16="http://schemas.microsoft.com/office/drawing/2014/main" id="{672A84AD-4266-B084-6C2B-90B4B1E22AF5}"/>
              </a:ext>
            </a:extLst>
          </p:cNvPr>
          <p:cNvSpPr>
            <a:spLocks noGrp="1"/>
          </p:cNvSpPr>
          <p:nvPr>
            <p:ph type="pic" sz="quarter" idx="27" hasCustomPrompt="1"/>
          </p:nvPr>
        </p:nvSpPr>
        <p:spPr>
          <a:xfrm>
            <a:off x="6694605" y="1580988"/>
            <a:ext cx="1141394" cy="1141394"/>
          </a:xfrm>
          <a:custGeom>
            <a:avLst/>
            <a:gdLst>
              <a:gd name="connsiteX0" fmla="*/ 570697 w 1141394"/>
              <a:gd name="connsiteY0" fmla="*/ 0 h 1141394"/>
              <a:gd name="connsiteX1" fmla="*/ 1141394 w 1141394"/>
              <a:gd name="connsiteY1" fmla="*/ 570697 h 1141394"/>
              <a:gd name="connsiteX2" fmla="*/ 570697 w 1141394"/>
              <a:gd name="connsiteY2" fmla="*/ 1141394 h 1141394"/>
              <a:gd name="connsiteX3" fmla="*/ 0 w 1141394"/>
              <a:gd name="connsiteY3" fmla="*/ 570697 h 1141394"/>
              <a:gd name="connsiteX4" fmla="*/ 570697 w 1141394"/>
              <a:gd name="connsiteY4" fmla="*/ 0 h 11413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394" h="1141394">
                <a:moveTo>
                  <a:pt x="570697" y="0"/>
                </a:moveTo>
                <a:cubicBezTo>
                  <a:pt x="885884" y="0"/>
                  <a:pt x="1141394" y="255510"/>
                  <a:pt x="1141394" y="570697"/>
                </a:cubicBezTo>
                <a:cubicBezTo>
                  <a:pt x="1141394" y="885884"/>
                  <a:pt x="885884" y="1141394"/>
                  <a:pt x="570697" y="1141394"/>
                </a:cubicBezTo>
                <a:cubicBezTo>
                  <a:pt x="255510" y="1141394"/>
                  <a:pt x="0" y="885884"/>
                  <a:pt x="0" y="570697"/>
                </a:cubicBezTo>
                <a:cubicBezTo>
                  <a:pt x="0" y="255510"/>
                  <a:pt x="255510" y="0"/>
                  <a:pt x="570697" y="0"/>
                </a:cubicBezTo>
                <a:close/>
              </a:path>
            </a:pathLst>
          </a:custGeom>
          <a:pattFill prst="lgGrid">
            <a:fgClr>
              <a:schemeClr val="bg1"/>
            </a:fgClr>
            <a:bgClr>
              <a:schemeClr val="bg1">
                <a:lumMod val="85000"/>
              </a:schemeClr>
            </a:bgClr>
          </a:pattFill>
        </p:spPr>
        <p:txBody>
          <a:bodyPr wrap="square" anchor="ctr">
            <a:noAutofit/>
          </a:bodyPr>
          <a:lstStyle>
            <a:lvl1pPr marL="0" indent="0" algn="ctr">
              <a:buNone/>
              <a:defRPr sz="1200" b="1">
                <a:latin typeface="Heebo" pitchFamily="2" charset="-79"/>
                <a:cs typeface="Heebo" pitchFamily="2" charset="-79"/>
              </a:defRPr>
            </a:lvl1pPr>
          </a:lstStyle>
          <a:p>
            <a:r>
              <a:rPr lang="pt-BR" dirty="0"/>
              <a:t>Imagem</a:t>
            </a:r>
          </a:p>
        </p:txBody>
      </p:sp>
    </p:spTree>
    <p:extLst>
      <p:ext uri="{BB962C8B-B14F-4D97-AF65-F5344CB8AC3E}">
        <p14:creationId xmlns:p14="http://schemas.microsoft.com/office/powerpoint/2010/main" val="9291881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3114969"/>
      </p:ext>
    </p:extLst>
  </p:cSld>
  <p:clrMap bg1="lt1" tx1="dk1" bg2="lt2" tx2="dk2" accent1="accent1" accent2="accent2" accent3="accent3" accent4="accent4" accent5="accent5" accent6="accent6" hlink="hlink" folHlink="folHlink"/>
  <p:sldLayoutIdLst>
    <p:sldLayoutId id="2147483784" r:id="rId1"/>
    <p:sldLayoutId id="2147483789" r:id="rId2"/>
    <p:sldLayoutId id="2147483817" r:id="rId3"/>
    <p:sldLayoutId id="2147483794" r:id="rId4"/>
    <p:sldLayoutId id="2147483796" r:id="rId5"/>
    <p:sldLayoutId id="2147483795" r:id="rId6"/>
    <p:sldLayoutId id="2147483803" r:id="rId7"/>
    <p:sldLayoutId id="2147483791" r:id="rId8"/>
    <p:sldLayoutId id="2147483792" r:id="rId9"/>
    <p:sldLayoutId id="2147483802" r:id="rId10"/>
    <p:sldLayoutId id="2147483806" r:id="rId11"/>
    <p:sldLayoutId id="2147483807" r:id="rId12"/>
    <p:sldLayoutId id="2147483808" r:id="rId13"/>
    <p:sldLayoutId id="2147483809" r:id="rId14"/>
    <p:sldLayoutId id="2147483810" r:id="rId15"/>
    <p:sldLayoutId id="2147483804" r:id="rId16"/>
    <p:sldLayoutId id="2147483805" r:id="rId17"/>
    <p:sldLayoutId id="2147483811" r:id="rId18"/>
    <p:sldLayoutId id="2147483812" r:id="rId19"/>
    <p:sldLayoutId id="2147483813" r:id="rId20"/>
    <p:sldLayoutId id="2147483814" r:id="rId21"/>
    <p:sldLayoutId id="2147483818" r:id="rId22"/>
    <p:sldLayoutId id="2147483819" r:id="rId23"/>
    <p:sldLayoutId id="2147483820" r:id="rId24"/>
    <p:sldLayoutId id="2147483821" r:id="rId25"/>
    <p:sldLayoutId id="2147483822" r:id="rId26"/>
    <p:sldLayoutId id="2147483823" r:id="rId27"/>
    <p:sldLayoutId id="2147483824" r:id="rId28"/>
    <p:sldLayoutId id="2147483826" r:id="rId29"/>
    <p:sldLayoutId id="2147483825" r:id="rId30"/>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6" pos="70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13.sv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6.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5.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hyperlink" Target="https://www.instagram.com/rainhadoppt/" TargetMode="External"/><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67149726-0648-0177-7E3D-1FA7980C6D32}"/>
              </a:ext>
            </a:extLst>
          </p:cNvPr>
          <p:cNvSpPr>
            <a:spLocks noGrp="1"/>
          </p:cNvSpPr>
          <p:nvPr>
            <p:ph type="pic" sz="quarter" idx="13"/>
          </p:nvPr>
        </p:nvSpPr>
        <p:spPr/>
        <p:txBody>
          <a:bodyPr/>
          <a:lstStyle/>
          <a:p>
            <a:endParaRPr lang="pt-BR"/>
          </a:p>
        </p:txBody>
      </p:sp>
      <p:sp>
        <p:nvSpPr>
          <p:cNvPr id="16" name="Retângulo 15">
            <a:extLst>
              <a:ext uri="{FF2B5EF4-FFF2-40B4-BE49-F238E27FC236}">
                <a16:creationId xmlns:a16="http://schemas.microsoft.com/office/drawing/2014/main" id="{57B237EA-7A01-7DBF-7D84-9484D3F66DD4}"/>
              </a:ext>
            </a:extLst>
          </p:cNvPr>
          <p:cNvSpPr/>
          <p:nvPr/>
        </p:nvSpPr>
        <p:spPr>
          <a:xfrm>
            <a:off x="3133724" y="0"/>
            <a:ext cx="5572125" cy="5143500"/>
          </a:xfrm>
          <a:prstGeom prst="rect">
            <a:avLst/>
          </a:prstGeom>
          <a:gradFill flip="none" rotWithShape="1">
            <a:gsLst>
              <a:gs pos="0">
                <a:schemeClr val="bg1"/>
              </a:gs>
              <a:gs pos="100000">
                <a:schemeClr val="bg1">
                  <a:alpha val="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6" name="TextBox 12">
            <a:extLst>
              <a:ext uri="{FF2B5EF4-FFF2-40B4-BE49-F238E27FC236}">
                <a16:creationId xmlns:a16="http://schemas.microsoft.com/office/drawing/2014/main" id="{314A34B4-9B0D-711C-1AE7-08334B8865D8}"/>
              </a:ext>
            </a:extLst>
          </p:cNvPr>
          <p:cNvSpPr txBox="1"/>
          <p:nvPr/>
        </p:nvSpPr>
        <p:spPr>
          <a:xfrm>
            <a:off x="1062245" y="2052722"/>
            <a:ext cx="3974165" cy="1107996"/>
          </a:xfrm>
          <a:prstGeom prst="rect">
            <a:avLst/>
          </a:prstGeom>
          <a:noFill/>
          <a:effectLst/>
        </p:spPr>
        <p:txBody>
          <a:bodyPr wrap="none" rtlCol="0">
            <a:spAutoFit/>
          </a:bodyPr>
          <a:lstStyle/>
          <a:p>
            <a:r>
              <a:rPr lang="pt-BR" sz="6600" b="1" spc="-225" dirty="0">
                <a:solidFill>
                  <a:schemeClr val="tx1">
                    <a:lumMod val="85000"/>
                    <a:lumOff val="15000"/>
                  </a:schemeClr>
                </a:solidFill>
                <a:latin typeface="Playfair Display" panose="00000500000000000000" pitchFamily="2" charset="0"/>
              </a:rPr>
              <a:t>Seu nome.</a:t>
            </a:r>
          </a:p>
        </p:txBody>
      </p:sp>
      <p:sp>
        <p:nvSpPr>
          <p:cNvPr id="28" name="Rounded Rectangle 9">
            <a:extLst>
              <a:ext uri="{FF2B5EF4-FFF2-40B4-BE49-F238E27FC236}">
                <a16:creationId xmlns:a16="http://schemas.microsoft.com/office/drawing/2014/main" id="{BE20CBAC-2DB0-BA53-899B-5970A2040B06}"/>
              </a:ext>
            </a:extLst>
          </p:cNvPr>
          <p:cNvSpPr/>
          <p:nvPr/>
        </p:nvSpPr>
        <p:spPr>
          <a:xfrm>
            <a:off x="181535" y="178174"/>
            <a:ext cx="490817" cy="4787153"/>
          </a:xfrm>
          <a:prstGeom prst="roundRect">
            <a:avLst>
              <a:gd name="adj" fmla="val 22147"/>
            </a:avLst>
          </a:prstGeom>
          <a:solidFill>
            <a:schemeClr val="accent1"/>
          </a:solidFill>
          <a:ln>
            <a:no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Calibri" panose="020F0502020204030204"/>
            </a:endParaRPr>
          </a:p>
        </p:txBody>
      </p:sp>
      <p:sp>
        <p:nvSpPr>
          <p:cNvPr id="35" name="Rounded Rectangle 18">
            <a:extLst>
              <a:ext uri="{FF2B5EF4-FFF2-40B4-BE49-F238E27FC236}">
                <a16:creationId xmlns:a16="http://schemas.microsoft.com/office/drawing/2014/main" id="{A72A1DA8-0764-780C-1D18-9A099B93DB2D}"/>
              </a:ext>
            </a:extLst>
          </p:cNvPr>
          <p:cNvSpPr/>
          <p:nvPr/>
        </p:nvSpPr>
        <p:spPr>
          <a:xfrm>
            <a:off x="386704" y="293837"/>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Calibri" panose="020F0502020204030204"/>
            </a:endParaRPr>
          </a:p>
        </p:txBody>
      </p:sp>
      <p:sp>
        <p:nvSpPr>
          <p:cNvPr id="36" name="TextBox 34">
            <a:extLst>
              <a:ext uri="{FF2B5EF4-FFF2-40B4-BE49-F238E27FC236}">
                <a16:creationId xmlns:a16="http://schemas.microsoft.com/office/drawing/2014/main" id="{EB3749E8-C259-DAC8-E3C7-A0E9AEB8C5D3}"/>
              </a:ext>
            </a:extLst>
          </p:cNvPr>
          <p:cNvSpPr txBox="1"/>
          <p:nvPr/>
        </p:nvSpPr>
        <p:spPr>
          <a:xfrm rot="16200000">
            <a:off x="-709740" y="2448639"/>
            <a:ext cx="2273379" cy="246221"/>
          </a:xfrm>
          <a:prstGeom prst="rect">
            <a:avLst/>
          </a:prstGeom>
          <a:noFill/>
        </p:spPr>
        <p:txBody>
          <a:bodyPr wrap="none" rtlCol="0">
            <a:spAutoFit/>
          </a:bodyPr>
          <a:lstStyle/>
          <a:p>
            <a:pPr defTabSz="685800"/>
            <a:r>
              <a:rPr lang="pt-BR" sz="1000" dirty="0">
                <a:solidFill>
                  <a:schemeClr val="bg1">
                    <a:lumMod val="85000"/>
                  </a:schemeClr>
                </a:solidFill>
                <a:latin typeface="Heebo" pitchFamily="2" charset="-79"/>
                <a:ea typeface="Roboto" panose="02000000000000000000" pitchFamily="2" charset="0"/>
              </a:rPr>
              <a:t>Nome Sobrenome - Área de atuação</a:t>
            </a:r>
          </a:p>
        </p:txBody>
      </p:sp>
      <p:sp>
        <p:nvSpPr>
          <p:cNvPr id="38" name="Rounded Rectangle 18">
            <a:extLst>
              <a:ext uri="{FF2B5EF4-FFF2-40B4-BE49-F238E27FC236}">
                <a16:creationId xmlns:a16="http://schemas.microsoft.com/office/drawing/2014/main" id="{5C344B7D-4197-64AE-2732-7BAF21680C67}"/>
              </a:ext>
            </a:extLst>
          </p:cNvPr>
          <p:cNvSpPr/>
          <p:nvPr/>
        </p:nvSpPr>
        <p:spPr>
          <a:xfrm>
            <a:off x="386704" y="4113362"/>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Calibri" panose="020F0502020204030204"/>
            </a:endParaRPr>
          </a:p>
        </p:txBody>
      </p:sp>
      <p:sp>
        <p:nvSpPr>
          <p:cNvPr id="41" name="TextBox 13">
            <a:extLst>
              <a:ext uri="{FF2B5EF4-FFF2-40B4-BE49-F238E27FC236}">
                <a16:creationId xmlns:a16="http://schemas.microsoft.com/office/drawing/2014/main" id="{9097C0CD-4839-462D-D2CC-B36FCF0EA4A2}"/>
              </a:ext>
            </a:extLst>
          </p:cNvPr>
          <p:cNvSpPr txBox="1"/>
          <p:nvPr/>
        </p:nvSpPr>
        <p:spPr>
          <a:xfrm>
            <a:off x="1122119" y="3022218"/>
            <a:ext cx="3468932" cy="261610"/>
          </a:xfrm>
          <a:prstGeom prst="rect">
            <a:avLst/>
          </a:prstGeom>
          <a:noFill/>
        </p:spPr>
        <p:txBody>
          <a:bodyPr wrap="square" rtlCol="0">
            <a:spAutoFit/>
          </a:bodyPr>
          <a:lstStyle/>
          <a:p>
            <a:r>
              <a:rPr lang="pt-BR" sz="1100" spc="300" dirty="0">
                <a:solidFill>
                  <a:schemeClr val="tx1">
                    <a:lumMod val="85000"/>
                    <a:lumOff val="15000"/>
                  </a:schemeClr>
                </a:solidFill>
                <a:latin typeface="Heebo" pitchFamily="2" charset="-79"/>
                <a:ea typeface="Roboto" panose="02000000000000000000" pitchFamily="2" charset="0"/>
                <a:cs typeface="Poppins" panose="00000500000000000000" pitchFamily="2" charset="0"/>
              </a:rPr>
              <a:t>AQUI VAI SUA ÁREA DE ATUAÇÃO</a:t>
            </a:r>
          </a:p>
        </p:txBody>
      </p:sp>
      <p:sp>
        <p:nvSpPr>
          <p:cNvPr id="2" name="TextBox 10">
            <a:extLst>
              <a:ext uri="{FF2B5EF4-FFF2-40B4-BE49-F238E27FC236}">
                <a16:creationId xmlns:a16="http://schemas.microsoft.com/office/drawing/2014/main" id="{A54F8526-B667-7AB5-E82A-61E3D623A289}"/>
              </a:ext>
            </a:extLst>
          </p:cNvPr>
          <p:cNvSpPr txBox="1"/>
          <p:nvPr/>
        </p:nvSpPr>
        <p:spPr>
          <a:xfrm>
            <a:off x="1062244" y="2007822"/>
            <a:ext cx="1587294" cy="253916"/>
          </a:xfrm>
          <a:prstGeom prst="rect">
            <a:avLst/>
          </a:prstGeom>
          <a:noFill/>
        </p:spPr>
        <p:txBody>
          <a:bodyPr wrap="square" rtlCol="0">
            <a:spAutoFit/>
          </a:bodyPr>
          <a:lstStyle>
            <a:defPPr>
              <a:defRPr lang="en-US"/>
            </a:defPPr>
            <a:lvl1pPr>
              <a:defRPr sz="1050" spc="600">
                <a:solidFill>
                  <a:schemeClr val="tx1">
                    <a:lumMod val="85000"/>
                    <a:lumOff val="15000"/>
                  </a:schemeClr>
                </a:solidFill>
                <a:latin typeface="Heebo" pitchFamily="2" charset="-79"/>
                <a:ea typeface="Roboto" panose="02000000000000000000" pitchFamily="2" charset="0"/>
                <a:cs typeface="Poppins" panose="00000500000000000000" pitchFamily="2" charset="0"/>
              </a:defRPr>
            </a:lvl1pPr>
          </a:lstStyle>
          <a:p>
            <a:r>
              <a:rPr lang="pt-BR" sz="1000" spc="0" dirty="0"/>
              <a:t>PORTFÓLIO</a:t>
            </a:r>
          </a:p>
        </p:txBody>
      </p:sp>
      <p:cxnSp>
        <p:nvCxnSpPr>
          <p:cNvPr id="3" name="Straight Connector 11">
            <a:extLst>
              <a:ext uri="{FF2B5EF4-FFF2-40B4-BE49-F238E27FC236}">
                <a16:creationId xmlns:a16="http://schemas.microsoft.com/office/drawing/2014/main" id="{6A960500-D290-6D0E-4C49-17A8B5EA5902}"/>
              </a:ext>
            </a:extLst>
          </p:cNvPr>
          <p:cNvCxnSpPr>
            <a:cxnSpLocks/>
          </p:cNvCxnSpPr>
          <p:nvPr/>
        </p:nvCxnSpPr>
        <p:spPr>
          <a:xfrm>
            <a:off x="1914332" y="211169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5612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Rounded Corners 5">
            <a:extLst>
              <a:ext uri="{FF2B5EF4-FFF2-40B4-BE49-F238E27FC236}">
                <a16:creationId xmlns:a16="http://schemas.microsoft.com/office/drawing/2014/main" id="{DFEE9E54-DD85-6608-D148-E4C74C115005}"/>
              </a:ext>
            </a:extLst>
          </p:cNvPr>
          <p:cNvSpPr/>
          <p:nvPr/>
        </p:nvSpPr>
        <p:spPr>
          <a:xfrm>
            <a:off x="4671188" y="1693795"/>
            <a:ext cx="3551880" cy="2706755"/>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latin typeface="Work Sans" pitchFamily="2" charset="0"/>
            </a:endParaRPr>
          </a:p>
        </p:txBody>
      </p:sp>
      <p:sp>
        <p:nvSpPr>
          <p:cNvPr id="15" name="TextBox 9">
            <a:extLst>
              <a:ext uri="{FF2B5EF4-FFF2-40B4-BE49-F238E27FC236}">
                <a16:creationId xmlns:a16="http://schemas.microsoft.com/office/drawing/2014/main" id="{E877A140-0135-A774-F5C5-8BB2AC2BA533}"/>
              </a:ext>
            </a:extLst>
          </p:cNvPr>
          <p:cNvSpPr txBox="1"/>
          <p:nvPr/>
        </p:nvSpPr>
        <p:spPr>
          <a:xfrm>
            <a:off x="5385712" y="3902462"/>
            <a:ext cx="2122833" cy="261610"/>
          </a:xfrm>
          <a:prstGeom prst="rect">
            <a:avLst/>
          </a:prstGeom>
          <a:noFill/>
        </p:spPr>
        <p:txBody>
          <a:bodyPr wrap="square" rtlCol="0">
            <a:spAutoFit/>
          </a:bodyPr>
          <a:lstStyle>
            <a:defPPr>
              <a:defRPr lang="en-US"/>
            </a:defPPr>
            <a:lvl1pPr marR="0" lvl="0" indent="0" algn="ctr" fontAlgn="auto">
              <a:lnSpc>
                <a:spcPct val="100000"/>
              </a:lnSpc>
              <a:spcBef>
                <a:spcPts val="0"/>
              </a:spcBef>
              <a:spcAft>
                <a:spcPts val="0"/>
              </a:spcAft>
              <a:buClrTx/>
              <a:buSzTx/>
              <a:buFontTx/>
              <a:buNone/>
              <a:tabLst/>
              <a:defRPr kumimoji="0" sz="1400" b="1" i="0" u="none" strike="noStrike" cap="none" spc="0" normalizeH="0" baseline="0">
                <a:ln>
                  <a:noFill/>
                </a:ln>
                <a:solidFill>
                  <a:prstClr val="black">
                    <a:lumMod val="85000"/>
                    <a:lumOff val="15000"/>
                  </a:prstClr>
                </a:solidFill>
                <a:effectLst/>
                <a:uLnTx/>
                <a:uFillTx/>
                <a:latin typeface="Roboto" panose="02000000000000000000" pitchFamily="2" charset="0"/>
                <a:ea typeface="Roboto" panose="02000000000000000000" pitchFamily="2" charset="0"/>
              </a:defRPr>
            </a:lvl1pPr>
          </a:lstStyle>
          <a:p>
            <a:r>
              <a:rPr lang="pt-BR" dirty="0">
                <a:latin typeface="Heebo" pitchFamily="2" charset="-79"/>
              </a:rPr>
              <a:t>item 2</a:t>
            </a:r>
          </a:p>
        </p:txBody>
      </p:sp>
      <p:pic>
        <p:nvPicPr>
          <p:cNvPr id="16" name="Gráfico 15" descr="Selo Tick1 com preenchimento sólido">
            <a:extLst>
              <a:ext uri="{FF2B5EF4-FFF2-40B4-BE49-F238E27FC236}">
                <a16:creationId xmlns:a16="http://schemas.microsoft.com/office/drawing/2014/main" id="{224B4F07-2130-2705-4CC4-E2F603B32A9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3231" y="1486773"/>
            <a:ext cx="387795" cy="387795"/>
          </a:xfrm>
          <a:prstGeom prst="rect">
            <a:avLst/>
          </a:prstGeom>
        </p:spPr>
      </p:pic>
      <p:sp>
        <p:nvSpPr>
          <p:cNvPr id="11" name="Rectangle: Rounded Corners 4">
            <a:extLst>
              <a:ext uri="{FF2B5EF4-FFF2-40B4-BE49-F238E27FC236}">
                <a16:creationId xmlns:a16="http://schemas.microsoft.com/office/drawing/2014/main" id="{07DB2B64-F795-EE09-F686-0DB938F05B79}"/>
              </a:ext>
            </a:extLst>
          </p:cNvPr>
          <p:cNvSpPr/>
          <p:nvPr/>
        </p:nvSpPr>
        <p:spPr>
          <a:xfrm>
            <a:off x="920932" y="1693795"/>
            <a:ext cx="3551880" cy="2706755"/>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latin typeface="Work Sans" pitchFamily="2" charset="0"/>
            </a:endParaRPr>
          </a:p>
        </p:txBody>
      </p:sp>
      <p:sp>
        <p:nvSpPr>
          <p:cNvPr id="12" name="TextBox 9">
            <a:extLst>
              <a:ext uri="{FF2B5EF4-FFF2-40B4-BE49-F238E27FC236}">
                <a16:creationId xmlns:a16="http://schemas.microsoft.com/office/drawing/2014/main" id="{EEB7A619-6E0C-BD90-CE4A-61869EB6A4F8}"/>
              </a:ext>
            </a:extLst>
          </p:cNvPr>
          <p:cNvSpPr txBox="1"/>
          <p:nvPr/>
        </p:nvSpPr>
        <p:spPr>
          <a:xfrm>
            <a:off x="1635456" y="3902462"/>
            <a:ext cx="2122833" cy="30777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lumMod val="85000"/>
                    <a:lumOff val="15000"/>
                  </a:prstClr>
                </a:solidFill>
                <a:effectLst/>
                <a:uLnTx/>
                <a:uFillTx/>
                <a:latin typeface="Heebo" pitchFamily="2" charset="-79"/>
                <a:ea typeface="Roboto" panose="02000000000000000000" pitchFamily="2" charset="0"/>
                <a:cs typeface="+mn-cs"/>
              </a:rPr>
              <a:t>item 1</a:t>
            </a:r>
            <a:endParaRPr kumimoji="0" lang="pt-BR" sz="1400" b="0" i="0" u="none" strike="noStrike" kern="1200" cap="none" spc="0" normalizeH="0" baseline="0" noProof="0" dirty="0">
              <a:ln>
                <a:noFill/>
              </a:ln>
              <a:solidFill>
                <a:prstClr val="black">
                  <a:lumMod val="85000"/>
                  <a:lumOff val="15000"/>
                </a:prstClr>
              </a:solidFill>
              <a:effectLst/>
              <a:uLnTx/>
              <a:uFillTx/>
              <a:latin typeface="Heebo" pitchFamily="2" charset="-79"/>
              <a:ea typeface="Roboto" panose="02000000000000000000" pitchFamily="2" charset="0"/>
              <a:cs typeface="Poppins SemiBold" panose="00000700000000000000" pitchFamily="2" charset="0"/>
            </a:endParaRPr>
          </a:p>
        </p:txBody>
      </p:sp>
      <p:pic>
        <p:nvPicPr>
          <p:cNvPr id="13" name="Gráfico 12" descr="Selo Tick1 com preenchimento sólido">
            <a:extLst>
              <a:ext uri="{FF2B5EF4-FFF2-40B4-BE49-F238E27FC236}">
                <a16:creationId xmlns:a16="http://schemas.microsoft.com/office/drawing/2014/main" id="{A3A5BAFC-A28C-B568-FB51-94775D598F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02975" y="1486773"/>
            <a:ext cx="387795" cy="387795"/>
          </a:xfrm>
          <a:prstGeom prst="rect">
            <a:avLst/>
          </a:prstGeom>
        </p:spPr>
      </p:pic>
      <p:sp>
        <p:nvSpPr>
          <p:cNvPr id="4" name="TextBox 16">
            <a:extLst>
              <a:ext uri="{FF2B5EF4-FFF2-40B4-BE49-F238E27FC236}">
                <a16:creationId xmlns:a16="http://schemas.microsoft.com/office/drawing/2014/main" id="{3EC1A11D-52F0-0E5E-9B7E-70059B63BF07}"/>
              </a:ext>
            </a:extLst>
          </p:cNvPr>
          <p:cNvSpPr txBox="1"/>
          <p:nvPr/>
        </p:nvSpPr>
        <p:spPr>
          <a:xfrm>
            <a:off x="1543051" y="485171"/>
            <a:ext cx="6057898" cy="646331"/>
          </a:xfrm>
          <a:prstGeom prst="rect">
            <a:avLst/>
          </a:prstGeom>
          <a:noFill/>
        </p:spPr>
        <p:txBody>
          <a:bodyPr wrap="square" rtlCol="0">
            <a:spAutoFit/>
          </a:bodyPr>
          <a:lstStyle/>
          <a:p>
            <a:pPr algn="ctr"/>
            <a:r>
              <a:rPr lang="pt-BR" sz="3600" b="1" dirty="0">
                <a:solidFill>
                  <a:schemeClr val="tx1">
                    <a:lumMod val="85000"/>
                    <a:lumOff val="15000"/>
                  </a:schemeClr>
                </a:solidFill>
                <a:latin typeface="Playfair Display" pitchFamily="2" charset="0"/>
                <a:ea typeface="Roboto" panose="02000000000000000000" pitchFamily="2" charset="0"/>
                <a:cs typeface="Poppins" panose="00000500000000000000" pitchFamily="2" charset="0"/>
              </a:rPr>
              <a:t>Serviços</a:t>
            </a:r>
          </a:p>
        </p:txBody>
      </p:sp>
      <p:cxnSp>
        <p:nvCxnSpPr>
          <p:cNvPr id="5" name="Straight Connector 11">
            <a:extLst>
              <a:ext uri="{FF2B5EF4-FFF2-40B4-BE49-F238E27FC236}">
                <a16:creationId xmlns:a16="http://schemas.microsoft.com/office/drawing/2014/main" id="{6F14F8A0-11BC-162A-16DA-4B85DAB94AD0}"/>
              </a:ext>
            </a:extLst>
          </p:cNvPr>
          <p:cNvCxnSpPr>
            <a:cxnSpLocks/>
          </p:cNvCxnSpPr>
          <p:nvPr/>
        </p:nvCxnSpPr>
        <p:spPr>
          <a:xfrm>
            <a:off x="5597954" y="80833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11">
            <a:extLst>
              <a:ext uri="{FF2B5EF4-FFF2-40B4-BE49-F238E27FC236}">
                <a16:creationId xmlns:a16="http://schemas.microsoft.com/office/drawing/2014/main" id="{CB08BA22-2889-F96B-A48E-2B56426D44F1}"/>
              </a:ext>
            </a:extLst>
          </p:cNvPr>
          <p:cNvCxnSpPr>
            <a:cxnSpLocks/>
          </p:cNvCxnSpPr>
          <p:nvPr/>
        </p:nvCxnSpPr>
        <p:spPr>
          <a:xfrm>
            <a:off x="3046317" y="80833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Retângulo 1">
            <a:extLst>
              <a:ext uri="{FF2B5EF4-FFF2-40B4-BE49-F238E27FC236}">
                <a16:creationId xmlns:a16="http://schemas.microsoft.com/office/drawing/2014/main" id="{04FA02FC-1314-C3C6-76D2-2A326FE02B82}"/>
              </a:ext>
            </a:extLst>
          </p:cNvPr>
          <p:cNvSpPr/>
          <p:nvPr/>
        </p:nvSpPr>
        <p:spPr>
          <a:xfrm>
            <a:off x="0" y="4905375"/>
            <a:ext cx="914400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Heebo" pitchFamily="2" charset="-79"/>
              <a:ea typeface="Roboto" panose="02000000000000000000" pitchFamily="2" charset="0"/>
            </a:endParaRPr>
          </a:p>
        </p:txBody>
      </p:sp>
      <p:sp>
        <p:nvSpPr>
          <p:cNvPr id="27" name="Espaço Reservado para Imagem 26">
            <a:extLst>
              <a:ext uri="{FF2B5EF4-FFF2-40B4-BE49-F238E27FC236}">
                <a16:creationId xmlns:a16="http://schemas.microsoft.com/office/drawing/2014/main" id="{FCE21D08-4A82-8C07-F4D7-55ABBF3FA5BE}"/>
              </a:ext>
            </a:extLst>
          </p:cNvPr>
          <p:cNvSpPr>
            <a:spLocks noGrp="1"/>
          </p:cNvSpPr>
          <p:nvPr>
            <p:ph type="pic" sz="quarter" idx="11"/>
          </p:nvPr>
        </p:nvSpPr>
        <p:spPr/>
        <p:txBody>
          <a:bodyPr/>
          <a:lstStyle/>
          <a:p>
            <a:endParaRPr lang="pt-BR"/>
          </a:p>
        </p:txBody>
      </p:sp>
      <p:sp>
        <p:nvSpPr>
          <p:cNvPr id="29" name="Espaço Reservado para Imagem 28">
            <a:extLst>
              <a:ext uri="{FF2B5EF4-FFF2-40B4-BE49-F238E27FC236}">
                <a16:creationId xmlns:a16="http://schemas.microsoft.com/office/drawing/2014/main" id="{7ACD8C85-F1A4-ED05-620B-BAE376AF5016}"/>
              </a:ext>
            </a:extLst>
          </p:cNvPr>
          <p:cNvSpPr>
            <a:spLocks noGrp="1"/>
          </p:cNvSpPr>
          <p:nvPr>
            <p:ph type="pic" sz="quarter" idx="18"/>
          </p:nvPr>
        </p:nvSpPr>
        <p:spPr/>
        <p:txBody>
          <a:bodyPr/>
          <a:lstStyle/>
          <a:p>
            <a:endParaRPr lang="pt-BR"/>
          </a:p>
        </p:txBody>
      </p:sp>
    </p:spTree>
    <p:extLst>
      <p:ext uri="{BB962C8B-B14F-4D97-AF65-F5344CB8AC3E}">
        <p14:creationId xmlns:p14="http://schemas.microsoft.com/office/powerpoint/2010/main" val="414919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Agrupar 31">
            <a:extLst>
              <a:ext uri="{FF2B5EF4-FFF2-40B4-BE49-F238E27FC236}">
                <a16:creationId xmlns:a16="http://schemas.microsoft.com/office/drawing/2014/main" id="{3C6403F0-EEC6-37CE-5803-9AA1989E778A}"/>
              </a:ext>
            </a:extLst>
          </p:cNvPr>
          <p:cNvGrpSpPr/>
          <p:nvPr/>
        </p:nvGrpSpPr>
        <p:grpSpPr>
          <a:xfrm>
            <a:off x="826465" y="1765825"/>
            <a:ext cx="7491071" cy="2653775"/>
            <a:chOff x="567079" y="1758578"/>
            <a:chExt cx="7491071" cy="2289547"/>
          </a:xfrm>
        </p:grpSpPr>
        <p:sp>
          <p:nvSpPr>
            <p:cNvPr id="33" name="Rectangle: Rounded Corners 4">
              <a:extLst>
                <a:ext uri="{FF2B5EF4-FFF2-40B4-BE49-F238E27FC236}">
                  <a16:creationId xmlns:a16="http://schemas.microsoft.com/office/drawing/2014/main" id="{2A552FE2-103E-00B0-8D5C-37B0E3A24752}"/>
                </a:ext>
              </a:extLst>
            </p:cNvPr>
            <p:cNvSpPr/>
            <p:nvPr/>
          </p:nvSpPr>
          <p:spPr>
            <a:xfrm>
              <a:off x="567079" y="1758580"/>
              <a:ext cx="2347571" cy="2289545"/>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34" name="Rectangle: Rounded Corners 4">
              <a:extLst>
                <a:ext uri="{FF2B5EF4-FFF2-40B4-BE49-F238E27FC236}">
                  <a16:creationId xmlns:a16="http://schemas.microsoft.com/office/drawing/2014/main" id="{ADE5D77E-E7F3-8CB1-3BAB-98CC7467B4C7}"/>
                </a:ext>
              </a:extLst>
            </p:cNvPr>
            <p:cNvSpPr/>
            <p:nvPr/>
          </p:nvSpPr>
          <p:spPr>
            <a:xfrm>
              <a:off x="3138829" y="1758579"/>
              <a:ext cx="2347571" cy="2289545"/>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35" name="Rectangle: Rounded Corners 4">
              <a:extLst>
                <a:ext uri="{FF2B5EF4-FFF2-40B4-BE49-F238E27FC236}">
                  <a16:creationId xmlns:a16="http://schemas.microsoft.com/office/drawing/2014/main" id="{0D0105A8-DD6D-BECB-180D-44694AE94329}"/>
                </a:ext>
              </a:extLst>
            </p:cNvPr>
            <p:cNvSpPr/>
            <p:nvPr/>
          </p:nvSpPr>
          <p:spPr>
            <a:xfrm>
              <a:off x="5710579" y="1758578"/>
              <a:ext cx="2347571" cy="2289545"/>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grpSp>
      <p:sp>
        <p:nvSpPr>
          <p:cNvPr id="4" name="TextBox 16">
            <a:extLst>
              <a:ext uri="{FF2B5EF4-FFF2-40B4-BE49-F238E27FC236}">
                <a16:creationId xmlns:a16="http://schemas.microsoft.com/office/drawing/2014/main" id="{3EC1A11D-52F0-0E5E-9B7E-70059B63BF07}"/>
              </a:ext>
            </a:extLst>
          </p:cNvPr>
          <p:cNvSpPr txBox="1"/>
          <p:nvPr/>
        </p:nvSpPr>
        <p:spPr>
          <a:xfrm>
            <a:off x="1543051" y="485171"/>
            <a:ext cx="6057898" cy="646331"/>
          </a:xfrm>
          <a:prstGeom prst="rect">
            <a:avLst/>
          </a:prstGeom>
          <a:noFill/>
        </p:spPr>
        <p:txBody>
          <a:bodyPr wrap="square" rtlCol="0">
            <a:spAutoFit/>
          </a:bodyPr>
          <a:lstStyle/>
          <a:p>
            <a:pPr algn="ctr"/>
            <a:r>
              <a:rPr lang="pt-BR" sz="3600" b="1" dirty="0">
                <a:solidFill>
                  <a:schemeClr val="tx1">
                    <a:lumMod val="85000"/>
                    <a:lumOff val="15000"/>
                  </a:schemeClr>
                </a:solidFill>
                <a:latin typeface="Playfair Display" pitchFamily="2" charset="0"/>
                <a:ea typeface="Roboto" panose="02000000000000000000" pitchFamily="2" charset="0"/>
                <a:cs typeface="Poppins" panose="00000500000000000000" pitchFamily="2" charset="0"/>
              </a:rPr>
              <a:t>Serviços</a:t>
            </a:r>
          </a:p>
        </p:txBody>
      </p:sp>
      <p:cxnSp>
        <p:nvCxnSpPr>
          <p:cNvPr id="5" name="Straight Connector 11">
            <a:extLst>
              <a:ext uri="{FF2B5EF4-FFF2-40B4-BE49-F238E27FC236}">
                <a16:creationId xmlns:a16="http://schemas.microsoft.com/office/drawing/2014/main" id="{6F14F8A0-11BC-162A-16DA-4B85DAB94AD0}"/>
              </a:ext>
            </a:extLst>
          </p:cNvPr>
          <p:cNvCxnSpPr>
            <a:cxnSpLocks/>
          </p:cNvCxnSpPr>
          <p:nvPr/>
        </p:nvCxnSpPr>
        <p:spPr>
          <a:xfrm>
            <a:off x="5597954" y="80833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11">
            <a:extLst>
              <a:ext uri="{FF2B5EF4-FFF2-40B4-BE49-F238E27FC236}">
                <a16:creationId xmlns:a16="http://schemas.microsoft.com/office/drawing/2014/main" id="{CB08BA22-2889-F96B-A48E-2B56426D44F1}"/>
              </a:ext>
            </a:extLst>
          </p:cNvPr>
          <p:cNvCxnSpPr>
            <a:cxnSpLocks/>
          </p:cNvCxnSpPr>
          <p:nvPr/>
        </p:nvCxnSpPr>
        <p:spPr>
          <a:xfrm>
            <a:off x="3046317" y="80833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7" name="Retângulo 96">
            <a:extLst>
              <a:ext uri="{FF2B5EF4-FFF2-40B4-BE49-F238E27FC236}">
                <a16:creationId xmlns:a16="http://schemas.microsoft.com/office/drawing/2014/main" id="{EE6892F4-E46D-0679-71A3-56240E581C17}"/>
              </a:ext>
            </a:extLst>
          </p:cNvPr>
          <p:cNvSpPr/>
          <p:nvPr/>
        </p:nvSpPr>
        <p:spPr>
          <a:xfrm>
            <a:off x="0" y="4905375"/>
            <a:ext cx="914400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Heebo" pitchFamily="2" charset="-79"/>
              <a:ea typeface="Roboto" panose="02000000000000000000" pitchFamily="2" charset="0"/>
            </a:endParaRPr>
          </a:p>
        </p:txBody>
      </p:sp>
      <p:sp>
        <p:nvSpPr>
          <p:cNvPr id="31" name="Espaço Reservado para Imagem 30">
            <a:extLst>
              <a:ext uri="{FF2B5EF4-FFF2-40B4-BE49-F238E27FC236}">
                <a16:creationId xmlns:a16="http://schemas.microsoft.com/office/drawing/2014/main" id="{BE381152-1103-1B8A-2392-93C4A80D82CE}"/>
              </a:ext>
            </a:extLst>
          </p:cNvPr>
          <p:cNvSpPr>
            <a:spLocks noGrp="1"/>
          </p:cNvSpPr>
          <p:nvPr>
            <p:ph type="pic" sz="quarter" idx="20"/>
          </p:nvPr>
        </p:nvSpPr>
        <p:spPr/>
        <p:txBody>
          <a:bodyPr/>
          <a:lstStyle/>
          <a:p>
            <a:endParaRPr lang="pt-BR"/>
          </a:p>
        </p:txBody>
      </p:sp>
      <p:sp>
        <p:nvSpPr>
          <p:cNvPr id="29" name="Espaço Reservado para Imagem 28">
            <a:extLst>
              <a:ext uri="{FF2B5EF4-FFF2-40B4-BE49-F238E27FC236}">
                <a16:creationId xmlns:a16="http://schemas.microsoft.com/office/drawing/2014/main" id="{ED5DBCE2-33E3-A7A3-FFE7-D5DD614C151E}"/>
              </a:ext>
            </a:extLst>
          </p:cNvPr>
          <p:cNvSpPr>
            <a:spLocks noGrp="1"/>
          </p:cNvSpPr>
          <p:nvPr>
            <p:ph type="pic" sz="quarter" idx="18"/>
          </p:nvPr>
        </p:nvSpPr>
        <p:spPr/>
        <p:txBody>
          <a:bodyPr/>
          <a:lstStyle/>
          <a:p>
            <a:endParaRPr lang="pt-BR"/>
          </a:p>
        </p:txBody>
      </p:sp>
      <p:sp>
        <p:nvSpPr>
          <p:cNvPr id="28" name="Espaço Reservado para Imagem 27">
            <a:extLst>
              <a:ext uri="{FF2B5EF4-FFF2-40B4-BE49-F238E27FC236}">
                <a16:creationId xmlns:a16="http://schemas.microsoft.com/office/drawing/2014/main" id="{B7C4F496-0F09-823C-626B-A26C16E8EC4D}"/>
              </a:ext>
            </a:extLst>
          </p:cNvPr>
          <p:cNvSpPr>
            <a:spLocks noGrp="1"/>
          </p:cNvSpPr>
          <p:nvPr>
            <p:ph type="pic" sz="quarter" idx="11"/>
          </p:nvPr>
        </p:nvSpPr>
        <p:spPr/>
        <p:txBody>
          <a:bodyPr/>
          <a:lstStyle/>
          <a:p>
            <a:endParaRPr lang="pt-BR"/>
          </a:p>
        </p:txBody>
      </p:sp>
      <p:pic>
        <p:nvPicPr>
          <p:cNvPr id="36" name="Gráfico 35" descr="Selo Tick1 com preenchimento sólido">
            <a:extLst>
              <a:ext uri="{FF2B5EF4-FFF2-40B4-BE49-F238E27FC236}">
                <a16:creationId xmlns:a16="http://schemas.microsoft.com/office/drawing/2014/main" id="{7A0839F8-EFF0-6890-240C-D4DBC90F55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40004" y="1567341"/>
            <a:ext cx="320492" cy="320492"/>
          </a:xfrm>
          <a:prstGeom prst="rect">
            <a:avLst/>
          </a:prstGeom>
        </p:spPr>
      </p:pic>
      <p:pic>
        <p:nvPicPr>
          <p:cNvPr id="37" name="Gráfico 36" descr="Selo Tick1 com preenchimento sólido">
            <a:extLst>
              <a:ext uri="{FF2B5EF4-FFF2-40B4-BE49-F238E27FC236}">
                <a16:creationId xmlns:a16="http://schemas.microsoft.com/office/drawing/2014/main" id="{8F1D939C-7001-AE8C-424F-AB33FD95EF1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11753" y="1605579"/>
            <a:ext cx="320492" cy="320492"/>
          </a:xfrm>
          <a:prstGeom prst="rect">
            <a:avLst/>
          </a:prstGeom>
        </p:spPr>
      </p:pic>
      <p:pic>
        <p:nvPicPr>
          <p:cNvPr id="38" name="Gráfico 37" descr="Selo Tick1 com preenchimento sólido">
            <a:extLst>
              <a:ext uri="{FF2B5EF4-FFF2-40B4-BE49-F238E27FC236}">
                <a16:creationId xmlns:a16="http://schemas.microsoft.com/office/drawing/2014/main" id="{055D7B62-598C-67EB-4F53-EAB55A9A75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83502" y="1643817"/>
            <a:ext cx="320492" cy="320492"/>
          </a:xfrm>
          <a:prstGeom prst="rect">
            <a:avLst/>
          </a:prstGeom>
        </p:spPr>
      </p:pic>
      <p:sp>
        <p:nvSpPr>
          <p:cNvPr id="46" name="TextBox 9">
            <a:extLst>
              <a:ext uri="{FF2B5EF4-FFF2-40B4-BE49-F238E27FC236}">
                <a16:creationId xmlns:a16="http://schemas.microsoft.com/office/drawing/2014/main" id="{36323999-2B34-D156-1365-FCD5197D1DEB}"/>
              </a:ext>
            </a:extLst>
          </p:cNvPr>
          <p:cNvSpPr txBox="1"/>
          <p:nvPr/>
        </p:nvSpPr>
        <p:spPr>
          <a:xfrm>
            <a:off x="1266825" y="3940179"/>
            <a:ext cx="1466850" cy="30777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lumMod val="85000"/>
                    <a:lumOff val="15000"/>
                  </a:prstClr>
                </a:solidFill>
                <a:effectLst/>
                <a:uLnTx/>
                <a:uFillTx/>
                <a:latin typeface="Heebo" pitchFamily="2" charset="-79"/>
                <a:ea typeface="Roboto" panose="02000000000000000000" pitchFamily="2" charset="0"/>
                <a:cs typeface="+mn-cs"/>
              </a:rPr>
              <a:t>item 1</a:t>
            </a:r>
            <a:endParaRPr kumimoji="0" lang="pt-BR" sz="1400" b="0" i="0" u="none" strike="noStrike" kern="1200" cap="none" spc="0" normalizeH="0" baseline="0" noProof="0" dirty="0">
              <a:ln>
                <a:noFill/>
              </a:ln>
              <a:solidFill>
                <a:prstClr val="black">
                  <a:lumMod val="85000"/>
                  <a:lumOff val="15000"/>
                </a:prstClr>
              </a:solidFill>
              <a:effectLst/>
              <a:uLnTx/>
              <a:uFillTx/>
              <a:latin typeface="Heebo" pitchFamily="2" charset="-79"/>
              <a:ea typeface="Roboto" panose="02000000000000000000" pitchFamily="2" charset="0"/>
              <a:cs typeface="Poppins SemiBold" panose="00000700000000000000" pitchFamily="2" charset="0"/>
            </a:endParaRPr>
          </a:p>
        </p:txBody>
      </p:sp>
      <p:sp>
        <p:nvSpPr>
          <p:cNvPr id="47" name="TextBox 9">
            <a:extLst>
              <a:ext uri="{FF2B5EF4-FFF2-40B4-BE49-F238E27FC236}">
                <a16:creationId xmlns:a16="http://schemas.microsoft.com/office/drawing/2014/main" id="{674E39C1-43C4-C254-3E5C-273D0EDE1240}"/>
              </a:ext>
            </a:extLst>
          </p:cNvPr>
          <p:cNvSpPr txBox="1"/>
          <p:nvPr/>
        </p:nvSpPr>
        <p:spPr>
          <a:xfrm>
            <a:off x="3838574" y="3940179"/>
            <a:ext cx="1466850" cy="30777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lumMod val="85000"/>
                    <a:lumOff val="15000"/>
                  </a:prstClr>
                </a:solidFill>
                <a:effectLst/>
                <a:uLnTx/>
                <a:uFillTx/>
                <a:latin typeface="Heebo" pitchFamily="2" charset="-79"/>
                <a:ea typeface="Roboto" panose="02000000000000000000" pitchFamily="2" charset="0"/>
                <a:cs typeface="+mn-cs"/>
              </a:rPr>
              <a:t>item 2</a:t>
            </a:r>
            <a:endParaRPr kumimoji="0" lang="pt-BR" sz="1400" b="0" i="0" u="none" strike="noStrike" kern="1200" cap="none" spc="0" normalizeH="0" baseline="0" noProof="0" dirty="0">
              <a:ln>
                <a:noFill/>
              </a:ln>
              <a:solidFill>
                <a:prstClr val="black">
                  <a:lumMod val="85000"/>
                  <a:lumOff val="15000"/>
                </a:prstClr>
              </a:solidFill>
              <a:effectLst/>
              <a:uLnTx/>
              <a:uFillTx/>
              <a:latin typeface="Heebo" pitchFamily="2" charset="-79"/>
              <a:ea typeface="Roboto" panose="02000000000000000000" pitchFamily="2" charset="0"/>
              <a:cs typeface="Poppins SemiBold" panose="00000700000000000000" pitchFamily="2" charset="0"/>
            </a:endParaRPr>
          </a:p>
        </p:txBody>
      </p:sp>
      <p:sp>
        <p:nvSpPr>
          <p:cNvPr id="48" name="TextBox 9">
            <a:extLst>
              <a:ext uri="{FF2B5EF4-FFF2-40B4-BE49-F238E27FC236}">
                <a16:creationId xmlns:a16="http://schemas.microsoft.com/office/drawing/2014/main" id="{F7BBF8CC-886A-7E46-3528-B559E1BA5E7C}"/>
              </a:ext>
            </a:extLst>
          </p:cNvPr>
          <p:cNvSpPr txBox="1"/>
          <p:nvPr/>
        </p:nvSpPr>
        <p:spPr>
          <a:xfrm>
            <a:off x="6410323" y="3940179"/>
            <a:ext cx="1466850" cy="307777"/>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400" b="1" i="0" u="none" strike="noStrike" kern="1200" cap="none" spc="0" normalizeH="0" baseline="0" noProof="0" dirty="0">
                <a:ln>
                  <a:noFill/>
                </a:ln>
                <a:solidFill>
                  <a:prstClr val="black">
                    <a:lumMod val="85000"/>
                    <a:lumOff val="15000"/>
                  </a:prstClr>
                </a:solidFill>
                <a:effectLst/>
                <a:uLnTx/>
                <a:uFillTx/>
                <a:latin typeface="Heebo" pitchFamily="2" charset="-79"/>
                <a:ea typeface="Roboto" panose="02000000000000000000" pitchFamily="2" charset="0"/>
                <a:cs typeface="+mn-cs"/>
              </a:rPr>
              <a:t>item 3</a:t>
            </a:r>
            <a:endParaRPr kumimoji="0" lang="pt-BR" sz="1400" b="0" i="0" u="none" strike="noStrike" kern="1200" cap="none" spc="0" normalizeH="0" baseline="0" noProof="0" dirty="0">
              <a:ln>
                <a:noFill/>
              </a:ln>
              <a:solidFill>
                <a:prstClr val="black">
                  <a:lumMod val="85000"/>
                  <a:lumOff val="15000"/>
                </a:prstClr>
              </a:solidFill>
              <a:effectLst/>
              <a:uLnTx/>
              <a:uFillTx/>
              <a:latin typeface="Heebo" pitchFamily="2" charset="-79"/>
              <a:ea typeface="Roboto" panose="02000000000000000000" pitchFamily="2" charset="0"/>
              <a:cs typeface="Poppins SemiBold" panose="00000700000000000000" pitchFamily="2" charset="0"/>
            </a:endParaRPr>
          </a:p>
        </p:txBody>
      </p:sp>
    </p:spTree>
    <p:extLst>
      <p:ext uri="{BB962C8B-B14F-4D97-AF65-F5344CB8AC3E}">
        <p14:creationId xmlns:p14="http://schemas.microsoft.com/office/powerpoint/2010/main" val="1674717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6">
            <a:extLst>
              <a:ext uri="{FF2B5EF4-FFF2-40B4-BE49-F238E27FC236}">
                <a16:creationId xmlns:a16="http://schemas.microsoft.com/office/drawing/2014/main" id="{3EC1A11D-52F0-0E5E-9B7E-70059B63BF07}"/>
              </a:ext>
            </a:extLst>
          </p:cNvPr>
          <p:cNvSpPr txBox="1"/>
          <p:nvPr/>
        </p:nvSpPr>
        <p:spPr>
          <a:xfrm>
            <a:off x="1543051" y="485171"/>
            <a:ext cx="6057898" cy="646331"/>
          </a:xfrm>
          <a:prstGeom prst="rect">
            <a:avLst/>
          </a:prstGeom>
          <a:noFill/>
        </p:spPr>
        <p:txBody>
          <a:bodyPr wrap="square" rtlCol="0">
            <a:spAutoFit/>
          </a:bodyPr>
          <a:lstStyle/>
          <a:p>
            <a:pPr algn="ctr"/>
            <a:r>
              <a:rPr lang="pt-BR" sz="3600" b="1" dirty="0">
                <a:solidFill>
                  <a:schemeClr val="tx1">
                    <a:lumMod val="85000"/>
                    <a:lumOff val="15000"/>
                  </a:schemeClr>
                </a:solidFill>
                <a:latin typeface="Playfair Display" pitchFamily="2" charset="0"/>
                <a:ea typeface="Roboto" panose="02000000000000000000" pitchFamily="2" charset="0"/>
                <a:cs typeface="Poppins" panose="00000500000000000000" pitchFamily="2" charset="0"/>
              </a:rPr>
              <a:t>Serviços</a:t>
            </a:r>
          </a:p>
        </p:txBody>
      </p:sp>
      <p:cxnSp>
        <p:nvCxnSpPr>
          <p:cNvPr id="5" name="Straight Connector 11">
            <a:extLst>
              <a:ext uri="{FF2B5EF4-FFF2-40B4-BE49-F238E27FC236}">
                <a16:creationId xmlns:a16="http://schemas.microsoft.com/office/drawing/2014/main" id="{6F14F8A0-11BC-162A-16DA-4B85DAB94AD0}"/>
              </a:ext>
            </a:extLst>
          </p:cNvPr>
          <p:cNvCxnSpPr>
            <a:cxnSpLocks/>
          </p:cNvCxnSpPr>
          <p:nvPr/>
        </p:nvCxnSpPr>
        <p:spPr>
          <a:xfrm>
            <a:off x="5597954" y="80833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 name="Straight Connector 11">
            <a:extLst>
              <a:ext uri="{FF2B5EF4-FFF2-40B4-BE49-F238E27FC236}">
                <a16:creationId xmlns:a16="http://schemas.microsoft.com/office/drawing/2014/main" id="{CB08BA22-2889-F96B-A48E-2B56426D44F1}"/>
              </a:ext>
            </a:extLst>
          </p:cNvPr>
          <p:cNvCxnSpPr>
            <a:cxnSpLocks/>
          </p:cNvCxnSpPr>
          <p:nvPr/>
        </p:nvCxnSpPr>
        <p:spPr>
          <a:xfrm>
            <a:off x="3046317" y="80833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7" name="Retângulo 96">
            <a:extLst>
              <a:ext uri="{FF2B5EF4-FFF2-40B4-BE49-F238E27FC236}">
                <a16:creationId xmlns:a16="http://schemas.microsoft.com/office/drawing/2014/main" id="{EE6892F4-E46D-0679-71A3-56240E581C17}"/>
              </a:ext>
            </a:extLst>
          </p:cNvPr>
          <p:cNvSpPr/>
          <p:nvPr/>
        </p:nvSpPr>
        <p:spPr>
          <a:xfrm>
            <a:off x="0" y="4905375"/>
            <a:ext cx="914400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Heebo" pitchFamily="2" charset="-79"/>
              <a:ea typeface="Roboto" panose="02000000000000000000" pitchFamily="2" charset="0"/>
            </a:endParaRPr>
          </a:p>
        </p:txBody>
      </p:sp>
      <p:sp>
        <p:nvSpPr>
          <p:cNvPr id="2" name="Rectangle: Rounded Corners 4">
            <a:extLst>
              <a:ext uri="{FF2B5EF4-FFF2-40B4-BE49-F238E27FC236}">
                <a16:creationId xmlns:a16="http://schemas.microsoft.com/office/drawing/2014/main" id="{B9D5CEA5-8BB4-8271-549F-E655261E050D}"/>
              </a:ext>
            </a:extLst>
          </p:cNvPr>
          <p:cNvSpPr/>
          <p:nvPr/>
        </p:nvSpPr>
        <p:spPr>
          <a:xfrm>
            <a:off x="433015" y="1758580"/>
            <a:ext cx="1951942" cy="2579078"/>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sz="1350" dirty="0">
              <a:latin typeface="Work Sans" pitchFamily="2" charset="0"/>
            </a:endParaRPr>
          </a:p>
        </p:txBody>
      </p:sp>
      <p:sp>
        <p:nvSpPr>
          <p:cNvPr id="3" name="TextBox 9">
            <a:extLst>
              <a:ext uri="{FF2B5EF4-FFF2-40B4-BE49-F238E27FC236}">
                <a16:creationId xmlns:a16="http://schemas.microsoft.com/office/drawing/2014/main" id="{3382700B-7878-4177-0260-FC15238DA294}"/>
              </a:ext>
            </a:extLst>
          </p:cNvPr>
          <p:cNvSpPr txBox="1"/>
          <p:nvPr/>
        </p:nvSpPr>
        <p:spPr>
          <a:xfrm>
            <a:off x="443549" y="3872590"/>
            <a:ext cx="1930876" cy="261610"/>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prstClr val="black">
                    <a:lumMod val="85000"/>
                    <a:lumOff val="15000"/>
                  </a:prstClr>
                </a:solidFill>
                <a:effectLst/>
                <a:uLnTx/>
                <a:uFillTx/>
                <a:latin typeface="Heebo" pitchFamily="2" charset="-79"/>
                <a:ea typeface="Roboto" panose="02000000000000000000" pitchFamily="2" charset="0"/>
                <a:cs typeface="+mn-cs"/>
              </a:rPr>
              <a:t>item 1</a:t>
            </a:r>
            <a:endParaRPr kumimoji="0" lang="pt-BR" sz="1100" b="0" i="0" u="none" strike="noStrike" kern="1200" cap="none" spc="0" normalizeH="0" baseline="0" noProof="0" dirty="0">
              <a:ln>
                <a:noFill/>
              </a:ln>
              <a:solidFill>
                <a:prstClr val="black">
                  <a:lumMod val="85000"/>
                  <a:lumOff val="15000"/>
                </a:prstClr>
              </a:solidFill>
              <a:effectLst/>
              <a:uLnTx/>
              <a:uFillTx/>
              <a:latin typeface="Heebo" pitchFamily="2" charset="-79"/>
              <a:ea typeface="Roboto" panose="02000000000000000000" pitchFamily="2" charset="0"/>
              <a:cs typeface="Poppins SemiBold" panose="00000700000000000000" pitchFamily="2" charset="0"/>
            </a:endParaRPr>
          </a:p>
        </p:txBody>
      </p:sp>
      <p:pic>
        <p:nvPicPr>
          <p:cNvPr id="7" name="Gráfico 6" descr="Selo Tick1 com preenchimento sólido">
            <a:extLst>
              <a:ext uri="{FF2B5EF4-FFF2-40B4-BE49-F238E27FC236}">
                <a16:creationId xmlns:a16="http://schemas.microsoft.com/office/drawing/2014/main" id="{07728310-7B5A-A00A-27A4-31F99E230F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80052" y="1633538"/>
            <a:ext cx="257867" cy="273454"/>
          </a:xfrm>
          <a:prstGeom prst="rect">
            <a:avLst/>
          </a:prstGeom>
        </p:spPr>
      </p:pic>
      <p:sp>
        <p:nvSpPr>
          <p:cNvPr id="8" name="Rectangle: Rounded Corners 4">
            <a:extLst>
              <a:ext uri="{FF2B5EF4-FFF2-40B4-BE49-F238E27FC236}">
                <a16:creationId xmlns:a16="http://schemas.microsoft.com/office/drawing/2014/main" id="{8F460F8F-98D4-6916-6491-FF0C9158ED26}"/>
              </a:ext>
            </a:extLst>
          </p:cNvPr>
          <p:cNvSpPr/>
          <p:nvPr/>
        </p:nvSpPr>
        <p:spPr>
          <a:xfrm>
            <a:off x="2541691" y="1758580"/>
            <a:ext cx="1951942" cy="2579078"/>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latin typeface="Work Sans" pitchFamily="2" charset="0"/>
            </a:endParaRPr>
          </a:p>
        </p:txBody>
      </p:sp>
      <p:sp>
        <p:nvSpPr>
          <p:cNvPr id="9" name="TextBox 9">
            <a:extLst>
              <a:ext uri="{FF2B5EF4-FFF2-40B4-BE49-F238E27FC236}">
                <a16:creationId xmlns:a16="http://schemas.microsoft.com/office/drawing/2014/main" id="{67AE09D8-3697-B0E9-4B58-46C6A406B8BD}"/>
              </a:ext>
            </a:extLst>
          </p:cNvPr>
          <p:cNvSpPr txBox="1"/>
          <p:nvPr/>
        </p:nvSpPr>
        <p:spPr>
          <a:xfrm>
            <a:off x="2552225" y="3872590"/>
            <a:ext cx="1930876" cy="261610"/>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prstClr val="black">
                    <a:lumMod val="85000"/>
                    <a:lumOff val="15000"/>
                  </a:prstClr>
                </a:solidFill>
                <a:effectLst/>
                <a:uLnTx/>
                <a:uFillTx/>
                <a:latin typeface="Heebo" pitchFamily="2" charset="-79"/>
                <a:ea typeface="Roboto" panose="02000000000000000000" pitchFamily="2" charset="0"/>
                <a:cs typeface="+mn-cs"/>
              </a:rPr>
              <a:t>item 2</a:t>
            </a:r>
            <a:endParaRPr kumimoji="0" lang="pt-BR" sz="1100" b="0" i="0" u="none" strike="noStrike" kern="1200" cap="none" spc="0" normalizeH="0" baseline="0" noProof="0" dirty="0">
              <a:ln>
                <a:noFill/>
              </a:ln>
              <a:solidFill>
                <a:prstClr val="black">
                  <a:lumMod val="85000"/>
                  <a:lumOff val="15000"/>
                </a:prstClr>
              </a:solidFill>
              <a:effectLst/>
              <a:uLnTx/>
              <a:uFillTx/>
              <a:latin typeface="Heebo" pitchFamily="2" charset="-79"/>
              <a:ea typeface="Roboto" panose="02000000000000000000" pitchFamily="2" charset="0"/>
              <a:cs typeface="Poppins SemiBold" panose="00000700000000000000" pitchFamily="2" charset="0"/>
            </a:endParaRPr>
          </a:p>
        </p:txBody>
      </p:sp>
      <p:pic>
        <p:nvPicPr>
          <p:cNvPr id="10" name="Gráfico 9" descr="Selo Tick1 com preenchimento sólido">
            <a:extLst>
              <a:ext uri="{FF2B5EF4-FFF2-40B4-BE49-F238E27FC236}">
                <a16:creationId xmlns:a16="http://schemas.microsoft.com/office/drawing/2014/main" id="{515D2C63-C0A5-A99C-0B2E-A0A56D4CA9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88728" y="1633538"/>
            <a:ext cx="257867" cy="273454"/>
          </a:xfrm>
          <a:prstGeom prst="rect">
            <a:avLst/>
          </a:prstGeom>
        </p:spPr>
      </p:pic>
      <p:sp>
        <p:nvSpPr>
          <p:cNvPr id="11" name="Rectangle: Rounded Corners 4">
            <a:extLst>
              <a:ext uri="{FF2B5EF4-FFF2-40B4-BE49-F238E27FC236}">
                <a16:creationId xmlns:a16="http://schemas.microsoft.com/office/drawing/2014/main" id="{7C2531D2-7873-32EA-41AA-32253E20D118}"/>
              </a:ext>
            </a:extLst>
          </p:cNvPr>
          <p:cNvSpPr/>
          <p:nvPr/>
        </p:nvSpPr>
        <p:spPr>
          <a:xfrm>
            <a:off x="4650367" y="1758580"/>
            <a:ext cx="1951942" cy="2579078"/>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latin typeface="Work Sans" pitchFamily="2" charset="0"/>
            </a:endParaRPr>
          </a:p>
        </p:txBody>
      </p:sp>
      <p:sp>
        <p:nvSpPr>
          <p:cNvPr id="12" name="TextBox 9">
            <a:extLst>
              <a:ext uri="{FF2B5EF4-FFF2-40B4-BE49-F238E27FC236}">
                <a16:creationId xmlns:a16="http://schemas.microsoft.com/office/drawing/2014/main" id="{3C201AC0-AE53-B8B9-E8F4-52B79455D23F}"/>
              </a:ext>
            </a:extLst>
          </p:cNvPr>
          <p:cNvSpPr txBox="1"/>
          <p:nvPr/>
        </p:nvSpPr>
        <p:spPr>
          <a:xfrm>
            <a:off x="4660901" y="3872590"/>
            <a:ext cx="1930876" cy="261610"/>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prstClr val="black">
                    <a:lumMod val="85000"/>
                    <a:lumOff val="15000"/>
                  </a:prstClr>
                </a:solidFill>
                <a:effectLst/>
                <a:uLnTx/>
                <a:uFillTx/>
                <a:latin typeface="Heebo" pitchFamily="2" charset="-79"/>
                <a:ea typeface="Roboto" panose="02000000000000000000" pitchFamily="2" charset="0"/>
                <a:cs typeface="+mn-cs"/>
              </a:rPr>
              <a:t>item 3</a:t>
            </a:r>
            <a:endParaRPr kumimoji="0" lang="pt-BR" sz="1100" b="0" i="0" u="none" strike="noStrike" kern="1200" cap="none" spc="0" normalizeH="0" baseline="0" noProof="0" dirty="0">
              <a:ln>
                <a:noFill/>
              </a:ln>
              <a:solidFill>
                <a:prstClr val="black">
                  <a:lumMod val="85000"/>
                  <a:lumOff val="15000"/>
                </a:prstClr>
              </a:solidFill>
              <a:effectLst/>
              <a:uLnTx/>
              <a:uFillTx/>
              <a:latin typeface="Heebo" pitchFamily="2" charset="-79"/>
              <a:ea typeface="Roboto" panose="02000000000000000000" pitchFamily="2" charset="0"/>
              <a:cs typeface="Poppins SemiBold" panose="00000700000000000000" pitchFamily="2" charset="0"/>
            </a:endParaRPr>
          </a:p>
        </p:txBody>
      </p:sp>
      <p:pic>
        <p:nvPicPr>
          <p:cNvPr id="13" name="Gráfico 12" descr="Selo Tick1 com preenchimento sólido">
            <a:extLst>
              <a:ext uri="{FF2B5EF4-FFF2-40B4-BE49-F238E27FC236}">
                <a16:creationId xmlns:a16="http://schemas.microsoft.com/office/drawing/2014/main" id="{C545288C-067D-36E5-79BD-7776F34A27D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97404" y="1633538"/>
            <a:ext cx="257867" cy="273454"/>
          </a:xfrm>
          <a:prstGeom prst="rect">
            <a:avLst/>
          </a:prstGeom>
        </p:spPr>
      </p:pic>
      <p:sp>
        <p:nvSpPr>
          <p:cNvPr id="14" name="Rectangle: Rounded Corners 4">
            <a:extLst>
              <a:ext uri="{FF2B5EF4-FFF2-40B4-BE49-F238E27FC236}">
                <a16:creationId xmlns:a16="http://schemas.microsoft.com/office/drawing/2014/main" id="{9822AF2D-678D-A666-1926-BA9C231C8BF6}"/>
              </a:ext>
            </a:extLst>
          </p:cNvPr>
          <p:cNvSpPr/>
          <p:nvPr/>
        </p:nvSpPr>
        <p:spPr>
          <a:xfrm>
            <a:off x="6759043" y="1758580"/>
            <a:ext cx="1951942" cy="2579078"/>
          </a:xfrm>
          <a:prstGeom prst="roundRect">
            <a:avLst>
              <a:gd name="adj" fmla="val 4773"/>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ID" sz="1350" dirty="0">
              <a:latin typeface="Work Sans" pitchFamily="2" charset="0"/>
            </a:endParaRPr>
          </a:p>
        </p:txBody>
      </p:sp>
      <p:sp>
        <p:nvSpPr>
          <p:cNvPr id="15" name="TextBox 9">
            <a:extLst>
              <a:ext uri="{FF2B5EF4-FFF2-40B4-BE49-F238E27FC236}">
                <a16:creationId xmlns:a16="http://schemas.microsoft.com/office/drawing/2014/main" id="{3949B221-CF0F-D0C8-94BA-E6BF0F982793}"/>
              </a:ext>
            </a:extLst>
          </p:cNvPr>
          <p:cNvSpPr txBox="1"/>
          <p:nvPr/>
        </p:nvSpPr>
        <p:spPr>
          <a:xfrm>
            <a:off x="6769577" y="3872590"/>
            <a:ext cx="1930876" cy="261610"/>
          </a:xfrm>
          <a:prstGeom prst="rect">
            <a:avLst/>
          </a:prstGeom>
          <a:noFill/>
        </p:spPr>
        <p:txBody>
          <a:bodyPr wrap="square" rtlCol="0">
            <a:spAutoFit/>
          </a:bodyPr>
          <a:lstStyle>
            <a:defPPr>
              <a:defRPr lang="en-US"/>
            </a:defPPr>
            <a:lvl1pPr defTabSz="685800">
              <a:lnSpc>
                <a:spcPct val="150000"/>
              </a:lnSpc>
              <a:defRPr sz="1050">
                <a:solidFill>
                  <a:schemeClr val="accent1"/>
                </a:solidFill>
                <a:latin typeface="Poppins SemiBold" panose="00000700000000000000" pitchFamily="2" charset="0"/>
                <a:ea typeface="Open Sans" panose="020B0606030504020204" pitchFamily="34" charset="0"/>
                <a:cs typeface="Poppins SemiBold" panose="00000700000000000000" pitchFamily="2"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prstClr val="black">
                    <a:lumMod val="85000"/>
                    <a:lumOff val="15000"/>
                  </a:prstClr>
                </a:solidFill>
                <a:effectLst/>
                <a:uLnTx/>
                <a:uFillTx/>
                <a:latin typeface="Heebo" pitchFamily="2" charset="-79"/>
                <a:ea typeface="Roboto" panose="02000000000000000000" pitchFamily="2" charset="0"/>
                <a:cs typeface="+mn-cs"/>
              </a:rPr>
              <a:t>item 4</a:t>
            </a:r>
            <a:endParaRPr kumimoji="0" lang="pt-BR" sz="1100" b="0" i="0" u="none" strike="noStrike" kern="1200" cap="none" spc="0" normalizeH="0" baseline="0" noProof="0" dirty="0">
              <a:ln>
                <a:noFill/>
              </a:ln>
              <a:solidFill>
                <a:prstClr val="black">
                  <a:lumMod val="85000"/>
                  <a:lumOff val="15000"/>
                </a:prstClr>
              </a:solidFill>
              <a:effectLst/>
              <a:uLnTx/>
              <a:uFillTx/>
              <a:latin typeface="Heebo" pitchFamily="2" charset="-79"/>
              <a:ea typeface="Roboto" panose="02000000000000000000" pitchFamily="2" charset="0"/>
              <a:cs typeface="Poppins SemiBold" panose="00000700000000000000" pitchFamily="2" charset="0"/>
            </a:endParaRPr>
          </a:p>
        </p:txBody>
      </p:sp>
      <p:pic>
        <p:nvPicPr>
          <p:cNvPr id="16" name="Gráfico 15" descr="Selo Tick1 com preenchimento sólido">
            <a:extLst>
              <a:ext uri="{FF2B5EF4-FFF2-40B4-BE49-F238E27FC236}">
                <a16:creationId xmlns:a16="http://schemas.microsoft.com/office/drawing/2014/main" id="{FABA8B6D-0234-3C9E-F7AB-9368C20C2B1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606080" y="1633538"/>
            <a:ext cx="257867" cy="273454"/>
          </a:xfrm>
          <a:prstGeom prst="rect">
            <a:avLst/>
          </a:prstGeom>
        </p:spPr>
      </p:pic>
      <p:sp>
        <p:nvSpPr>
          <p:cNvPr id="54" name="Espaço Reservado para Imagem 53">
            <a:extLst>
              <a:ext uri="{FF2B5EF4-FFF2-40B4-BE49-F238E27FC236}">
                <a16:creationId xmlns:a16="http://schemas.microsoft.com/office/drawing/2014/main" id="{3380354A-2104-B8B4-C611-8E3FFEC2CB68}"/>
              </a:ext>
            </a:extLst>
          </p:cNvPr>
          <p:cNvSpPr>
            <a:spLocks noGrp="1"/>
          </p:cNvSpPr>
          <p:nvPr>
            <p:ph type="pic" sz="quarter" idx="19"/>
          </p:nvPr>
        </p:nvSpPr>
        <p:spPr/>
        <p:txBody>
          <a:bodyPr/>
          <a:lstStyle/>
          <a:p>
            <a:endParaRPr lang="pt-BR"/>
          </a:p>
        </p:txBody>
      </p:sp>
      <p:sp>
        <p:nvSpPr>
          <p:cNvPr id="55" name="Espaço Reservado para Imagem 54">
            <a:extLst>
              <a:ext uri="{FF2B5EF4-FFF2-40B4-BE49-F238E27FC236}">
                <a16:creationId xmlns:a16="http://schemas.microsoft.com/office/drawing/2014/main" id="{53850DD0-B3DF-897B-9654-DE42323BBDBC}"/>
              </a:ext>
            </a:extLst>
          </p:cNvPr>
          <p:cNvSpPr>
            <a:spLocks noGrp="1"/>
          </p:cNvSpPr>
          <p:nvPr>
            <p:ph type="pic" sz="quarter" idx="20"/>
          </p:nvPr>
        </p:nvSpPr>
        <p:spPr/>
        <p:txBody>
          <a:bodyPr/>
          <a:lstStyle/>
          <a:p>
            <a:endParaRPr lang="pt-BR"/>
          </a:p>
        </p:txBody>
      </p:sp>
      <p:sp>
        <p:nvSpPr>
          <p:cNvPr id="53" name="Espaço Reservado para Imagem 52">
            <a:extLst>
              <a:ext uri="{FF2B5EF4-FFF2-40B4-BE49-F238E27FC236}">
                <a16:creationId xmlns:a16="http://schemas.microsoft.com/office/drawing/2014/main" id="{689EFFCA-4AEB-F567-273B-DFA7FA4385D7}"/>
              </a:ext>
            </a:extLst>
          </p:cNvPr>
          <p:cNvSpPr>
            <a:spLocks noGrp="1"/>
          </p:cNvSpPr>
          <p:nvPr>
            <p:ph type="pic" sz="quarter" idx="18"/>
          </p:nvPr>
        </p:nvSpPr>
        <p:spPr/>
        <p:txBody>
          <a:bodyPr/>
          <a:lstStyle/>
          <a:p>
            <a:endParaRPr lang="pt-BR"/>
          </a:p>
        </p:txBody>
      </p:sp>
      <p:sp>
        <p:nvSpPr>
          <p:cNvPr id="52" name="Espaço Reservado para Imagem 51">
            <a:extLst>
              <a:ext uri="{FF2B5EF4-FFF2-40B4-BE49-F238E27FC236}">
                <a16:creationId xmlns:a16="http://schemas.microsoft.com/office/drawing/2014/main" id="{F6A665FC-0116-5D76-4412-47BC8ABE597C}"/>
              </a:ext>
            </a:extLst>
          </p:cNvPr>
          <p:cNvSpPr>
            <a:spLocks noGrp="1"/>
          </p:cNvSpPr>
          <p:nvPr>
            <p:ph type="pic" sz="quarter" idx="11"/>
          </p:nvPr>
        </p:nvSpPr>
        <p:spPr/>
        <p:txBody>
          <a:bodyPr/>
          <a:lstStyle/>
          <a:p>
            <a:endParaRPr lang="pt-BR"/>
          </a:p>
        </p:txBody>
      </p:sp>
    </p:spTree>
    <p:extLst>
      <p:ext uri="{BB962C8B-B14F-4D97-AF65-F5344CB8AC3E}">
        <p14:creationId xmlns:p14="http://schemas.microsoft.com/office/powerpoint/2010/main" val="2034435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D9A7FF5-1B63-9145-8509-088487F636EC}"/>
              </a:ext>
            </a:extLst>
          </p:cNvPr>
          <p:cNvSpPr txBox="1"/>
          <p:nvPr/>
        </p:nvSpPr>
        <p:spPr>
          <a:xfrm>
            <a:off x="1342015" y="916490"/>
            <a:ext cx="2687060" cy="1077218"/>
          </a:xfrm>
          <a:prstGeom prst="rect">
            <a:avLst/>
          </a:prstGeom>
          <a:noFill/>
        </p:spPr>
        <p:txBody>
          <a:bodyPr wrap="square" rtlCol="0">
            <a:spAutoFit/>
          </a:bodyPr>
          <a:lstStyle>
            <a:defPPr>
              <a:defRPr lang="en-US"/>
            </a:defPPr>
            <a:lvl1pPr>
              <a:defRPr sz="2400" b="1">
                <a:solidFill>
                  <a:schemeClr val="tx1">
                    <a:lumMod val="85000"/>
                    <a:lumOff val="15000"/>
                  </a:schemeClr>
                </a:solidFill>
                <a:latin typeface="Playfair Display" pitchFamily="2" charset="0"/>
                <a:ea typeface="Open Sans SemiBold" panose="020B0706030804020204" pitchFamily="34" charset="0"/>
                <a:cs typeface="Open Sans SemiBold" panose="020B0706030804020204" pitchFamily="34" charset="0"/>
              </a:defRPr>
            </a:lvl1pPr>
          </a:lstStyle>
          <a:p>
            <a:r>
              <a:rPr lang="pt-BR" sz="3200" dirty="0"/>
              <a:t>O processo de trabalho</a:t>
            </a:r>
          </a:p>
        </p:txBody>
      </p:sp>
      <p:sp>
        <p:nvSpPr>
          <p:cNvPr id="32" name="TextBox 31">
            <a:extLst>
              <a:ext uri="{FF2B5EF4-FFF2-40B4-BE49-F238E27FC236}">
                <a16:creationId xmlns:a16="http://schemas.microsoft.com/office/drawing/2014/main" id="{EF510733-0FF5-0441-9A63-C5BCC4D9CFC3}"/>
              </a:ext>
            </a:extLst>
          </p:cNvPr>
          <p:cNvSpPr txBox="1"/>
          <p:nvPr/>
        </p:nvSpPr>
        <p:spPr>
          <a:xfrm>
            <a:off x="5250945" y="1037599"/>
            <a:ext cx="3161745" cy="490519"/>
          </a:xfrm>
          <a:prstGeom prst="rect">
            <a:avLst/>
          </a:prstGeom>
          <a:noFill/>
        </p:spPr>
        <p:txBody>
          <a:bodyPr wrap="square" rtlCol="0">
            <a:spAutoFit/>
          </a:bodyPr>
          <a:lstStyle/>
          <a:p>
            <a:pPr algn="just" defTabSz="685800">
              <a:lnSpc>
                <a:spcPct val="150000"/>
              </a:lnSpc>
            </a:pPr>
            <a:r>
              <a:rPr lang="pt-BR" sz="900" dirty="0">
                <a:solidFill>
                  <a:schemeClr val="tx1">
                    <a:lumMod val="85000"/>
                    <a:lumOff val="15000"/>
                  </a:schemeClr>
                </a:solidFill>
                <a:latin typeface="Heebo" pitchFamily="2" charset="-79"/>
                <a:ea typeface="Roboto" panose="02000000000000000000" pitchFamily="2" charset="0"/>
                <a:cs typeface="Rubik Light" pitchFamily="2" charset="-79"/>
              </a:rPr>
              <a:t>escreva alguma informação sobre este item aqui escreva alguma informação sobre este item aqui escreva aqui</a:t>
            </a:r>
          </a:p>
        </p:txBody>
      </p:sp>
      <p:sp>
        <p:nvSpPr>
          <p:cNvPr id="33" name="TextBox 32">
            <a:extLst>
              <a:ext uri="{FF2B5EF4-FFF2-40B4-BE49-F238E27FC236}">
                <a16:creationId xmlns:a16="http://schemas.microsoft.com/office/drawing/2014/main" id="{925F03A8-9AFB-2848-878B-B970ACCF6131}"/>
              </a:ext>
            </a:extLst>
          </p:cNvPr>
          <p:cNvSpPr txBox="1"/>
          <p:nvPr/>
        </p:nvSpPr>
        <p:spPr>
          <a:xfrm>
            <a:off x="5250945" y="752906"/>
            <a:ext cx="2575534" cy="314510"/>
          </a:xfrm>
          <a:prstGeom prst="rect">
            <a:avLst/>
          </a:prstGeom>
          <a:noFill/>
        </p:spPr>
        <p:txBody>
          <a:bodyPr wrap="square" rtlCol="0">
            <a:spAutoFit/>
          </a:bodyPr>
          <a:lstStyle/>
          <a:p>
            <a:pPr algn="just" defTabSz="685800">
              <a:lnSpc>
                <a:spcPct val="150000"/>
              </a:lnSpc>
            </a:pPr>
            <a:r>
              <a:rPr lang="pt-BR" sz="1050" b="1" dirty="0">
                <a:solidFill>
                  <a:schemeClr val="tx1">
                    <a:lumMod val="85000"/>
                    <a:lumOff val="15000"/>
                  </a:schemeClr>
                </a:solidFill>
                <a:latin typeface="Heebo" pitchFamily="2" charset="-79"/>
                <a:ea typeface="Roboto Medium" panose="02000000000000000000" pitchFamily="2" charset="0"/>
                <a:cs typeface="Rubik Medium" pitchFamily="2" charset="-79"/>
              </a:rPr>
              <a:t>1. Briefing</a:t>
            </a:r>
          </a:p>
        </p:txBody>
      </p:sp>
      <p:sp>
        <p:nvSpPr>
          <p:cNvPr id="30" name="TextBox 29">
            <a:extLst>
              <a:ext uri="{FF2B5EF4-FFF2-40B4-BE49-F238E27FC236}">
                <a16:creationId xmlns:a16="http://schemas.microsoft.com/office/drawing/2014/main" id="{836C3B6A-2421-E142-B461-EA958CAA7B20}"/>
              </a:ext>
            </a:extLst>
          </p:cNvPr>
          <p:cNvSpPr txBox="1"/>
          <p:nvPr/>
        </p:nvSpPr>
        <p:spPr>
          <a:xfrm>
            <a:off x="5250945" y="2052364"/>
            <a:ext cx="3161745" cy="490519"/>
          </a:xfrm>
          <a:prstGeom prst="rect">
            <a:avLst/>
          </a:prstGeom>
          <a:noFill/>
        </p:spPr>
        <p:txBody>
          <a:bodyPr wrap="square" rtlCol="0">
            <a:spAutoFit/>
          </a:bodyPr>
          <a:lstStyle/>
          <a:p>
            <a:pPr algn="just" defTabSz="685800">
              <a:lnSpc>
                <a:spcPct val="150000"/>
              </a:lnSpc>
            </a:pPr>
            <a:r>
              <a:rPr lang="pt-BR" sz="900" dirty="0">
                <a:solidFill>
                  <a:schemeClr val="tx1">
                    <a:lumMod val="85000"/>
                    <a:lumOff val="15000"/>
                  </a:schemeClr>
                </a:solidFill>
                <a:latin typeface="Heebo" pitchFamily="2" charset="-79"/>
                <a:ea typeface="Roboto" panose="02000000000000000000" pitchFamily="2" charset="0"/>
                <a:cs typeface="Rubik Light" pitchFamily="2" charset="-79"/>
              </a:rPr>
              <a:t>escreva alguma informação sobre este item aqui escreva alguma informação sobre este item aqui escreva aqui</a:t>
            </a:r>
          </a:p>
        </p:txBody>
      </p:sp>
      <p:sp>
        <p:nvSpPr>
          <p:cNvPr id="31" name="TextBox 30">
            <a:extLst>
              <a:ext uri="{FF2B5EF4-FFF2-40B4-BE49-F238E27FC236}">
                <a16:creationId xmlns:a16="http://schemas.microsoft.com/office/drawing/2014/main" id="{4E217CAA-0983-4247-95F7-072C41AFD5DE}"/>
              </a:ext>
            </a:extLst>
          </p:cNvPr>
          <p:cNvSpPr txBox="1"/>
          <p:nvPr/>
        </p:nvSpPr>
        <p:spPr>
          <a:xfrm>
            <a:off x="5250945" y="1767671"/>
            <a:ext cx="2575534" cy="314510"/>
          </a:xfrm>
          <a:prstGeom prst="rect">
            <a:avLst/>
          </a:prstGeom>
          <a:noFill/>
        </p:spPr>
        <p:txBody>
          <a:bodyPr wrap="square" rtlCol="0">
            <a:spAutoFit/>
          </a:bodyPr>
          <a:lstStyle/>
          <a:p>
            <a:pPr algn="just" defTabSz="685800">
              <a:lnSpc>
                <a:spcPct val="150000"/>
              </a:lnSpc>
            </a:pPr>
            <a:r>
              <a:rPr lang="pt-BR" sz="1050" b="1" dirty="0">
                <a:solidFill>
                  <a:schemeClr val="tx1">
                    <a:lumMod val="85000"/>
                    <a:lumOff val="15000"/>
                  </a:schemeClr>
                </a:solidFill>
                <a:latin typeface="Heebo" pitchFamily="2" charset="-79"/>
                <a:ea typeface="Roboto Medium" panose="02000000000000000000" pitchFamily="2" charset="0"/>
                <a:cs typeface="Rubik Medium" pitchFamily="2" charset="-79"/>
              </a:rPr>
              <a:t>2. Pesquisa</a:t>
            </a:r>
          </a:p>
        </p:txBody>
      </p:sp>
      <p:sp>
        <p:nvSpPr>
          <p:cNvPr id="28" name="TextBox 27">
            <a:extLst>
              <a:ext uri="{FF2B5EF4-FFF2-40B4-BE49-F238E27FC236}">
                <a16:creationId xmlns:a16="http://schemas.microsoft.com/office/drawing/2014/main" id="{B1147F27-6829-3E4C-A90A-DA1F695CCC73}"/>
              </a:ext>
            </a:extLst>
          </p:cNvPr>
          <p:cNvSpPr txBox="1"/>
          <p:nvPr/>
        </p:nvSpPr>
        <p:spPr>
          <a:xfrm>
            <a:off x="5250945" y="3067130"/>
            <a:ext cx="3161745" cy="490519"/>
          </a:xfrm>
          <a:prstGeom prst="rect">
            <a:avLst/>
          </a:prstGeom>
          <a:noFill/>
        </p:spPr>
        <p:txBody>
          <a:bodyPr wrap="square" rtlCol="0">
            <a:spAutoFit/>
          </a:bodyPr>
          <a:lstStyle/>
          <a:p>
            <a:pPr algn="just" defTabSz="685800">
              <a:lnSpc>
                <a:spcPct val="150000"/>
              </a:lnSpc>
            </a:pPr>
            <a:r>
              <a:rPr lang="pt-BR" sz="900" dirty="0">
                <a:solidFill>
                  <a:schemeClr val="tx1">
                    <a:lumMod val="85000"/>
                    <a:lumOff val="15000"/>
                  </a:schemeClr>
                </a:solidFill>
                <a:latin typeface="Heebo" pitchFamily="2" charset="-79"/>
                <a:ea typeface="Roboto" panose="02000000000000000000" pitchFamily="2" charset="0"/>
                <a:cs typeface="Rubik Light" pitchFamily="2" charset="-79"/>
              </a:rPr>
              <a:t>escreva alguma informação sobre este item aqui escreva alguma informação sobre este item aqui escreva aqui</a:t>
            </a:r>
          </a:p>
        </p:txBody>
      </p:sp>
      <p:sp>
        <p:nvSpPr>
          <p:cNvPr id="29" name="TextBox 28">
            <a:extLst>
              <a:ext uri="{FF2B5EF4-FFF2-40B4-BE49-F238E27FC236}">
                <a16:creationId xmlns:a16="http://schemas.microsoft.com/office/drawing/2014/main" id="{52701FC8-7D23-DC4F-9CC0-D80328BC0693}"/>
              </a:ext>
            </a:extLst>
          </p:cNvPr>
          <p:cNvSpPr txBox="1"/>
          <p:nvPr/>
        </p:nvSpPr>
        <p:spPr>
          <a:xfrm>
            <a:off x="5250945" y="2782437"/>
            <a:ext cx="2575534" cy="314510"/>
          </a:xfrm>
          <a:prstGeom prst="rect">
            <a:avLst/>
          </a:prstGeom>
          <a:noFill/>
        </p:spPr>
        <p:txBody>
          <a:bodyPr wrap="square" rtlCol="0">
            <a:spAutoFit/>
          </a:bodyPr>
          <a:lstStyle/>
          <a:p>
            <a:pPr algn="just" defTabSz="685800">
              <a:lnSpc>
                <a:spcPct val="150000"/>
              </a:lnSpc>
            </a:pPr>
            <a:r>
              <a:rPr lang="pt-BR" sz="1050" b="1" dirty="0">
                <a:solidFill>
                  <a:schemeClr val="tx1">
                    <a:lumMod val="85000"/>
                    <a:lumOff val="15000"/>
                  </a:schemeClr>
                </a:solidFill>
                <a:latin typeface="Heebo" pitchFamily="2" charset="-79"/>
                <a:ea typeface="Roboto Medium" panose="02000000000000000000" pitchFamily="2" charset="0"/>
                <a:cs typeface="Rubik Medium" pitchFamily="2" charset="-79"/>
              </a:rPr>
              <a:t>3. Desenvolvimento</a:t>
            </a:r>
          </a:p>
        </p:txBody>
      </p:sp>
      <p:sp>
        <p:nvSpPr>
          <p:cNvPr id="26" name="TextBox 25">
            <a:extLst>
              <a:ext uri="{FF2B5EF4-FFF2-40B4-BE49-F238E27FC236}">
                <a16:creationId xmlns:a16="http://schemas.microsoft.com/office/drawing/2014/main" id="{C68692DF-3D32-D545-9AB3-7EF553100659}"/>
              </a:ext>
            </a:extLst>
          </p:cNvPr>
          <p:cNvSpPr txBox="1"/>
          <p:nvPr/>
        </p:nvSpPr>
        <p:spPr>
          <a:xfrm>
            <a:off x="5250945" y="4081896"/>
            <a:ext cx="3161745" cy="490519"/>
          </a:xfrm>
          <a:prstGeom prst="rect">
            <a:avLst/>
          </a:prstGeom>
          <a:noFill/>
        </p:spPr>
        <p:txBody>
          <a:bodyPr wrap="square" rtlCol="0">
            <a:spAutoFit/>
          </a:bodyPr>
          <a:lstStyle/>
          <a:p>
            <a:pPr algn="just" defTabSz="685800">
              <a:lnSpc>
                <a:spcPct val="150000"/>
              </a:lnSpc>
            </a:pPr>
            <a:r>
              <a:rPr lang="pt-BR" sz="900" dirty="0">
                <a:solidFill>
                  <a:schemeClr val="tx1">
                    <a:lumMod val="85000"/>
                    <a:lumOff val="15000"/>
                  </a:schemeClr>
                </a:solidFill>
                <a:latin typeface="Heebo" pitchFamily="2" charset="-79"/>
                <a:ea typeface="Roboto" panose="02000000000000000000" pitchFamily="2" charset="0"/>
                <a:cs typeface="Rubik Light" pitchFamily="2" charset="-79"/>
              </a:rPr>
              <a:t>escreva alguma informação sobre este item aqui escreva alguma informação sobre este item aqui escreva aqui</a:t>
            </a:r>
          </a:p>
        </p:txBody>
      </p:sp>
      <p:sp>
        <p:nvSpPr>
          <p:cNvPr id="27" name="TextBox 26">
            <a:extLst>
              <a:ext uri="{FF2B5EF4-FFF2-40B4-BE49-F238E27FC236}">
                <a16:creationId xmlns:a16="http://schemas.microsoft.com/office/drawing/2014/main" id="{2BF8C95B-079E-2848-8E12-359854228F79}"/>
              </a:ext>
            </a:extLst>
          </p:cNvPr>
          <p:cNvSpPr txBox="1"/>
          <p:nvPr/>
        </p:nvSpPr>
        <p:spPr>
          <a:xfrm>
            <a:off x="5250945" y="3797203"/>
            <a:ext cx="2575534" cy="314510"/>
          </a:xfrm>
          <a:prstGeom prst="rect">
            <a:avLst/>
          </a:prstGeom>
          <a:noFill/>
        </p:spPr>
        <p:txBody>
          <a:bodyPr wrap="square" rtlCol="0">
            <a:spAutoFit/>
          </a:bodyPr>
          <a:lstStyle/>
          <a:p>
            <a:pPr algn="just" defTabSz="685800">
              <a:lnSpc>
                <a:spcPct val="150000"/>
              </a:lnSpc>
            </a:pPr>
            <a:r>
              <a:rPr lang="pt-BR" sz="1050" b="1" dirty="0">
                <a:solidFill>
                  <a:schemeClr val="tx1">
                    <a:lumMod val="85000"/>
                    <a:lumOff val="15000"/>
                  </a:schemeClr>
                </a:solidFill>
                <a:latin typeface="Heebo" pitchFamily="2" charset="-79"/>
                <a:ea typeface="Roboto Medium" panose="02000000000000000000" pitchFamily="2" charset="0"/>
                <a:cs typeface="Rubik Medium" pitchFamily="2" charset="-79"/>
              </a:rPr>
              <a:t>4. Produto final</a:t>
            </a:r>
          </a:p>
        </p:txBody>
      </p:sp>
      <p:sp>
        <p:nvSpPr>
          <p:cNvPr id="2" name="Rounded Rectangle 9">
            <a:extLst>
              <a:ext uri="{FF2B5EF4-FFF2-40B4-BE49-F238E27FC236}">
                <a16:creationId xmlns:a16="http://schemas.microsoft.com/office/drawing/2014/main" id="{6CFF3322-CDB8-64D5-9EB2-1274A36E710F}"/>
              </a:ext>
            </a:extLst>
          </p:cNvPr>
          <p:cNvSpPr/>
          <p:nvPr/>
        </p:nvSpPr>
        <p:spPr>
          <a:xfrm>
            <a:off x="181535" y="178174"/>
            <a:ext cx="490817" cy="4787153"/>
          </a:xfrm>
          <a:prstGeom prst="roundRect">
            <a:avLst>
              <a:gd name="adj" fmla="val 22147"/>
            </a:avLst>
          </a:prstGeom>
          <a:solidFill>
            <a:schemeClr val="accent1"/>
          </a:solidFill>
          <a:ln>
            <a:no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4" name="Rounded Rectangle 18">
            <a:extLst>
              <a:ext uri="{FF2B5EF4-FFF2-40B4-BE49-F238E27FC236}">
                <a16:creationId xmlns:a16="http://schemas.microsoft.com/office/drawing/2014/main" id="{152057D0-BCF0-60DB-6D05-AAFD7E8DC59E}"/>
              </a:ext>
            </a:extLst>
          </p:cNvPr>
          <p:cNvSpPr/>
          <p:nvPr/>
        </p:nvSpPr>
        <p:spPr>
          <a:xfrm>
            <a:off x="386704" y="293837"/>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schemeClr val="tx1">
                  <a:lumMod val="85000"/>
                  <a:lumOff val="15000"/>
                </a:schemeClr>
              </a:solidFill>
              <a:latin typeface="Heebo" pitchFamily="2" charset="-79"/>
              <a:ea typeface="Roboto" panose="02000000000000000000" pitchFamily="2" charset="0"/>
            </a:endParaRPr>
          </a:p>
        </p:txBody>
      </p:sp>
      <p:sp>
        <p:nvSpPr>
          <p:cNvPr id="5" name="TextBox 34">
            <a:extLst>
              <a:ext uri="{FF2B5EF4-FFF2-40B4-BE49-F238E27FC236}">
                <a16:creationId xmlns:a16="http://schemas.microsoft.com/office/drawing/2014/main" id="{B5076E52-A96D-F275-9C49-8E3F02771B4B}"/>
              </a:ext>
            </a:extLst>
          </p:cNvPr>
          <p:cNvSpPr txBox="1"/>
          <p:nvPr/>
        </p:nvSpPr>
        <p:spPr>
          <a:xfrm rot="16200000">
            <a:off x="-709740" y="2448639"/>
            <a:ext cx="2273379" cy="246221"/>
          </a:xfrm>
          <a:prstGeom prst="rect">
            <a:avLst/>
          </a:prstGeom>
          <a:noFill/>
        </p:spPr>
        <p:txBody>
          <a:bodyPr wrap="none" rtlCol="0">
            <a:spAutoFit/>
          </a:bodyPr>
          <a:lstStyle/>
          <a:p>
            <a:pPr defTabSz="685800"/>
            <a:r>
              <a:rPr lang="pt-BR" sz="1000" dirty="0">
                <a:solidFill>
                  <a:schemeClr val="bg1">
                    <a:lumMod val="85000"/>
                  </a:schemeClr>
                </a:solidFill>
                <a:latin typeface="Heebo" pitchFamily="2" charset="-79"/>
                <a:ea typeface="Roboto" panose="02000000000000000000" pitchFamily="2" charset="0"/>
              </a:rPr>
              <a:t>Nome Sobrenome - Área de atuação</a:t>
            </a:r>
          </a:p>
        </p:txBody>
      </p:sp>
      <p:sp>
        <p:nvSpPr>
          <p:cNvPr id="6" name="Rounded Rectangle 18">
            <a:extLst>
              <a:ext uri="{FF2B5EF4-FFF2-40B4-BE49-F238E27FC236}">
                <a16:creationId xmlns:a16="http://schemas.microsoft.com/office/drawing/2014/main" id="{684DF3B8-BCC5-5C9D-FAA1-E2424CFE97C2}"/>
              </a:ext>
            </a:extLst>
          </p:cNvPr>
          <p:cNvSpPr/>
          <p:nvPr/>
        </p:nvSpPr>
        <p:spPr>
          <a:xfrm>
            <a:off x="386704" y="4113362"/>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schemeClr val="tx1">
                  <a:lumMod val="85000"/>
                  <a:lumOff val="15000"/>
                </a:schemeClr>
              </a:solidFill>
              <a:latin typeface="Heebo" pitchFamily="2" charset="-79"/>
              <a:ea typeface="Roboto" panose="02000000000000000000" pitchFamily="2" charset="0"/>
            </a:endParaRPr>
          </a:p>
        </p:txBody>
      </p:sp>
      <p:sp>
        <p:nvSpPr>
          <p:cNvPr id="34" name="TextBox 10">
            <a:extLst>
              <a:ext uri="{FF2B5EF4-FFF2-40B4-BE49-F238E27FC236}">
                <a16:creationId xmlns:a16="http://schemas.microsoft.com/office/drawing/2014/main" id="{035337E8-B5E9-D863-2DB1-EE30EE544280}"/>
              </a:ext>
            </a:extLst>
          </p:cNvPr>
          <p:cNvSpPr txBox="1"/>
          <p:nvPr/>
        </p:nvSpPr>
        <p:spPr>
          <a:xfrm>
            <a:off x="1360968" y="756282"/>
            <a:ext cx="1042273" cy="230832"/>
          </a:xfrm>
          <a:prstGeom prst="rect">
            <a:avLst/>
          </a:prstGeom>
          <a:noFill/>
        </p:spPr>
        <p:txBody>
          <a:bodyPr wrap="none" rtlCol="0">
            <a:spAutoFit/>
          </a:bodyPr>
          <a:lstStyle/>
          <a:p>
            <a:pPr defTabSz="685800"/>
            <a:r>
              <a:rPr lang="pt-BR" sz="900" dirty="0">
                <a:solidFill>
                  <a:schemeClr val="tx1">
                    <a:lumMod val="85000"/>
                    <a:lumOff val="15000"/>
                  </a:schemeClr>
                </a:solidFill>
                <a:latin typeface="Heebo" pitchFamily="2" charset="-79"/>
                <a:ea typeface="Roboto" panose="02000000000000000000" pitchFamily="2" charset="0"/>
              </a:rPr>
              <a:t>MEU TRABALHO</a:t>
            </a:r>
          </a:p>
        </p:txBody>
      </p:sp>
      <p:cxnSp>
        <p:nvCxnSpPr>
          <p:cNvPr id="35" name="Straight Connector 11">
            <a:extLst>
              <a:ext uri="{FF2B5EF4-FFF2-40B4-BE49-F238E27FC236}">
                <a16:creationId xmlns:a16="http://schemas.microsoft.com/office/drawing/2014/main" id="{097FCFDC-1E60-A5CD-4C49-F6006D161B26}"/>
              </a:ext>
            </a:extLst>
          </p:cNvPr>
          <p:cNvCxnSpPr>
            <a:cxnSpLocks/>
          </p:cNvCxnSpPr>
          <p:nvPr/>
        </p:nvCxnSpPr>
        <p:spPr>
          <a:xfrm>
            <a:off x="2345184" y="86015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Espaço Reservado para Imagem 6">
            <a:extLst>
              <a:ext uri="{FF2B5EF4-FFF2-40B4-BE49-F238E27FC236}">
                <a16:creationId xmlns:a16="http://schemas.microsoft.com/office/drawing/2014/main" id="{C3B7076E-7624-AAB6-DA60-6486B082AB67}"/>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1523026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5">
            <a:extLst>
              <a:ext uri="{FF2B5EF4-FFF2-40B4-BE49-F238E27FC236}">
                <a16:creationId xmlns:a16="http://schemas.microsoft.com/office/drawing/2014/main" id="{CFF65B61-804F-F12B-665E-DE1156AAB3B2}"/>
              </a:ext>
            </a:extLst>
          </p:cNvPr>
          <p:cNvSpPr>
            <a:spLocks noChangeArrowheads="1"/>
          </p:cNvSpPr>
          <p:nvPr/>
        </p:nvSpPr>
        <p:spPr bwMode="auto">
          <a:xfrm>
            <a:off x="4045" y="2156157"/>
            <a:ext cx="1828800" cy="2180630"/>
          </a:xfrm>
          <a:prstGeom prst="rect">
            <a:avLst/>
          </a:prstGeom>
          <a:ln w="9525">
            <a:noFill/>
            <a:miter lim="800000"/>
            <a:headEnd/>
            <a:tailEn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pt-BR" sz="1350" dirty="0">
              <a:latin typeface="Heebo" pitchFamily="2" charset="-79"/>
            </a:endParaRPr>
          </a:p>
        </p:txBody>
      </p:sp>
      <p:sp>
        <p:nvSpPr>
          <p:cNvPr id="4" name="Rectangle 6">
            <a:extLst>
              <a:ext uri="{FF2B5EF4-FFF2-40B4-BE49-F238E27FC236}">
                <a16:creationId xmlns:a16="http://schemas.microsoft.com/office/drawing/2014/main" id="{680015A1-446A-0074-B6A8-49C32AC4429A}"/>
              </a:ext>
            </a:extLst>
          </p:cNvPr>
          <p:cNvSpPr>
            <a:spLocks noChangeArrowheads="1"/>
          </p:cNvSpPr>
          <p:nvPr/>
        </p:nvSpPr>
        <p:spPr bwMode="auto">
          <a:xfrm>
            <a:off x="12880" y="2244436"/>
            <a:ext cx="1828800" cy="19823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350" dirty="0">
              <a:latin typeface="Heebo" pitchFamily="2" charset="-79"/>
            </a:endParaRPr>
          </a:p>
        </p:txBody>
      </p:sp>
      <p:sp>
        <p:nvSpPr>
          <p:cNvPr id="5" name="Rectangle 7">
            <a:extLst>
              <a:ext uri="{FF2B5EF4-FFF2-40B4-BE49-F238E27FC236}">
                <a16:creationId xmlns:a16="http://schemas.microsoft.com/office/drawing/2014/main" id="{34D465D7-98E1-63DB-DA0E-BFCAC010FEFA}"/>
              </a:ext>
            </a:extLst>
          </p:cNvPr>
          <p:cNvSpPr>
            <a:spLocks noChangeArrowheads="1"/>
          </p:cNvSpPr>
          <p:nvPr/>
        </p:nvSpPr>
        <p:spPr bwMode="auto">
          <a:xfrm>
            <a:off x="1832845" y="2156157"/>
            <a:ext cx="1828800" cy="2180630"/>
          </a:xfrm>
          <a:prstGeom prst="rect">
            <a:avLst/>
          </a:prstGeom>
          <a:ln w="9525">
            <a:noFill/>
            <a:miter lim="800000"/>
            <a:headEnd/>
            <a:tailEnd/>
          </a:ln>
        </p:spPr>
        <p:style>
          <a:lnRef idx="1">
            <a:schemeClr val="accent2"/>
          </a:lnRef>
          <a:fillRef idx="3">
            <a:schemeClr val="accent2"/>
          </a:fillRef>
          <a:effectRef idx="2">
            <a:schemeClr val="accent2"/>
          </a:effectRef>
          <a:fontRef idx="minor">
            <a:schemeClr val="lt1"/>
          </a:fontRef>
        </p:style>
        <p:txBody>
          <a:bodyPr vert="horz" wrap="square" lIns="68580" tIns="34290" rIns="68580" bIns="34290" numCol="1" anchor="t" anchorCtr="0" compatLnSpc="1">
            <a:prstTxWarp prst="textNoShape">
              <a:avLst/>
            </a:prstTxWarp>
          </a:bodyPr>
          <a:lstStyle/>
          <a:p>
            <a:endParaRPr lang="pt-BR" sz="1350" dirty="0">
              <a:solidFill>
                <a:schemeClr val="tx1">
                  <a:lumMod val="85000"/>
                  <a:lumOff val="15000"/>
                </a:schemeClr>
              </a:solidFill>
              <a:latin typeface="Heebo" pitchFamily="2" charset="-79"/>
            </a:endParaRPr>
          </a:p>
        </p:txBody>
      </p:sp>
      <p:sp>
        <p:nvSpPr>
          <p:cNvPr id="6" name="Rectangle 8">
            <a:extLst>
              <a:ext uri="{FF2B5EF4-FFF2-40B4-BE49-F238E27FC236}">
                <a16:creationId xmlns:a16="http://schemas.microsoft.com/office/drawing/2014/main" id="{E2E5E03D-A202-66F6-55A3-2368A1D805BB}"/>
              </a:ext>
            </a:extLst>
          </p:cNvPr>
          <p:cNvSpPr>
            <a:spLocks noChangeArrowheads="1"/>
          </p:cNvSpPr>
          <p:nvPr/>
        </p:nvSpPr>
        <p:spPr bwMode="auto">
          <a:xfrm>
            <a:off x="1832845" y="2207571"/>
            <a:ext cx="1828800" cy="19823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350" dirty="0">
              <a:solidFill>
                <a:schemeClr val="tx1">
                  <a:lumMod val="85000"/>
                  <a:lumOff val="15000"/>
                </a:schemeClr>
              </a:solidFill>
              <a:latin typeface="Heebo" pitchFamily="2" charset="-79"/>
            </a:endParaRPr>
          </a:p>
        </p:txBody>
      </p:sp>
      <p:sp>
        <p:nvSpPr>
          <p:cNvPr id="7" name="Rectangle 9">
            <a:extLst>
              <a:ext uri="{FF2B5EF4-FFF2-40B4-BE49-F238E27FC236}">
                <a16:creationId xmlns:a16="http://schemas.microsoft.com/office/drawing/2014/main" id="{577D174D-F6DE-2EC4-6116-9C88EC7AF8AF}"/>
              </a:ext>
            </a:extLst>
          </p:cNvPr>
          <p:cNvSpPr>
            <a:spLocks noChangeArrowheads="1"/>
          </p:cNvSpPr>
          <p:nvPr/>
        </p:nvSpPr>
        <p:spPr bwMode="auto">
          <a:xfrm>
            <a:off x="3661645" y="2156157"/>
            <a:ext cx="1828800" cy="2180630"/>
          </a:xfrm>
          <a:prstGeom prst="rect">
            <a:avLst/>
          </a:prstGeom>
          <a:ln w="9525">
            <a:noFill/>
            <a:miter lim="800000"/>
            <a:headEnd/>
            <a:tailEnd/>
          </a:ln>
        </p:spPr>
        <p:style>
          <a:lnRef idx="1">
            <a:schemeClr val="accent3"/>
          </a:lnRef>
          <a:fillRef idx="3">
            <a:schemeClr val="accent3"/>
          </a:fillRef>
          <a:effectRef idx="2">
            <a:schemeClr val="accent3"/>
          </a:effectRef>
          <a:fontRef idx="minor">
            <a:schemeClr val="lt1"/>
          </a:fontRef>
        </p:style>
        <p:txBody>
          <a:bodyPr vert="horz" wrap="square" lIns="68580" tIns="34290" rIns="68580" bIns="34290" numCol="1" anchor="t" anchorCtr="0" compatLnSpc="1">
            <a:prstTxWarp prst="textNoShape">
              <a:avLst/>
            </a:prstTxWarp>
          </a:bodyPr>
          <a:lstStyle/>
          <a:p>
            <a:endParaRPr lang="pt-BR" sz="1350" dirty="0">
              <a:solidFill>
                <a:schemeClr val="tx1">
                  <a:lumMod val="85000"/>
                  <a:lumOff val="15000"/>
                </a:schemeClr>
              </a:solidFill>
              <a:latin typeface="Heebo" pitchFamily="2" charset="-79"/>
            </a:endParaRPr>
          </a:p>
        </p:txBody>
      </p:sp>
      <p:sp>
        <p:nvSpPr>
          <p:cNvPr id="8" name="Rectangle 10">
            <a:extLst>
              <a:ext uri="{FF2B5EF4-FFF2-40B4-BE49-F238E27FC236}">
                <a16:creationId xmlns:a16="http://schemas.microsoft.com/office/drawing/2014/main" id="{D1872B74-37F1-E21F-0706-FE5062612A0E}"/>
              </a:ext>
            </a:extLst>
          </p:cNvPr>
          <p:cNvSpPr>
            <a:spLocks noChangeArrowheads="1"/>
          </p:cNvSpPr>
          <p:nvPr/>
        </p:nvSpPr>
        <p:spPr bwMode="auto">
          <a:xfrm>
            <a:off x="3661645" y="2207571"/>
            <a:ext cx="1828800" cy="19823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350" dirty="0">
              <a:solidFill>
                <a:schemeClr val="tx1">
                  <a:lumMod val="85000"/>
                  <a:lumOff val="15000"/>
                </a:schemeClr>
              </a:solidFill>
              <a:latin typeface="Heebo" pitchFamily="2" charset="-79"/>
            </a:endParaRPr>
          </a:p>
        </p:txBody>
      </p:sp>
      <p:sp>
        <p:nvSpPr>
          <p:cNvPr id="9" name="Rectangle 11">
            <a:extLst>
              <a:ext uri="{FF2B5EF4-FFF2-40B4-BE49-F238E27FC236}">
                <a16:creationId xmlns:a16="http://schemas.microsoft.com/office/drawing/2014/main" id="{1AFCBEA8-81D8-1B8D-A1ED-27CACA2AF3FF}"/>
              </a:ext>
            </a:extLst>
          </p:cNvPr>
          <p:cNvSpPr>
            <a:spLocks noChangeArrowheads="1"/>
          </p:cNvSpPr>
          <p:nvPr/>
        </p:nvSpPr>
        <p:spPr bwMode="auto">
          <a:xfrm>
            <a:off x="5490445" y="2156157"/>
            <a:ext cx="1828800" cy="2180630"/>
          </a:xfrm>
          <a:prstGeom prst="rect">
            <a:avLst/>
          </a:prstGeom>
          <a:ln w="9525">
            <a:noFill/>
            <a:miter lim="800000"/>
            <a:headEnd/>
            <a:tailEnd/>
          </a:ln>
        </p:spPr>
        <p:style>
          <a:lnRef idx="1">
            <a:schemeClr val="accent4"/>
          </a:lnRef>
          <a:fillRef idx="3">
            <a:schemeClr val="accent4"/>
          </a:fillRef>
          <a:effectRef idx="2">
            <a:schemeClr val="accent4"/>
          </a:effectRef>
          <a:fontRef idx="minor">
            <a:schemeClr val="lt1"/>
          </a:fontRef>
        </p:style>
        <p:txBody>
          <a:bodyPr vert="horz" wrap="square" lIns="68580" tIns="34290" rIns="68580" bIns="34290" numCol="1" anchor="t" anchorCtr="0" compatLnSpc="1">
            <a:prstTxWarp prst="textNoShape">
              <a:avLst/>
            </a:prstTxWarp>
          </a:bodyPr>
          <a:lstStyle/>
          <a:p>
            <a:endParaRPr lang="pt-BR" sz="1350" dirty="0">
              <a:solidFill>
                <a:schemeClr val="tx1">
                  <a:lumMod val="85000"/>
                  <a:lumOff val="15000"/>
                </a:schemeClr>
              </a:solidFill>
              <a:latin typeface="Heebo" pitchFamily="2" charset="-79"/>
            </a:endParaRPr>
          </a:p>
        </p:txBody>
      </p:sp>
      <p:sp>
        <p:nvSpPr>
          <p:cNvPr id="10" name="Rectangle 12">
            <a:extLst>
              <a:ext uri="{FF2B5EF4-FFF2-40B4-BE49-F238E27FC236}">
                <a16:creationId xmlns:a16="http://schemas.microsoft.com/office/drawing/2014/main" id="{39ADE8C6-7241-B7D2-2E24-56F646B2B37F}"/>
              </a:ext>
            </a:extLst>
          </p:cNvPr>
          <p:cNvSpPr>
            <a:spLocks noChangeArrowheads="1"/>
          </p:cNvSpPr>
          <p:nvPr/>
        </p:nvSpPr>
        <p:spPr bwMode="auto">
          <a:xfrm>
            <a:off x="5490445" y="2207571"/>
            <a:ext cx="1828800" cy="19823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350" dirty="0">
              <a:solidFill>
                <a:schemeClr val="tx1">
                  <a:lumMod val="85000"/>
                  <a:lumOff val="15000"/>
                </a:schemeClr>
              </a:solidFill>
              <a:latin typeface="Heebo" pitchFamily="2" charset="-79"/>
            </a:endParaRPr>
          </a:p>
        </p:txBody>
      </p:sp>
      <p:sp>
        <p:nvSpPr>
          <p:cNvPr id="11" name="Rectangle 13">
            <a:extLst>
              <a:ext uri="{FF2B5EF4-FFF2-40B4-BE49-F238E27FC236}">
                <a16:creationId xmlns:a16="http://schemas.microsoft.com/office/drawing/2014/main" id="{42D0A712-EDE0-3069-16B9-8CCF9631AD6B}"/>
              </a:ext>
            </a:extLst>
          </p:cNvPr>
          <p:cNvSpPr>
            <a:spLocks noChangeArrowheads="1"/>
          </p:cNvSpPr>
          <p:nvPr/>
        </p:nvSpPr>
        <p:spPr bwMode="auto">
          <a:xfrm flipV="1">
            <a:off x="7319245" y="2156157"/>
            <a:ext cx="1828800" cy="2180630"/>
          </a:xfrm>
          <a:prstGeom prst="rect">
            <a:avLst/>
          </a:prstGeom>
          <a:ln w="9525">
            <a:noFill/>
            <a:miter lim="800000"/>
            <a:headEnd/>
            <a:tailEnd/>
          </a:ln>
        </p:spPr>
        <p:style>
          <a:lnRef idx="1">
            <a:schemeClr val="accent1"/>
          </a:lnRef>
          <a:fillRef idx="3">
            <a:schemeClr val="accent1"/>
          </a:fillRef>
          <a:effectRef idx="2">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pt-BR" sz="1350" dirty="0">
              <a:latin typeface="Heebo" pitchFamily="2" charset="-79"/>
            </a:endParaRPr>
          </a:p>
        </p:txBody>
      </p:sp>
      <p:sp>
        <p:nvSpPr>
          <p:cNvPr id="12" name="Rectangle 14">
            <a:extLst>
              <a:ext uri="{FF2B5EF4-FFF2-40B4-BE49-F238E27FC236}">
                <a16:creationId xmlns:a16="http://schemas.microsoft.com/office/drawing/2014/main" id="{E6921804-52D2-AC2C-76B3-6DFAE326E004}"/>
              </a:ext>
            </a:extLst>
          </p:cNvPr>
          <p:cNvSpPr>
            <a:spLocks noChangeArrowheads="1"/>
          </p:cNvSpPr>
          <p:nvPr/>
        </p:nvSpPr>
        <p:spPr bwMode="auto">
          <a:xfrm>
            <a:off x="7319245" y="2207571"/>
            <a:ext cx="1828800" cy="198239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pt-BR" sz="1350" dirty="0">
              <a:solidFill>
                <a:schemeClr val="bg1"/>
              </a:solidFill>
              <a:latin typeface="Heebo" pitchFamily="2" charset="-79"/>
            </a:endParaRPr>
          </a:p>
        </p:txBody>
      </p:sp>
      <p:sp>
        <p:nvSpPr>
          <p:cNvPr id="13" name="TextBox 73">
            <a:extLst>
              <a:ext uri="{FF2B5EF4-FFF2-40B4-BE49-F238E27FC236}">
                <a16:creationId xmlns:a16="http://schemas.microsoft.com/office/drawing/2014/main" id="{6FD348EC-DEB9-331F-D841-B1308380BBF5}"/>
              </a:ext>
            </a:extLst>
          </p:cNvPr>
          <p:cNvSpPr txBox="1"/>
          <p:nvPr/>
        </p:nvSpPr>
        <p:spPr>
          <a:xfrm>
            <a:off x="224350" y="2452000"/>
            <a:ext cx="729422" cy="461665"/>
          </a:xfrm>
          <a:prstGeom prst="rect">
            <a:avLst/>
          </a:prstGeom>
          <a:ln>
            <a:noFill/>
          </a:ln>
        </p:spPr>
        <p:txBody>
          <a:bodyPr wrap="square">
            <a:spAutoFit/>
          </a:bodyPr>
          <a:lstStyle>
            <a:defPPr>
              <a:defRPr lang="en-US"/>
            </a:defPPr>
            <a:lvl1pPr algn="ctr">
              <a:defRPr sz="2800" b="1">
                <a:solidFill>
                  <a:schemeClr val="accent3"/>
                </a:solidFill>
                <a:latin typeface="+mj-lt"/>
                <a:ea typeface="Open Sans" panose="020B0606030504020204" pitchFamily="34" charset="0"/>
                <a:cs typeface="Segoe UI" panose="020B0502040204020203" pitchFamily="34" charset="0"/>
              </a:defRPr>
            </a:lvl1pPr>
          </a:lstStyle>
          <a:p>
            <a:pPr algn="l" defTabSz="685800"/>
            <a:r>
              <a:rPr lang="pt-BR" sz="2400" dirty="0">
                <a:solidFill>
                  <a:srgbClr val="FFFFFF"/>
                </a:solidFill>
                <a:latin typeface="Heebo" pitchFamily="2" charset="-79"/>
                <a:cs typeface="Heebo" pitchFamily="2" charset="-79"/>
              </a:rPr>
              <a:t>01</a:t>
            </a:r>
          </a:p>
        </p:txBody>
      </p:sp>
      <p:sp>
        <p:nvSpPr>
          <p:cNvPr id="15" name="Rectangle 74">
            <a:extLst>
              <a:ext uri="{FF2B5EF4-FFF2-40B4-BE49-F238E27FC236}">
                <a16:creationId xmlns:a16="http://schemas.microsoft.com/office/drawing/2014/main" id="{84F047A0-4591-BB57-FCA1-6D30087B8F70}"/>
              </a:ext>
            </a:extLst>
          </p:cNvPr>
          <p:cNvSpPr/>
          <p:nvPr/>
        </p:nvSpPr>
        <p:spPr>
          <a:xfrm flipH="1">
            <a:off x="224351" y="2838332"/>
            <a:ext cx="1608425" cy="346249"/>
          </a:xfrm>
          <a:prstGeom prst="rect">
            <a:avLst/>
          </a:prstGeom>
          <a:ln>
            <a:noFill/>
          </a:ln>
        </p:spPr>
        <p:txBody>
          <a:bodyPr wrap="square">
            <a:spAutoFit/>
          </a:bodyPr>
          <a:lstStyle/>
          <a:p>
            <a:pPr defTabSz="685800">
              <a:lnSpc>
                <a:spcPct val="150000"/>
              </a:lnSpc>
            </a:pPr>
            <a:r>
              <a:rPr lang="pt-BR" sz="1200" b="1" dirty="0">
                <a:solidFill>
                  <a:srgbClr val="FFFFFF"/>
                </a:solidFill>
                <a:latin typeface="Heebo" pitchFamily="2" charset="-79"/>
                <a:ea typeface="Open Sans" panose="020B0606030504020204" pitchFamily="34" charset="0"/>
                <a:cs typeface="Heebo" pitchFamily="2" charset="-79"/>
              </a:rPr>
              <a:t>Reunião de Briefing</a:t>
            </a:r>
          </a:p>
        </p:txBody>
      </p:sp>
      <p:sp>
        <p:nvSpPr>
          <p:cNvPr id="16" name="Rectangle 75">
            <a:extLst>
              <a:ext uri="{FF2B5EF4-FFF2-40B4-BE49-F238E27FC236}">
                <a16:creationId xmlns:a16="http://schemas.microsoft.com/office/drawing/2014/main" id="{D9F592EB-40F9-BB89-9593-3FD4C5E7E679}"/>
              </a:ext>
            </a:extLst>
          </p:cNvPr>
          <p:cNvSpPr/>
          <p:nvPr/>
        </p:nvSpPr>
        <p:spPr>
          <a:xfrm flipH="1">
            <a:off x="224350" y="3163728"/>
            <a:ext cx="1525207" cy="748282"/>
          </a:xfrm>
          <a:prstGeom prst="rect">
            <a:avLst/>
          </a:prstGeom>
          <a:ln>
            <a:noFill/>
          </a:ln>
        </p:spPr>
        <p:txBody>
          <a:bodyPr wrap="square">
            <a:spAutoFit/>
          </a:bodyPr>
          <a:lstStyle/>
          <a:p>
            <a:pPr defTabSz="685800">
              <a:lnSpc>
                <a:spcPts val="1300"/>
              </a:lnSpc>
            </a:pPr>
            <a:r>
              <a:rPr lang="pt-BR" sz="800" dirty="0">
                <a:solidFill>
                  <a:srgbClr val="FFFFFF"/>
                </a:solidFill>
                <a:latin typeface="Heebo" pitchFamily="2" charset="-79"/>
                <a:ea typeface="Open Sans" panose="020B0606030504020204" pitchFamily="34" charset="0"/>
                <a:cs typeface="Heebo" pitchFamily="2" charset="-79"/>
              </a:rPr>
              <a:t>escreva alguma informação sobre este item aqui escreva alguma informação sobre este item aqui escreva aqui</a:t>
            </a:r>
          </a:p>
        </p:txBody>
      </p:sp>
      <p:sp>
        <p:nvSpPr>
          <p:cNvPr id="17" name="TextBox 73">
            <a:extLst>
              <a:ext uri="{FF2B5EF4-FFF2-40B4-BE49-F238E27FC236}">
                <a16:creationId xmlns:a16="http://schemas.microsoft.com/office/drawing/2014/main" id="{CAB25ACF-9E9D-11C3-A51C-B3B03930DEFC}"/>
              </a:ext>
            </a:extLst>
          </p:cNvPr>
          <p:cNvSpPr txBox="1"/>
          <p:nvPr/>
        </p:nvSpPr>
        <p:spPr>
          <a:xfrm>
            <a:off x="2000900" y="2452000"/>
            <a:ext cx="729422" cy="461665"/>
          </a:xfrm>
          <a:prstGeom prst="rect">
            <a:avLst/>
          </a:prstGeom>
          <a:ln>
            <a:noFill/>
          </a:ln>
        </p:spPr>
        <p:txBody>
          <a:bodyPr wrap="square">
            <a:spAutoFit/>
          </a:bodyPr>
          <a:lstStyle>
            <a:defPPr>
              <a:defRPr lang="en-US"/>
            </a:defPPr>
            <a:lvl1pPr algn="ctr">
              <a:defRPr sz="2800" b="1">
                <a:solidFill>
                  <a:schemeClr val="accent3"/>
                </a:solidFill>
                <a:latin typeface="+mj-lt"/>
                <a:ea typeface="Open Sans" panose="020B0606030504020204" pitchFamily="34" charset="0"/>
                <a:cs typeface="Segoe UI" panose="020B0502040204020203" pitchFamily="34" charset="0"/>
              </a:defRPr>
            </a:lvl1pPr>
          </a:lstStyle>
          <a:p>
            <a:pPr algn="l" defTabSz="685800"/>
            <a:r>
              <a:rPr lang="pt-BR" sz="2400" dirty="0">
                <a:solidFill>
                  <a:schemeClr val="tx1">
                    <a:lumMod val="85000"/>
                    <a:lumOff val="15000"/>
                  </a:schemeClr>
                </a:solidFill>
                <a:latin typeface="Heebo" pitchFamily="2" charset="-79"/>
                <a:cs typeface="Heebo" pitchFamily="2" charset="-79"/>
              </a:rPr>
              <a:t>02</a:t>
            </a:r>
          </a:p>
        </p:txBody>
      </p:sp>
      <p:sp>
        <p:nvSpPr>
          <p:cNvPr id="19" name="Rectangle 74">
            <a:extLst>
              <a:ext uri="{FF2B5EF4-FFF2-40B4-BE49-F238E27FC236}">
                <a16:creationId xmlns:a16="http://schemas.microsoft.com/office/drawing/2014/main" id="{A79D9436-92BA-7D41-EE51-E6C88B989A34}"/>
              </a:ext>
            </a:extLst>
          </p:cNvPr>
          <p:cNvSpPr/>
          <p:nvPr/>
        </p:nvSpPr>
        <p:spPr>
          <a:xfrm flipH="1">
            <a:off x="2000901" y="2838330"/>
            <a:ext cx="1608425" cy="346249"/>
          </a:xfrm>
          <a:prstGeom prst="rect">
            <a:avLst/>
          </a:prstGeom>
          <a:ln>
            <a:noFill/>
          </a:ln>
        </p:spPr>
        <p:txBody>
          <a:bodyPr wrap="square">
            <a:spAutoFit/>
          </a:bodyPr>
          <a:lstStyle/>
          <a:p>
            <a:pPr defTabSz="685800">
              <a:lnSpc>
                <a:spcPct val="150000"/>
              </a:lnSpc>
            </a:pPr>
            <a:r>
              <a:rPr lang="pt-BR" sz="1200" b="1" dirty="0">
                <a:solidFill>
                  <a:schemeClr val="tx1">
                    <a:lumMod val="85000"/>
                    <a:lumOff val="15000"/>
                  </a:schemeClr>
                </a:solidFill>
                <a:latin typeface="Heebo" pitchFamily="2" charset="-79"/>
                <a:ea typeface="Open Sans" panose="020B0606030504020204" pitchFamily="34" charset="0"/>
                <a:cs typeface="Heebo" pitchFamily="2" charset="-79"/>
              </a:rPr>
              <a:t>Início do Trabalho</a:t>
            </a:r>
          </a:p>
        </p:txBody>
      </p:sp>
      <p:sp>
        <p:nvSpPr>
          <p:cNvPr id="20" name="Rectangle 75">
            <a:extLst>
              <a:ext uri="{FF2B5EF4-FFF2-40B4-BE49-F238E27FC236}">
                <a16:creationId xmlns:a16="http://schemas.microsoft.com/office/drawing/2014/main" id="{2E29FCD0-F77D-ADDF-1191-F6A33B5AD93C}"/>
              </a:ext>
            </a:extLst>
          </p:cNvPr>
          <p:cNvSpPr/>
          <p:nvPr/>
        </p:nvSpPr>
        <p:spPr>
          <a:xfrm flipH="1">
            <a:off x="2000900" y="3163726"/>
            <a:ext cx="1525207" cy="748282"/>
          </a:xfrm>
          <a:prstGeom prst="rect">
            <a:avLst/>
          </a:prstGeom>
          <a:ln>
            <a:noFill/>
          </a:ln>
        </p:spPr>
        <p:txBody>
          <a:bodyPr wrap="square">
            <a:spAutoFit/>
          </a:bodyPr>
          <a:lstStyle/>
          <a:p>
            <a:pPr defTabSz="685800">
              <a:lnSpc>
                <a:spcPts val="1300"/>
              </a:lnSpc>
            </a:pPr>
            <a:r>
              <a:rPr lang="pt-BR" sz="800" dirty="0">
                <a:solidFill>
                  <a:schemeClr val="tx1">
                    <a:lumMod val="85000"/>
                    <a:lumOff val="15000"/>
                  </a:schemeClr>
                </a:solidFill>
                <a:latin typeface="Heebo" pitchFamily="2" charset="-79"/>
                <a:ea typeface="Open Sans" panose="020B0606030504020204" pitchFamily="34" charset="0"/>
                <a:cs typeface="Heebo" pitchFamily="2" charset="-79"/>
              </a:rPr>
              <a:t>escreva alguma informação sobre este item aqui escreva alguma informação sobre este item aqui escreva aqui</a:t>
            </a:r>
          </a:p>
        </p:txBody>
      </p:sp>
      <p:sp>
        <p:nvSpPr>
          <p:cNvPr id="21" name="TextBox 73">
            <a:extLst>
              <a:ext uri="{FF2B5EF4-FFF2-40B4-BE49-F238E27FC236}">
                <a16:creationId xmlns:a16="http://schemas.microsoft.com/office/drawing/2014/main" id="{DDDEC8DB-824E-F1DA-06F6-A43139B685B2}"/>
              </a:ext>
            </a:extLst>
          </p:cNvPr>
          <p:cNvSpPr txBox="1"/>
          <p:nvPr/>
        </p:nvSpPr>
        <p:spPr>
          <a:xfrm>
            <a:off x="3829698" y="2452000"/>
            <a:ext cx="729422" cy="461665"/>
          </a:xfrm>
          <a:prstGeom prst="rect">
            <a:avLst/>
          </a:prstGeom>
          <a:ln>
            <a:noFill/>
          </a:ln>
        </p:spPr>
        <p:txBody>
          <a:bodyPr wrap="square">
            <a:spAutoFit/>
          </a:bodyPr>
          <a:lstStyle>
            <a:defPPr>
              <a:defRPr lang="en-US"/>
            </a:defPPr>
            <a:lvl1pPr algn="ctr">
              <a:defRPr sz="2800" b="1">
                <a:solidFill>
                  <a:schemeClr val="accent3"/>
                </a:solidFill>
                <a:latin typeface="+mj-lt"/>
                <a:ea typeface="Open Sans" panose="020B0606030504020204" pitchFamily="34" charset="0"/>
                <a:cs typeface="Segoe UI" panose="020B0502040204020203" pitchFamily="34" charset="0"/>
              </a:defRPr>
            </a:lvl1pPr>
          </a:lstStyle>
          <a:p>
            <a:pPr algn="l" defTabSz="685800"/>
            <a:r>
              <a:rPr lang="pt-BR" sz="2400" dirty="0">
                <a:solidFill>
                  <a:schemeClr val="tx1">
                    <a:lumMod val="85000"/>
                    <a:lumOff val="15000"/>
                  </a:schemeClr>
                </a:solidFill>
                <a:latin typeface="Heebo" pitchFamily="2" charset="-79"/>
                <a:cs typeface="Heebo" pitchFamily="2" charset="-79"/>
              </a:rPr>
              <a:t>03</a:t>
            </a:r>
          </a:p>
        </p:txBody>
      </p:sp>
      <p:sp>
        <p:nvSpPr>
          <p:cNvPr id="23" name="Rectangle 74">
            <a:extLst>
              <a:ext uri="{FF2B5EF4-FFF2-40B4-BE49-F238E27FC236}">
                <a16:creationId xmlns:a16="http://schemas.microsoft.com/office/drawing/2014/main" id="{83205C2C-7E04-5763-F68E-4C6195195637}"/>
              </a:ext>
            </a:extLst>
          </p:cNvPr>
          <p:cNvSpPr/>
          <p:nvPr/>
        </p:nvSpPr>
        <p:spPr>
          <a:xfrm flipH="1">
            <a:off x="3829699" y="2838330"/>
            <a:ext cx="1608425" cy="346249"/>
          </a:xfrm>
          <a:prstGeom prst="rect">
            <a:avLst/>
          </a:prstGeom>
          <a:ln>
            <a:noFill/>
          </a:ln>
        </p:spPr>
        <p:txBody>
          <a:bodyPr wrap="square">
            <a:spAutoFit/>
          </a:bodyPr>
          <a:lstStyle/>
          <a:p>
            <a:pPr defTabSz="685800">
              <a:lnSpc>
                <a:spcPct val="150000"/>
              </a:lnSpc>
            </a:pPr>
            <a:r>
              <a:rPr lang="pt-BR" sz="1200" b="1" dirty="0">
                <a:solidFill>
                  <a:schemeClr val="tx1">
                    <a:lumMod val="85000"/>
                    <a:lumOff val="15000"/>
                  </a:schemeClr>
                </a:solidFill>
                <a:latin typeface="Heebo" pitchFamily="2" charset="-79"/>
                <a:ea typeface="Open Sans" panose="020B0606030504020204" pitchFamily="34" charset="0"/>
                <a:cs typeface="Heebo" pitchFamily="2" charset="-79"/>
              </a:rPr>
              <a:t>Envio da Prévia</a:t>
            </a:r>
          </a:p>
        </p:txBody>
      </p:sp>
      <p:sp>
        <p:nvSpPr>
          <p:cNvPr id="24" name="Rectangle 75">
            <a:extLst>
              <a:ext uri="{FF2B5EF4-FFF2-40B4-BE49-F238E27FC236}">
                <a16:creationId xmlns:a16="http://schemas.microsoft.com/office/drawing/2014/main" id="{50F326C4-C206-C6CC-D43B-4FB886F5CC5B}"/>
              </a:ext>
            </a:extLst>
          </p:cNvPr>
          <p:cNvSpPr/>
          <p:nvPr/>
        </p:nvSpPr>
        <p:spPr>
          <a:xfrm flipH="1">
            <a:off x="3829698" y="3163726"/>
            <a:ext cx="1525207" cy="752129"/>
          </a:xfrm>
          <a:prstGeom prst="rect">
            <a:avLst/>
          </a:prstGeom>
          <a:ln>
            <a:noFill/>
          </a:ln>
        </p:spPr>
        <p:txBody>
          <a:bodyPr wrap="square">
            <a:spAutoFit/>
          </a:bodyPr>
          <a:lstStyle/>
          <a:p>
            <a:pPr defTabSz="685800">
              <a:lnSpc>
                <a:spcPts val="1300"/>
              </a:lnSpc>
            </a:pPr>
            <a:r>
              <a:rPr lang="pt-BR" sz="800" dirty="0">
                <a:solidFill>
                  <a:schemeClr val="tx1">
                    <a:lumMod val="85000"/>
                    <a:lumOff val="15000"/>
                  </a:schemeClr>
                </a:solidFill>
                <a:latin typeface="Heebo" pitchFamily="2" charset="-79"/>
                <a:ea typeface="Open Sans" panose="020B0606030504020204" pitchFamily="34" charset="0"/>
                <a:cs typeface="Heebo" pitchFamily="2" charset="-79"/>
              </a:rPr>
              <a:t>escreva alguma informação sobre este item aqui escreva alguma informação sobre este item aqui escreva aqui</a:t>
            </a:r>
          </a:p>
        </p:txBody>
      </p:sp>
      <p:sp>
        <p:nvSpPr>
          <p:cNvPr id="25" name="TextBox 73">
            <a:extLst>
              <a:ext uri="{FF2B5EF4-FFF2-40B4-BE49-F238E27FC236}">
                <a16:creationId xmlns:a16="http://schemas.microsoft.com/office/drawing/2014/main" id="{7D204F17-FA0E-3329-885E-7AB72BF9855D}"/>
              </a:ext>
            </a:extLst>
          </p:cNvPr>
          <p:cNvSpPr txBox="1"/>
          <p:nvPr/>
        </p:nvSpPr>
        <p:spPr>
          <a:xfrm>
            <a:off x="5675915" y="2452000"/>
            <a:ext cx="729422" cy="461665"/>
          </a:xfrm>
          <a:prstGeom prst="rect">
            <a:avLst/>
          </a:prstGeom>
          <a:ln>
            <a:noFill/>
          </a:ln>
        </p:spPr>
        <p:txBody>
          <a:bodyPr wrap="square">
            <a:spAutoFit/>
          </a:bodyPr>
          <a:lstStyle>
            <a:defPPr>
              <a:defRPr lang="en-US"/>
            </a:defPPr>
            <a:lvl1pPr algn="ctr">
              <a:defRPr sz="2800" b="1">
                <a:solidFill>
                  <a:schemeClr val="accent3"/>
                </a:solidFill>
                <a:latin typeface="+mj-lt"/>
                <a:ea typeface="Open Sans" panose="020B0606030504020204" pitchFamily="34" charset="0"/>
                <a:cs typeface="Segoe UI" panose="020B0502040204020203" pitchFamily="34" charset="0"/>
              </a:defRPr>
            </a:lvl1pPr>
          </a:lstStyle>
          <a:p>
            <a:pPr algn="l" defTabSz="685800"/>
            <a:r>
              <a:rPr lang="pt-BR" sz="2400" dirty="0">
                <a:solidFill>
                  <a:schemeClr val="tx1">
                    <a:lumMod val="85000"/>
                    <a:lumOff val="15000"/>
                  </a:schemeClr>
                </a:solidFill>
                <a:latin typeface="Heebo" pitchFamily="2" charset="-79"/>
                <a:cs typeface="Heebo" pitchFamily="2" charset="-79"/>
              </a:rPr>
              <a:t>04</a:t>
            </a:r>
          </a:p>
        </p:txBody>
      </p:sp>
      <p:sp>
        <p:nvSpPr>
          <p:cNvPr id="27" name="Rectangle 74">
            <a:extLst>
              <a:ext uri="{FF2B5EF4-FFF2-40B4-BE49-F238E27FC236}">
                <a16:creationId xmlns:a16="http://schemas.microsoft.com/office/drawing/2014/main" id="{46A60729-37E7-70A1-68F7-CD295FCC0786}"/>
              </a:ext>
            </a:extLst>
          </p:cNvPr>
          <p:cNvSpPr/>
          <p:nvPr/>
        </p:nvSpPr>
        <p:spPr>
          <a:xfrm flipH="1">
            <a:off x="5675916" y="2838330"/>
            <a:ext cx="1608425" cy="346249"/>
          </a:xfrm>
          <a:prstGeom prst="rect">
            <a:avLst/>
          </a:prstGeom>
          <a:ln>
            <a:noFill/>
          </a:ln>
        </p:spPr>
        <p:txBody>
          <a:bodyPr wrap="square">
            <a:spAutoFit/>
          </a:bodyPr>
          <a:lstStyle/>
          <a:p>
            <a:pPr defTabSz="685800">
              <a:lnSpc>
                <a:spcPct val="150000"/>
              </a:lnSpc>
            </a:pPr>
            <a:r>
              <a:rPr lang="pt-BR" sz="1200" b="1" dirty="0">
                <a:solidFill>
                  <a:schemeClr val="tx1">
                    <a:lumMod val="85000"/>
                    <a:lumOff val="15000"/>
                  </a:schemeClr>
                </a:solidFill>
                <a:latin typeface="Heebo" pitchFamily="2" charset="-79"/>
                <a:ea typeface="Open Sans" panose="020B0606030504020204" pitchFamily="34" charset="0"/>
                <a:cs typeface="Heebo" pitchFamily="2" charset="-79"/>
              </a:rPr>
              <a:t>Revisão e Ajustes</a:t>
            </a:r>
          </a:p>
        </p:txBody>
      </p:sp>
      <p:sp>
        <p:nvSpPr>
          <p:cNvPr id="28" name="Rectangle 75">
            <a:extLst>
              <a:ext uri="{FF2B5EF4-FFF2-40B4-BE49-F238E27FC236}">
                <a16:creationId xmlns:a16="http://schemas.microsoft.com/office/drawing/2014/main" id="{A378ACF7-9CC9-82FF-C160-5E666588B39B}"/>
              </a:ext>
            </a:extLst>
          </p:cNvPr>
          <p:cNvSpPr/>
          <p:nvPr/>
        </p:nvSpPr>
        <p:spPr>
          <a:xfrm flipH="1">
            <a:off x="5675915" y="3163726"/>
            <a:ext cx="1525207" cy="748282"/>
          </a:xfrm>
          <a:prstGeom prst="rect">
            <a:avLst/>
          </a:prstGeom>
          <a:ln>
            <a:noFill/>
          </a:ln>
        </p:spPr>
        <p:txBody>
          <a:bodyPr wrap="square">
            <a:spAutoFit/>
          </a:bodyPr>
          <a:lstStyle/>
          <a:p>
            <a:pPr defTabSz="685800">
              <a:lnSpc>
                <a:spcPts val="1300"/>
              </a:lnSpc>
            </a:pPr>
            <a:r>
              <a:rPr lang="pt-BR" sz="800" dirty="0">
                <a:solidFill>
                  <a:schemeClr val="tx1">
                    <a:lumMod val="85000"/>
                    <a:lumOff val="15000"/>
                  </a:schemeClr>
                </a:solidFill>
                <a:latin typeface="Heebo" pitchFamily="2" charset="-79"/>
                <a:ea typeface="Open Sans" panose="020B0606030504020204" pitchFamily="34" charset="0"/>
                <a:cs typeface="Heebo" pitchFamily="2" charset="-79"/>
              </a:rPr>
              <a:t>escreva alguma informação sobre este item aqui escreva alguma informação sobre este item aqui escreva aqui</a:t>
            </a:r>
          </a:p>
        </p:txBody>
      </p:sp>
      <p:sp>
        <p:nvSpPr>
          <p:cNvPr id="29" name="TextBox 73">
            <a:extLst>
              <a:ext uri="{FF2B5EF4-FFF2-40B4-BE49-F238E27FC236}">
                <a16:creationId xmlns:a16="http://schemas.microsoft.com/office/drawing/2014/main" id="{A6E0AB7F-1AFA-CB95-3B39-2B8FB7B842EC}"/>
              </a:ext>
            </a:extLst>
          </p:cNvPr>
          <p:cNvSpPr txBox="1"/>
          <p:nvPr/>
        </p:nvSpPr>
        <p:spPr>
          <a:xfrm>
            <a:off x="7487298" y="2452000"/>
            <a:ext cx="729422" cy="461665"/>
          </a:xfrm>
          <a:prstGeom prst="rect">
            <a:avLst/>
          </a:prstGeom>
          <a:ln>
            <a:noFill/>
          </a:ln>
        </p:spPr>
        <p:txBody>
          <a:bodyPr wrap="square">
            <a:spAutoFit/>
          </a:bodyPr>
          <a:lstStyle>
            <a:defPPr>
              <a:defRPr lang="en-US"/>
            </a:defPPr>
            <a:lvl1pPr algn="ctr">
              <a:defRPr sz="2800" b="1">
                <a:solidFill>
                  <a:schemeClr val="accent3"/>
                </a:solidFill>
                <a:latin typeface="+mj-lt"/>
                <a:ea typeface="Open Sans" panose="020B0606030504020204" pitchFamily="34" charset="0"/>
                <a:cs typeface="Segoe UI" panose="020B0502040204020203" pitchFamily="34" charset="0"/>
              </a:defRPr>
            </a:lvl1pPr>
          </a:lstStyle>
          <a:p>
            <a:pPr algn="l" defTabSz="685800"/>
            <a:r>
              <a:rPr lang="pt-BR" sz="2400" dirty="0">
                <a:solidFill>
                  <a:schemeClr val="bg1"/>
                </a:solidFill>
                <a:latin typeface="Heebo" pitchFamily="2" charset="-79"/>
                <a:cs typeface="Heebo" pitchFamily="2" charset="-79"/>
              </a:rPr>
              <a:t>05</a:t>
            </a:r>
          </a:p>
        </p:txBody>
      </p:sp>
      <p:sp>
        <p:nvSpPr>
          <p:cNvPr id="31" name="Rectangle 74">
            <a:extLst>
              <a:ext uri="{FF2B5EF4-FFF2-40B4-BE49-F238E27FC236}">
                <a16:creationId xmlns:a16="http://schemas.microsoft.com/office/drawing/2014/main" id="{914C8BFE-7D43-7C99-CA24-3FC20083C889}"/>
              </a:ext>
            </a:extLst>
          </p:cNvPr>
          <p:cNvSpPr/>
          <p:nvPr/>
        </p:nvSpPr>
        <p:spPr>
          <a:xfrm flipH="1">
            <a:off x="7487298" y="2838330"/>
            <a:ext cx="1693259" cy="346249"/>
          </a:xfrm>
          <a:prstGeom prst="rect">
            <a:avLst/>
          </a:prstGeom>
          <a:ln>
            <a:noFill/>
          </a:ln>
        </p:spPr>
        <p:txBody>
          <a:bodyPr wrap="square">
            <a:spAutoFit/>
          </a:bodyPr>
          <a:lstStyle/>
          <a:p>
            <a:pPr defTabSz="685800">
              <a:lnSpc>
                <a:spcPct val="150000"/>
              </a:lnSpc>
            </a:pPr>
            <a:r>
              <a:rPr lang="pt-BR" sz="1200" b="1" dirty="0">
                <a:solidFill>
                  <a:srgbClr val="FFFFFF"/>
                </a:solidFill>
                <a:latin typeface="Heebo" pitchFamily="2" charset="-79"/>
                <a:ea typeface="Open Sans" panose="020B0606030504020204" pitchFamily="34" charset="0"/>
                <a:cs typeface="Heebo" pitchFamily="2" charset="-79"/>
              </a:rPr>
              <a:t>Finalização</a:t>
            </a:r>
          </a:p>
        </p:txBody>
      </p:sp>
      <p:sp>
        <p:nvSpPr>
          <p:cNvPr id="32" name="Rectangle 75">
            <a:extLst>
              <a:ext uri="{FF2B5EF4-FFF2-40B4-BE49-F238E27FC236}">
                <a16:creationId xmlns:a16="http://schemas.microsoft.com/office/drawing/2014/main" id="{69CA7C4F-AECD-52A3-45AE-96E410E31D2B}"/>
              </a:ext>
            </a:extLst>
          </p:cNvPr>
          <p:cNvSpPr/>
          <p:nvPr/>
        </p:nvSpPr>
        <p:spPr>
          <a:xfrm flipH="1">
            <a:off x="7487298" y="3163726"/>
            <a:ext cx="1525207" cy="748282"/>
          </a:xfrm>
          <a:prstGeom prst="rect">
            <a:avLst/>
          </a:prstGeom>
          <a:ln>
            <a:noFill/>
          </a:ln>
        </p:spPr>
        <p:txBody>
          <a:bodyPr wrap="square">
            <a:spAutoFit/>
          </a:bodyPr>
          <a:lstStyle/>
          <a:p>
            <a:pPr defTabSz="685800">
              <a:lnSpc>
                <a:spcPts val="1300"/>
              </a:lnSpc>
            </a:pPr>
            <a:r>
              <a:rPr lang="pt-BR" sz="800" dirty="0">
                <a:solidFill>
                  <a:srgbClr val="FFFFFF"/>
                </a:solidFill>
                <a:latin typeface="Heebo" pitchFamily="2" charset="-79"/>
                <a:ea typeface="Open Sans" panose="020B0606030504020204" pitchFamily="34" charset="0"/>
                <a:cs typeface="Heebo" pitchFamily="2" charset="-79"/>
              </a:rPr>
              <a:t>escreva alguma informação sobre este item aqui escreva alguma informação sobre este item aqui escreva aqui</a:t>
            </a:r>
          </a:p>
        </p:txBody>
      </p:sp>
      <p:sp>
        <p:nvSpPr>
          <p:cNvPr id="33" name="TextBox 16">
            <a:extLst>
              <a:ext uri="{FF2B5EF4-FFF2-40B4-BE49-F238E27FC236}">
                <a16:creationId xmlns:a16="http://schemas.microsoft.com/office/drawing/2014/main" id="{D26FAEB4-86C4-BA6D-852B-74DE9973EC29}"/>
              </a:ext>
            </a:extLst>
          </p:cNvPr>
          <p:cNvSpPr txBox="1"/>
          <p:nvPr/>
        </p:nvSpPr>
        <p:spPr>
          <a:xfrm>
            <a:off x="1543051" y="485171"/>
            <a:ext cx="6057898" cy="646331"/>
          </a:xfrm>
          <a:prstGeom prst="rect">
            <a:avLst/>
          </a:prstGeom>
          <a:noFill/>
        </p:spPr>
        <p:txBody>
          <a:bodyPr wrap="square" rtlCol="0">
            <a:spAutoFit/>
          </a:bodyPr>
          <a:lstStyle/>
          <a:p>
            <a:pPr algn="ctr"/>
            <a:r>
              <a:rPr lang="pt-BR" sz="3600" b="1" dirty="0">
                <a:solidFill>
                  <a:schemeClr val="tx1">
                    <a:lumMod val="85000"/>
                    <a:lumOff val="15000"/>
                  </a:schemeClr>
                </a:solidFill>
                <a:latin typeface="Playfair Display" pitchFamily="2" charset="0"/>
                <a:ea typeface="Roboto" panose="02000000000000000000" pitchFamily="2" charset="0"/>
                <a:cs typeface="Poppins" panose="00000500000000000000" pitchFamily="2" charset="0"/>
              </a:rPr>
              <a:t>Processo de trabalho</a:t>
            </a:r>
          </a:p>
        </p:txBody>
      </p:sp>
      <p:cxnSp>
        <p:nvCxnSpPr>
          <p:cNvPr id="34" name="Straight Connector 11">
            <a:extLst>
              <a:ext uri="{FF2B5EF4-FFF2-40B4-BE49-F238E27FC236}">
                <a16:creationId xmlns:a16="http://schemas.microsoft.com/office/drawing/2014/main" id="{F6BE6DEB-EA77-23E6-16E0-1F9EE2EE515A}"/>
              </a:ext>
            </a:extLst>
          </p:cNvPr>
          <p:cNvCxnSpPr>
            <a:cxnSpLocks/>
          </p:cNvCxnSpPr>
          <p:nvPr/>
        </p:nvCxnSpPr>
        <p:spPr>
          <a:xfrm>
            <a:off x="1726400" y="80833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5" name="Straight Connector 11">
            <a:extLst>
              <a:ext uri="{FF2B5EF4-FFF2-40B4-BE49-F238E27FC236}">
                <a16:creationId xmlns:a16="http://schemas.microsoft.com/office/drawing/2014/main" id="{9217FA8E-6279-554E-4003-07300EBA93D7}"/>
              </a:ext>
            </a:extLst>
          </p:cNvPr>
          <p:cNvCxnSpPr>
            <a:cxnSpLocks/>
          </p:cNvCxnSpPr>
          <p:nvPr/>
        </p:nvCxnSpPr>
        <p:spPr>
          <a:xfrm>
            <a:off x="6917870" y="80833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8" name="TextBox 16">
            <a:extLst>
              <a:ext uri="{FF2B5EF4-FFF2-40B4-BE49-F238E27FC236}">
                <a16:creationId xmlns:a16="http://schemas.microsoft.com/office/drawing/2014/main" id="{FF4FBD39-5FC4-A3EF-6CE9-83436E46AABA}"/>
              </a:ext>
            </a:extLst>
          </p:cNvPr>
          <p:cNvSpPr txBox="1"/>
          <p:nvPr/>
        </p:nvSpPr>
        <p:spPr>
          <a:xfrm>
            <a:off x="1762125" y="1113158"/>
            <a:ext cx="5619750" cy="480901"/>
          </a:xfrm>
          <a:prstGeom prst="rect">
            <a:avLst/>
          </a:prstGeom>
        </p:spPr>
        <p:txBody>
          <a:bodyPr wrap="square">
            <a:spAutoFit/>
          </a:bodyPr>
          <a:lstStyle>
            <a:defPPr>
              <a:defRPr lang="en-US"/>
            </a:defPPr>
            <a:lvl1pPr defTabSz="685800">
              <a:lnSpc>
                <a:spcPct val="130000"/>
              </a:lnSpc>
              <a:defRPr sz="900">
                <a:solidFill>
                  <a:schemeClr val="tx1">
                    <a:lumMod val="75000"/>
                    <a:lumOff val="25000"/>
                  </a:schemeClr>
                </a:solidFill>
                <a:latin typeface="Heebo" pitchFamily="2" charset="-79"/>
                <a:ea typeface="Open Sans" panose="020B0606030504020204" pitchFamily="34" charset="0"/>
                <a:cs typeface="Heebo" pitchFamily="2" charset="-79"/>
              </a:defRPr>
            </a:lvl1pPr>
          </a:lstStyle>
          <a:p>
            <a:pPr algn="ctr"/>
            <a:r>
              <a:rPr lang="pt-BR" sz="1000" dirty="0"/>
              <a:t>Desde a reunião inicial de briefing até a entrega final, cada etapa é cuidadosamente planejada e executada para garantir que o resultado atenda às suas necessidades e expectativas.</a:t>
            </a:r>
            <a:endParaRPr lang="pt-BR" sz="1000" dirty="0">
              <a:solidFill>
                <a:schemeClr val="tx1">
                  <a:lumMod val="85000"/>
                  <a:lumOff val="15000"/>
                </a:schemeClr>
              </a:solidFill>
              <a:latin typeface="Heebo" pitchFamily="2" charset="-79"/>
              <a:ea typeface="Roboto" panose="02000000000000000000" pitchFamily="2" charset="0"/>
              <a:cs typeface="Rubik Light" pitchFamily="2" charset="-79"/>
            </a:endParaRPr>
          </a:p>
        </p:txBody>
      </p:sp>
      <p:sp>
        <p:nvSpPr>
          <p:cNvPr id="2" name="Retângulo 1">
            <a:extLst>
              <a:ext uri="{FF2B5EF4-FFF2-40B4-BE49-F238E27FC236}">
                <a16:creationId xmlns:a16="http://schemas.microsoft.com/office/drawing/2014/main" id="{5905C659-893F-1A51-73CE-E0684AE5AD3A}"/>
              </a:ext>
            </a:extLst>
          </p:cNvPr>
          <p:cNvSpPr/>
          <p:nvPr/>
        </p:nvSpPr>
        <p:spPr>
          <a:xfrm>
            <a:off x="0" y="4905375"/>
            <a:ext cx="9144000" cy="2381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55330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24AB2A-2A82-C439-97CD-5CCFDD0D584B}"/>
              </a:ext>
            </a:extLst>
          </p:cNvPr>
          <p:cNvSpPr/>
          <p:nvPr/>
        </p:nvSpPr>
        <p:spPr>
          <a:xfrm>
            <a:off x="1" y="0"/>
            <a:ext cx="4571999"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p>
        </p:txBody>
      </p:sp>
      <p:sp>
        <p:nvSpPr>
          <p:cNvPr id="5" name="TextBox 2">
            <a:extLst>
              <a:ext uri="{FF2B5EF4-FFF2-40B4-BE49-F238E27FC236}">
                <a16:creationId xmlns:a16="http://schemas.microsoft.com/office/drawing/2014/main" id="{3A12B4CE-9C4B-DF6F-EBAF-E03B9034CA3B}"/>
              </a:ext>
            </a:extLst>
          </p:cNvPr>
          <p:cNvSpPr txBox="1"/>
          <p:nvPr/>
        </p:nvSpPr>
        <p:spPr>
          <a:xfrm>
            <a:off x="416786" y="1928642"/>
            <a:ext cx="3728905" cy="646331"/>
          </a:xfrm>
          <a:prstGeom prst="rect">
            <a:avLst/>
          </a:prstGeom>
          <a:noFill/>
          <a:effectLst/>
        </p:spPr>
        <p:txBody>
          <a:bodyPr wrap="none" rtlCol="0" anchor="ctr">
            <a:spAutoFit/>
          </a:bodyPr>
          <a:lstStyle>
            <a:defPPr>
              <a:defRPr lang="en-US"/>
            </a:defPPr>
            <a:lvl1pPr>
              <a:defRPr sz="6600" b="1" spc="-225">
                <a:solidFill>
                  <a:schemeClr val="accent1"/>
                </a:solidFill>
                <a:latin typeface="Playfair Display" panose="00000500000000000000" pitchFamily="2" charset="0"/>
              </a:defRPr>
            </a:lvl1pPr>
          </a:lstStyle>
          <a:p>
            <a:pPr algn="ctr"/>
            <a:r>
              <a:rPr lang="pt-BR" sz="3600" spc="0" dirty="0">
                <a:solidFill>
                  <a:schemeClr val="bg1"/>
                </a:solidFill>
              </a:rPr>
              <a:t>Nome do projeto</a:t>
            </a:r>
          </a:p>
        </p:txBody>
      </p:sp>
      <p:sp>
        <p:nvSpPr>
          <p:cNvPr id="6" name="TextBox 3">
            <a:extLst>
              <a:ext uri="{FF2B5EF4-FFF2-40B4-BE49-F238E27FC236}">
                <a16:creationId xmlns:a16="http://schemas.microsoft.com/office/drawing/2014/main" id="{AA13C98A-FE06-7A6B-1BC0-5A67B28E76E4}"/>
              </a:ext>
            </a:extLst>
          </p:cNvPr>
          <p:cNvSpPr txBox="1"/>
          <p:nvPr/>
        </p:nvSpPr>
        <p:spPr>
          <a:xfrm>
            <a:off x="1862267" y="2661072"/>
            <a:ext cx="832279" cy="769441"/>
          </a:xfrm>
          <a:prstGeom prst="rect">
            <a:avLst/>
          </a:prstGeom>
          <a:noFill/>
        </p:spPr>
        <p:txBody>
          <a:bodyPr wrap="none" rtlCol="0" anchor="ctr">
            <a:spAutoFit/>
          </a:bodyPr>
          <a:lstStyle/>
          <a:p>
            <a:pPr algn="ctr"/>
            <a:r>
              <a:rPr lang="pt-BR" sz="4400" b="1" dirty="0">
                <a:solidFill>
                  <a:schemeClr val="bg1"/>
                </a:solidFill>
                <a:latin typeface="Heebo" pitchFamily="2" charset="-79"/>
                <a:ea typeface="Roboto" panose="02000000000000000000" pitchFamily="2" charset="0"/>
                <a:cs typeface="Poppins" panose="00000500000000000000" pitchFamily="2" charset="0"/>
              </a:rPr>
              <a:t>01</a:t>
            </a:r>
          </a:p>
        </p:txBody>
      </p:sp>
      <p:cxnSp>
        <p:nvCxnSpPr>
          <p:cNvPr id="7" name="Straight Connector 4">
            <a:extLst>
              <a:ext uri="{FF2B5EF4-FFF2-40B4-BE49-F238E27FC236}">
                <a16:creationId xmlns:a16="http://schemas.microsoft.com/office/drawing/2014/main" id="{E60E1224-3EF7-EDEA-EE88-F7EED628DAF7}"/>
              </a:ext>
            </a:extLst>
          </p:cNvPr>
          <p:cNvCxnSpPr>
            <a:cxnSpLocks/>
          </p:cNvCxnSpPr>
          <p:nvPr/>
        </p:nvCxnSpPr>
        <p:spPr>
          <a:xfrm>
            <a:off x="2788716" y="3010951"/>
            <a:ext cx="81384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4">
            <a:extLst>
              <a:ext uri="{FF2B5EF4-FFF2-40B4-BE49-F238E27FC236}">
                <a16:creationId xmlns:a16="http://schemas.microsoft.com/office/drawing/2014/main" id="{C9A13E79-03D5-92B5-F3EF-374F9876BB27}"/>
              </a:ext>
            </a:extLst>
          </p:cNvPr>
          <p:cNvCxnSpPr>
            <a:cxnSpLocks/>
          </p:cNvCxnSpPr>
          <p:nvPr/>
        </p:nvCxnSpPr>
        <p:spPr>
          <a:xfrm>
            <a:off x="959916" y="3010951"/>
            <a:ext cx="81384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Imagem 2">
            <a:extLst>
              <a:ext uri="{FF2B5EF4-FFF2-40B4-BE49-F238E27FC236}">
                <a16:creationId xmlns:a16="http://schemas.microsoft.com/office/drawing/2014/main" id="{AE367216-097C-E765-C3F2-E4370BA84D32}"/>
              </a:ext>
            </a:extLst>
          </p:cNvPr>
          <p:cNvSpPr>
            <a:spLocks noGrp="1"/>
          </p:cNvSpPr>
          <p:nvPr>
            <p:ph type="pic" sz="quarter" idx="13"/>
          </p:nvPr>
        </p:nvSpPr>
        <p:spPr/>
        <p:txBody>
          <a:bodyPr/>
          <a:lstStyle/>
          <a:p>
            <a:endParaRPr lang="pt-BR"/>
          </a:p>
        </p:txBody>
      </p:sp>
    </p:spTree>
    <p:extLst>
      <p:ext uri="{BB962C8B-B14F-4D97-AF65-F5344CB8AC3E}">
        <p14:creationId xmlns:p14="http://schemas.microsoft.com/office/powerpoint/2010/main" val="558738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ixaDeTexto 15">
            <a:extLst>
              <a:ext uri="{FF2B5EF4-FFF2-40B4-BE49-F238E27FC236}">
                <a16:creationId xmlns:a16="http://schemas.microsoft.com/office/drawing/2014/main" id="{70460955-2B05-0511-6583-A8D2D348022B}"/>
              </a:ext>
            </a:extLst>
          </p:cNvPr>
          <p:cNvSpPr txBox="1"/>
          <p:nvPr/>
        </p:nvSpPr>
        <p:spPr>
          <a:xfrm>
            <a:off x="942420" y="4024130"/>
            <a:ext cx="3595650" cy="765594"/>
          </a:xfrm>
          <a:prstGeom prst="rect">
            <a:avLst/>
          </a:prstGeom>
          <a:noFill/>
        </p:spPr>
        <p:txBody>
          <a:bodyPr wrap="square">
            <a:spAutoFit/>
          </a:bodyPr>
          <a:lstStyle>
            <a:defPPr>
              <a:defRPr lang="en-US"/>
            </a:defPPr>
            <a:lvl1pPr>
              <a:lnSpc>
                <a:spcPct val="150000"/>
              </a:lnSpc>
              <a:defRPr sz="900">
                <a:solidFill>
                  <a:schemeClr val="tx1">
                    <a:lumMod val="85000"/>
                    <a:lumOff val="15000"/>
                  </a:schemeClr>
                </a:solidFill>
                <a:latin typeface="Heebo" pitchFamily="2" charset="-79"/>
                <a:ea typeface="Roboto" panose="02000000000000000000" pitchFamily="2" charset="0"/>
                <a:cs typeface="Lato" panose="020F0502020204030203" pitchFamily="34" charset="0"/>
              </a:defRPr>
            </a:lvl1pPr>
          </a:lstStyle>
          <a:p>
            <a:r>
              <a:rPr lang="pt-BR" sz="1000" b="0" dirty="0">
                <a:solidFill>
                  <a:schemeClr val="tx1">
                    <a:lumMod val="65000"/>
                    <a:lumOff val="35000"/>
                  </a:schemeClr>
                </a:solidFill>
                <a:latin typeface="Heebo" pitchFamily="2" charset="-79"/>
                <a:cs typeface="Heebo" pitchFamily="2" charset="-79"/>
              </a:rPr>
              <a:t>Escreva uma breve descrição do que foi feito aqui escreva uma breve descrição do que foi feito aqui escreva uma breve descrição do que foi feito aqui escreva.</a:t>
            </a:r>
          </a:p>
        </p:txBody>
      </p:sp>
      <p:sp>
        <p:nvSpPr>
          <p:cNvPr id="17" name="CaixaDeTexto 16">
            <a:extLst>
              <a:ext uri="{FF2B5EF4-FFF2-40B4-BE49-F238E27FC236}">
                <a16:creationId xmlns:a16="http://schemas.microsoft.com/office/drawing/2014/main" id="{D5F73751-206E-C2C5-5D8C-806B22578052}"/>
              </a:ext>
            </a:extLst>
          </p:cNvPr>
          <p:cNvSpPr txBox="1"/>
          <p:nvPr/>
        </p:nvSpPr>
        <p:spPr>
          <a:xfrm>
            <a:off x="4605930" y="4024130"/>
            <a:ext cx="3595650" cy="765594"/>
          </a:xfrm>
          <a:prstGeom prst="rect">
            <a:avLst/>
          </a:prstGeom>
          <a:noFill/>
        </p:spPr>
        <p:txBody>
          <a:bodyPr wrap="square">
            <a:spAutoFit/>
          </a:bodyPr>
          <a:lstStyle>
            <a:defPPr>
              <a:defRPr lang="en-US"/>
            </a:defPPr>
            <a:lvl1pPr>
              <a:lnSpc>
                <a:spcPct val="150000"/>
              </a:lnSpc>
              <a:defRPr sz="900">
                <a:solidFill>
                  <a:schemeClr val="tx1">
                    <a:lumMod val="85000"/>
                    <a:lumOff val="15000"/>
                  </a:schemeClr>
                </a:solidFill>
                <a:latin typeface="Heebo" pitchFamily="2" charset="-79"/>
                <a:ea typeface="Roboto" panose="02000000000000000000" pitchFamily="2" charset="0"/>
                <a:cs typeface="Lato" panose="020F0502020204030203" pitchFamily="34" charset="0"/>
              </a:defRPr>
            </a:lvl1pPr>
          </a:lstStyle>
          <a:p>
            <a:r>
              <a:rPr lang="pt-BR" sz="1000" b="0" dirty="0">
                <a:solidFill>
                  <a:schemeClr val="tx1">
                    <a:lumMod val="65000"/>
                    <a:lumOff val="35000"/>
                  </a:schemeClr>
                </a:solidFill>
                <a:latin typeface="Heebo" pitchFamily="2" charset="-79"/>
                <a:cs typeface="Heebo" pitchFamily="2" charset="-79"/>
              </a:rPr>
              <a:t>Escreva uma breve descrição do que foi feito aqui escreva uma breve descrição do que foi feito aqui escreva uma breve descrição do que foi feito aqui escreva.</a:t>
            </a:r>
          </a:p>
        </p:txBody>
      </p:sp>
      <p:sp>
        <p:nvSpPr>
          <p:cNvPr id="27" name="CaixaDeTexto 26">
            <a:extLst>
              <a:ext uri="{FF2B5EF4-FFF2-40B4-BE49-F238E27FC236}">
                <a16:creationId xmlns:a16="http://schemas.microsoft.com/office/drawing/2014/main" id="{A470F495-3FE2-73CC-76B8-2D648D838D4D}"/>
              </a:ext>
            </a:extLst>
          </p:cNvPr>
          <p:cNvSpPr txBox="1"/>
          <p:nvPr/>
        </p:nvSpPr>
        <p:spPr>
          <a:xfrm>
            <a:off x="2057628" y="1618246"/>
            <a:ext cx="1333045" cy="276999"/>
          </a:xfrm>
          <a:prstGeom prst="rect">
            <a:avLst/>
          </a:prstGeom>
          <a:noFill/>
        </p:spPr>
        <p:txBody>
          <a:bodyPr wrap="square" anchor="ctr">
            <a:spAutoFit/>
          </a:bodyPr>
          <a:lstStyle>
            <a:defPPr>
              <a:defRPr lang="en-US"/>
            </a:defPPr>
            <a:lvl1pPr>
              <a:lnSpc>
                <a:spcPct val="150000"/>
              </a:lnSpc>
              <a:defRPr sz="900">
                <a:solidFill>
                  <a:schemeClr val="tx1">
                    <a:lumMod val="85000"/>
                    <a:lumOff val="15000"/>
                  </a:schemeClr>
                </a:solidFill>
                <a:latin typeface="Heebo" pitchFamily="2" charset="-79"/>
                <a:ea typeface="Roboto" panose="02000000000000000000" pitchFamily="2" charset="0"/>
                <a:cs typeface="Lato" panose="020F050202020403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200" i="0" u="none" strike="noStrike" kern="1200" cap="none" spc="0" normalizeH="0" baseline="0" noProof="0" dirty="0">
                <a:ln>
                  <a:noFill/>
                </a:ln>
                <a:solidFill>
                  <a:schemeClr val="accent1"/>
                </a:solidFill>
                <a:effectLst/>
                <a:uLnTx/>
                <a:uFillTx/>
                <a:latin typeface="Heebo" pitchFamily="2" charset="-79"/>
                <a:ea typeface="Roboto" panose="02000000000000000000" pitchFamily="2" charset="0"/>
                <a:cs typeface="Heebo" pitchFamily="2" charset="-79"/>
              </a:rPr>
              <a:t>Antes</a:t>
            </a:r>
          </a:p>
        </p:txBody>
      </p:sp>
      <p:sp>
        <p:nvSpPr>
          <p:cNvPr id="28" name="CaixaDeTexto 27">
            <a:extLst>
              <a:ext uri="{FF2B5EF4-FFF2-40B4-BE49-F238E27FC236}">
                <a16:creationId xmlns:a16="http://schemas.microsoft.com/office/drawing/2014/main" id="{B0856D81-59D0-9C99-72A5-C97AFAE1D692}"/>
              </a:ext>
            </a:extLst>
          </p:cNvPr>
          <p:cNvSpPr txBox="1"/>
          <p:nvPr/>
        </p:nvSpPr>
        <p:spPr>
          <a:xfrm>
            <a:off x="5753328" y="1618246"/>
            <a:ext cx="1333045" cy="276999"/>
          </a:xfrm>
          <a:prstGeom prst="rect">
            <a:avLst/>
          </a:prstGeom>
          <a:noFill/>
        </p:spPr>
        <p:txBody>
          <a:bodyPr wrap="square" anchor="ctr">
            <a:spAutoFit/>
          </a:bodyPr>
          <a:lstStyle>
            <a:defPPr>
              <a:defRPr lang="en-US"/>
            </a:defPPr>
            <a:lvl1pPr>
              <a:lnSpc>
                <a:spcPct val="150000"/>
              </a:lnSpc>
              <a:defRPr sz="900">
                <a:solidFill>
                  <a:schemeClr val="tx1">
                    <a:lumMod val="85000"/>
                    <a:lumOff val="15000"/>
                  </a:schemeClr>
                </a:solidFill>
                <a:latin typeface="Heebo" pitchFamily="2" charset="-79"/>
                <a:ea typeface="Roboto" panose="02000000000000000000" pitchFamily="2" charset="0"/>
                <a:cs typeface="Lato" panose="020F0502020204030203" pitchFamily="34" charset="0"/>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pt-BR" sz="1200" i="0" u="none" strike="noStrike" kern="1200" cap="none" spc="0" normalizeH="0" baseline="0" noProof="0" dirty="0">
                <a:ln>
                  <a:noFill/>
                </a:ln>
                <a:solidFill>
                  <a:schemeClr val="accent1"/>
                </a:solidFill>
                <a:effectLst/>
                <a:uLnTx/>
                <a:uFillTx/>
                <a:latin typeface="Heebo" pitchFamily="2" charset="-79"/>
                <a:ea typeface="Roboto" panose="02000000000000000000" pitchFamily="2" charset="0"/>
                <a:cs typeface="Heebo" pitchFamily="2" charset="-79"/>
              </a:rPr>
              <a:t>Depois</a:t>
            </a:r>
          </a:p>
        </p:txBody>
      </p:sp>
      <p:sp>
        <p:nvSpPr>
          <p:cNvPr id="14" name="CaixaDeTexto 13">
            <a:extLst>
              <a:ext uri="{FF2B5EF4-FFF2-40B4-BE49-F238E27FC236}">
                <a16:creationId xmlns:a16="http://schemas.microsoft.com/office/drawing/2014/main" id="{8F2D100D-DFEB-00A4-CBEC-C267E46810A3}"/>
              </a:ext>
            </a:extLst>
          </p:cNvPr>
          <p:cNvSpPr txBox="1"/>
          <p:nvPr/>
        </p:nvSpPr>
        <p:spPr>
          <a:xfrm>
            <a:off x="1704975" y="473486"/>
            <a:ext cx="5734050" cy="461665"/>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r>
              <a:rPr lang="pt-BR" sz="2400" dirty="0"/>
              <a:t>Nome do projeto</a:t>
            </a:r>
          </a:p>
        </p:txBody>
      </p:sp>
      <p:cxnSp>
        <p:nvCxnSpPr>
          <p:cNvPr id="15" name="Straight Connector 11">
            <a:extLst>
              <a:ext uri="{FF2B5EF4-FFF2-40B4-BE49-F238E27FC236}">
                <a16:creationId xmlns:a16="http://schemas.microsoft.com/office/drawing/2014/main" id="{11B8555F-BD7F-91D1-2CC3-8C9343C0E12E}"/>
              </a:ext>
            </a:extLst>
          </p:cNvPr>
          <p:cNvCxnSpPr>
            <a:cxnSpLocks/>
          </p:cNvCxnSpPr>
          <p:nvPr/>
        </p:nvCxnSpPr>
        <p:spPr>
          <a:xfrm>
            <a:off x="2798667" y="71943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8" name="Straight Connector 11">
            <a:extLst>
              <a:ext uri="{FF2B5EF4-FFF2-40B4-BE49-F238E27FC236}">
                <a16:creationId xmlns:a16="http://schemas.microsoft.com/office/drawing/2014/main" id="{F5C4C07C-1FDE-A4A7-4ACE-C5B0D3F4E327}"/>
              </a:ext>
            </a:extLst>
          </p:cNvPr>
          <p:cNvCxnSpPr>
            <a:cxnSpLocks/>
          </p:cNvCxnSpPr>
          <p:nvPr/>
        </p:nvCxnSpPr>
        <p:spPr>
          <a:xfrm>
            <a:off x="5837142" y="71943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CaixaDeTexto 18">
            <a:extLst>
              <a:ext uri="{FF2B5EF4-FFF2-40B4-BE49-F238E27FC236}">
                <a16:creationId xmlns:a16="http://schemas.microsoft.com/office/drawing/2014/main" id="{7DAB1B2E-5507-DBCF-A84B-91F613EE22D7}"/>
              </a:ext>
            </a:extLst>
          </p:cNvPr>
          <p:cNvSpPr txBox="1"/>
          <p:nvPr/>
        </p:nvSpPr>
        <p:spPr>
          <a:xfrm>
            <a:off x="1955800" y="867186"/>
            <a:ext cx="5232400" cy="246221"/>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r>
              <a:rPr lang="pt-BR" sz="1000" b="0" dirty="0">
                <a:solidFill>
                  <a:schemeClr val="tx1">
                    <a:lumMod val="65000"/>
                    <a:lumOff val="35000"/>
                  </a:schemeClr>
                </a:solidFill>
                <a:latin typeface="Heebo" pitchFamily="2" charset="-79"/>
                <a:cs typeface="Heebo" pitchFamily="2" charset="-79"/>
              </a:rPr>
              <a:t>Escreva uma breve descrição do que foi feito aqui.</a:t>
            </a:r>
          </a:p>
        </p:txBody>
      </p:sp>
      <p:sp>
        <p:nvSpPr>
          <p:cNvPr id="3" name="Espaço Reservado para Imagem 2">
            <a:extLst>
              <a:ext uri="{FF2B5EF4-FFF2-40B4-BE49-F238E27FC236}">
                <a16:creationId xmlns:a16="http://schemas.microsoft.com/office/drawing/2014/main" id="{400885FB-6E6C-75A0-0817-C8689AD6C18A}"/>
              </a:ext>
            </a:extLst>
          </p:cNvPr>
          <p:cNvSpPr>
            <a:spLocks noGrp="1"/>
          </p:cNvSpPr>
          <p:nvPr>
            <p:ph type="pic" sz="quarter" idx="18"/>
          </p:nvPr>
        </p:nvSpPr>
        <p:spPr/>
        <p:txBody>
          <a:bodyPr/>
          <a:lstStyle/>
          <a:p>
            <a:endParaRPr lang="pt-BR"/>
          </a:p>
        </p:txBody>
      </p:sp>
      <p:sp>
        <p:nvSpPr>
          <p:cNvPr id="5" name="Espaço Reservado para Imagem 4">
            <a:extLst>
              <a:ext uri="{FF2B5EF4-FFF2-40B4-BE49-F238E27FC236}">
                <a16:creationId xmlns:a16="http://schemas.microsoft.com/office/drawing/2014/main" id="{AE0FE673-8254-4345-C3C5-617ECD9556F0}"/>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3627465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tângulo 5">
            <a:extLst>
              <a:ext uri="{FF2B5EF4-FFF2-40B4-BE49-F238E27FC236}">
                <a16:creationId xmlns:a16="http://schemas.microsoft.com/office/drawing/2014/main" id="{13C7ABD6-0B53-0552-34AC-58C292375814}"/>
              </a:ext>
            </a:extLst>
          </p:cNvPr>
          <p:cNvSpPr/>
          <p:nvPr/>
        </p:nvSpPr>
        <p:spPr>
          <a:xfrm>
            <a:off x="0" y="3815301"/>
            <a:ext cx="9144000" cy="132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Roboto" panose="02000000000000000000" pitchFamily="2" charset="0"/>
              <a:ea typeface="Roboto" panose="02000000000000000000" pitchFamily="2" charset="0"/>
            </a:endParaRPr>
          </a:p>
        </p:txBody>
      </p:sp>
      <p:sp>
        <p:nvSpPr>
          <p:cNvPr id="14" name="CaixaDeTexto 13">
            <a:extLst>
              <a:ext uri="{FF2B5EF4-FFF2-40B4-BE49-F238E27FC236}">
                <a16:creationId xmlns:a16="http://schemas.microsoft.com/office/drawing/2014/main" id="{AB5E7FBA-F6EC-C9B4-2A2A-5665B399D4BF}"/>
              </a:ext>
            </a:extLst>
          </p:cNvPr>
          <p:cNvSpPr txBox="1"/>
          <p:nvPr/>
        </p:nvSpPr>
        <p:spPr>
          <a:xfrm>
            <a:off x="259961" y="2855244"/>
            <a:ext cx="2656219" cy="276999"/>
          </a:xfrm>
          <a:prstGeom prst="rect">
            <a:avLst/>
          </a:prstGeom>
          <a:noFill/>
        </p:spPr>
        <p:txBody>
          <a:bodyPr wrap="square">
            <a:spAutoFit/>
          </a:bodyPr>
          <a:lstStyle>
            <a:defPPr>
              <a:defRPr lang="en-US"/>
            </a:defPPr>
            <a:lvl1pPr>
              <a:defRPr sz="1000">
                <a:solidFill>
                  <a:schemeClr val="tx1">
                    <a:lumMod val="65000"/>
                    <a:lumOff val="35000"/>
                  </a:schemeClr>
                </a:solidFill>
                <a:latin typeface="Poppins" panose="00000500000000000000" pitchFamily="2" charset="0"/>
                <a:cs typeface="Poppins" panose="00000500000000000000" pitchFamily="2" charset="0"/>
              </a:defRPr>
            </a:lvl1pPr>
          </a:lstStyle>
          <a:p>
            <a:r>
              <a:rPr lang="pt-BR" sz="1200" dirty="0">
                <a:solidFill>
                  <a:schemeClr val="tx1">
                    <a:lumMod val="85000"/>
                    <a:lumOff val="15000"/>
                  </a:schemeClr>
                </a:solidFill>
                <a:latin typeface="Heebo" pitchFamily="2" charset="-79"/>
                <a:cs typeface="Heebo" pitchFamily="2" charset="-79"/>
              </a:rPr>
              <a:t>Antes</a:t>
            </a:r>
          </a:p>
        </p:txBody>
      </p:sp>
      <p:sp>
        <p:nvSpPr>
          <p:cNvPr id="15" name="CaixaDeTexto 14">
            <a:extLst>
              <a:ext uri="{FF2B5EF4-FFF2-40B4-BE49-F238E27FC236}">
                <a16:creationId xmlns:a16="http://schemas.microsoft.com/office/drawing/2014/main" id="{AB64AE76-C2DF-1288-BB35-AF9918E26395}"/>
              </a:ext>
            </a:extLst>
          </p:cNvPr>
          <p:cNvSpPr txBox="1"/>
          <p:nvPr/>
        </p:nvSpPr>
        <p:spPr>
          <a:xfrm>
            <a:off x="3291161" y="1307244"/>
            <a:ext cx="2656219" cy="276999"/>
          </a:xfrm>
          <a:prstGeom prst="rect">
            <a:avLst/>
          </a:prstGeom>
          <a:noFill/>
        </p:spPr>
        <p:txBody>
          <a:bodyPr wrap="square">
            <a:spAutoFit/>
          </a:bodyPr>
          <a:lstStyle>
            <a:defPPr>
              <a:defRPr lang="en-US"/>
            </a:defPPr>
            <a:lvl1pPr>
              <a:defRPr sz="1000">
                <a:solidFill>
                  <a:schemeClr val="tx1">
                    <a:lumMod val="65000"/>
                    <a:lumOff val="35000"/>
                  </a:schemeClr>
                </a:solidFill>
                <a:latin typeface="Poppins" panose="00000500000000000000" pitchFamily="2" charset="0"/>
                <a:cs typeface="Poppins" panose="00000500000000000000" pitchFamily="2" charset="0"/>
              </a:defRPr>
            </a:lvl1pPr>
          </a:lstStyle>
          <a:p>
            <a:r>
              <a:rPr lang="pt-BR" sz="1200" dirty="0">
                <a:solidFill>
                  <a:schemeClr val="tx1">
                    <a:lumMod val="85000"/>
                    <a:lumOff val="15000"/>
                  </a:schemeClr>
                </a:solidFill>
                <a:latin typeface="Heebo" pitchFamily="2" charset="-79"/>
                <a:cs typeface="Heebo" pitchFamily="2" charset="-79"/>
              </a:rPr>
              <a:t>Depois</a:t>
            </a:r>
          </a:p>
        </p:txBody>
      </p:sp>
      <p:sp>
        <p:nvSpPr>
          <p:cNvPr id="2" name="CaixaDeTexto 1">
            <a:extLst>
              <a:ext uri="{FF2B5EF4-FFF2-40B4-BE49-F238E27FC236}">
                <a16:creationId xmlns:a16="http://schemas.microsoft.com/office/drawing/2014/main" id="{F692CDDC-B1F8-CCC0-B267-AB015443971B}"/>
              </a:ext>
            </a:extLst>
          </p:cNvPr>
          <p:cNvSpPr txBox="1"/>
          <p:nvPr/>
        </p:nvSpPr>
        <p:spPr>
          <a:xfrm>
            <a:off x="2952750" y="397286"/>
            <a:ext cx="3238500" cy="461665"/>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r>
              <a:rPr lang="pt-BR" sz="2400" dirty="0"/>
              <a:t>Nome do projeto</a:t>
            </a:r>
          </a:p>
        </p:txBody>
      </p:sp>
      <p:cxnSp>
        <p:nvCxnSpPr>
          <p:cNvPr id="3" name="Straight Connector 11">
            <a:extLst>
              <a:ext uri="{FF2B5EF4-FFF2-40B4-BE49-F238E27FC236}">
                <a16:creationId xmlns:a16="http://schemas.microsoft.com/office/drawing/2014/main" id="{04B86921-6020-849C-BB55-FA7EEC370841}"/>
              </a:ext>
            </a:extLst>
          </p:cNvPr>
          <p:cNvCxnSpPr>
            <a:cxnSpLocks/>
          </p:cNvCxnSpPr>
          <p:nvPr/>
        </p:nvCxnSpPr>
        <p:spPr>
          <a:xfrm>
            <a:off x="2770092" y="62418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 name="Straight Connector 11">
            <a:extLst>
              <a:ext uri="{FF2B5EF4-FFF2-40B4-BE49-F238E27FC236}">
                <a16:creationId xmlns:a16="http://schemas.microsoft.com/office/drawing/2014/main" id="{DE755BE9-CC56-922E-2F5B-EB5ACAB0B7B2}"/>
              </a:ext>
            </a:extLst>
          </p:cNvPr>
          <p:cNvCxnSpPr>
            <a:cxnSpLocks/>
          </p:cNvCxnSpPr>
          <p:nvPr/>
        </p:nvCxnSpPr>
        <p:spPr>
          <a:xfrm>
            <a:off x="5894292" y="614661"/>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Espaço Reservado para Imagem 6">
            <a:extLst>
              <a:ext uri="{FF2B5EF4-FFF2-40B4-BE49-F238E27FC236}">
                <a16:creationId xmlns:a16="http://schemas.microsoft.com/office/drawing/2014/main" id="{30653E0A-118B-7F5A-E270-6AB1E4CCF9E1}"/>
              </a:ext>
            </a:extLst>
          </p:cNvPr>
          <p:cNvSpPr>
            <a:spLocks noGrp="1"/>
          </p:cNvSpPr>
          <p:nvPr>
            <p:ph type="pic" sz="quarter" idx="14"/>
          </p:nvPr>
        </p:nvSpPr>
        <p:spPr/>
        <p:txBody>
          <a:bodyPr/>
          <a:lstStyle/>
          <a:p>
            <a:endParaRPr lang="pt-BR"/>
          </a:p>
        </p:txBody>
      </p:sp>
      <p:sp>
        <p:nvSpPr>
          <p:cNvPr id="9" name="Espaço Reservado para Imagem 8">
            <a:extLst>
              <a:ext uri="{FF2B5EF4-FFF2-40B4-BE49-F238E27FC236}">
                <a16:creationId xmlns:a16="http://schemas.microsoft.com/office/drawing/2014/main" id="{CD5677BD-F8D9-DE29-AF2A-C804F648D63E}"/>
              </a:ext>
            </a:extLst>
          </p:cNvPr>
          <p:cNvSpPr>
            <a:spLocks noGrp="1"/>
          </p:cNvSpPr>
          <p:nvPr>
            <p:ph type="pic" sz="quarter" idx="13"/>
          </p:nvPr>
        </p:nvSpPr>
        <p:spPr/>
        <p:txBody>
          <a:bodyPr/>
          <a:lstStyle/>
          <a:p>
            <a:endParaRPr lang="pt-BR"/>
          </a:p>
        </p:txBody>
      </p:sp>
    </p:spTree>
    <p:extLst>
      <p:ext uri="{BB962C8B-B14F-4D97-AF65-F5344CB8AC3E}">
        <p14:creationId xmlns:p14="http://schemas.microsoft.com/office/powerpoint/2010/main" val="32902468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72767DE9-3868-B2C7-FC5C-74974BFA746E}"/>
              </a:ext>
            </a:extLst>
          </p:cNvPr>
          <p:cNvSpPr>
            <a:spLocks noGrp="1"/>
          </p:cNvSpPr>
          <p:nvPr>
            <p:ph type="pic" sz="quarter" idx="13"/>
          </p:nvPr>
        </p:nvSpPr>
        <p:spPr/>
        <p:txBody>
          <a:bodyPr/>
          <a:lstStyle/>
          <a:p>
            <a:endParaRPr lang="pt-BR"/>
          </a:p>
        </p:txBody>
      </p:sp>
      <p:sp>
        <p:nvSpPr>
          <p:cNvPr id="23" name="Rectangle 22"/>
          <p:cNvSpPr/>
          <p:nvPr/>
        </p:nvSpPr>
        <p:spPr>
          <a:xfrm>
            <a:off x="5234668" y="1200150"/>
            <a:ext cx="3128282" cy="2743200"/>
          </a:xfrm>
          <a:prstGeom prst="rect">
            <a:avLst/>
          </a:prstGeom>
          <a:solidFill>
            <a:schemeClr val="bg1"/>
          </a:solidFill>
          <a:ln>
            <a:noFill/>
          </a:ln>
          <a:effectLst>
            <a:outerShdw blurRad="635000" dist="660400" dir="5400000" sx="77000" sy="77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350" dirty="0">
              <a:solidFill>
                <a:schemeClr val="tx1">
                  <a:lumMod val="85000"/>
                  <a:lumOff val="15000"/>
                </a:schemeClr>
              </a:solidFill>
            </a:endParaRPr>
          </a:p>
        </p:txBody>
      </p:sp>
      <p:sp>
        <p:nvSpPr>
          <p:cNvPr id="26" name="TextBox 25">
            <a:extLst>
              <a:ext uri="{FF2B5EF4-FFF2-40B4-BE49-F238E27FC236}">
                <a16:creationId xmlns:a16="http://schemas.microsoft.com/office/drawing/2014/main" id="{DD280F90-DE21-4CBA-B71C-0BEA81437356}"/>
              </a:ext>
            </a:extLst>
          </p:cNvPr>
          <p:cNvSpPr txBox="1"/>
          <p:nvPr/>
        </p:nvSpPr>
        <p:spPr>
          <a:xfrm>
            <a:off x="5510269" y="1504588"/>
            <a:ext cx="2738382" cy="1200329"/>
          </a:xfrm>
          <a:prstGeom prst="rect">
            <a:avLst/>
          </a:prstGeom>
          <a:noFill/>
        </p:spPr>
        <p:txBody>
          <a:bodyPr wrap="square" rtlCol="0">
            <a:spAutoFit/>
          </a:bodyPr>
          <a:lstStyle/>
          <a:p>
            <a:r>
              <a:rPr lang="pt-BR" sz="3600" b="1" dirty="0">
                <a:solidFill>
                  <a:schemeClr val="tx1">
                    <a:lumMod val="85000"/>
                    <a:lumOff val="15000"/>
                  </a:schemeClr>
                </a:solidFill>
                <a:latin typeface="Playfair Display" pitchFamily="2" charset="0"/>
                <a:ea typeface="Open Sans SemiBold" panose="020B0706030804020204" pitchFamily="34" charset="0"/>
                <a:cs typeface="Open Sans SemiBold" panose="020B0706030804020204" pitchFamily="34" charset="0"/>
              </a:rPr>
              <a:t>Nome do projeto</a:t>
            </a:r>
          </a:p>
        </p:txBody>
      </p:sp>
      <p:cxnSp>
        <p:nvCxnSpPr>
          <p:cNvPr id="27" name="Straight Connector 26">
            <a:extLst>
              <a:ext uri="{FF2B5EF4-FFF2-40B4-BE49-F238E27FC236}">
                <a16:creationId xmlns:a16="http://schemas.microsoft.com/office/drawing/2014/main" id="{70950D8E-9AC2-4D9E-98C1-FB39A7F0CB0D}"/>
              </a:ext>
            </a:extLst>
          </p:cNvPr>
          <p:cNvCxnSpPr>
            <a:cxnSpLocks/>
          </p:cNvCxnSpPr>
          <p:nvPr/>
        </p:nvCxnSpPr>
        <p:spPr>
          <a:xfrm>
            <a:off x="5609233" y="2822018"/>
            <a:ext cx="36504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7A68EDF-45EE-4DFA-A373-0560AB73821C}"/>
              </a:ext>
            </a:extLst>
          </p:cNvPr>
          <p:cNvSpPr txBox="1"/>
          <p:nvPr/>
        </p:nvSpPr>
        <p:spPr>
          <a:xfrm>
            <a:off x="5533034" y="2946416"/>
            <a:ext cx="2687042" cy="692497"/>
          </a:xfrm>
          <a:prstGeom prst="rect">
            <a:avLst/>
          </a:prstGeom>
          <a:noFill/>
        </p:spPr>
        <p:txBody>
          <a:bodyPr wrap="square" rtlCol="0">
            <a:spAutoFit/>
          </a:bodyPr>
          <a:lstStyle/>
          <a:p>
            <a:pPr>
              <a:lnSpc>
                <a:spcPct val="150000"/>
              </a:lnSpc>
            </a:pPr>
            <a:r>
              <a:rPr lang="pt-BR" sz="900" dirty="0">
                <a:solidFill>
                  <a:schemeClr val="tx1">
                    <a:lumMod val="85000"/>
                    <a:lumOff val="15000"/>
                  </a:schemeClr>
                </a:solidFill>
                <a:latin typeface="Heebo" pitchFamily="2" charset="-79"/>
                <a:ea typeface="Roboto" panose="02000000000000000000" pitchFamily="2" charset="0"/>
                <a:cs typeface="Lato" panose="020F0502020204030203" pitchFamily="34" charset="0"/>
              </a:rPr>
              <a:t>Escreva aqui os detalhes do projeto escreva aqui os detalhes do projeto escreva aqui os detalhes do projeto escreva aqui os detalhes do projeto </a:t>
            </a:r>
          </a:p>
        </p:txBody>
      </p:sp>
      <p:sp>
        <p:nvSpPr>
          <p:cNvPr id="18" name="Retângulo 17">
            <a:extLst>
              <a:ext uri="{FF2B5EF4-FFF2-40B4-BE49-F238E27FC236}">
                <a16:creationId xmlns:a16="http://schemas.microsoft.com/office/drawing/2014/main" id="{332997E9-0F9F-528C-F1A9-6571DDDAC0D4}"/>
              </a:ext>
            </a:extLst>
          </p:cNvPr>
          <p:cNvSpPr/>
          <p:nvPr/>
        </p:nvSpPr>
        <p:spPr>
          <a:xfrm>
            <a:off x="8791575" y="0"/>
            <a:ext cx="35242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Heebo" pitchFamily="2" charset="-79"/>
              <a:ea typeface="Roboto" panose="02000000000000000000" pitchFamily="2" charset="0"/>
            </a:endParaRPr>
          </a:p>
        </p:txBody>
      </p:sp>
    </p:spTree>
    <p:extLst>
      <p:ext uri="{BB962C8B-B14F-4D97-AF65-F5344CB8AC3E}">
        <p14:creationId xmlns:p14="http://schemas.microsoft.com/office/powerpoint/2010/main" val="1113792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tângulo 6">
            <a:extLst>
              <a:ext uri="{FF2B5EF4-FFF2-40B4-BE49-F238E27FC236}">
                <a16:creationId xmlns:a16="http://schemas.microsoft.com/office/drawing/2014/main" id="{7D468489-E4A0-466F-9F5A-62D15F98C245}"/>
              </a:ext>
            </a:extLst>
          </p:cNvPr>
          <p:cNvSpPr/>
          <p:nvPr/>
        </p:nvSpPr>
        <p:spPr>
          <a:xfrm>
            <a:off x="0" y="3349232"/>
            <a:ext cx="9144000" cy="18228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a:extLst>
              <a:ext uri="{FF2B5EF4-FFF2-40B4-BE49-F238E27FC236}">
                <a16:creationId xmlns:a16="http://schemas.microsoft.com/office/drawing/2014/main" id="{FF500396-A9C1-4A31-B49A-EB8496DBD039}"/>
              </a:ext>
            </a:extLst>
          </p:cNvPr>
          <p:cNvSpPr txBox="1"/>
          <p:nvPr/>
        </p:nvSpPr>
        <p:spPr>
          <a:xfrm>
            <a:off x="2647949" y="473486"/>
            <a:ext cx="3829052" cy="646331"/>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r>
              <a:rPr lang="pt-BR" dirty="0"/>
              <a:t>Nome do projeto</a:t>
            </a:r>
          </a:p>
        </p:txBody>
      </p:sp>
      <p:sp>
        <p:nvSpPr>
          <p:cNvPr id="13" name="CaixaDeTexto 12">
            <a:extLst>
              <a:ext uri="{FF2B5EF4-FFF2-40B4-BE49-F238E27FC236}">
                <a16:creationId xmlns:a16="http://schemas.microsoft.com/office/drawing/2014/main" id="{5F3D3235-4478-4C24-A7AA-22910D91EBAA}"/>
              </a:ext>
            </a:extLst>
          </p:cNvPr>
          <p:cNvSpPr txBox="1"/>
          <p:nvPr/>
        </p:nvSpPr>
        <p:spPr>
          <a:xfrm>
            <a:off x="876299" y="1427052"/>
            <a:ext cx="7391402" cy="692497"/>
          </a:xfrm>
          <a:prstGeom prst="rect">
            <a:avLst/>
          </a:prstGeom>
          <a:noFill/>
        </p:spPr>
        <p:txBody>
          <a:bodyPr wrap="square">
            <a:spAutoFit/>
          </a:bodyPr>
          <a:lstStyle/>
          <a:p>
            <a:pPr>
              <a:lnSpc>
                <a:spcPct val="150000"/>
              </a:lnSpc>
            </a:pPr>
            <a:r>
              <a:rPr lang="pt-BR" sz="900" dirty="0">
                <a:solidFill>
                  <a:schemeClr val="tx1">
                    <a:lumMod val="85000"/>
                    <a:lumOff val="15000"/>
                  </a:schemeClr>
                </a:solidFill>
                <a:latin typeface="Heebo" pitchFamily="2" charset="-79"/>
                <a:ea typeface="Roboto" panose="02000000000000000000" pitchFamily="2" charset="0"/>
                <a:cs typeface="Lato" panose="020F0502020204030203" pitchFamily="34" charset="0"/>
              </a:rPr>
              <a:t>Escreva aqui os detalhes do projeto escreva aqui os detalhes do projeto escreva aqui os detalhes do projeto escreva aqui os detalhes do projeto Escreva aqui os detalhes do projeto escreva aqui os detalhes do projeto escreva aqui os detalhes do projeto escreva aqui os detalhes do projeto Escreva aqui os detalhes do projeto escreva aqui os detalhes do projeto escreva aqui os detalhes do projeto escreva aqui os</a:t>
            </a:r>
          </a:p>
        </p:txBody>
      </p:sp>
      <p:cxnSp>
        <p:nvCxnSpPr>
          <p:cNvPr id="6" name="Straight Connector 11">
            <a:extLst>
              <a:ext uri="{FF2B5EF4-FFF2-40B4-BE49-F238E27FC236}">
                <a16:creationId xmlns:a16="http://schemas.microsoft.com/office/drawing/2014/main" id="{65752A59-A81B-86AE-7611-A454E6931191}"/>
              </a:ext>
            </a:extLst>
          </p:cNvPr>
          <p:cNvCxnSpPr>
            <a:cxnSpLocks/>
          </p:cNvCxnSpPr>
          <p:nvPr/>
        </p:nvCxnSpPr>
        <p:spPr>
          <a:xfrm>
            <a:off x="6474254" y="80833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11">
            <a:extLst>
              <a:ext uri="{FF2B5EF4-FFF2-40B4-BE49-F238E27FC236}">
                <a16:creationId xmlns:a16="http://schemas.microsoft.com/office/drawing/2014/main" id="{F277392C-AC1A-11CB-0E13-FCE3FDE602FB}"/>
              </a:ext>
            </a:extLst>
          </p:cNvPr>
          <p:cNvCxnSpPr>
            <a:cxnSpLocks/>
          </p:cNvCxnSpPr>
          <p:nvPr/>
        </p:nvCxnSpPr>
        <p:spPr>
          <a:xfrm>
            <a:off x="2138267" y="80833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Espaço Reservado para Imagem 1">
            <a:extLst>
              <a:ext uri="{FF2B5EF4-FFF2-40B4-BE49-F238E27FC236}">
                <a16:creationId xmlns:a16="http://schemas.microsoft.com/office/drawing/2014/main" id="{22C51F52-5FA8-ECE4-B935-4726F45620B0}"/>
              </a:ext>
            </a:extLst>
          </p:cNvPr>
          <p:cNvSpPr>
            <a:spLocks noGrp="1"/>
          </p:cNvSpPr>
          <p:nvPr>
            <p:ph type="pic" sz="quarter" idx="18"/>
          </p:nvPr>
        </p:nvSpPr>
        <p:spPr/>
        <p:txBody>
          <a:bodyPr/>
          <a:lstStyle/>
          <a:p>
            <a:endParaRPr lang="pt-BR"/>
          </a:p>
        </p:txBody>
      </p:sp>
      <p:sp>
        <p:nvSpPr>
          <p:cNvPr id="3" name="Espaço Reservado para Imagem 2">
            <a:extLst>
              <a:ext uri="{FF2B5EF4-FFF2-40B4-BE49-F238E27FC236}">
                <a16:creationId xmlns:a16="http://schemas.microsoft.com/office/drawing/2014/main" id="{6E15785F-1B40-3F09-F99C-6030CB723F16}"/>
              </a:ext>
            </a:extLst>
          </p:cNvPr>
          <p:cNvSpPr>
            <a:spLocks noGrp="1"/>
          </p:cNvSpPr>
          <p:nvPr>
            <p:ph type="pic" sz="quarter" idx="17"/>
          </p:nvPr>
        </p:nvSpPr>
        <p:spPr/>
        <p:txBody>
          <a:bodyPr/>
          <a:lstStyle/>
          <a:p>
            <a:endParaRPr lang="pt-BR"/>
          </a:p>
        </p:txBody>
      </p:sp>
      <p:sp>
        <p:nvSpPr>
          <p:cNvPr id="4" name="Espaço Reservado para Imagem 3">
            <a:extLst>
              <a:ext uri="{FF2B5EF4-FFF2-40B4-BE49-F238E27FC236}">
                <a16:creationId xmlns:a16="http://schemas.microsoft.com/office/drawing/2014/main" id="{E615FDCC-9BB2-9918-FF5B-79B2C0F9014E}"/>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1449821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D1CD83E-942B-1D4D-963D-22BCC1ACD1BA}"/>
              </a:ext>
            </a:extLst>
          </p:cNvPr>
          <p:cNvSpPr txBox="1"/>
          <p:nvPr/>
        </p:nvSpPr>
        <p:spPr>
          <a:xfrm>
            <a:off x="1335250" y="1214075"/>
            <a:ext cx="3572316" cy="1446551"/>
          </a:xfrm>
          <a:prstGeom prst="rect">
            <a:avLst/>
          </a:prstGeom>
          <a:noFill/>
        </p:spPr>
        <p:txBody>
          <a:bodyPr wrap="square" rtlCol="0">
            <a:spAutoFit/>
          </a:bodyPr>
          <a:lstStyle/>
          <a:p>
            <a:pPr defTabSz="685800"/>
            <a:r>
              <a:rPr lang="pt-BR" sz="4400" b="1" spc="-225" dirty="0">
                <a:solidFill>
                  <a:schemeClr val="tx1">
                    <a:lumMod val="85000"/>
                    <a:lumOff val="15000"/>
                  </a:schemeClr>
                </a:solidFill>
                <a:latin typeface="Playfair Display" panose="00000500000000000000" pitchFamily="2" charset="0"/>
              </a:rPr>
              <a:t>Olá, eu sou nome aqui</a:t>
            </a:r>
          </a:p>
        </p:txBody>
      </p:sp>
      <p:sp>
        <p:nvSpPr>
          <p:cNvPr id="11" name="TextBox 10">
            <a:extLst>
              <a:ext uri="{FF2B5EF4-FFF2-40B4-BE49-F238E27FC236}">
                <a16:creationId xmlns:a16="http://schemas.microsoft.com/office/drawing/2014/main" id="{E08857E4-D6C3-774B-9C95-A0BCC7DD3A40}"/>
              </a:ext>
            </a:extLst>
          </p:cNvPr>
          <p:cNvSpPr txBox="1"/>
          <p:nvPr/>
        </p:nvSpPr>
        <p:spPr>
          <a:xfrm>
            <a:off x="1360968" y="1022982"/>
            <a:ext cx="925253" cy="230832"/>
          </a:xfrm>
          <a:prstGeom prst="rect">
            <a:avLst/>
          </a:prstGeom>
          <a:noFill/>
        </p:spPr>
        <p:txBody>
          <a:bodyPr wrap="none" rtlCol="0">
            <a:spAutoFit/>
          </a:bodyPr>
          <a:lstStyle/>
          <a:p>
            <a:pPr defTabSz="685800"/>
            <a:r>
              <a:rPr lang="pt-BR" sz="900" dirty="0">
                <a:solidFill>
                  <a:schemeClr val="tx1">
                    <a:lumMod val="85000"/>
                    <a:lumOff val="15000"/>
                  </a:schemeClr>
                </a:solidFill>
                <a:latin typeface="Heebo" pitchFamily="2" charset="-79"/>
                <a:ea typeface="Roboto" panose="02000000000000000000" pitchFamily="2" charset="0"/>
              </a:rPr>
              <a:t>QUEM SOU EU</a:t>
            </a:r>
          </a:p>
        </p:txBody>
      </p:sp>
      <p:cxnSp>
        <p:nvCxnSpPr>
          <p:cNvPr id="12" name="Straight Connector 11">
            <a:extLst>
              <a:ext uri="{FF2B5EF4-FFF2-40B4-BE49-F238E27FC236}">
                <a16:creationId xmlns:a16="http://schemas.microsoft.com/office/drawing/2014/main" id="{D12C74A2-BAE5-C74D-814B-6BAD067B7CD3}"/>
              </a:ext>
            </a:extLst>
          </p:cNvPr>
          <p:cNvCxnSpPr>
            <a:cxnSpLocks/>
          </p:cNvCxnSpPr>
          <p:nvPr/>
        </p:nvCxnSpPr>
        <p:spPr>
          <a:xfrm>
            <a:off x="2345184" y="112685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7B4B229-4EFA-5C41-9B44-72696D6BC633}"/>
              </a:ext>
            </a:extLst>
          </p:cNvPr>
          <p:cNvSpPr txBox="1"/>
          <p:nvPr/>
        </p:nvSpPr>
        <p:spPr>
          <a:xfrm>
            <a:off x="1360968" y="2804774"/>
            <a:ext cx="2786259" cy="1525097"/>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Heebo" pitchFamily="2" charset="-79"/>
                <a:ea typeface="Roboto" panose="02000000000000000000" pitchFamily="2" charset="0"/>
                <a:cs typeface="Heebo" pitchFamily="2" charset="-79"/>
              </a:rPr>
              <a:t>Olá! Meu nome é </a:t>
            </a:r>
            <a:r>
              <a:rPr lang="pt-BR" sz="900" b="1" dirty="0">
                <a:solidFill>
                  <a:schemeClr val="tx1">
                    <a:lumMod val="85000"/>
                    <a:lumOff val="15000"/>
                  </a:schemeClr>
                </a:solidFill>
                <a:latin typeface="Heebo" pitchFamily="2" charset="-79"/>
                <a:ea typeface="Roboto" panose="02000000000000000000" pitchFamily="2" charset="0"/>
                <a:cs typeface="Heebo" pitchFamily="2" charset="-79"/>
              </a:rPr>
              <a:t>[seu nome]</a:t>
            </a:r>
            <a:r>
              <a:rPr lang="pt-BR" sz="900" dirty="0">
                <a:solidFill>
                  <a:schemeClr val="tx1">
                    <a:lumMod val="85000"/>
                    <a:lumOff val="15000"/>
                  </a:schemeClr>
                </a:solidFill>
                <a:latin typeface="Heebo" pitchFamily="2" charset="-79"/>
                <a:ea typeface="Roboto" panose="02000000000000000000" pitchFamily="2" charset="0"/>
                <a:cs typeface="Heebo" pitchFamily="2" charset="-79"/>
              </a:rPr>
              <a:t>, sou [</a:t>
            </a:r>
            <a:r>
              <a:rPr lang="pt-BR" sz="900" b="1" dirty="0">
                <a:solidFill>
                  <a:schemeClr val="tx1">
                    <a:lumMod val="85000"/>
                    <a:lumOff val="15000"/>
                  </a:schemeClr>
                </a:solidFill>
                <a:latin typeface="Heebo" pitchFamily="2" charset="-79"/>
                <a:ea typeface="Roboto" panose="02000000000000000000" pitchFamily="2" charset="0"/>
                <a:cs typeface="Heebo" pitchFamily="2" charset="-79"/>
              </a:rPr>
              <a:t>sua profissão ou formação]</a:t>
            </a:r>
            <a:r>
              <a:rPr lang="pt-BR" sz="900" dirty="0">
                <a:solidFill>
                  <a:schemeClr val="tx1">
                    <a:lumMod val="85000"/>
                    <a:lumOff val="15000"/>
                  </a:schemeClr>
                </a:solidFill>
                <a:latin typeface="Heebo" pitchFamily="2" charset="-79"/>
                <a:ea typeface="Roboto" panose="02000000000000000000" pitchFamily="2" charset="0"/>
                <a:cs typeface="Heebo" pitchFamily="2" charset="-79"/>
              </a:rPr>
              <a:t> e </a:t>
            </a:r>
            <a:r>
              <a:rPr lang="pt-BR" sz="900" b="1" dirty="0">
                <a:solidFill>
                  <a:schemeClr val="tx1">
                    <a:lumMod val="85000"/>
                    <a:lumOff val="15000"/>
                  </a:schemeClr>
                </a:solidFill>
                <a:latin typeface="Heebo" pitchFamily="2" charset="-79"/>
                <a:ea typeface="Roboto" panose="02000000000000000000" pitchFamily="2" charset="0"/>
                <a:cs typeface="Heebo" pitchFamily="2" charset="-79"/>
              </a:rPr>
              <a:t>tenho [X anos/meses] </a:t>
            </a:r>
            <a:r>
              <a:rPr lang="pt-BR" sz="900" dirty="0">
                <a:solidFill>
                  <a:schemeClr val="tx1">
                    <a:lumMod val="85000"/>
                    <a:lumOff val="15000"/>
                  </a:schemeClr>
                </a:solidFill>
                <a:latin typeface="Heebo" pitchFamily="2" charset="-79"/>
                <a:ea typeface="Roboto" panose="02000000000000000000" pitchFamily="2" charset="0"/>
                <a:cs typeface="Heebo" pitchFamily="2" charset="-79"/>
              </a:rPr>
              <a:t>de experiência no mercado de </a:t>
            </a:r>
            <a:r>
              <a:rPr lang="pt-BR" sz="900" b="1" dirty="0">
                <a:solidFill>
                  <a:schemeClr val="tx1">
                    <a:lumMod val="85000"/>
                    <a:lumOff val="15000"/>
                  </a:schemeClr>
                </a:solidFill>
                <a:latin typeface="Heebo" pitchFamily="2" charset="-79"/>
                <a:ea typeface="Roboto" panose="02000000000000000000" pitchFamily="2" charset="0"/>
                <a:cs typeface="Heebo" pitchFamily="2" charset="-79"/>
              </a:rPr>
              <a:t>[sua área de atuação]. </a:t>
            </a:r>
          </a:p>
          <a:p>
            <a:pPr defTabSz="685800">
              <a:lnSpc>
                <a:spcPct val="150000"/>
              </a:lnSpc>
            </a:pPr>
            <a:endParaRPr lang="pt-BR" sz="900" dirty="0">
              <a:solidFill>
                <a:schemeClr val="tx1">
                  <a:lumMod val="85000"/>
                  <a:lumOff val="15000"/>
                </a:schemeClr>
              </a:solidFill>
              <a:latin typeface="Heebo" pitchFamily="2" charset="-79"/>
              <a:ea typeface="Roboto" panose="02000000000000000000" pitchFamily="2" charset="0"/>
              <a:cs typeface="Heebo" pitchFamily="2" charset="-79"/>
            </a:endParaRPr>
          </a:p>
          <a:p>
            <a:pPr defTabSz="685800">
              <a:lnSpc>
                <a:spcPct val="150000"/>
              </a:lnSpc>
            </a:pPr>
            <a:r>
              <a:rPr lang="pt-BR" sz="900" dirty="0">
                <a:solidFill>
                  <a:schemeClr val="tx1">
                    <a:lumMod val="85000"/>
                    <a:lumOff val="15000"/>
                  </a:schemeClr>
                </a:solidFill>
                <a:latin typeface="Heebo" pitchFamily="2" charset="-79"/>
                <a:ea typeface="Roboto" panose="02000000000000000000" pitchFamily="2" charset="0"/>
                <a:cs typeface="Heebo" pitchFamily="2" charset="-79"/>
              </a:rPr>
              <a:t>Sou completamente apaixonado(a) pela minha profissão e estou aqui para </a:t>
            </a:r>
            <a:r>
              <a:rPr lang="pt-BR" sz="900" b="1" dirty="0">
                <a:solidFill>
                  <a:schemeClr val="tx1">
                    <a:lumMod val="85000"/>
                    <a:lumOff val="15000"/>
                  </a:schemeClr>
                </a:solidFill>
                <a:latin typeface="Heebo" pitchFamily="2" charset="-79"/>
                <a:ea typeface="Roboto" panose="02000000000000000000" pitchFamily="2" charset="0"/>
                <a:cs typeface="Heebo" pitchFamily="2" charset="-79"/>
              </a:rPr>
              <a:t>[escreva a transformação que você gera nos seus clientes]. </a:t>
            </a:r>
          </a:p>
        </p:txBody>
      </p:sp>
      <p:sp>
        <p:nvSpPr>
          <p:cNvPr id="27" name="Rounded Rectangle 9">
            <a:extLst>
              <a:ext uri="{FF2B5EF4-FFF2-40B4-BE49-F238E27FC236}">
                <a16:creationId xmlns:a16="http://schemas.microsoft.com/office/drawing/2014/main" id="{F7767507-14B1-FE91-AA4A-318B75BA8A00}"/>
              </a:ext>
            </a:extLst>
          </p:cNvPr>
          <p:cNvSpPr/>
          <p:nvPr/>
        </p:nvSpPr>
        <p:spPr>
          <a:xfrm>
            <a:off x="181535" y="178174"/>
            <a:ext cx="490817" cy="4787153"/>
          </a:xfrm>
          <a:prstGeom prst="roundRect">
            <a:avLst>
              <a:gd name="adj" fmla="val 22147"/>
            </a:avLst>
          </a:prstGeom>
          <a:solidFill>
            <a:schemeClr val="accent1"/>
          </a:solidFill>
          <a:ln>
            <a:no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28" name="Rounded Rectangle 18">
            <a:extLst>
              <a:ext uri="{FF2B5EF4-FFF2-40B4-BE49-F238E27FC236}">
                <a16:creationId xmlns:a16="http://schemas.microsoft.com/office/drawing/2014/main" id="{50F3DD6E-D900-CD31-E1E9-02846E51691D}"/>
              </a:ext>
            </a:extLst>
          </p:cNvPr>
          <p:cNvSpPr/>
          <p:nvPr/>
        </p:nvSpPr>
        <p:spPr>
          <a:xfrm>
            <a:off x="386704" y="293837"/>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29" name="TextBox 34">
            <a:extLst>
              <a:ext uri="{FF2B5EF4-FFF2-40B4-BE49-F238E27FC236}">
                <a16:creationId xmlns:a16="http://schemas.microsoft.com/office/drawing/2014/main" id="{3DBE149F-DA69-4C66-48C2-FA458B7D70DB}"/>
              </a:ext>
            </a:extLst>
          </p:cNvPr>
          <p:cNvSpPr txBox="1"/>
          <p:nvPr/>
        </p:nvSpPr>
        <p:spPr>
          <a:xfrm rot="16200000">
            <a:off x="-709740" y="2448639"/>
            <a:ext cx="2273379" cy="246221"/>
          </a:xfrm>
          <a:prstGeom prst="rect">
            <a:avLst/>
          </a:prstGeom>
          <a:noFill/>
        </p:spPr>
        <p:txBody>
          <a:bodyPr wrap="none" rtlCol="0">
            <a:spAutoFit/>
          </a:bodyPr>
          <a:lstStyle/>
          <a:p>
            <a:pPr defTabSz="685800"/>
            <a:r>
              <a:rPr lang="pt-BR" sz="1000" dirty="0">
                <a:solidFill>
                  <a:schemeClr val="bg1">
                    <a:lumMod val="85000"/>
                  </a:schemeClr>
                </a:solidFill>
                <a:latin typeface="Heebo" pitchFamily="2" charset="-79"/>
                <a:ea typeface="Roboto" panose="02000000000000000000" pitchFamily="2" charset="0"/>
              </a:rPr>
              <a:t>Nome Sobrenome - Área de atuação</a:t>
            </a:r>
          </a:p>
        </p:txBody>
      </p:sp>
      <p:sp>
        <p:nvSpPr>
          <p:cNvPr id="30" name="Rounded Rectangle 18">
            <a:extLst>
              <a:ext uri="{FF2B5EF4-FFF2-40B4-BE49-F238E27FC236}">
                <a16:creationId xmlns:a16="http://schemas.microsoft.com/office/drawing/2014/main" id="{C16FEC50-8CCC-D77E-74B0-D982AD04B6E2}"/>
              </a:ext>
            </a:extLst>
          </p:cNvPr>
          <p:cNvSpPr/>
          <p:nvPr/>
        </p:nvSpPr>
        <p:spPr>
          <a:xfrm>
            <a:off x="386704" y="4113362"/>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3" name="Espaço Reservado para Imagem 2">
            <a:extLst>
              <a:ext uri="{FF2B5EF4-FFF2-40B4-BE49-F238E27FC236}">
                <a16:creationId xmlns:a16="http://schemas.microsoft.com/office/drawing/2014/main" id="{6C33F14B-9FA7-6239-E083-1018FF652BDF}"/>
              </a:ext>
            </a:extLst>
          </p:cNvPr>
          <p:cNvSpPr>
            <a:spLocks noGrp="1"/>
          </p:cNvSpPr>
          <p:nvPr>
            <p:ph type="pic" sz="quarter" idx="13"/>
          </p:nvPr>
        </p:nvSpPr>
        <p:spPr/>
        <p:txBody>
          <a:bodyPr/>
          <a:lstStyle/>
          <a:p>
            <a:endParaRPr lang="pt-BR"/>
          </a:p>
        </p:txBody>
      </p:sp>
    </p:spTree>
    <p:extLst>
      <p:ext uri="{BB962C8B-B14F-4D97-AF65-F5344CB8AC3E}">
        <p14:creationId xmlns:p14="http://schemas.microsoft.com/office/powerpoint/2010/main" val="5336324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aixaDeTexto 16">
            <a:extLst>
              <a:ext uri="{FF2B5EF4-FFF2-40B4-BE49-F238E27FC236}">
                <a16:creationId xmlns:a16="http://schemas.microsoft.com/office/drawing/2014/main" id="{8CAB82E5-E4F4-42F4-AB26-B8912B38E1B0}"/>
              </a:ext>
            </a:extLst>
          </p:cNvPr>
          <p:cNvSpPr txBox="1"/>
          <p:nvPr/>
        </p:nvSpPr>
        <p:spPr>
          <a:xfrm>
            <a:off x="381000" y="3641339"/>
            <a:ext cx="2004536" cy="1106713"/>
          </a:xfrm>
          <a:prstGeom prst="rect">
            <a:avLst/>
          </a:prstGeom>
          <a:noFill/>
        </p:spPr>
        <p:txBody>
          <a:bodyPr wrap="square">
            <a:spAutoFit/>
          </a:bodyPr>
          <a:lstStyle/>
          <a:p>
            <a:pPr>
              <a:lnSpc>
                <a:spcPct val="150000"/>
              </a:lnSpc>
            </a:pPr>
            <a:r>
              <a:rPr lang="pt-BR" sz="900" b="0" i="0" dirty="0">
                <a:solidFill>
                  <a:schemeClr val="tx1">
                    <a:lumMod val="85000"/>
                    <a:lumOff val="15000"/>
                  </a:schemeClr>
                </a:solidFill>
                <a:effectLst/>
                <a:latin typeface="Heebo" pitchFamily="2" charset="-79"/>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14" name="CaixaDeTexto 13">
            <a:extLst>
              <a:ext uri="{FF2B5EF4-FFF2-40B4-BE49-F238E27FC236}">
                <a16:creationId xmlns:a16="http://schemas.microsoft.com/office/drawing/2014/main" id="{CC041C8C-BBF9-43C7-B697-6944BB3FD122}"/>
              </a:ext>
            </a:extLst>
          </p:cNvPr>
          <p:cNvSpPr txBox="1"/>
          <p:nvPr/>
        </p:nvSpPr>
        <p:spPr>
          <a:xfrm>
            <a:off x="2482850" y="3641339"/>
            <a:ext cx="2004536" cy="1106713"/>
          </a:xfrm>
          <a:prstGeom prst="rect">
            <a:avLst/>
          </a:prstGeom>
          <a:noFill/>
        </p:spPr>
        <p:txBody>
          <a:bodyPr wrap="square">
            <a:spAutoFit/>
          </a:bodyPr>
          <a:lstStyle/>
          <a:p>
            <a:pPr>
              <a:lnSpc>
                <a:spcPct val="150000"/>
              </a:lnSpc>
            </a:pPr>
            <a:r>
              <a:rPr lang="pt-BR" sz="900" b="0" i="0" dirty="0">
                <a:solidFill>
                  <a:schemeClr val="tx1">
                    <a:lumMod val="85000"/>
                    <a:lumOff val="15000"/>
                  </a:schemeClr>
                </a:solidFill>
                <a:effectLst/>
                <a:latin typeface="Heebo" pitchFamily="2" charset="-79"/>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18" name="CaixaDeTexto 17">
            <a:extLst>
              <a:ext uri="{FF2B5EF4-FFF2-40B4-BE49-F238E27FC236}">
                <a16:creationId xmlns:a16="http://schemas.microsoft.com/office/drawing/2014/main" id="{B38EB632-826C-4BFC-AD28-5D3DC2167E63}"/>
              </a:ext>
            </a:extLst>
          </p:cNvPr>
          <p:cNvSpPr txBox="1"/>
          <p:nvPr/>
        </p:nvSpPr>
        <p:spPr>
          <a:xfrm>
            <a:off x="4584700" y="3641339"/>
            <a:ext cx="2004536" cy="1106713"/>
          </a:xfrm>
          <a:prstGeom prst="rect">
            <a:avLst/>
          </a:prstGeom>
          <a:noFill/>
        </p:spPr>
        <p:txBody>
          <a:bodyPr wrap="square">
            <a:spAutoFit/>
          </a:bodyPr>
          <a:lstStyle/>
          <a:p>
            <a:pPr>
              <a:lnSpc>
                <a:spcPct val="150000"/>
              </a:lnSpc>
            </a:pPr>
            <a:r>
              <a:rPr lang="pt-BR" sz="900" b="0" i="0" dirty="0">
                <a:solidFill>
                  <a:schemeClr val="tx1">
                    <a:lumMod val="85000"/>
                    <a:lumOff val="15000"/>
                  </a:schemeClr>
                </a:solidFill>
                <a:effectLst/>
                <a:latin typeface="Heebo" pitchFamily="2" charset="-79"/>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19" name="CaixaDeTexto 18">
            <a:extLst>
              <a:ext uri="{FF2B5EF4-FFF2-40B4-BE49-F238E27FC236}">
                <a16:creationId xmlns:a16="http://schemas.microsoft.com/office/drawing/2014/main" id="{6E0EC026-AAB6-4744-A7D1-9206CC1B9714}"/>
              </a:ext>
            </a:extLst>
          </p:cNvPr>
          <p:cNvSpPr txBox="1"/>
          <p:nvPr/>
        </p:nvSpPr>
        <p:spPr>
          <a:xfrm>
            <a:off x="6686550" y="3641339"/>
            <a:ext cx="2004536" cy="1106713"/>
          </a:xfrm>
          <a:prstGeom prst="rect">
            <a:avLst/>
          </a:prstGeom>
          <a:noFill/>
        </p:spPr>
        <p:txBody>
          <a:bodyPr wrap="square">
            <a:spAutoFit/>
          </a:bodyPr>
          <a:lstStyle/>
          <a:p>
            <a:pPr>
              <a:lnSpc>
                <a:spcPct val="150000"/>
              </a:lnSpc>
            </a:pPr>
            <a:r>
              <a:rPr lang="pt-BR" sz="900" b="0" i="0" dirty="0">
                <a:solidFill>
                  <a:schemeClr val="tx1">
                    <a:lumMod val="85000"/>
                    <a:lumOff val="15000"/>
                  </a:schemeClr>
                </a:solidFill>
                <a:effectLst/>
                <a:latin typeface="Heebo" pitchFamily="2" charset="-79"/>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2" name="Espaço Reservado para Imagem 1">
            <a:extLst>
              <a:ext uri="{FF2B5EF4-FFF2-40B4-BE49-F238E27FC236}">
                <a16:creationId xmlns:a16="http://schemas.microsoft.com/office/drawing/2014/main" id="{85B3368D-F2B4-2DFD-75C4-3F4649F1BE0F}"/>
              </a:ext>
            </a:extLst>
          </p:cNvPr>
          <p:cNvSpPr>
            <a:spLocks noGrp="1"/>
          </p:cNvSpPr>
          <p:nvPr>
            <p:ph type="pic" sz="quarter" idx="20"/>
          </p:nvPr>
        </p:nvSpPr>
        <p:spPr/>
        <p:txBody>
          <a:bodyPr/>
          <a:lstStyle/>
          <a:p>
            <a:endParaRPr lang="pt-BR"/>
          </a:p>
        </p:txBody>
      </p:sp>
      <p:sp>
        <p:nvSpPr>
          <p:cNvPr id="3" name="Espaço Reservado para Imagem 2">
            <a:extLst>
              <a:ext uri="{FF2B5EF4-FFF2-40B4-BE49-F238E27FC236}">
                <a16:creationId xmlns:a16="http://schemas.microsoft.com/office/drawing/2014/main" id="{4B975D70-A084-0C60-6AD5-EBFBDDBBBA95}"/>
              </a:ext>
            </a:extLst>
          </p:cNvPr>
          <p:cNvSpPr>
            <a:spLocks noGrp="1"/>
          </p:cNvSpPr>
          <p:nvPr>
            <p:ph type="pic" sz="quarter" idx="19"/>
          </p:nvPr>
        </p:nvSpPr>
        <p:spPr/>
        <p:txBody>
          <a:bodyPr/>
          <a:lstStyle/>
          <a:p>
            <a:endParaRPr lang="pt-BR"/>
          </a:p>
        </p:txBody>
      </p:sp>
      <p:sp>
        <p:nvSpPr>
          <p:cNvPr id="4" name="Espaço Reservado para Imagem 3">
            <a:extLst>
              <a:ext uri="{FF2B5EF4-FFF2-40B4-BE49-F238E27FC236}">
                <a16:creationId xmlns:a16="http://schemas.microsoft.com/office/drawing/2014/main" id="{357AB961-3970-426C-1714-32F353CB1D16}"/>
              </a:ext>
            </a:extLst>
          </p:cNvPr>
          <p:cNvSpPr>
            <a:spLocks noGrp="1"/>
          </p:cNvSpPr>
          <p:nvPr>
            <p:ph type="pic" sz="quarter" idx="18"/>
          </p:nvPr>
        </p:nvSpPr>
        <p:spPr/>
        <p:txBody>
          <a:bodyPr/>
          <a:lstStyle/>
          <a:p>
            <a:endParaRPr lang="pt-BR"/>
          </a:p>
        </p:txBody>
      </p:sp>
      <p:sp>
        <p:nvSpPr>
          <p:cNvPr id="5" name="Espaço Reservado para Imagem 4">
            <a:extLst>
              <a:ext uri="{FF2B5EF4-FFF2-40B4-BE49-F238E27FC236}">
                <a16:creationId xmlns:a16="http://schemas.microsoft.com/office/drawing/2014/main" id="{5BFF0A71-385A-E8A2-E0E4-A56F5875F9D1}"/>
              </a:ext>
            </a:extLst>
          </p:cNvPr>
          <p:cNvSpPr>
            <a:spLocks noGrp="1"/>
          </p:cNvSpPr>
          <p:nvPr>
            <p:ph type="pic" sz="quarter" idx="17"/>
          </p:nvPr>
        </p:nvSpPr>
        <p:spPr/>
        <p:txBody>
          <a:bodyPr/>
          <a:lstStyle/>
          <a:p>
            <a:endParaRPr lang="pt-BR"/>
          </a:p>
        </p:txBody>
      </p:sp>
      <p:sp>
        <p:nvSpPr>
          <p:cNvPr id="6" name="CaixaDeTexto 5">
            <a:extLst>
              <a:ext uri="{FF2B5EF4-FFF2-40B4-BE49-F238E27FC236}">
                <a16:creationId xmlns:a16="http://schemas.microsoft.com/office/drawing/2014/main" id="{B6B25BCB-2CC7-7EF0-578F-0A1127FDED74}"/>
              </a:ext>
            </a:extLst>
          </p:cNvPr>
          <p:cNvSpPr txBox="1"/>
          <p:nvPr/>
        </p:nvSpPr>
        <p:spPr>
          <a:xfrm>
            <a:off x="2647949" y="473486"/>
            <a:ext cx="3829052" cy="646331"/>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r>
              <a:rPr lang="pt-BR" dirty="0"/>
              <a:t>Nome do projeto</a:t>
            </a:r>
          </a:p>
        </p:txBody>
      </p:sp>
      <p:cxnSp>
        <p:nvCxnSpPr>
          <p:cNvPr id="7" name="Straight Connector 11">
            <a:extLst>
              <a:ext uri="{FF2B5EF4-FFF2-40B4-BE49-F238E27FC236}">
                <a16:creationId xmlns:a16="http://schemas.microsoft.com/office/drawing/2014/main" id="{30411997-0D06-D90A-1B3C-086C03ED2685}"/>
              </a:ext>
            </a:extLst>
          </p:cNvPr>
          <p:cNvCxnSpPr>
            <a:cxnSpLocks/>
          </p:cNvCxnSpPr>
          <p:nvPr/>
        </p:nvCxnSpPr>
        <p:spPr>
          <a:xfrm>
            <a:off x="6474254" y="80833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11">
            <a:extLst>
              <a:ext uri="{FF2B5EF4-FFF2-40B4-BE49-F238E27FC236}">
                <a16:creationId xmlns:a16="http://schemas.microsoft.com/office/drawing/2014/main" id="{0B66E457-6C12-0B3A-7DE1-DFAB577D8F50}"/>
              </a:ext>
            </a:extLst>
          </p:cNvPr>
          <p:cNvCxnSpPr>
            <a:cxnSpLocks/>
          </p:cNvCxnSpPr>
          <p:nvPr/>
        </p:nvCxnSpPr>
        <p:spPr>
          <a:xfrm>
            <a:off x="2138267" y="80833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577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aixaDeTexto 9">
            <a:extLst>
              <a:ext uri="{FF2B5EF4-FFF2-40B4-BE49-F238E27FC236}">
                <a16:creationId xmlns:a16="http://schemas.microsoft.com/office/drawing/2014/main" id="{FF500396-A9C1-4A31-B49A-EB8496DBD039}"/>
              </a:ext>
            </a:extLst>
          </p:cNvPr>
          <p:cNvSpPr txBox="1"/>
          <p:nvPr/>
        </p:nvSpPr>
        <p:spPr>
          <a:xfrm>
            <a:off x="5271011" y="711611"/>
            <a:ext cx="3103735" cy="523220"/>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pPr algn="l"/>
            <a:r>
              <a:rPr lang="pt-BR" sz="2800" dirty="0"/>
              <a:t>Nome do projeto</a:t>
            </a:r>
          </a:p>
        </p:txBody>
      </p:sp>
      <p:sp>
        <p:nvSpPr>
          <p:cNvPr id="13" name="CaixaDeTexto 12">
            <a:extLst>
              <a:ext uri="{FF2B5EF4-FFF2-40B4-BE49-F238E27FC236}">
                <a16:creationId xmlns:a16="http://schemas.microsoft.com/office/drawing/2014/main" id="{5F3D3235-4478-4C24-A7AA-22910D91EBAA}"/>
              </a:ext>
            </a:extLst>
          </p:cNvPr>
          <p:cNvSpPr txBox="1"/>
          <p:nvPr/>
        </p:nvSpPr>
        <p:spPr>
          <a:xfrm>
            <a:off x="5810864" y="1726175"/>
            <a:ext cx="3046307" cy="806631"/>
          </a:xfrm>
          <a:prstGeom prst="rect">
            <a:avLst/>
          </a:prstGeom>
          <a:noFill/>
        </p:spPr>
        <p:txBody>
          <a:bodyPr wrap="square" anchor="ctr">
            <a:spAutoFit/>
          </a:bodyPr>
          <a:lstStyle/>
          <a:p>
            <a:pPr>
              <a:lnSpc>
                <a:spcPct val="150000"/>
              </a:lnSpc>
            </a:pPr>
            <a:r>
              <a:rPr lang="pt-BR" sz="1400" b="1" i="0" dirty="0">
                <a:solidFill>
                  <a:schemeClr val="tx1">
                    <a:lumMod val="85000"/>
                    <a:lumOff val="15000"/>
                  </a:schemeClr>
                </a:solidFill>
                <a:effectLst/>
                <a:latin typeface="Heebo" pitchFamily="2" charset="-79"/>
                <a:ea typeface="Roboto" panose="02000000000000000000" pitchFamily="2" charset="0"/>
              </a:rPr>
              <a:t>Título da informação</a:t>
            </a:r>
          </a:p>
          <a:p>
            <a:pPr>
              <a:lnSpc>
                <a:spcPct val="150000"/>
              </a:lnSpc>
            </a:pPr>
            <a:r>
              <a:rPr lang="pt-BR" sz="900" b="0" i="0" dirty="0">
                <a:solidFill>
                  <a:schemeClr val="tx1">
                    <a:lumMod val="85000"/>
                    <a:lumOff val="15000"/>
                  </a:schemeClr>
                </a:solidFill>
                <a:effectLst/>
                <a:latin typeface="Heebo" pitchFamily="2" charset="-79"/>
                <a:ea typeface="Roboto" panose="02000000000000000000" pitchFamily="2" charset="0"/>
              </a:rPr>
              <a:t>Texto do slide escrito aqui texto do slide escrito aqui texto do slide escrito aqui texto do slide escrito aqui</a:t>
            </a:r>
          </a:p>
        </p:txBody>
      </p:sp>
      <p:sp>
        <p:nvSpPr>
          <p:cNvPr id="22" name="CaixaDeTexto 21">
            <a:extLst>
              <a:ext uri="{FF2B5EF4-FFF2-40B4-BE49-F238E27FC236}">
                <a16:creationId xmlns:a16="http://schemas.microsoft.com/office/drawing/2014/main" id="{8560CD57-30E5-45C8-9EC2-B0A98E87E71B}"/>
              </a:ext>
            </a:extLst>
          </p:cNvPr>
          <p:cNvSpPr txBox="1"/>
          <p:nvPr/>
        </p:nvSpPr>
        <p:spPr>
          <a:xfrm>
            <a:off x="5271011" y="1711845"/>
            <a:ext cx="433386" cy="769441"/>
          </a:xfrm>
          <a:prstGeom prst="rect">
            <a:avLst/>
          </a:prstGeom>
          <a:noFill/>
        </p:spPr>
        <p:txBody>
          <a:bodyPr wrap="square" rtlCol="0" anchor="ctr">
            <a:spAutoFit/>
          </a:bodyPr>
          <a:lstStyle/>
          <a:p>
            <a:r>
              <a:rPr lang="pt-BR" sz="4400" b="1" dirty="0">
                <a:solidFill>
                  <a:schemeClr val="tx1">
                    <a:lumMod val="85000"/>
                    <a:lumOff val="15000"/>
                  </a:schemeClr>
                </a:solidFill>
                <a:latin typeface="Heebo" pitchFamily="2" charset="-79"/>
                <a:ea typeface="Roboto" panose="02000000000000000000" pitchFamily="2" charset="0"/>
              </a:rPr>
              <a:t>1</a:t>
            </a:r>
          </a:p>
        </p:txBody>
      </p:sp>
      <p:sp>
        <p:nvSpPr>
          <p:cNvPr id="23" name="CaixaDeTexto 22">
            <a:extLst>
              <a:ext uri="{FF2B5EF4-FFF2-40B4-BE49-F238E27FC236}">
                <a16:creationId xmlns:a16="http://schemas.microsoft.com/office/drawing/2014/main" id="{7384C03A-50CC-41AE-BBE2-4781BD766C14}"/>
              </a:ext>
            </a:extLst>
          </p:cNvPr>
          <p:cNvSpPr txBox="1"/>
          <p:nvPr/>
        </p:nvSpPr>
        <p:spPr>
          <a:xfrm>
            <a:off x="5810864" y="2700230"/>
            <a:ext cx="3046307" cy="806631"/>
          </a:xfrm>
          <a:prstGeom prst="rect">
            <a:avLst/>
          </a:prstGeom>
          <a:noFill/>
        </p:spPr>
        <p:txBody>
          <a:bodyPr wrap="square" anchor="ctr">
            <a:spAutoFit/>
          </a:bodyPr>
          <a:lstStyle/>
          <a:p>
            <a:pPr>
              <a:lnSpc>
                <a:spcPct val="150000"/>
              </a:lnSpc>
            </a:pPr>
            <a:r>
              <a:rPr lang="pt-BR" sz="1400" b="1" i="0" dirty="0">
                <a:solidFill>
                  <a:schemeClr val="tx1">
                    <a:lumMod val="85000"/>
                    <a:lumOff val="15000"/>
                  </a:schemeClr>
                </a:solidFill>
                <a:effectLst/>
                <a:latin typeface="Heebo" pitchFamily="2" charset="-79"/>
                <a:ea typeface="Roboto" panose="02000000000000000000" pitchFamily="2" charset="0"/>
              </a:rPr>
              <a:t>Título da informação</a:t>
            </a:r>
          </a:p>
          <a:p>
            <a:pPr>
              <a:lnSpc>
                <a:spcPct val="150000"/>
              </a:lnSpc>
            </a:pPr>
            <a:r>
              <a:rPr lang="pt-BR" sz="900" b="0" i="0" dirty="0">
                <a:solidFill>
                  <a:schemeClr val="tx1">
                    <a:lumMod val="85000"/>
                    <a:lumOff val="15000"/>
                  </a:schemeClr>
                </a:solidFill>
                <a:effectLst/>
                <a:latin typeface="Heebo" pitchFamily="2" charset="-79"/>
                <a:ea typeface="Roboto" panose="02000000000000000000" pitchFamily="2" charset="0"/>
              </a:rPr>
              <a:t>Texto do slide escrito aqui texto do slide escrito aqui texto do slide escrito aqui texto do slide escrito aqui</a:t>
            </a:r>
          </a:p>
        </p:txBody>
      </p:sp>
      <p:sp>
        <p:nvSpPr>
          <p:cNvPr id="24" name="CaixaDeTexto 23">
            <a:extLst>
              <a:ext uri="{FF2B5EF4-FFF2-40B4-BE49-F238E27FC236}">
                <a16:creationId xmlns:a16="http://schemas.microsoft.com/office/drawing/2014/main" id="{4969D5F7-8109-4558-81C4-3696BC229F48}"/>
              </a:ext>
            </a:extLst>
          </p:cNvPr>
          <p:cNvSpPr txBox="1"/>
          <p:nvPr/>
        </p:nvSpPr>
        <p:spPr>
          <a:xfrm>
            <a:off x="5271011" y="2730145"/>
            <a:ext cx="433386" cy="769441"/>
          </a:xfrm>
          <a:prstGeom prst="rect">
            <a:avLst/>
          </a:prstGeom>
          <a:noFill/>
        </p:spPr>
        <p:txBody>
          <a:bodyPr wrap="square" rtlCol="0" anchor="ctr">
            <a:spAutoFit/>
          </a:bodyPr>
          <a:lstStyle/>
          <a:p>
            <a:r>
              <a:rPr lang="pt-BR" sz="4400" b="1" dirty="0">
                <a:solidFill>
                  <a:schemeClr val="tx1">
                    <a:lumMod val="85000"/>
                    <a:lumOff val="15000"/>
                  </a:schemeClr>
                </a:solidFill>
                <a:latin typeface="Heebo" pitchFamily="2" charset="-79"/>
                <a:ea typeface="Roboto" panose="02000000000000000000" pitchFamily="2" charset="0"/>
              </a:rPr>
              <a:t>2</a:t>
            </a:r>
          </a:p>
        </p:txBody>
      </p:sp>
      <p:sp>
        <p:nvSpPr>
          <p:cNvPr id="25" name="CaixaDeTexto 24">
            <a:extLst>
              <a:ext uri="{FF2B5EF4-FFF2-40B4-BE49-F238E27FC236}">
                <a16:creationId xmlns:a16="http://schemas.microsoft.com/office/drawing/2014/main" id="{2B8C2A79-AC09-4F27-AE2D-3B832FCBA8CC}"/>
              </a:ext>
            </a:extLst>
          </p:cNvPr>
          <p:cNvSpPr txBox="1"/>
          <p:nvPr/>
        </p:nvSpPr>
        <p:spPr>
          <a:xfrm>
            <a:off x="5810864" y="3674286"/>
            <a:ext cx="3046307" cy="806631"/>
          </a:xfrm>
          <a:prstGeom prst="rect">
            <a:avLst/>
          </a:prstGeom>
          <a:noFill/>
        </p:spPr>
        <p:txBody>
          <a:bodyPr wrap="square" anchor="ctr">
            <a:spAutoFit/>
          </a:bodyPr>
          <a:lstStyle/>
          <a:p>
            <a:pPr>
              <a:lnSpc>
                <a:spcPct val="150000"/>
              </a:lnSpc>
            </a:pPr>
            <a:r>
              <a:rPr lang="pt-BR" sz="1400" b="1" i="0" dirty="0">
                <a:solidFill>
                  <a:schemeClr val="tx1">
                    <a:lumMod val="85000"/>
                    <a:lumOff val="15000"/>
                  </a:schemeClr>
                </a:solidFill>
                <a:effectLst/>
                <a:latin typeface="Heebo" pitchFamily="2" charset="-79"/>
                <a:ea typeface="Roboto" panose="02000000000000000000" pitchFamily="2" charset="0"/>
              </a:rPr>
              <a:t>Título da informação</a:t>
            </a:r>
          </a:p>
          <a:p>
            <a:pPr>
              <a:lnSpc>
                <a:spcPct val="150000"/>
              </a:lnSpc>
            </a:pPr>
            <a:r>
              <a:rPr lang="pt-BR" sz="900" b="0" i="0" dirty="0">
                <a:solidFill>
                  <a:schemeClr val="tx1">
                    <a:lumMod val="85000"/>
                    <a:lumOff val="15000"/>
                  </a:schemeClr>
                </a:solidFill>
                <a:effectLst/>
                <a:latin typeface="Heebo" pitchFamily="2" charset="-79"/>
                <a:ea typeface="Roboto" panose="02000000000000000000" pitchFamily="2" charset="0"/>
              </a:rPr>
              <a:t>Texto do slide escrito aqui texto do slide escrito aqui texto do slide escrito aqui texto do slide escrito aqui</a:t>
            </a:r>
          </a:p>
        </p:txBody>
      </p:sp>
      <p:sp>
        <p:nvSpPr>
          <p:cNvPr id="26" name="CaixaDeTexto 25">
            <a:extLst>
              <a:ext uri="{FF2B5EF4-FFF2-40B4-BE49-F238E27FC236}">
                <a16:creationId xmlns:a16="http://schemas.microsoft.com/office/drawing/2014/main" id="{1ABB422C-3745-4E9B-8204-F9B66943279C}"/>
              </a:ext>
            </a:extLst>
          </p:cNvPr>
          <p:cNvSpPr txBox="1"/>
          <p:nvPr/>
        </p:nvSpPr>
        <p:spPr>
          <a:xfrm>
            <a:off x="5271011" y="3659956"/>
            <a:ext cx="433386" cy="769441"/>
          </a:xfrm>
          <a:prstGeom prst="rect">
            <a:avLst/>
          </a:prstGeom>
          <a:noFill/>
        </p:spPr>
        <p:txBody>
          <a:bodyPr wrap="square" rtlCol="0" anchor="ctr">
            <a:spAutoFit/>
          </a:bodyPr>
          <a:lstStyle/>
          <a:p>
            <a:r>
              <a:rPr lang="pt-BR" sz="4400" b="1" dirty="0">
                <a:solidFill>
                  <a:schemeClr val="tx1">
                    <a:lumMod val="85000"/>
                    <a:lumOff val="15000"/>
                  </a:schemeClr>
                </a:solidFill>
                <a:latin typeface="Heebo" pitchFamily="2" charset="-79"/>
                <a:ea typeface="Roboto" panose="02000000000000000000" pitchFamily="2" charset="0"/>
              </a:rPr>
              <a:t>3</a:t>
            </a:r>
          </a:p>
        </p:txBody>
      </p:sp>
      <p:cxnSp>
        <p:nvCxnSpPr>
          <p:cNvPr id="3" name="Straight Connector 11">
            <a:extLst>
              <a:ext uri="{FF2B5EF4-FFF2-40B4-BE49-F238E27FC236}">
                <a16:creationId xmlns:a16="http://schemas.microsoft.com/office/drawing/2014/main" id="{64AC5DFD-12AC-4E03-889A-365CB0EC6F5F}"/>
              </a:ext>
            </a:extLst>
          </p:cNvPr>
          <p:cNvCxnSpPr>
            <a:cxnSpLocks/>
          </p:cNvCxnSpPr>
          <p:nvPr/>
        </p:nvCxnSpPr>
        <p:spPr>
          <a:xfrm>
            <a:off x="5388404" y="1275061"/>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Espaço Reservado para Imagem 1">
            <a:extLst>
              <a:ext uri="{FF2B5EF4-FFF2-40B4-BE49-F238E27FC236}">
                <a16:creationId xmlns:a16="http://schemas.microsoft.com/office/drawing/2014/main" id="{81E62E08-5395-7E8E-48D2-37D2FC04C520}"/>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3924652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ixaDeTexto 10">
            <a:extLst>
              <a:ext uri="{FF2B5EF4-FFF2-40B4-BE49-F238E27FC236}">
                <a16:creationId xmlns:a16="http://schemas.microsoft.com/office/drawing/2014/main" id="{C31AB999-510A-4B4B-8C1F-EDB0BF28DEB8}"/>
              </a:ext>
            </a:extLst>
          </p:cNvPr>
          <p:cNvSpPr txBox="1"/>
          <p:nvPr/>
        </p:nvSpPr>
        <p:spPr>
          <a:xfrm>
            <a:off x="3848100" y="4222568"/>
            <a:ext cx="5143500" cy="490519"/>
          </a:xfrm>
          <a:prstGeom prst="rect">
            <a:avLst/>
          </a:prstGeom>
          <a:noFill/>
        </p:spPr>
        <p:txBody>
          <a:bodyPr wrap="square">
            <a:spAutoFit/>
          </a:bodyPr>
          <a:lstStyle/>
          <a:p>
            <a:pPr>
              <a:lnSpc>
                <a:spcPct val="150000"/>
              </a:lnSpc>
            </a:pPr>
            <a:r>
              <a:rPr lang="pt-BR" sz="900" dirty="0">
                <a:solidFill>
                  <a:schemeClr val="tx1">
                    <a:lumMod val="85000"/>
                    <a:lumOff val="15000"/>
                  </a:schemeClr>
                </a:solidFill>
                <a:latin typeface="Heebo" pitchFamily="2" charset="-79"/>
                <a:ea typeface="Roboto" panose="02000000000000000000" pitchFamily="2" charset="0"/>
              </a:rPr>
              <a:t>Texto do slide escrito aqui texto do slide escrito aqui texto do slide escrito aqui texto do slide escrito aqui texto do slide escrito aqui texto do slide escrito aqui texto do slide</a:t>
            </a:r>
          </a:p>
        </p:txBody>
      </p:sp>
      <p:sp>
        <p:nvSpPr>
          <p:cNvPr id="6" name="CaixaDeTexto 5">
            <a:extLst>
              <a:ext uri="{FF2B5EF4-FFF2-40B4-BE49-F238E27FC236}">
                <a16:creationId xmlns:a16="http://schemas.microsoft.com/office/drawing/2014/main" id="{713ED97F-B6A1-9662-1705-2C0E9B7A08F4}"/>
              </a:ext>
            </a:extLst>
          </p:cNvPr>
          <p:cNvSpPr txBox="1"/>
          <p:nvPr/>
        </p:nvSpPr>
        <p:spPr>
          <a:xfrm>
            <a:off x="356111" y="4197761"/>
            <a:ext cx="3352289" cy="523220"/>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pPr algn="l"/>
            <a:r>
              <a:rPr lang="pt-BR" sz="2800" dirty="0"/>
              <a:t>Nome do projeto</a:t>
            </a:r>
          </a:p>
        </p:txBody>
      </p:sp>
      <p:cxnSp>
        <p:nvCxnSpPr>
          <p:cNvPr id="7" name="Straight Connector 11">
            <a:extLst>
              <a:ext uri="{FF2B5EF4-FFF2-40B4-BE49-F238E27FC236}">
                <a16:creationId xmlns:a16="http://schemas.microsoft.com/office/drawing/2014/main" id="{217FD798-EDF8-C38E-C635-D8808B467D11}"/>
              </a:ext>
            </a:extLst>
          </p:cNvPr>
          <p:cNvCxnSpPr>
            <a:cxnSpLocks/>
          </p:cNvCxnSpPr>
          <p:nvPr/>
        </p:nvCxnSpPr>
        <p:spPr>
          <a:xfrm>
            <a:off x="473504" y="4761211"/>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Imagem 2">
            <a:extLst>
              <a:ext uri="{FF2B5EF4-FFF2-40B4-BE49-F238E27FC236}">
                <a16:creationId xmlns:a16="http://schemas.microsoft.com/office/drawing/2014/main" id="{BDA5350F-162E-B1E0-41F8-085FC6CCA6CA}"/>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2625889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aixaDeTexto 12">
            <a:extLst>
              <a:ext uri="{FF2B5EF4-FFF2-40B4-BE49-F238E27FC236}">
                <a16:creationId xmlns:a16="http://schemas.microsoft.com/office/drawing/2014/main" id="{5F3D3235-4478-4C24-A7AA-22910D91EBAA}"/>
              </a:ext>
            </a:extLst>
          </p:cNvPr>
          <p:cNvSpPr txBox="1"/>
          <p:nvPr/>
        </p:nvSpPr>
        <p:spPr>
          <a:xfrm>
            <a:off x="513736" y="1603629"/>
            <a:ext cx="3172439" cy="2768707"/>
          </a:xfrm>
          <a:prstGeom prst="rect">
            <a:avLst/>
          </a:prstGeom>
          <a:noFill/>
        </p:spPr>
        <p:txBody>
          <a:bodyPr wrap="square">
            <a:spAutoFit/>
          </a:bodyPr>
          <a:lstStyle/>
          <a:p>
            <a:pPr>
              <a:lnSpc>
                <a:spcPct val="150000"/>
              </a:lnSpc>
            </a:pPr>
            <a:r>
              <a:rPr lang="pt-BR" sz="900" dirty="0">
                <a:solidFill>
                  <a:schemeClr val="tx1">
                    <a:lumMod val="85000"/>
                    <a:lumOff val="15000"/>
                  </a:schemeClr>
                </a:solidFill>
                <a:latin typeface="Heebo" pitchFamily="2" charset="-79"/>
                <a:ea typeface="Roboto" panose="02000000000000000000" pitchFamily="2" charset="0"/>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a:t>
            </a:r>
          </a:p>
          <a:p>
            <a:pPr>
              <a:lnSpc>
                <a:spcPct val="150000"/>
              </a:lnSpc>
            </a:pPr>
            <a:endParaRPr lang="pt-BR" sz="900" dirty="0">
              <a:solidFill>
                <a:schemeClr val="tx1">
                  <a:lumMod val="85000"/>
                  <a:lumOff val="15000"/>
                </a:schemeClr>
              </a:solidFill>
              <a:latin typeface="Heebo" pitchFamily="2" charset="-79"/>
              <a:ea typeface="Roboto" panose="02000000000000000000" pitchFamily="2" charset="0"/>
            </a:endParaRPr>
          </a:p>
          <a:p>
            <a:pPr>
              <a:lnSpc>
                <a:spcPct val="150000"/>
              </a:lnSpc>
            </a:pPr>
            <a:r>
              <a:rPr lang="pt-BR" sz="900" dirty="0">
                <a:solidFill>
                  <a:schemeClr val="tx1">
                    <a:lumMod val="85000"/>
                    <a:lumOff val="15000"/>
                  </a:schemeClr>
                </a:solidFill>
                <a:latin typeface="Heebo" pitchFamily="2" charset="-79"/>
                <a:ea typeface="Roboto" panose="02000000000000000000" pitchFamily="2" charset="0"/>
              </a:rPr>
              <a:t>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 texto do slide escrito aqui.</a:t>
            </a:r>
          </a:p>
        </p:txBody>
      </p:sp>
      <p:sp>
        <p:nvSpPr>
          <p:cNvPr id="24" name="CaixaDeTexto 23">
            <a:extLst>
              <a:ext uri="{FF2B5EF4-FFF2-40B4-BE49-F238E27FC236}">
                <a16:creationId xmlns:a16="http://schemas.microsoft.com/office/drawing/2014/main" id="{AEBC7367-185A-BB28-4C19-AD33DF617156}"/>
              </a:ext>
            </a:extLst>
          </p:cNvPr>
          <p:cNvSpPr txBox="1"/>
          <p:nvPr/>
        </p:nvSpPr>
        <p:spPr>
          <a:xfrm>
            <a:off x="489461" y="835436"/>
            <a:ext cx="3103735" cy="523220"/>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pPr algn="l"/>
            <a:r>
              <a:rPr lang="pt-BR" sz="2800" dirty="0"/>
              <a:t>Nome do projeto</a:t>
            </a:r>
          </a:p>
        </p:txBody>
      </p:sp>
      <p:cxnSp>
        <p:nvCxnSpPr>
          <p:cNvPr id="25" name="Straight Connector 11">
            <a:extLst>
              <a:ext uri="{FF2B5EF4-FFF2-40B4-BE49-F238E27FC236}">
                <a16:creationId xmlns:a16="http://schemas.microsoft.com/office/drawing/2014/main" id="{4E5F9D02-3028-CB4B-6471-51CD97785027}"/>
              </a:ext>
            </a:extLst>
          </p:cNvPr>
          <p:cNvCxnSpPr>
            <a:cxnSpLocks/>
          </p:cNvCxnSpPr>
          <p:nvPr/>
        </p:nvCxnSpPr>
        <p:spPr>
          <a:xfrm>
            <a:off x="606854" y="147508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Imagem 2">
            <a:extLst>
              <a:ext uri="{FF2B5EF4-FFF2-40B4-BE49-F238E27FC236}">
                <a16:creationId xmlns:a16="http://schemas.microsoft.com/office/drawing/2014/main" id="{EDD95D60-76DF-B115-6FC9-DFBF2561B418}"/>
              </a:ext>
            </a:extLst>
          </p:cNvPr>
          <p:cNvSpPr>
            <a:spLocks noGrp="1"/>
          </p:cNvSpPr>
          <p:nvPr>
            <p:ph type="pic" sz="quarter" idx="22"/>
          </p:nvPr>
        </p:nvSpPr>
        <p:spPr/>
        <p:txBody>
          <a:bodyPr/>
          <a:lstStyle/>
          <a:p>
            <a:endParaRPr lang="pt-BR"/>
          </a:p>
        </p:txBody>
      </p:sp>
      <p:sp>
        <p:nvSpPr>
          <p:cNvPr id="5" name="Espaço Reservado para Imagem 4">
            <a:extLst>
              <a:ext uri="{FF2B5EF4-FFF2-40B4-BE49-F238E27FC236}">
                <a16:creationId xmlns:a16="http://schemas.microsoft.com/office/drawing/2014/main" id="{D090EA2F-1EFD-0914-EE11-32C9C1518F6C}"/>
              </a:ext>
            </a:extLst>
          </p:cNvPr>
          <p:cNvSpPr>
            <a:spLocks noGrp="1"/>
          </p:cNvSpPr>
          <p:nvPr>
            <p:ph type="pic" sz="quarter" idx="20"/>
          </p:nvPr>
        </p:nvSpPr>
        <p:spPr/>
        <p:txBody>
          <a:bodyPr/>
          <a:lstStyle/>
          <a:p>
            <a:endParaRPr lang="pt-BR"/>
          </a:p>
        </p:txBody>
      </p:sp>
      <p:sp>
        <p:nvSpPr>
          <p:cNvPr id="8" name="Espaço Reservado para Imagem 7">
            <a:extLst>
              <a:ext uri="{FF2B5EF4-FFF2-40B4-BE49-F238E27FC236}">
                <a16:creationId xmlns:a16="http://schemas.microsoft.com/office/drawing/2014/main" id="{3B7C02DF-7748-565D-B4A0-3CF927B99418}"/>
              </a:ext>
            </a:extLst>
          </p:cNvPr>
          <p:cNvSpPr>
            <a:spLocks noGrp="1"/>
          </p:cNvSpPr>
          <p:nvPr>
            <p:ph type="pic" sz="quarter" idx="19"/>
          </p:nvPr>
        </p:nvSpPr>
        <p:spPr/>
        <p:txBody>
          <a:bodyPr/>
          <a:lstStyle/>
          <a:p>
            <a:endParaRPr lang="pt-BR"/>
          </a:p>
        </p:txBody>
      </p:sp>
      <p:sp>
        <p:nvSpPr>
          <p:cNvPr id="11" name="Espaço Reservado para Imagem 10">
            <a:extLst>
              <a:ext uri="{FF2B5EF4-FFF2-40B4-BE49-F238E27FC236}">
                <a16:creationId xmlns:a16="http://schemas.microsoft.com/office/drawing/2014/main" id="{6814903F-0B7D-760A-F169-1A08F957B45D}"/>
              </a:ext>
            </a:extLst>
          </p:cNvPr>
          <p:cNvSpPr>
            <a:spLocks noGrp="1"/>
          </p:cNvSpPr>
          <p:nvPr>
            <p:ph type="pic" sz="quarter" idx="21"/>
          </p:nvPr>
        </p:nvSpPr>
        <p:spPr/>
        <p:txBody>
          <a:bodyPr/>
          <a:lstStyle/>
          <a:p>
            <a:endParaRPr lang="pt-BR"/>
          </a:p>
        </p:txBody>
      </p:sp>
    </p:spTree>
    <p:extLst>
      <p:ext uri="{BB962C8B-B14F-4D97-AF65-F5344CB8AC3E}">
        <p14:creationId xmlns:p14="http://schemas.microsoft.com/office/powerpoint/2010/main" val="8005516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a:extLst>
              <a:ext uri="{FF2B5EF4-FFF2-40B4-BE49-F238E27FC236}">
                <a16:creationId xmlns:a16="http://schemas.microsoft.com/office/drawing/2014/main" id="{16EE4D39-4B2B-4EF1-87E7-3229BA433071}"/>
              </a:ext>
            </a:extLst>
          </p:cNvPr>
          <p:cNvSpPr/>
          <p:nvPr/>
        </p:nvSpPr>
        <p:spPr>
          <a:xfrm>
            <a:off x="-1" y="0"/>
            <a:ext cx="4600575"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CaixaDeTexto 19">
            <a:extLst>
              <a:ext uri="{FF2B5EF4-FFF2-40B4-BE49-F238E27FC236}">
                <a16:creationId xmlns:a16="http://schemas.microsoft.com/office/drawing/2014/main" id="{2A384115-F005-4EBE-A0C3-B064B7FC8B0A}"/>
              </a:ext>
            </a:extLst>
          </p:cNvPr>
          <p:cNvSpPr txBox="1"/>
          <p:nvPr/>
        </p:nvSpPr>
        <p:spPr>
          <a:xfrm>
            <a:off x="608985" y="2397987"/>
            <a:ext cx="3505815" cy="1315745"/>
          </a:xfrm>
          <a:prstGeom prst="rect">
            <a:avLst/>
          </a:prstGeom>
          <a:noFill/>
        </p:spPr>
        <p:txBody>
          <a:bodyPr wrap="square">
            <a:spAutoFit/>
          </a:bodyPr>
          <a:lstStyle/>
          <a:p>
            <a:pPr>
              <a:lnSpc>
                <a:spcPct val="150000"/>
              </a:lnSpc>
            </a:pPr>
            <a:r>
              <a:rPr lang="pt-BR" sz="900" b="0" i="0" dirty="0">
                <a:solidFill>
                  <a:schemeClr val="bg1"/>
                </a:solidFill>
                <a:effectLst/>
                <a:latin typeface="Heebo" pitchFamily="2" charset="-79"/>
                <a:ea typeface="Roboto" panose="02000000000000000000" pitchFamily="2" charset="0"/>
              </a:rPr>
              <a:t>Texto do slide escrito aqui texto do slide escrito aqui texto do slide escrito aqui texto do slide escrito aqui texto do slide escrito aqui texto do slide escrito aqui texto do slide escrito aqui texto do slide escrito aqui texto. Texto do slide escrito aqui texto do slide escrito aqui texto do slide escrito aqui texto do slide escrito aqui texto do slide escrito aqui texto do slide escrito aqui texto.</a:t>
            </a:r>
          </a:p>
        </p:txBody>
      </p:sp>
      <p:sp>
        <p:nvSpPr>
          <p:cNvPr id="9" name="CaixaDeTexto 8">
            <a:extLst>
              <a:ext uri="{FF2B5EF4-FFF2-40B4-BE49-F238E27FC236}">
                <a16:creationId xmlns:a16="http://schemas.microsoft.com/office/drawing/2014/main" id="{1A3FF10E-7255-962E-218A-657C29A285EE}"/>
              </a:ext>
            </a:extLst>
          </p:cNvPr>
          <p:cNvSpPr txBox="1"/>
          <p:nvPr/>
        </p:nvSpPr>
        <p:spPr>
          <a:xfrm>
            <a:off x="575186" y="1578386"/>
            <a:ext cx="3704714" cy="584775"/>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pPr algn="l"/>
            <a:r>
              <a:rPr lang="pt-BR" sz="3200" dirty="0">
                <a:solidFill>
                  <a:schemeClr val="bg1"/>
                </a:solidFill>
              </a:rPr>
              <a:t>Nome do projeto</a:t>
            </a:r>
          </a:p>
        </p:txBody>
      </p:sp>
      <p:cxnSp>
        <p:nvCxnSpPr>
          <p:cNvPr id="10" name="Straight Connector 11">
            <a:extLst>
              <a:ext uri="{FF2B5EF4-FFF2-40B4-BE49-F238E27FC236}">
                <a16:creationId xmlns:a16="http://schemas.microsoft.com/office/drawing/2014/main" id="{66F2519D-38A7-626F-517D-9EEB67D1F42D}"/>
              </a:ext>
            </a:extLst>
          </p:cNvPr>
          <p:cNvCxnSpPr>
            <a:cxnSpLocks/>
          </p:cNvCxnSpPr>
          <p:nvPr/>
        </p:nvCxnSpPr>
        <p:spPr>
          <a:xfrm>
            <a:off x="692579" y="221803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Imagem 2">
            <a:extLst>
              <a:ext uri="{FF2B5EF4-FFF2-40B4-BE49-F238E27FC236}">
                <a16:creationId xmlns:a16="http://schemas.microsoft.com/office/drawing/2014/main" id="{3681836E-23D7-2562-8094-DB78A8DA041F}"/>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3751885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aixaDeTexto 25">
            <a:extLst>
              <a:ext uri="{FF2B5EF4-FFF2-40B4-BE49-F238E27FC236}">
                <a16:creationId xmlns:a16="http://schemas.microsoft.com/office/drawing/2014/main" id="{B069D69C-AB64-478A-A78E-EE9E7843E534}"/>
              </a:ext>
            </a:extLst>
          </p:cNvPr>
          <p:cNvSpPr txBox="1"/>
          <p:nvPr/>
        </p:nvSpPr>
        <p:spPr>
          <a:xfrm>
            <a:off x="271463" y="4395231"/>
            <a:ext cx="2095974" cy="523220"/>
          </a:xfrm>
          <a:prstGeom prst="rect">
            <a:avLst/>
          </a:prstGeom>
          <a:noFill/>
        </p:spPr>
        <p:txBody>
          <a:bodyPr wrap="square">
            <a:spAutoFit/>
          </a:bodyPr>
          <a:lstStyle/>
          <a:p>
            <a:r>
              <a:rPr lang="pt-BR" sz="700" b="0" i="0" dirty="0">
                <a:solidFill>
                  <a:schemeClr val="tx1">
                    <a:lumMod val="85000"/>
                    <a:lumOff val="15000"/>
                  </a:schemeClr>
                </a:solidFill>
                <a:effectLst/>
                <a:latin typeface="Heebo" pitchFamily="2" charset="-79"/>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27" name="CaixaDeTexto 26">
            <a:extLst>
              <a:ext uri="{FF2B5EF4-FFF2-40B4-BE49-F238E27FC236}">
                <a16:creationId xmlns:a16="http://schemas.microsoft.com/office/drawing/2014/main" id="{BAF7EB3C-B5B0-4BAB-BFBD-933BB8120EC4}"/>
              </a:ext>
            </a:extLst>
          </p:cNvPr>
          <p:cNvSpPr txBox="1"/>
          <p:nvPr/>
        </p:nvSpPr>
        <p:spPr>
          <a:xfrm>
            <a:off x="2414588" y="4395231"/>
            <a:ext cx="2095974" cy="523220"/>
          </a:xfrm>
          <a:prstGeom prst="rect">
            <a:avLst/>
          </a:prstGeom>
          <a:noFill/>
        </p:spPr>
        <p:txBody>
          <a:bodyPr wrap="square">
            <a:spAutoFit/>
          </a:bodyPr>
          <a:lstStyle/>
          <a:p>
            <a:r>
              <a:rPr lang="pt-BR" sz="700" b="0" i="0" dirty="0">
                <a:solidFill>
                  <a:schemeClr val="tx1">
                    <a:lumMod val="85000"/>
                    <a:lumOff val="15000"/>
                  </a:schemeClr>
                </a:solidFill>
                <a:effectLst/>
                <a:latin typeface="Heebo" pitchFamily="2" charset="-79"/>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28" name="CaixaDeTexto 27">
            <a:extLst>
              <a:ext uri="{FF2B5EF4-FFF2-40B4-BE49-F238E27FC236}">
                <a16:creationId xmlns:a16="http://schemas.microsoft.com/office/drawing/2014/main" id="{47399889-6D75-4FB4-B188-3BE06CD4D27F}"/>
              </a:ext>
            </a:extLst>
          </p:cNvPr>
          <p:cNvSpPr txBox="1"/>
          <p:nvPr/>
        </p:nvSpPr>
        <p:spPr>
          <a:xfrm>
            <a:off x="4576763" y="4395231"/>
            <a:ext cx="2095974" cy="523220"/>
          </a:xfrm>
          <a:prstGeom prst="rect">
            <a:avLst/>
          </a:prstGeom>
          <a:noFill/>
        </p:spPr>
        <p:txBody>
          <a:bodyPr wrap="square">
            <a:spAutoFit/>
          </a:bodyPr>
          <a:lstStyle/>
          <a:p>
            <a:r>
              <a:rPr lang="pt-BR" sz="700" b="0" i="0" dirty="0">
                <a:solidFill>
                  <a:schemeClr val="tx1">
                    <a:lumMod val="85000"/>
                    <a:lumOff val="15000"/>
                  </a:schemeClr>
                </a:solidFill>
                <a:effectLst/>
                <a:latin typeface="Heebo" pitchFamily="2" charset="-79"/>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29" name="CaixaDeTexto 28">
            <a:extLst>
              <a:ext uri="{FF2B5EF4-FFF2-40B4-BE49-F238E27FC236}">
                <a16:creationId xmlns:a16="http://schemas.microsoft.com/office/drawing/2014/main" id="{0E658C45-CB7E-494A-AFA5-C7EB360D6AE6}"/>
              </a:ext>
            </a:extLst>
          </p:cNvPr>
          <p:cNvSpPr txBox="1"/>
          <p:nvPr/>
        </p:nvSpPr>
        <p:spPr>
          <a:xfrm>
            <a:off x="6719888" y="4395231"/>
            <a:ext cx="2095974" cy="523220"/>
          </a:xfrm>
          <a:prstGeom prst="rect">
            <a:avLst/>
          </a:prstGeom>
          <a:noFill/>
        </p:spPr>
        <p:txBody>
          <a:bodyPr wrap="square">
            <a:spAutoFit/>
          </a:bodyPr>
          <a:lstStyle/>
          <a:p>
            <a:r>
              <a:rPr lang="pt-BR" sz="700" b="0" i="0" dirty="0">
                <a:solidFill>
                  <a:schemeClr val="tx1">
                    <a:lumMod val="85000"/>
                    <a:lumOff val="15000"/>
                  </a:schemeClr>
                </a:solidFill>
                <a:effectLst/>
                <a:latin typeface="Heebo" pitchFamily="2" charset="-79"/>
                <a:ea typeface="Roboto" panose="02000000000000000000" pitchFamily="2" charset="0"/>
              </a:rPr>
              <a:t>Texto do slide escrito aqui texto do slide escrito aqui texto do slide escrito aqui texto do slide escrito aqui texto do slide escrito aqui texto do slide escrito aqui</a:t>
            </a:r>
          </a:p>
        </p:txBody>
      </p:sp>
      <p:sp>
        <p:nvSpPr>
          <p:cNvPr id="3" name="Espaço Reservado para Imagem 2">
            <a:extLst>
              <a:ext uri="{FF2B5EF4-FFF2-40B4-BE49-F238E27FC236}">
                <a16:creationId xmlns:a16="http://schemas.microsoft.com/office/drawing/2014/main" id="{9AF55AEB-A178-A8C5-AD32-2E7805977381}"/>
              </a:ext>
            </a:extLst>
          </p:cNvPr>
          <p:cNvSpPr>
            <a:spLocks noGrp="1"/>
          </p:cNvSpPr>
          <p:nvPr>
            <p:ph type="pic" sz="quarter" idx="24"/>
          </p:nvPr>
        </p:nvSpPr>
        <p:spPr/>
        <p:txBody>
          <a:bodyPr/>
          <a:lstStyle/>
          <a:p>
            <a:endParaRPr lang="pt-BR"/>
          </a:p>
        </p:txBody>
      </p:sp>
      <p:sp>
        <p:nvSpPr>
          <p:cNvPr id="4" name="Espaço Reservado para Imagem 3">
            <a:extLst>
              <a:ext uri="{FF2B5EF4-FFF2-40B4-BE49-F238E27FC236}">
                <a16:creationId xmlns:a16="http://schemas.microsoft.com/office/drawing/2014/main" id="{59277FD0-90C3-3735-F637-61D4125A588D}"/>
              </a:ext>
            </a:extLst>
          </p:cNvPr>
          <p:cNvSpPr>
            <a:spLocks noGrp="1"/>
          </p:cNvSpPr>
          <p:nvPr>
            <p:ph type="pic" sz="quarter" idx="23"/>
          </p:nvPr>
        </p:nvSpPr>
        <p:spPr/>
        <p:txBody>
          <a:bodyPr/>
          <a:lstStyle/>
          <a:p>
            <a:endParaRPr lang="pt-BR"/>
          </a:p>
        </p:txBody>
      </p:sp>
      <p:sp>
        <p:nvSpPr>
          <p:cNvPr id="6" name="Espaço Reservado para Imagem 5">
            <a:extLst>
              <a:ext uri="{FF2B5EF4-FFF2-40B4-BE49-F238E27FC236}">
                <a16:creationId xmlns:a16="http://schemas.microsoft.com/office/drawing/2014/main" id="{F73FCEBA-721B-8624-C377-E78875E34555}"/>
              </a:ext>
            </a:extLst>
          </p:cNvPr>
          <p:cNvSpPr>
            <a:spLocks noGrp="1"/>
          </p:cNvSpPr>
          <p:nvPr>
            <p:ph type="pic" sz="quarter" idx="22"/>
          </p:nvPr>
        </p:nvSpPr>
        <p:spPr/>
        <p:txBody>
          <a:bodyPr/>
          <a:lstStyle/>
          <a:p>
            <a:endParaRPr lang="pt-BR"/>
          </a:p>
        </p:txBody>
      </p:sp>
      <p:sp>
        <p:nvSpPr>
          <p:cNvPr id="7" name="Espaço Reservado para Imagem 6">
            <a:extLst>
              <a:ext uri="{FF2B5EF4-FFF2-40B4-BE49-F238E27FC236}">
                <a16:creationId xmlns:a16="http://schemas.microsoft.com/office/drawing/2014/main" id="{77AF700B-7117-5804-85CF-795F243041D3}"/>
              </a:ext>
            </a:extLst>
          </p:cNvPr>
          <p:cNvSpPr>
            <a:spLocks noGrp="1"/>
          </p:cNvSpPr>
          <p:nvPr>
            <p:ph type="pic" sz="quarter" idx="21"/>
          </p:nvPr>
        </p:nvSpPr>
        <p:spPr/>
        <p:txBody>
          <a:bodyPr/>
          <a:lstStyle/>
          <a:p>
            <a:endParaRPr lang="pt-BR"/>
          </a:p>
        </p:txBody>
      </p:sp>
      <p:sp>
        <p:nvSpPr>
          <p:cNvPr id="8" name="Espaço Reservado para Imagem 7">
            <a:extLst>
              <a:ext uri="{FF2B5EF4-FFF2-40B4-BE49-F238E27FC236}">
                <a16:creationId xmlns:a16="http://schemas.microsoft.com/office/drawing/2014/main" id="{78213689-3449-860C-0233-5C4FD1F031EB}"/>
              </a:ext>
            </a:extLst>
          </p:cNvPr>
          <p:cNvSpPr>
            <a:spLocks noGrp="1"/>
          </p:cNvSpPr>
          <p:nvPr>
            <p:ph type="pic" sz="quarter" idx="20"/>
          </p:nvPr>
        </p:nvSpPr>
        <p:spPr/>
        <p:txBody>
          <a:bodyPr/>
          <a:lstStyle/>
          <a:p>
            <a:endParaRPr lang="pt-BR"/>
          </a:p>
        </p:txBody>
      </p:sp>
    </p:spTree>
    <p:extLst>
      <p:ext uri="{BB962C8B-B14F-4D97-AF65-F5344CB8AC3E}">
        <p14:creationId xmlns:p14="http://schemas.microsoft.com/office/powerpoint/2010/main" val="2914253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4112C5F3-4288-B074-1A67-212A3CEAE498}"/>
              </a:ext>
            </a:extLst>
          </p:cNvPr>
          <p:cNvSpPr>
            <a:spLocks noGrp="1"/>
          </p:cNvSpPr>
          <p:nvPr>
            <p:ph type="pic" sz="quarter" idx="18"/>
          </p:nvPr>
        </p:nvSpPr>
        <p:spPr/>
        <p:txBody>
          <a:bodyPr/>
          <a:lstStyle/>
          <a:p>
            <a:endParaRPr lang="pt-BR"/>
          </a:p>
        </p:txBody>
      </p:sp>
      <p:sp>
        <p:nvSpPr>
          <p:cNvPr id="4" name="Espaço Reservado para Imagem 3">
            <a:extLst>
              <a:ext uri="{FF2B5EF4-FFF2-40B4-BE49-F238E27FC236}">
                <a16:creationId xmlns:a16="http://schemas.microsoft.com/office/drawing/2014/main" id="{51423FDD-64B6-8E79-FE01-92B7FCBAA908}"/>
              </a:ext>
            </a:extLst>
          </p:cNvPr>
          <p:cNvSpPr>
            <a:spLocks noGrp="1"/>
          </p:cNvSpPr>
          <p:nvPr>
            <p:ph type="pic" sz="quarter" idx="19"/>
          </p:nvPr>
        </p:nvSpPr>
        <p:spPr/>
        <p:txBody>
          <a:bodyPr/>
          <a:lstStyle/>
          <a:p>
            <a:endParaRPr lang="pt-BR"/>
          </a:p>
        </p:txBody>
      </p:sp>
    </p:spTree>
    <p:extLst>
      <p:ext uri="{BB962C8B-B14F-4D97-AF65-F5344CB8AC3E}">
        <p14:creationId xmlns:p14="http://schemas.microsoft.com/office/powerpoint/2010/main" val="29427113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9">
            <a:extLst>
              <a:ext uri="{FF2B5EF4-FFF2-40B4-BE49-F238E27FC236}">
                <a16:creationId xmlns:a16="http://schemas.microsoft.com/office/drawing/2014/main" id="{AF69707C-D50A-6B0B-1215-6AF41B1F42C2}"/>
              </a:ext>
            </a:extLst>
          </p:cNvPr>
          <p:cNvSpPr/>
          <p:nvPr/>
        </p:nvSpPr>
        <p:spPr>
          <a:xfrm>
            <a:off x="-1" y="0"/>
            <a:ext cx="9144001"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 name="Espaço Reservado para Imagem 1">
            <a:extLst>
              <a:ext uri="{FF2B5EF4-FFF2-40B4-BE49-F238E27FC236}">
                <a16:creationId xmlns:a16="http://schemas.microsoft.com/office/drawing/2014/main" id="{843CDF82-18A7-8389-72B6-A1E7444B5FA3}"/>
              </a:ext>
            </a:extLst>
          </p:cNvPr>
          <p:cNvSpPr>
            <a:spLocks noGrp="1"/>
          </p:cNvSpPr>
          <p:nvPr>
            <p:ph type="pic" sz="quarter" idx="18"/>
          </p:nvPr>
        </p:nvSpPr>
        <p:spPr/>
        <p:txBody>
          <a:bodyPr/>
          <a:lstStyle/>
          <a:p>
            <a:endParaRPr lang="pt-BR"/>
          </a:p>
        </p:txBody>
      </p:sp>
      <p:sp>
        <p:nvSpPr>
          <p:cNvPr id="3" name="Espaço Reservado para Imagem 2">
            <a:extLst>
              <a:ext uri="{FF2B5EF4-FFF2-40B4-BE49-F238E27FC236}">
                <a16:creationId xmlns:a16="http://schemas.microsoft.com/office/drawing/2014/main" id="{F904E2F0-CB34-0021-45F5-9DC0422AF331}"/>
              </a:ext>
            </a:extLst>
          </p:cNvPr>
          <p:cNvSpPr>
            <a:spLocks noGrp="1"/>
          </p:cNvSpPr>
          <p:nvPr>
            <p:ph type="pic" sz="quarter" idx="20"/>
          </p:nvPr>
        </p:nvSpPr>
        <p:spPr/>
        <p:txBody>
          <a:bodyPr/>
          <a:lstStyle/>
          <a:p>
            <a:endParaRPr lang="pt-BR"/>
          </a:p>
        </p:txBody>
      </p:sp>
      <p:sp>
        <p:nvSpPr>
          <p:cNvPr id="4" name="Espaço Reservado para Imagem 3">
            <a:extLst>
              <a:ext uri="{FF2B5EF4-FFF2-40B4-BE49-F238E27FC236}">
                <a16:creationId xmlns:a16="http://schemas.microsoft.com/office/drawing/2014/main" id="{E8FDC80B-65D6-0547-DFA8-EEE99CA9172A}"/>
              </a:ext>
            </a:extLst>
          </p:cNvPr>
          <p:cNvSpPr>
            <a:spLocks noGrp="1"/>
          </p:cNvSpPr>
          <p:nvPr>
            <p:ph type="pic" sz="quarter" idx="21"/>
          </p:nvPr>
        </p:nvSpPr>
        <p:spPr/>
        <p:txBody>
          <a:bodyPr/>
          <a:lstStyle/>
          <a:p>
            <a:endParaRPr lang="pt-BR"/>
          </a:p>
        </p:txBody>
      </p:sp>
      <p:sp>
        <p:nvSpPr>
          <p:cNvPr id="5" name="Espaço Reservado para Imagem 4">
            <a:extLst>
              <a:ext uri="{FF2B5EF4-FFF2-40B4-BE49-F238E27FC236}">
                <a16:creationId xmlns:a16="http://schemas.microsoft.com/office/drawing/2014/main" id="{A6284931-A245-9C65-2120-EC010D05AA6E}"/>
              </a:ext>
            </a:extLst>
          </p:cNvPr>
          <p:cNvSpPr>
            <a:spLocks noGrp="1"/>
          </p:cNvSpPr>
          <p:nvPr>
            <p:ph type="pic" sz="quarter" idx="19"/>
          </p:nvPr>
        </p:nvSpPr>
        <p:spPr/>
        <p:txBody>
          <a:bodyPr/>
          <a:lstStyle/>
          <a:p>
            <a:endParaRPr lang="pt-BR"/>
          </a:p>
        </p:txBody>
      </p:sp>
    </p:spTree>
    <p:extLst>
      <p:ext uri="{BB962C8B-B14F-4D97-AF65-F5344CB8AC3E}">
        <p14:creationId xmlns:p14="http://schemas.microsoft.com/office/powerpoint/2010/main" val="37057630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6DFE2FEB-0789-D153-CF05-1193469A958C}"/>
              </a:ext>
            </a:extLst>
          </p:cNvPr>
          <p:cNvSpPr>
            <a:spLocks noGrp="1"/>
          </p:cNvSpPr>
          <p:nvPr>
            <p:ph type="pic" sz="quarter" idx="18"/>
          </p:nvPr>
        </p:nvSpPr>
        <p:spPr/>
        <p:txBody>
          <a:bodyPr/>
          <a:lstStyle/>
          <a:p>
            <a:endParaRPr lang="pt-BR"/>
          </a:p>
        </p:txBody>
      </p:sp>
      <p:sp>
        <p:nvSpPr>
          <p:cNvPr id="5" name="Espaço Reservado para Imagem 4">
            <a:extLst>
              <a:ext uri="{FF2B5EF4-FFF2-40B4-BE49-F238E27FC236}">
                <a16:creationId xmlns:a16="http://schemas.microsoft.com/office/drawing/2014/main" id="{60B593AB-45AA-45CC-F3C1-DC100A897C06}"/>
              </a:ext>
            </a:extLst>
          </p:cNvPr>
          <p:cNvSpPr>
            <a:spLocks noGrp="1"/>
          </p:cNvSpPr>
          <p:nvPr>
            <p:ph type="pic" sz="quarter" idx="19"/>
          </p:nvPr>
        </p:nvSpPr>
        <p:spPr/>
        <p:txBody>
          <a:bodyPr/>
          <a:lstStyle/>
          <a:p>
            <a:endParaRPr lang="pt-BR"/>
          </a:p>
        </p:txBody>
      </p:sp>
      <p:sp>
        <p:nvSpPr>
          <p:cNvPr id="7" name="Espaço Reservado para Imagem 6">
            <a:extLst>
              <a:ext uri="{FF2B5EF4-FFF2-40B4-BE49-F238E27FC236}">
                <a16:creationId xmlns:a16="http://schemas.microsoft.com/office/drawing/2014/main" id="{113F1408-28A5-917F-38F9-5FC89AFEB798}"/>
              </a:ext>
            </a:extLst>
          </p:cNvPr>
          <p:cNvSpPr>
            <a:spLocks noGrp="1"/>
          </p:cNvSpPr>
          <p:nvPr>
            <p:ph type="pic" sz="quarter" idx="21"/>
          </p:nvPr>
        </p:nvSpPr>
        <p:spPr/>
        <p:txBody>
          <a:bodyPr/>
          <a:lstStyle/>
          <a:p>
            <a:endParaRPr lang="pt-BR"/>
          </a:p>
        </p:txBody>
      </p:sp>
      <p:sp>
        <p:nvSpPr>
          <p:cNvPr id="9" name="Espaço Reservado para Imagem 8">
            <a:extLst>
              <a:ext uri="{FF2B5EF4-FFF2-40B4-BE49-F238E27FC236}">
                <a16:creationId xmlns:a16="http://schemas.microsoft.com/office/drawing/2014/main" id="{3D954086-0E06-5F43-18BF-504B37678D7F}"/>
              </a:ext>
            </a:extLst>
          </p:cNvPr>
          <p:cNvSpPr>
            <a:spLocks noGrp="1"/>
          </p:cNvSpPr>
          <p:nvPr>
            <p:ph type="pic" sz="quarter" idx="20"/>
          </p:nvPr>
        </p:nvSpPr>
        <p:spPr/>
        <p:txBody>
          <a:bodyPr/>
          <a:lstStyle/>
          <a:p>
            <a:endParaRPr lang="pt-BR"/>
          </a:p>
        </p:txBody>
      </p:sp>
    </p:spTree>
    <p:extLst>
      <p:ext uri="{BB962C8B-B14F-4D97-AF65-F5344CB8AC3E}">
        <p14:creationId xmlns:p14="http://schemas.microsoft.com/office/powerpoint/2010/main" val="174519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Espaço Reservado para Imagem 2">
            <a:extLst>
              <a:ext uri="{FF2B5EF4-FFF2-40B4-BE49-F238E27FC236}">
                <a16:creationId xmlns:a16="http://schemas.microsoft.com/office/drawing/2014/main" id="{89200AC1-0E2E-1C56-8EF5-2AE74E623A37}"/>
              </a:ext>
            </a:extLst>
          </p:cNvPr>
          <p:cNvSpPr>
            <a:spLocks noGrp="1"/>
          </p:cNvSpPr>
          <p:nvPr>
            <p:ph type="pic" sz="quarter" idx="19"/>
          </p:nvPr>
        </p:nvSpPr>
        <p:spPr/>
        <p:txBody>
          <a:bodyPr/>
          <a:lstStyle/>
          <a:p>
            <a:endParaRPr lang="pt-BR"/>
          </a:p>
        </p:txBody>
      </p:sp>
      <p:sp>
        <p:nvSpPr>
          <p:cNvPr id="5" name="Espaço Reservado para Imagem 4">
            <a:extLst>
              <a:ext uri="{FF2B5EF4-FFF2-40B4-BE49-F238E27FC236}">
                <a16:creationId xmlns:a16="http://schemas.microsoft.com/office/drawing/2014/main" id="{512B774E-98BA-6BA3-2312-E7FFE814ED82}"/>
              </a:ext>
            </a:extLst>
          </p:cNvPr>
          <p:cNvSpPr>
            <a:spLocks noGrp="1"/>
          </p:cNvSpPr>
          <p:nvPr>
            <p:ph type="pic" sz="quarter" idx="20"/>
          </p:nvPr>
        </p:nvSpPr>
        <p:spPr/>
        <p:txBody>
          <a:bodyPr/>
          <a:lstStyle/>
          <a:p>
            <a:endParaRPr lang="pt-BR"/>
          </a:p>
        </p:txBody>
      </p:sp>
      <p:sp>
        <p:nvSpPr>
          <p:cNvPr id="7" name="Espaço Reservado para Imagem 6">
            <a:extLst>
              <a:ext uri="{FF2B5EF4-FFF2-40B4-BE49-F238E27FC236}">
                <a16:creationId xmlns:a16="http://schemas.microsoft.com/office/drawing/2014/main" id="{7B57AA49-C786-2726-8EA4-F51A90ADB51E}"/>
              </a:ext>
            </a:extLst>
          </p:cNvPr>
          <p:cNvSpPr>
            <a:spLocks noGrp="1"/>
          </p:cNvSpPr>
          <p:nvPr>
            <p:ph type="pic" sz="quarter" idx="18"/>
          </p:nvPr>
        </p:nvSpPr>
        <p:spPr/>
        <p:txBody>
          <a:bodyPr/>
          <a:lstStyle/>
          <a:p>
            <a:endParaRPr lang="pt-BR"/>
          </a:p>
        </p:txBody>
      </p:sp>
    </p:spTree>
    <p:extLst>
      <p:ext uri="{BB962C8B-B14F-4D97-AF65-F5344CB8AC3E}">
        <p14:creationId xmlns:p14="http://schemas.microsoft.com/office/powerpoint/2010/main" val="23786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Espaço Reservado para Imagem 18">
            <a:extLst>
              <a:ext uri="{FF2B5EF4-FFF2-40B4-BE49-F238E27FC236}">
                <a16:creationId xmlns:a16="http://schemas.microsoft.com/office/drawing/2014/main" id="{A27C0E75-E936-DAF7-A2B7-4D7E46F8FD15}"/>
              </a:ext>
            </a:extLst>
          </p:cNvPr>
          <p:cNvSpPr>
            <a:spLocks noGrp="1"/>
          </p:cNvSpPr>
          <p:nvPr>
            <p:ph type="pic" sz="quarter" idx="13"/>
          </p:nvPr>
        </p:nvSpPr>
        <p:spPr/>
        <p:txBody>
          <a:bodyPr/>
          <a:lstStyle/>
          <a:p>
            <a:endParaRPr lang="pt-BR"/>
          </a:p>
        </p:txBody>
      </p:sp>
      <p:sp>
        <p:nvSpPr>
          <p:cNvPr id="46" name="Rounded Rectangle 9">
            <a:extLst>
              <a:ext uri="{FF2B5EF4-FFF2-40B4-BE49-F238E27FC236}">
                <a16:creationId xmlns:a16="http://schemas.microsoft.com/office/drawing/2014/main" id="{5364B6B5-75E6-A5CE-043F-8407AC547DEC}"/>
              </a:ext>
            </a:extLst>
          </p:cNvPr>
          <p:cNvSpPr/>
          <p:nvPr/>
        </p:nvSpPr>
        <p:spPr>
          <a:xfrm>
            <a:off x="181535" y="178174"/>
            <a:ext cx="490817" cy="4787153"/>
          </a:xfrm>
          <a:prstGeom prst="roundRect">
            <a:avLst>
              <a:gd name="adj" fmla="val 22147"/>
            </a:avLst>
          </a:prstGeom>
          <a:solidFill>
            <a:schemeClr val="accent1"/>
          </a:solidFill>
          <a:ln>
            <a:no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47" name="Rounded Rectangle 18">
            <a:extLst>
              <a:ext uri="{FF2B5EF4-FFF2-40B4-BE49-F238E27FC236}">
                <a16:creationId xmlns:a16="http://schemas.microsoft.com/office/drawing/2014/main" id="{3FCC4E00-7F33-7ED5-6CFF-01425B6A6886}"/>
              </a:ext>
            </a:extLst>
          </p:cNvPr>
          <p:cNvSpPr/>
          <p:nvPr/>
        </p:nvSpPr>
        <p:spPr>
          <a:xfrm>
            <a:off x="386704" y="293837"/>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48" name="TextBox 34">
            <a:extLst>
              <a:ext uri="{FF2B5EF4-FFF2-40B4-BE49-F238E27FC236}">
                <a16:creationId xmlns:a16="http://schemas.microsoft.com/office/drawing/2014/main" id="{DE205ADB-BF3B-6125-86AE-17D7F436EC7E}"/>
              </a:ext>
            </a:extLst>
          </p:cNvPr>
          <p:cNvSpPr txBox="1"/>
          <p:nvPr/>
        </p:nvSpPr>
        <p:spPr>
          <a:xfrm rot="16200000">
            <a:off x="-709740" y="2448639"/>
            <a:ext cx="2273379" cy="246221"/>
          </a:xfrm>
          <a:prstGeom prst="rect">
            <a:avLst/>
          </a:prstGeom>
          <a:noFill/>
        </p:spPr>
        <p:txBody>
          <a:bodyPr wrap="none" rtlCol="0">
            <a:spAutoFit/>
          </a:bodyPr>
          <a:lstStyle/>
          <a:p>
            <a:pPr defTabSz="685800"/>
            <a:r>
              <a:rPr lang="pt-BR" sz="1000" dirty="0">
                <a:solidFill>
                  <a:schemeClr val="bg1">
                    <a:lumMod val="85000"/>
                  </a:schemeClr>
                </a:solidFill>
                <a:latin typeface="Heebo" pitchFamily="2" charset="-79"/>
                <a:ea typeface="Roboto" panose="02000000000000000000" pitchFamily="2" charset="0"/>
              </a:rPr>
              <a:t>Nome Sobrenome - Área de atuação</a:t>
            </a:r>
          </a:p>
        </p:txBody>
      </p:sp>
      <p:sp>
        <p:nvSpPr>
          <p:cNvPr id="49" name="Rounded Rectangle 18">
            <a:extLst>
              <a:ext uri="{FF2B5EF4-FFF2-40B4-BE49-F238E27FC236}">
                <a16:creationId xmlns:a16="http://schemas.microsoft.com/office/drawing/2014/main" id="{DD43BADE-187E-DBD0-A934-9A47A44A5BF7}"/>
              </a:ext>
            </a:extLst>
          </p:cNvPr>
          <p:cNvSpPr/>
          <p:nvPr/>
        </p:nvSpPr>
        <p:spPr>
          <a:xfrm>
            <a:off x="386704" y="4113362"/>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grpSp>
        <p:nvGrpSpPr>
          <p:cNvPr id="8" name="Agrupar 7">
            <a:extLst>
              <a:ext uri="{FF2B5EF4-FFF2-40B4-BE49-F238E27FC236}">
                <a16:creationId xmlns:a16="http://schemas.microsoft.com/office/drawing/2014/main" id="{EB9970CC-D95D-5D55-473D-52C4D41467A5}"/>
              </a:ext>
            </a:extLst>
          </p:cNvPr>
          <p:cNvGrpSpPr/>
          <p:nvPr/>
        </p:nvGrpSpPr>
        <p:grpSpPr>
          <a:xfrm>
            <a:off x="1185166" y="534663"/>
            <a:ext cx="2687747" cy="1146245"/>
            <a:chOff x="1185166" y="605012"/>
            <a:chExt cx="2687747" cy="1146245"/>
          </a:xfrm>
        </p:grpSpPr>
        <p:sp>
          <p:nvSpPr>
            <p:cNvPr id="50" name="TextBox 14">
              <a:extLst>
                <a:ext uri="{FF2B5EF4-FFF2-40B4-BE49-F238E27FC236}">
                  <a16:creationId xmlns:a16="http://schemas.microsoft.com/office/drawing/2014/main" id="{44F57206-6F4F-F67B-E7CD-95E1B645871E}"/>
                </a:ext>
              </a:extLst>
            </p:cNvPr>
            <p:cNvSpPr txBox="1"/>
            <p:nvPr/>
          </p:nvSpPr>
          <p:spPr>
            <a:xfrm>
              <a:off x="1185166" y="845240"/>
              <a:ext cx="2687747" cy="906017"/>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Heebo" pitchFamily="2" charset="-79"/>
                  <a:ea typeface="Roboto" panose="02000000000000000000" pitchFamily="2" charset="0"/>
                  <a:cs typeface="Heebo" pitchFamily="2" charset="-79"/>
                </a:rPr>
                <a:t>Sou formado(a) em </a:t>
              </a:r>
              <a:r>
                <a:rPr lang="pt-BR" sz="900" b="1" dirty="0">
                  <a:solidFill>
                    <a:schemeClr val="tx1">
                      <a:lumMod val="85000"/>
                      <a:lumOff val="15000"/>
                    </a:schemeClr>
                  </a:solidFill>
                  <a:latin typeface="Heebo" pitchFamily="2" charset="-79"/>
                  <a:ea typeface="Roboto" panose="02000000000000000000" pitchFamily="2" charset="0"/>
                  <a:cs typeface="Heebo" pitchFamily="2" charset="-79"/>
                </a:rPr>
                <a:t>[inserir curso ou área de formação] </a:t>
              </a:r>
              <a:r>
                <a:rPr lang="pt-BR" sz="900" dirty="0">
                  <a:solidFill>
                    <a:schemeClr val="tx1">
                      <a:lumMod val="85000"/>
                      <a:lumOff val="15000"/>
                    </a:schemeClr>
                  </a:solidFill>
                  <a:latin typeface="Heebo" pitchFamily="2" charset="-79"/>
                  <a:ea typeface="Roboto" panose="02000000000000000000" pitchFamily="2" charset="0"/>
                  <a:cs typeface="Heebo" pitchFamily="2" charset="-79"/>
                </a:rPr>
                <a:t>pela </a:t>
              </a:r>
              <a:r>
                <a:rPr lang="pt-BR" sz="900" b="1" dirty="0">
                  <a:solidFill>
                    <a:schemeClr val="tx1">
                      <a:lumMod val="85000"/>
                      <a:lumOff val="15000"/>
                    </a:schemeClr>
                  </a:solidFill>
                  <a:latin typeface="Heebo" pitchFamily="2" charset="-79"/>
                  <a:ea typeface="Roboto" panose="02000000000000000000" pitchFamily="2" charset="0"/>
                  <a:cs typeface="Heebo" pitchFamily="2" charset="-79"/>
                </a:rPr>
                <a:t>[inserir nome da instituição],</a:t>
              </a:r>
              <a:r>
                <a:rPr lang="pt-BR" sz="900" dirty="0">
                  <a:solidFill>
                    <a:schemeClr val="tx1">
                      <a:lumMod val="85000"/>
                      <a:lumOff val="15000"/>
                    </a:schemeClr>
                  </a:solidFill>
                  <a:latin typeface="Heebo" pitchFamily="2" charset="-79"/>
                  <a:ea typeface="Roboto" panose="02000000000000000000" pitchFamily="2" charset="0"/>
                  <a:cs typeface="Heebo" pitchFamily="2" charset="-79"/>
                </a:rPr>
                <a:t> onde adquiri sólidos conhecimentos em</a:t>
              </a:r>
              <a:r>
                <a:rPr lang="pt-BR" sz="900" b="1" dirty="0">
                  <a:solidFill>
                    <a:schemeClr val="tx1">
                      <a:lumMod val="85000"/>
                      <a:lumOff val="15000"/>
                    </a:schemeClr>
                  </a:solidFill>
                  <a:latin typeface="Heebo" pitchFamily="2" charset="-79"/>
                  <a:ea typeface="Roboto" panose="02000000000000000000" pitchFamily="2" charset="0"/>
                  <a:cs typeface="Heebo" pitchFamily="2" charset="-79"/>
                </a:rPr>
                <a:t> [inserir área de estudo].</a:t>
              </a:r>
            </a:p>
          </p:txBody>
        </p:sp>
        <p:sp>
          <p:nvSpPr>
            <p:cNvPr id="51" name="TextBox 10">
              <a:extLst>
                <a:ext uri="{FF2B5EF4-FFF2-40B4-BE49-F238E27FC236}">
                  <a16:creationId xmlns:a16="http://schemas.microsoft.com/office/drawing/2014/main" id="{28F1502C-8EA0-CCC1-8E4F-E7ADBAC85943}"/>
                </a:ext>
              </a:extLst>
            </p:cNvPr>
            <p:cNvSpPr txBox="1"/>
            <p:nvPr/>
          </p:nvSpPr>
          <p:spPr>
            <a:xfrm>
              <a:off x="1185166" y="605012"/>
              <a:ext cx="867545" cy="276999"/>
            </a:xfrm>
            <a:prstGeom prst="rect">
              <a:avLst/>
            </a:prstGeom>
            <a:noFill/>
          </p:spPr>
          <p:txBody>
            <a:bodyPr wrap="none" rtlCol="0" anchor="ctr">
              <a:spAutoFit/>
            </a:bodyPr>
            <a:lstStyle/>
            <a:p>
              <a:pPr defTabSz="685800"/>
              <a:r>
                <a:rPr lang="pt-BR" sz="1200" b="1" dirty="0">
                  <a:solidFill>
                    <a:schemeClr val="tx1">
                      <a:lumMod val="85000"/>
                      <a:lumOff val="15000"/>
                    </a:schemeClr>
                  </a:solidFill>
                  <a:latin typeface="Heebo" pitchFamily="2" charset="-79"/>
                  <a:ea typeface="Roboto" panose="02000000000000000000" pitchFamily="2" charset="0"/>
                </a:rPr>
                <a:t>Educação</a:t>
              </a:r>
            </a:p>
          </p:txBody>
        </p:sp>
        <p:cxnSp>
          <p:nvCxnSpPr>
            <p:cNvPr id="52" name="Straight Connector 11">
              <a:extLst>
                <a:ext uri="{FF2B5EF4-FFF2-40B4-BE49-F238E27FC236}">
                  <a16:creationId xmlns:a16="http://schemas.microsoft.com/office/drawing/2014/main" id="{B50A73E2-9376-5F78-27CD-AE4069D0BD59}"/>
                </a:ext>
              </a:extLst>
            </p:cNvPr>
            <p:cNvCxnSpPr>
              <a:cxnSpLocks/>
            </p:cNvCxnSpPr>
            <p:nvPr/>
          </p:nvCxnSpPr>
          <p:spPr>
            <a:xfrm>
              <a:off x="2042382" y="75333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7" name="Agrupar 6">
            <a:extLst>
              <a:ext uri="{FF2B5EF4-FFF2-40B4-BE49-F238E27FC236}">
                <a16:creationId xmlns:a16="http://schemas.microsoft.com/office/drawing/2014/main" id="{746B3F84-F503-71FD-04D7-88D04FE5B4FD}"/>
              </a:ext>
            </a:extLst>
          </p:cNvPr>
          <p:cNvGrpSpPr/>
          <p:nvPr/>
        </p:nvGrpSpPr>
        <p:grpSpPr>
          <a:xfrm>
            <a:off x="1185166" y="2128513"/>
            <a:ext cx="2758185" cy="944846"/>
            <a:chOff x="1185166" y="2036937"/>
            <a:chExt cx="2758185" cy="944846"/>
          </a:xfrm>
        </p:grpSpPr>
        <p:sp>
          <p:nvSpPr>
            <p:cNvPr id="53" name="TextBox 10">
              <a:extLst>
                <a:ext uri="{FF2B5EF4-FFF2-40B4-BE49-F238E27FC236}">
                  <a16:creationId xmlns:a16="http://schemas.microsoft.com/office/drawing/2014/main" id="{296FF818-C242-9996-9CE5-3F3D91F35162}"/>
                </a:ext>
              </a:extLst>
            </p:cNvPr>
            <p:cNvSpPr txBox="1"/>
            <p:nvPr/>
          </p:nvSpPr>
          <p:spPr>
            <a:xfrm>
              <a:off x="1185166" y="2036937"/>
              <a:ext cx="987771" cy="276999"/>
            </a:xfrm>
            <a:prstGeom prst="rect">
              <a:avLst/>
            </a:prstGeom>
            <a:noFill/>
          </p:spPr>
          <p:txBody>
            <a:bodyPr wrap="none" rtlCol="0" anchor="ctr">
              <a:spAutoFit/>
            </a:bodyPr>
            <a:lstStyle/>
            <a:p>
              <a:pPr defTabSz="685800"/>
              <a:r>
                <a:rPr lang="pt-BR" sz="1200" b="1" dirty="0">
                  <a:solidFill>
                    <a:schemeClr val="tx1">
                      <a:lumMod val="85000"/>
                      <a:lumOff val="15000"/>
                    </a:schemeClr>
                  </a:solidFill>
                  <a:latin typeface="Heebo" pitchFamily="2" charset="-79"/>
                  <a:ea typeface="Roboto" panose="02000000000000000000" pitchFamily="2" charset="0"/>
                </a:rPr>
                <a:t>Experiência</a:t>
              </a:r>
            </a:p>
          </p:txBody>
        </p:sp>
        <p:cxnSp>
          <p:nvCxnSpPr>
            <p:cNvPr id="54" name="Straight Connector 11">
              <a:extLst>
                <a:ext uri="{FF2B5EF4-FFF2-40B4-BE49-F238E27FC236}">
                  <a16:creationId xmlns:a16="http://schemas.microsoft.com/office/drawing/2014/main" id="{86CACE2B-DADC-0802-D66D-FB7F98A83291}"/>
                </a:ext>
              </a:extLst>
            </p:cNvPr>
            <p:cNvCxnSpPr>
              <a:cxnSpLocks/>
            </p:cNvCxnSpPr>
            <p:nvPr/>
          </p:nvCxnSpPr>
          <p:spPr>
            <a:xfrm>
              <a:off x="2163032" y="2185261"/>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6" name="TextBox 14">
              <a:extLst>
                <a:ext uri="{FF2B5EF4-FFF2-40B4-BE49-F238E27FC236}">
                  <a16:creationId xmlns:a16="http://schemas.microsoft.com/office/drawing/2014/main" id="{3B50FAFF-EC2C-03DB-9F6C-817625B4C53E}"/>
                </a:ext>
              </a:extLst>
            </p:cNvPr>
            <p:cNvSpPr txBox="1"/>
            <p:nvPr/>
          </p:nvSpPr>
          <p:spPr>
            <a:xfrm>
              <a:off x="1185167" y="2283515"/>
              <a:ext cx="2758184" cy="698268"/>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Heebo" pitchFamily="2" charset="-79"/>
                  <a:ea typeface="Roboto" panose="02000000000000000000" pitchFamily="2" charset="0"/>
                  <a:cs typeface="Heebo" pitchFamily="2" charset="-79"/>
                </a:rPr>
                <a:t>Trabalhei como</a:t>
              </a:r>
              <a:r>
                <a:rPr lang="pt-BR" sz="900" b="1" dirty="0">
                  <a:solidFill>
                    <a:schemeClr val="tx1">
                      <a:lumMod val="85000"/>
                      <a:lumOff val="15000"/>
                    </a:schemeClr>
                  </a:solidFill>
                  <a:latin typeface="Heebo" pitchFamily="2" charset="-79"/>
                  <a:ea typeface="Roboto" panose="02000000000000000000" pitchFamily="2" charset="0"/>
                  <a:cs typeface="Heebo" pitchFamily="2" charset="-79"/>
                </a:rPr>
                <a:t> [inserir cargo ou função] </a:t>
              </a:r>
              <a:r>
                <a:rPr lang="pt-BR" sz="900" dirty="0">
                  <a:solidFill>
                    <a:schemeClr val="tx1">
                      <a:lumMod val="85000"/>
                      <a:lumOff val="15000"/>
                    </a:schemeClr>
                  </a:solidFill>
                  <a:latin typeface="Heebo" pitchFamily="2" charset="-79"/>
                  <a:ea typeface="Roboto" panose="02000000000000000000" pitchFamily="2" charset="0"/>
                  <a:cs typeface="Heebo" pitchFamily="2" charset="-79"/>
                </a:rPr>
                <a:t>em </a:t>
              </a:r>
              <a:r>
                <a:rPr lang="pt-BR" sz="900" b="1" dirty="0">
                  <a:solidFill>
                    <a:schemeClr val="tx1">
                      <a:lumMod val="85000"/>
                      <a:lumOff val="15000"/>
                    </a:schemeClr>
                  </a:solidFill>
                  <a:latin typeface="Heebo" pitchFamily="2" charset="-79"/>
                  <a:ea typeface="Roboto" panose="02000000000000000000" pitchFamily="2" charset="0"/>
                  <a:cs typeface="Heebo" pitchFamily="2" charset="-79"/>
                </a:rPr>
                <a:t>[inserir nome das empresas] </a:t>
              </a:r>
              <a:r>
                <a:rPr lang="pt-BR" sz="900" dirty="0">
                  <a:solidFill>
                    <a:schemeClr val="tx1">
                      <a:lumMod val="85000"/>
                      <a:lumOff val="15000"/>
                    </a:schemeClr>
                  </a:solidFill>
                  <a:latin typeface="Heebo" pitchFamily="2" charset="-79"/>
                  <a:ea typeface="Roboto" panose="02000000000000000000" pitchFamily="2" charset="0"/>
                  <a:cs typeface="Heebo" pitchFamily="2" charset="-79"/>
                </a:rPr>
                <a:t>, onde desenvolvi minha expertise em </a:t>
              </a:r>
              <a:r>
                <a:rPr lang="pt-BR" sz="900" b="1" dirty="0">
                  <a:solidFill>
                    <a:schemeClr val="tx1">
                      <a:lumMod val="85000"/>
                      <a:lumOff val="15000"/>
                    </a:schemeClr>
                  </a:solidFill>
                  <a:latin typeface="Heebo" pitchFamily="2" charset="-79"/>
                  <a:ea typeface="Roboto" panose="02000000000000000000" pitchFamily="2" charset="0"/>
                  <a:cs typeface="Heebo" pitchFamily="2" charset="-79"/>
                </a:rPr>
                <a:t>[inserir área de atuação].</a:t>
              </a:r>
            </a:p>
          </p:txBody>
        </p:sp>
      </p:grpSp>
      <p:grpSp>
        <p:nvGrpSpPr>
          <p:cNvPr id="6" name="Agrupar 5">
            <a:extLst>
              <a:ext uri="{FF2B5EF4-FFF2-40B4-BE49-F238E27FC236}">
                <a16:creationId xmlns:a16="http://schemas.microsoft.com/office/drawing/2014/main" id="{327BB9AD-B05A-6A4A-8015-BE268AD9FB34}"/>
              </a:ext>
            </a:extLst>
          </p:cNvPr>
          <p:cNvGrpSpPr/>
          <p:nvPr/>
        </p:nvGrpSpPr>
        <p:grpSpPr>
          <a:xfrm>
            <a:off x="1185166" y="3462013"/>
            <a:ext cx="2907421" cy="1146824"/>
            <a:chOff x="1185166" y="3532362"/>
            <a:chExt cx="2907421" cy="1146824"/>
          </a:xfrm>
        </p:grpSpPr>
        <p:sp>
          <p:nvSpPr>
            <p:cNvPr id="2" name="TextBox 10">
              <a:extLst>
                <a:ext uri="{FF2B5EF4-FFF2-40B4-BE49-F238E27FC236}">
                  <a16:creationId xmlns:a16="http://schemas.microsoft.com/office/drawing/2014/main" id="{997A02D7-D7C4-BEA0-1D1F-7F704E4233DF}"/>
                </a:ext>
              </a:extLst>
            </p:cNvPr>
            <p:cNvSpPr txBox="1"/>
            <p:nvPr/>
          </p:nvSpPr>
          <p:spPr>
            <a:xfrm>
              <a:off x="1185166" y="3532362"/>
              <a:ext cx="1008609" cy="276999"/>
            </a:xfrm>
            <a:prstGeom prst="rect">
              <a:avLst/>
            </a:prstGeom>
            <a:noFill/>
          </p:spPr>
          <p:txBody>
            <a:bodyPr wrap="none" rtlCol="0" anchor="ctr">
              <a:spAutoFit/>
            </a:bodyPr>
            <a:lstStyle/>
            <a:p>
              <a:pPr defTabSz="685800"/>
              <a:r>
                <a:rPr lang="pt-BR" sz="1200" b="1" dirty="0">
                  <a:solidFill>
                    <a:schemeClr val="tx1">
                      <a:lumMod val="85000"/>
                      <a:lumOff val="15000"/>
                    </a:schemeClr>
                  </a:solidFill>
                  <a:latin typeface="Heebo" pitchFamily="2" charset="-79"/>
                  <a:ea typeface="Roboto" panose="02000000000000000000" pitchFamily="2" charset="0"/>
                </a:rPr>
                <a:t>Diferenciais</a:t>
              </a:r>
            </a:p>
          </p:txBody>
        </p:sp>
        <p:cxnSp>
          <p:nvCxnSpPr>
            <p:cNvPr id="3" name="Straight Connector 11">
              <a:extLst>
                <a:ext uri="{FF2B5EF4-FFF2-40B4-BE49-F238E27FC236}">
                  <a16:creationId xmlns:a16="http://schemas.microsoft.com/office/drawing/2014/main" id="{6902F065-612B-8FA5-7573-8E4BA89879C5}"/>
                </a:ext>
              </a:extLst>
            </p:cNvPr>
            <p:cNvCxnSpPr>
              <a:cxnSpLocks/>
            </p:cNvCxnSpPr>
            <p:nvPr/>
          </p:nvCxnSpPr>
          <p:spPr>
            <a:xfrm>
              <a:off x="2163032" y="368068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extBox 14">
              <a:extLst>
                <a:ext uri="{FF2B5EF4-FFF2-40B4-BE49-F238E27FC236}">
                  <a16:creationId xmlns:a16="http://schemas.microsoft.com/office/drawing/2014/main" id="{8837CDA8-6761-8996-D210-9E1D9C223639}"/>
                </a:ext>
              </a:extLst>
            </p:cNvPr>
            <p:cNvSpPr txBox="1"/>
            <p:nvPr/>
          </p:nvSpPr>
          <p:spPr>
            <a:xfrm>
              <a:off x="1185166" y="3778940"/>
              <a:ext cx="2907421" cy="900246"/>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Heebo" pitchFamily="2" charset="-79"/>
                  <a:ea typeface="Roboto" panose="02000000000000000000" pitchFamily="2" charset="0"/>
                  <a:cs typeface="Heebo" pitchFamily="2" charset="-79"/>
                </a:rPr>
                <a:t>Minha paixão pelo </a:t>
              </a:r>
              <a:r>
                <a:rPr lang="pt-BR" sz="900" b="1" dirty="0">
                  <a:solidFill>
                    <a:schemeClr val="tx1">
                      <a:lumMod val="85000"/>
                      <a:lumOff val="15000"/>
                    </a:schemeClr>
                  </a:solidFill>
                  <a:latin typeface="Heebo" pitchFamily="2" charset="-79"/>
                  <a:ea typeface="Roboto" panose="02000000000000000000" pitchFamily="2" charset="0"/>
                  <a:cs typeface="Heebo" pitchFamily="2" charset="-79"/>
                </a:rPr>
                <a:t>[inserir sua área de atuação] </a:t>
              </a:r>
              <a:r>
                <a:rPr lang="pt-BR" sz="900" dirty="0">
                  <a:solidFill>
                    <a:schemeClr val="tx1">
                      <a:lumMod val="85000"/>
                      <a:lumOff val="15000"/>
                    </a:schemeClr>
                  </a:solidFill>
                  <a:latin typeface="Heebo" pitchFamily="2" charset="-79"/>
                  <a:ea typeface="Roboto" panose="02000000000000000000" pitchFamily="2" charset="0"/>
                  <a:cs typeface="Heebo" pitchFamily="2" charset="-79"/>
                </a:rPr>
                <a:t>e meu comprometimento com a excelência me permitem entregar </a:t>
              </a:r>
              <a:r>
                <a:rPr lang="pt-BR" sz="900" b="1" dirty="0">
                  <a:solidFill>
                    <a:schemeClr val="tx1">
                      <a:lumMod val="85000"/>
                      <a:lumOff val="15000"/>
                    </a:schemeClr>
                  </a:solidFill>
                  <a:latin typeface="Heebo" pitchFamily="2" charset="-79"/>
                  <a:ea typeface="Roboto" panose="02000000000000000000" pitchFamily="2" charset="0"/>
                  <a:cs typeface="Heebo" pitchFamily="2" charset="-79"/>
                </a:rPr>
                <a:t>[inserir seu serviço] </a:t>
              </a:r>
              <a:r>
                <a:rPr lang="pt-BR" sz="900" dirty="0">
                  <a:solidFill>
                    <a:schemeClr val="tx1">
                      <a:lumMod val="85000"/>
                      <a:lumOff val="15000"/>
                    </a:schemeClr>
                  </a:solidFill>
                  <a:latin typeface="Heebo" pitchFamily="2" charset="-79"/>
                  <a:ea typeface="Roboto" panose="02000000000000000000" pitchFamily="2" charset="0"/>
                  <a:cs typeface="Heebo" pitchFamily="2" charset="-79"/>
                </a:rPr>
                <a:t>de alta qualidade que superam as expectativas dos clientes.</a:t>
              </a:r>
            </a:p>
          </p:txBody>
        </p:sp>
      </p:grpSp>
      <p:sp>
        <p:nvSpPr>
          <p:cNvPr id="14" name="Rounded Rectangle 9">
            <a:extLst>
              <a:ext uri="{FF2B5EF4-FFF2-40B4-BE49-F238E27FC236}">
                <a16:creationId xmlns:a16="http://schemas.microsoft.com/office/drawing/2014/main" id="{B628E7CC-C086-1341-0087-E1C93BCE21E1}"/>
              </a:ext>
            </a:extLst>
          </p:cNvPr>
          <p:cNvSpPr/>
          <p:nvPr/>
        </p:nvSpPr>
        <p:spPr>
          <a:xfrm>
            <a:off x="7934885" y="732657"/>
            <a:ext cx="561128" cy="1918607"/>
          </a:xfrm>
          <a:prstGeom prst="roundRect">
            <a:avLst>
              <a:gd name="adj" fmla="val 15357"/>
            </a:avLst>
          </a:prstGeom>
          <a:solidFill>
            <a:srgbClr val="404040"/>
          </a:solidFill>
          <a:ln>
            <a:no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Calibri" panose="020F0502020204030204"/>
            </a:endParaRPr>
          </a:p>
        </p:txBody>
      </p:sp>
      <p:pic>
        <p:nvPicPr>
          <p:cNvPr id="15" name="Gráfico 14">
            <a:extLst>
              <a:ext uri="{FF2B5EF4-FFF2-40B4-BE49-F238E27FC236}">
                <a16:creationId xmlns:a16="http://schemas.microsoft.com/office/drawing/2014/main" id="{B8297522-DE4B-F987-E339-1D3EC236C2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59812" y="2063377"/>
            <a:ext cx="334694" cy="334694"/>
          </a:xfrm>
          <a:prstGeom prst="rect">
            <a:avLst/>
          </a:prstGeom>
        </p:spPr>
      </p:pic>
      <p:pic>
        <p:nvPicPr>
          <p:cNvPr id="16" name="Gráfico 15">
            <a:extLst>
              <a:ext uri="{FF2B5EF4-FFF2-40B4-BE49-F238E27FC236}">
                <a16:creationId xmlns:a16="http://schemas.microsoft.com/office/drawing/2014/main" id="{E2B05943-6683-1F8D-7B96-86C827E782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59812" y="985850"/>
            <a:ext cx="334694" cy="334694"/>
          </a:xfrm>
          <a:prstGeom prst="rect">
            <a:avLst/>
          </a:prstGeom>
        </p:spPr>
      </p:pic>
      <p:pic>
        <p:nvPicPr>
          <p:cNvPr id="17" name="Gráfico 16">
            <a:extLst>
              <a:ext uri="{FF2B5EF4-FFF2-40B4-BE49-F238E27FC236}">
                <a16:creationId xmlns:a16="http://schemas.microsoft.com/office/drawing/2014/main" id="{1827C623-4A62-EF34-A0EB-673CA35750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059812" y="1524613"/>
            <a:ext cx="334694" cy="334694"/>
          </a:xfrm>
          <a:prstGeom prst="rect">
            <a:avLst/>
          </a:prstGeom>
        </p:spPr>
      </p:pic>
    </p:spTree>
    <p:extLst>
      <p:ext uri="{BB962C8B-B14F-4D97-AF65-F5344CB8AC3E}">
        <p14:creationId xmlns:p14="http://schemas.microsoft.com/office/powerpoint/2010/main" val="7391609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a16="http://schemas.microsoft.com/office/drawing/2014/main" id="{D0CE02C8-D985-CC60-3FCF-104285F7B468}"/>
              </a:ext>
            </a:extLst>
          </p:cNvPr>
          <p:cNvSpPr/>
          <p:nvPr/>
        </p:nvSpPr>
        <p:spPr>
          <a:xfrm>
            <a:off x="0" y="3815301"/>
            <a:ext cx="9144000" cy="132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Roboto" panose="02000000000000000000" pitchFamily="2" charset="0"/>
              <a:ea typeface="Roboto" panose="02000000000000000000" pitchFamily="2" charset="0"/>
            </a:endParaRPr>
          </a:p>
        </p:txBody>
      </p:sp>
      <p:sp>
        <p:nvSpPr>
          <p:cNvPr id="34" name="Rectangle 1">
            <a:extLst>
              <a:ext uri="{FF2B5EF4-FFF2-40B4-BE49-F238E27FC236}">
                <a16:creationId xmlns:a16="http://schemas.microsoft.com/office/drawing/2014/main" id="{DB5A1057-9EB2-F79D-49D8-54B1A904292F}"/>
              </a:ext>
            </a:extLst>
          </p:cNvPr>
          <p:cNvSpPr/>
          <p:nvPr/>
        </p:nvSpPr>
        <p:spPr>
          <a:xfrm>
            <a:off x="3431195" y="2095500"/>
            <a:ext cx="2281612" cy="2671189"/>
          </a:xfrm>
          <a:prstGeom prst="rect">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a:solidFill>
                <a:schemeClr val="tx1">
                  <a:lumMod val="85000"/>
                  <a:lumOff val="15000"/>
                </a:schemeClr>
              </a:solidFill>
              <a:latin typeface="Heebo" pitchFamily="2" charset="-79"/>
              <a:cs typeface="Heebo" pitchFamily="2" charset="-79"/>
            </a:endParaRPr>
          </a:p>
        </p:txBody>
      </p:sp>
      <p:sp>
        <p:nvSpPr>
          <p:cNvPr id="35" name="Rectangle 2">
            <a:extLst>
              <a:ext uri="{FF2B5EF4-FFF2-40B4-BE49-F238E27FC236}">
                <a16:creationId xmlns:a16="http://schemas.microsoft.com/office/drawing/2014/main" id="{02C92BF3-E65C-B8A8-F652-06B2DD1754B4}"/>
              </a:ext>
            </a:extLst>
          </p:cNvPr>
          <p:cNvSpPr/>
          <p:nvPr/>
        </p:nvSpPr>
        <p:spPr>
          <a:xfrm>
            <a:off x="6128186" y="2095500"/>
            <a:ext cx="2281612" cy="2671189"/>
          </a:xfrm>
          <a:prstGeom prst="rect">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a:solidFill>
                <a:schemeClr val="tx1">
                  <a:lumMod val="85000"/>
                  <a:lumOff val="15000"/>
                </a:schemeClr>
              </a:solidFill>
              <a:latin typeface="Heebo" pitchFamily="2" charset="-79"/>
              <a:cs typeface="Heebo" pitchFamily="2" charset="-79"/>
            </a:endParaRPr>
          </a:p>
        </p:txBody>
      </p:sp>
      <p:sp>
        <p:nvSpPr>
          <p:cNvPr id="38" name="Rectangle 3">
            <a:extLst>
              <a:ext uri="{FF2B5EF4-FFF2-40B4-BE49-F238E27FC236}">
                <a16:creationId xmlns:a16="http://schemas.microsoft.com/office/drawing/2014/main" id="{8A2CCCA4-2C2E-2895-A0BC-0A3909AC9BDE}"/>
              </a:ext>
            </a:extLst>
          </p:cNvPr>
          <p:cNvSpPr/>
          <p:nvPr/>
        </p:nvSpPr>
        <p:spPr>
          <a:xfrm>
            <a:off x="731690" y="2095500"/>
            <a:ext cx="2281612" cy="2671189"/>
          </a:xfrm>
          <a:prstGeom prst="rect">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a:solidFill>
                <a:schemeClr val="tx1">
                  <a:lumMod val="85000"/>
                  <a:lumOff val="15000"/>
                </a:schemeClr>
              </a:solidFill>
              <a:latin typeface="Heebo" pitchFamily="2" charset="-79"/>
              <a:cs typeface="Heebo" pitchFamily="2" charset="-79"/>
            </a:endParaRPr>
          </a:p>
        </p:txBody>
      </p:sp>
      <p:sp>
        <p:nvSpPr>
          <p:cNvPr id="9" name="TextBox 8">
            <a:extLst>
              <a:ext uri="{FF2B5EF4-FFF2-40B4-BE49-F238E27FC236}">
                <a16:creationId xmlns:a16="http://schemas.microsoft.com/office/drawing/2014/main" id="{AF2078B4-C9E0-40A9-8C93-F3D1664D75F3}"/>
              </a:ext>
            </a:extLst>
          </p:cNvPr>
          <p:cNvSpPr txBox="1"/>
          <p:nvPr/>
        </p:nvSpPr>
        <p:spPr>
          <a:xfrm>
            <a:off x="999242" y="2927570"/>
            <a:ext cx="1766979" cy="400110"/>
          </a:xfrm>
          <a:prstGeom prst="rect">
            <a:avLst/>
          </a:prstGeom>
          <a:noFill/>
        </p:spPr>
        <p:txBody>
          <a:bodyPr wrap="square" rtlCol="0">
            <a:spAutoFit/>
          </a:bodyPr>
          <a:lstStyle/>
          <a:p>
            <a:pPr algn="ctr" defTabSz="685800"/>
            <a:r>
              <a:rPr lang="pt-BR" sz="1100" b="1" dirty="0">
                <a:solidFill>
                  <a:schemeClr val="accent1"/>
                </a:solidFill>
                <a:latin typeface="Heebo" pitchFamily="2" charset="-79"/>
                <a:cs typeface="Heebo" pitchFamily="2" charset="-79"/>
              </a:rPr>
              <a:t>Nome Sobrenome</a:t>
            </a:r>
          </a:p>
          <a:p>
            <a:pPr algn="ctr" defTabSz="685800"/>
            <a:r>
              <a:rPr lang="pt-BR" sz="900" dirty="0">
                <a:solidFill>
                  <a:schemeClr val="accent1"/>
                </a:solidFill>
                <a:latin typeface="Heebo" pitchFamily="2" charset="-79"/>
                <a:cs typeface="Heebo" pitchFamily="2" charset="-79"/>
              </a:rPr>
              <a:t>Cargo, Nome da empresa</a:t>
            </a:r>
          </a:p>
        </p:txBody>
      </p:sp>
      <p:sp>
        <p:nvSpPr>
          <p:cNvPr id="26" name="TextBox 25">
            <a:extLst>
              <a:ext uri="{FF2B5EF4-FFF2-40B4-BE49-F238E27FC236}">
                <a16:creationId xmlns:a16="http://schemas.microsoft.com/office/drawing/2014/main" id="{87483D01-876E-4F4F-9EA4-1FE29F3C6E1C}"/>
              </a:ext>
            </a:extLst>
          </p:cNvPr>
          <p:cNvSpPr txBox="1"/>
          <p:nvPr/>
        </p:nvSpPr>
        <p:spPr>
          <a:xfrm>
            <a:off x="869862" y="3414680"/>
            <a:ext cx="2025738" cy="1113766"/>
          </a:xfrm>
          <a:prstGeom prst="rect">
            <a:avLst/>
          </a:prstGeom>
          <a:noFill/>
        </p:spPr>
        <p:txBody>
          <a:bodyPr wrap="square" rtlCol="0">
            <a:spAutoFit/>
          </a:bodyPr>
          <a:lstStyle/>
          <a:p>
            <a:pPr algn="ctr">
              <a:lnSpc>
                <a:spcPct val="150000"/>
              </a:lnSpc>
            </a:pPr>
            <a:r>
              <a:rPr lang="pt-BR" sz="900" dirty="0">
                <a:solidFill>
                  <a:schemeClr val="tx1">
                    <a:lumMod val="85000"/>
                    <a:lumOff val="15000"/>
                  </a:schemeClr>
                </a:solidFill>
                <a:latin typeface="Heebo" pitchFamily="2" charset="-79"/>
                <a:ea typeface="Roboto" panose="02000000000000000000" pitchFamily="2" charset="0"/>
                <a:cs typeface="Lato" panose="020F0502020204030203" pitchFamily="34" charset="0"/>
              </a:rPr>
              <a:t>“Escreva o depoimento da pessoa aqui escreva o depoimento da pessoa aqui escreva o depoimento da pessoa aqui escreva o depoimento da pessoa aqui”</a:t>
            </a:r>
          </a:p>
        </p:txBody>
      </p:sp>
      <p:sp>
        <p:nvSpPr>
          <p:cNvPr id="39" name="TextBox 8">
            <a:extLst>
              <a:ext uri="{FF2B5EF4-FFF2-40B4-BE49-F238E27FC236}">
                <a16:creationId xmlns:a16="http://schemas.microsoft.com/office/drawing/2014/main" id="{DF04B858-1B70-0A2D-7D64-27F7C84F465D}"/>
              </a:ext>
            </a:extLst>
          </p:cNvPr>
          <p:cNvSpPr txBox="1"/>
          <p:nvPr/>
        </p:nvSpPr>
        <p:spPr>
          <a:xfrm>
            <a:off x="3688510" y="2927570"/>
            <a:ext cx="1766979"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schemeClr val="accent1"/>
                </a:solidFill>
                <a:effectLst/>
                <a:uLnTx/>
                <a:uFillTx/>
                <a:latin typeface="Heebo" pitchFamily="2" charset="-79"/>
                <a:ea typeface="+mn-ea"/>
                <a:cs typeface="Heebo" pitchFamily="2" charset="-79"/>
              </a:rPr>
              <a:t>Nome Sobrenome</a:t>
            </a:r>
          </a:p>
          <a:p>
            <a:pPr algn="ctr" defTabSz="685800"/>
            <a:r>
              <a:rPr lang="pt-BR" sz="900" dirty="0">
                <a:solidFill>
                  <a:schemeClr val="accent1"/>
                </a:solidFill>
                <a:latin typeface="Heebo" pitchFamily="2" charset="-79"/>
                <a:cs typeface="Heebo" pitchFamily="2" charset="-79"/>
              </a:rPr>
              <a:t>Cargo, Nome da empresa</a:t>
            </a:r>
          </a:p>
        </p:txBody>
      </p:sp>
      <p:sp>
        <p:nvSpPr>
          <p:cNvPr id="41" name="TextBox 25">
            <a:extLst>
              <a:ext uri="{FF2B5EF4-FFF2-40B4-BE49-F238E27FC236}">
                <a16:creationId xmlns:a16="http://schemas.microsoft.com/office/drawing/2014/main" id="{473AB270-E611-96F7-64D4-4E1F36DC71B8}"/>
              </a:ext>
            </a:extLst>
          </p:cNvPr>
          <p:cNvSpPr txBox="1"/>
          <p:nvPr/>
        </p:nvSpPr>
        <p:spPr>
          <a:xfrm>
            <a:off x="3559130" y="3414680"/>
            <a:ext cx="2025738" cy="1113766"/>
          </a:xfrm>
          <a:prstGeom prst="rect">
            <a:avLst/>
          </a:prstGeom>
          <a:noFill/>
        </p:spPr>
        <p:txBody>
          <a:bodyPr wrap="square" rtlCol="0">
            <a:spAutoFit/>
          </a:bodyPr>
          <a:lstStyle/>
          <a:p>
            <a:pPr algn="ctr">
              <a:lnSpc>
                <a:spcPct val="150000"/>
              </a:lnSpc>
            </a:pPr>
            <a:r>
              <a:rPr lang="pt-BR" sz="900" dirty="0">
                <a:solidFill>
                  <a:schemeClr val="tx1">
                    <a:lumMod val="85000"/>
                    <a:lumOff val="15000"/>
                  </a:schemeClr>
                </a:solidFill>
                <a:latin typeface="Heebo" pitchFamily="2" charset="-79"/>
                <a:ea typeface="Roboto" panose="02000000000000000000" pitchFamily="2" charset="0"/>
                <a:cs typeface="Lato" panose="020F0502020204030203" pitchFamily="34" charset="0"/>
              </a:rPr>
              <a:t>“Escreva o depoimento da pessoa aqui escreva o depoimento da pessoa aqui escreva o depoimento da pessoa aqui escreva o depoimento da pessoa aqui”</a:t>
            </a:r>
          </a:p>
        </p:txBody>
      </p:sp>
      <p:sp>
        <p:nvSpPr>
          <p:cNvPr id="42" name="TextBox 8">
            <a:extLst>
              <a:ext uri="{FF2B5EF4-FFF2-40B4-BE49-F238E27FC236}">
                <a16:creationId xmlns:a16="http://schemas.microsoft.com/office/drawing/2014/main" id="{F89286FC-EEFD-8A79-40F3-5AB96F16A747}"/>
              </a:ext>
            </a:extLst>
          </p:cNvPr>
          <p:cNvSpPr txBox="1"/>
          <p:nvPr/>
        </p:nvSpPr>
        <p:spPr>
          <a:xfrm>
            <a:off x="6362198" y="2927570"/>
            <a:ext cx="1766979" cy="400110"/>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schemeClr val="accent1"/>
                </a:solidFill>
                <a:effectLst/>
                <a:uLnTx/>
                <a:uFillTx/>
                <a:latin typeface="Heebo" pitchFamily="2" charset="-79"/>
                <a:ea typeface="+mn-ea"/>
                <a:cs typeface="Heebo" pitchFamily="2" charset="-79"/>
              </a:rPr>
              <a:t>Nome Sobrenome</a:t>
            </a:r>
          </a:p>
          <a:p>
            <a:pPr algn="ctr" defTabSz="685800"/>
            <a:r>
              <a:rPr lang="pt-BR" sz="900" dirty="0">
                <a:solidFill>
                  <a:schemeClr val="accent1"/>
                </a:solidFill>
                <a:latin typeface="Heebo" pitchFamily="2" charset="-79"/>
                <a:cs typeface="Heebo" pitchFamily="2" charset="-79"/>
              </a:rPr>
              <a:t>Cargo, Nome da empresa</a:t>
            </a:r>
          </a:p>
        </p:txBody>
      </p:sp>
      <p:sp>
        <p:nvSpPr>
          <p:cNvPr id="44" name="TextBox 25">
            <a:extLst>
              <a:ext uri="{FF2B5EF4-FFF2-40B4-BE49-F238E27FC236}">
                <a16:creationId xmlns:a16="http://schemas.microsoft.com/office/drawing/2014/main" id="{99BC0BEB-2D3A-F675-3946-997A8B07AB2E}"/>
              </a:ext>
            </a:extLst>
          </p:cNvPr>
          <p:cNvSpPr txBox="1"/>
          <p:nvPr/>
        </p:nvSpPr>
        <p:spPr>
          <a:xfrm>
            <a:off x="6232818" y="3414680"/>
            <a:ext cx="2025738" cy="1113766"/>
          </a:xfrm>
          <a:prstGeom prst="rect">
            <a:avLst/>
          </a:prstGeom>
          <a:noFill/>
        </p:spPr>
        <p:txBody>
          <a:bodyPr wrap="square" rtlCol="0">
            <a:spAutoFit/>
          </a:bodyPr>
          <a:lstStyle/>
          <a:p>
            <a:pPr algn="ctr">
              <a:lnSpc>
                <a:spcPct val="150000"/>
              </a:lnSpc>
            </a:pPr>
            <a:r>
              <a:rPr lang="pt-BR" sz="900" dirty="0">
                <a:solidFill>
                  <a:schemeClr val="tx1">
                    <a:lumMod val="85000"/>
                    <a:lumOff val="15000"/>
                  </a:schemeClr>
                </a:solidFill>
                <a:latin typeface="Heebo" pitchFamily="2" charset="-79"/>
                <a:ea typeface="Roboto" panose="02000000000000000000" pitchFamily="2" charset="0"/>
                <a:cs typeface="Lato" panose="020F0502020204030203" pitchFamily="34" charset="0"/>
              </a:rPr>
              <a:t>“Escreva o depoimento da pessoa aqui escreva o depoimento da pessoa aqui escreva o depoimento da pessoa aqui escreva o depoimento da pessoa aqui”</a:t>
            </a:r>
          </a:p>
        </p:txBody>
      </p:sp>
      <p:sp>
        <p:nvSpPr>
          <p:cNvPr id="2" name="TextBox 10">
            <a:extLst>
              <a:ext uri="{FF2B5EF4-FFF2-40B4-BE49-F238E27FC236}">
                <a16:creationId xmlns:a16="http://schemas.microsoft.com/office/drawing/2014/main" id="{5B0CF30C-2880-27A6-13FC-2DACADF9B807}"/>
              </a:ext>
            </a:extLst>
          </p:cNvPr>
          <p:cNvSpPr txBox="1"/>
          <p:nvPr/>
        </p:nvSpPr>
        <p:spPr>
          <a:xfrm>
            <a:off x="1847850" y="731265"/>
            <a:ext cx="5448300" cy="646331"/>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r>
              <a:rPr lang="pt-BR" dirty="0"/>
              <a:t>Dizem por aí...</a:t>
            </a:r>
          </a:p>
        </p:txBody>
      </p:sp>
      <p:grpSp>
        <p:nvGrpSpPr>
          <p:cNvPr id="3" name="Group 26">
            <a:extLst>
              <a:ext uri="{FF2B5EF4-FFF2-40B4-BE49-F238E27FC236}">
                <a16:creationId xmlns:a16="http://schemas.microsoft.com/office/drawing/2014/main" id="{775B0BAC-2EF4-7C13-6425-00CE51408030}"/>
              </a:ext>
            </a:extLst>
          </p:cNvPr>
          <p:cNvGrpSpPr/>
          <p:nvPr/>
        </p:nvGrpSpPr>
        <p:grpSpPr>
          <a:xfrm>
            <a:off x="3935179" y="358719"/>
            <a:ext cx="1273646" cy="232002"/>
            <a:chOff x="972848" y="1823675"/>
            <a:chExt cx="1245123" cy="226807"/>
          </a:xfrm>
          <a:solidFill>
            <a:schemeClr val="accent2"/>
          </a:solidFill>
        </p:grpSpPr>
        <p:sp>
          <p:nvSpPr>
            <p:cNvPr id="4" name="Star: 5 Points 27">
              <a:extLst>
                <a:ext uri="{FF2B5EF4-FFF2-40B4-BE49-F238E27FC236}">
                  <a16:creationId xmlns:a16="http://schemas.microsoft.com/office/drawing/2014/main" id="{40E7C212-4CF6-9A99-EABB-C802D8628D41}"/>
                </a:ext>
              </a:extLst>
            </p:cNvPr>
            <p:cNvSpPr/>
            <p:nvPr/>
          </p:nvSpPr>
          <p:spPr>
            <a:xfrm>
              <a:off x="972848" y="1823675"/>
              <a:ext cx="223837" cy="223837"/>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p>
          </p:txBody>
        </p:sp>
        <p:sp>
          <p:nvSpPr>
            <p:cNvPr id="5" name="Star: 5 Points 28">
              <a:extLst>
                <a:ext uri="{FF2B5EF4-FFF2-40B4-BE49-F238E27FC236}">
                  <a16:creationId xmlns:a16="http://schemas.microsoft.com/office/drawing/2014/main" id="{8D02E898-7036-4DE0-CF77-1B7ECD403259}"/>
                </a:ext>
              </a:extLst>
            </p:cNvPr>
            <p:cNvSpPr/>
            <p:nvPr/>
          </p:nvSpPr>
          <p:spPr>
            <a:xfrm>
              <a:off x="1228325" y="1823675"/>
              <a:ext cx="223837" cy="223837"/>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p>
          </p:txBody>
        </p:sp>
        <p:sp>
          <p:nvSpPr>
            <p:cNvPr id="6" name="Star: 5 Points 29">
              <a:extLst>
                <a:ext uri="{FF2B5EF4-FFF2-40B4-BE49-F238E27FC236}">
                  <a16:creationId xmlns:a16="http://schemas.microsoft.com/office/drawing/2014/main" id="{312D07B5-71AE-E985-65B1-7691EBAA342A}"/>
                </a:ext>
              </a:extLst>
            </p:cNvPr>
            <p:cNvSpPr/>
            <p:nvPr/>
          </p:nvSpPr>
          <p:spPr>
            <a:xfrm>
              <a:off x="1489652" y="1823675"/>
              <a:ext cx="223837" cy="223837"/>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p>
          </p:txBody>
        </p:sp>
        <p:sp>
          <p:nvSpPr>
            <p:cNvPr id="7" name="Star: 5 Points 30">
              <a:extLst>
                <a:ext uri="{FF2B5EF4-FFF2-40B4-BE49-F238E27FC236}">
                  <a16:creationId xmlns:a16="http://schemas.microsoft.com/office/drawing/2014/main" id="{0A379A44-BC53-4F37-A17B-F06E3CA1D2C7}"/>
                </a:ext>
              </a:extLst>
            </p:cNvPr>
            <p:cNvSpPr/>
            <p:nvPr/>
          </p:nvSpPr>
          <p:spPr>
            <a:xfrm>
              <a:off x="1744951" y="1823675"/>
              <a:ext cx="223837" cy="223837"/>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p>
          </p:txBody>
        </p:sp>
        <p:sp>
          <p:nvSpPr>
            <p:cNvPr id="8" name="Star: 5 Points 31">
              <a:extLst>
                <a:ext uri="{FF2B5EF4-FFF2-40B4-BE49-F238E27FC236}">
                  <a16:creationId xmlns:a16="http://schemas.microsoft.com/office/drawing/2014/main" id="{6A3FB1BB-7C08-B155-DCD2-C315BFDCF60B}"/>
                </a:ext>
              </a:extLst>
            </p:cNvPr>
            <p:cNvSpPr/>
            <p:nvPr/>
          </p:nvSpPr>
          <p:spPr>
            <a:xfrm>
              <a:off x="1998692" y="1823676"/>
              <a:ext cx="219279" cy="226806"/>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p>
          </p:txBody>
        </p:sp>
      </p:grpSp>
      <p:cxnSp>
        <p:nvCxnSpPr>
          <p:cNvPr id="12" name="Straight Connector 11">
            <a:extLst>
              <a:ext uri="{FF2B5EF4-FFF2-40B4-BE49-F238E27FC236}">
                <a16:creationId xmlns:a16="http://schemas.microsoft.com/office/drawing/2014/main" id="{3DB7BBA4-059D-57A6-78BF-3C0CB4E09DED}"/>
              </a:ext>
            </a:extLst>
          </p:cNvPr>
          <p:cNvCxnSpPr>
            <a:cxnSpLocks/>
          </p:cNvCxnSpPr>
          <p:nvPr/>
        </p:nvCxnSpPr>
        <p:spPr>
          <a:xfrm>
            <a:off x="2372154" y="109408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1">
            <a:extLst>
              <a:ext uri="{FF2B5EF4-FFF2-40B4-BE49-F238E27FC236}">
                <a16:creationId xmlns:a16="http://schemas.microsoft.com/office/drawing/2014/main" id="{BF16152B-AC67-9E74-8D9C-43F53AED196C}"/>
              </a:ext>
            </a:extLst>
          </p:cNvPr>
          <p:cNvCxnSpPr>
            <a:cxnSpLocks/>
          </p:cNvCxnSpPr>
          <p:nvPr/>
        </p:nvCxnSpPr>
        <p:spPr>
          <a:xfrm>
            <a:off x="6305979" y="109408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 name="Espaço Reservado para Imagem 10">
            <a:extLst>
              <a:ext uri="{FF2B5EF4-FFF2-40B4-BE49-F238E27FC236}">
                <a16:creationId xmlns:a16="http://schemas.microsoft.com/office/drawing/2014/main" id="{94D792C7-B05C-659A-21CA-53CA6928B120}"/>
              </a:ext>
            </a:extLst>
          </p:cNvPr>
          <p:cNvSpPr>
            <a:spLocks noGrp="1"/>
          </p:cNvSpPr>
          <p:nvPr>
            <p:ph type="pic" sz="quarter" idx="13"/>
          </p:nvPr>
        </p:nvSpPr>
        <p:spPr/>
        <p:txBody>
          <a:bodyPr/>
          <a:lstStyle/>
          <a:p>
            <a:endParaRPr lang="pt-BR"/>
          </a:p>
        </p:txBody>
      </p:sp>
      <p:sp>
        <p:nvSpPr>
          <p:cNvPr id="16" name="Espaço Reservado para Imagem 15">
            <a:extLst>
              <a:ext uri="{FF2B5EF4-FFF2-40B4-BE49-F238E27FC236}">
                <a16:creationId xmlns:a16="http://schemas.microsoft.com/office/drawing/2014/main" id="{E5308FEA-EEC3-B163-5F31-C99B7CCE424D}"/>
              </a:ext>
            </a:extLst>
          </p:cNvPr>
          <p:cNvSpPr>
            <a:spLocks noGrp="1"/>
          </p:cNvSpPr>
          <p:nvPr>
            <p:ph type="pic" sz="quarter" idx="26"/>
          </p:nvPr>
        </p:nvSpPr>
        <p:spPr/>
        <p:txBody>
          <a:bodyPr/>
          <a:lstStyle/>
          <a:p>
            <a:endParaRPr lang="pt-BR"/>
          </a:p>
        </p:txBody>
      </p:sp>
      <p:sp>
        <p:nvSpPr>
          <p:cNvPr id="18" name="Espaço Reservado para Imagem 17">
            <a:extLst>
              <a:ext uri="{FF2B5EF4-FFF2-40B4-BE49-F238E27FC236}">
                <a16:creationId xmlns:a16="http://schemas.microsoft.com/office/drawing/2014/main" id="{4843E7BA-F892-2B0B-F491-688CDCEB15D9}"/>
              </a:ext>
            </a:extLst>
          </p:cNvPr>
          <p:cNvSpPr>
            <a:spLocks noGrp="1"/>
          </p:cNvSpPr>
          <p:nvPr>
            <p:ph type="pic" sz="quarter" idx="27"/>
          </p:nvPr>
        </p:nvSpPr>
        <p:spPr/>
        <p:txBody>
          <a:bodyPr/>
          <a:lstStyle/>
          <a:p>
            <a:endParaRPr lang="pt-BR"/>
          </a:p>
        </p:txBody>
      </p:sp>
    </p:spTree>
    <p:extLst>
      <p:ext uri="{BB962C8B-B14F-4D97-AF65-F5344CB8AC3E}">
        <p14:creationId xmlns:p14="http://schemas.microsoft.com/office/powerpoint/2010/main" val="2909572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tângulo 13">
            <a:extLst>
              <a:ext uri="{FF2B5EF4-FFF2-40B4-BE49-F238E27FC236}">
                <a16:creationId xmlns:a16="http://schemas.microsoft.com/office/drawing/2014/main" id="{A50E1B55-F086-6F91-1F31-E3EC0CC2F532}"/>
              </a:ext>
            </a:extLst>
          </p:cNvPr>
          <p:cNvSpPr/>
          <p:nvPr/>
        </p:nvSpPr>
        <p:spPr>
          <a:xfrm>
            <a:off x="0" y="3815301"/>
            <a:ext cx="9144000" cy="1328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latin typeface="Roboto" panose="02000000000000000000" pitchFamily="2" charset="0"/>
              <a:ea typeface="Roboto" panose="02000000000000000000" pitchFamily="2" charset="0"/>
            </a:endParaRPr>
          </a:p>
        </p:txBody>
      </p:sp>
      <p:sp>
        <p:nvSpPr>
          <p:cNvPr id="16" name="Retângulo: Cantos Arredondados 15">
            <a:extLst>
              <a:ext uri="{FF2B5EF4-FFF2-40B4-BE49-F238E27FC236}">
                <a16:creationId xmlns:a16="http://schemas.microsoft.com/office/drawing/2014/main" id="{28861C9F-2008-7825-DFF7-F5F9BD158A8C}"/>
              </a:ext>
            </a:extLst>
          </p:cNvPr>
          <p:cNvSpPr/>
          <p:nvPr/>
        </p:nvSpPr>
        <p:spPr>
          <a:xfrm>
            <a:off x="523875" y="2174477"/>
            <a:ext cx="3828227" cy="2204184"/>
          </a:xfrm>
          <a:prstGeom prst="roundRect">
            <a:avLst>
              <a:gd name="adj" fmla="val 4524"/>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err="1">
              <a:latin typeface="Heebo" pitchFamily="2" charset="-79"/>
              <a:cs typeface="Heebo" pitchFamily="2" charset="-79"/>
            </a:endParaRPr>
          </a:p>
        </p:txBody>
      </p:sp>
      <p:sp>
        <p:nvSpPr>
          <p:cNvPr id="17" name="Retângulo: Cantos Arredondados 16">
            <a:extLst>
              <a:ext uri="{FF2B5EF4-FFF2-40B4-BE49-F238E27FC236}">
                <a16:creationId xmlns:a16="http://schemas.microsoft.com/office/drawing/2014/main" id="{7440C356-B063-6AB1-F6D8-D5D9EAFCB233}"/>
              </a:ext>
            </a:extLst>
          </p:cNvPr>
          <p:cNvSpPr/>
          <p:nvPr/>
        </p:nvSpPr>
        <p:spPr>
          <a:xfrm>
            <a:off x="4791898" y="2174477"/>
            <a:ext cx="3828227" cy="2204184"/>
          </a:xfrm>
          <a:prstGeom prst="roundRect">
            <a:avLst>
              <a:gd name="adj" fmla="val 4524"/>
            </a:avLst>
          </a:prstGeom>
          <a:solidFill>
            <a:schemeClr val="bg1"/>
          </a:solidFill>
          <a:ln>
            <a:noFill/>
          </a:ln>
          <a:effectLst>
            <a:outerShdw blurRad="292100" dist="152400" dir="54000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pt-BR" sz="1350" dirty="0" err="1">
              <a:latin typeface="Heebo" pitchFamily="2" charset="-79"/>
              <a:cs typeface="Heebo" pitchFamily="2" charset="-79"/>
            </a:endParaRPr>
          </a:p>
        </p:txBody>
      </p:sp>
      <p:sp>
        <p:nvSpPr>
          <p:cNvPr id="6" name="TextBox 16">
            <a:extLst>
              <a:ext uri="{FF2B5EF4-FFF2-40B4-BE49-F238E27FC236}">
                <a16:creationId xmlns:a16="http://schemas.microsoft.com/office/drawing/2014/main" id="{084C1E86-5A20-554B-1F7F-ACACFCEF4C2E}"/>
              </a:ext>
            </a:extLst>
          </p:cNvPr>
          <p:cNvSpPr txBox="1"/>
          <p:nvPr/>
        </p:nvSpPr>
        <p:spPr>
          <a:xfrm>
            <a:off x="714374" y="3678028"/>
            <a:ext cx="2286001" cy="415498"/>
          </a:xfrm>
          <a:prstGeom prst="rect">
            <a:avLst/>
          </a:prstGeom>
          <a:noFill/>
        </p:spPr>
        <p:txBody>
          <a:bodyPr wrap="square" rtlCol="0">
            <a:spAutoFit/>
          </a:bodyPr>
          <a:lstStyle/>
          <a:p>
            <a:pPr defTabSz="685800"/>
            <a:r>
              <a:rPr lang="pt-BR" sz="1050" b="1" dirty="0">
                <a:solidFill>
                  <a:schemeClr val="accent1"/>
                </a:solidFill>
                <a:latin typeface="Heebo" pitchFamily="2" charset="-79"/>
                <a:cs typeface="Heebo" pitchFamily="2" charset="-79"/>
              </a:rPr>
              <a:t>Nome Sobrenome</a:t>
            </a:r>
          </a:p>
          <a:p>
            <a:pPr defTabSz="685800"/>
            <a:r>
              <a:rPr lang="pt-BR" sz="1050" dirty="0">
                <a:solidFill>
                  <a:schemeClr val="accent1"/>
                </a:solidFill>
                <a:latin typeface="Heebo" pitchFamily="2" charset="-79"/>
                <a:cs typeface="Heebo" pitchFamily="2" charset="-79"/>
              </a:rPr>
              <a:t>Cargo, Nome da empresa</a:t>
            </a:r>
          </a:p>
        </p:txBody>
      </p:sp>
      <p:sp>
        <p:nvSpPr>
          <p:cNvPr id="20" name="TextBox 16">
            <a:extLst>
              <a:ext uri="{FF2B5EF4-FFF2-40B4-BE49-F238E27FC236}">
                <a16:creationId xmlns:a16="http://schemas.microsoft.com/office/drawing/2014/main" id="{8F96129F-6C82-9EA3-E2E3-9A05845ED01E}"/>
              </a:ext>
            </a:extLst>
          </p:cNvPr>
          <p:cNvSpPr txBox="1"/>
          <p:nvPr/>
        </p:nvSpPr>
        <p:spPr>
          <a:xfrm>
            <a:off x="5038724" y="3678028"/>
            <a:ext cx="2705101" cy="415498"/>
          </a:xfrm>
          <a:prstGeom prst="rect">
            <a:avLst/>
          </a:prstGeom>
          <a:noFill/>
        </p:spPr>
        <p:txBody>
          <a:bodyPr wrap="square" rtlCol="0">
            <a:spAutoFit/>
          </a:bodyPr>
          <a:lstStyle/>
          <a:p>
            <a:pPr defTabSz="685800"/>
            <a:r>
              <a:rPr lang="pt-BR" sz="1050" b="1" dirty="0">
                <a:solidFill>
                  <a:schemeClr val="accent1"/>
                </a:solidFill>
                <a:latin typeface="Heebo" pitchFamily="2" charset="-79"/>
                <a:cs typeface="Heebo" pitchFamily="2" charset="-79"/>
              </a:rPr>
              <a:t>Nome Sobrenome</a:t>
            </a:r>
          </a:p>
          <a:p>
            <a:pPr defTabSz="685800"/>
            <a:r>
              <a:rPr lang="pt-BR" sz="1050" dirty="0">
                <a:solidFill>
                  <a:schemeClr val="accent1"/>
                </a:solidFill>
                <a:latin typeface="Heebo" pitchFamily="2" charset="-79"/>
                <a:cs typeface="Heebo" pitchFamily="2" charset="-79"/>
              </a:rPr>
              <a:t>Cargo, Nome da empresa</a:t>
            </a:r>
          </a:p>
        </p:txBody>
      </p:sp>
      <p:sp>
        <p:nvSpPr>
          <p:cNvPr id="21" name="TextBox 29">
            <a:extLst>
              <a:ext uri="{FF2B5EF4-FFF2-40B4-BE49-F238E27FC236}">
                <a16:creationId xmlns:a16="http://schemas.microsoft.com/office/drawing/2014/main" id="{E768288D-B705-43CE-760C-AD6051A84355}"/>
              </a:ext>
            </a:extLst>
          </p:cNvPr>
          <p:cNvSpPr txBox="1"/>
          <p:nvPr/>
        </p:nvSpPr>
        <p:spPr>
          <a:xfrm>
            <a:off x="714373" y="2586138"/>
            <a:ext cx="3482135" cy="996427"/>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pPr>
              <a:lnSpc>
                <a:spcPct val="150000"/>
              </a:lnSpc>
            </a:pPr>
            <a:r>
              <a:rPr lang="pt-BR" sz="1000" dirty="0">
                <a:solidFill>
                  <a:schemeClr val="tx1">
                    <a:lumMod val="85000"/>
                    <a:lumOff val="15000"/>
                  </a:schemeClr>
                </a:solidFill>
                <a:latin typeface="Heebo" pitchFamily="2" charset="-79"/>
                <a:ea typeface="Roboto" panose="02000000000000000000" pitchFamily="2" charset="0"/>
                <a:cs typeface="Lato" panose="020F0502020204030203" pitchFamily="34" charset="0"/>
              </a:rPr>
              <a:t>Escreva o depoimento da pessoa aqui escreva o depoimento da pessoa aqui escreva o depoimento da pessoa aqui escreva o depoimento da pessoa aqui escreva o depoimento da pessoa aqui escreva.</a:t>
            </a:r>
          </a:p>
        </p:txBody>
      </p:sp>
      <p:sp>
        <p:nvSpPr>
          <p:cNvPr id="22" name="TextBox 29">
            <a:extLst>
              <a:ext uri="{FF2B5EF4-FFF2-40B4-BE49-F238E27FC236}">
                <a16:creationId xmlns:a16="http://schemas.microsoft.com/office/drawing/2014/main" id="{28AD547D-D0DB-609B-A502-EEC439E79E2B}"/>
              </a:ext>
            </a:extLst>
          </p:cNvPr>
          <p:cNvSpPr txBox="1"/>
          <p:nvPr/>
        </p:nvSpPr>
        <p:spPr>
          <a:xfrm>
            <a:off x="5076823" y="2586138"/>
            <a:ext cx="3352804" cy="996427"/>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sz="1000" dirty="0">
                <a:solidFill>
                  <a:schemeClr val="tx1">
                    <a:lumMod val="85000"/>
                    <a:lumOff val="15000"/>
                  </a:schemeClr>
                </a:solidFill>
                <a:latin typeface="Heebo" pitchFamily="2" charset="-79"/>
                <a:ea typeface="Roboto" panose="02000000000000000000" pitchFamily="2" charset="0"/>
                <a:cs typeface="Lato" panose="020F0502020204030203" pitchFamily="34" charset="0"/>
              </a:rPr>
              <a:t>Escreva o depoimento da pessoa aqui escreva o depoimento da pessoa aqui escreva o depoimento da pessoa aqui escreva o depoimento da pessoa aqui escreva o depoimento da pessoa aqui escreva.</a:t>
            </a:r>
          </a:p>
        </p:txBody>
      </p:sp>
      <p:pic>
        <p:nvPicPr>
          <p:cNvPr id="26" name="Gráfico 25" descr="Aspas de abertura com preenchimento sólido">
            <a:extLst>
              <a:ext uri="{FF2B5EF4-FFF2-40B4-BE49-F238E27FC236}">
                <a16:creationId xmlns:a16="http://schemas.microsoft.com/office/drawing/2014/main" id="{A6671FCE-25EC-2E74-4986-3477288A73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3183" y="1773577"/>
            <a:ext cx="755703" cy="755703"/>
          </a:xfrm>
          <a:prstGeom prst="rect">
            <a:avLst/>
          </a:prstGeom>
        </p:spPr>
      </p:pic>
      <p:pic>
        <p:nvPicPr>
          <p:cNvPr id="3" name="Gráfico 2" descr="Aspas de abertura com preenchimento sólido">
            <a:extLst>
              <a:ext uri="{FF2B5EF4-FFF2-40B4-BE49-F238E27FC236}">
                <a16:creationId xmlns:a16="http://schemas.microsoft.com/office/drawing/2014/main" id="{760A10DF-9E60-F90F-4719-460F578A01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58003" y="1773577"/>
            <a:ext cx="755703" cy="755703"/>
          </a:xfrm>
          <a:prstGeom prst="rect">
            <a:avLst/>
          </a:prstGeom>
        </p:spPr>
      </p:pic>
      <p:sp>
        <p:nvSpPr>
          <p:cNvPr id="2" name="TextBox 10">
            <a:extLst>
              <a:ext uri="{FF2B5EF4-FFF2-40B4-BE49-F238E27FC236}">
                <a16:creationId xmlns:a16="http://schemas.microsoft.com/office/drawing/2014/main" id="{2CF00AC7-025A-587D-87B2-376335102A47}"/>
              </a:ext>
            </a:extLst>
          </p:cNvPr>
          <p:cNvSpPr txBox="1"/>
          <p:nvPr/>
        </p:nvSpPr>
        <p:spPr>
          <a:xfrm>
            <a:off x="1847850" y="731265"/>
            <a:ext cx="5448300" cy="646331"/>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r>
              <a:rPr lang="pt-BR" dirty="0"/>
              <a:t>Dizem por aí...</a:t>
            </a:r>
          </a:p>
        </p:txBody>
      </p:sp>
      <p:grpSp>
        <p:nvGrpSpPr>
          <p:cNvPr id="4" name="Group 26">
            <a:extLst>
              <a:ext uri="{FF2B5EF4-FFF2-40B4-BE49-F238E27FC236}">
                <a16:creationId xmlns:a16="http://schemas.microsoft.com/office/drawing/2014/main" id="{E0B97276-4A0B-007B-7662-1E698CE35C48}"/>
              </a:ext>
            </a:extLst>
          </p:cNvPr>
          <p:cNvGrpSpPr/>
          <p:nvPr/>
        </p:nvGrpSpPr>
        <p:grpSpPr>
          <a:xfrm>
            <a:off x="3935179" y="358719"/>
            <a:ext cx="1273646" cy="232002"/>
            <a:chOff x="972848" y="1823675"/>
            <a:chExt cx="1245123" cy="226807"/>
          </a:xfrm>
          <a:solidFill>
            <a:schemeClr val="accent2"/>
          </a:solidFill>
        </p:grpSpPr>
        <p:sp>
          <p:nvSpPr>
            <p:cNvPr id="5" name="Star: 5 Points 27">
              <a:extLst>
                <a:ext uri="{FF2B5EF4-FFF2-40B4-BE49-F238E27FC236}">
                  <a16:creationId xmlns:a16="http://schemas.microsoft.com/office/drawing/2014/main" id="{9F8EF116-FEA0-A818-D0D2-DBFDF7D58113}"/>
                </a:ext>
              </a:extLst>
            </p:cNvPr>
            <p:cNvSpPr/>
            <p:nvPr/>
          </p:nvSpPr>
          <p:spPr>
            <a:xfrm>
              <a:off x="972848" y="1823675"/>
              <a:ext cx="223837" cy="223837"/>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p>
          </p:txBody>
        </p:sp>
        <p:sp>
          <p:nvSpPr>
            <p:cNvPr id="7" name="Star: 5 Points 28">
              <a:extLst>
                <a:ext uri="{FF2B5EF4-FFF2-40B4-BE49-F238E27FC236}">
                  <a16:creationId xmlns:a16="http://schemas.microsoft.com/office/drawing/2014/main" id="{4CB9FA52-7390-2462-73B2-9E93C1B3DA4B}"/>
                </a:ext>
              </a:extLst>
            </p:cNvPr>
            <p:cNvSpPr/>
            <p:nvPr/>
          </p:nvSpPr>
          <p:spPr>
            <a:xfrm>
              <a:off x="1228325" y="1823675"/>
              <a:ext cx="223837" cy="223837"/>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p>
          </p:txBody>
        </p:sp>
        <p:sp>
          <p:nvSpPr>
            <p:cNvPr id="9" name="Star: 5 Points 29">
              <a:extLst>
                <a:ext uri="{FF2B5EF4-FFF2-40B4-BE49-F238E27FC236}">
                  <a16:creationId xmlns:a16="http://schemas.microsoft.com/office/drawing/2014/main" id="{C6098391-D389-8C01-2F00-B8C589301F59}"/>
                </a:ext>
              </a:extLst>
            </p:cNvPr>
            <p:cNvSpPr/>
            <p:nvPr/>
          </p:nvSpPr>
          <p:spPr>
            <a:xfrm>
              <a:off x="1489652" y="1823675"/>
              <a:ext cx="223837" cy="223837"/>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p>
          </p:txBody>
        </p:sp>
        <p:sp>
          <p:nvSpPr>
            <p:cNvPr id="10" name="Star: 5 Points 30">
              <a:extLst>
                <a:ext uri="{FF2B5EF4-FFF2-40B4-BE49-F238E27FC236}">
                  <a16:creationId xmlns:a16="http://schemas.microsoft.com/office/drawing/2014/main" id="{8C21AD03-AC70-BDAA-BE04-A0BD6AFFDCC1}"/>
                </a:ext>
              </a:extLst>
            </p:cNvPr>
            <p:cNvSpPr/>
            <p:nvPr/>
          </p:nvSpPr>
          <p:spPr>
            <a:xfrm>
              <a:off x="1744951" y="1823675"/>
              <a:ext cx="223837" cy="223837"/>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p>
          </p:txBody>
        </p:sp>
        <p:sp>
          <p:nvSpPr>
            <p:cNvPr id="11" name="Star: 5 Points 31">
              <a:extLst>
                <a:ext uri="{FF2B5EF4-FFF2-40B4-BE49-F238E27FC236}">
                  <a16:creationId xmlns:a16="http://schemas.microsoft.com/office/drawing/2014/main" id="{424BDBDC-37E7-B69D-ED65-652A3DBBA2AE}"/>
                </a:ext>
              </a:extLst>
            </p:cNvPr>
            <p:cNvSpPr/>
            <p:nvPr/>
          </p:nvSpPr>
          <p:spPr>
            <a:xfrm>
              <a:off x="1998692" y="1823676"/>
              <a:ext cx="219279" cy="226806"/>
            </a:xfrm>
            <a:prstGeom prst="star5">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013" dirty="0"/>
            </a:p>
          </p:txBody>
        </p:sp>
      </p:grpSp>
      <p:cxnSp>
        <p:nvCxnSpPr>
          <p:cNvPr id="12" name="Straight Connector 11">
            <a:extLst>
              <a:ext uri="{FF2B5EF4-FFF2-40B4-BE49-F238E27FC236}">
                <a16:creationId xmlns:a16="http://schemas.microsoft.com/office/drawing/2014/main" id="{1A95511F-C9D4-816F-275D-9D94C1144DD3}"/>
              </a:ext>
            </a:extLst>
          </p:cNvPr>
          <p:cNvCxnSpPr>
            <a:cxnSpLocks/>
          </p:cNvCxnSpPr>
          <p:nvPr/>
        </p:nvCxnSpPr>
        <p:spPr>
          <a:xfrm>
            <a:off x="2372154" y="109408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1">
            <a:extLst>
              <a:ext uri="{FF2B5EF4-FFF2-40B4-BE49-F238E27FC236}">
                <a16:creationId xmlns:a16="http://schemas.microsoft.com/office/drawing/2014/main" id="{61C2D709-474B-C7D2-55C2-D96116CB24B7}"/>
              </a:ext>
            </a:extLst>
          </p:cNvPr>
          <p:cNvCxnSpPr>
            <a:cxnSpLocks/>
          </p:cNvCxnSpPr>
          <p:nvPr/>
        </p:nvCxnSpPr>
        <p:spPr>
          <a:xfrm>
            <a:off x="6305979" y="109408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50060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FFF07C2-9115-F24C-B5DF-51F086AC51B1}"/>
              </a:ext>
            </a:extLst>
          </p:cNvPr>
          <p:cNvSpPr/>
          <p:nvPr/>
        </p:nvSpPr>
        <p:spPr>
          <a:xfrm>
            <a:off x="6883399" y="0"/>
            <a:ext cx="2260601" cy="51435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schemeClr val="tx1">
                  <a:lumMod val="85000"/>
                  <a:lumOff val="15000"/>
                </a:schemeClr>
              </a:solidFill>
              <a:latin typeface="Calibri" panose="020F0502020204030204"/>
            </a:endParaRPr>
          </a:p>
        </p:txBody>
      </p:sp>
      <p:sp>
        <p:nvSpPr>
          <p:cNvPr id="3" name="TextBox 2">
            <a:extLst>
              <a:ext uri="{FF2B5EF4-FFF2-40B4-BE49-F238E27FC236}">
                <a16:creationId xmlns:a16="http://schemas.microsoft.com/office/drawing/2014/main" id="{9870ABF7-5F37-E940-952D-EB6ABDE26610}"/>
              </a:ext>
            </a:extLst>
          </p:cNvPr>
          <p:cNvSpPr txBox="1"/>
          <p:nvPr/>
        </p:nvSpPr>
        <p:spPr>
          <a:xfrm>
            <a:off x="1346007" y="1417588"/>
            <a:ext cx="4140394" cy="2308324"/>
          </a:xfrm>
          <a:prstGeom prst="rect">
            <a:avLst/>
          </a:prstGeom>
          <a:noFill/>
        </p:spPr>
        <p:txBody>
          <a:bodyPr wrap="square" rtlCol="0" anchor="ctr">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pPr algn="l"/>
            <a:r>
              <a:rPr lang="pt-BR" dirty="0"/>
              <a:t>Escreva uma frase impactante que tenha a ver com seu trabalho</a:t>
            </a:r>
          </a:p>
        </p:txBody>
      </p:sp>
      <p:sp>
        <p:nvSpPr>
          <p:cNvPr id="15" name="TextBox 14">
            <a:extLst>
              <a:ext uri="{FF2B5EF4-FFF2-40B4-BE49-F238E27FC236}">
                <a16:creationId xmlns:a16="http://schemas.microsoft.com/office/drawing/2014/main" id="{C2A8C028-13FD-5345-AD49-D903C5A98AE6}"/>
              </a:ext>
            </a:extLst>
          </p:cNvPr>
          <p:cNvSpPr txBox="1"/>
          <p:nvPr/>
        </p:nvSpPr>
        <p:spPr>
          <a:xfrm>
            <a:off x="1346007" y="3823182"/>
            <a:ext cx="1633287" cy="323165"/>
          </a:xfrm>
          <a:prstGeom prst="rect">
            <a:avLst/>
          </a:prstGeom>
          <a:noFill/>
        </p:spPr>
        <p:txBody>
          <a:bodyPr wrap="square" rtlCol="0">
            <a:spAutoFit/>
          </a:bodyPr>
          <a:lstStyle/>
          <a:p>
            <a:pPr algn="just" defTabSz="685800"/>
            <a:r>
              <a:rPr lang="pt-BR" sz="1500" dirty="0">
                <a:solidFill>
                  <a:schemeClr val="tx1">
                    <a:lumMod val="85000"/>
                    <a:lumOff val="15000"/>
                  </a:schemeClr>
                </a:solidFill>
                <a:latin typeface="Heebo" pitchFamily="2" charset="-79"/>
                <a:ea typeface="Roboto" panose="02000000000000000000" pitchFamily="2" charset="0"/>
                <a:cs typeface="Rubik" pitchFamily="2" charset="-79"/>
              </a:rPr>
              <a:t>- Autor da frase</a:t>
            </a:r>
          </a:p>
        </p:txBody>
      </p:sp>
      <p:sp>
        <p:nvSpPr>
          <p:cNvPr id="2" name="Rounded Rectangle 9">
            <a:extLst>
              <a:ext uri="{FF2B5EF4-FFF2-40B4-BE49-F238E27FC236}">
                <a16:creationId xmlns:a16="http://schemas.microsoft.com/office/drawing/2014/main" id="{AC5E755E-C801-08F6-B08E-80D2D8CC6D6F}"/>
              </a:ext>
            </a:extLst>
          </p:cNvPr>
          <p:cNvSpPr/>
          <p:nvPr/>
        </p:nvSpPr>
        <p:spPr>
          <a:xfrm>
            <a:off x="181535" y="178174"/>
            <a:ext cx="490817" cy="4787153"/>
          </a:xfrm>
          <a:prstGeom prst="roundRect">
            <a:avLst>
              <a:gd name="adj" fmla="val 22147"/>
            </a:avLst>
          </a:prstGeom>
          <a:solidFill>
            <a:schemeClr val="accent1"/>
          </a:solidFill>
          <a:ln>
            <a:no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5" name="Rounded Rectangle 18">
            <a:extLst>
              <a:ext uri="{FF2B5EF4-FFF2-40B4-BE49-F238E27FC236}">
                <a16:creationId xmlns:a16="http://schemas.microsoft.com/office/drawing/2014/main" id="{5248CDBA-8750-9F1E-C1F6-8056D664C2AF}"/>
              </a:ext>
            </a:extLst>
          </p:cNvPr>
          <p:cNvSpPr/>
          <p:nvPr/>
        </p:nvSpPr>
        <p:spPr>
          <a:xfrm>
            <a:off x="386704" y="293837"/>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6" name="TextBox 34">
            <a:extLst>
              <a:ext uri="{FF2B5EF4-FFF2-40B4-BE49-F238E27FC236}">
                <a16:creationId xmlns:a16="http://schemas.microsoft.com/office/drawing/2014/main" id="{210FC214-7E6A-C828-D2D2-87761E1EC50C}"/>
              </a:ext>
            </a:extLst>
          </p:cNvPr>
          <p:cNvSpPr txBox="1"/>
          <p:nvPr/>
        </p:nvSpPr>
        <p:spPr>
          <a:xfrm rot="16200000">
            <a:off x="-709740" y="2448639"/>
            <a:ext cx="2273379" cy="246221"/>
          </a:xfrm>
          <a:prstGeom prst="rect">
            <a:avLst/>
          </a:prstGeom>
          <a:noFill/>
        </p:spPr>
        <p:txBody>
          <a:bodyPr wrap="none" rtlCol="0">
            <a:spAutoFit/>
          </a:bodyPr>
          <a:lstStyle/>
          <a:p>
            <a:pPr defTabSz="685800"/>
            <a:r>
              <a:rPr lang="pt-BR" sz="1000" dirty="0">
                <a:solidFill>
                  <a:schemeClr val="bg1">
                    <a:lumMod val="85000"/>
                  </a:schemeClr>
                </a:solidFill>
                <a:latin typeface="Heebo" pitchFamily="2" charset="-79"/>
                <a:ea typeface="Roboto" panose="02000000000000000000" pitchFamily="2" charset="0"/>
              </a:rPr>
              <a:t>Nome Sobrenome - Área de atuação</a:t>
            </a:r>
          </a:p>
        </p:txBody>
      </p:sp>
      <p:sp>
        <p:nvSpPr>
          <p:cNvPr id="8" name="Rounded Rectangle 18">
            <a:extLst>
              <a:ext uri="{FF2B5EF4-FFF2-40B4-BE49-F238E27FC236}">
                <a16:creationId xmlns:a16="http://schemas.microsoft.com/office/drawing/2014/main" id="{917F8044-2C30-DDFA-86CD-1540E39CEC16}"/>
              </a:ext>
            </a:extLst>
          </p:cNvPr>
          <p:cNvSpPr/>
          <p:nvPr/>
        </p:nvSpPr>
        <p:spPr>
          <a:xfrm>
            <a:off x="386704" y="4113362"/>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9" name="Espaço Reservado para Imagem 8">
            <a:extLst>
              <a:ext uri="{FF2B5EF4-FFF2-40B4-BE49-F238E27FC236}">
                <a16:creationId xmlns:a16="http://schemas.microsoft.com/office/drawing/2014/main" id="{A943F13A-08F6-DB58-BCE3-ED6FF6EB56F7}"/>
              </a:ext>
            </a:extLst>
          </p:cNvPr>
          <p:cNvSpPr>
            <a:spLocks noGrp="1"/>
          </p:cNvSpPr>
          <p:nvPr>
            <p:ph type="pic" sz="quarter" idx="13"/>
          </p:nvPr>
        </p:nvSpPr>
        <p:spPr/>
        <p:txBody>
          <a:bodyPr/>
          <a:lstStyle/>
          <a:p>
            <a:endParaRPr lang="pt-BR"/>
          </a:p>
        </p:txBody>
      </p:sp>
      <p:pic>
        <p:nvPicPr>
          <p:cNvPr id="4" name="Gráfico 3" descr="Aspas de abertura com preenchimento sólido">
            <a:extLst>
              <a:ext uri="{FF2B5EF4-FFF2-40B4-BE49-F238E27FC236}">
                <a16:creationId xmlns:a16="http://schemas.microsoft.com/office/drawing/2014/main" id="{9CB86A8A-9B3A-02BE-BBB6-119CB2F013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61378" y="795381"/>
            <a:ext cx="755703" cy="755703"/>
          </a:xfrm>
          <a:prstGeom prst="rect">
            <a:avLst/>
          </a:prstGeom>
        </p:spPr>
      </p:pic>
    </p:spTree>
    <p:extLst>
      <p:ext uri="{BB962C8B-B14F-4D97-AF65-F5344CB8AC3E}">
        <p14:creationId xmlns:p14="http://schemas.microsoft.com/office/powerpoint/2010/main" val="12607428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ço Reservado para Imagem 8">
            <a:extLst>
              <a:ext uri="{FF2B5EF4-FFF2-40B4-BE49-F238E27FC236}">
                <a16:creationId xmlns:a16="http://schemas.microsoft.com/office/drawing/2014/main" id="{E75AA340-FEF8-B4E9-D2CB-320C38DE670E}"/>
              </a:ext>
            </a:extLst>
          </p:cNvPr>
          <p:cNvSpPr>
            <a:spLocks noGrp="1"/>
          </p:cNvSpPr>
          <p:nvPr>
            <p:ph type="pic" sz="quarter" idx="13"/>
          </p:nvPr>
        </p:nvSpPr>
        <p:spPr/>
        <p:txBody>
          <a:bodyPr/>
          <a:lstStyle/>
          <a:p>
            <a:endParaRPr lang="pt-BR"/>
          </a:p>
        </p:txBody>
      </p:sp>
      <p:sp>
        <p:nvSpPr>
          <p:cNvPr id="16" name="Retângulo 15">
            <a:extLst>
              <a:ext uri="{FF2B5EF4-FFF2-40B4-BE49-F238E27FC236}">
                <a16:creationId xmlns:a16="http://schemas.microsoft.com/office/drawing/2014/main" id="{3591B42E-C830-F907-C083-1654B61AE004}"/>
              </a:ext>
            </a:extLst>
          </p:cNvPr>
          <p:cNvSpPr/>
          <p:nvPr/>
        </p:nvSpPr>
        <p:spPr>
          <a:xfrm>
            <a:off x="3126581" y="0"/>
            <a:ext cx="5588793" cy="5143500"/>
          </a:xfrm>
          <a:prstGeom prst="rect">
            <a:avLst/>
          </a:prstGeom>
          <a:gradFill flip="none" rotWithShape="1">
            <a:gsLst>
              <a:gs pos="0">
                <a:schemeClr val="bg1"/>
              </a:gs>
              <a:gs pos="100000">
                <a:schemeClr val="bg1">
                  <a:alpha val="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3" name="Rounded Rectangle 9">
            <a:extLst>
              <a:ext uri="{FF2B5EF4-FFF2-40B4-BE49-F238E27FC236}">
                <a16:creationId xmlns:a16="http://schemas.microsoft.com/office/drawing/2014/main" id="{EE8CC06B-3EF0-A0C4-883F-432C269531F2}"/>
              </a:ext>
            </a:extLst>
          </p:cNvPr>
          <p:cNvSpPr/>
          <p:nvPr/>
        </p:nvSpPr>
        <p:spPr>
          <a:xfrm>
            <a:off x="181535" y="178174"/>
            <a:ext cx="490817" cy="4787153"/>
          </a:xfrm>
          <a:prstGeom prst="roundRect">
            <a:avLst>
              <a:gd name="adj" fmla="val 22147"/>
            </a:avLst>
          </a:prstGeom>
          <a:solidFill>
            <a:schemeClr val="accent1"/>
          </a:solidFill>
          <a:ln>
            <a:no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Calibri" panose="020F0502020204030204"/>
            </a:endParaRPr>
          </a:p>
        </p:txBody>
      </p:sp>
      <p:sp>
        <p:nvSpPr>
          <p:cNvPr id="8" name="Rounded Rectangle 18">
            <a:extLst>
              <a:ext uri="{FF2B5EF4-FFF2-40B4-BE49-F238E27FC236}">
                <a16:creationId xmlns:a16="http://schemas.microsoft.com/office/drawing/2014/main" id="{66145FCF-0DBD-6A9B-8ED9-25AB51582AD3}"/>
              </a:ext>
            </a:extLst>
          </p:cNvPr>
          <p:cNvSpPr/>
          <p:nvPr/>
        </p:nvSpPr>
        <p:spPr>
          <a:xfrm>
            <a:off x="386704" y="293837"/>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Calibri" panose="020F0502020204030204"/>
            </a:endParaRPr>
          </a:p>
        </p:txBody>
      </p:sp>
      <p:sp>
        <p:nvSpPr>
          <p:cNvPr id="14" name="TextBox 34">
            <a:extLst>
              <a:ext uri="{FF2B5EF4-FFF2-40B4-BE49-F238E27FC236}">
                <a16:creationId xmlns:a16="http://schemas.microsoft.com/office/drawing/2014/main" id="{DC521CC5-3798-C590-0C1D-BA9387F9B8AC}"/>
              </a:ext>
            </a:extLst>
          </p:cNvPr>
          <p:cNvSpPr txBox="1"/>
          <p:nvPr/>
        </p:nvSpPr>
        <p:spPr>
          <a:xfrm rot="16200000">
            <a:off x="-709740" y="2448639"/>
            <a:ext cx="2273379" cy="246221"/>
          </a:xfrm>
          <a:prstGeom prst="rect">
            <a:avLst/>
          </a:prstGeom>
          <a:noFill/>
        </p:spPr>
        <p:txBody>
          <a:bodyPr wrap="none" rtlCol="0">
            <a:spAutoFit/>
          </a:bodyPr>
          <a:lstStyle/>
          <a:p>
            <a:pPr defTabSz="685800"/>
            <a:r>
              <a:rPr lang="pt-BR" sz="1000" dirty="0">
                <a:solidFill>
                  <a:schemeClr val="bg1">
                    <a:lumMod val="85000"/>
                  </a:schemeClr>
                </a:solidFill>
                <a:latin typeface="Heebo" pitchFamily="2" charset="-79"/>
                <a:ea typeface="Roboto" panose="02000000000000000000" pitchFamily="2" charset="0"/>
              </a:rPr>
              <a:t>Nome Sobrenome - Área de atuação</a:t>
            </a:r>
          </a:p>
        </p:txBody>
      </p:sp>
      <p:sp>
        <p:nvSpPr>
          <p:cNvPr id="15" name="Rounded Rectangle 18">
            <a:extLst>
              <a:ext uri="{FF2B5EF4-FFF2-40B4-BE49-F238E27FC236}">
                <a16:creationId xmlns:a16="http://schemas.microsoft.com/office/drawing/2014/main" id="{7984D08A-9496-D500-421C-02C636B8443E}"/>
              </a:ext>
            </a:extLst>
          </p:cNvPr>
          <p:cNvSpPr/>
          <p:nvPr/>
        </p:nvSpPr>
        <p:spPr>
          <a:xfrm>
            <a:off x="386704" y="4113362"/>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Calibri" panose="020F0502020204030204"/>
            </a:endParaRPr>
          </a:p>
        </p:txBody>
      </p:sp>
      <p:sp>
        <p:nvSpPr>
          <p:cNvPr id="2" name="CaixaDeTexto 1">
            <a:extLst>
              <a:ext uri="{FF2B5EF4-FFF2-40B4-BE49-F238E27FC236}">
                <a16:creationId xmlns:a16="http://schemas.microsoft.com/office/drawing/2014/main" id="{E659DB98-5046-B646-58C8-0A33792F8C86}"/>
              </a:ext>
            </a:extLst>
          </p:cNvPr>
          <p:cNvSpPr txBox="1"/>
          <p:nvPr/>
        </p:nvSpPr>
        <p:spPr>
          <a:xfrm>
            <a:off x="1362075" y="866234"/>
            <a:ext cx="2396379" cy="646331"/>
          </a:xfrm>
          <a:prstGeom prst="rect">
            <a:avLst/>
          </a:prstGeom>
          <a:noFill/>
        </p:spPr>
        <p:txBody>
          <a:bodyPr wrap="square" rtlCol="0">
            <a:spAutoFit/>
          </a:bodyPr>
          <a:lstStyle>
            <a:defPPr>
              <a:defRPr lang="en-US"/>
            </a:defPPr>
            <a:lvl1pPr algn="ctr">
              <a:defRPr sz="3600" b="1">
                <a:solidFill>
                  <a:schemeClr val="tx1">
                    <a:lumMod val="85000"/>
                    <a:lumOff val="15000"/>
                  </a:schemeClr>
                </a:solidFill>
                <a:latin typeface="Playfair Display" pitchFamily="2" charset="0"/>
                <a:ea typeface="Roboto" panose="02000000000000000000" pitchFamily="2" charset="0"/>
                <a:cs typeface="Poppins" panose="00000500000000000000" pitchFamily="2" charset="0"/>
              </a:defRPr>
            </a:lvl1pPr>
          </a:lstStyle>
          <a:p>
            <a:pPr algn="l"/>
            <a:r>
              <a:rPr lang="pt-BR" dirty="0"/>
              <a:t>Contato</a:t>
            </a:r>
          </a:p>
        </p:txBody>
      </p:sp>
      <p:cxnSp>
        <p:nvCxnSpPr>
          <p:cNvPr id="17" name="Conector reto 16">
            <a:extLst>
              <a:ext uri="{FF2B5EF4-FFF2-40B4-BE49-F238E27FC236}">
                <a16:creationId xmlns:a16="http://schemas.microsoft.com/office/drawing/2014/main" id="{A7EC6C8B-B4DB-B2DA-2165-D073F458E929}"/>
              </a:ext>
            </a:extLst>
          </p:cNvPr>
          <p:cNvCxnSpPr>
            <a:cxnSpLocks/>
          </p:cNvCxnSpPr>
          <p:nvPr/>
        </p:nvCxnSpPr>
        <p:spPr>
          <a:xfrm>
            <a:off x="1495425" y="1539866"/>
            <a:ext cx="66675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8" name="CaixaDeTexto 17">
            <a:extLst>
              <a:ext uri="{FF2B5EF4-FFF2-40B4-BE49-F238E27FC236}">
                <a16:creationId xmlns:a16="http://schemas.microsoft.com/office/drawing/2014/main" id="{8704D688-A0C3-EA7F-981A-48D0C92CA9D7}"/>
              </a:ext>
            </a:extLst>
          </p:cNvPr>
          <p:cNvSpPr txBox="1"/>
          <p:nvPr/>
        </p:nvSpPr>
        <p:spPr>
          <a:xfrm>
            <a:off x="1835926" y="2048552"/>
            <a:ext cx="1963025" cy="246221"/>
          </a:xfrm>
          <a:prstGeom prst="rect">
            <a:avLst/>
          </a:prstGeom>
          <a:noFill/>
        </p:spPr>
        <p:txBody>
          <a:bodyPr wrap="square">
            <a:spAutoFit/>
          </a:bodyPr>
          <a:lstStyle/>
          <a:p>
            <a:r>
              <a:rPr lang="pt-BR" sz="1000" dirty="0">
                <a:solidFill>
                  <a:schemeClr val="tx1">
                    <a:lumMod val="85000"/>
                    <a:lumOff val="15000"/>
                  </a:schemeClr>
                </a:solidFill>
                <a:latin typeface="Heebo" pitchFamily="2" charset="-79"/>
                <a:ea typeface="Roboto" panose="02000000000000000000" pitchFamily="2" charset="0"/>
              </a:rPr>
              <a:t>11 9.9999.9999</a:t>
            </a:r>
          </a:p>
        </p:txBody>
      </p:sp>
      <p:sp>
        <p:nvSpPr>
          <p:cNvPr id="19" name="CaixaDeTexto 18">
            <a:extLst>
              <a:ext uri="{FF2B5EF4-FFF2-40B4-BE49-F238E27FC236}">
                <a16:creationId xmlns:a16="http://schemas.microsoft.com/office/drawing/2014/main" id="{D4C92FF2-24C5-F90B-8EA3-DBE0B1B7F38E}"/>
              </a:ext>
            </a:extLst>
          </p:cNvPr>
          <p:cNvSpPr txBox="1"/>
          <p:nvPr/>
        </p:nvSpPr>
        <p:spPr>
          <a:xfrm>
            <a:off x="1835925" y="2540377"/>
            <a:ext cx="1963025" cy="246221"/>
          </a:xfrm>
          <a:prstGeom prst="rect">
            <a:avLst/>
          </a:prstGeom>
          <a:noFill/>
        </p:spPr>
        <p:txBody>
          <a:bodyPr wrap="square">
            <a:spAutoFit/>
          </a:bodyPr>
          <a:lstStyle/>
          <a:p>
            <a:r>
              <a:rPr lang="pt-BR" sz="1000" dirty="0">
                <a:solidFill>
                  <a:schemeClr val="tx1">
                    <a:lumMod val="85000"/>
                    <a:lumOff val="15000"/>
                  </a:schemeClr>
                </a:solidFill>
                <a:latin typeface="Heebo" pitchFamily="2" charset="-79"/>
                <a:ea typeface="Roboto" panose="02000000000000000000" pitchFamily="2" charset="0"/>
              </a:rPr>
              <a:t>email@email.com.br</a:t>
            </a:r>
          </a:p>
        </p:txBody>
      </p:sp>
      <p:pic>
        <p:nvPicPr>
          <p:cNvPr id="20" name="Gráfico 19">
            <a:hlinkClick r:id="rId2"/>
            <a:extLst>
              <a:ext uri="{FF2B5EF4-FFF2-40B4-BE49-F238E27FC236}">
                <a16:creationId xmlns:a16="http://schemas.microsoft.com/office/drawing/2014/main" id="{CEAF7CC4-9CA6-3DA1-73C3-224B6FC055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0513" y="4000659"/>
            <a:ext cx="276606" cy="276606"/>
          </a:xfrm>
          <a:prstGeom prst="rect">
            <a:avLst/>
          </a:prstGeom>
        </p:spPr>
      </p:pic>
      <p:pic>
        <p:nvPicPr>
          <p:cNvPr id="21" name="Gráfico 20">
            <a:extLst>
              <a:ext uri="{FF2B5EF4-FFF2-40B4-BE49-F238E27FC236}">
                <a16:creationId xmlns:a16="http://schemas.microsoft.com/office/drawing/2014/main" id="{A4EE566E-7440-D75E-E019-48602FEBC31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490513" y="3508834"/>
            <a:ext cx="276606" cy="276606"/>
          </a:xfrm>
          <a:prstGeom prst="rect">
            <a:avLst/>
          </a:prstGeom>
        </p:spPr>
      </p:pic>
      <p:pic>
        <p:nvPicPr>
          <p:cNvPr id="22" name="Gráfico 21">
            <a:extLst>
              <a:ext uri="{FF2B5EF4-FFF2-40B4-BE49-F238E27FC236}">
                <a16:creationId xmlns:a16="http://schemas.microsoft.com/office/drawing/2014/main" id="{982DA560-7F38-CC5E-DED7-1F886CBFAD7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490513" y="2033359"/>
            <a:ext cx="276606" cy="276606"/>
          </a:xfrm>
          <a:prstGeom prst="rect">
            <a:avLst/>
          </a:prstGeom>
        </p:spPr>
      </p:pic>
      <p:pic>
        <p:nvPicPr>
          <p:cNvPr id="23" name="Gráfico 22">
            <a:extLst>
              <a:ext uri="{FF2B5EF4-FFF2-40B4-BE49-F238E27FC236}">
                <a16:creationId xmlns:a16="http://schemas.microsoft.com/office/drawing/2014/main" id="{A262186F-A7FA-17E7-F310-753FAD03ABE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490513" y="2525184"/>
            <a:ext cx="276606" cy="276606"/>
          </a:xfrm>
          <a:prstGeom prst="rect">
            <a:avLst/>
          </a:prstGeom>
        </p:spPr>
      </p:pic>
      <p:pic>
        <p:nvPicPr>
          <p:cNvPr id="24" name="Gráfico 23">
            <a:extLst>
              <a:ext uri="{FF2B5EF4-FFF2-40B4-BE49-F238E27FC236}">
                <a16:creationId xmlns:a16="http://schemas.microsoft.com/office/drawing/2014/main" id="{B59733AA-DE9D-6513-2A80-BB12FC37DBF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490513" y="3017009"/>
            <a:ext cx="276606" cy="276606"/>
          </a:xfrm>
          <a:prstGeom prst="rect">
            <a:avLst/>
          </a:prstGeom>
        </p:spPr>
      </p:pic>
      <p:sp>
        <p:nvSpPr>
          <p:cNvPr id="25" name="CaixaDeTexto 24">
            <a:extLst>
              <a:ext uri="{FF2B5EF4-FFF2-40B4-BE49-F238E27FC236}">
                <a16:creationId xmlns:a16="http://schemas.microsoft.com/office/drawing/2014/main" id="{68F3D0C3-42D9-8658-9F46-14DA6EDD7C7A}"/>
              </a:ext>
            </a:extLst>
          </p:cNvPr>
          <p:cNvSpPr txBox="1"/>
          <p:nvPr/>
        </p:nvSpPr>
        <p:spPr>
          <a:xfrm>
            <a:off x="1835926" y="3032202"/>
            <a:ext cx="1963025" cy="246221"/>
          </a:xfrm>
          <a:prstGeom prst="rect">
            <a:avLst/>
          </a:prstGeom>
          <a:noFill/>
        </p:spPr>
        <p:txBody>
          <a:bodyPr wrap="square">
            <a:spAutoFit/>
          </a:bodyPr>
          <a:lstStyle/>
          <a:p>
            <a:r>
              <a:rPr lang="pt-BR" sz="1000" dirty="0">
                <a:solidFill>
                  <a:schemeClr val="tx1">
                    <a:lumMod val="85000"/>
                    <a:lumOff val="15000"/>
                  </a:schemeClr>
                </a:solidFill>
                <a:latin typeface="Heebo" pitchFamily="2" charset="-79"/>
                <a:ea typeface="Roboto" panose="02000000000000000000" pitchFamily="2" charset="0"/>
              </a:rPr>
              <a:t>www.site.com.br</a:t>
            </a:r>
          </a:p>
        </p:txBody>
      </p:sp>
      <p:sp>
        <p:nvSpPr>
          <p:cNvPr id="26" name="CaixaDeTexto 25">
            <a:extLst>
              <a:ext uri="{FF2B5EF4-FFF2-40B4-BE49-F238E27FC236}">
                <a16:creationId xmlns:a16="http://schemas.microsoft.com/office/drawing/2014/main" id="{E4C6C65B-8B8D-B977-4F0D-F6E1D20872F9}"/>
              </a:ext>
            </a:extLst>
          </p:cNvPr>
          <p:cNvSpPr txBox="1"/>
          <p:nvPr/>
        </p:nvSpPr>
        <p:spPr>
          <a:xfrm>
            <a:off x="1835926" y="3524027"/>
            <a:ext cx="1963025" cy="246221"/>
          </a:xfrm>
          <a:prstGeom prst="rect">
            <a:avLst/>
          </a:prstGeom>
          <a:noFill/>
        </p:spPr>
        <p:txBody>
          <a:bodyPr wrap="square">
            <a:spAutoFit/>
          </a:bodyPr>
          <a:lstStyle/>
          <a:p>
            <a:r>
              <a:rPr lang="pt-BR" sz="1000" dirty="0">
                <a:solidFill>
                  <a:schemeClr val="tx1">
                    <a:lumMod val="85000"/>
                    <a:lumOff val="15000"/>
                  </a:schemeClr>
                </a:solidFill>
                <a:latin typeface="Heebo" pitchFamily="2" charset="-79"/>
                <a:ea typeface="Roboto" panose="02000000000000000000" pitchFamily="2" charset="0"/>
              </a:rPr>
              <a:t>www.behance.net/xxxxx</a:t>
            </a:r>
          </a:p>
        </p:txBody>
      </p:sp>
      <p:sp>
        <p:nvSpPr>
          <p:cNvPr id="27" name="CaixaDeTexto 26">
            <a:extLst>
              <a:ext uri="{FF2B5EF4-FFF2-40B4-BE49-F238E27FC236}">
                <a16:creationId xmlns:a16="http://schemas.microsoft.com/office/drawing/2014/main" id="{A14F395E-53E7-F37B-A13F-3F0486E178FB}"/>
              </a:ext>
            </a:extLst>
          </p:cNvPr>
          <p:cNvSpPr txBox="1"/>
          <p:nvPr/>
        </p:nvSpPr>
        <p:spPr>
          <a:xfrm>
            <a:off x="1835926" y="4015852"/>
            <a:ext cx="1963025" cy="246221"/>
          </a:xfrm>
          <a:prstGeom prst="rect">
            <a:avLst/>
          </a:prstGeom>
          <a:noFill/>
        </p:spPr>
        <p:txBody>
          <a:bodyPr wrap="square">
            <a:spAutoFit/>
          </a:bodyPr>
          <a:lstStyle/>
          <a:p>
            <a:r>
              <a:rPr lang="pt-BR" sz="1000" dirty="0">
                <a:solidFill>
                  <a:schemeClr val="tx1">
                    <a:lumMod val="85000"/>
                    <a:lumOff val="15000"/>
                  </a:schemeClr>
                </a:solidFill>
                <a:latin typeface="Heebo" pitchFamily="2" charset="-79"/>
                <a:ea typeface="Roboto" panose="02000000000000000000" pitchFamily="2" charset="0"/>
              </a:rPr>
              <a:t>@instagram</a:t>
            </a:r>
          </a:p>
        </p:txBody>
      </p:sp>
    </p:spTree>
    <p:extLst>
      <p:ext uri="{BB962C8B-B14F-4D97-AF65-F5344CB8AC3E}">
        <p14:creationId xmlns:p14="http://schemas.microsoft.com/office/powerpoint/2010/main" val="3961263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A36AEE74-FE38-9649-9EA5-3C9B2FA9358C}"/>
              </a:ext>
            </a:extLst>
          </p:cNvPr>
          <p:cNvSpPr/>
          <p:nvPr/>
        </p:nvSpPr>
        <p:spPr>
          <a:xfrm>
            <a:off x="6991066" y="0"/>
            <a:ext cx="2152934"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Calibri" panose="020F0502020204030204"/>
            </a:endParaRPr>
          </a:p>
        </p:txBody>
      </p:sp>
      <p:sp>
        <p:nvSpPr>
          <p:cNvPr id="29" name="Rounded Rectangle 9">
            <a:extLst>
              <a:ext uri="{FF2B5EF4-FFF2-40B4-BE49-F238E27FC236}">
                <a16:creationId xmlns:a16="http://schemas.microsoft.com/office/drawing/2014/main" id="{46524355-57B1-8E77-7A94-F18599F7A83C}"/>
              </a:ext>
            </a:extLst>
          </p:cNvPr>
          <p:cNvSpPr/>
          <p:nvPr/>
        </p:nvSpPr>
        <p:spPr>
          <a:xfrm>
            <a:off x="181535" y="178174"/>
            <a:ext cx="490817" cy="4787153"/>
          </a:xfrm>
          <a:prstGeom prst="roundRect">
            <a:avLst>
              <a:gd name="adj" fmla="val 22147"/>
            </a:avLst>
          </a:prstGeom>
          <a:solidFill>
            <a:schemeClr val="accent1"/>
          </a:solidFill>
          <a:ln>
            <a:no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31" name="Rounded Rectangle 18">
            <a:extLst>
              <a:ext uri="{FF2B5EF4-FFF2-40B4-BE49-F238E27FC236}">
                <a16:creationId xmlns:a16="http://schemas.microsoft.com/office/drawing/2014/main" id="{6A84C2C4-9062-E4CA-60FB-FCFD5D8FEB96}"/>
              </a:ext>
            </a:extLst>
          </p:cNvPr>
          <p:cNvSpPr/>
          <p:nvPr/>
        </p:nvSpPr>
        <p:spPr>
          <a:xfrm>
            <a:off x="386704" y="293837"/>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32" name="TextBox 34">
            <a:extLst>
              <a:ext uri="{FF2B5EF4-FFF2-40B4-BE49-F238E27FC236}">
                <a16:creationId xmlns:a16="http://schemas.microsoft.com/office/drawing/2014/main" id="{EC94FBC0-7527-5DCE-E525-0ABE56DDCF89}"/>
              </a:ext>
            </a:extLst>
          </p:cNvPr>
          <p:cNvSpPr txBox="1"/>
          <p:nvPr/>
        </p:nvSpPr>
        <p:spPr>
          <a:xfrm rot="16200000">
            <a:off x="-709740" y="2448639"/>
            <a:ext cx="2273379" cy="246221"/>
          </a:xfrm>
          <a:prstGeom prst="rect">
            <a:avLst/>
          </a:prstGeom>
          <a:noFill/>
        </p:spPr>
        <p:txBody>
          <a:bodyPr wrap="none" rtlCol="0">
            <a:spAutoFit/>
          </a:bodyPr>
          <a:lstStyle/>
          <a:p>
            <a:pPr defTabSz="685800"/>
            <a:r>
              <a:rPr lang="pt-BR" sz="1000" dirty="0">
                <a:solidFill>
                  <a:schemeClr val="bg1">
                    <a:lumMod val="85000"/>
                  </a:schemeClr>
                </a:solidFill>
                <a:latin typeface="Heebo" pitchFamily="2" charset="-79"/>
                <a:ea typeface="Roboto" panose="02000000000000000000" pitchFamily="2" charset="0"/>
              </a:rPr>
              <a:t>Nome Sobrenome - Área de atuação</a:t>
            </a:r>
          </a:p>
        </p:txBody>
      </p:sp>
      <p:sp>
        <p:nvSpPr>
          <p:cNvPr id="34" name="Rounded Rectangle 18">
            <a:extLst>
              <a:ext uri="{FF2B5EF4-FFF2-40B4-BE49-F238E27FC236}">
                <a16:creationId xmlns:a16="http://schemas.microsoft.com/office/drawing/2014/main" id="{347E7703-AC5B-7B50-CABC-D201ED9B93F8}"/>
              </a:ext>
            </a:extLst>
          </p:cNvPr>
          <p:cNvSpPr/>
          <p:nvPr/>
        </p:nvSpPr>
        <p:spPr>
          <a:xfrm>
            <a:off x="386704" y="4113362"/>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cxnSp>
        <p:nvCxnSpPr>
          <p:cNvPr id="11" name="Straight Connector 10">
            <a:extLst>
              <a:ext uri="{FF2B5EF4-FFF2-40B4-BE49-F238E27FC236}">
                <a16:creationId xmlns:a16="http://schemas.microsoft.com/office/drawing/2014/main" id="{0A60D77E-C846-DF46-867A-A77A887F069D}"/>
              </a:ext>
            </a:extLst>
          </p:cNvPr>
          <p:cNvCxnSpPr>
            <a:cxnSpLocks/>
          </p:cNvCxnSpPr>
          <p:nvPr/>
        </p:nvCxnSpPr>
        <p:spPr>
          <a:xfrm>
            <a:off x="1935705" y="2272020"/>
            <a:ext cx="0" cy="1811674"/>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38DD7AB-DD63-3147-A7F5-5CF35D8DB37D}"/>
              </a:ext>
            </a:extLst>
          </p:cNvPr>
          <p:cNvSpPr txBox="1"/>
          <p:nvPr/>
        </p:nvSpPr>
        <p:spPr>
          <a:xfrm>
            <a:off x="2164261" y="2086509"/>
            <a:ext cx="2619529" cy="314510"/>
          </a:xfrm>
          <a:prstGeom prst="rect">
            <a:avLst/>
          </a:prstGeom>
          <a:noFill/>
        </p:spPr>
        <p:txBody>
          <a:bodyPr wrap="square" rtlCol="0">
            <a:spAutoFit/>
          </a:bodyPr>
          <a:lstStyle/>
          <a:p>
            <a:pPr defTabSz="685800">
              <a:lnSpc>
                <a:spcPct val="150000"/>
              </a:lnSpc>
            </a:pPr>
            <a:r>
              <a:rPr lang="pt-BR" sz="1050" dirty="0">
                <a:solidFill>
                  <a:prstClr val="black">
                    <a:lumMod val="85000"/>
                    <a:lumOff val="15000"/>
                  </a:prstClr>
                </a:solidFill>
                <a:latin typeface="Heebo" pitchFamily="2" charset="-79"/>
                <a:ea typeface="Roboto Medium" panose="02000000000000000000" pitchFamily="2" charset="0"/>
                <a:cs typeface="Rubik Medium" pitchFamily="2" charset="-79"/>
              </a:rPr>
              <a:t>NOME DA INSTITUIÇÃO</a:t>
            </a:r>
          </a:p>
        </p:txBody>
      </p:sp>
      <p:sp>
        <p:nvSpPr>
          <p:cNvPr id="14" name="TextBox 13">
            <a:extLst>
              <a:ext uri="{FF2B5EF4-FFF2-40B4-BE49-F238E27FC236}">
                <a16:creationId xmlns:a16="http://schemas.microsoft.com/office/drawing/2014/main" id="{9AAA30A3-13D2-C24D-A2E8-FEB47B0CFF85}"/>
              </a:ext>
            </a:extLst>
          </p:cNvPr>
          <p:cNvSpPr txBox="1"/>
          <p:nvPr/>
        </p:nvSpPr>
        <p:spPr>
          <a:xfrm>
            <a:off x="2164261" y="2290354"/>
            <a:ext cx="2619529" cy="282770"/>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Heebo" pitchFamily="2" charset="-79"/>
                <a:ea typeface="Roboto" panose="02000000000000000000" pitchFamily="2" charset="0"/>
                <a:cs typeface="Rubik" pitchFamily="2" charset="-79"/>
              </a:rPr>
              <a:t>Nome do curso - 2000</a:t>
            </a:r>
          </a:p>
        </p:txBody>
      </p:sp>
      <p:sp>
        <p:nvSpPr>
          <p:cNvPr id="15" name="Oval 14">
            <a:extLst>
              <a:ext uri="{FF2B5EF4-FFF2-40B4-BE49-F238E27FC236}">
                <a16:creationId xmlns:a16="http://schemas.microsoft.com/office/drawing/2014/main" id="{C1108E3A-4014-874E-B149-CB4F44C9AA26}"/>
              </a:ext>
            </a:extLst>
          </p:cNvPr>
          <p:cNvSpPr/>
          <p:nvPr/>
        </p:nvSpPr>
        <p:spPr>
          <a:xfrm>
            <a:off x="1831832" y="2215670"/>
            <a:ext cx="207746" cy="20774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Calibri" panose="020F0502020204030204"/>
            </a:endParaRPr>
          </a:p>
        </p:txBody>
      </p:sp>
      <p:sp>
        <p:nvSpPr>
          <p:cNvPr id="17" name="TextBox 16">
            <a:extLst>
              <a:ext uri="{FF2B5EF4-FFF2-40B4-BE49-F238E27FC236}">
                <a16:creationId xmlns:a16="http://schemas.microsoft.com/office/drawing/2014/main" id="{E07D7EB7-33C2-B749-BC0E-B3363884BB3F}"/>
              </a:ext>
            </a:extLst>
          </p:cNvPr>
          <p:cNvSpPr txBox="1"/>
          <p:nvPr/>
        </p:nvSpPr>
        <p:spPr>
          <a:xfrm>
            <a:off x="2164261" y="2961407"/>
            <a:ext cx="2619529" cy="314510"/>
          </a:xfrm>
          <a:prstGeom prst="rect">
            <a:avLst/>
          </a:prstGeom>
          <a:noFill/>
        </p:spPr>
        <p:txBody>
          <a:bodyPr wrap="square" rtlCol="0">
            <a:spAutoFit/>
          </a:bodyPr>
          <a:lstStyle/>
          <a:p>
            <a:pPr defTabSz="685800">
              <a:lnSpc>
                <a:spcPct val="150000"/>
              </a:lnSpc>
            </a:pPr>
            <a:r>
              <a:rPr lang="pt-BR" sz="1050" dirty="0">
                <a:solidFill>
                  <a:prstClr val="black">
                    <a:lumMod val="85000"/>
                    <a:lumOff val="15000"/>
                  </a:prstClr>
                </a:solidFill>
                <a:latin typeface="Heebo" pitchFamily="2" charset="-79"/>
                <a:ea typeface="Roboto Medium" panose="02000000000000000000" pitchFamily="2" charset="0"/>
                <a:cs typeface="Rubik Medium" pitchFamily="2" charset="-79"/>
              </a:rPr>
              <a:t>NOME DA INSTITUIÇÃO</a:t>
            </a:r>
          </a:p>
        </p:txBody>
      </p:sp>
      <p:sp>
        <p:nvSpPr>
          <p:cNvPr id="18" name="TextBox 17">
            <a:extLst>
              <a:ext uri="{FF2B5EF4-FFF2-40B4-BE49-F238E27FC236}">
                <a16:creationId xmlns:a16="http://schemas.microsoft.com/office/drawing/2014/main" id="{2B85704D-8E83-094B-8F60-73303CE2D558}"/>
              </a:ext>
            </a:extLst>
          </p:cNvPr>
          <p:cNvSpPr txBox="1"/>
          <p:nvPr/>
        </p:nvSpPr>
        <p:spPr>
          <a:xfrm>
            <a:off x="2164261" y="3165252"/>
            <a:ext cx="2619529" cy="282770"/>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Heebo" pitchFamily="2" charset="-79"/>
                <a:ea typeface="Roboto" panose="02000000000000000000" pitchFamily="2" charset="0"/>
                <a:cs typeface="Rubik" pitchFamily="2" charset="-79"/>
              </a:rPr>
              <a:t>Nome do curso - 2000</a:t>
            </a:r>
          </a:p>
        </p:txBody>
      </p:sp>
      <p:sp>
        <p:nvSpPr>
          <p:cNvPr id="19" name="Oval 18">
            <a:extLst>
              <a:ext uri="{FF2B5EF4-FFF2-40B4-BE49-F238E27FC236}">
                <a16:creationId xmlns:a16="http://schemas.microsoft.com/office/drawing/2014/main" id="{BC7233F1-31DA-A540-9EFE-C26DD311B5A1}"/>
              </a:ext>
            </a:extLst>
          </p:cNvPr>
          <p:cNvSpPr/>
          <p:nvPr/>
        </p:nvSpPr>
        <p:spPr>
          <a:xfrm>
            <a:off x="1831832" y="3090567"/>
            <a:ext cx="207746" cy="20774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Calibri" panose="020F0502020204030204"/>
            </a:endParaRPr>
          </a:p>
        </p:txBody>
      </p:sp>
      <p:sp>
        <p:nvSpPr>
          <p:cNvPr id="21" name="TextBox 20">
            <a:extLst>
              <a:ext uri="{FF2B5EF4-FFF2-40B4-BE49-F238E27FC236}">
                <a16:creationId xmlns:a16="http://schemas.microsoft.com/office/drawing/2014/main" id="{840F3856-8571-7A42-85A2-5349A1316459}"/>
              </a:ext>
            </a:extLst>
          </p:cNvPr>
          <p:cNvSpPr txBox="1"/>
          <p:nvPr/>
        </p:nvSpPr>
        <p:spPr>
          <a:xfrm>
            <a:off x="2164261" y="3836304"/>
            <a:ext cx="2619529" cy="314510"/>
          </a:xfrm>
          <a:prstGeom prst="rect">
            <a:avLst/>
          </a:prstGeom>
          <a:noFill/>
        </p:spPr>
        <p:txBody>
          <a:bodyPr wrap="square" rtlCol="0">
            <a:spAutoFit/>
          </a:bodyPr>
          <a:lstStyle/>
          <a:p>
            <a:pPr defTabSz="685800">
              <a:lnSpc>
                <a:spcPct val="150000"/>
              </a:lnSpc>
            </a:pPr>
            <a:r>
              <a:rPr lang="pt-BR" sz="1050" dirty="0">
                <a:solidFill>
                  <a:prstClr val="black">
                    <a:lumMod val="85000"/>
                    <a:lumOff val="15000"/>
                  </a:prstClr>
                </a:solidFill>
                <a:latin typeface="Heebo" pitchFamily="2" charset="-79"/>
                <a:ea typeface="Roboto Medium" panose="02000000000000000000" pitchFamily="2" charset="0"/>
                <a:cs typeface="Rubik Medium" pitchFamily="2" charset="-79"/>
              </a:rPr>
              <a:t>NOME DA INSTITUIÇÃO</a:t>
            </a:r>
          </a:p>
        </p:txBody>
      </p:sp>
      <p:sp>
        <p:nvSpPr>
          <p:cNvPr id="22" name="TextBox 21">
            <a:extLst>
              <a:ext uri="{FF2B5EF4-FFF2-40B4-BE49-F238E27FC236}">
                <a16:creationId xmlns:a16="http://schemas.microsoft.com/office/drawing/2014/main" id="{71FFD2EF-7F08-F94A-A14D-6C0C88E1DD09}"/>
              </a:ext>
            </a:extLst>
          </p:cNvPr>
          <p:cNvSpPr txBox="1"/>
          <p:nvPr/>
        </p:nvSpPr>
        <p:spPr>
          <a:xfrm>
            <a:off x="2164261" y="4040149"/>
            <a:ext cx="2619529" cy="282770"/>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Heebo" pitchFamily="2" charset="-79"/>
                <a:ea typeface="Roboto" panose="02000000000000000000" pitchFamily="2" charset="0"/>
                <a:cs typeface="Rubik" pitchFamily="2" charset="-79"/>
              </a:rPr>
              <a:t>Nome do curso - 2000</a:t>
            </a:r>
          </a:p>
        </p:txBody>
      </p:sp>
      <p:sp>
        <p:nvSpPr>
          <p:cNvPr id="23" name="Oval 22">
            <a:extLst>
              <a:ext uri="{FF2B5EF4-FFF2-40B4-BE49-F238E27FC236}">
                <a16:creationId xmlns:a16="http://schemas.microsoft.com/office/drawing/2014/main" id="{24688A2C-4632-8C4D-AF1F-A3FA1DE580D2}"/>
              </a:ext>
            </a:extLst>
          </p:cNvPr>
          <p:cNvSpPr/>
          <p:nvPr/>
        </p:nvSpPr>
        <p:spPr>
          <a:xfrm>
            <a:off x="1831832" y="3965465"/>
            <a:ext cx="207746" cy="20774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Calibri" panose="020F0502020204030204"/>
            </a:endParaRPr>
          </a:p>
        </p:txBody>
      </p:sp>
      <p:sp>
        <p:nvSpPr>
          <p:cNvPr id="25" name="TextBox 24">
            <a:extLst>
              <a:ext uri="{FF2B5EF4-FFF2-40B4-BE49-F238E27FC236}">
                <a16:creationId xmlns:a16="http://schemas.microsoft.com/office/drawing/2014/main" id="{4705C9F0-F55F-174E-84EB-4512749FD92E}"/>
              </a:ext>
            </a:extLst>
          </p:cNvPr>
          <p:cNvSpPr txBox="1"/>
          <p:nvPr/>
        </p:nvSpPr>
        <p:spPr>
          <a:xfrm>
            <a:off x="1411683" y="1005801"/>
            <a:ext cx="3010157" cy="646331"/>
          </a:xfrm>
          <a:prstGeom prst="rect">
            <a:avLst/>
          </a:prstGeom>
          <a:noFill/>
        </p:spPr>
        <p:txBody>
          <a:bodyPr wrap="square" rtlCol="0">
            <a:spAutoFit/>
          </a:bodyPr>
          <a:lstStyle/>
          <a:p>
            <a:pPr defTabSz="685800"/>
            <a:r>
              <a:rPr lang="pt-BR" sz="3600" b="1" dirty="0">
                <a:solidFill>
                  <a:prstClr val="black">
                    <a:lumMod val="85000"/>
                    <a:lumOff val="15000"/>
                  </a:prstClr>
                </a:solidFill>
                <a:latin typeface="Playfair Display" pitchFamily="2" charset="0"/>
                <a:ea typeface="Roboto" panose="02000000000000000000" pitchFamily="2" charset="0"/>
              </a:rPr>
              <a:t>Educação</a:t>
            </a:r>
          </a:p>
        </p:txBody>
      </p:sp>
      <p:sp>
        <p:nvSpPr>
          <p:cNvPr id="44" name="TextBox 10">
            <a:extLst>
              <a:ext uri="{FF2B5EF4-FFF2-40B4-BE49-F238E27FC236}">
                <a16:creationId xmlns:a16="http://schemas.microsoft.com/office/drawing/2014/main" id="{C7D0C264-4625-33BF-FCED-98C75953B9EB}"/>
              </a:ext>
            </a:extLst>
          </p:cNvPr>
          <p:cNvSpPr txBox="1"/>
          <p:nvPr/>
        </p:nvSpPr>
        <p:spPr>
          <a:xfrm>
            <a:off x="1408593" y="826352"/>
            <a:ext cx="930063" cy="230832"/>
          </a:xfrm>
          <a:prstGeom prst="rect">
            <a:avLst/>
          </a:prstGeom>
          <a:noFill/>
        </p:spPr>
        <p:txBody>
          <a:bodyPr wrap="none" rtlCol="0">
            <a:spAutoFit/>
          </a:bodyPr>
          <a:lstStyle/>
          <a:p>
            <a:pPr defTabSz="685800"/>
            <a:r>
              <a:rPr lang="pt-BR" sz="900" dirty="0">
                <a:solidFill>
                  <a:schemeClr val="tx1">
                    <a:lumMod val="85000"/>
                    <a:lumOff val="15000"/>
                  </a:schemeClr>
                </a:solidFill>
                <a:latin typeface="Heebo" pitchFamily="2" charset="-79"/>
                <a:ea typeface="Roboto" panose="02000000000000000000" pitchFamily="2" charset="0"/>
              </a:rPr>
              <a:t>QUEM SOU EU</a:t>
            </a:r>
          </a:p>
        </p:txBody>
      </p:sp>
      <p:cxnSp>
        <p:nvCxnSpPr>
          <p:cNvPr id="45" name="Straight Connector 11">
            <a:extLst>
              <a:ext uri="{FF2B5EF4-FFF2-40B4-BE49-F238E27FC236}">
                <a16:creationId xmlns:a16="http://schemas.microsoft.com/office/drawing/2014/main" id="{C32378F8-09A8-FAFD-CE4A-3A127C730927}"/>
              </a:ext>
            </a:extLst>
          </p:cNvPr>
          <p:cNvCxnSpPr>
            <a:cxnSpLocks/>
          </p:cNvCxnSpPr>
          <p:nvPr/>
        </p:nvCxnSpPr>
        <p:spPr>
          <a:xfrm>
            <a:off x="2297559" y="93022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Imagem 2">
            <a:extLst>
              <a:ext uri="{FF2B5EF4-FFF2-40B4-BE49-F238E27FC236}">
                <a16:creationId xmlns:a16="http://schemas.microsoft.com/office/drawing/2014/main" id="{A79AE92D-1250-94AD-86E0-4E9594D8B3EC}"/>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312077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14">
            <a:extLst>
              <a:ext uri="{FF2B5EF4-FFF2-40B4-BE49-F238E27FC236}">
                <a16:creationId xmlns:a16="http://schemas.microsoft.com/office/drawing/2014/main" id="{9E2245DB-72BC-3ECD-3D8F-EE64B3317390}"/>
              </a:ext>
            </a:extLst>
          </p:cNvPr>
          <p:cNvCxnSpPr>
            <a:cxnSpLocks/>
          </p:cNvCxnSpPr>
          <p:nvPr/>
        </p:nvCxnSpPr>
        <p:spPr>
          <a:xfrm>
            <a:off x="7305675" y="3197663"/>
            <a:ext cx="1819275" cy="0"/>
          </a:xfrm>
          <a:prstGeom prst="line">
            <a:avLst/>
          </a:prstGeom>
          <a:ln w="50800">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58" name="Straight Connector 14">
            <a:extLst>
              <a:ext uri="{FF2B5EF4-FFF2-40B4-BE49-F238E27FC236}">
                <a16:creationId xmlns:a16="http://schemas.microsoft.com/office/drawing/2014/main" id="{C1B2CD8A-9F2B-D9A9-8A51-631FAB90FCC8}"/>
              </a:ext>
            </a:extLst>
          </p:cNvPr>
          <p:cNvCxnSpPr>
            <a:cxnSpLocks/>
          </p:cNvCxnSpPr>
          <p:nvPr/>
        </p:nvCxnSpPr>
        <p:spPr>
          <a:xfrm>
            <a:off x="685800" y="3197663"/>
            <a:ext cx="1143000" cy="0"/>
          </a:xfrm>
          <a:prstGeom prst="line">
            <a:avLst/>
          </a:prstGeom>
          <a:ln w="50800">
            <a:solidFill>
              <a:schemeClr val="bg1">
                <a:lumMod val="9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49" name="Picture 32" descr="Lorem ipsum logo design gradiente colorido | Vetor Premium">
            <a:extLst>
              <a:ext uri="{FF2B5EF4-FFF2-40B4-BE49-F238E27FC236}">
                <a16:creationId xmlns:a16="http://schemas.microsoft.com/office/drawing/2014/main" id="{63B6B031-20DE-42F8-78AA-46D006E7EC9D}"/>
              </a:ext>
            </a:extLst>
          </p:cNvPr>
          <p:cNvPicPr>
            <a:picLocks noChangeAspect="1" noChangeArrowheads="1"/>
          </p:cNvPicPr>
          <p:nvPr/>
        </p:nvPicPr>
        <p:blipFill rotWithShape="1">
          <a:blip r:embed="rId2" cstate="print">
            <a:extLst>
              <a:ext uri="{28A0092B-C50C-407E-A947-70E740481C1C}">
                <a14:useLocalDpi xmlns:a14="http://schemas.microsoft.com/office/drawing/2010/main"/>
              </a:ext>
            </a:extLst>
          </a:blip>
          <a:srcRect l="10687" t="10687" r="10687" b="10687"/>
          <a:stretch/>
        </p:blipFill>
        <p:spPr bwMode="auto">
          <a:xfrm>
            <a:off x="4206947" y="2067792"/>
            <a:ext cx="1059015" cy="1064933"/>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16" descr="Bird Company Logo PNG Vector (EPS) Free Download">
            <a:extLst>
              <a:ext uri="{FF2B5EF4-FFF2-40B4-BE49-F238E27FC236}">
                <a16:creationId xmlns:a16="http://schemas.microsoft.com/office/drawing/2014/main" id="{9053B18B-BFAF-5B5B-0B0C-A23147E52909}"/>
              </a:ext>
            </a:extLst>
          </p:cNvPr>
          <p:cNvPicPr>
            <a:picLocks noChangeAspect="1" noChangeArrowheads="1"/>
          </p:cNvPicPr>
          <p:nvPr/>
        </p:nvPicPr>
        <p:blipFill>
          <a:blip r:embed="rId3" cstate="print">
            <a:extLst>
              <a:ext uri="{28A0092B-C50C-407E-A947-70E740481C1C}">
                <a14:useLocalDpi xmlns:a14="http://schemas.microsoft.com/office/drawing/2010/main"/>
              </a:ext>
            </a:extLst>
          </a:blip>
          <a:srcRect/>
          <a:stretch>
            <a:fillRect/>
          </a:stretch>
        </p:blipFill>
        <p:spPr bwMode="auto">
          <a:xfrm>
            <a:off x="1880134" y="2224024"/>
            <a:ext cx="734913" cy="752469"/>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8" descr="Basic Logo Design - TACKL">
            <a:extLst>
              <a:ext uri="{FF2B5EF4-FFF2-40B4-BE49-F238E27FC236}">
                <a16:creationId xmlns:a16="http://schemas.microsoft.com/office/drawing/2014/main" id="{D66BA196-9C98-3280-1B28-A87BE3F454C1}"/>
              </a:ext>
            </a:extLst>
          </p:cNvPr>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6724956" y="2040571"/>
            <a:ext cx="1119375" cy="1119375"/>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977A65EE-E891-7F4B-ADD5-7CF0D8D7386A}"/>
              </a:ext>
            </a:extLst>
          </p:cNvPr>
          <p:cNvCxnSpPr>
            <a:cxnSpLocks/>
          </p:cNvCxnSpPr>
          <p:nvPr/>
        </p:nvCxnSpPr>
        <p:spPr>
          <a:xfrm>
            <a:off x="1832143" y="3197663"/>
            <a:ext cx="5416382" cy="0"/>
          </a:xfrm>
          <a:prstGeom prst="line">
            <a:avLst/>
          </a:prstGeom>
          <a:ln w="508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0A43767F-F000-DF44-BA66-8A05F4B62A26}"/>
              </a:ext>
            </a:extLst>
          </p:cNvPr>
          <p:cNvSpPr txBox="1"/>
          <p:nvPr/>
        </p:nvSpPr>
        <p:spPr>
          <a:xfrm>
            <a:off x="1724513" y="3361321"/>
            <a:ext cx="1753473" cy="314510"/>
          </a:xfrm>
          <a:prstGeom prst="rect">
            <a:avLst/>
          </a:prstGeom>
          <a:noFill/>
        </p:spPr>
        <p:txBody>
          <a:bodyPr wrap="square" rtlCol="0">
            <a:spAutoFit/>
          </a:bodyPr>
          <a:lstStyle/>
          <a:p>
            <a:pPr defTabSz="685800">
              <a:lnSpc>
                <a:spcPct val="150000"/>
              </a:lnSpc>
            </a:pPr>
            <a:r>
              <a:rPr lang="pt-BR" sz="1050" b="1" dirty="0">
                <a:solidFill>
                  <a:schemeClr val="tx1">
                    <a:lumMod val="85000"/>
                    <a:lumOff val="15000"/>
                  </a:schemeClr>
                </a:solidFill>
                <a:latin typeface="Heebo" pitchFamily="2" charset="-79"/>
                <a:ea typeface="Roboto" panose="02000000000000000000" pitchFamily="2" charset="0"/>
                <a:cs typeface="Rubik Medium" pitchFamily="2" charset="-79"/>
              </a:rPr>
              <a:t>Nome do cargo</a:t>
            </a:r>
          </a:p>
        </p:txBody>
      </p:sp>
      <p:sp>
        <p:nvSpPr>
          <p:cNvPr id="17" name="TextBox 16">
            <a:extLst>
              <a:ext uri="{FF2B5EF4-FFF2-40B4-BE49-F238E27FC236}">
                <a16:creationId xmlns:a16="http://schemas.microsoft.com/office/drawing/2014/main" id="{5ADAFC57-9462-044A-B8E8-447EC06DB0BC}"/>
              </a:ext>
            </a:extLst>
          </p:cNvPr>
          <p:cNvSpPr txBox="1"/>
          <p:nvPr/>
        </p:nvSpPr>
        <p:spPr>
          <a:xfrm>
            <a:off x="1724513" y="3683483"/>
            <a:ext cx="1594508" cy="282770"/>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Heebo" pitchFamily="2" charset="-79"/>
                <a:ea typeface="Roboto" panose="02000000000000000000" pitchFamily="2" charset="0"/>
                <a:cs typeface="Rubik" pitchFamily="2" charset="-79"/>
              </a:rPr>
              <a:t>nome da empresa</a:t>
            </a:r>
          </a:p>
        </p:txBody>
      </p:sp>
      <p:sp>
        <p:nvSpPr>
          <p:cNvPr id="18" name="Oval 17">
            <a:extLst>
              <a:ext uri="{FF2B5EF4-FFF2-40B4-BE49-F238E27FC236}">
                <a16:creationId xmlns:a16="http://schemas.microsoft.com/office/drawing/2014/main" id="{41A51347-12E2-E64D-9D0C-815C88F34168}"/>
              </a:ext>
            </a:extLst>
          </p:cNvPr>
          <p:cNvSpPr/>
          <p:nvPr/>
        </p:nvSpPr>
        <p:spPr>
          <a:xfrm>
            <a:off x="2104361" y="3093789"/>
            <a:ext cx="207746" cy="20774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schemeClr val="tx1">
                  <a:lumMod val="85000"/>
                  <a:lumOff val="15000"/>
                </a:schemeClr>
              </a:solidFill>
              <a:latin typeface="Heebo" pitchFamily="2" charset="-79"/>
              <a:ea typeface="Roboto" panose="02000000000000000000" pitchFamily="2" charset="0"/>
            </a:endParaRPr>
          </a:p>
        </p:txBody>
      </p:sp>
      <p:sp>
        <p:nvSpPr>
          <p:cNvPr id="21" name="Oval 20">
            <a:extLst>
              <a:ext uri="{FF2B5EF4-FFF2-40B4-BE49-F238E27FC236}">
                <a16:creationId xmlns:a16="http://schemas.microsoft.com/office/drawing/2014/main" id="{35B3D89B-DAE1-114D-AA83-89C4C8D8360C}"/>
              </a:ext>
            </a:extLst>
          </p:cNvPr>
          <p:cNvSpPr/>
          <p:nvPr/>
        </p:nvSpPr>
        <p:spPr>
          <a:xfrm>
            <a:off x="4628730" y="3093789"/>
            <a:ext cx="207746" cy="20774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schemeClr val="tx1">
                  <a:lumMod val="85000"/>
                  <a:lumOff val="15000"/>
                </a:schemeClr>
              </a:solidFill>
              <a:latin typeface="Heebo" pitchFamily="2" charset="-79"/>
              <a:ea typeface="Roboto" panose="02000000000000000000" pitchFamily="2" charset="0"/>
            </a:endParaRPr>
          </a:p>
        </p:txBody>
      </p:sp>
      <p:sp>
        <p:nvSpPr>
          <p:cNvPr id="24" name="Oval 23">
            <a:extLst>
              <a:ext uri="{FF2B5EF4-FFF2-40B4-BE49-F238E27FC236}">
                <a16:creationId xmlns:a16="http://schemas.microsoft.com/office/drawing/2014/main" id="{CB8494A9-2A17-424B-ACAB-46DB334C1587}"/>
              </a:ext>
            </a:extLst>
          </p:cNvPr>
          <p:cNvSpPr/>
          <p:nvPr/>
        </p:nvSpPr>
        <p:spPr>
          <a:xfrm>
            <a:off x="7153098" y="3093789"/>
            <a:ext cx="207746" cy="20774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schemeClr val="tx1">
                  <a:lumMod val="85000"/>
                  <a:lumOff val="15000"/>
                </a:schemeClr>
              </a:solidFill>
              <a:latin typeface="Heebo" pitchFamily="2" charset="-79"/>
              <a:ea typeface="Roboto" panose="02000000000000000000" pitchFamily="2" charset="0"/>
            </a:endParaRPr>
          </a:p>
        </p:txBody>
      </p:sp>
      <p:sp>
        <p:nvSpPr>
          <p:cNvPr id="25" name="TextBox 24">
            <a:extLst>
              <a:ext uri="{FF2B5EF4-FFF2-40B4-BE49-F238E27FC236}">
                <a16:creationId xmlns:a16="http://schemas.microsoft.com/office/drawing/2014/main" id="{873549FD-28BD-4343-85F3-0AD907376DF8}"/>
              </a:ext>
            </a:extLst>
          </p:cNvPr>
          <p:cNvSpPr txBox="1"/>
          <p:nvPr/>
        </p:nvSpPr>
        <p:spPr>
          <a:xfrm>
            <a:off x="1724513" y="3898667"/>
            <a:ext cx="1594508" cy="282770"/>
          </a:xfrm>
          <a:prstGeom prst="rect">
            <a:avLst/>
          </a:prstGeom>
          <a:noFill/>
        </p:spPr>
        <p:txBody>
          <a:bodyPr wrap="square" rtlCol="0">
            <a:spAutoFit/>
          </a:bodyPr>
          <a:lstStyle/>
          <a:p>
            <a:pPr defTabSz="685800">
              <a:lnSpc>
                <a:spcPct val="150000"/>
              </a:lnSpc>
            </a:pPr>
            <a:r>
              <a:rPr lang="pt-BR" sz="900" dirty="0">
                <a:solidFill>
                  <a:schemeClr val="tx1">
                    <a:lumMod val="50000"/>
                    <a:lumOff val="50000"/>
                  </a:schemeClr>
                </a:solidFill>
                <a:latin typeface="Heebo" pitchFamily="2" charset="-79"/>
                <a:ea typeface="Roboto" panose="02000000000000000000" pitchFamily="2" charset="0"/>
                <a:cs typeface="Rubik" pitchFamily="2" charset="-79"/>
              </a:rPr>
              <a:t>2016 -2018</a:t>
            </a:r>
          </a:p>
        </p:txBody>
      </p:sp>
      <p:sp>
        <p:nvSpPr>
          <p:cNvPr id="38" name="Rounded Rectangle 9">
            <a:extLst>
              <a:ext uri="{FF2B5EF4-FFF2-40B4-BE49-F238E27FC236}">
                <a16:creationId xmlns:a16="http://schemas.microsoft.com/office/drawing/2014/main" id="{672D06B8-C189-48F0-0F92-518C4C328424}"/>
              </a:ext>
            </a:extLst>
          </p:cNvPr>
          <p:cNvSpPr/>
          <p:nvPr/>
        </p:nvSpPr>
        <p:spPr>
          <a:xfrm>
            <a:off x="181535" y="178174"/>
            <a:ext cx="490817" cy="4787153"/>
          </a:xfrm>
          <a:prstGeom prst="roundRect">
            <a:avLst>
              <a:gd name="adj" fmla="val 22147"/>
            </a:avLst>
          </a:prstGeom>
          <a:solidFill>
            <a:schemeClr val="accent1"/>
          </a:solidFill>
          <a:ln>
            <a:no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39" name="Rounded Rectangle 18">
            <a:extLst>
              <a:ext uri="{FF2B5EF4-FFF2-40B4-BE49-F238E27FC236}">
                <a16:creationId xmlns:a16="http://schemas.microsoft.com/office/drawing/2014/main" id="{D25BCD5B-F4BB-CCCA-5B60-942264300774}"/>
              </a:ext>
            </a:extLst>
          </p:cNvPr>
          <p:cNvSpPr/>
          <p:nvPr/>
        </p:nvSpPr>
        <p:spPr>
          <a:xfrm>
            <a:off x="386704" y="293837"/>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40" name="TextBox 34">
            <a:extLst>
              <a:ext uri="{FF2B5EF4-FFF2-40B4-BE49-F238E27FC236}">
                <a16:creationId xmlns:a16="http://schemas.microsoft.com/office/drawing/2014/main" id="{3993331B-8178-40E6-486C-ABB429E93686}"/>
              </a:ext>
            </a:extLst>
          </p:cNvPr>
          <p:cNvSpPr txBox="1"/>
          <p:nvPr/>
        </p:nvSpPr>
        <p:spPr>
          <a:xfrm rot="16200000">
            <a:off x="-709740" y="2448639"/>
            <a:ext cx="2273379" cy="246221"/>
          </a:xfrm>
          <a:prstGeom prst="rect">
            <a:avLst/>
          </a:prstGeom>
          <a:noFill/>
        </p:spPr>
        <p:txBody>
          <a:bodyPr wrap="none" rtlCol="0">
            <a:spAutoFit/>
          </a:bodyPr>
          <a:lstStyle/>
          <a:p>
            <a:pPr defTabSz="685800"/>
            <a:r>
              <a:rPr lang="pt-BR" sz="1000" dirty="0">
                <a:solidFill>
                  <a:schemeClr val="bg1">
                    <a:lumMod val="85000"/>
                  </a:schemeClr>
                </a:solidFill>
                <a:latin typeface="Heebo" pitchFamily="2" charset="-79"/>
                <a:ea typeface="Roboto" panose="02000000000000000000" pitchFamily="2" charset="0"/>
              </a:rPr>
              <a:t>Nome Sobrenome - Área de atuação</a:t>
            </a:r>
          </a:p>
        </p:txBody>
      </p:sp>
      <p:sp>
        <p:nvSpPr>
          <p:cNvPr id="41" name="Rounded Rectangle 18">
            <a:extLst>
              <a:ext uri="{FF2B5EF4-FFF2-40B4-BE49-F238E27FC236}">
                <a16:creationId xmlns:a16="http://schemas.microsoft.com/office/drawing/2014/main" id="{6E50CDA5-C5BB-9704-98EA-927F2E3AA027}"/>
              </a:ext>
            </a:extLst>
          </p:cNvPr>
          <p:cNvSpPr/>
          <p:nvPr/>
        </p:nvSpPr>
        <p:spPr>
          <a:xfrm>
            <a:off x="386704" y="4113362"/>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46" name="TextBox 24">
            <a:extLst>
              <a:ext uri="{FF2B5EF4-FFF2-40B4-BE49-F238E27FC236}">
                <a16:creationId xmlns:a16="http://schemas.microsoft.com/office/drawing/2014/main" id="{AF25C787-D482-D3EC-8329-1DE9F86AB7F9}"/>
              </a:ext>
            </a:extLst>
          </p:cNvPr>
          <p:cNvSpPr txBox="1"/>
          <p:nvPr/>
        </p:nvSpPr>
        <p:spPr>
          <a:xfrm>
            <a:off x="1421208" y="1005801"/>
            <a:ext cx="4867326" cy="646331"/>
          </a:xfrm>
          <a:prstGeom prst="rect">
            <a:avLst/>
          </a:prstGeom>
          <a:noFill/>
        </p:spPr>
        <p:txBody>
          <a:bodyPr wrap="square" rtlCol="0">
            <a:spAutoFit/>
          </a:bodyPr>
          <a:lstStyle/>
          <a:p>
            <a:pPr defTabSz="685800"/>
            <a:r>
              <a:rPr lang="pt-BR" sz="3600" b="1" dirty="0">
                <a:solidFill>
                  <a:schemeClr val="tx1">
                    <a:lumMod val="85000"/>
                    <a:lumOff val="15000"/>
                  </a:schemeClr>
                </a:solidFill>
                <a:latin typeface="Playfair Display" pitchFamily="2" charset="0"/>
                <a:ea typeface="Roboto" panose="02000000000000000000" pitchFamily="2" charset="0"/>
              </a:rPr>
              <a:t>Últimas experiências</a:t>
            </a:r>
          </a:p>
        </p:txBody>
      </p:sp>
      <p:sp>
        <p:nvSpPr>
          <p:cNvPr id="52" name="TextBox 15">
            <a:extLst>
              <a:ext uri="{FF2B5EF4-FFF2-40B4-BE49-F238E27FC236}">
                <a16:creationId xmlns:a16="http://schemas.microsoft.com/office/drawing/2014/main" id="{43042904-267D-D3CA-90F0-532B3ACF6949}"/>
              </a:ext>
            </a:extLst>
          </p:cNvPr>
          <p:cNvSpPr txBox="1"/>
          <p:nvPr/>
        </p:nvSpPr>
        <p:spPr>
          <a:xfrm>
            <a:off x="4239113" y="3361321"/>
            <a:ext cx="1753473" cy="314510"/>
          </a:xfrm>
          <a:prstGeom prst="rect">
            <a:avLst/>
          </a:prstGeom>
          <a:noFill/>
        </p:spPr>
        <p:txBody>
          <a:bodyPr wrap="square" rtlCol="0">
            <a:spAutoFit/>
          </a:bodyPr>
          <a:lstStyle/>
          <a:p>
            <a:pPr defTabSz="685800">
              <a:lnSpc>
                <a:spcPct val="150000"/>
              </a:lnSpc>
            </a:pPr>
            <a:r>
              <a:rPr lang="pt-BR" sz="1050" b="1" dirty="0">
                <a:solidFill>
                  <a:schemeClr val="tx1">
                    <a:lumMod val="85000"/>
                    <a:lumOff val="15000"/>
                  </a:schemeClr>
                </a:solidFill>
                <a:latin typeface="Heebo" pitchFamily="2" charset="-79"/>
                <a:ea typeface="Roboto" panose="02000000000000000000" pitchFamily="2" charset="0"/>
                <a:cs typeface="Rubik Medium" pitchFamily="2" charset="-79"/>
              </a:rPr>
              <a:t>Nome do cargo</a:t>
            </a:r>
          </a:p>
        </p:txBody>
      </p:sp>
      <p:sp>
        <p:nvSpPr>
          <p:cNvPr id="53" name="TextBox 16">
            <a:extLst>
              <a:ext uri="{FF2B5EF4-FFF2-40B4-BE49-F238E27FC236}">
                <a16:creationId xmlns:a16="http://schemas.microsoft.com/office/drawing/2014/main" id="{C876419B-4D53-5EC8-5CB8-51484108A9C5}"/>
              </a:ext>
            </a:extLst>
          </p:cNvPr>
          <p:cNvSpPr txBox="1"/>
          <p:nvPr/>
        </p:nvSpPr>
        <p:spPr>
          <a:xfrm>
            <a:off x="4239113" y="3683483"/>
            <a:ext cx="1594508" cy="282770"/>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Heebo" pitchFamily="2" charset="-79"/>
                <a:ea typeface="Roboto" panose="02000000000000000000" pitchFamily="2" charset="0"/>
                <a:cs typeface="Rubik" pitchFamily="2" charset="-79"/>
              </a:rPr>
              <a:t>nome da empresa</a:t>
            </a:r>
          </a:p>
        </p:txBody>
      </p:sp>
      <p:sp>
        <p:nvSpPr>
          <p:cNvPr id="54" name="TextBox 24">
            <a:extLst>
              <a:ext uri="{FF2B5EF4-FFF2-40B4-BE49-F238E27FC236}">
                <a16:creationId xmlns:a16="http://schemas.microsoft.com/office/drawing/2014/main" id="{4995C4B5-F3E4-595C-4053-27C1286E32A8}"/>
              </a:ext>
            </a:extLst>
          </p:cNvPr>
          <p:cNvSpPr txBox="1"/>
          <p:nvPr/>
        </p:nvSpPr>
        <p:spPr>
          <a:xfrm>
            <a:off x="4239113" y="3898667"/>
            <a:ext cx="1594508" cy="282770"/>
          </a:xfrm>
          <a:prstGeom prst="rect">
            <a:avLst/>
          </a:prstGeom>
          <a:noFill/>
        </p:spPr>
        <p:txBody>
          <a:bodyPr wrap="square" rtlCol="0">
            <a:spAutoFit/>
          </a:bodyPr>
          <a:lstStyle/>
          <a:p>
            <a:pPr defTabSz="685800">
              <a:lnSpc>
                <a:spcPct val="150000"/>
              </a:lnSpc>
            </a:pPr>
            <a:r>
              <a:rPr lang="pt-BR" sz="900" dirty="0">
                <a:solidFill>
                  <a:schemeClr val="tx1">
                    <a:lumMod val="50000"/>
                    <a:lumOff val="50000"/>
                  </a:schemeClr>
                </a:solidFill>
                <a:latin typeface="Heebo" pitchFamily="2" charset="-79"/>
                <a:ea typeface="Roboto" panose="02000000000000000000" pitchFamily="2" charset="0"/>
                <a:cs typeface="Rubik" pitchFamily="2" charset="-79"/>
              </a:rPr>
              <a:t>2016 -2018</a:t>
            </a:r>
          </a:p>
        </p:txBody>
      </p:sp>
      <p:sp>
        <p:nvSpPr>
          <p:cNvPr id="55" name="TextBox 15">
            <a:extLst>
              <a:ext uri="{FF2B5EF4-FFF2-40B4-BE49-F238E27FC236}">
                <a16:creationId xmlns:a16="http://schemas.microsoft.com/office/drawing/2014/main" id="{57F27EA8-567B-E085-68B3-D333E117DF24}"/>
              </a:ext>
            </a:extLst>
          </p:cNvPr>
          <p:cNvSpPr txBox="1"/>
          <p:nvPr/>
        </p:nvSpPr>
        <p:spPr>
          <a:xfrm>
            <a:off x="6763238" y="3361321"/>
            <a:ext cx="1753473" cy="314510"/>
          </a:xfrm>
          <a:prstGeom prst="rect">
            <a:avLst/>
          </a:prstGeom>
          <a:noFill/>
        </p:spPr>
        <p:txBody>
          <a:bodyPr wrap="square" rtlCol="0">
            <a:spAutoFit/>
          </a:bodyPr>
          <a:lstStyle/>
          <a:p>
            <a:pPr defTabSz="685800">
              <a:lnSpc>
                <a:spcPct val="150000"/>
              </a:lnSpc>
            </a:pPr>
            <a:r>
              <a:rPr lang="pt-BR" sz="1050" b="1" dirty="0">
                <a:solidFill>
                  <a:schemeClr val="tx1">
                    <a:lumMod val="85000"/>
                    <a:lumOff val="15000"/>
                  </a:schemeClr>
                </a:solidFill>
                <a:latin typeface="Heebo" pitchFamily="2" charset="-79"/>
                <a:ea typeface="Roboto" panose="02000000000000000000" pitchFamily="2" charset="0"/>
                <a:cs typeface="Rubik Medium" pitchFamily="2" charset="-79"/>
              </a:rPr>
              <a:t>Nome do cargo</a:t>
            </a:r>
          </a:p>
        </p:txBody>
      </p:sp>
      <p:sp>
        <p:nvSpPr>
          <p:cNvPr id="56" name="TextBox 16">
            <a:extLst>
              <a:ext uri="{FF2B5EF4-FFF2-40B4-BE49-F238E27FC236}">
                <a16:creationId xmlns:a16="http://schemas.microsoft.com/office/drawing/2014/main" id="{B72AB986-92B5-002C-C3BE-FE75CA9379B9}"/>
              </a:ext>
            </a:extLst>
          </p:cNvPr>
          <p:cNvSpPr txBox="1"/>
          <p:nvPr/>
        </p:nvSpPr>
        <p:spPr>
          <a:xfrm>
            <a:off x="6763238" y="3683483"/>
            <a:ext cx="1594508" cy="282770"/>
          </a:xfrm>
          <a:prstGeom prst="rect">
            <a:avLst/>
          </a:prstGeom>
          <a:noFill/>
        </p:spPr>
        <p:txBody>
          <a:bodyPr wrap="square" rtlCol="0">
            <a:spAutoFit/>
          </a:bodyPr>
          <a:lstStyle/>
          <a:p>
            <a:pPr defTabSz="685800">
              <a:lnSpc>
                <a:spcPct val="150000"/>
              </a:lnSpc>
            </a:pPr>
            <a:r>
              <a:rPr lang="pt-BR" sz="900" dirty="0">
                <a:solidFill>
                  <a:schemeClr val="tx1">
                    <a:lumMod val="85000"/>
                    <a:lumOff val="15000"/>
                  </a:schemeClr>
                </a:solidFill>
                <a:latin typeface="Heebo" pitchFamily="2" charset="-79"/>
                <a:ea typeface="Roboto" panose="02000000000000000000" pitchFamily="2" charset="0"/>
                <a:cs typeface="Rubik" pitchFamily="2" charset="-79"/>
              </a:rPr>
              <a:t>nome da empresa</a:t>
            </a:r>
          </a:p>
        </p:txBody>
      </p:sp>
      <p:sp>
        <p:nvSpPr>
          <p:cNvPr id="57" name="TextBox 24">
            <a:extLst>
              <a:ext uri="{FF2B5EF4-FFF2-40B4-BE49-F238E27FC236}">
                <a16:creationId xmlns:a16="http://schemas.microsoft.com/office/drawing/2014/main" id="{FAC61DA0-1119-C7AE-B3C9-AC5370AAE978}"/>
              </a:ext>
            </a:extLst>
          </p:cNvPr>
          <p:cNvSpPr txBox="1"/>
          <p:nvPr/>
        </p:nvSpPr>
        <p:spPr>
          <a:xfrm>
            <a:off x="6763238" y="3898667"/>
            <a:ext cx="1594508" cy="282770"/>
          </a:xfrm>
          <a:prstGeom prst="rect">
            <a:avLst/>
          </a:prstGeom>
          <a:noFill/>
        </p:spPr>
        <p:txBody>
          <a:bodyPr wrap="square" rtlCol="0">
            <a:spAutoFit/>
          </a:bodyPr>
          <a:lstStyle/>
          <a:p>
            <a:pPr defTabSz="685800">
              <a:lnSpc>
                <a:spcPct val="150000"/>
              </a:lnSpc>
            </a:pPr>
            <a:r>
              <a:rPr lang="pt-BR" sz="900" dirty="0">
                <a:solidFill>
                  <a:schemeClr val="tx1">
                    <a:lumMod val="50000"/>
                    <a:lumOff val="50000"/>
                  </a:schemeClr>
                </a:solidFill>
                <a:latin typeface="Heebo" pitchFamily="2" charset="-79"/>
                <a:ea typeface="Roboto" panose="02000000000000000000" pitchFamily="2" charset="0"/>
                <a:cs typeface="Rubik" pitchFamily="2" charset="-79"/>
              </a:rPr>
              <a:t>2016 -2018</a:t>
            </a:r>
          </a:p>
        </p:txBody>
      </p:sp>
      <p:sp>
        <p:nvSpPr>
          <p:cNvPr id="62" name="TextBox 10">
            <a:extLst>
              <a:ext uri="{FF2B5EF4-FFF2-40B4-BE49-F238E27FC236}">
                <a16:creationId xmlns:a16="http://schemas.microsoft.com/office/drawing/2014/main" id="{4BB9EC26-5671-992D-C899-2626EB6424FB}"/>
              </a:ext>
            </a:extLst>
          </p:cNvPr>
          <p:cNvSpPr txBox="1"/>
          <p:nvPr/>
        </p:nvSpPr>
        <p:spPr>
          <a:xfrm>
            <a:off x="1408593" y="826352"/>
            <a:ext cx="930063" cy="230832"/>
          </a:xfrm>
          <a:prstGeom prst="rect">
            <a:avLst/>
          </a:prstGeom>
          <a:noFill/>
        </p:spPr>
        <p:txBody>
          <a:bodyPr wrap="none" rtlCol="0">
            <a:spAutoFit/>
          </a:bodyPr>
          <a:lstStyle/>
          <a:p>
            <a:pPr defTabSz="685800"/>
            <a:r>
              <a:rPr lang="pt-BR" sz="900" dirty="0">
                <a:solidFill>
                  <a:schemeClr val="tx1">
                    <a:lumMod val="85000"/>
                    <a:lumOff val="15000"/>
                  </a:schemeClr>
                </a:solidFill>
                <a:latin typeface="Heebo" pitchFamily="2" charset="-79"/>
                <a:ea typeface="Roboto" panose="02000000000000000000" pitchFamily="2" charset="0"/>
              </a:rPr>
              <a:t>QUEM SOU EU</a:t>
            </a:r>
          </a:p>
        </p:txBody>
      </p:sp>
      <p:cxnSp>
        <p:nvCxnSpPr>
          <p:cNvPr id="63" name="Straight Connector 11">
            <a:extLst>
              <a:ext uri="{FF2B5EF4-FFF2-40B4-BE49-F238E27FC236}">
                <a16:creationId xmlns:a16="http://schemas.microsoft.com/office/drawing/2014/main" id="{5D7559B0-DC08-806F-268F-34B79E31C67C}"/>
              </a:ext>
            </a:extLst>
          </p:cNvPr>
          <p:cNvCxnSpPr>
            <a:cxnSpLocks/>
          </p:cNvCxnSpPr>
          <p:nvPr/>
        </p:nvCxnSpPr>
        <p:spPr>
          <a:xfrm>
            <a:off x="2297559" y="93022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2233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1A3F42EC-6C23-6B4B-AD9E-3A72BF02A1BE}"/>
              </a:ext>
            </a:extLst>
          </p:cNvPr>
          <p:cNvSpPr txBox="1"/>
          <p:nvPr/>
        </p:nvSpPr>
        <p:spPr>
          <a:xfrm>
            <a:off x="1463560" y="2703725"/>
            <a:ext cx="1594508" cy="325089"/>
          </a:xfrm>
          <a:prstGeom prst="rect">
            <a:avLst/>
          </a:prstGeom>
          <a:noFill/>
        </p:spPr>
        <p:txBody>
          <a:bodyPr wrap="square" rtlCol="0">
            <a:spAutoFit/>
          </a:bodyPr>
          <a:lstStyle/>
          <a:p>
            <a:pPr defTabSz="685800">
              <a:lnSpc>
                <a:spcPct val="150000"/>
              </a:lnSpc>
            </a:pPr>
            <a:r>
              <a:rPr lang="pt-BR" sz="1100" b="1" dirty="0">
                <a:solidFill>
                  <a:schemeClr val="tx1">
                    <a:lumMod val="85000"/>
                    <a:lumOff val="15000"/>
                  </a:schemeClr>
                </a:solidFill>
                <a:latin typeface="Heebo" pitchFamily="2" charset="-79"/>
                <a:ea typeface="Roboto" panose="02000000000000000000" pitchFamily="2" charset="0"/>
                <a:cs typeface="Rubik Medium" pitchFamily="2" charset="-79"/>
              </a:rPr>
              <a:t>Habilidade</a:t>
            </a:r>
          </a:p>
        </p:txBody>
      </p:sp>
      <p:sp>
        <p:nvSpPr>
          <p:cNvPr id="16" name="TextBox 15">
            <a:extLst>
              <a:ext uri="{FF2B5EF4-FFF2-40B4-BE49-F238E27FC236}">
                <a16:creationId xmlns:a16="http://schemas.microsoft.com/office/drawing/2014/main" id="{EDE7AFAA-6A8B-044B-9371-4636E2618677}"/>
              </a:ext>
            </a:extLst>
          </p:cNvPr>
          <p:cNvSpPr txBox="1"/>
          <p:nvPr/>
        </p:nvSpPr>
        <p:spPr>
          <a:xfrm>
            <a:off x="2726767" y="2703725"/>
            <a:ext cx="1594508" cy="325089"/>
          </a:xfrm>
          <a:prstGeom prst="rect">
            <a:avLst/>
          </a:prstGeom>
          <a:noFill/>
        </p:spPr>
        <p:txBody>
          <a:bodyPr wrap="square" rtlCol="0">
            <a:spAutoFit/>
          </a:bodyPr>
          <a:lstStyle/>
          <a:p>
            <a:pPr algn="r" defTabSz="685800">
              <a:lnSpc>
                <a:spcPct val="150000"/>
              </a:lnSpc>
            </a:pPr>
            <a:r>
              <a:rPr lang="pt-BR" sz="1100" b="1" dirty="0">
                <a:solidFill>
                  <a:schemeClr val="tx1">
                    <a:lumMod val="85000"/>
                    <a:lumOff val="15000"/>
                  </a:schemeClr>
                </a:solidFill>
                <a:latin typeface="Heebo" pitchFamily="2" charset="-79"/>
                <a:ea typeface="Roboto" panose="02000000000000000000" pitchFamily="2" charset="0"/>
                <a:cs typeface="Rubik Medium" pitchFamily="2" charset="-79"/>
              </a:rPr>
              <a:t>85%</a:t>
            </a:r>
          </a:p>
        </p:txBody>
      </p:sp>
      <p:cxnSp>
        <p:nvCxnSpPr>
          <p:cNvPr id="18" name="Straight Connector 17">
            <a:extLst>
              <a:ext uri="{FF2B5EF4-FFF2-40B4-BE49-F238E27FC236}">
                <a16:creationId xmlns:a16="http://schemas.microsoft.com/office/drawing/2014/main" id="{5BD15D66-C969-AA4A-B4A0-E430700E8299}"/>
              </a:ext>
            </a:extLst>
          </p:cNvPr>
          <p:cNvCxnSpPr>
            <a:cxnSpLocks/>
          </p:cNvCxnSpPr>
          <p:nvPr/>
        </p:nvCxnSpPr>
        <p:spPr>
          <a:xfrm>
            <a:off x="1541803" y="3121257"/>
            <a:ext cx="2769946" cy="0"/>
          </a:xfrm>
          <a:prstGeom prst="line">
            <a:avLst/>
          </a:prstGeom>
          <a:ln w="76200" cap="rnd">
            <a:solidFill>
              <a:schemeClr val="bg1">
                <a:lumMod val="85000"/>
              </a:schemeClr>
            </a:solidFill>
            <a:beve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503EEFA-F5B1-EA44-87AE-1A206D903FDB}"/>
              </a:ext>
            </a:extLst>
          </p:cNvPr>
          <p:cNvCxnSpPr>
            <a:cxnSpLocks/>
          </p:cNvCxnSpPr>
          <p:nvPr/>
        </p:nvCxnSpPr>
        <p:spPr>
          <a:xfrm>
            <a:off x="1541803" y="3121257"/>
            <a:ext cx="2198447" cy="0"/>
          </a:xfrm>
          <a:prstGeom prst="line">
            <a:avLst/>
          </a:prstGeom>
          <a:ln w="76200" cap="rnd">
            <a:solidFill>
              <a:schemeClr val="accent2"/>
            </a:solidFill>
            <a:beve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29ED8C3-7161-C244-A61A-12843F6776C7}"/>
              </a:ext>
            </a:extLst>
          </p:cNvPr>
          <p:cNvSpPr txBox="1"/>
          <p:nvPr/>
        </p:nvSpPr>
        <p:spPr>
          <a:xfrm>
            <a:off x="1463560" y="3363916"/>
            <a:ext cx="1594508" cy="325089"/>
          </a:xfrm>
          <a:prstGeom prst="rect">
            <a:avLst/>
          </a:prstGeom>
          <a:noFill/>
        </p:spPr>
        <p:txBody>
          <a:bodyPr wrap="square" rtlCol="0">
            <a:spAutoFit/>
          </a:bodyPr>
          <a:lstStyle/>
          <a:p>
            <a:pPr defTabSz="685800">
              <a:lnSpc>
                <a:spcPct val="150000"/>
              </a:lnSpc>
            </a:pPr>
            <a:r>
              <a:rPr lang="pt-BR" sz="1100" b="1" dirty="0">
                <a:solidFill>
                  <a:schemeClr val="tx1">
                    <a:lumMod val="85000"/>
                    <a:lumOff val="15000"/>
                  </a:schemeClr>
                </a:solidFill>
                <a:latin typeface="Heebo" pitchFamily="2" charset="-79"/>
                <a:ea typeface="Roboto" panose="02000000000000000000" pitchFamily="2" charset="0"/>
                <a:cs typeface="Rubik Medium" pitchFamily="2" charset="-79"/>
              </a:rPr>
              <a:t>Habilidade</a:t>
            </a:r>
          </a:p>
        </p:txBody>
      </p:sp>
      <p:sp>
        <p:nvSpPr>
          <p:cNvPr id="22" name="TextBox 21">
            <a:extLst>
              <a:ext uri="{FF2B5EF4-FFF2-40B4-BE49-F238E27FC236}">
                <a16:creationId xmlns:a16="http://schemas.microsoft.com/office/drawing/2014/main" id="{AF8EF030-422B-094D-8E04-7477F6F10FE3}"/>
              </a:ext>
            </a:extLst>
          </p:cNvPr>
          <p:cNvSpPr txBox="1"/>
          <p:nvPr/>
        </p:nvSpPr>
        <p:spPr>
          <a:xfrm>
            <a:off x="2726767" y="3363916"/>
            <a:ext cx="1594508" cy="325089"/>
          </a:xfrm>
          <a:prstGeom prst="rect">
            <a:avLst/>
          </a:prstGeom>
          <a:noFill/>
        </p:spPr>
        <p:txBody>
          <a:bodyPr wrap="square" rtlCol="0">
            <a:spAutoFit/>
          </a:bodyPr>
          <a:lstStyle/>
          <a:p>
            <a:pPr algn="r" defTabSz="685800">
              <a:lnSpc>
                <a:spcPct val="150000"/>
              </a:lnSpc>
            </a:pPr>
            <a:r>
              <a:rPr lang="pt-BR" sz="1100" b="1" dirty="0">
                <a:solidFill>
                  <a:schemeClr val="tx1">
                    <a:lumMod val="85000"/>
                    <a:lumOff val="15000"/>
                  </a:schemeClr>
                </a:solidFill>
                <a:latin typeface="Heebo" pitchFamily="2" charset="-79"/>
                <a:ea typeface="Roboto" panose="02000000000000000000" pitchFamily="2" charset="0"/>
                <a:cs typeface="Rubik Medium" pitchFamily="2" charset="-79"/>
              </a:rPr>
              <a:t>90%</a:t>
            </a:r>
          </a:p>
        </p:txBody>
      </p:sp>
      <p:cxnSp>
        <p:nvCxnSpPr>
          <p:cNvPr id="24" name="Straight Connector 23">
            <a:extLst>
              <a:ext uri="{FF2B5EF4-FFF2-40B4-BE49-F238E27FC236}">
                <a16:creationId xmlns:a16="http://schemas.microsoft.com/office/drawing/2014/main" id="{89ABC9EB-70CF-B744-9D0D-20B67533C3FE}"/>
              </a:ext>
            </a:extLst>
          </p:cNvPr>
          <p:cNvCxnSpPr>
            <a:cxnSpLocks/>
          </p:cNvCxnSpPr>
          <p:nvPr/>
        </p:nvCxnSpPr>
        <p:spPr>
          <a:xfrm>
            <a:off x="1541803" y="3781448"/>
            <a:ext cx="2769946" cy="0"/>
          </a:xfrm>
          <a:prstGeom prst="line">
            <a:avLst/>
          </a:prstGeom>
          <a:ln w="76200" cap="rnd">
            <a:solidFill>
              <a:schemeClr val="bg1">
                <a:lumMod val="85000"/>
              </a:schemeClr>
            </a:solidFill>
            <a:beve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DE1ED76-8385-8C48-A100-4363F614C471}"/>
              </a:ext>
            </a:extLst>
          </p:cNvPr>
          <p:cNvCxnSpPr>
            <a:cxnSpLocks/>
          </p:cNvCxnSpPr>
          <p:nvPr/>
        </p:nvCxnSpPr>
        <p:spPr>
          <a:xfrm>
            <a:off x="1541803" y="3781448"/>
            <a:ext cx="2407997" cy="0"/>
          </a:xfrm>
          <a:prstGeom prst="line">
            <a:avLst/>
          </a:prstGeom>
          <a:ln w="76200" cap="rnd">
            <a:solidFill>
              <a:schemeClr val="accent2"/>
            </a:solidFill>
            <a:beve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DE6E30A7-971E-534C-A170-BAA09C8759EE}"/>
              </a:ext>
            </a:extLst>
          </p:cNvPr>
          <p:cNvSpPr txBox="1"/>
          <p:nvPr/>
        </p:nvSpPr>
        <p:spPr>
          <a:xfrm>
            <a:off x="1463560" y="4024106"/>
            <a:ext cx="1594508" cy="325089"/>
          </a:xfrm>
          <a:prstGeom prst="rect">
            <a:avLst/>
          </a:prstGeom>
          <a:noFill/>
        </p:spPr>
        <p:txBody>
          <a:bodyPr wrap="square" rtlCol="0">
            <a:spAutoFit/>
          </a:bodyPr>
          <a:lstStyle/>
          <a:p>
            <a:pPr defTabSz="685800">
              <a:lnSpc>
                <a:spcPct val="150000"/>
              </a:lnSpc>
            </a:pPr>
            <a:r>
              <a:rPr lang="pt-BR" sz="1100" b="1" dirty="0">
                <a:solidFill>
                  <a:schemeClr val="tx1">
                    <a:lumMod val="85000"/>
                    <a:lumOff val="15000"/>
                  </a:schemeClr>
                </a:solidFill>
                <a:latin typeface="Heebo" pitchFamily="2" charset="-79"/>
                <a:ea typeface="Roboto" panose="02000000000000000000" pitchFamily="2" charset="0"/>
                <a:cs typeface="Rubik Medium" pitchFamily="2" charset="-79"/>
              </a:rPr>
              <a:t>Habilidade</a:t>
            </a:r>
          </a:p>
        </p:txBody>
      </p:sp>
      <p:sp>
        <p:nvSpPr>
          <p:cNvPr id="28" name="TextBox 27">
            <a:extLst>
              <a:ext uri="{FF2B5EF4-FFF2-40B4-BE49-F238E27FC236}">
                <a16:creationId xmlns:a16="http://schemas.microsoft.com/office/drawing/2014/main" id="{D9B686BA-D10E-3545-BCEE-A87AB62184EA}"/>
              </a:ext>
            </a:extLst>
          </p:cNvPr>
          <p:cNvSpPr txBox="1"/>
          <p:nvPr/>
        </p:nvSpPr>
        <p:spPr>
          <a:xfrm>
            <a:off x="2726767" y="4024106"/>
            <a:ext cx="1594508" cy="325089"/>
          </a:xfrm>
          <a:prstGeom prst="rect">
            <a:avLst/>
          </a:prstGeom>
          <a:noFill/>
        </p:spPr>
        <p:txBody>
          <a:bodyPr wrap="square" rtlCol="0">
            <a:spAutoFit/>
          </a:bodyPr>
          <a:lstStyle/>
          <a:p>
            <a:pPr algn="r" defTabSz="685800">
              <a:lnSpc>
                <a:spcPct val="150000"/>
              </a:lnSpc>
            </a:pPr>
            <a:r>
              <a:rPr lang="pt-BR" sz="1100" b="1" dirty="0">
                <a:solidFill>
                  <a:schemeClr val="tx1">
                    <a:lumMod val="85000"/>
                    <a:lumOff val="15000"/>
                  </a:schemeClr>
                </a:solidFill>
                <a:latin typeface="Heebo" pitchFamily="2" charset="-79"/>
                <a:ea typeface="Roboto" panose="02000000000000000000" pitchFamily="2" charset="0"/>
                <a:cs typeface="Rubik Medium" pitchFamily="2" charset="-79"/>
              </a:rPr>
              <a:t>80%</a:t>
            </a:r>
          </a:p>
        </p:txBody>
      </p:sp>
      <p:cxnSp>
        <p:nvCxnSpPr>
          <p:cNvPr id="30" name="Straight Connector 29">
            <a:extLst>
              <a:ext uri="{FF2B5EF4-FFF2-40B4-BE49-F238E27FC236}">
                <a16:creationId xmlns:a16="http://schemas.microsoft.com/office/drawing/2014/main" id="{F9D1E55A-99D6-7740-B931-99632517639A}"/>
              </a:ext>
            </a:extLst>
          </p:cNvPr>
          <p:cNvCxnSpPr>
            <a:cxnSpLocks/>
          </p:cNvCxnSpPr>
          <p:nvPr/>
        </p:nvCxnSpPr>
        <p:spPr>
          <a:xfrm>
            <a:off x="1541803" y="4441638"/>
            <a:ext cx="2769946" cy="0"/>
          </a:xfrm>
          <a:prstGeom prst="line">
            <a:avLst/>
          </a:prstGeom>
          <a:ln w="76200" cap="rnd">
            <a:solidFill>
              <a:schemeClr val="bg1">
                <a:lumMod val="85000"/>
              </a:schemeClr>
            </a:solidFill>
            <a:beve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2C1F33E-C241-474F-BB43-B861FD5BD014}"/>
              </a:ext>
            </a:extLst>
          </p:cNvPr>
          <p:cNvCxnSpPr>
            <a:cxnSpLocks/>
          </p:cNvCxnSpPr>
          <p:nvPr/>
        </p:nvCxnSpPr>
        <p:spPr>
          <a:xfrm>
            <a:off x="1541803" y="4441638"/>
            <a:ext cx="1982218" cy="0"/>
          </a:xfrm>
          <a:prstGeom prst="line">
            <a:avLst/>
          </a:prstGeom>
          <a:ln w="76200" cap="rnd">
            <a:solidFill>
              <a:schemeClr val="accent2"/>
            </a:solidFill>
            <a:bevel/>
          </a:ln>
        </p:spPr>
        <p:style>
          <a:lnRef idx="1">
            <a:schemeClr val="accent1"/>
          </a:lnRef>
          <a:fillRef idx="0">
            <a:schemeClr val="accent1"/>
          </a:fillRef>
          <a:effectRef idx="0">
            <a:schemeClr val="accent1"/>
          </a:effectRef>
          <a:fontRef idx="minor">
            <a:schemeClr val="tx1"/>
          </a:fontRef>
        </p:style>
      </p:cxnSp>
      <p:sp>
        <p:nvSpPr>
          <p:cNvPr id="34" name="Rounded Rectangle 9">
            <a:extLst>
              <a:ext uri="{FF2B5EF4-FFF2-40B4-BE49-F238E27FC236}">
                <a16:creationId xmlns:a16="http://schemas.microsoft.com/office/drawing/2014/main" id="{35B660DE-1110-0424-C17B-AADEFD18F7B1}"/>
              </a:ext>
            </a:extLst>
          </p:cNvPr>
          <p:cNvSpPr/>
          <p:nvPr/>
        </p:nvSpPr>
        <p:spPr>
          <a:xfrm>
            <a:off x="181535" y="178174"/>
            <a:ext cx="490817" cy="4787153"/>
          </a:xfrm>
          <a:prstGeom prst="roundRect">
            <a:avLst>
              <a:gd name="adj" fmla="val 22147"/>
            </a:avLst>
          </a:prstGeom>
          <a:solidFill>
            <a:schemeClr val="accent1"/>
          </a:solidFill>
          <a:ln>
            <a:no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36" name="Rounded Rectangle 18">
            <a:extLst>
              <a:ext uri="{FF2B5EF4-FFF2-40B4-BE49-F238E27FC236}">
                <a16:creationId xmlns:a16="http://schemas.microsoft.com/office/drawing/2014/main" id="{9D5D5E90-E752-EDBE-C06A-17A96A43B6E7}"/>
              </a:ext>
            </a:extLst>
          </p:cNvPr>
          <p:cNvSpPr/>
          <p:nvPr/>
        </p:nvSpPr>
        <p:spPr>
          <a:xfrm>
            <a:off x="386704" y="293837"/>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37" name="TextBox 34">
            <a:extLst>
              <a:ext uri="{FF2B5EF4-FFF2-40B4-BE49-F238E27FC236}">
                <a16:creationId xmlns:a16="http://schemas.microsoft.com/office/drawing/2014/main" id="{42E16FA0-0128-0A35-457D-B8221ECFC5B5}"/>
              </a:ext>
            </a:extLst>
          </p:cNvPr>
          <p:cNvSpPr txBox="1"/>
          <p:nvPr/>
        </p:nvSpPr>
        <p:spPr>
          <a:xfrm rot="16200000">
            <a:off x="-709740" y="2448639"/>
            <a:ext cx="2273379" cy="246221"/>
          </a:xfrm>
          <a:prstGeom prst="rect">
            <a:avLst/>
          </a:prstGeom>
          <a:noFill/>
        </p:spPr>
        <p:txBody>
          <a:bodyPr wrap="none" rtlCol="0">
            <a:spAutoFit/>
          </a:bodyPr>
          <a:lstStyle/>
          <a:p>
            <a:pPr defTabSz="685800"/>
            <a:r>
              <a:rPr lang="pt-BR" sz="1000" dirty="0">
                <a:solidFill>
                  <a:schemeClr val="bg1">
                    <a:lumMod val="85000"/>
                  </a:schemeClr>
                </a:solidFill>
                <a:latin typeface="Heebo" pitchFamily="2" charset="-79"/>
                <a:ea typeface="Roboto" panose="02000000000000000000" pitchFamily="2" charset="0"/>
              </a:rPr>
              <a:t>Nome Sobrenome - Área de atuação</a:t>
            </a:r>
          </a:p>
        </p:txBody>
      </p:sp>
      <p:sp>
        <p:nvSpPr>
          <p:cNvPr id="39" name="Rounded Rectangle 18">
            <a:extLst>
              <a:ext uri="{FF2B5EF4-FFF2-40B4-BE49-F238E27FC236}">
                <a16:creationId xmlns:a16="http://schemas.microsoft.com/office/drawing/2014/main" id="{07BD3C72-D678-7DEA-ED76-14AF9D9DF85F}"/>
              </a:ext>
            </a:extLst>
          </p:cNvPr>
          <p:cNvSpPr/>
          <p:nvPr/>
        </p:nvSpPr>
        <p:spPr>
          <a:xfrm>
            <a:off x="386704" y="4113362"/>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40" name="TextBox 24">
            <a:extLst>
              <a:ext uri="{FF2B5EF4-FFF2-40B4-BE49-F238E27FC236}">
                <a16:creationId xmlns:a16="http://schemas.microsoft.com/office/drawing/2014/main" id="{6D7A72D0-9D07-E58F-6483-A626E45C7458}"/>
              </a:ext>
            </a:extLst>
          </p:cNvPr>
          <p:cNvSpPr txBox="1"/>
          <p:nvPr/>
        </p:nvSpPr>
        <p:spPr>
          <a:xfrm>
            <a:off x="1402158" y="1005801"/>
            <a:ext cx="3010157" cy="646331"/>
          </a:xfrm>
          <a:prstGeom prst="rect">
            <a:avLst/>
          </a:prstGeom>
          <a:noFill/>
        </p:spPr>
        <p:txBody>
          <a:bodyPr wrap="square" rtlCol="0">
            <a:spAutoFit/>
          </a:bodyPr>
          <a:lstStyle/>
          <a:p>
            <a:pPr defTabSz="685800"/>
            <a:r>
              <a:rPr lang="pt-BR" sz="3600" b="1" dirty="0">
                <a:solidFill>
                  <a:prstClr val="black">
                    <a:lumMod val="85000"/>
                    <a:lumOff val="15000"/>
                  </a:prstClr>
                </a:solidFill>
                <a:latin typeface="Playfair Display" pitchFamily="2" charset="0"/>
                <a:ea typeface="Roboto" panose="02000000000000000000" pitchFamily="2" charset="0"/>
              </a:rPr>
              <a:t>Habilidades</a:t>
            </a:r>
          </a:p>
        </p:txBody>
      </p:sp>
      <p:sp>
        <p:nvSpPr>
          <p:cNvPr id="41" name="TextBox 10">
            <a:extLst>
              <a:ext uri="{FF2B5EF4-FFF2-40B4-BE49-F238E27FC236}">
                <a16:creationId xmlns:a16="http://schemas.microsoft.com/office/drawing/2014/main" id="{3767E645-49F6-D7B8-BC58-3A2AFC37068A}"/>
              </a:ext>
            </a:extLst>
          </p:cNvPr>
          <p:cNvSpPr txBox="1"/>
          <p:nvPr/>
        </p:nvSpPr>
        <p:spPr>
          <a:xfrm>
            <a:off x="1408593" y="826352"/>
            <a:ext cx="930063" cy="230832"/>
          </a:xfrm>
          <a:prstGeom prst="rect">
            <a:avLst/>
          </a:prstGeom>
          <a:noFill/>
        </p:spPr>
        <p:txBody>
          <a:bodyPr wrap="none" rtlCol="0">
            <a:spAutoFit/>
          </a:bodyPr>
          <a:lstStyle/>
          <a:p>
            <a:pPr defTabSz="685800"/>
            <a:r>
              <a:rPr lang="pt-BR" sz="900" dirty="0">
                <a:solidFill>
                  <a:schemeClr val="tx1">
                    <a:lumMod val="85000"/>
                    <a:lumOff val="15000"/>
                  </a:schemeClr>
                </a:solidFill>
                <a:latin typeface="Heebo" pitchFamily="2" charset="-79"/>
                <a:ea typeface="Roboto" panose="02000000000000000000" pitchFamily="2" charset="0"/>
              </a:rPr>
              <a:t>QUEM SOU EU</a:t>
            </a:r>
          </a:p>
        </p:txBody>
      </p:sp>
      <p:cxnSp>
        <p:nvCxnSpPr>
          <p:cNvPr id="42" name="Straight Connector 11">
            <a:extLst>
              <a:ext uri="{FF2B5EF4-FFF2-40B4-BE49-F238E27FC236}">
                <a16:creationId xmlns:a16="http://schemas.microsoft.com/office/drawing/2014/main" id="{990BD506-94CD-ACD1-C50B-40D4AF9223C3}"/>
              </a:ext>
            </a:extLst>
          </p:cNvPr>
          <p:cNvCxnSpPr>
            <a:cxnSpLocks/>
          </p:cNvCxnSpPr>
          <p:nvPr/>
        </p:nvCxnSpPr>
        <p:spPr>
          <a:xfrm>
            <a:off x="2297559" y="93022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Espaço Reservado para Imagem 2">
            <a:extLst>
              <a:ext uri="{FF2B5EF4-FFF2-40B4-BE49-F238E27FC236}">
                <a16:creationId xmlns:a16="http://schemas.microsoft.com/office/drawing/2014/main" id="{74155589-6D6C-A36F-AFCC-4B6F90FFC118}"/>
              </a:ext>
            </a:extLst>
          </p:cNvPr>
          <p:cNvSpPr>
            <a:spLocks noGrp="1"/>
          </p:cNvSpPr>
          <p:nvPr>
            <p:ph type="pic" sz="quarter" idx="14"/>
          </p:nvPr>
        </p:nvSpPr>
        <p:spPr/>
        <p:txBody>
          <a:bodyPr/>
          <a:lstStyle/>
          <a:p>
            <a:endParaRPr lang="pt-BR"/>
          </a:p>
        </p:txBody>
      </p:sp>
      <p:sp>
        <p:nvSpPr>
          <p:cNvPr id="8" name="TextBox 14">
            <a:extLst>
              <a:ext uri="{FF2B5EF4-FFF2-40B4-BE49-F238E27FC236}">
                <a16:creationId xmlns:a16="http://schemas.microsoft.com/office/drawing/2014/main" id="{B458E734-6C08-4522-A2EB-3E93F2B96B58}"/>
              </a:ext>
            </a:extLst>
          </p:cNvPr>
          <p:cNvSpPr txBox="1"/>
          <p:nvPr/>
        </p:nvSpPr>
        <p:spPr>
          <a:xfrm>
            <a:off x="1463560" y="2043534"/>
            <a:ext cx="1594508" cy="325089"/>
          </a:xfrm>
          <a:prstGeom prst="rect">
            <a:avLst/>
          </a:prstGeom>
          <a:noFill/>
        </p:spPr>
        <p:txBody>
          <a:bodyPr wrap="square" rtlCol="0">
            <a:spAutoFit/>
          </a:bodyPr>
          <a:lstStyle/>
          <a:p>
            <a:pPr defTabSz="685800">
              <a:lnSpc>
                <a:spcPct val="150000"/>
              </a:lnSpc>
            </a:pPr>
            <a:r>
              <a:rPr lang="pt-BR" sz="1100" b="1" dirty="0">
                <a:solidFill>
                  <a:schemeClr val="tx1">
                    <a:lumMod val="85000"/>
                    <a:lumOff val="15000"/>
                  </a:schemeClr>
                </a:solidFill>
                <a:latin typeface="Heebo" pitchFamily="2" charset="-79"/>
                <a:ea typeface="Roboto" panose="02000000000000000000" pitchFamily="2" charset="0"/>
                <a:cs typeface="Rubik Medium" pitchFamily="2" charset="-79"/>
              </a:rPr>
              <a:t>Habilidade</a:t>
            </a:r>
          </a:p>
        </p:txBody>
      </p:sp>
      <p:sp>
        <p:nvSpPr>
          <p:cNvPr id="9" name="TextBox 15">
            <a:extLst>
              <a:ext uri="{FF2B5EF4-FFF2-40B4-BE49-F238E27FC236}">
                <a16:creationId xmlns:a16="http://schemas.microsoft.com/office/drawing/2014/main" id="{44E888E4-B33C-031C-65D5-6A73BC24A8FD}"/>
              </a:ext>
            </a:extLst>
          </p:cNvPr>
          <p:cNvSpPr txBox="1"/>
          <p:nvPr/>
        </p:nvSpPr>
        <p:spPr>
          <a:xfrm>
            <a:off x="2726767" y="2043534"/>
            <a:ext cx="1594508" cy="325089"/>
          </a:xfrm>
          <a:prstGeom prst="rect">
            <a:avLst/>
          </a:prstGeom>
          <a:noFill/>
        </p:spPr>
        <p:txBody>
          <a:bodyPr wrap="square" rtlCol="0">
            <a:spAutoFit/>
          </a:bodyPr>
          <a:lstStyle/>
          <a:p>
            <a:pPr algn="r" defTabSz="685800">
              <a:lnSpc>
                <a:spcPct val="150000"/>
              </a:lnSpc>
            </a:pPr>
            <a:r>
              <a:rPr lang="pt-BR" sz="1100" b="1" dirty="0">
                <a:solidFill>
                  <a:schemeClr val="tx1">
                    <a:lumMod val="85000"/>
                    <a:lumOff val="15000"/>
                  </a:schemeClr>
                </a:solidFill>
                <a:latin typeface="Heebo" pitchFamily="2" charset="-79"/>
                <a:ea typeface="Roboto" panose="02000000000000000000" pitchFamily="2" charset="0"/>
                <a:cs typeface="Rubik Medium" pitchFamily="2" charset="-79"/>
              </a:rPr>
              <a:t>85%</a:t>
            </a:r>
          </a:p>
        </p:txBody>
      </p:sp>
      <p:cxnSp>
        <p:nvCxnSpPr>
          <p:cNvPr id="10" name="Straight Connector 17">
            <a:extLst>
              <a:ext uri="{FF2B5EF4-FFF2-40B4-BE49-F238E27FC236}">
                <a16:creationId xmlns:a16="http://schemas.microsoft.com/office/drawing/2014/main" id="{344C9522-4FC0-2965-1195-AC722879C09F}"/>
              </a:ext>
            </a:extLst>
          </p:cNvPr>
          <p:cNvCxnSpPr>
            <a:cxnSpLocks/>
          </p:cNvCxnSpPr>
          <p:nvPr/>
        </p:nvCxnSpPr>
        <p:spPr>
          <a:xfrm>
            <a:off x="1541803" y="2461066"/>
            <a:ext cx="2769946" cy="0"/>
          </a:xfrm>
          <a:prstGeom prst="line">
            <a:avLst/>
          </a:prstGeom>
          <a:ln w="76200" cap="rnd">
            <a:solidFill>
              <a:schemeClr val="bg1">
                <a:lumMod val="85000"/>
              </a:schemeClr>
            </a:solidFill>
            <a:bevel/>
          </a:ln>
        </p:spPr>
        <p:style>
          <a:lnRef idx="1">
            <a:schemeClr val="accent1"/>
          </a:lnRef>
          <a:fillRef idx="0">
            <a:schemeClr val="accent1"/>
          </a:fillRef>
          <a:effectRef idx="0">
            <a:schemeClr val="accent1"/>
          </a:effectRef>
          <a:fontRef idx="minor">
            <a:schemeClr val="tx1"/>
          </a:fontRef>
        </p:style>
      </p:cxnSp>
      <p:cxnSp>
        <p:nvCxnSpPr>
          <p:cNvPr id="11" name="Straight Connector 18">
            <a:extLst>
              <a:ext uri="{FF2B5EF4-FFF2-40B4-BE49-F238E27FC236}">
                <a16:creationId xmlns:a16="http://schemas.microsoft.com/office/drawing/2014/main" id="{8A4982C0-27D7-76DC-3FC5-5FF395302C17}"/>
              </a:ext>
            </a:extLst>
          </p:cNvPr>
          <p:cNvCxnSpPr>
            <a:cxnSpLocks/>
          </p:cNvCxnSpPr>
          <p:nvPr/>
        </p:nvCxnSpPr>
        <p:spPr>
          <a:xfrm>
            <a:off x="1541803" y="2461066"/>
            <a:ext cx="2198447" cy="0"/>
          </a:xfrm>
          <a:prstGeom prst="line">
            <a:avLst/>
          </a:prstGeom>
          <a:ln w="76200" cap="rnd">
            <a:solidFill>
              <a:schemeClr val="accent2"/>
            </a:soli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23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5E62B209-6C30-48B5-A02D-6199C8088397}"/>
              </a:ext>
            </a:extLst>
          </p:cNvPr>
          <p:cNvSpPr txBox="1"/>
          <p:nvPr/>
        </p:nvSpPr>
        <p:spPr>
          <a:xfrm>
            <a:off x="1075218" y="2722963"/>
            <a:ext cx="2953857" cy="1451679"/>
          </a:xfrm>
          <a:prstGeom prst="rect">
            <a:avLst/>
          </a:prstGeom>
          <a:noFill/>
        </p:spPr>
        <p:txBody>
          <a:bodyPr wrap="square" rtlCol="0">
            <a:spAutoFit/>
          </a:bodyPr>
          <a:lstStyle>
            <a:defPPr>
              <a:defRPr lang="en-US"/>
            </a:defPPr>
            <a:lvl1pPr defTabSz="685800">
              <a:lnSpc>
                <a:spcPct val="150000"/>
              </a:lnSpc>
              <a:defRPr sz="900">
                <a:solidFill>
                  <a:schemeClr val="tx1">
                    <a:lumMod val="85000"/>
                    <a:lumOff val="15000"/>
                  </a:schemeClr>
                </a:solidFill>
                <a:latin typeface="Work Sans" pitchFamily="2" charset="0"/>
                <a:ea typeface="Open Sans" panose="020B0606030504020204" pitchFamily="34" charset="0"/>
                <a:cs typeface="Open Sans" panose="020B0606030504020204" pitchFamily="34" charset="0"/>
              </a:defRPr>
            </a:lvl1pPr>
          </a:lstStyle>
          <a:p>
            <a:r>
              <a:rPr lang="pt-BR" sz="1000" dirty="0">
                <a:solidFill>
                  <a:schemeClr val="tx1">
                    <a:lumMod val="85000"/>
                    <a:lumOff val="15000"/>
                  </a:schemeClr>
                </a:solidFill>
                <a:latin typeface="Heebo" pitchFamily="2" charset="-79"/>
                <a:ea typeface="Roboto" panose="02000000000000000000" pitchFamily="2" charset="0"/>
                <a:cs typeface="Poppins" panose="00000500000000000000" pitchFamily="2" charset="0"/>
              </a:rPr>
              <a:t>escreva alguma informação aqui escreva alguma informação aqui escreva alguma informação escreva alguma informação aqui escreva alguma informação aqui escreva alguma informação</a:t>
            </a:r>
            <a:r>
              <a:rPr lang="pt-BR" sz="1000" dirty="0">
                <a:latin typeface="Heebo" pitchFamily="2" charset="-79"/>
                <a:ea typeface="Roboto" panose="02000000000000000000" pitchFamily="2" charset="0"/>
                <a:cs typeface="Poppins" panose="00000500000000000000" pitchFamily="2" charset="0"/>
              </a:rPr>
              <a:t> </a:t>
            </a:r>
            <a:r>
              <a:rPr lang="pt-BR" sz="1000" dirty="0">
                <a:solidFill>
                  <a:schemeClr val="tx1">
                    <a:lumMod val="85000"/>
                    <a:lumOff val="15000"/>
                  </a:schemeClr>
                </a:solidFill>
                <a:latin typeface="Heebo" pitchFamily="2" charset="-79"/>
                <a:ea typeface="Roboto" panose="02000000000000000000" pitchFamily="2" charset="0"/>
                <a:cs typeface="Poppins" panose="00000500000000000000" pitchFamily="2" charset="0"/>
              </a:rPr>
              <a:t>escreva alguma informação aqui escreva alguma informação aqui.</a:t>
            </a:r>
          </a:p>
        </p:txBody>
      </p:sp>
      <p:sp>
        <p:nvSpPr>
          <p:cNvPr id="5" name="TextBox 17">
            <a:extLst>
              <a:ext uri="{FF2B5EF4-FFF2-40B4-BE49-F238E27FC236}">
                <a16:creationId xmlns:a16="http://schemas.microsoft.com/office/drawing/2014/main" id="{8B8EEE9D-39E1-0323-F95D-6530FCE229EE}"/>
              </a:ext>
            </a:extLst>
          </p:cNvPr>
          <p:cNvSpPr txBox="1"/>
          <p:nvPr/>
        </p:nvSpPr>
        <p:spPr>
          <a:xfrm>
            <a:off x="1056264" y="1303662"/>
            <a:ext cx="3212824" cy="1384995"/>
          </a:xfrm>
          <a:prstGeom prst="rect">
            <a:avLst/>
          </a:prstGeom>
          <a:noFill/>
        </p:spPr>
        <p:txBody>
          <a:bodyPr wrap="square" rtlCol="0">
            <a:spAutoFit/>
          </a:bodyPr>
          <a:lstStyle>
            <a:defPPr>
              <a:defRPr lang="en-US"/>
            </a:defPPr>
            <a:lvl1pPr>
              <a:defRPr sz="2400" b="1">
                <a:solidFill>
                  <a:schemeClr val="tx1">
                    <a:lumMod val="85000"/>
                    <a:lumOff val="15000"/>
                  </a:schemeClr>
                </a:solidFill>
                <a:latin typeface="Playfair Display" pitchFamily="2" charset="0"/>
                <a:ea typeface="Open Sans SemiBold" panose="020B0706030804020204" pitchFamily="34" charset="0"/>
                <a:cs typeface="Open Sans SemiBold" panose="020B0706030804020204" pitchFamily="34" charset="0"/>
              </a:defRPr>
            </a:lvl1pPr>
          </a:lstStyle>
          <a:p>
            <a:r>
              <a:rPr lang="pt-BR" sz="2800" dirty="0"/>
              <a:t>Por que investir em [sua área de atuação]?</a:t>
            </a:r>
          </a:p>
        </p:txBody>
      </p:sp>
      <p:sp>
        <p:nvSpPr>
          <p:cNvPr id="6" name="TextBox 10">
            <a:extLst>
              <a:ext uri="{FF2B5EF4-FFF2-40B4-BE49-F238E27FC236}">
                <a16:creationId xmlns:a16="http://schemas.microsoft.com/office/drawing/2014/main" id="{60BBF943-6F94-E3A4-111D-FA27E9984395}"/>
              </a:ext>
            </a:extLst>
          </p:cNvPr>
          <p:cNvSpPr txBox="1"/>
          <p:nvPr/>
        </p:nvSpPr>
        <p:spPr>
          <a:xfrm>
            <a:off x="1075218" y="1143454"/>
            <a:ext cx="1196161" cy="230832"/>
          </a:xfrm>
          <a:prstGeom prst="rect">
            <a:avLst/>
          </a:prstGeom>
          <a:noFill/>
        </p:spPr>
        <p:txBody>
          <a:bodyPr wrap="none" rtlCol="0">
            <a:spAutoFit/>
          </a:bodyPr>
          <a:lstStyle/>
          <a:p>
            <a:pPr defTabSz="685800"/>
            <a:r>
              <a:rPr lang="pt-BR" sz="900" dirty="0">
                <a:solidFill>
                  <a:schemeClr val="tx1">
                    <a:lumMod val="85000"/>
                    <a:lumOff val="15000"/>
                  </a:schemeClr>
                </a:solidFill>
                <a:latin typeface="Heebo" pitchFamily="2" charset="-79"/>
                <a:ea typeface="Roboto" panose="02000000000000000000" pitchFamily="2" charset="0"/>
              </a:rPr>
              <a:t>ÁREA DE ATUAÇÃO</a:t>
            </a:r>
          </a:p>
        </p:txBody>
      </p:sp>
      <p:cxnSp>
        <p:nvCxnSpPr>
          <p:cNvPr id="11" name="Straight Connector 11">
            <a:extLst>
              <a:ext uri="{FF2B5EF4-FFF2-40B4-BE49-F238E27FC236}">
                <a16:creationId xmlns:a16="http://schemas.microsoft.com/office/drawing/2014/main" id="{EB19790D-D6EF-29B0-19F5-56CEE48F0C08}"/>
              </a:ext>
            </a:extLst>
          </p:cNvPr>
          <p:cNvCxnSpPr>
            <a:cxnSpLocks/>
          </p:cNvCxnSpPr>
          <p:nvPr/>
        </p:nvCxnSpPr>
        <p:spPr>
          <a:xfrm>
            <a:off x="2278509" y="1247328"/>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Rounded Rectangle 9">
            <a:extLst>
              <a:ext uri="{FF2B5EF4-FFF2-40B4-BE49-F238E27FC236}">
                <a16:creationId xmlns:a16="http://schemas.microsoft.com/office/drawing/2014/main" id="{93CDB350-7D20-E78C-6F8E-CAC4740EB2AA}"/>
              </a:ext>
            </a:extLst>
          </p:cNvPr>
          <p:cNvSpPr/>
          <p:nvPr/>
        </p:nvSpPr>
        <p:spPr>
          <a:xfrm>
            <a:off x="181535" y="178174"/>
            <a:ext cx="490817" cy="4787153"/>
          </a:xfrm>
          <a:prstGeom prst="roundRect">
            <a:avLst>
              <a:gd name="adj" fmla="val 22147"/>
            </a:avLst>
          </a:prstGeom>
          <a:solidFill>
            <a:schemeClr val="accent1"/>
          </a:solidFill>
          <a:ln>
            <a:no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3" name="Rounded Rectangle 18">
            <a:extLst>
              <a:ext uri="{FF2B5EF4-FFF2-40B4-BE49-F238E27FC236}">
                <a16:creationId xmlns:a16="http://schemas.microsoft.com/office/drawing/2014/main" id="{E8F69A1C-280E-4DF6-DB45-7E5B86D3EA46}"/>
              </a:ext>
            </a:extLst>
          </p:cNvPr>
          <p:cNvSpPr/>
          <p:nvPr/>
        </p:nvSpPr>
        <p:spPr>
          <a:xfrm>
            <a:off x="386704" y="293837"/>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4" name="TextBox 34">
            <a:extLst>
              <a:ext uri="{FF2B5EF4-FFF2-40B4-BE49-F238E27FC236}">
                <a16:creationId xmlns:a16="http://schemas.microsoft.com/office/drawing/2014/main" id="{5912671F-9232-7E1A-1131-B42B8B776A60}"/>
              </a:ext>
            </a:extLst>
          </p:cNvPr>
          <p:cNvSpPr txBox="1"/>
          <p:nvPr/>
        </p:nvSpPr>
        <p:spPr>
          <a:xfrm rot="16200000">
            <a:off x="-709740" y="2448639"/>
            <a:ext cx="2273379" cy="246221"/>
          </a:xfrm>
          <a:prstGeom prst="rect">
            <a:avLst/>
          </a:prstGeom>
          <a:noFill/>
        </p:spPr>
        <p:txBody>
          <a:bodyPr wrap="none" rtlCol="0">
            <a:spAutoFit/>
          </a:bodyPr>
          <a:lstStyle/>
          <a:p>
            <a:pPr defTabSz="685800"/>
            <a:r>
              <a:rPr lang="pt-BR" sz="1000" dirty="0">
                <a:solidFill>
                  <a:schemeClr val="bg1">
                    <a:lumMod val="85000"/>
                  </a:schemeClr>
                </a:solidFill>
                <a:latin typeface="Heebo" pitchFamily="2" charset="-79"/>
                <a:ea typeface="Roboto" panose="02000000000000000000" pitchFamily="2" charset="0"/>
              </a:rPr>
              <a:t>Nome Sobrenome - Área de atuação</a:t>
            </a:r>
          </a:p>
        </p:txBody>
      </p:sp>
      <p:sp>
        <p:nvSpPr>
          <p:cNvPr id="12" name="Rounded Rectangle 18">
            <a:extLst>
              <a:ext uri="{FF2B5EF4-FFF2-40B4-BE49-F238E27FC236}">
                <a16:creationId xmlns:a16="http://schemas.microsoft.com/office/drawing/2014/main" id="{3AC1EE63-8E2F-AC3C-AE94-380BC2A67A02}"/>
              </a:ext>
            </a:extLst>
          </p:cNvPr>
          <p:cNvSpPr/>
          <p:nvPr/>
        </p:nvSpPr>
        <p:spPr>
          <a:xfrm>
            <a:off x="386704" y="4113362"/>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15" name="Espaço Reservado para Imagem 14">
            <a:extLst>
              <a:ext uri="{FF2B5EF4-FFF2-40B4-BE49-F238E27FC236}">
                <a16:creationId xmlns:a16="http://schemas.microsoft.com/office/drawing/2014/main" id="{258AF82A-310E-2A08-C1C7-A0949F47ABFC}"/>
              </a:ext>
            </a:extLst>
          </p:cNvPr>
          <p:cNvSpPr>
            <a:spLocks noGrp="1"/>
          </p:cNvSpPr>
          <p:nvPr>
            <p:ph type="pic" sz="quarter" idx="17"/>
          </p:nvPr>
        </p:nvSpPr>
        <p:spPr/>
        <p:txBody>
          <a:bodyPr/>
          <a:lstStyle/>
          <a:p>
            <a:endParaRPr lang="pt-BR"/>
          </a:p>
        </p:txBody>
      </p:sp>
    </p:spTree>
    <p:extLst>
      <p:ext uri="{BB962C8B-B14F-4D97-AF65-F5344CB8AC3E}">
        <p14:creationId xmlns:p14="http://schemas.microsoft.com/office/powerpoint/2010/main" val="1619509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2D9A7FF5-1B63-9145-8509-088487F636EC}"/>
              </a:ext>
            </a:extLst>
          </p:cNvPr>
          <p:cNvSpPr txBox="1"/>
          <p:nvPr/>
        </p:nvSpPr>
        <p:spPr>
          <a:xfrm>
            <a:off x="1342014" y="1030790"/>
            <a:ext cx="3985696" cy="954107"/>
          </a:xfrm>
          <a:prstGeom prst="rect">
            <a:avLst/>
          </a:prstGeom>
          <a:noFill/>
        </p:spPr>
        <p:txBody>
          <a:bodyPr wrap="square" rtlCol="0">
            <a:spAutoFit/>
          </a:bodyPr>
          <a:lstStyle>
            <a:defPPr>
              <a:defRPr lang="en-US"/>
            </a:defPPr>
            <a:lvl1pPr>
              <a:defRPr sz="2400" b="1">
                <a:solidFill>
                  <a:schemeClr val="tx1">
                    <a:lumMod val="85000"/>
                    <a:lumOff val="15000"/>
                  </a:schemeClr>
                </a:solidFill>
                <a:latin typeface="Playfair Display" pitchFamily="2" charset="0"/>
                <a:ea typeface="Open Sans SemiBold" panose="020B0706030804020204" pitchFamily="34" charset="0"/>
                <a:cs typeface="Open Sans SemiBold" panose="020B0706030804020204" pitchFamily="34" charset="0"/>
              </a:defRPr>
            </a:lvl1pPr>
          </a:lstStyle>
          <a:p>
            <a:r>
              <a:rPr lang="pt-BR" sz="2800" dirty="0"/>
              <a:t>Por que investir em [sua área de atuação]?</a:t>
            </a:r>
          </a:p>
        </p:txBody>
      </p:sp>
      <p:sp>
        <p:nvSpPr>
          <p:cNvPr id="34" name="TextBox 10">
            <a:extLst>
              <a:ext uri="{FF2B5EF4-FFF2-40B4-BE49-F238E27FC236}">
                <a16:creationId xmlns:a16="http://schemas.microsoft.com/office/drawing/2014/main" id="{035337E8-B5E9-D863-2DB1-EE30EE544280}"/>
              </a:ext>
            </a:extLst>
          </p:cNvPr>
          <p:cNvSpPr txBox="1"/>
          <p:nvPr/>
        </p:nvSpPr>
        <p:spPr>
          <a:xfrm>
            <a:off x="1360968" y="756282"/>
            <a:ext cx="1196161" cy="230832"/>
          </a:xfrm>
          <a:prstGeom prst="rect">
            <a:avLst/>
          </a:prstGeom>
          <a:noFill/>
        </p:spPr>
        <p:txBody>
          <a:bodyPr wrap="none" rtlCol="0">
            <a:spAutoFit/>
          </a:bodyPr>
          <a:lstStyle/>
          <a:p>
            <a:pPr defTabSz="685800"/>
            <a:r>
              <a:rPr lang="pt-BR" sz="900" dirty="0">
                <a:solidFill>
                  <a:schemeClr val="tx1">
                    <a:lumMod val="85000"/>
                    <a:lumOff val="15000"/>
                  </a:schemeClr>
                </a:solidFill>
                <a:latin typeface="Heebo" pitchFamily="2" charset="-79"/>
                <a:ea typeface="Roboto" panose="02000000000000000000" pitchFamily="2" charset="0"/>
              </a:rPr>
              <a:t>ÁREA DE ATUAÇÃO</a:t>
            </a:r>
          </a:p>
        </p:txBody>
      </p:sp>
      <p:cxnSp>
        <p:nvCxnSpPr>
          <p:cNvPr id="35" name="Straight Connector 11">
            <a:extLst>
              <a:ext uri="{FF2B5EF4-FFF2-40B4-BE49-F238E27FC236}">
                <a16:creationId xmlns:a16="http://schemas.microsoft.com/office/drawing/2014/main" id="{097FCFDC-1E60-A5CD-4C49-F6006D161B26}"/>
              </a:ext>
            </a:extLst>
          </p:cNvPr>
          <p:cNvCxnSpPr>
            <a:cxnSpLocks/>
          </p:cNvCxnSpPr>
          <p:nvPr/>
        </p:nvCxnSpPr>
        <p:spPr>
          <a:xfrm>
            <a:off x="2583309" y="860156"/>
            <a:ext cx="499728" cy="0"/>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TextBox 11">
            <a:extLst>
              <a:ext uri="{FF2B5EF4-FFF2-40B4-BE49-F238E27FC236}">
                <a16:creationId xmlns:a16="http://schemas.microsoft.com/office/drawing/2014/main" id="{1598D65E-B9F8-80D8-E56B-C7FF4458216F}"/>
              </a:ext>
            </a:extLst>
          </p:cNvPr>
          <p:cNvSpPr txBox="1"/>
          <p:nvPr/>
        </p:nvSpPr>
        <p:spPr>
          <a:xfrm>
            <a:off x="5452186" y="1012445"/>
            <a:ext cx="3186990" cy="1587614"/>
          </a:xfrm>
          <a:prstGeom prst="rect">
            <a:avLst/>
          </a:prstGeom>
          <a:noFill/>
        </p:spPr>
        <p:txBody>
          <a:bodyPr wrap="square" rtlCol="0">
            <a:spAutoFit/>
          </a:bodyPr>
          <a:lstStyle>
            <a:defPPr>
              <a:defRPr lang="en-US"/>
            </a:defPPr>
            <a:lvl1pPr marR="0" lvl="0" indent="0" defTabSz="685800" fontAlgn="auto">
              <a:lnSpc>
                <a:spcPct val="150000"/>
              </a:lnSpc>
              <a:spcBef>
                <a:spcPts val="0"/>
              </a:spcBef>
              <a:spcAft>
                <a:spcPts val="0"/>
              </a:spcAft>
              <a:buClrTx/>
              <a:buSzTx/>
              <a:buFontTx/>
              <a:buNone/>
              <a:tabLst/>
              <a:defRPr kumimoji="0" sz="1100" i="0" u="none" strike="noStrike" cap="none" spc="0" normalizeH="0" baseline="0">
                <a:ln>
                  <a:noFill/>
                </a:ln>
                <a:solidFill>
                  <a:schemeClr val="tx1">
                    <a:lumMod val="85000"/>
                    <a:lumOff val="15000"/>
                  </a:schemeClr>
                </a:solidFill>
                <a:effectLst/>
                <a:uLnTx/>
                <a:uFillTx/>
                <a:latin typeface="Heebo" pitchFamily="2" charset="-79"/>
                <a:ea typeface="Roboto" panose="02000000000000000000" pitchFamily="2" charset="0"/>
                <a:cs typeface="Heebo" pitchFamily="2" charset="-79"/>
              </a:defRPr>
            </a:lvl1pPr>
          </a:lstStyle>
          <a:p>
            <a:r>
              <a:rPr lang="pt-BR" sz="1100" dirty="0">
                <a:solidFill>
                  <a:schemeClr val="tx1">
                    <a:lumMod val="85000"/>
                    <a:lumOff val="15000"/>
                  </a:schemeClr>
                </a:solidFill>
                <a:cs typeface="Poppins" panose="00000500000000000000" pitchFamily="2" charset="0"/>
              </a:rPr>
              <a:t>escreva alguma informação aqui escreva alguma informação aqui escreva alguma informação escreva alguma informação aqui escreva alguma informação aqui escreva alguma informação</a:t>
            </a:r>
            <a:r>
              <a:rPr lang="pt-BR" sz="1100" dirty="0">
                <a:cs typeface="Poppins" panose="00000500000000000000" pitchFamily="2" charset="0"/>
              </a:rPr>
              <a:t> </a:t>
            </a:r>
            <a:r>
              <a:rPr lang="pt-BR" sz="1100" dirty="0">
                <a:solidFill>
                  <a:schemeClr val="tx1">
                    <a:lumMod val="85000"/>
                    <a:lumOff val="15000"/>
                  </a:schemeClr>
                </a:solidFill>
                <a:cs typeface="Poppins" panose="00000500000000000000" pitchFamily="2" charset="0"/>
              </a:rPr>
              <a:t>escreva alguma informação aqui escreva alguma informação aqui.</a:t>
            </a:r>
          </a:p>
        </p:txBody>
      </p:sp>
      <p:grpSp>
        <p:nvGrpSpPr>
          <p:cNvPr id="36" name="Agrupar 35">
            <a:extLst>
              <a:ext uri="{FF2B5EF4-FFF2-40B4-BE49-F238E27FC236}">
                <a16:creationId xmlns:a16="http://schemas.microsoft.com/office/drawing/2014/main" id="{C9401B39-ED1B-5595-9F09-21B69601F89A}"/>
              </a:ext>
            </a:extLst>
          </p:cNvPr>
          <p:cNvGrpSpPr/>
          <p:nvPr/>
        </p:nvGrpSpPr>
        <p:grpSpPr>
          <a:xfrm>
            <a:off x="5640503" y="2790987"/>
            <a:ext cx="2322398" cy="1850491"/>
            <a:chOff x="1424103" y="2797337"/>
            <a:chExt cx="2322398" cy="1850491"/>
          </a:xfrm>
        </p:grpSpPr>
        <p:sp>
          <p:nvSpPr>
            <p:cNvPr id="38" name="CaixaDeTexto 37">
              <a:extLst>
                <a:ext uri="{FF2B5EF4-FFF2-40B4-BE49-F238E27FC236}">
                  <a16:creationId xmlns:a16="http://schemas.microsoft.com/office/drawing/2014/main" id="{D3A88502-0E72-C54F-3D85-585E16A637D4}"/>
                </a:ext>
              </a:extLst>
            </p:cNvPr>
            <p:cNvSpPr txBox="1"/>
            <p:nvPr/>
          </p:nvSpPr>
          <p:spPr>
            <a:xfrm>
              <a:off x="1424103" y="4463162"/>
              <a:ext cx="2322398" cy="184666"/>
            </a:xfrm>
            <a:prstGeom prst="rect">
              <a:avLst/>
            </a:prstGeom>
            <a:noFill/>
          </p:spPr>
          <p:txBody>
            <a:bodyPr wrap="square" anchor="b">
              <a:spAutoFit/>
            </a:bodyPr>
            <a:lstStyle>
              <a:defPPr>
                <a:defRPr lang="en-US"/>
              </a:defPPr>
              <a:lvl1pPr>
                <a:defRPr sz="1000">
                  <a:solidFill>
                    <a:schemeClr val="tx1">
                      <a:lumMod val="65000"/>
                      <a:lumOff val="35000"/>
                    </a:schemeClr>
                  </a:solidFill>
                  <a:latin typeface="Poppins" panose="00000500000000000000" pitchFamily="2" charset="0"/>
                  <a:cs typeface="Poppins" panose="00000500000000000000" pitchFamily="2" charset="0"/>
                </a:defRPr>
              </a:lvl1pPr>
            </a:lstStyle>
            <a:p>
              <a:r>
                <a:rPr lang="pt-BR" sz="600" i="1" dirty="0">
                  <a:solidFill>
                    <a:schemeClr val="tx1">
                      <a:lumMod val="50000"/>
                      <a:lumOff val="50000"/>
                    </a:schemeClr>
                  </a:solidFill>
                  <a:latin typeface="Heebo" pitchFamily="2" charset="-79"/>
                  <a:cs typeface="Heebo" pitchFamily="2" charset="-79"/>
                </a:rPr>
                <a:t>Fonte da informação</a:t>
              </a:r>
            </a:p>
          </p:txBody>
        </p:sp>
        <p:grpSp>
          <p:nvGrpSpPr>
            <p:cNvPr id="39" name="Agrupar 38">
              <a:extLst>
                <a:ext uri="{FF2B5EF4-FFF2-40B4-BE49-F238E27FC236}">
                  <a16:creationId xmlns:a16="http://schemas.microsoft.com/office/drawing/2014/main" id="{EEA1BB32-AC93-8406-5C80-BE31E9F3901C}"/>
                </a:ext>
              </a:extLst>
            </p:cNvPr>
            <p:cNvGrpSpPr/>
            <p:nvPr/>
          </p:nvGrpSpPr>
          <p:grpSpPr>
            <a:xfrm>
              <a:off x="1477774" y="2797337"/>
              <a:ext cx="2090926" cy="1539040"/>
              <a:chOff x="5384141" y="1797016"/>
              <a:chExt cx="1913127" cy="1692944"/>
            </a:xfrm>
          </p:grpSpPr>
          <p:grpSp>
            <p:nvGrpSpPr>
              <p:cNvPr id="40" name="Agrupar 39">
                <a:extLst>
                  <a:ext uri="{FF2B5EF4-FFF2-40B4-BE49-F238E27FC236}">
                    <a16:creationId xmlns:a16="http://schemas.microsoft.com/office/drawing/2014/main" id="{D69DD004-FBCA-2CC4-04E6-5F526BB1F102}"/>
                  </a:ext>
                </a:extLst>
              </p:cNvPr>
              <p:cNvGrpSpPr/>
              <p:nvPr/>
            </p:nvGrpSpPr>
            <p:grpSpPr>
              <a:xfrm>
                <a:off x="5474040" y="1797016"/>
                <a:ext cx="1273871" cy="1019715"/>
                <a:chOff x="5755980" y="1103596"/>
                <a:chExt cx="1273871" cy="1019715"/>
              </a:xfrm>
            </p:grpSpPr>
            <p:pic>
              <p:nvPicPr>
                <p:cNvPr id="45" name="Gráfico 44" descr="Seta de linha: curva no sentido horário com preenchimento sólido">
                  <a:extLst>
                    <a:ext uri="{FF2B5EF4-FFF2-40B4-BE49-F238E27FC236}">
                      <a16:creationId xmlns:a16="http://schemas.microsoft.com/office/drawing/2014/main" id="{8B6EAABA-8EF9-D229-1EA0-ACE6CA7DCA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5400000">
                  <a:off x="6117153" y="1756420"/>
                  <a:ext cx="366891" cy="366891"/>
                </a:xfrm>
                <a:prstGeom prst="rect">
                  <a:avLst/>
                </a:prstGeom>
              </p:spPr>
            </p:pic>
            <p:sp>
              <p:nvSpPr>
                <p:cNvPr id="46" name="TextBox 12">
                  <a:extLst>
                    <a:ext uri="{FF2B5EF4-FFF2-40B4-BE49-F238E27FC236}">
                      <a16:creationId xmlns:a16="http://schemas.microsoft.com/office/drawing/2014/main" id="{0E9FA8C7-0399-023E-8276-481874258603}"/>
                    </a:ext>
                  </a:extLst>
                </p:cNvPr>
                <p:cNvSpPr txBox="1"/>
                <p:nvPr/>
              </p:nvSpPr>
              <p:spPr>
                <a:xfrm>
                  <a:off x="5755980" y="1622191"/>
                  <a:ext cx="896280" cy="287771"/>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schemeClr val="accent2"/>
                      </a:solidFill>
                      <a:effectLst/>
                      <a:uLnTx/>
                      <a:uFillTx/>
                      <a:latin typeface="Heebo" pitchFamily="2" charset="-79"/>
                      <a:cs typeface="Heebo" pitchFamily="2" charset="-79"/>
                    </a:rPr>
                    <a:t>+211%</a:t>
                  </a:r>
                </a:p>
              </p:txBody>
            </p:sp>
            <p:sp>
              <p:nvSpPr>
                <p:cNvPr id="47" name="TextBox 12">
                  <a:extLst>
                    <a:ext uri="{FF2B5EF4-FFF2-40B4-BE49-F238E27FC236}">
                      <a16:creationId xmlns:a16="http://schemas.microsoft.com/office/drawing/2014/main" id="{8FC6334C-3FDE-B14C-A41A-C6880B13F6CF}"/>
                    </a:ext>
                  </a:extLst>
                </p:cNvPr>
                <p:cNvSpPr txBox="1"/>
                <p:nvPr/>
              </p:nvSpPr>
              <p:spPr>
                <a:xfrm>
                  <a:off x="6133571" y="1103596"/>
                  <a:ext cx="896280" cy="287771"/>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pt-BR" sz="1100" b="1" i="0" u="none" strike="noStrike" kern="1200" cap="none" spc="0" normalizeH="0" baseline="0" noProof="0" dirty="0">
                      <a:ln>
                        <a:noFill/>
                      </a:ln>
                      <a:solidFill>
                        <a:schemeClr val="tx1">
                          <a:lumMod val="85000"/>
                          <a:lumOff val="15000"/>
                        </a:schemeClr>
                      </a:solidFill>
                      <a:effectLst/>
                      <a:uLnTx/>
                      <a:uFillTx/>
                      <a:latin typeface="Heebo" pitchFamily="2" charset="-79"/>
                      <a:cs typeface="Heebo" pitchFamily="2" charset="-79"/>
                    </a:rPr>
                    <a:t>Resultado:</a:t>
                  </a:r>
                </a:p>
              </p:txBody>
            </p:sp>
          </p:grpSp>
          <p:sp>
            <p:nvSpPr>
              <p:cNvPr id="41" name="Retângulo 40">
                <a:extLst>
                  <a:ext uri="{FF2B5EF4-FFF2-40B4-BE49-F238E27FC236}">
                    <a16:creationId xmlns:a16="http://schemas.microsoft.com/office/drawing/2014/main" id="{C7046CDA-DE31-DFCD-B54E-6C20D9E54A79}"/>
                  </a:ext>
                </a:extLst>
              </p:cNvPr>
              <p:cNvSpPr/>
              <p:nvPr/>
            </p:nvSpPr>
            <p:spPr>
              <a:xfrm>
                <a:off x="5440789" y="2925327"/>
                <a:ext cx="858982" cy="564633"/>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100" b="0" i="0" u="none" strike="noStrike" kern="1200" cap="none" spc="0" normalizeH="0" baseline="0" noProof="0">
                  <a:ln>
                    <a:noFill/>
                  </a:ln>
                  <a:solidFill>
                    <a:prstClr val="white"/>
                  </a:solidFill>
                  <a:effectLst/>
                  <a:uLnTx/>
                  <a:uFillTx/>
                  <a:latin typeface="Heebo" pitchFamily="2" charset="-79"/>
                  <a:cs typeface="Heebo" pitchFamily="2" charset="-79"/>
                </a:endParaRPr>
              </a:p>
            </p:txBody>
          </p:sp>
          <p:sp>
            <p:nvSpPr>
              <p:cNvPr id="42" name="Retângulo 41">
                <a:extLst>
                  <a:ext uri="{FF2B5EF4-FFF2-40B4-BE49-F238E27FC236}">
                    <a16:creationId xmlns:a16="http://schemas.microsoft.com/office/drawing/2014/main" id="{4356AA49-5088-72CC-447B-37DAC39E7429}"/>
                  </a:ext>
                </a:extLst>
              </p:cNvPr>
              <p:cNvSpPr/>
              <p:nvPr/>
            </p:nvSpPr>
            <p:spPr>
              <a:xfrm>
                <a:off x="6393289" y="2156460"/>
                <a:ext cx="858982" cy="13335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pt-BR" sz="1100" b="0" i="0" u="none" strike="noStrike" kern="1200" cap="none" spc="0" normalizeH="0" baseline="0" noProof="0">
                  <a:ln>
                    <a:noFill/>
                  </a:ln>
                  <a:solidFill>
                    <a:prstClr val="white"/>
                  </a:solidFill>
                  <a:effectLst/>
                  <a:uLnTx/>
                  <a:uFillTx/>
                  <a:latin typeface="Heebo" pitchFamily="2" charset="-79"/>
                  <a:cs typeface="Heebo" pitchFamily="2" charset="-79"/>
                </a:endParaRPr>
              </a:p>
            </p:txBody>
          </p:sp>
          <p:sp>
            <p:nvSpPr>
              <p:cNvPr id="43" name="TextBox 12">
                <a:extLst>
                  <a:ext uri="{FF2B5EF4-FFF2-40B4-BE49-F238E27FC236}">
                    <a16:creationId xmlns:a16="http://schemas.microsoft.com/office/drawing/2014/main" id="{7D4532AE-77BB-1C57-5900-B9BE8BC5F434}"/>
                  </a:ext>
                </a:extLst>
              </p:cNvPr>
              <p:cNvSpPr txBox="1"/>
              <p:nvPr/>
            </p:nvSpPr>
            <p:spPr>
              <a:xfrm>
                <a:off x="5384141" y="3200023"/>
                <a:ext cx="968247" cy="270843"/>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prstClr val="white"/>
                    </a:solidFill>
                    <a:effectLst/>
                    <a:uLnTx/>
                    <a:uFillTx/>
                    <a:latin typeface="Heebo" pitchFamily="2" charset="-79"/>
                    <a:cs typeface="Heebo" pitchFamily="2" charset="-79"/>
                  </a:rPr>
                  <a:t>sem o serviço</a:t>
                </a:r>
              </a:p>
            </p:txBody>
          </p:sp>
          <p:sp>
            <p:nvSpPr>
              <p:cNvPr id="44" name="TextBox 12">
                <a:extLst>
                  <a:ext uri="{FF2B5EF4-FFF2-40B4-BE49-F238E27FC236}">
                    <a16:creationId xmlns:a16="http://schemas.microsoft.com/office/drawing/2014/main" id="{3355AEEB-94FA-AFD7-2D2A-267CAFFA1DE6}"/>
                  </a:ext>
                </a:extLst>
              </p:cNvPr>
              <p:cNvSpPr txBox="1"/>
              <p:nvPr/>
            </p:nvSpPr>
            <p:spPr>
              <a:xfrm>
                <a:off x="6329021" y="3200023"/>
                <a:ext cx="968247" cy="270843"/>
              </a:xfrm>
              <a:prstGeom prst="rect">
                <a:avLst/>
              </a:prstGeom>
              <a:noFill/>
            </p:spPr>
            <p:txBody>
              <a:bodyPr wrap="square" rtlCol="0">
                <a:spAutoFit/>
              </a:bodyPr>
              <a:lstStyle>
                <a:defPPr>
                  <a:defRPr lang="en-US"/>
                </a:defPPr>
                <a:lvl1pPr defTabSz="685800">
                  <a:defRPr sz="900">
                    <a:solidFill>
                      <a:schemeClr val="accent1"/>
                    </a:solidFill>
                    <a:latin typeface="Work Sans" panose="00000500000000000000" pitchFamily="2" charset="0"/>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r>
                  <a:rPr kumimoji="0" lang="pt-BR" sz="1000" b="1" i="0" u="none" strike="noStrike" kern="1200" cap="none" spc="0" normalizeH="0" baseline="0" noProof="0" dirty="0">
                    <a:ln>
                      <a:noFill/>
                    </a:ln>
                    <a:solidFill>
                      <a:schemeClr val="bg1"/>
                    </a:solidFill>
                    <a:effectLst/>
                    <a:uLnTx/>
                    <a:uFillTx/>
                    <a:latin typeface="Heebo" pitchFamily="2" charset="-79"/>
                    <a:cs typeface="Heebo" pitchFamily="2" charset="-79"/>
                  </a:rPr>
                  <a:t>com o serviço</a:t>
                </a:r>
              </a:p>
            </p:txBody>
          </p:sp>
        </p:grpSp>
      </p:grpSp>
      <p:sp>
        <p:nvSpPr>
          <p:cNvPr id="2" name="Rounded Rectangle 9">
            <a:extLst>
              <a:ext uri="{FF2B5EF4-FFF2-40B4-BE49-F238E27FC236}">
                <a16:creationId xmlns:a16="http://schemas.microsoft.com/office/drawing/2014/main" id="{E4478C1F-9EEA-0020-5C6B-86A357FE9736}"/>
              </a:ext>
            </a:extLst>
          </p:cNvPr>
          <p:cNvSpPr/>
          <p:nvPr/>
        </p:nvSpPr>
        <p:spPr>
          <a:xfrm>
            <a:off x="181535" y="178174"/>
            <a:ext cx="490817" cy="4787153"/>
          </a:xfrm>
          <a:prstGeom prst="roundRect">
            <a:avLst>
              <a:gd name="adj" fmla="val 22147"/>
            </a:avLst>
          </a:prstGeom>
          <a:solidFill>
            <a:schemeClr val="accent1"/>
          </a:solidFill>
          <a:ln>
            <a:no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4" name="Rounded Rectangle 18">
            <a:extLst>
              <a:ext uri="{FF2B5EF4-FFF2-40B4-BE49-F238E27FC236}">
                <a16:creationId xmlns:a16="http://schemas.microsoft.com/office/drawing/2014/main" id="{B84F0D6C-9643-6364-4BE6-9BBE8FD23074}"/>
              </a:ext>
            </a:extLst>
          </p:cNvPr>
          <p:cNvSpPr/>
          <p:nvPr/>
        </p:nvSpPr>
        <p:spPr>
          <a:xfrm>
            <a:off x="386704" y="293837"/>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5" name="TextBox 34">
            <a:extLst>
              <a:ext uri="{FF2B5EF4-FFF2-40B4-BE49-F238E27FC236}">
                <a16:creationId xmlns:a16="http://schemas.microsoft.com/office/drawing/2014/main" id="{9BF9DFD1-0991-D7EC-A25F-E9722AB03F56}"/>
              </a:ext>
            </a:extLst>
          </p:cNvPr>
          <p:cNvSpPr txBox="1"/>
          <p:nvPr/>
        </p:nvSpPr>
        <p:spPr>
          <a:xfrm rot="16200000">
            <a:off x="-709740" y="2448639"/>
            <a:ext cx="2273379" cy="246221"/>
          </a:xfrm>
          <a:prstGeom prst="rect">
            <a:avLst/>
          </a:prstGeom>
          <a:noFill/>
        </p:spPr>
        <p:txBody>
          <a:bodyPr wrap="none" rtlCol="0">
            <a:spAutoFit/>
          </a:bodyPr>
          <a:lstStyle/>
          <a:p>
            <a:pPr defTabSz="685800"/>
            <a:r>
              <a:rPr lang="pt-BR" sz="1000" dirty="0">
                <a:solidFill>
                  <a:schemeClr val="bg1">
                    <a:lumMod val="85000"/>
                  </a:schemeClr>
                </a:solidFill>
                <a:latin typeface="Heebo" pitchFamily="2" charset="-79"/>
                <a:ea typeface="Roboto" panose="02000000000000000000" pitchFamily="2" charset="0"/>
              </a:rPr>
              <a:t>Nome Sobrenome - Área de atuação</a:t>
            </a:r>
          </a:p>
        </p:txBody>
      </p:sp>
      <p:sp>
        <p:nvSpPr>
          <p:cNvPr id="6" name="Rounded Rectangle 18">
            <a:extLst>
              <a:ext uri="{FF2B5EF4-FFF2-40B4-BE49-F238E27FC236}">
                <a16:creationId xmlns:a16="http://schemas.microsoft.com/office/drawing/2014/main" id="{E0348D26-D357-457C-157A-EBEF8E25300F}"/>
              </a:ext>
            </a:extLst>
          </p:cNvPr>
          <p:cNvSpPr/>
          <p:nvPr/>
        </p:nvSpPr>
        <p:spPr>
          <a:xfrm>
            <a:off x="386704" y="4113362"/>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11" name="Espaço Reservado para Imagem 10">
            <a:extLst>
              <a:ext uri="{FF2B5EF4-FFF2-40B4-BE49-F238E27FC236}">
                <a16:creationId xmlns:a16="http://schemas.microsoft.com/office/drawing/2014/main" id="{688F9444-4D15-981E-86C6-F2C4E93D10AE}"/>
              </a:ext>
            </a:extLst>
          </p:cNvPr>
          <p:cNvSpPr>
            <a:spLocks noGrp="1"/>
          </p:cNvSpPr>
          <p:nvPr>
            <p:ph type="pic" sz="quarter" idx="16"/>
          </p:nvPr>
        </p:nvSpPr>
        <p:spPr/>
        <p:txBody>
          <a:bodyPr/>
          <a:lstStyle/>
          <a:p>
            <a:endParaRPr lang="pt-BR"/>
          </a:p>
        </p:txBody>
      </p:sp>
    </p:spTree>
    <p:extLst>
      <p:ext uri="{BB962C8B-B14F-4D97-AF65-F5344CB8AC3E}">
        <p14:creationId xmlns:p14="http://schemas.microsoft.com/office/powerpoint/2010/main" val="2942429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ço Reservado para Imagem 4">
            <a:extLst>
              <a:ext uri="{FF2B5EF4-FFF2-40B4-BE49-F238E27FC236}">
                <a16:creationId xmlns:a16="http://schemas.microsoft.com/office/drawing/2014/main" id="{4644AAED-D6B5-AF26-AAB0-540D834FDF58}"/>
              </a:ext>
            </a:extLst>
          </p:cNvPr>
          <p:cNvSpPr>
            <a:spLocks noGrp="1"/>
          </p:cNvSpPr>
          <p:nvPr>
            <p:ph type="pic" sz="quarter" idx="13"/>
          </p:nvPr>
        </p:nvSpPr>
        <p:spPr/>
        <p:txBody>
          <a:bodyPr/>
          <a:lstStyle/>
          <a:p>
            <a:endParaRPr lang="pt-BR"/>
          </a:p>
        </p:txBody>
      </p:sp>
      <p:sp>
        <p:nvSpPr>
          <p:cNvPr id="3" name="Rectangle 10">
            <a:extLst>
              <a:ext uri="{FF2B5EF4-FFF2-40B4-BE49-F238E27FC236}">
                <a16:creationId xmlns:a16="http://schemas.microsoft.com/office/drawing/2014/main" id="{5DFCF79C-D077-7320-1279-4BC5672ECF69}"/>
              </a:ext>
            </a:extLst>
          </p:cNvPr>
          <p:cNvSpPr/>
          <p:nvPr/>
        </p:nvSpPr>
        <p:spPr>
          <a:xfrm>
            <a:off x="0" y="0"/>
            <a:ext cx="9144000" cy="5143499"/>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ID" sz="1350" dirty="0">
              <a:solidFill>
                <a:schemeClr val="bg1"/>
              </a:solidFill>
              <a:latin typeface="Work Sans" pitchFamily="2" charset="0"/>
            </a:endParaRPr>
          </a:p>
        </p:txBody>
      </p:sp>
      <p:sp>
        <p:nvSpPr>
          <p:cNvPr id="4" name="CaixaDeTexto 3">
            <a:extLst>
              <a:ext uri="{FF2B5EF4-FFF2-40B4-BE49-F238E27FC236}">
                <a16:creationId xmlns:a16="http://schemas.microsoft.com/office/drawing/2014/main" id="{E0A4ABE2-5345-CB9C-E244-4714B6E5575D}"/>
              </a:ext>
            </a:extLst>
          </p:cNvPr>
          <p:cNvSpPr txBox="1"/>
          <p:nvPr/>
        </p:nvSpPr>
        <p:spPr>
          <a:xfrm>
            <a:off x="1374774" y="1786920"/>
            <a:ext cx="6394452" cy="1569660"/>
          </a:xfrm>
          <a:prstGeom prst="rect">
            <a:avLst/>
          </a:prstGeom>
          <a:noFill/>
        </p:spPr>
        <p:txBody>
          <a:bodyPr wrap="square">
            <a:spAutoFit/>
          </a:bodyPr>
          <a:lstStyle/>
          <a:p>
            <a:r>
              <a:rPr lang="pt-BR" sz="3200" b="1" i="0" dirty="0">
                <a:solidFill>
                  <a:schemeClr val="accent2"/>
                </a:solidFill>
                <a:effectLst/>
                <a:latin typeface="Heebo" pitchFamily="2" charset="-79"/>
                <a:cs typeface="Heebo" pitchFamily="2" charset="-79"/>
              </a:rPr>
              <a:t>Frase impactante </a:t>
            </a:r>
            <a:r>
              <a:rPr lang="pt-BR" sz="3200" b="0" i="0" dirty="0">
                <a:solidFill>
                  <a:schemeClr val="bg1"/>
                </a:solidFill>
                <a:effectLst/>
                <a:latin typeface="Heebo" pitchFamily="2" charset="-79"/>
                <a:cs typeface="Heebo" pitchFamily="2" charset="-79"/>
              </a:rPr>
              <a:t>aqui frase impactante aqui frase impactante aqui frase impactante aqui.</a:t>
            </a:r>
            <a:endParaRPr lang="pt-BR" sz="3200" dirty="0">
              <a:solidFill>
                <a:schemeClr val="accent3"/>
              </a:solidFill>
              <a:latin typeface="Heebo" pitchFamily="2" charset="-79"/>
              <a:cs typeface="Heebo" pitchFamily="2" charset="-79"/>
            </a:endParaRPr>
          </a:p>
        </p:txBody>
      </p:sp>
      <p:sp>
        <p:nvSpPr>
          <p:cNvPr id="7" name="Rounded Rectangle 9">
            <a:extLst>
              <a:ext uri="{FF2B5EF4-FFF2-40B4-BE49-F238E27FC236}">
                <a16:creationId xmlns:a16="http://schemas.microsoft.com/office/drawing/2014/main" id="{CF743414-3915-42AD-4A76-2E0645C99DDC}"/>
              </a:ext>
            </a:extLst>
          </p:cNvPr>
          <p:cNvSpPr/>
          <p:nvPr/>
        </p:nvSpPr>
        <p:spPr>
          <a:xfrm>
            <a:off x="181535" y="178174"/>
            <a:ext cx="490817" cy="4787153"/>
          </a:xfrm>
          <a:prstGeom prst="roundRect">
            <a:avLst>
              <a:gd name="adj" fmla="val 22147"/>
            </a:avLst>
          </a:prstGeom>
          <a:solidFill>
            <a:schemeClr val="accent1"/>
          </a:solidFill>
          <a:ln>
            <a:noFill/>
          </a:ln>
          <a:effectLst>
            <a:outerShdw blurRad="6350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8" name="Rounded Rectangle 18">
            <a:extLst>
              <a:ext uri="{FF2B5EF4-FFF2-40B4-BE49-F238E27FC236}">
                <a16:creationId xmlns:a16="http://schemas.microsoft.com/office/drawing/2014/main" id="{F3D84F78-A6B3-A2E2-C876-B460BEAE9DBF}"/>
              </a:ext>
            </a:extLst>
          </p:cNvPr>
          <p:cNvSpPr/>
          <p:nvPr/>
        </p:nvSpPr>
        <p:spPr>
          <a:xfrm>
            <a:off x="386704" y="293837"/>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
        <p:nvSpPr>
          <p:cNvPr id="9" name="TextBox 34">
            <a:extLst>
              <a:ext uri="{FF2B5EF4-FFF2-40B4-BE49-F238E27FC236}">
                <a16:creationId xmlns:a16="http://schemas.microsoft.com/office/drawing/2014/main" id="{100B8BDB-3EBB-1158-44D6-16F90D501E71}"/>
              </a:ext>
            </a:extLst>
          </p:cNvPr>
          <p:cNvSpPr txBox="1"/>
          <p:nvPr/>
        </p:nvSpPr>
        <p:spPr>
          <a:xfrm rot="16200000">
            <a:off x="-709740" y="2448639"/>
            <a:ext cx="2273379" cy="246221"/>
          </a:xfrm>
          <a:prstGeom prst="rect">
            <a:avLst/>
          </a:prstGeom>
          <a:noFill/>
        </p:spPr>
        <p:txBody>
          <a:bodyPr wrap="none" rtlCol="0">
            <a:spAutoFit/>
          </a:bodyPr>
          <a:lstStyle/>
          <a:p>
            <a:pPr defTabSz="685800"/>
            <a:r>
              <a:rPr lang="pt-BR" sz="1000" dirty="0">
                <a:solidFill>
                  <a:schemeClr val="bg1">
                    <a:lumMod val="85000"/>
                  </a:schemeClr>
                </a:solidFill>
                <a:latin typeface="Heebo" pitchFamily="2" charset="-79"/>
                <a:ea typeface="Roboto" panose="02000000000000000000" pitchFamily="2" charset="0"/>
              </a:rPr>
              <a:t>Nome Sobrenome - Área de atuação</a:t>
            </a:r>
          </a:p>
        </p:txBody>
      </p:sp>
      <p:sp>
        <p:nvSpPr>
          <p:cNvPr id="10" name="Rounded Rectangle 18">
            <a:extLst>
              <a:ext uri="{FF2B5EF4-FFF2-40B4-BE49-F238E27FC236}">
                <a16:creationId xmlns:a16="http://schemas.microsoft.com/office/drawing/2014/main" id="{BD6DD4DF-6538-06EA-6581-DE5ACBB26322}"/>
              </a:ext>
            </a:extLst>
          </p:cNvPr>
          <p:cNvSpPr/>
          <p:nvPr/>
        </p:nvSpPr>
        <p:spPr>
          <a:xfrm>
            <a:off x="386704" y="4113362"/>
            <a:ext cx="80478" cy="720624"/>
          </a:xfrm>
          <a:prstGeom prst="roundRect">
            <a:avLst>
              <a:gd name="adj" fmla="val 1913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pt-BR" sz="1350" dirty="0">
              <a:solidFill>
                <a:prstClr val="white"/>
              </a:solidFill>
              <a:latin typeface="Heebo" pitchFamily="2" charset="-79"/>
              <a:ea typeface="Roboto" panose="02000000000000000000" pitchFamily="2" charset="0"/>
            </a:endParaRPr>
          </a:p>
        </p:txBody>
      </p:sp>
    </p:spTree>
    <p:extLst>
      <p:ext uri="{BB962C8B-B14F-4D97-AF65-F5344CB8AC3E}">
        <p14:creationId xmlns:p14="http://schemas.microsoft.com/office/powerpoint/2010/main" val="3604864251"/>
      </p:ext>
    </p:extLst>
  </p:cSld>
  <p:clrMapOvr>
    <a:masterClrMapping/>
  </p:clrMapOvr>
</p:sld>
</file>

<file path=ppt/theme/theme1.xml><?xml version="1.0" encoding="utf-8"?>
<a:theme xmlns:a="http://schemas.openxmlformats.org/drawingml/2006/main" name="Tema do Office">
  <a:themeElements>
    <a:clrScheme name="Apresentação Portfólio">
      <a:dk1>
        <a:sysClr val="windowText" lastClr="000000"/>
      </a:dk1>
      <a:lt1>
        <a:sysClr val="window" lastClr="FFFFFF"/>
      </a:lt1>
      <a:dk2>
        <a:srgbClr val="44546A"/>
      </a:dk2>
      <a:lt2>
        <a:srgbClr val="E7E6E6"/>
      </a:lt2>
      <a:accent1>
        <a:srgbClr val="262520"/>
      </a:accent1>
      <a:accent2>
        <a:srgbClr val="F9AB17"/>
      </a:accent2>
      <a:accent3>
        <a:srgbClr val="F4CA05"/>
      </a:accent3>
      <a:accent4>
        <a:srgbClr val="B5B0A1"/>
      </a:accent4>
      <a:accent5>
        <a:srgbClr val="595549"/>
      </a:accent5>
      <a:accent6>
        <a:srgbClr val="FFFFFF"/>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sz="1200" dirty="0" smtClean="0">
            <a:latin typeface="Roboto" panose="02000000000000000000" pitchFamily="2" charset="0"/>
            <a:ea typeface="Roboto" panose="02000000000000000000" pitchFamily="2"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sz="1200" dirty="0" err="1" smtClean="0">
            <a:solidFill>
              <a:schemeClr val="tx1">
                <a:lumMod val="85000"/>
                <a:lumOff val="15000"/>
              </a:schemeClr>
            </a:solidFill>
            <a:latin typeface="Roboto" panose="02000000000000000000" pitchFamily="2" charset="0"/>
            <a:ea typeface="Roboto" panose="02000000000000000000" pitchFamily="2" charset="0"/>
          </a:defRPr>
        </a:defPPr>
      </a:lstStyle>
    </a:txDef>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 2013 - 2022</Template>
  <TotalTime>1150</TotalTime>
  <Words>1646</Words>
  <Application>Microsoft Office PowerPoint</Application>
  <PresentationFormat>Apresentação na tela (16:9)</PresentationFormat>
  <Paragraphs>182</Paragraphs>
  <Slides>33</Slides>
  <Notes>9</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33</vt:i4>
      </vt:variant>
    </vt:vector>
  </HeadingPairs>
  <TitlesOfParts>
    <vt:vector size="42" baseType="lpstr">
      <vt:lpstr>Playfair Display</vt:lpstr>
      <vt:lpstr>Arial</vt:lpstr>
      <vt:lpstr>Calibri</vt:lpstr>
      <vt:lpstr>Heebo</vt:lpstr>
      <vt:lpstr>Poppins</vt:lpstr>
      <vt:lpstr>Aptos</vt:lpstr>
      <vt:lpstr>Work Sans</vt:lpstr>
      <vt:lpstr>Roboto</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Freire</dc:creator>
  <cp:lastModifiedBy>Ana Freire</cp:lastModifiedBy>
  <cp:revision>106</cp:revision>
  <dcterms:created xsi:type="dcterms:W3CDTF">2021-03-22T18:09:14Z</dcterms:created>
  <dcterms:modified xsi:type="dcterms:W3CDTF">2024-10-31T16:34:58Z</dcterms:modified>
</cp:coreProperties>
</file>