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77" r:id="rId1"/>
  </p:sldMasterIdLst>
  <p:notesMasterIdLst>
    <p:notesMasterId r:id="rId35"/>
  </p:notesMasterIdLst>
  <p:sldIdLst>
    <p:sldId id="1281" r:id="rId2"/>
    <p:sldId id="319" r:id="rId3"/>
    <p:sldId id="321" r:id="rId4"/>
    <p:sldId id="269" r:id="rId5"/>
    <p:sldId id="270" r:id="rId6"/>
    <p:sldId id="271" r:id="rId7"/>
    <p:sldId id="1271" r:id="rId8"/>
    <p:sldId id="1272" r:id="rId9"/>
    <p:sldId id="420" r:id="rId10"/>
    <p:sldId id="421" r:id="rId11"/>
    <p:sldId id="1268" r:id="rId12"/>
    <p:sldId id="1273" r:id="rId13"/>
    <p:sldId id="262" r:id="rId14"/>
    <p:sldId id="1270" r:id="rId15"/>
    <p:sldId id="318" r:id="rId16"/>
    <p:sldId id="1276" r:id="rId17"/>
    <p:sldId id="1278" r:id="rId18"/>
    <p:sldId id="316" r:id="rId19"/>
    <p:sldId id="393" r:id="rId20"/>
    <p:sldId id="403" r:id="rId21"/>
    <p:sldId id="395" r:id="rId22"/>
    <p:sldId id="400" r:id="rId23"/>
    <p:sldId id="406" r:id="rId24"/>
    <p:sldId id="399" r:id="rId25"/>
    <p:sldId id="407" r:id="rId26"/>
    <p:sldId id="414" r:id="rId27"/>
    <p:sldId id="415" r:id="rId28"/>
    <p:sldId id="1277" r:id="rId29"/>
    <p:sldId id="416" r:id="rId30"/>
    <p:sldId id="1279" r:id="rId31"/>
    <p:sldId id="308" r:id="rId32"/>
    <p:sldId id="265" r:id="rId33"/>
    <p:sldId id="1280" r:id="rId34"/>
  </p:sldIdLst>
  <p:sldSz cx="9144000" cy="5143500" type="screen16x9"/>
  <p:notesSz cx="6858000" cy="9144000"/>
  <p:embeddedFontLst>
    <p:embeddedFont>
      <p:font typeface="Aharoni" pitchFamily="2" charset="-79"/>
      <p:bold r:id="rId36"/>
    </p:embeddedFont>
    <p:embeddedFont>
      <p:font typeface="Heebo" pitchFamily="2" charset="-79"/>
      <p:regular r:id="rId37"/>
      <p:bold r:id="rId38"/>
    </p:embeddedFont>
    <p:embeddedFont>
      <p:font typeface="Poppins" panose="00000500000000000000" pitchFamily="2" charset="0"/>
      <p:regular r:id="rId39"/>
      <p:bold r:id="rId40"/>
      <p:italic r:id="rId41"/>
      <p:boldItalic r:id="rId42"/>
    </p:embeddedFont>
    <p:embeddedFont>
      <p:font typeface="Roboto" panose="02000000000000000000" pitchFamily="2" charset="0"/>
      <p:regular r:id="rId43"/>
      <p:bold r:id="rId44"/>
      <p:italic r:id="rId45"/>
      <p:boldItalic r:id="rId46"/>
    </p:embeddedFont>
    <p:embeddedFont>
      <p:font typeface="Work Sans" pitchFamily="2" charset="0"/>
      <p:regular r:id="rId47"/>
      <p:bold r:id="rId48"/>
      <p:italic r:id="rId49"/>
      <p:boldItalic r:id="rId5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a" id="{17CE32D4-C040-4754-9ED5-2D3B77D81369}">
          <p14:sldIdLst>
            <p14:sldId id="1281"/>
          </p14:sldIdLst>
        </p14:section>
        <p14:section name="Quem sou eu" id="{DB9BE6D6-0981-4FEA-AE42-B4B6D9A138DF}">
          <p14:sldIdLst>
            <p14:sldId id="319"/>
            <p14:sldId id="321"/>
            <p14:sldId id="269"/>
            <p14:sldId id="270"/>
            <p14:sldId id="271"/>
          </p14:sldIdLst>
        </p14:section>
        <p14:section name="Porque o cliente precisa do meu serviço" id="{3FD102F1-9F9A-44A0-BD1B-194F8E6402A2}">
          <p14:sldIdLst>
            <p14:sldId id="1271"/>
            <p14:sldId id="1272"/>
            <p14:sldId id="420"/>
          </p14:sldIdLst>
        </p14:section>
        <p14:section name="Meus serviços" id="{F4859BE6-EDAF-4F49-9009-77E593558C8B}">
          <p14:sldIdLst>
            <p14:sldId id="421"/>
            <p14:sldId id="1268"/>
            <p14:sldId id="1273"/>
          </p14:sldIdLst>
        </p14:section>
        <p14:section name="Como funciona meu trabalho" id="{E77B631B-9E82-4B5B-8032-E1277B94DA77}">
          <p14:sldIdLst>
            <p14:sldId id="262"/>
            <p14:sldId id="1270"/>
          </p14:sldIdLst>
        </p14:section>
        <p14:section name="Meus melhores trabalhos" id="{79123C72-F3AD-4016-8B2A-B61F8162FBAB}">
          <p14:sldIdLst>
            <p14:sldId id="318"/>
            <p14:sldId id="1276"/>
            <p14:sldId id="1278"/>
            <p14:sldId id="316"/>
            <p14:sldId id="393"/>
            <p14:sldId id="403"/>
            <p14:sldId id="395"/>
            <p14:sldId id="400"/>
            <p14:sldId id="406"/>
            <p14:sldId id="399"/>
            <p14:sldId id="407"/>
            <p14:sldId id="414"/>
            <p14:sldId id="415"/>
            <p14:sldId id="1277"/>
            <p14:sldId id="416"/>
          </p14:sldIdLst>
        </p14:section>
        <p14:section name="Depoimentos de clientes" id="{2F937B96-72B4-47BA-BC14-42CA7288938E}">
          <p14:sldIdLst>
            <p14:sldId id="1279"/>
            <p14:sldId id="308"/>
          </p14:sldIdLst>
        </p14:section>
        <p14:section name="Contato" id="{6F0AB51F-16D3-42FB-9C3B-3019C812005B}">
          <p14:sldIdLst>
            <p14:sldId id="265"/>
            <p14:sldId id="1280"/>
          </p14:sldIdLst>
        </p14:section>
      </p14:sectionLst>
    </p:ext>
    <p:ext uri="{EFAFB233-063F-42B5-8137-9DF3F51BA10A}">
      <p15:sldGuideLst xmlns:p15="http://schemas.microsoft.com/office/powerpoint/2012/main">
        <p15:guide id="1" pos="2880" userDrawn="1">
          <p15:clr>
            <a:srgbClr val="A4A3A4"/>
          </p15:clr>
        </p15:guide>
        <p15:guide id="2" orient="horz" pos="16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BFD1"/>
    <a:srgbClr val="1B5BB1"/>
    <a:srgbClr val="35D8B9"/>
    <a:srgbClr val="FF2122"/>
    <a:srgbClr val="009E9A"/>
    <a:srgbClr val="218EAB"/>
    <a:srgbClr val="4E77A3"/>
    <a:srgbClr val="1794A4"/>
    <a:srgbClr val="2D85B1"/>
    <a:srgbClr val="0593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120" autoAdjust="0"/>
  </p:normalViewPr>
  <p:slideViewPr>
    <p:cSldViewPr snapToGrid="0">
      <p:cViewPr>
        <p:scale>
          <a:sx n="100" d="100"/>
          <a:sy n="100" d="100"/>
        </p:scale>
        <p:origin x="1812" y="672"/>
      </p:cViewPr>
      <p:guideLst>
        <p:guide pos="2880"/>
        <p:guide orient="horz" pos="1620"/>
      </p:guideLst>
    </p:cSldViewPr>
  </p:slideViewPr>
  <p:notesTextViewPr>
    <p:cViewPr>
      <p:scale>
        <a:sx n="3" d="2"/>
        <a:sy n="3" d="2"/>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B3C7D-9532-4198-9B00-AD47C1A9BCC8}" type="datetimeFigureOut">
              <a:rPr lang="pt-BR" smtClean="0"/>
              <a:t>23/11/2024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9633DD-39B2-44B9-9195-6E0606ED7A63}" type="slidenum">
              <a:rPr lang="pt-BR" smtClean="0"/>
              <a:t>‹nº›</a:t>
            </a:fld>
            <a:endParaRPr lang="pt-BR"/>
          </a:p>
        </p:txBody>
      </p:sp>
    </p:spTree>
    <p:extLst>
      <p:ext uri="{BB962C8B-B14F-4D97-AF65-F5344CB8AC3E}">
        <p14:creationId xmlns:p14="http://schemas.microsoft.com/office/powerpoint/2010/main" val="7694317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dirty="0">
              <a:latin typeface="Heebo" pitchFamily="2" charset="-79"/>
              <a:ea typeface="Roboto" panose="02000000000000000000" pitchFamily="2" charset="0"/>
            </a:endParaRPr>
          </a:p>
        </p:txBody>
      </p:sp>
      <p:sp>
        <p:nvSpPr>
          <p:cNvPr id="4" name="Espaço Reservado para Número de Slide 3"/>
          <p:cNvSpPr>
            <a:spLocks noGrp="1"/>
          </p:cNvSpPr>
          <p:nvPr>
            <p:ph type="sldNum" sz="quarter" idx="5"/>
          </p:nvPr>
        </p:nvSpPr>
        <p:spPr/>
        <p:txBody>
          <a:bodyPr/>
          <a:lstStyle/>
          <a:p>
            <a:fld id="{0E4B5F52-028A-4C23-A3A1-B3B75A38A37D}" type="slidenum">
              <a:rPr lang="pt-BR" smtClean="0"/>
              <a:t>7</a:t>
            </a:fld>
            <a:endParaRPr lang="pt-BR"/>
          </a:p>
        </p:txBody>
      </p:sp>
    </p:spTree>
    <p:extLst>
      <p:ext uri="{BB962C8B-B14F-4D97-AF65-F5344CB8AC3E}">
        <p14:creationId xmlns:p14="http://schemas.microsoft.com/office/powerpoint/2010/main" val="29252569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0E4B5F52-028A-4C23-A3A1-B3B75A38A37D}" type="slidenum">
              <a:rPr lang="pt-BR" smtClean="0"/>
              <a:t>33</a:t>
            </a:fld>
            <a:endParaRPr lang="pt-BR"/>
          </a:p>
        </p:txBody>
      </p:sp>
    </p:spTree>
    <p:extLst>
      <p:ext uri="{BB962C8B-B14F-4D97-AF65-F5344CB8AC3E}">
        <p14:creationId xmlns:p14="http://schemas.microsoft.com/office/powerpoint/2010/main" val="1987533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0E4B5F52-028A-4C23-A3A1-B3B75A38A37D}" type="slidenum">
              <a:rPr lang="pt-BR" smtClean="0"/>
              <a:t>9</a:t>
            </a:fld>
            <a:endParaRPr lang="pt-BR"/>
          </a:p>
        </p:txBody>
      </p:sp>
    </p:spTree>
    <p:extLst>
      <p:ext uri="{BB962C8B-B14F-4D97-AF65-F5344CB8AC3E}">
        <p14:creationId xmlns:p14="http://schemas.microsoft.com/office/powerpoint/2010/main" val="3923572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p:txBody>
      </p:sp>
      <p:sp>
        <p:nvSpPr>
          <p:cNvPr id="4" name="Espaço Reservado para Número de Slide 3"/>
          <p:cNvSpPr>
            <a:spLocks noGrp="1"/>
          </p:cNvSpPr>
          <p:nvPr>
            <p:ph type="sldNum" sz="quarter" idx="5"/>
          </p:nvPr>
        </p:nvSpPr>
        <p:spPr/>
        <p:txBody>
          <a:bodyPr/>
          <a:lstStyle/>
          <a:p>
            <a:fld id="{0E4B5F52-028A-4C23-A3A1-B3B75A38A37D}" type="slidenum">
              <a:rPr lang="pt-BR" smtClean="0"/>
              <a:t>10</a:t>
            </a:fld>
            <a:endParaRPr lang="pt-BR"/>
          </a:p>
        </p:txBody>
      </p:sp>
    </p:spTree>
    <p:extLst>
      <p:ext uri="{BB962C8B-B14F-4D97-AF65-F5344CB8AC3E}">
        <p14:creationId xmlns:p14="http://schemas.microsoft.com/office/powerpoint/2010/main" val="1108796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p:txBody>
      </p:sp>
      <p:sp>
        <p:nvSpPr>
          <p:cNvPr id="4" name="Espaço Reservado para Número de Slide 3"/>
          <p:cNvSpPr>
            <a:spLocks noGrp="1"/>
          </p:cNvSpPr>
          <p:nvPr>
            <p:ph type="sldNum" sz="quarter" idx="5"/>
          </p:nvPr>
        </p:nvSpPr>
        <p:spPr/>
        <p:txBody>
          <a:bodyPr/>
          <a:lstStyle/>
          <a:p>
            <a:fld id="{0E4B5F52-028A-4C23-A3A1-B3B75A38A37D}" type="slidenum">
              <a:rPr lang="pt-BR" smtClean="0"/>
              <a:t>11</a:t>
            </a:fld>
            <a:endParaRPr lang="pt-BR"/>
          </a:p>
        </p:txBody>
      </p:sp>
    </p:spTree>
    <p:extLst>
      <p:ext uri="{BB962C8B-B14F-4D97-AF65-F5344CB8AC3E}">
        <p14:creationId xmlns:p14="http://schemas.microsoft.com/office/powerpoint/2010/main" val="493817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p:txBody>
      </p:sp>
      <p:sp>
        <p:nvSpPr>
          <p:cNvPr id="4" name="Espaço Reservado para Número de Slide 3"/>
          <p:cNvSpPr>
            <a:spLocks noGrp="1"/>
          </p:cNvSpPr>
          <p:nvPr>
            <p:ph type="sldNum" sz="quarter" idx="5"/>
          </p:nvPr>
        </p:nvSpPr>
        <p:spPr/>
        <p:txBody>
          <a:bodyPr/>
          <a:lstStyle/>
          <a:p>
            <a:fld id="{0E4B5F52-028A-4C23-A3A1-B3B75A38A37D}" type="slidenum">
              <a:rPr lang="pt-BR" smtClean="0"/>
              <a:t>12</a:t>
            </a:fld>
            <a:endParaRPr lang="pt-BR"/>
          </a:p>
        </p:txBody>
      </p:sp>
    </p:spTree>
    <p:extLst>
      <p:ext uri="{BB962C8B-B14F-4D97-AF65-F5344CB8AC3E}">
        <p14:creationId xmlns:p14="http://schemas.microsoft.com/office/powerpoint/2010/main" val="614691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0E4B5F52-028A-4C23-A3A1-B3B75A38A37D}" type="slidenum">
              <a:rPr lang="pt-BR" smtClean="0"/>
              <a:t>14</a:t>
            </a:fld>
            <a:endParaRPr lang="pt-BR"/>
          </a:p>
        </p:txBody>
      </p:sp>
    </p:spTree>
    <p:extLst>
      <p:ext uri="{BB962C8B-B14F-4D97-AF65-F5344CB8AC3E}">
        <p14:creationId xmlns:p14="http://schemas.microsoft.com/office/powerpoint/2010/main" val="1505870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4B5F52-028A-4C23-A3A1-B3B75A38A37D}" type="slidenum">
              <a:rPr kumimoji="0" lang="pt-BR"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pt-BR"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04815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p:txBody>
      </p:sp>
      <p:sp>
        <p:nvSpPr>
          <p:cNvPr id="4" name="Espaço Reservado para Número de Slid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4B5F52-028A-4C23-A3A1-B3B75A38A37D}" type="slidenum">
              <a:rPr kumimoji="0" lang="pt-BR"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pt-BR"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950393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0E4B5F52-028A-4C23-A3A1-B3B75A38A37D}" type="slidenum">
              <a:rPr lang="pt-BR" smtClean="0"/>
              <a:t>30</a:t>
            </a:fld>
            <a:endParaRPr lang="pt-BR"/>
          </a:p>
        </p:txBody>
      </p:sp>
    </p:spTree>
    <p:extLst>
      <p:ext uri="{BB962C8B-B14F-4D97-AF65-F5344CB8AC3E}">
        <p14:creationId xmlns:p14="http://schemas.microsoft.com/office/powerpoint/2010/main" val="151241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3538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1">
    <p:spTree>
      <p:nvGrpSpPr>
        <p:cNvPr id="1" name=""/>
        <p:cNvGrpSpPr/>
        <p:nvPr/>
      </p:nvGrpSpPr>
      <p:grpSpPr>
        <a:xfrm>
          <a:off x="0" y="0"/>
          <a:ext cx="0" cy="0"/>
          <a:chOff x="0" y="0"/>
          <a:chExt cx="0" cy="0"/>
        </a:xfrm>
      </p:grpSpPr>
      <p:sp>
        <p:nvSpPr>
          <p:cNvPr id="5" name="Espaço Reservado para Imagem 4">
            <a:extLst>
              <a:ext uri="{FF2B5EF4-FFF2-40B4-BE49-F238E27FC236}">
                <a16:creationId xmlns:a16="http://schemas.microsoft.com/office/drawing/2014/main" id="{5EFAC1D9-7EBA-5CF5-515B-6A99A142A285}"/>
              </a:ext>
            </a:extLst>
          </p:cNvPr>
          <p:cNvSpPr>
            <a:spLocks noGrp="1"/>
          </p:cNvSpPr>
          <p:nvPr>
            <p:ph type="pic" sz="quarter" idx="16" hasCustomPrompt="1"/>
          </p:nvPr>
        </p:nvSpPr>
        <p:spPr>
          <a:xfrm>
            <a:off x="4191183" y="0"/>
            <a:ext cx="4952817" cy="5142274"/>
          </a:xfrm>
          <a:custGeom>
            <a:avLst/>
            <a:gdLst>
              <a:gd name="connsiteX0" fmla="*/ 4952817 w 4952817"/>
              <a:gd name="connsiteY0" fmla="*/ 0 h 5142274"/>
              <a:gd name="connsiteX1" fmla="*/ 4952817 w 4952817"/>
              <a:gd name="connsiteY1" fmla="*/ 5142274 h 5142274"/>
              <a:gd name="connsiteX2" fmla="*/ 0 w 4952817"/>
              <a:gd name="connsiteY2" fmla="*/ 5142274 h 5142274"/>
              <a:gd name="connsiteX3" fmla="*/ 762339 w 4952817"/>
              <a:gd name="connsiteY3" fmla="*/ 10716 h 5142274"/>
            </a:gdLst>
            <a:ahLst/>
            <a:cxnLst>
              <a:cxn ang="0">
                <a:pos x="connsiteX0" y="connsiteY0"/>
              </a:cxn>
              <a:cxn ang="0">
                <a:pos x="connsiteX1" y="connsiteY1"/>
              </a:cxn>
              <a:cxn ang="0">
                <a:pos x="connsiteX2" y="connsiteY2"/>
              </a:cxn>
              <a:cxn ang="0">
                <a:pos x="connsiteX3" y="connsiteY3"/>
              </a:cxn>
            </a:cxnLst>
            <a:rect l="l" t="t" r="r" b="b"/>
            <a:pathLst>
              <a:path w="4952817" h="5142274">
                <a:moveTo>
                  <a:pt x="4952817" y="0"/>
                </a:moveTo>
                <a:lnTo>
                  <a:pt x="4952817" y="5142274"/>
                </a:lnTo>
                <a:lnTo>
                  <a:pt x="0" y="5142274"/>
                </a:lnTo>
                <a:lnTo>
                  <a:pt x="762339" y="10716"/>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Tree>
    <p:extLst>
      <p:ext uri="{BB962C8B-B14F-4D97-AF65-F5344CB8AC3E}">
        <p14:creationId xmlns:p14="http://schemas.microsoft.com/office/powerpoint/2010/main" val="2091627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2">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433FC7BF-C046-A2DE-F103-3269258FB860}"/>
              </a:ext>
            </a:extLst>
          </p:cNvPr>
          <p:cNvSpPr>
            <a:spLocks noGrp="1"/>
          </p:cNvSpPr>
          <p:nvPr>
            <p:ph type="pic" sz="quarter" idx="17" hasCustomPrompt="1"/>
          </p:nvPr>
        </p:nvSpPr>
        <p:spPr>
          <a:xfrm>
            <a:off x="5862513" y="1045230"/>
            <a:ext cx="2549810" cy="3047617"/>
          </a:xfrm>
          <a:custGeom>
            <a:avLst/>
            <a:gdLst>
              <a:gd name="connsiteX0" fmla="*/ 105766 w 2549810"/>
              <a:gd name="connsiteY0" fmla="*/ 0 h 3047617"/>
              <a:gd name="connsiteX1" fmla="*/ 2444044 w 2549810"/>
              <a:gd name="connsiteY1" fmla="*/ 0 h 3047617"/>
              <a:gd name="connsiteX2" fmla="*/ 2549810 w 2549810"/>
              <a:gd name="connsiteY2" fmla="*/ 105766 h 3047617"/>
              <a:gd name="connsiteX3" fmla="*/ 2549810 w 2549810"/>
              <a:gd name="connsiteY3" fmla="*/ 2941851 h 3047617"/>
              <a:gd name="connsiteX4" fmla="*/ 2444044 w 2549810"/>
              <a:gd name="connsiteY4" fmla="*/ 3047617 h 3047617"/>
              <a:gd name="connsiteX5" fmla="*/ 105766 w 2549810"/>
              <a:gd name="connsiteY5" fmla="*/ 3047617 h 3047617"/>
              <a:gd name="connsiteX6" fmla="*/ 0 w 2549810"/>
              <a:gd name="connsiteY6" fmla="*/ 2941851 h 3047617"/>
              <a:gd name="connsiteX7" fmla="*/ 0 w 2549810"/>
              <a:gd name="connsiteY7" fmla="*/ 105766 h 3047617"/>
              <a:gd name="connsiteX8" fmla="*/ 105766 w 2549810"/>
              <a:gd name="connsiteY8" fmla="*/ 0 h 3047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9810" h="3047617">
                <a:moveTo>
                  <a:pt x="105766" y="0"/>
                </a:moveTo>
                <a:lnTo>
                  <a:pt x="2444044" y="0"/>
                </a:lnTo>
                <a:cubicBezTo>
                  <a:pt x="2502457" y="0"/>
                  <a:pt x="2549810" y="47353"/>
                  <a:pt x="2549810" y="105766"/>
                </a:cubicBezTo>
                <a:lnTo>
                  <a:pt x="2549810" y="2941851"/>
                </a:lnTo>
                <a:cubicBezTo>
                  <a:pt x="2549810" y="3000264"/>
                  <a:pt x="2502457" y="3047617"/>
                  <a:pt x="2444044" y="3047617"/>
                </a:cubicBezTo>
                <a:lnTo>
                  <a:pt x="105766" y="3047617"/>
                </a:lnTo>
                <a:cubicBezTo>
                  <a:pt x="47353" y="3047617"/>
                  <a:pt x="0" y="3000264"/>
                  <a:pt x="0" y="2941851"/>
                </a:cubicBezTo>
                <a:lnTo>
                  <a:pt x="0" y="105766"/>
                </a:lnTo>
                <a:cubicBezTo>
                  <a:pt x="0" y="47353"/>
                  <a:pt x="47353" y="0"/>
                  <a:pt x="105766"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Tree>
    <p:extLst>
      <p:ext uri="{BB962C8B-B14F-4D97-AF65-F5344CB8AC3E}">
        <p14:creationId xmlns:p14="http://schemas.microsoft.com/office/powerpoint/2010/main" val="944140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3">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D6E038D2-99C7-80FB-09FA-A28CFBB4673B}"/>
              </a:ext>
            </a:extLst>
          </p:cNvPr>
          <p:cNvSpPr>
            <a:spLocks noGrp="1"/>
          </p:cNvSpPr>
          <p:nvPr>
            <p:ph type="pic" sz="quarter" idx="16" hasCustomPrompt="1"/>
          </p:nvPr>
        </p:nvSpPr>
        <p:spPr>
          <a:xfrm>
            <a:off x="868687" y="2081533"/>
            <a:ext cx="3272507" cy="2356010"/>
          </a:xfrm>
          <a:custGeom>
            <a:avLst/>
            <a:gdLst>
              <a:gd name="connsiteX0" fmla="*/ 0 w 3272507"/>
              <a:gd name="connsiteY0" fmla="*/ 0 h 2356010"/>
              <a:gd name="connsiteX1" fmla="*/ 3272507 w 3272507"/>
              <a:gd name="connsiteY1" fmla="*/ 0 h 2356010"/>
              <a:gd name="connsiteX2" fmla="*/ 3272507 w 3272507"/>
              <a:gd name="connsiteY2" fmla="*/ 2356010 h 2356010"/>
              <a:gd name="connsiteX3" fmla="*/ 0 w 3272507"/>
              <a:gd name="connsiteY3" fmla="*/ 2356010 h 2356010"/>
            </a:gdLst>
            <a:ahLst/>
            <a:cxnLst>
              <a:cxn ang="0">
                <a:pos x="connsiteX0" y="connsiteY0"/>
              </a:cxn>
              <a:cxn ang="0">
                <a:pos x="connsiteX1" y="connsiteY1"/>
              </a:cxn>
              <a:cxn ang="0">
                <a:pos x="connsiteX2" y="connsiteY2"/>
              </a:cxn>
              <a:cxn ang="0">
                <a:pos x="connsiteX3" y="connsiteY3"/>
              </a:cxn>
            </a:cxnLst>
            <a:rect l="l" t="t" r="r" b="b"/>
            <a:pathLst>
              <a:path w="3272507" h="2356010">
                <a:moveTo>
                  <a:pt x="0" y="0"/>
                </a:moveTo>
                <a:lnTo>
                  <a:pt x="3272507" y="0"/>
                </a:lnTo>
                <a:lnTo>
                  <a:pt x="3272507" y="2356010"/>
                </a:lnTo>
                <a:lnTo>
                  <a:pt x="0" y="235601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Tree>
    <p:extLst>
      <p:ext uri="{BB962C8B-B14F-4D97-AF65-F5344CB8AC3E}">
        <p14:creationId xmlns:p14="http://schemas.microsoft.com/office/powerpoint/2010/main" val="1059667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9">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8BFCA5CD-519B-4604-2E26-9DE0AE9169A7}"/>
              </a:ext>
            </a:extLst>
          </p:cNvPr>
          <p:cNvSpPr>
            <a:spLocks noGrp="1"/>
          </p:cNvSpPr>
          <p:nvPr>
            <p:ph type="pic" sz="quarter" idx="13" hasCustomPrompt="1"/>
          </p:nvPr>
        </p:nvSpPr>
        <p:spPr>
          <a:xfrm>
            <a:off x="0" y="0"/>
            <a:ext cx="9143999" cy="5143500"/>
          </a:xfrm>
          <a:custGeom>
            <a:avLst/>
            <a:gdLst>
              <a:gd name="connsiteX0" fmla="*/ 0 w 3562349"/>
              <a:gd name="connsiteY0" fmla="*/ 0 h 2194243"/>
              <a:gd name="connsiteX1" fmla="*/ 3562349 w 3562349"/>
              <a:gd name="connsiteY1" fmla="*/ 0 h 2194243"/>
              <a:gd name="connsiteX2" fmla="*/ 3562349 w 3562349"/>
              <a:gd name="connsiteY2" fmla="*/ 2194243 h 2194243"/>
              <a:gd name="connsiteX3" fmla="*/ 0 w 3562349"/>
              <a:gd name="connsiteY3" fmla="*/ 2194243 h 2194243"/>
            </a:gdLst>
            <a:ahLst/>
            <a:cxnLst>
              <a:cxn ang="0">
                <a:pos x="connsiteX0" y="connsiteY0"/>
              </a:cxn>
              <a:cxn ang="0">
                <a:pos x="connsiteX1" y="connsiteY1"/>
              </a:cxn>
              <a:cxn ang="0">
                <a:pos x="connsiteX2" y="connsiteY2"/>
              </a:cxn>
              <a:cxn ang="0">
                <a:pos x="connsiteX3" y="connsiteY3"/>
              </a:cxn>
            </a:cxnLst>
            <a:rect l="l" t="t" r="r" b="b"/>
            <a:pathLst>
              <a:path w="3562349" h="2194243">
                <a:moveTo>
                  <a:pt x="0" y="0"/>
                </a:moveTo>
                <a:lnTo>
                  <a:pt x="3562349" y="0"/>
                </a:lnTo>
                <a:lnTo>
                  <a:pt x="3562349" y="2194243"/>
                </a:lnTo>
                <a:lnTo>
                  <a:pt x="0" y="219424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Tree>
    <p:extLst>
      <p:ext uri="{BB962C8B-B14F-4D97-AF65-F5344CB8AC3E}">
        <p14:creationId xmlns:p14="http://schemas.microsoft.com/office/powerpoint/2010/main" val="3857217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4">
    <p:spTree>
      <p:nvGrpSpPr>
        <p:cNvPr id="1" name=""/>
        <p:cNvGrpSpPr/>
        <p:nvPr/>
      </p:nvGrpSpPr>
      <p:grpSpPr>
        <a:xfrm>
          <a:off x="0" y="0"/>
          <a:ext cx="0" cy="0"/>
          <a:chOff x="0" y="0"/>
          <a:chExt cx="0" cy="0"/>
        </a:xfrm>
      </p:grpSpPr>
      <p:sp>
        <p:nvSpPr>
          <p:cNvPr id="3" name="Espaço Reservado para Imagem 6">
            <a:extLst>
              <a:ext uri="{FF2B5EF4-FFF2-40B4-BE49-F238E27FC236}">
                <a16:creationId xmlns:a16="http://schemas.microsoft.com/office/drawing/2014/main" id="{FB3FC1FF-F3A6-E823-8C07-D9E2C9DCEBED}"/>
              </a:ext>
            </a:extLst>
          </p:cNvPr>
          <p:cNvSpPr>
            <a:spLocks noGrp="1"/>
          </p:cNvSpPr>
          <p:nvPr>
            <p:ph type="pic" sz="quarter" idx="18" hasCustomPrompt="1"/>
          </p:nvPr>
        </p:nvSpPr>
        <p:spPr>
          <a:xfrm>
            <a:off x="4902033" y="1970131"/>
            <a:ext cx="3090190" cy="1829656"/>
          </a:xfrm>
          <a:custGeom>
            <a:avLst/>
            <a:gdLst>
              <a:gd name="connsiteX0" fmla="*/ 60362 w 2110468"/>
              <a:gd name="connsiteY0" fmla="*/ 0 h 1067792"/>
              <a:gd name="connsiteX1" fmla="*/ 2050106 w 2110468"/>
              <a:gd name="connsiteY1" fmla="*/ 0 h 1067792"/>
              <a:gd name="connsiteX2" fmla="*/ 2110468 w 2110468"/>
              <a:gd name="connsiteY2" fmla="*/ 60362 h 1067792"/>
              <a:gd name="connsiteX3" fmla="*/ 2110468 w 2110468"/>
              <a:gd name="connsiteY3" fmla="*/ 1007430 h 1067792"/>
              <a:gd name="connsiteX4" fmla="*/ 2050106 w 2110468"/>
              <a:gd name="connsiteY4" fmla="*/ 1067792 h 1067792"/>
              <a:gd name="connsiteX5" fmla="*/ 60362 w 2110468"/>
              <a:gd name="connsiteY5" fmla="*/ 1067792 h 1067792"/>
              <a:gd name="connsiteX6" fmla="*/ 0 w 2110468"/>
              <a:gd name="connsiteY6" fmla="*/ 1007430 h 1067792"/>
              <a:gd name="connsiteX7" fmla="*/ 0 w 2110468"/>
              <a:gd name="connsiteY7" fmla="*/ 60362 h 1067792"/>
              <a:gd name="connsiteX8" fmla="*/ 60362 w 2110468"/>
              <a:gd name="connsiteY8" fmla="*/ 0 h 1067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0468" h="1067792">
                <a:moveTo>
                  <a:pt x="60362" y="0"/>
                </a:moveTo>
                <a:lnTo>
                  <a:pt x="2050106" y="0"/>
                </a:lnTo>
                <a:cubicBezTo>
                  <a:pt x="2083443" y="0"/>
                  <a:pt x="2110468" y="27025"/>
                  <a:pt x="2110468" y="60362"/>
                </a:cubicBezTo>
                <a:lnTo>
                  <a:pt x="2110468" y="1007430"/>
                </a:lnTo>
                <a:cubicBezTo>
                  <a:pt x="2110468" y="1040767"/>
                  <a:pt x="2083443" y="1067792"/>
                  <a:pt x="2050106" y="1067792"/>
                </a:cubicBezTo>
                <a:lnTo>
                  <a:pt x="60362" y="1067792"/>
                </a:lnTo>
                <a:cubicBezTo>
                  <a:pt x="27025" y="1067792"/>
                  <a:pt x="0" y="1040767"/>
                  <a:pt x="0" y="1007430"/>
                </a:cubicBezTo>
                <a:lnTo>
                  <a:pt x="0" y="60362"/>
                </a:lnTo>
                <a:cubicBezTo>
                  <a:pt x="0" y="27025"/>
                  <a:pt x="27025" y="0"/>
                  <a:pt x="60362"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
        <p:nvSpPr>
          <p:cNvPr id="4" name="Espaço Reservado para Imagem 2">
            <a:extLst>
              <a:ext uri="{FF2B5EF4-FFF2-40B4-BE49-F238E27FC236}">
                <a16:creationId xmlns:a16="http://schemas.microsoft.com/office/drawing/2014/main" id="{1F5C64DE-2256-C661-C9DC-3712A9D8DA7A}"/>
              </a:ext>
            </a:extLst>
          </p:cNvPr>
          <p:cNvSpPr>
            <a:spLocks noGrp="1"/>
          </p:cNvSpPr>
          <p:nvPr>
            <p:ph type="pic" sz="quarter" idx="11" hasCustomPrompt="1"/>
          </p:nvPr>
        </p:nvSpPr>
        <p:spPr>
          <a:xfrm>
            <a:off x="1151777" y="1970131"/>
            <a:ext cx="3090190" cy="1829656"/>
          </a:xfrm>
          <a:custGeom>
            <a:avLst/>
            <a:gdLst>
              <a:gd name="connsiteX0" fmla="*/ 60362 w 2110468"/>
              <a:gd name="connsiteY0" fmla="*/ 0 h 1067792"/>
              <a:gd name="connsiteX1" fmla="*/ 2050106 w 2110468"/>
              <a:gd name="connsiteY1" fmla="*/ 0 h 1067792"/>
              <a:gd name="connsiteX2" fmla="*/ 2110468 w 2110468"/>
              <a:gd name="connsiteY2" fmla="*/ 60362 h 1067792"/>
              <a:gd name="connsiteX3" fmla="*/ 2110468 w 2110468"/>
              <a:gd name="connsiteY3" fmla="*/ 1007430 h 1067792"/>
              <a:gd name="connsiteX4" fmla="*/ 2050106 w 2110468"/>
              <a:gd name="connsiteY4" fmla="*/ 1067792 h 1067792"/>
              <a:gd name="connsiteX5" fmla="*/ 60362 w 2110468"/>
              <a:gd name="connsiteY5" fmla="*/ 1067792 h 1067792"/>
              <a:gd name="connsiteX6" fmla="*/ 0 w 2110468"/>
              <a:gd name="connsiteY6" fmla="*/ 1007430 h 1067792"/>
              <a:gd name="connsiteX7" fmla="*/ 0 w 2110468"/>
              <a:gd name="connsiteY7" fmla="*/ 60362 h 1067792"/>
              <a:gd name="connsiteX8" fmla="*/ 60362 w 2110468"/>
              <a:gd name="connsiteY8" fmla="*/ 0 h 1067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0468" h="1067792">
                <a:moveTo>
                  <a:pt x="60362" y="0"/>
                </a:moveTo>
                <a:lnTo>
                  <a:pt x="2050106" y="0"/>
                </a:lnTo>
                <a:cubicBezTo>
                  <a:pt x="2083443" y="0"/>
                  <a:pt x="2110468" y="27025"/>
                  <a:pt x="2110468" y="60362"/>
                </a:cubicBezTo>
                <a:lnTo>
                  <a:pt x="2110468" y="1007430"/>
                </a:lnTo>
                <a:cubicBezTo>
                  <a:pt x="2110468" y="1040767"/>
                  <a:pt x="2083443" y="1067792"/>
                  <a:pt x="2050106" y="1067792"/>
                </a:cubicBezTo>
                <a:lnTo>
                  <a:pt x="60362" y="1067792"/>
                </a:lnTo>
                <a:cubicBezTo>
                  <a:pt x="27025" y="1067792"/>
                  <a:pt x="0" y="1040767"/>
                  <a:pt x="0" y="1007430"/>
                </a:cubicBezTo>
                <a:lnTo>
                  <a:pt x="0" y="60362"/>
                </a:lnTo>
                <a:cubicBezTo>
                  <a:pt x="0" y="27025"/>
                  <a:pt x="27025" y="0"/>
                  <a:pt x="60362"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Tree>
    <p:extLst>
      <p:ext uri="{BB962C8B-B14F-4D97-AF65-F5344CB8AC3E}">
        <p14:creationId xmlns:p14="http://schemas.microsoft.com/office/powerpoint/2010/main" val="3629147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6">
    <p:spTree>
      <p:nvGrpSpPr>
        <p:cNvPr id="1" name=""/>
        <p:cNvGrpSpPr/>
        <p:nvPr/>
      </p:nvGrpSpPr>
      <p:grpSpPr>
        <a:xfrm>
          <a:off x="0" y="0"/>
          <a:ext cx="0" cy="0"/>
          <a:chOff x="0" y="0"/>
          <a:chExt cx="0" cy="0"/>
        </a:xfrm>
      </p:grpSpPr>
      <p:sp>
        <p:nvSpPr>
          <p:cNvPr id="7" name="Espaço Reservado para Imagem 12">
            <a:extLst>
              <a:ext uri="{FF2B5EF4-FFF2-40B4-BE49-F238E27FC236}">
                <a16:creationId xmlns:a16="http://schemas.microsoft.com/office/drawing/2014/main" id="{EF3910DF-984F-6235-2F73-EFEF464308DD}"/>
              </a:ext>
            </a:extLst>
          </p:cNvPr>
          <p:cNvSpPr>
            <a:spLocks noGrp="1"/>
          </p:cNvSpPr>
          <p:nvPr>
            <p:ph type="pic" sz="quarter" idx="20" hasCustomPrompt="1"/>
          </p:nvPr>
        </p:nvSpPr>
        <p:spPr>
          <a:xfrm>
            <a:off x="6173679" y="1954286"/>
            <a:ext cx="1940141" cy="1863885"/>
          </a:xfrm>
          <a:custGeom>
            <a:avLst/>
            <a:gdLst>
              <a:gd name="connsiteX0" fmla="*/ 30022 w 1540401"/>
              <a:gd name="connsiteY0" fmla="*/ 0 h 1540401"/>
              <a:gd name="connsiteX1" fmla="*/ 1510379 w 1540401"/>
              <a:gd name="connsiteY1" fmla="*/ 0 h 1540401"/>
              <a:gd name="connsiteX2" fmla="*/ 1540401 w 1540401"/>
              <a:gd name="connsiteY2" fmla="*/ 30022 h 1540401"/>
              <a:gd name="connsiteX3" fmla="*/ 1540401 w 1540401"/>
              <a:gd name="connsiteY3" fmla="*/ 1510379 h 1540401"/>
              <a:gd name="connsiteX4" fmla="*/ 1510379 w 1540401"/>
              <a:gd name="connsiteY4" fmla="*/ 1540401 h 1540401"/>
              <a:gd name="connsiteX5" fmla="*/ 30022 w 1540401"/>
              <a:gd name="connsiteY5" fmla="*/ 1540401 h 1540401"/>
              <a:gd name="connsiteX6" fmla="*/ 0 w 1540401"/>
              <a:gd name="connsiteY6" fmla="*/ 1510379 h 1540401"/>
              <a:gd name="connsiteX7" fmla="*/ 0 w 1540401"/>
              <a:gd name="connsiteY7" fmla="*/ 30022 h 1540401"/>
              <a:gd name="connsiteX8" fmla="*/ 30022 w 1540401"/>
              <a:gd name="connsiteY8" fmla="*/ 0 h 1540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0401" h="1540401">
                <a:moveTo>
                  <a:pt x="30022" y="0"/>
                </a:moveTo>
                <a:lnTo>
                  <a:pt x="1510379" y="0"/>
                </a:lnTo>
                <a:cubicBezTo>
                  <a:pt x="1526960" y="0"/>
                  <a:pt x="1540401" y="13441"/>
                  <a:pt x="1540401" y="30022"/>
                </a:cubicBezTo>
                <a:lnTo>
                  <a:pt x="1540401" y="1510379"/>
                </a:lnTo>
                <a:cubicBezTo>
                  <a:pt x="1540401" y="1526960"/>
                  <a:pt x="1526960" y="1540401"/>
                  <a:pt x="1510379" y="1540401"/>
                </a:cubicBezTo>
                <a:lnTo>
                  <a:pt x="30022" y="1540401"/>
                </a:lnTo>
                <a:cubicBezTo>
                  <a:pt x="13441" y="1540401"/>
                  <a:pt x="0" y="1526960"/>
                  <a:pt x="0" y="1510379"/>
                </a:cubicBezTo>
                <a:lnTo>
                  <a:pt x="0" y="30022"/>
                </a:lnTo>
                <a:cubicBezTo>
                  <a:pt x="0" y="13441"/>
                  <a:pt x="13441" y="0"/>
                  <a:pt x="30022"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
        <p:nvSpPr>
          <p:cNvPr id="8" name="Espaço Reservado para Imagem 10">
            <a:extLst>
              <a:ext uri="{FF2B5EF4-FFF2-40B4-BE49-F238E27FC236}">
                <a16:creationId xmlns:a16="http://schemas.microsoft.com/office/drawing/2014/main" id="{FC26B194-3721-4CF3-0976-A46ADD5C46A9}"/>
              </a:ext>
            </a:extLst>
          </p:cNvPr>
          <p:cNvSpPr>
            <a:spLocks noGrp="1"/>
          </p:cNvSpPr>
          <p:nvPr>
            <p:ph type="pic" sz="quarter" idx="18" hasCustomPrompt="1"/>
          </p:nvPr>
        </p:nvSpPr>
        <p:spPr>
          <a:xfrm>
            <a:off x="3601929" y="1954286"/>
            <a:ext cx="1940141" cy="1863885"/>
          </a:xfrm>
          <a:custGeom>
            <a:avLst/>
            <a:gdLst>
              <a:gd name="connsiteX0" fmla="*/ 30022 w 1540401"/>
              <a:gd name="connsiteY0" fmla="*/ 0 h 1540401"/>
              <a:gd name="connsiteX1" fmla="*/ 1510379 w 1540401"/>
              <a:gd name="connsiteY1" fmla="*/ 0 h 1540401"/>
              <a:gd name="connsiteX2" fmla="*/ 1540401 w 1540401"/>
              <a:gd name="connsiteY2" fmla="*/ 30022 h 1540401"/>
              <a:gd name="connsiteX3" fmla="*/ 1540401 w 1540401"/>
              <a:gd name="connsiteY3" fmla="*/ 1510379 h 1540401"/>
              <a:gd name="connsiteX4" fmla="*/ 1510379 w 1540401"/>
              <a:gd name="connsiteY4" fmla="*/ 1540401 h 1540401"/>
              <a:gd name="connsiteX5" fmla="*/ 30022 w 1540401"/>
              <a:gd name="connsiteY5" fmla="*/ 1540401 h 1540401"/>
              <a:gd name="connsiteX6" fmla="*/ 0 w 1540401"/>
              <a:gd name="connsiteY6" fmla="*/ 1510379 h 1540401"/>
              <a:gd name="connsiteX7" fmla="*/ 0 w 1540401"/>
              <a:gd name="connsiteY7" fmla="*/ 30022 h 1540401"/>
              <a:gd name="connsiteX8" fmla="*/ 30022 w 1540401"/>
              <a:gd name="connsiteY8" fmla="*/ 0 h 1540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0401" h="1540401">
                <a:moveTo>
                  <a:pt x="30022" y="0"/>
                </a:moveTo>
                <a:lnTo>
                  <a:pt x="1510379" y="0"/>
                </a:lnTo>
                <a:cubicBezTo>
                  <a:pt x="1526960" y="0"/>
                  <a:pt x="1540401" y="13441"/>
                  <a:pt x="1540401" y="30022"/>
                </a:cubicBezTo>
                <a:lnTo>
                  <a:pt x="1540401" y="1510379"/>
                </a:lnTo>
                <a:cubicBezTo>
                  <a:pt x="1540401" y="1526960"/>
                  <a:pt x="1526960" y="1540401"/>
                  <a:pt x="1510379" y="1540401"/>
                </a:cubicBezTo>
                <a:lnTo>
                  <a:pt x="30022" y="1540401"/>
                </a:lnTo>
                <a:cubicBezTo>
                  <a:pt x="13441" y="1540401"/>
                  <a:pt x="0" y="1526960"/>
                  <a:pt x="0" y="1510379"/>
                </a:cubicBezTo>
                <a:lnTo>
                  <a:pt x="0" y="30022"/>
                </a:lnTo>
                <a:cubicBezTo>
                  <a:pt x="0" y="13441"/>
                  <a:pt x="13441" y="0"/>
                  <a:pt x="30022"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
        <p:nvSpPr>
          <p:cNvPr id="9" name="Espaço Reservado para Imagem 9">
            <a:extLst>
              <a:ext uri="{FF2B5EF4-FFF2-40B4-BE49-F238E27FC236}">
                <a16:creationId xmlns:a16="http://schemas.microsoft.com/office/drawing/2014/main" id="{908440F5-10E9-66B3-0292-BDDE71C491E2}"/>
              </a:ext>
            </a:extLst>
          </p:cNvPr>
          <p:cNvSpPr>
            <a:spLocks noGrp="1"/>
          </p:cNvSpPr>
          <p:nvPr>
            <p:ph type="pic" sz="quarter" idx="11" hasCustomPrompt="1"/>
          </p:nvPr>
        </p:nvSpPr>
        <p:spPr>
          <a:xfrm>
            <a:off x="1030179" y="1954286"/>
            <a:ext cx="1940141" cy="1863885"/>
          </a:xfrm>
          <a:custGeom>
            <a:avLst/>
            <a:gdLst>
              <a:gd name="connsiteX0" fmla="*/ 30022 w 1540401"/>
              <a:gd name="connsiteY0" fmla="*/ 0 h 1540401"/>
              <a:gd name="connsiteX1" fmla="*/ 1510379 w 1540401"/>
              <a:gd name="connsiteY1" fmla="*/ 0 h 1540401"/>
              <a:gd name="connsiteX2" fmla="*/ 1540401 w 1540401"/>
              <a:gd name="connsiteY2" fmla="*/ 30022 h 1540401"/>
              <a:gd name="connsiteX3" fmla="*/ 1540401 w 1540401"/>
              <a:gd name="connsiteY3" fmla="*/ 1510379 h 1540401"/>
              <a:gd name="connsiteX4" fmla="*/ 1510379 w 1540401"/>
              <a:gd name="connsiteY4" fmla="*/ 1540401 h 1540401"/>
              <a:gd name="connsiteX5" fmla="*/ 30022 w 1540401"/>
              <a:gd name="connsiteY5" fmla="*/ 1540401 h 1540401"/>
              <a:gd name="connsiteX6" fmla="*/ 0 w 1540401"/>
              <a:gd name="connsiteY6" fmla="*/ 1510379 h 1540401"/>
              <a:gd name="connsiteX7" fmla="*/ 0 w 1540401"/>
              <a:gd name="connsiteY7" fmla="*/ 30022 h 1540401"/>
              <a:gd name="connsiteX8" fmla="*/ 30022 w 1540401"/>
              <a:gd name="connsiteY8" fmla="*/ 0 h 1540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0401" h="1540401">
                <a:moveTo>
                  <a:pt x="30022" y="0"/>
                </a:moveTo>
                <a:lnTo>
                  <a:pt x="1510379" y="0"/>
                </a:lnTo>
                <a:cubicBezTo>
                  <a:pt x="1526960" y="0"/>
                  <a:pt x="1540401" y="13441"/>
                  <a:pt x="1540401" y="30022"/>
                </a:cubicBezTo>
                <a:lnTo>
                  <a:pt x="1540401" y="1510379"/>
                </a:lnTo>
                <a:cubicBezTo>
                  <a:pt x="1540401" y="1526960"/>
                  <a:pt x="1526960" y="1540401"/>
                  <a:pt x="1510379" y="1540401"/>
                </a:cubicBezTo>
                <a:lnTo>
                  <a:pt x="30022" y="1540401"/>
                </a:lnTo>
                <a:cubicBezTo>
                  <a:pt x="13441" y="1540401"/>
                  <a:pt x="0" y="1526960"/>
                  <a:pt x="0" y="1510379"/>
                </a:cubicBezTo>
                <a:lnTo>
                  <a:pt x="0" y="30022"/>
                </a:lnTo>
                <a:cubicBezTo>
                  <a:pt x="0" y="13441"/>
                  <a:pt x="13441" y="0"/>
                  <a:pt x="30022"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Tree>
    <p:extLst>
      <p:ext uri="{BB962C8B-B14F-4D97-AF65-F5344CB8AC3E}">
        <p14:creationId xmlns:p14="http://schemas.microsoft.com/office/powerpoint/2010/main" val="16964209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5">
    <p:spTree>
      <p:nvGrpSpPr>
        <p:cNvPr id="1" name=""/>
        <p:cNvGrpSpPr/>
        <p:nvPr/>
      </p:nvGrpSpPr>
      <p:grpSpPr>
        <a:xfrm>
          <a:off x="0" y="0"/>
          <a:ext cx="0" cy="0"/>
          <a:chOff x="0" y="0"/>
          <a:chExt cx="0" cy="0"/>
        </a:xfrm>
      </p:grpSpPr>
      <p:sp>
        <p:nvSpPr>
          <p:cNvPr id="12" name="Espaço Reservado para Imagem 11">
            <a:extLst>
              <a:ext uri="{FF2B5EF4-FFF2-40B4-BE49-F238E27FC236}">
                <a16:creationId xmlns:a16="http://schemas.microsoft.com/office/drawing/2014/main" id="{56A103E3-7720-FE4D-E944-D8AC060A8008}"/>
              </a:ext>
            </a:extLst>
          </p:cNvPr>
          <p:cNvSpPr>
            <a:spLocks noGrp="1"/>
          </p:cNvSpPr>
          <p:nvPr>
            <p:ph type="pic" sz="quarter" idx="19" hasCustomPrompt="1"/>
          </p:nvPr>
        </p:nvSpPr>
        <p:spPr>
          <a:xfrm>
            <a:off x="4856136" y="2143072"/>
            <a:ext cx="1540401" cy="1540401"/>
          </a:xfrm>
          <a:custGeom>
            <a:avLst/>
            <a:gdLst>
              <a:gd name="connsiteX0" fmla="*/ 30022 w 1540401"/>
              <a:gd name="connsiteY0" fmla="*/ 0 h 1540401"/>
              <a:gd name="connsiteX1" fmla="*/ 1510379 w 1540401"/>
              <a:gd name="connsiteY1" fmla="*/ 0 h 1540401"/>
              <a:gd name="connsiteX2" fmla="*/ 1540401 w 1540401"/>
              <a:gd name="connsiteY2" fmla="*/ 30022 h 1540401"/>
              <a:gd name="connsiteX3" fmla="*/ 1540401 w 1540401"/>
              <a:gd name="connsiteY3" fmla="*/ 1510379 h 1540401"/>
              <a:gd name="connsiteX4" fmla="*/ 1510379 w 1540401"/>
              <a:gd name="connsiteY4" fmla="*/ 1540401 h 1540401"/>
              <a:gd name="connsiteX5" fmla="*/ 30022 w 1540401"/>
              <a:gd name="connsiteY5" fmla="*/ 1540401 h 1540401"/>
              <a:gd name="connsiteX6" fmla="*/ 0 w 1540401"/>
              <a:gd name="connsiteY6" fmla="*/ 1510379 h 1540401"/>
              <a:gd name="connsiteX7" fmla="*/ 0 w 1540401"/>
              <a:gd name="connsiteY7" fmla="*/ 30022 h 1540401"/>
              <a:gd name="connsiteX8" fmla="*/ 30022 w 1540401"/>
              <a:gd name="connsiteY8" fmla="*/ 0 h 1540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0401" h="1540401">
                <a:moveTo>
                  <a:pt x="30022" y="0"/>
                </a:moveTo>
                <a:lnTo>
                  <a:pt x="1510379" y="0"/>
                </a:lnTo>
                <a:cubicBezTo>
                  <a:pt x="1526960" y="0"/>
                  <a:pt x="1540401" y="13441"/>
                  <a:pt x="1540401" y="30022"/>
                </a:cubicBezTo>
                <a:lnTo>
                  <a:pt x="1540401" y="1510379"/>
                </a:lnTo>
                <a:cubicBezTo>
                  <a:pt x="1540401" y="1526960"/>
                  <a:pt x="1526960" y="1540401"/>
                  <a:pt x="1510379" y="1540401"/>
                </a:cubicBezTo>
                <a:lnTo>
                  <a:pt x="30022" y="1540401"/>
                </a:lnTo>
                <a:cubicBezTo>
                  <a:pt x="13441" y="1540401"/>
                  <a:pt x="0" y="1526960"/>
                  <a:pt x="0" y="1510379"/>
                </a:cubicBezTo>
                <a:lnTo>
                  <a:pt x="0" y="30022"/>
                </a:lnTo>
                <a:cubicBezTo>
                  <a:pt x="0" y="13441"/>
                  <a:pt x="13441" y="0"/>
                  <a:pt x="30022"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
        <p:nvSpPr>
          <p:cNvPr id="13" name="Espaço Reservado para Imagem 12">
            <a:extLst>
              <a:ext uri="{FF2B5EF4-FFF2-40B4-BE49-F238E27FC236}">
                <a16:creationId xmlns:a16="http://schemas.microsoft.com/office/drawing/2014/main" id="{EF3910DF-984F-6235-2F73-EFEF464308DD}"/>
              </a:ext>
            </a:extLst>
          </p:cNvPr>
          <p:cNvSpPr>
            <a:spLocks noGrp="1"/>
          </p:cNvSpPr>
          <p:nvPr>
            <p:ph type="pic" sz="quarter" idx="20" hasCustomPrompt="1"/>
          </p:nvPr>
        </p:nvSpPr>
        <p:spPr>
          <a:xfrm>
            <a:off x="6964812" y="2143071"/>
            <a:ext cx="1540401" cy="1540401"/>
          </a:xfrm>
          <a:custGeom>
            <a:avLst/>
            <a:gdLst>
              <a:gd name="connsiteX0" fmla="*/ 30022 w 1540401"/>
              <a:gd name="connsiteY0" fmla="*/ 0 h 1540401"/>
              <a:gd name="connsiteX1" fmla="*/ 1510379 w 1540401"/>
              <a:gd name="connsiteY1" fmla="*/ 0 h 1540401"/>
              <a:gd name="connsiteX2" fmla="*/ 1540401 w 1540401"/>
              <a:gd name="connsiteY2" fmla="*/ 30022 h 1540401"/>
              <a:gd name="connsiteX3" fmla="*/ 1540401 w 1540401"/>
              <a:gd name="connsiteY3" fmla="*/ 1510379 h 1540401"/>
              <a:gd name="connsiteX4" fmla="*/ 1510379 w 1540401"/>
              <a:gd name="connsiteY4" fmla="*/ 1540401 h 1540401"/>
              <a:gd name="connsiteX5" fmla="*/ 30022 w 1540401"/>
              <a:gd name="connsiteY5" fmla="*/ 1540401 h 1540401"/>
              <a:gd name="connsiteX6" fmla="*/ 0 w 1540401"/>
              <a:gd name="connsiteY6" fmla="*/ 1510379 h 1540401"/>
              <a:gd name="connsiteX7" fmla="*/ 0 w 1540401"/>
              <a:gd name="connsiteY7" fmla="*/ 30022 h 1540401"/>
              <a:gd name="connsiteX8" fmla="*/ 30022 w 1540401"/>
              <a:gd name="connsiteY8" fmla="*/ 0 h 1540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0401" h="1540401">
                <a:moveTo>
                  <a:pt x="30022" y="0"/>
                </a:moveTo>
                <a:lnTo>
                  <a:pt x="1510379" y="0"/>
                </a:lnTo>
                <a:cubicBezTo>
                  <a:pt x="1526960" y="0"/>
                  <a:pt x="1540401" y="13441"/>
                  <a:pt x="1540401" y="30022"/>
                </a:cubicBezTo>
                <a:lnTo>
                  <a:pt x="1540401" y="1510379"/>
                </a:lnTo>
                <a:cubicBezTo>
                  <a:pt x="1540401" y="1526960"/>
                  <a:pt x="1526960" y="1540401"/>
                  <a:pt x="1510379" y="1540401"/>
                </a:cubicBezTo>
                <a:lnTo>
                  <a:pt x="30022" y="1540401"/>
                </a:lnTo>
                <a:cubicBezTo>
                  <a:pt x="13441" y="1540401"/>
                  <a:pt x="0" y="1526960"/>
                  <a:pt x="0" y="1510379"/>
                </a:cubicBezTo>
                <a:lnTo>
                  <a:pt x="0" y="30022"/>
                </a:lnTo>
                <a:cubicBezTo>
                  <a:pt x="0" y="13441"/>
                  <a:pt x="13441" y="0"/>
                  <a:pt x="30022"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
        <p:nvSpPr>
          <p:cNvPr id="11" name="Espaço Reservado para Imagem 10">
            <a:extLst>
              <a:ext uri="{FF2B5EF4-FFF2-40B4-BE49-F238E27FC236}">
                <a16:creationId xmlns:a16="http://schemas.microsoft.com/office/drawing/2014/main" id="{FC26B194-3721-4CF3-0976-A46ADD5C46A9}"/>
              </a:ext>
            </a:extLst>
          </p:cNvPr>
          <p:cNvSpPr>
            <a:spLocks noGrp="1"/>
          </p:cNvSpPr>
          <p:nvPr>
            <p:ph type="pic" sz="quarter" idx="18" hasCustomPrompt="1"/>
          </p:nvPr>
        </p:nvSpPr>
        <p:spPr>
          <a:xfrm>
            <a:off x="2747460" y="2143073"/>
            <a:ext cx="1540401" cy="1540401"/>
          </a:xfrm>
          <a:custGeom>
            <a:avLst/>
            <a:gdLst>
              <a:gd name="connsiteX0" fmla="*/ 30022 w 1540401"/>
              <a:gd name="connsiteY0" fmla="*/ 0 h 1540401"/>
              <a:gd name="connsiteX1" fmla="*/ 1510379 w 1540401"/>
              <a:gd name="connsiteY1" fmla="*/ 0 h 1540401"/>
              <a:gd name="connsiteX2" fmla="*/ 1540401 w 1540401"/>
              <a:gd name="connsiteY2" fmla="*/ 30022 h 1540401"/>
              <a:gd name="connsiteX3" fmla="*/ 1540401 w 1540401"/>
              <a:gd name="connsiteY3" fmla="*/ 1510379 h 1540401"/>
              <a:gd name="connsiteX4" fmla="*/ 1510379 w 1540401"/>
              <a:gd name="connsiteY4" fmla="*/ 1540401 h 1540401"/>
              <a:gd name="connsiteX5" fmla="*/ 30022 w 1540401"/>
              <a:gd name="connsiteY5" fmla="*/ 1540401 h 1540401"/>
              <a:gd name="connsiteX6" fmla="*/ 0 w 1540401"/>
              <a:gd name="connsiteY6" fmla="*/ 1510379 h 1540401"/>
              <a:gd name="connsiteX7" fmla="*/ 0 w 1540401"/>
              <a:gd name="connsiteY7" fmla="*/ 30022 h 1540401"/>
              <a:gd name="connsiteX8" fmla="*/ 30022 w 1540401"/>
              <a:gd name="connsiteY8" fmla="*/ 0 h 1540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0401" h="1540401">
                <a:moveTo>
                  <a:pt x="30022" y="0"/>
                </a:moveTo>
                <a:lnTo>
                  <a:pt x="1510379" y="0"/>
                </a:lnTo>
                <a:cubicBezTo>
                  <a:pt x="1526960" y="0"/>
                  <a:pt x="1540401" y="13441"/>
                  <a:pt x="1540401" y="30022"/>
                </a:cubicBezTo>
                <a:lnTo>
                  <a:pt x="1540401" y="1510379"/>
                </a:lnTo>
                <a:cubicBezTo>
                  <a:pt x="1540401" y="1526960"/>
                  <a:pt x="1526960" y="1540401"/>
                  <a:pt x="1510379" y="1540401"/>
                </a:cubicBezTo>
                <a:lnTo>
                  <a:pt x="30022" y="1540401"/>
                </a:lnTo>
                <a:cubicBezTo>
                  <a:pt x="13441" y="1540401"/>
                  <a:pt x="0" y="1526960"/>
                  <a:pt x="0" y="1510379"/>
                </a:cubicBezTo>
                <a:lnTo>
                  <a:pt x="0" y="30022"/>
                </a:lnTo>
                <a:cubicBezTo>
                  <a:pt x="0" y="13441"/>
                  <a:pt x="13441" y="0"/>
                  <a:pt x="30022"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
        <p:nvSpPr>
          <p:cNvPr id="10" name="Espaço Reservado para Imagem 9">
            <a:extLst>
              <a:ext uri="{FF2B5EF4-FFF2-40B4-BE49-F238E27FC236}">
                <a16:creationId xmlns:a16="http://schemas.microsoft.com/office/drawing/2014/main" id="{908440F5-10E9-66B3-0292-BDDE71C491E2}"/>
              </a:ext>
            </a:extLst>
          </p:cNvPr>
          <p:cNvSpPr>
            <a:spLocks noGrp="1"/>
          </p:cNvSpPr>
          <p:nvPr>
            <p:ph type="pic" sz="quarter" idx="11" hasCustomPrompt="1"/>
          </p:nvPr>
        </p:nvSpPr>
        <p:spPr>
          <a:xfrm>
            <a:off x="638784" y="2143074"/>
            <a:ext cx="1540401" cy="1540401"/>
          </a:xfrm>
          <a:custGeom>
            <a:avLst/>
            <a:gdLst>
              <a:gd name="connsiteX0" fmla="*/ 30022 w 1540401"/>
              <a:gd name="connsiteY0" fmla="*/ 0 h 1540401"/>
              <a:gd name="connsiteX1" fmla="*/ 1510379 w 1540401"/>
              <a:gd name="connsiteY1" fmla="*/ 0 h 1540401"/>
              <a:gd name="connsiteX2" fmla="*/ 1540401 w 1540401"/>
              <a:gd name="connsiteY2" fmla="*/ 30022 h 1540401"/>
              <a:gd name="connsiteX3" fmla="*/ 1540401 w 1540401"/>
              <a:gd name="connsiteY3" fmla="*/ 1510379 h 1540401"/>
              <a:gd name="connsiteX4" fmla="*/ 1510379 w 1540401"/>
              <a:gd name="connsiteY4" fmla="*/ 1540401 h 1540401"/>
              <a:gd name="connsiteX5" fmla="*/ 30022 w 1540401"/>
              <a:gd name="connsiteY5" fmla="*/ 1540401 h 1540401"/>
              <a:gd name="connsiteX6" fmla="*/ 0 w 1540401"/>
              <a:gd name="connsiteY6" fmla="*/ 1510379 h 1540401"/>
              <a:gd name="connsiteX7" fmla="*/ 0 w 1540401"/>
              <a:gd name="connsiteY7" fmla="*/ 30022 h 1540401"/>
              <a:gd name="connsiteX8" fmla="*/ 30022 w 1540401"/>
              <a:gd name="connsiteY8" fmla="*/ 0 h 1540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0401" h="1540401">
                <a:moveTo>
                  <a:pt x="30022" y="0"/>
                </a:moveTo>
                <a:lnTo>
                  <a:pt x="1510379" y="0"/>
                </a:lnTo>
                <a:cubicBezTo>
                  <a:pt x="1526960" y="0"/>
                  <a:pt x="1540401" y="13441"/>
                  <a:pt x="1540401" y="30022"/>
                </a:cubicBezTo>
                <a:lnTo>
                  <a:pt x="1540401" y="1510379"/>
                </a:lnTo>
                <a:cubicBezTo>
                  <a:pt x="1540401" y="1526960"/>
                  <a:pt x="1526960" y="1540401"/>
                  <a:pt x="1510379" y="1540401"/>
                </a:cubicBezTo>
                <a:lnTo>
                  <a:pt x="30022" y="1540401"/>
                </a:lnTo>
                <a:cubicBezTo>
                  <a:pt x="13441" y="1540401"/>
                  <a:pt x="0" y="1526960"/>
                  <a:pt x="0" y="1510379"/>
                </a:cubicBezTo>
                <a:lnTo>
                  <a:pt x="0" y="30022"/>
                </a:lnTo>
                <a:cubicBezTo>
                  <a:pt x="0" y="13441"/>
                  <a:pt x="13441" y="0"/>
                  <a:pt x="30022"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Tree>
    <p:extLst>
      <p:ext uri="{BB962C8B-B14F-4D97-AF65-F5344CB8AC3E}">
        <p14:creationId xmlns:p14="http://schemas.microsoft.com/office/powerpoint/2010/main" val="12205410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0">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D6E038D2-99C7-80FB-09FA-A28CFBB4673B}"/>
              </a:ext>
            </a:extLst>
          </p:cNvPr>
          <p:cNvSpPr>
            <a:spLocks noGrp="1"/>
          </p:cNvSpPr>
          <p:nvPr>
            <p:ph type="pic" sz="quarter" idx="16" hasCustomPrompt="1"/>
          </p:nvPr>
        </p:nvSpPr>
        <p:spPr>
          <a:xfrm>
            <a:off x="901700" y="2138203"/>
            <a:ext cx="3272507" cy="2356010"/>
          </a:xfrm>
          <a:custGeom>
            <a:avLst/>
            <a:gdLst>
              <a:gd name="connsiteX0" fmla="*/ 0 w 3272507"/>
              <a:gd name="connsiteY0" fmla="*/ 0 h 2356010"/>
              <a:gd name="connsiteX1" fmla="*/ 3272507 w 3272507"/>
              <a:gd name="connsiteY1" fmla="*/ 0 h 2356010"/>
              <a:gd name="connsiteX2" fmla="*/ 3272507 w 3272507"/>
              <a:gd name="connsiteY2" fmla="*/ 2356010 h 2356010"/>
              <a:gd name="connsiteX3" fmla="*/ 0 w 3272507"/>
              <a:gd name="connsiteY3" fmla="*/ 2356010 h 2356010"/>
            </a:gdLst>
            <a:ahLst/>
            <a:cxnLst>
              <a:cxn ang="0">
                <a:pos x="connsiteX0" y="connsiteY0"/>
              </a:cxn>
              <a:cxn ang="0">
                <a:pos x="connsiteX1" y="connsiteY1"/>
              </a:cxn>
              <a:cxn ang="0">
                <a:pos x="connsiteX2" y="connsiteY2"/>
              </a:cxn>
              <a:cxn ang="0">
                <a:pos x="connsiteX3" y="connsiteY3"/>
              </a:cxn>
            </a:cxnLst>
            <a:rect l="l" t="t" r="r" b="b"/>
            <a:pathLst>
              <a:path w="3272507" h="2356010">
                <a:moveTo>
                  <a:pt x="0" y="0"/>
                </a:moveTo>
                <a:lnTo>
                  <a:pt x="3272507" y="0"/>
                </a:lnTo>
                <a:lnTo>
                  <a:pt x="3272507" y="2356010"/>
                </a:lnTo>
                <a:lnTo>
                  <a:pt x="0" y="235601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Tree>
    <p:extLst>
      <p:ext uri="{BB962C8B-B14F-4D97-AF65-F5344CB8AC3E}">
        <p14:creationId xmlns:p14="http://schemas.microsoft.com/office/powerpoint/2010/main" val="2563640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06">
    <p:spTree>
      <p:nvGrpSpPr>
        <p:cNvPr id="1" name=""/>
        <p:cNvGrpSpPr/>
        <p:nvPr/>
      </p:nvGrpSpPr>
      <p:grpSpPr>
        <a:xfrm>
          <a:off x="0" y="0"/>
          <a:ext cx="0" cy="0"/>
          <a:chOff x="0" y="0"/>
          <a:chExt cx="0" cy="0"/>
        </a:xfrm>
      </p:grpSpPr>
      <p:sp>
        <p:nvSpPr>
          <p:cNvPr id="4" name="Espaço Reservado para Imagem 4">
            <a:extLst>
              <a:ext uri="{FF2B5EF4-FFF2-40B4-BE49-F238E27FC236}">
                <a16:creationId xmlns:a16="http://schemas.microsoft.com/office/drawing/2014/main" id="{3617992B-EE0E-8F7B-3191-654E0622C22B}"/>
              </a:ext>
            </a:extLst>
          </p:cNvPr>
          <p:cNvSpPr>
            <a:spLocks noGrp="1"/>
          </p:cNvSpPr>
          <p:nvPr>
            <p:ph type="pic" sz="quarter" idx="14" hasCustomPrompt="1"/>
          </p:nvPr>
        </p:nvSpPr>
        <p:spPr>
          <a:xfrm flipH="1">
            <a:off x="0" y="2"/>
            <a:ext cx="4151168" cy="5143498"/>
          </a:xfrm>
          <a:custGeom>
            <a:avLst/>
            <a:gdLst>
              <a:gd name="connsiteX0" fmla="*/ 3174279 w 4151168"/>
              <a:gd name="connsiteY0" fmla="*/ 1 h 5143498"/>
              <a:gd name="connsiteX1" fmla="*/ 4151168 w 4151168"/>
              <a:gd name="connsiteY1" fmla="*/ 1 h 5143498"/>
              <a:gd name="connsiteX2" fmla="*/ 4151168 w 4151168"/>
              <a:gd name="connsiteY2" fmla="*/ 5143498 h 5143498"/>
              <a:gd name="connsiteX3" fmla="*/ 3342293 w 4151168"/>
              <a:gd name="connsiteY3" fmla="*/ 5143498 h 5143498"/>
              <a:gd name="connsiteX4" fmla="*/ 989082 w 4151168"/>
              <a:gd name="connsiteY4" fmla="*/ 3784872 h 5143498"/>
              <a:gd name="connsiteX5" fmla="*/ 3025870 w 4151168"/>
              <a:gd name="connsiteY5" fmla="*/ 0 h 5143498"/>
              <a:gd name="connsiteX6" fmla="*/ 1286394 w 4151168"/>
              <a:gd name="connsiteY6" fmla="*/ 3012862 h 5143498"/>
              <a:gd name="connsiteX7" fmla="*/ 0 w 4151168"/>
              <a:gd name="connsiteY7" fmla="*/ 2270162 h 5143498"/>
              <a:gd name="connsiteX8" fmla="*/ 1310679 w 4151168"/>
              <a:gd name="connsiteY8" fmla="*/ 1 h 5143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1168" h="5143498">
                <a:moveTo>
                  <a:pt x="3174279" y="1"/>
                </a:moveTo>
                <a:lnTo>
                  <a:pt x="4151168" y="1"/>
                </a:lnTo>
                <a:lnTo>
                  <a:pt x="4151168" y="5143498"/>
                </a:lnTo>
                <a:lnTo>
                  <a:pt x="3342293" y="5143498"/>
                </a:lnTo>
                <a:lnTo>
                  <a:pt x="989082" y="3784872"/>
                </a:lnTo>
                <a:close/>
                <a:moveTo>
                  <a:pt x="3025870" y="0"/>
                </a:moveTo>
                <a:lnTo>
                  <a:pt x="1286394" y="3012862"/>
                </a:lnTo>
                <a:lnTo>
                  <a:pt x="0" y="2270162"/>
                </a:lnTo>
                <a:lnTo>
                  <a:pt x="1310679" y="1"/>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Tree>
    <p:extLst>
      <p:ext uri="{BB962C8B-B14F-4D97-AF65-F5344CB8AC3E}">
        <p14:creationId xmlns:p14="http://schemas.microsoft.com/office/powerpoint/2010/main" val="27481607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7">
    <p:spTree>
      <p:nvGrpSpPr>
        <p:cNvPr id="1" name=""/>
        <p:cNvGrpSpPr/>
        <p:nvPr/>
      </p:nvGrpSpPr>
      <p:grpSpPr>
        <a:xfrm>
          <a:off x="0" y="0"/>
          <a:ext cx="0" cy="0"/>
          <a:chOff x="0" y="0"/>
          <a:chExt cx="0" cy="0"/>
        </a:xfrm>
      </p:grpSpPr>
      <p:sp>
        <p:nvSpPr>
          <p:cNvPr id="30" name="Rectangle: Rounded Corners 4">
            <a:extLst>
              <a:ext uri="{FF2B5EF4-FFF2-40B4-BE49-F238E27FC236}">
                <a16:creationId xmlns:a16="http://schemas.microsoft.com/office/drawing/2014/main" id="{20BD7360-B8BC-F285-68C1-E9FD04DE3D6B}"/>
              </a:ext>
            </a:extLst>
          </p:cNvPr>
          <p:cNvSpPr/>
          <p:nvPr userDrawn="1"/>
        </p:nvSpPr>
        <p:spPr>
          <a:xfrm>
            <a:off x="4682177" y="1934523"/>
            <a:ext cx="3475345" cy="1980999"/>
          </a:xfrm>
          <a:prstGeom prst="roundRect">
            <a:avLst>
              <a:gd name="adj" fmla="val 0"/>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350" dirty="0">
              <a:latin typeface="Work Sans" pitchFamily="2" charset="0"/>
            </a:endParaRPr>
          </a:p>
        </p:txBody>
      </p:sp>
      <p:sp>
        <p:nvSpPr>
          <p:cNvPr id="2" name="Espaço Reservado para Imagem 1">
            <a:extLst>
              <a:ext uri="{FF2B5EF4-FFF2-40B4-BE49-F238E27FC236}">
                <a16:creationId xmlns:a16="http://schemas.microsoft.com/office/drawing/2014/main" id="{B9F45E88-DA77-BBA3-3718-C941F6A37F51}"/>
              </a:ext>
            </a:extLst>
          </p:cNvPr>
          <p:cNvSpPr>
            <a:spLocks noGrp="1"/>
          </p:cNvSpPr>
          <p:nvPr>
            <p:ph type="pic" sz="quarter" idx="16" hasCustomPrompt="1"/>
          </p:nvPr>
        </p:nvSpPr>
        <p:spPr>
          <a:xfrm>
            <a:off x="4682177" y="1934523"/>
            <a:ext cx="3475345" cy="1980999"/>
          </a:xfrm>
          <a:custGeom>
            <a:avLst/>
            <a:gdLst>
              <a:gd name="connsiteX0" fmla="*/ 0 w 3475345"/>
              <a:gd name="connsiteY0" fmla="*/ 0 h 2188667"/>
              <a:gd name="connsiteX1" fmla="*/ 3475345 w 3475345"/>
              <a:gd name="connsiteY1" fmla="*/ 0 h 2188667"/>
              <a:gd name="connsiteX2" fmla="*/ 3475345 w 3475345"/>
              <a:gd name="connsiteY2" fmla="*/ 2188667 h 2188667"/>
              <a:gd name="connsiteX3" fmla="*/ 0 w 3475345"/>
              <a:gd name="connsiteY3" fmla="*/ 2188667 h 2188667"/>
            </a:gdLst>
            <a:ahLst/>
            <a:cxnLst>
              <a:cxn ang="0">
                <a:pos x="connsiteX0" y="connsiteY0"/>
              </a:cxn>
              <a:cxn ang="0">
                <a:pos x="connsiteX1" y="connsiteY1"/>
              </a:cxn>
              <a:cxn ang="0">
                <a:pos x="connsiteX2" y="connsiteY2"/>
              </a:cxn>
              <a:cxn ang="0">
                <a:pos x="connsiteX3" y="connsiteY3"/>
              </a:cxn>
            </a:cxnLst>
            <a:rect l="l" t="t" r="r" b="b"/>
            <a:pathLst>
              <a:path w="3475345" h="2188667">
                <a:moveTo>
                  <a:pt x="0" y="0"/>
                </a:moveTo>
                <a:lnTo>
                  <a:pt x="3475345" y="0"/>
                </a:lnTo>
                <a:lnTo>
                  <a:pt x="3475345" y="2188667"/>
                </a:lnTo>
                <a:lnTo>
                  <a:pt x="0" y="218866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
        <p:nvSpPr>
          <p:cNvPr id="10" name="Rectangle: Rounded Corners 4">
            <a:extLst>
              <a:ext uri="{FF2B5EF4-FFF2-40B4-BE49-F238E27FC236}">
                <a16:creationId xmlns:a16="http://schemas.microsoft.com/office/drawing/2014/main" id="{EED16789-ACB1-6280-31DC-1E5A49400ED2}"/>
              </a:ext>
            </a:extLst>
          </p:cNvPr>
          <p:cNvSpPr/>
          <p:nvPr userDrawn="1"/>
        </p:nvSpPr>
        <p:spPr>
          <a:xfrm>
            <a:off x="996050" y="1925744"/>
            <a:ext cx="3475345" cy="1980999"/>
          </a:xfrm>
          <a:prstGeom prst="roundRect">
            <a:avLst>
              <a:gd name="adj" fmla="val 0"/>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350" dirty="0">
              <a:latin typeface="Work Sans" pitchFamily="2" charset="0"/>
            </a:endParaRPr>
          </a:p>
        </p:txBody>
      </p:sp>
      <p:sp>
        <p:nvSpPr>
          <p:cNvPr id="8" name="Espaço Reservado para Imagem 7">
            <a:extLst>
              <a:ext uri="{FF2B5EF4-FFF2-40B4-BE49-F238E27FC236}">
                <a16:creationId xmlns:a16="http://schemas.microsoft.com/office/drawing/2014/main" id="{766BF1AC-2AF7-708E-F298-F10D4EF6B202}"/>
              </a:ext>
            </a:extLst>
          </p:cNvPr>
          <p:cNvSpPr>
            <a:spLocks noGrp="1"/>
          </p:cNvSpPr>
          <p:nvPr>
            <p:ph type="pic" sz="quarter" idx="18" hasCustomPrompt="1"/>
          </p:nvPr>
        </p:nvSpPr>
        <p:spPr>
          <a:xfrm>
            <a:off x="996050" y="1925744"/>
            <a:ext cx="3475345" cy="1980999"/>
          </a:xfrm>
          <a:custGeom>
            <a:avLst/>
            <a:gdLst>
              <a:gd name="connsiteX0" fmla="*/ 0 w 3475345"/>
              <a:gd name="connsiteY0" fmla="*/ 0 h 2188667"/>
              <a:gd name="connsiteX1" fmla="*/ 3475345 w 3475345"/>
              <a:gd name="connsiteY1" fmla="*/ 0 h 2188667"/>
              <a:gd name="connsiteX2" fmla="*/ 3475345 w 3475345"/>
              <a:gd name="connsiteY2" fmla="*/ 2188667 h 2188667"/>
              <a:gd name="connsiteX3" fmla="*/ 0 w 3475345"/>
              <a:gd name="connsiteY3" fmla="*/ 2188667 h 2188667"/>
            </a:gdLst>
            <a:ahLst/>
            <a:cxnLst>
              <a:cxn ang="0">
                <a:pos x="connsiteX0" y="connsiteY0"/>
              </a:cxn>
              <a:cxn ang="0">
                <a:pos x="connsiteX1" y="connsiteY1"/>
              </a:cxn>
              <a:cxn ang="0">
                <a:pos x="connsiteX2" y="connsiteY2"/>
              </a:cxn>
              <a:cxn ang="0">
                <a:pos x="connsiteX3" y="connsiteY3"/>
              </a:cxn>
            </a:cxnLst>
            <a:rect l="l" t="t" r="r" b="b"/>
            <a:pathLst>
              <a:path w="3475345" h="2188667">
                <a:moveTo>
                  <a:pt x="0" y="0"/>
                </a:moveTo>
                <a:lnTo>
                  <a:pt x="3475345" y="0"/>
                </a:lnTo>
                <a:lnTo>
                  <a:pt x="3475345" y="2188667"/>
                </a:lnTo>
                <a:lnTo>
                  <a:pt x="0" y="218866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Tree>
    <p:extLst>
      <p:ext uri="{BB962C8B-B14F-4D97-AF65-F5344CB8AC3E}">
        <p14:creationId xmlns:p14="http://schemas.microsoft.com/office/powerpoint/2010/main" val="1879783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01">
    <p:spTree>
      <p:nvGrpSpPr>
        <p:cNvPr id="1" name=""/>
        <p:cNvGrpSpPr/>
        <p:nvPr/>
      </p:nvGrpSpPr>
      <p:grpSpPr>
        <a:xfrm>
          <a:off x="0" y="0"/>
          <a:ext cx="0" cy="0"/>
          <a:chOff x="0" y="0"/>
          <a:chExt cx="0" cy="0"/>
        </a:xfrm>
      </p:grpSpPr>
      <p:sp>
        <p:nvSpPr>
          <p:cNvPr id="6" name="Espaço Reservado para Imagem 5">
            <a:extLst>
              <a:ext uri="{FF2B5EF4-FFF2-40B4-BE49-F238E27FC236}">
                <a16:creationId xmlns:a16="http://schemas.microsoft.com/office/drawing/2014/main" id="{F1DD4636-AEDF-D6E1-CC79-3393B3D7446B}"/>
              </a:ext>
            </a:extLst>
          </p:cNvPr>
          <p:cNvSpPr>
            <a:spLocks noGrp="1"/>
          </p:cNvSpPr>
          <p:nvPr>
            <p:ph type="pic" sz="quarter" idx="13" hasCustomPrompt="1"/>
          </p:nvPr>
        </p:nvSpPr>
        <p:spPr>
          <a:xfrm>
            <a:off x="0" y="0"/>
            <a:ext cx="9143999" cy="5143500"/>
          </a:xfrm>
          <a:custGeom>
            <a:avLst/>
            <a:gdLst>
              <a:gd name="connsiteX0" fmla="*/ 0 w 9143999"/>
              <a:gd name="connsiteY0" fmla="*/ 0 h 5143500"/>
              <a:gd name="connsiteX1" fmla="*/ 9143999 w 9143999"/>
              <a:gd name="connsiteY1" fmla="*/ 0 h 5143500"/>
              <a:gd name="connsiteX2" fmla="*/ 9143999 w 9143999"/>
              <a:gd name="connsiteY2" fmla="*/ 1462685 h 5143500"/>
              <a:gd name="connsiteX3" fmla="*/ 5463184 w 9143999"/>
              <a:gd name="connsiteY3" fmla="*/ 5143500 h 5143500"/>
              <a:gd name="connsiteX4" fmla="*/ 0 w 9143999"/>
              <a:gd name="connsiteY4" fmla="*/ 5143500 h 5143500"/>
              <a:gd name="connsiteX5" fmla="*/ 0 w 9143999"/>
              <a:gd name="connsiteY5" fmla="*/ 3680817 h 5143500"/>
              <a:gd name="connsiteX6" fmla="*/ 3680817 w 9143999"/>
              <a:gd name="connsiteY6" fmla="*/ 1 h 5143500"/>
              <a:gd name="connsiteX7" fmla="*/ 0 w 9143999"/>
              <a:gd name="connsiteY7" fmla="*/ 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5143500">
                <a:moveTo>
                  <a:pt x="0" y="0"/>
                </a:moveTo>
                <a:lnTo>
                  <a:pt x="9143999" y="0"/>
                </a:lnTo>
                <a:lnTo>
                  <a:pt x="9143999" y="1462685"/>
                </a:lnTo>
                <a:lnTo>
                  <a:pt x="5463184" y="5143500"/>
                </a:lnTo>
                <a:lnTo>
                  <a:pt x="0" y="5143500"/>
                </a:lnTo>
                <a:lnTo>
                  <a:pt x="0" y="3680817"/>
                </a:lnTo>
                <a:lnTo>
                  <a:pt x="3680817" y="1"/>
                </a:lnTo>
                <a:lnTo>
                  <a:pt x="0" y="1"/>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Tree>
    <p:extLst>
      <p:ext uri="{BB962C8B-B14F-4D97-AF65-F5344CB8AC3E}">
        <p14:creationId xmlns:p14="http://schemas.microsoft.com/office/powerpoint/2010/main" val="21467231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30">
    <p:spTree>
      <p:nvGrpSpPr>
        <p:cNvPr id="1" name=""/>
        <p:cNvGrpSpPr/>
        <p:nvPr/>
      </p:nvGrpSpPr>
      <p:grpSpPr>
        <a:xfrm>
          <a:off x="0" y="0"/>
          <a:ext cx="0" cy="0"/>
          <a:chOff x="0" y="0"/>
          <a:chExt cx="0" cy="0"/>
        </a:xfrm>
      </p:grpSpPr>
      <p:sp>
        <p:nvSpPr>
          <p:cNvPr id="11" name="Rectangle: Rounded Corners 4">
            <a:extLst>
              <a:ext uri="{FF2B5EF4-FFF2-40B4-BE49-F238E27FC236}">
                <a16:creationId xmlns:a16="http://schemas.microsoft.com/office/drawing/2014/main" id="{44BF7E87-31C3-CEBB-8CE8-D26BFF7C693E}"/>
              </a:ext>
            </a:extLst>
          </p:cNvPr>
          <p:cNvSpPr/>
          <p:nvPr userDrawn="1"/>
        </p:nvSpPr>
        <p:spPr>
          <a:xfrm>
            <a:off x="352171" y="3143313"/>
            <a:ext cx="2860803" cy="1620266"/>
          </a:xfrm>
          <a:prstGeom prst="roundRect">
            <a:avLst>
              <a:gd name="adj" fmla="val 0"/>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350" dirty="0">
              <a:latin typeface="Work Sans" pitchFamily="2" charset="0"/>
            </a:endParaRPr>
          </a:p>
        </p:txBody>
      </p:sp>
      <p:sp>
        <p:nvSpPr>
          <p:cNvPr id="12" name="Rectangle: Rounded Corners 4">
            <a:extLst>
              <a:ext uri="{FF2B5EF4-FFF2-40B4-BE49-F238E27FC236}">
                <a16:creationId xmlns:a16="http://schemas.microsoft.com/office/drawing/2014/main" id="{0AC2FA61-163E-CABC-1880-DFB7FDD37D16}"/>
              </a:ext>
            </a:extLst>
          </p:cNvPr>
          <p:cNvSpPr/>
          <p:nvPr userDrawn="1"/>
        </p:nvSpPr>
        <p:spPr>
          <a:xfrm>
            <a:off x="3364198" y="1623538"/>
            <a:ext cx="5519841" cy="3140041"/>
          </a:xfrm>
          <a:prstGeom prst="roundRect">
            <a:avLst>
              <a:gd name="adj" fmla="val 0"/>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350" dirty="0">
              <a:latin typeface="Work Sans" pitchFamily="2" charset="0"/>
            </a:endParaRPr>
          </a:p>
        </p:txBody>
      </p:sp>
      <p:sp>
        <p:nvSpPr>
          <p:cNvPr id="6" name="Espaço Reservado para Imagem 5">
            <a:extLst>
              <a:ext uri="{FF2B5EF4-FFF2-40B4-BE49-F238E27FC236}">
                <a16:creationId xmlns:a16="http://schemas.microsoft.com/office/drawing/2014/main" id="{6CC5554F-3275-213B-3965-0E3DC831898D}"/>
              </a:ext>
            </a:extLst>
          </p:cNvPr>
          <p:cNvSpPr>
            <a:spLocks noGrp="1"/>
          </p:cNvSpPr>
          <p:nvPr>
            <p:ph type="pic" sz="quarter" idx="14" hasCustomPrompt="1"/>
          </p:nvPr>
        </p:nvSpPr>
        <p:spPr>
          <a:xfrm>
            <a:off x="352171" y="3143313"/>
            <a:ext cx="2860803" cy="1620266"/>
          </a:xfrm>
          <a:custGeom>
            <a:avLst/>
            <a:gdLst>
              <a:gd name="connsiteX0" fmla="*/ 0 w 2860803"/>
              <a:gd name="connsiteY0" fmla="*/ 0 h 1620266"/>
              <a:gd name="connsiteX1" fmla="*/ 2860803 w 2860803"/>
              <a:gd name="connsiteY1" fmla="*/ 0 h 1620266"/>
              <a:gd name="connsiteX2" fmla="*/ 2860803 w 2860803"/>
              <a:gd name="connsiteY2" fmla="*/ 1620266 h 1620266"/>
              <a:gd name="connsiteX3" fmla="*/ 0 w 2860803"/>
              <a:gd name="connsiteY3" fmla="*/ 1620266 h 1620266"/>
            </a:gdLst>
            <a:ahLst/>
            <a:cxnLst>
              <a:cxn ang="0">
                <a:pos x="connsiteX0" y="connsiteY0"/>
              </a:cxn>
              <a:cxn ang="0">
                <a:pos x="connsiteX1" y="connsiteY1"/>
              </a:cxn>
              <a:cxn ang="0">
                <a:pos x="connsiteX2" y="connsiteY2"/>
              </a:cxn>
              <a:cxn ang="0">
                <a:pos x="connsiteX3" y="connsiteY3"/>
              </a:cxn>
            </a:cxnLst>
            <a:rect l="l" t="t" r="r" b="b"/>
            <a:pathLst>
              <a:path w="2860803" h="1620266">
                <a:moveTo>
                  <a:pt x="0" y="0"/>
                </a:moveTo>
                <a:lnTo>
                  <a:pt x="2860803" y="0"/>
                </a:lnTo>
                <a:lnTo>
                  <a:pt x="2860803" y="1620266"/>
                </a:lnTo>
                <a:lnTo>
                  <a:pt x="0" y="1620266"/>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
        <p:nvSpPr>
          <p:cNvPr id="5" name="Espaço Reservado para Imagem 4">
            <a:extLst>
              <a:ext uri="{FF2B5EF4-FFF2-40B4-BE49-F238E27FC236}">
                <a16:creationId xmlns:a16="http://schemas.microsoft.com/office/drawing/2014/main" id="{E75529CF-7664-3B8D-7B75-D875EF8B9D68}"/>
              </a:ext>
            </a:extLst>
          </p:cNvPr>
          <p:cNvSpPr>
            <a:spLocks noGrp="1"/>
          </p:cNvSpPr>
          <p:nvPr>
            <p:ph type="pic" sz="quarter" idx="13" hasCustomPrompt="1"/>
          </p:nvPr>
        </p:nvSpPr>
        <p:spPr>
          <a:xfrm>
            <a:off x="3364198" y="1623539"/>
            <a:ext cx="5519841" cy="3140041"/>
          </a:xfrm>
          <a:custGeom>
            <a:avLst/>
            <a:gdLst>
              <a:gd name="connsiteX0" fmla="*/ 0 w 5519841"/>
              <a:gd name="connsiteY0" fmla="*/ 0 h 3140041"/>
              <a:gd name="connsiteX1" fmla="*/ 5519841 w 5519841"/>
              <a:gd name="connsiteY1" fmla="*/ 0 h 3140041"/>
              <a:gd name="connsiteX2" fmla="*/ 5519841 w 5519841"/>
              <a:gd name="connsiteY2" fmla="*/ 3140041 h 3140041"/>
              <a:gd name="connsiteX3" fmla="*/ 0 w 5519841"/>
              <a:gd name="connsiteY3" fmla="*/ 3140041 h 3140041"/>
            </a:gdLst>
            <a:ahLst/>
            <a:cxnLst>
              <a:cxn ang="0">
                <a:pos x="connsiteX0" y="connsiteY0"/>
              </a:cxn>
              <a:cxn ang="0">
                <a:pos x="connsiteX1" y="connsiteY1"/>
              </a:cxn>
              <a:cxn ang="0">
                <a:pos x="connsiteX2" y="connsiteY2"/>
              </a:cxn>
              <a:cxn ang="0">
                <a:pos x="connsiteX3" y="connsiteY3"/>
              </a:cxn>
            </a:cxnLst>
            <a:rect l="l" t="t" r="r" b="b"/>
            <a:pathLst>
              <a:path w="5519841" h="3140041">
                <a:moveTo>
                  <a:pt x="0" y="0"/>
                </a:moveTo>
                <a:lnTo>
                  <a:pt x="5519841" y="0"/>
                </a:lnTo>
                <a:lnTo>
                  <a:pt x="5519841" y="3140041"/>
                </a:lnTo>
                <a:lnTo>
                  <a:pt x="0" y="3140041"/>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Tree>
    <p:extLst>
      <p:ext uri="{BB962C8B-B14F-4D97-AF65-F5344CB8AC3E}">
        <p14:creationId xmlns:p14="http://schemas.microsoft.com/office/powerpoint/2010/main" val="3140213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08">
    <p:spTree>
      <p:nvGrpSpPr>
        <p:cNvPr id="1" name=""/>
        <p:cNvGrpSpPr/>
        <p:nvPr/>
      </p:nvGrpSpPr>
      <p:grpSpPr>
        <a:xfrm>
          <a:off x="0" y="0"/>
          <a:ext cx="0" cy="0"/>
          <a:chOff x="0" y="0"/>
          <a:chExt cx="0" cy="0"/>
        </a:xfrm>
      </p:grpSpPr>
      <p:sp>
        <p:nvSpPr>
          <p:cNvPr id="2" name="Espaço Reservado para Imagem 2">
            <a:extLst>
              <a:ext uri="{FF2B5EF4-FFF2-40B4-BE49-F238E27FC236}">
                <a16:creationId xmlns:a16="http://schemas.microsoft.com/office/drawing/2014/main" id="{D4269B61-C7B8-034D-A65B-A0F6AFD9739D}"/>
              </a:ext>
            </a:extLst>
          </p:cNvPr>
          <p:cNvSpPr>
            <a:spLocks noGrp="1"/>
          </p:cNvSpPr>
          <p:nvPr>
            <p:ph type="pic" sz="quarter" idx="13" hasCustomPrompt="1"/>
          </p:nvPr>
        </p:nvSpPr>
        <p:spPr>
          <a:xfrm>
            <a:off x="0" y="0"/>
            <a:ext cx="5810250" cy="5143500"/>
          </a:xfrm>
          <a:custGeom>
            <a:avLst/>
            <a:gdLst>
              <a:gd name="connsiteX0" fmla="*/ 0 w 3562349"/>
              <a:gd name="connsiteY0" fmla="*/ 0 h 2194243"/>
              <a:gd name="connsiteX1" fmla="*/ 3562349 w 3562349"/>
              <a:gd name="connsiteY1" fmla="*/ 0 h 2194243"/>
              <a:gd name="connsiteX2" fmla="*/ 3562349 w 3562349"/>
              <a:gd name="connsiteY2" fmla="*/ 2194243 h 2194243"/>
              <a:gd name="connsiteX3" fmla="*/ 0 w 3562349"/>
              <a:gd name="connsiteY3" fmla="*/ 2194243 h 2194243"/>
            </a:gdLst>
            <a:ahLst/>
            <a:cxnLst>
              <a:cxn ang="0">
                <a:pos x="connsiteX0" y="connsiteY0"/>
              </a:cxn>
              <a:cxn ang="0">
                <a:pos x="connsiteX1" y="connsiteY1"/>
              </a:cxn>
              <a:cxn ang="0">
                <a:pos x="connsiteX2" y="connsiteY2"/>
              </a:cxn>
              <a:cxn ang="0">
                <a:pos x="connsiteX3" y="connsiteY3"/>
              </a:cxn>
            </a:cxnLst>
            <a:rect l="l" t="t" r="r" b="b"/>
            <a:pathLst>
              <a:path w="3562349" h="2194243">
                <a:moveTo>
                  <a:pt x="0" y="0"/>
                </a:moveTo>
                <a:lnTo>
                  <a:pt x="3562349" y="0"/>
                </a:lnTo>
                <a:lnTo>
                  <a:pt x="3562349" y="2194243"/>
                </a:lnTo>
                <a:lnTo>
                  <a:pt x="0" y="219424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Tree>
    <p:extLst>
      <p:ext uri="{BB962C8B-B14F-4D97-AF65-F5344CB8AC3E}">
        <p14:creationId xmlns:p14="http://schemas.microsoft.com/office/powerpoint/2010/main" val="11570021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07">
    <p:spTree>
      <p:nvGrpSpPr>
        <p:cNvPr id="1" name=""/>
        <p:cNvGrpSpPr/>
        <p:nvPr/>
      </p:nvGrpSpPr>
      <p:grpSpPr>
        <a:xfrm>
          <a:off x="0" y="0"/>
          <a:ext cx="0" cy="0"/>
          <a:chOff x="0" y="0"/>
          <a:chExt cx="0" cy="0"/>
        </a:xfrm>
      </p:grpSpPr>
      <p:sp>
        <p:nvSpPr>
          <p:cNvPr id="7" name="Espaço Reservado para Imagem 6">
            <a:extLst>
              <a:ext uri="{FF2B5EF4-FFF2-40B4-BE49-F238E27FC236}">
                <a16:creationId xmlns:a16="http://schemas.microsoft.com/office/drawing/2014/main" id="{916A12F0-C050-C6D2-A358-BEB069699EE4}"/>
              </a:ext>
            </a:extLst>
          </p:cNvPr>
          <p:cNvSpPr>
            <a:spLocks noGrp="1"/>
          </p:cNvSpPr>
          <p:nvPr>
            <p:ph type="pic" sz="quarter" idx="16" hasCustomPrompt="1"/>
          </p:nvPr>
        </p:nvSpPr>
        <p:spPr>
          <a:xfrm>
            <a:off x="6028711" y="2605969"/>
            <a:ext cx="2611078" cy="1644377"/>
          </a:xfrm>
          <a:custGeom>
            <a:avLst/>
            <a:gdLst>
              <a:gd name="connsiteX0" fmla="*/ 0 w 2611078"/>
              <a:gd name="connsiteY0" fmla="*/ 0 h 1644377"/>
              <a:gd name="connsiteX1" fmla="*/ 2611078 w 2611078"/>
              <a:gd name="connsiteY1" fmla="*/ 0 h 1644377"/>
              <a:gd name="connsiteX2" fmla="*/ 2611078 w 2611078"/>
              <a:gd name="connsiteY2" fmla="*/ 1644377 h 1644377"/>
              <a:gd name="connsiteX3" fmla="*/ 0 w 2611078"/>
              <a:gd name="connsiteY3" fmla="*/ 1644377 h 1644377"/>
            </a:gdLst>
            <a:ahLst/>
            <a:cxnLst>
              <a:cxn ang="0">
                <a:pos x="connsiteX0" y="connsiteY0"/>
              </a:cxn>
              <a:cxn ang="0">
                <a:pos x="connsiteX1" y="connsiteY1"/>
              </a:cxn>
              <a:cxn ang="0">
                <a:pos x="connsiteX2" y="connsiteY2"/>
              </a:cxn>
              <a:cxn ang="0">
                <a:pos x="connsiteX3" y="connsiteY3"/>
              </a:cxn>
            </a:cxnLst>
            <a:rect l="l" t="t" r="r" b="b"/>
            <a:pathLst>
              <a:path w="2611078" h="1644377">
                <a:moveTo>
                  <a:pt x="0" y="0"/>
                </a:moveTo>
                <a:lnTo>
                  <a:pt x="2611078" y="0"/>
                </a:lnTo>
                <a:lnTo>
                  <a:pt x="2611078" y="1644377"/>
                </a:lnTo>
                <a:lnTo>
                  <a:pt x="0" y="164437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
        <p:nvSpPr>
          <p:cNvPr id="6" name="Espaço Reservado para Imagem 5">
            <a:extLst>
              <a:ext uri="{FF2B5EF4-FFF2-40B4-BE49-F238E27FC236}">
                <a16:creationId xmlns:a16="http://schemas.microsoft.com/office/drawing/2014/main" id="{82C0B8A4-E235-84F6-C608-45865B5E1BA5}"/>
              </a:ext>
            </a:extLst>
          </p:cNvPr>
          <p:cNvSpPr>
            <a:spLocks noGrp="1"/>
          </p:cNvSpPr>
          <p:nvPr>
            <p:ph type="pic" sz="quarter" idx="17" hasCustomPrompt="1"/>
          </p:nvPr>
        </p:nvSpPr>
        <p:spPr>
          <a:xfrm>
            <a:off x="3271224" y="2605969"/>
            <a:ext cx="2611078" cy="1644377"/>
          </a:xfrm>
          <a:custGeom>
            <a:avLst/>
            <a:gdLst>
              <a:gd name="connsiteX0" fmla="*/ 0 w 2611078"/>
              <a:gd name="connsiteY0" fmla="*/ 0 h 1644377"/>
              <a:gd name="connsiteX1" fmla="*/ 2611078 w 2611078"/>
              <a:gd name="connsiteY1" fmla="*/ 0 h 1644377"/>
              <a:gd name="connsiteX2" fmla="*/ 2611078 w 2611078"/>
              <a:gd name="connsiteY2" fmla="*/ 1644377 h 1644377"/>
              <a:gd name="connsiteX3" fmla="*/ 0 w 2611078"/>
              <a:gd name="connsiteY3" fmla="*/ 1644377 h 1644377"/>
            </a:gdLst>
            <a:ahLst/>
            <a:cxnLst>
              <a:cxn ang="0">
                <a:pos x="connsiteX0" y="connsiteY0"/>
              </a:cxn>
              <a:cxn ang="0">
                <a:pos x="connsiteX1" y="connsiteY1"/>
              </a:cxn>
              <a:cxn ang="0">
                <a:pos x="connsiteX2" y="connsiteY2"/>
              </a:cxn>
              <a:cxn ang="0">
                <a:pos x="connsiteX3" y="connsiteY3"/>
              </a:cxn>
            </a:cxnLst>
            <a:rect l="l" t="t" r="r" b="b"/>
            <a:pathLst>
              <a:path w="2611078" h="1644377">
                <a:moveTo>
                  <a:pt x="0" y="0"/>
                </a:moveTo>
                <a:lnTo>
                  <a:pt x="2611078" y="0"/>
                </a:lnTo>
                <a:lnTo>
                  <a:pt x="2611078" y="1644377"/>
                </a:lnTo>
                <a:lnTo>
                  <a:pt x="0" y="164437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
        <p:nvSpPr>
          <p:cNvPr id="5" name="Espaço Reservado para Imagem 4">
            <a:extLst>
              <a:ext uri="{FF2B5EF4-FFF2-40B4-BE49-F238E27FC236}">
                <a16:creationId xmlns:a16="http://schemas.microsoft.com/office/drawing/2014/main" id="{680C30AB-AEC1-2669-7C97-39FB9E5C86AF}"/>
              </a:ext>
            </a:extLst>
          </p:cNvPr>
          <p:cNvSpPr>
            <a:spLocks noGrp="1"/>
          </p:cNvSpPr>
          <p:nvPr>
            <p:ph type="pic" sz="quarter" idx="18" hasCustomPrompt="1"/>
          </p:nvPr>
        </p:nvSpPr>
        <p:spPr>
          <a:xfrm>
            <a:off x="513736" y="2605969"/>
            <a:ext cx="2611078" cy="1644377"/>
          </a:xfrm>
          <a:custGeom>
            <a:avLst/>
            <a:gdLst>
              <a:gd name="connsiteX0" fmla="*/ 0 w 2611078"/>
              <a:gd name="connsiteY0" fmla="*/ 0 h 1644377"/>
              <a:gd name="connsiteX1" fmla="*/ 2611078 w 2611078"/>
              <a:gd name="connsiteY1" fmla="*/ 0 h 1644377"/>
              <a:gd name="connsiteX2" fmla="*/ 2611078 w 2611078"/>
              <a:gd name="connsiteY2" fmla="*/ 1644377 h 1644377"/>
              <a:gd name="connsiteX3" fmla="*/ 0 w 2611078"/>
              <a:gd name="connsiteY3" fmla="*/ 1644377 h 1644377"/>
            </a:gdLst>
            <a:ahLst/>
            <a:cxnLst>
              <a:cxn ang="0">
                <a:pos x="connsiteX0" y="connsiteY0"/>
              </a:cxn>
              <a:cxn ang="0">
                <a:pos x="connsiteX1" y="connsiteY1"/>
              </a:cxn>
              <a:cxn ang="0">
                <a:pos x="connsiteX2" y="connsiteY2"/>
              </a:cxn>
              <a:cxn ang="0">
                <a:pos x="connsiteX3" y="connsiteY3"/>
              </a:cxn>
            </a:cxnLst>
            <a:rect l="l" t="t" r="r" b="b"/>
            <a:pathLst>
              <a:path w="2611078" h="1644377">
                <a:moveTo>
                  <a:pt x="0" y="0"/>
                </a:moveTo>
                <a:lnTo>
                  <a:pt x="2611078" y="0"/>
                </a:lnTo>
                <a:lnTo>
                  <a:pt x="2611078" y="1644377"/>
                </a:lnTo>
                <a:lnTo>
                  <a:pt x="0" y="164437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Tree>
    <p:extLst>
      <p:ext uri="{BB962C8B-B14F-4D97-AF65-F5344CB8AC3E}">
        <p14:creationId xmlns:p14="http://schemas.microsoft.com/office/powerpoint/2010/main" val="30162803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8">
    <p:spTree>
      <p:nvGrpSpPr>
        <p:cNvPr id="1" name=""/>
        <p:cNvGrpSpPr/>
        <p:nvPr/>
      </p:nvGrpSpPr>
      <p:grpSpPr>
        <a:xfrm>
          <a:off x="0" y="0"/>
          <a:ext cx="0" cy="0"/>
          <a:chOff x="0" y="0"/>
          <a:chExt cx="0" cy="0"/>
        </a:xfrm>
      </p:grpSpPr>
      <p:sp>
        <p:nvSpPr>
          <p:cNvPr id="9" name="Espaço Reservado para Imagem 8">
            <a:extLst>
              <a:ext uri="{FF2B5EF4-FFF2-40B4-BE49-F238E27FC236}">
                <a16:creationId xmlns:a16="http://schemas.microsoft.com/office/drawing/2014/main" id="{C98E53A9-898B-E203-18C6-4D063503D0C0}"/>
              </a:ext>
            </a:extLst>
          </p:cNvPr>
          <p:cNvSpPr>
            <a:spLocks noGrp="1"/>
          </p:cNvSpPr>
          <p:nvPr>
            <p:ph type="pic" sz="quarter" idx="17" hasCustomPrompt="1"/>
          </p:nvPr>
        </p:nvSpPr>
        <p:spPr>
          <a:xfrm>
            <a:off x="6781556" y="1656021"/>
            <a:ext cx="1939549" cy="1939548"/>
          </a:xfrm>
          <a:custGeom>
            <a:avLst/>
            <a:gdLst>
              <a:gd name="connsiteX0" fmla="*/ 0 w 1939549"/>
              <a:gd name="connsiteY0" fmla="*/ 0 h 1939548"/>
              <a:gd name="connsiteX1" fmla="*/ 1939549 w 1939549"/>
              <a:gd name="connsiteY1" fmla="*/ 0 h 1939548"/>
              <a:gd name="connsiteX2" fmla="*/ 1939549 w 1939549"/>
              <a:gd name="connsiteY2" fmla="*/ 1939548 h 1939548"/>
              <a:gd name="connsiteX3" fmla="*/ 0 w 1939549"/>
              <a:gd name="connsiteY3" fmla="*/ 1939548 h 1939548"/>
            </a:gdLst>
            <a:ahLst/>
            <a:cxnLst>
              <a:cxn ang="0">
                <a:pos x="connsiteX0" y="connsiteY0"/>
              </a:cxn>
              <a:cxn ang="0">
                <a:pos x="connsiteX1" y="connsiteY1"/>
              </a:cxn>
              <a:cxn ang="0">
                <a:pos x="connsiteX2" y="connsiteY2"/>
              </a:cxn>
              <a:cxn ang="0">
                <a:pos x="connsiteX3" y="connsiteY3"/>
              </a:cxn>
            </a:cxnLst>
            <a:rect l="l" t="t" r="r" b="b"/>
            <a:pathLst>
              <a:path w="1939549" h="1939548">
                <a:moveTo>
                  <a:pt x="0" y="0"/>
                </a:moveTo>
                <a:lnTo>
                  <a:pt x="1939549" y="0"/>
                </a:lnTo>
                <a:lnTo>
                  <a:pt x="1939549" y="1939548"/>
                </a:lnTo>
                <a:lnTo>
                  <a:pt x="0" y="1939548"/>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
        <p:nvSpPr>
          <p:cNvPr id="8" name="Espaço Reservado para Imagem 7">
            <a:extLst>
              <a:ext uri="{FF2B5EF4-FFF2-40B4-BE49-F238E27FC236}">
                <a16:creationId xmlns:a16="http://schemas.microsoft.com/office/drawing/2014/main" id="{CCB5B63F-46E0-DD80-D343-6037789F2AC8}"/>
              </a:ext>
            </a:extLst>
          </p:cNvPr>
          <p:cNvSpPr>
            <a:spLocks noGrp="1"/>
          </p:cNvSpPr>
          <p:nvPr>
            <p:ph type="pic" sz="quarter" idx="18" hasCustomPrompt="1"/>
          </p:nvPr>
        </p:nvSpPr>
        <p:spPr>
          <a:xfrm>
            <a:off x="4662003" y="1656021"/>
            <a:ext cx="1939549" cy="1939548"/>
          </a:xfrm>
          <a:custGeom>
            <a:avLst/>
            <a:gdLst>
              <a:gd name="connsiteX0" fmla="*/ 0 w 1939549"/>
              <a:gd name="connsiteY0" fmla="*/ 0 h 1939548"/>
              <a:gd name="connsiteX1" fmla="*/ 1939549 w 1939549"/>
              <a:gd name="connsiteY1" fmla="*/ 0 h 1939548"/>
              <a:gd name="connsiteX2" fmla="*/ 1939549 w 1939549"/>
              <a:gd name="connsiteY2" fmla="*/ 1939548 h 1939548"/>
              <a:gd name="connsiteX3" fmla="*/ 0 w 1939549"/>
              <a:gd name="connsiteY3" fmla="*/ 1939548 h 1939548"/>
            </a:gdLst>
            <a:ahLst/>
            <a:cxnLst>
              <a:cxn ang="0">
                <a:pos x="connsiteX0" y="connsiteY0"/>
              </a:cxn>
              <a:cxn ang="0">
                <a:pos x="connsiteX1" y="connsiteY1"/>
              </a:cxn>
              <a:cxn ang="0">
                <a:pos x="connsiteX2" y="connsiteY2"/>
              </a:cxn>
              <a:cxn ang="0">
                <a:pos x="connsiteX3" y="connsiteY3"/>
              </a:cxn>
            </a:cxnLst>
            <a:rect l="l" t="t" r="r" b="b"/>
            <a:pathLst>
              <a:path w="1939549" h="1939548">
                <a:moveTo>
                  <a:pt x="0" y="0"/>
                </a:moveTo>
                <a:lnTo>
                  <a:pt x="1939549" y="0"/>
                </a:lnTo>
                <a:lnTo>
                  <a:pt x="1939549" y="1939548"/>
                </a:lnTo>
                <a:lnTo>
                  <a:pt x="0" y="1939548"/>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
        <p:nvSpPr>
          <p:cNvPr id="7" name="Espaço Reservado para Imagem 6">
            <a:extLst>
              <a:ext uri="{FF2B5EF4-FFF2-40B4-BE49-F238E27FC236}">
                <a16:creationId xmlns:a16="http://schemas.microsoft.com/office/drawing/2014/main" id="{E2131906-B43D-D5E0-3DC7-363EE9797E4F}"/>
              </a:ext>
            </a:extLst>
          </p:cNvPr>
          <p:cNvSpPr>
            <a:spLocks noGrp="1"/>
          </p:cNvSpPr>
          <p:nvPr>
            <p:ph type="pic" sz="quarter" idx="19" hasCustomPrompt="1"/>
          </p:nvPr>
        </p:nvSpPr>
        <p:spPr>
          <a:xfrm>
            <a:off x="2542450" y="1656021"/>
            <a:ext cx="1939549" cy="1939548"/>
          </a:xfrm>
          <a:custGeom>
            <a:avLst/>
            <a:gdLst>
              <a:gd name="connsiteX0" fmla="*/ 0 w 1939549"/>
              <a:gd name="connsiteY0" fmla="*/ 0 h 1939548"/>
              <a:gd name="connsiteX1" fmla="*/ 1939549 w 1939549"/>
              <a:gd name="connsiteY1" fmla="*/ 0 h 1939548"/>
              <a:gd name="connsiteX2" fmla="*/ 1939549 w 1939549"/>
              <a:gd name="connsiteY2" fmla="*/ 1939548 h 1939548"/>
              <a:gd name="connsiteX3" fmla="*/ 0 w 1939549"/>
              <a:gd name="connsiteY3" fmla="*/ 1939548 h 1939548"/>
            </a:gdLst>
            <a:ahLst/>
            <a:cxnLst>
              <a:cxn ang="0">
                <a:pos x="connsiteX0" y="connsiteY0"/>
              </a:cxn>
              <a:cxn ang="0">
                <a:pos x="connsiteX1" y="connsiteY1"/>
              </a:cxn>
              <a:cxn ang="0">
                <a:pos x="connsiteX2" y="connsiteY2"/>
              </a:cxn>
              <a:cxn ang="0">
                <a:pos x="connsiteX3" y="connsiteY3"/>
              </a:cxn>
            </a:cxnLst>
            <a:rect l="l" t="t" r="r" b="b"/>
            <a:pathLst>
              <a:path w="1939549" h="1939548">
                <a:moveTo>
                  <a:pt x="0" y="0"/>
                </a:moveTo>
                <a:lnTo>
                  <a:pt x="1939549" y="0"/>
                </a:lnTo>
                <a:lnTo>
                  <a:pt x="1939549" y="1939548"/>
                </a:lnTo>
                <a:lnTo>
                  <a:pt x="0" y="1939548"/>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
        <p:nvSpPr>
          <p:cNvPr id="6" name="Espaço Reservado para Imagem 5">
            <a:extLst>
              <a:ext uri="{FF2B5EF4-FFF2-40B4-BE49-F238E27FC236}">
                <a16:creationId xmlns:a16="http://schemas.microsoft.com/office/drawing/2014/main" id="{24C52666-D072-852E-DB4E-B3A79C7F3A6E}"/>
              </a:ext>
            </a:extLst>
          </p:cNvPr>
          <p:cNvSpPr>
            <a:spLocks noGrp="1"/>
          </p:cNvSpPr>
          <p:nvPr>
            <p:ph type="pic" sz="quarter" idx="20" hasCustomPrompt="1"/>
          </p:nvPr>
        </p:nvSpPr>
        <p:spPr>
          <a:xfrm>
            <a:off x="422897" y="1656021"/>
            <a:ext cx="1939549" cy="1939548"/>
          </a:xfrm>
          <a:custGeom>
            <a:avLst/>
            <a:gdLst>
              <a:gd name="connsiteX0" fmla="*/ 0 w 1939549"/>
              <a:gd name="connsiteY0" fmla="*/ 0 h 1939548"/>
              <a:gd name="connsiteX1" fmla="*/ 1939549 w 1939549"/>
              <a:gd name="connsiteY1" fmla="*/ 0 h 1939548"/>
              <a:gd name="connsiteX2" fmla="*/ 1939549 w 1939549"/>
              <a:gd name="connsiteY2" fmla="*/ 1939548 h 1939548"/>
              <a:gd name="connsiteX3" fmla="*/ 0 w 1939549"/>
              <a:gd name="connsiteY3" fmla="*/ 1939548 h 1939548"/>
            </a:gdLst>
            <a:ahLst/>
            <a:cxnLst>
              <a:cxn ang="0">
                <a:pos x="connsiteX0" y="connsiteY0"/>
              </a:cxn>
              <a:cxn ang="0">
                <a:pos x="connsiteX1" y="connsiteY1"/>
              </a:cxn>
              <a:cxn ang="0">
                <a:pos x="connsiteX2" y="connsiteY2"/>
              </a:cxn>
              <a:cxn ang="0">
                <a:pos x="connsiteX3" y="connsiteY3"/>
              </a:cxn>
            </a:cxnLst>
            <a:rect l="l" t="t" r="r" b="b"/>
            <a:pathLst>
              <a:path w="1939549" h="1939548">
                <a:moveTo>
                  <a:pt x="0" y="0"/>
                </a:moveTo>
                <a:lnTo>
                  <a:pt x="1939549" y="0"/>
                </a:lnTo>
                <a:lnTo>
                  <a:pt x="1939549" y="1939548"/>
                </a:lnTo>
                <a:lnTo>
                  <a:pt x="0" y="1939548"/>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Tree>
    <p:extLst>
      <p:ext uri="{BB962C8B-B14F-4D97-AF65-F5344CB8AC3E}">
        <p14:creationId xmlns:p14="http://schemas.microsoft.com/office/powerpoint/2010/main" val="22632050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6">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EB005494-367C-F588-94DD-80A49F108B6C}"/>
              </a:ext>
            </a:extLst>
          </p:cNvPr>
          <p:cNvSpPr>
            <a:spLocks noGrp="1"/>
          </p:cNvSpPr>
          <p:nvPr>
            <p:ph type="pic" sz="quarter" idx="16" hasCustomPrompt="1"/>
          </p:nvPr>
        </p:nvSpPr>
        <p:spPr>
          <a:xfrm>
            <a:off x="319424" y="347579"/>
            <a:ext cx="4518196" cy="4361587"/>
          </a:xfrm>
          <a:custGeom>
            <a:avLst/>
            <a:gdLst>
              <a:gd name="connsiteX0" fmla="*/ 0 w 4518196"/>
              <a:gd name="connsiteY0" fmla="*/ 0 h 4361587"/>
              <a:gd name="connsiteX1" fmla="*/ 4518196 w 4518196"/>
              <a:gd name="connsiteY1" fmla="*/ 0 h 4361587"/>
              <a:gd name="connsiteX2" fmla="*/ 4518196 w 4518196"/>
              <a:gd name="connsiteY2" fmla="*/ 4361587 h 4361587"/>
              <a:gd name="connsiteX3" fmla="*/ 0 w 4518196"/>
              <a:gd name="connsiteY3" fmla="*/ 4361587 h 4361587"/>
            </a:gdLst>
            <a:ahLst/>
            <a:cxnLst>
              <a:cxn ang="0">
                <a:pos x="connsiteX0" y="connsiteY0"/>
              </a:cxn>
              <a:cxn ang="0">
                <a:pos x="connsiteX1" y="connsiteY1"/>
              </a:cxn>
              <a:cxn ang="0">
                <a:pos x="connsiteX2" y="connsiteY2"/>
              </a:cxn>
              <a:cxn ang="0">
                <a:pos x="connsiteX3" y="connsiteY3"/>
              </a:cxn>
            </a:cxnLst>
            <a:rect l="l" t="t" r="r" b="b"/>
            <a:pathLst>
              <a:path w="4518196" h="4361587">
                <a:moveTo>
                  <a:pt x="0" y="0"/>
                </a:moveTo>
                <a:lnTo>
                  <a:pt x="4518196" y="0"/>
                </a:lnTo>
                <a:lnTo>
                  <a:pt x="4518196" y="4361587"/>
                </a:lnTo>
                <a:lnTo>
                  <a:pt x="0" y="436158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Tree>
    <p:extLst>
      <p:ext uri="{BB962C8B-B14F-4D97-AF65-F5344CB8AC3E}">
        <p14:creationId xmlns:p14="http://schemas.microsoft.com/office/powerpoint/2010/main" val="39113997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7">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760971AD-AD53-E9B1-58ED-A1D0ED81A164}"/>
              </a:ext>
            </a:extLst>
          </p:cNvPr>
          <p:cNvSpPr>
            <a:spLocks noGrp="1"/>
          </p:cNvSpPr>
          <p:nvPr>
            <p:ph type="pic" sz="quarter" idx="16" hasCustomPrompt="1"/>
          </p:nvPr>
        </p:nvSpPr>
        <p:spPr>
          <a:xfrm>
            <a:off x="0" y="1"/>
            <a:ext cx="9144000" cy="3857625"/>
          </a:xfrm>
          <a:custGeom>
            <a:avLst/>
            <a:gdLst>
              <a:gd name="connsiteX0" fmla="*/ 0 w 9144000"/>
              <a:gd name="connsiteY0" fmla="*/ 0 h 3857625"/>
              <a:gd name="connsiteX1" fmla="*/ 9144000 w 9144000"/>
              <a:gd name="connsiteY1" fmla="*/ 0 h 3857625"/>
              <a:gd name="connsiteX2" fmla="*/ 9144000 w 9144000"/>
              <a:gd name="connsiteY2" fmla="*/ 3857625 h 3857625"/>
              <a:gd name="connsiteX3" fmla="*/ 0 w 9144000"/>
              <a:gd name="connsiteY3" fmla="*/ 3857625 h 3857625"/>
            </a:gdLst>
            <a:ahLst/>
            <a:cxnLst>
              <a:cxn ang="0">
                <a:pos x="connsiteX0" y="connsiteY0"/>
              </a:cxn>
              <a:cxn ang="0">
                <a:pos x="connsiteX1" y="connsiteY1"/>
              </a:cxn>
              <a:cxn ang="0">
                <a:pos x="connsiteX2" y="connsiteY2"/>
              </a:cxn>
              <a:cxn ang="0">
                <a:pos x="connsiteX3" y="connsiteY3"/>
              </a:cxn>
            </a:cxnLst>
            <a:rect l="l" t="t" r="r" b="b"/>
            <a:pathLst>
              <a:path w="9144000" h="3857625">
                <a:moveTo>
                  <a:pt x="0" y="0"/>
                </a:moveTo>
                <a:lnTo>
                  <a:pt x="9144000" y="0"/>
                </a:lnTo>
                <a:lnTo>
                  <a:pt x="9144000" y="3857625"/>
                </a:lnTo>
                <a:lnTo>
                  <a:pt x="0" y="3857625"/>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Tree>
    <p:extLst>
      <p:ext uri="{BB962C8B-B14F-4D97-AF65-F5344CB8AC3E}">
        <p14:creationId xmlns:p14="http://schemas.microsoft.com/office/powerpoint/2010/main" val="24710514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1">
    <p:spTree>
      <p:nvGrpSpPr>
        <p:cNvPr id="1" name=""/>
        <p:cNvGrpSpPr/>
        <p:nvPr/>
      </p:nvGrpSpPr>
      <p:grpSpPr>
        <a:xfrm>
          <a:off x="0" y="0"/>
          <a:ext cx="0" cy="0"/>
          <a:chOff x="0" y="0"/>
          <a:chExt cx="0" cy="0"/>
        </a:xfrm>
      </p:grpSpPr>
      <p:sp>
        <p:nvSpPr>
          <p:cNvPr id="10" name="Espaço Reservado para Imagem 9">
            <a:extLst>
              <a:ext uri="{FF2B5EF4-FFF2-40B4-BE49-F238E27FC236}">
                <a16:creationId xmlns:a16="http://schemas.microsoft.com/office/drawing/2014/main" id="{7C0EA42C-0FDA-7E1D-851F-F66072B299AE}"/>
              </a:ext>
            </a:extLst>
          </p:cNvPr>
          <p:cNvSpPr>
            <a:spLocks noGrp="1"/>
          </p:cNvSpPr>
          <p:nvPr>
            <p:ph type="pic" sz="quarter" idx="19" hasCustomPrompt="1"/>
          </p:nvPr>
        </p:nvSpPr>
        <p:spPr>
          <a:xfrm>
            <a:off x="6627928" y="2629023"/>
            <a:ext cx="2516072" cy="2514477"/>
          </a:xfrm>
          <a:custGeom>
            <a:avLst/>
            <a:gdLst>
              <a:gd name="connsiteX0" fmla="*/ 0 w 2516072"/>
              <a:gd name="connsiteY0" fmla="*/ 0 h 2514477"/>
              <a:gd name="connsiteX1" fmla="*/ 2516072 w 2516072"/>
              <a:gd name="connsiteY1" fmla="*/ 0 h 2514477"/>
              <a:gd name="connsiteX2" fmla="*/ 2516072 w 2516072"/>
              <a:gd name="connsiteY2" fmla="*/ 2514477 h 2514477"/>
              <a:gd name="connsiteX3" fmla="*/ 0 w 2516072"/>
              <a:gd name="connsiteY3" fmla="*/ 2514477 h 2514477"/>
            </a:gdLst>
            <a:ahLst/>
            <a:cxnLst>
              <a:cxn ang="0">
                <a:pos x="connsiteX0" y="connsiteY0"/>
              </a:cxn>
              <a:cxn ang="0">
                <a:pos x="connsiteX1" y="connsiteY1"/>
              </a:cxn>
              <a:cxn ang="0">
                <a:pos x="connsiteX2" y="connsiteY2"/>
              </a:cxn>
              <a:cxn ang="0">
                <a:pos x="connsiteX3" y="connsiteY3"/>
              </a:cxn>
            </a:cxnLst>
            <a:rect l="l" t="t" r="r" b="b"/>
            <a:pathLst>
              <a:path w="2516072" h="2514477">
                <a:moveTo>
                  <a:pt x="0" y="0"/>
                </a:moveTo>
                <a:lnTo>
                  <a:pt x="2516072" y="0"/>
                </a:lnTo>
                <a:lnTo>
                  <a:pt x="2516072" y="2514477"/>
                </a:lnTo>
                <a:lnTo>
                  <a:pt x="0" y="251447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
        <p:nvSpPr>
          <p:cNvPr id="9" name="Espaço Reservado para Imagem 8">
            <a:extLst>
              <a:ext uri="{FF2B5EF4-FFF2-40B4-BE49-F238E27FC236}">
                <a16:creationId xmlns:a16="http://schemas.microsoft.com/office/drawing/2014/main" id="{242B8894-B51C-0BCE-03DA-0D24F5B6DA75}"/>
              </a:ext>
            </a:extLst>
          </p:cNvPr>
          <p:cNvSpPr>
            <a:spLocks noGrp="1"/>
          </p:cNvSpPr>
          <p:nvPr>
            <p:ph type="pic" sz="quarter" idx="20" hasCustomPrompt="1"/>
          </p:nvPr>
        </p:nvSpPr>
        <p:spPr>
          <a:xfrm>
            <a:off x="4023326" y="2629024"/>
            <a:ext cx="2516072" cy="2514477"/>
          </a:xfrm>
          <a:custGeom>
            <a:avLst/>
            <a:gdLst>
              <a:gd name="connsiteX0" fmla="*/ 0 w 2516072"/>
              <a:gd name="connsiteY0" fmla="*/ 0 h 2514477"/>
              <a:gd name="connsiteX1" fmla="*/ 2516072 w 2516072"/>
              <a:gd name="connsiteY1" fmla="*/ 0 h 2514477"/>
              <a:gd name="connsiteX2" fmla="*/ 2516072 w 2516072"/>
              <a:gd name="connsiteY2" fmla="*/ 2514477 h 2514477"/>
              <a:gd name="connsiteX3" fmla="*/ 0 w 2516072"/>
              <a:gd name="connsiteY3" fmla="*/ 2514477 h 2514477"/>
            </a:gdLst>
            <a:ahLst/>
            <a:cxnLst>
              <a:cxn ang="0">
                <a:pos x="connsiteX0" y="connsiteY0"/>
              </a:cxn>
              <a:cxn ang="0">
                <a:pos x="connsiteX1" y="connsiteY1"/>
              </a:cxn>
              <a:cxn ang="0">
                <a:pos x="connsiteX2" y="connsiteY2"/>
              </a:cxn>
              <a:cxn ang="0">
                <a:pos x="connsiteX3" y="connsiteY3"/>
              </a:cxn>
            </a:cxnLst>
            <a:rect l="l" t="t" r="r" b="b"/>
            <a:pathLst>
              <a:path w="2516072" h="2514477">
                <a:moveTo>
                  <a:pt x="0" y="0"/>
                </a:moveTo>
                <a:lnTo>
                  <a:pt x="2516072" y="0"/>
                </a:lnTo>
                <a:lnTo>
                  <a:pt x="2516072" y="2514477"/>
                </a:lnTo>
                <a:lnTo>
                  <a:pt x="0" y="251447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
        <p:nvSpPr>
          <p:cNvPr id="7" name="Espaço Reservado para Imagem 6">
            <a:extLst>
              <a:ext uri="{FF2B5EF4-FFF2-40B4-BE49-F238E27FC236}">
                <a16:creationId xmlns:a16="http://schemas.microsoft.com/office/drawing/2014/main" id="{B9FCC7BD-EA0D-173A-AF6E-DC46B802DD39}"/>
              </a:ext>
            </a:extLst>
          </p:cNvPr>
          <p:cNvSpPr>
            <a:spLocks noGrp="1"/>
          </p:cNvSpPr>
          <p:nvPr>
            <p:ph type="pic" sz="quarter" idx="21" hasCustomPrompt="1"/>
          </p:nvPr>
        </p:nvSpPr>
        <p:spPr>
          <a:xfrm>
            <a:off x="6627928" y="1"/>
            <a:ext cx="2516072" cy="2514477"/>
          </a:xfrm>
          <a:custGeom>
            <a:avLst/>
            <a:gdLst>
              <a:gd name="connsiteX0" fmla="*/ 0 w 2516072"/>
              <a:gd name="connsiteY0" fmla="*/ 0 h 2514477"/>
              <a:gd name="connsiteX1" fmla="*/ 2516072 w 2516072"/>
              <a:gd name="connsiteY1" fmla="*/ 0 h 2514477"/>
              <a:gd name="connsiteX2" fmla="*/ 2516072 w 2516072"/>
              <a:gd name="connsiteY2" fmla="*/ 2514477 h 2514477"/>
              <a:gd name="connsiteX3" fmla="*/ 0 w 2516072"/>
              <a:gd name="connsiteY3" fmla="*/ 2514477 h 2514477"/>
            </a:gdLst>
            <a:ahLst/>
            <a:cxnLst>
              <a:cxn ang="0">
                <a:pos x="connsiteX0" y="connsiteY0"/>
              </a:cxn>
              <a:cxn ang="0">
                <a:pos x="connsiteX1" y="connsiteY1"/>
              </a:cxn>
              <a:cxn ang="0">
                <a:pos x="connsiteX2" y="connsiteY2"/>
              </a:cxn>
              <a:cxn ang="0">
                <a:pos x="connsiteX3" y="connsiteY3"/>
              </a:cxn>
            </a:cxnLst>
            <a:rect l="l" t="t" r="r" b="b"/>
            <a:pathLst>
              <a:path w="2516072" h="2514477">
                <a:moveTo>
                  <a:pt x="0" y="0"/>
                </a:moveTo>
                <a:lnTo>
                  <a:pt x="2516072" y="0"/>
                </a:lnTo>
                <a:lnTo>
                  <a:pt x="2516072" y="2514477"/>
                </a:lnTo>
                <a:lnTo>
                  <a:pt x="0" y="251447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
        <p:nvSpPr>
          <p:cNvPr id="6" name="Espaço Reservado para Imagem 5">
            <a:extLst>
              <a:ext uri="{FF2B5EF4-FFF2-40B4-BE49-F238E27FC236}">
                <a16:creationId xmlns:a16="http://schemas.microsoft.com/office/drawing/2014/main" id="{90DBE8F9-62A6-4B67-10AF-28CE10117AD9}"/>
              </a:ext>
            </a:extLst>
          </p:cNvPr>
          <p:cNvSpPr>
            <a:spLocks noGrp="1"/>
          </p:cNvSpPr>
          <p:nvPr>
            <p:ph type="pic" sz="quarter" idx="22" hasCustomPrompt="1"/>
          </p:nvPr>
        </p:nvSpPr>
        <p:spPr>
          <a:xfrm>
            <a:off x="4023326" y="1"/>
            <a:ext cx="2516072" cy="2514477"/>
          </a:xfrm>
          <a:custGeom>
            <a:avLst/>
            <a:gdLst>
              <a:gd name="connsiteX0" fmla="*/ 0 w 2516072"/>
              <a:gd name="connsiteY0" fmla="*/ 0 h 2514477"/>
              <a:gd name="connsiteX1" fmla="*/ 2516072 w 2516072"/>
              <a:gd name="connsiteY1" fmla="*/ 0 h 2514477"/>
              <a:gd name="connsiteX2" fmla="*/ 2516072 w 2516072"/>
              <a:gd name="connsiteY2" fmla="*/ 2514477 h 2514477"/>
              <a:gd name="connsiteX3" fmla="*/ 0 w 2516072"/>
              <a:gd name="connsiteY3" fmla="*/ 2514477 h 2514477"/>
            </a:gdLst>
            <a:ahLst/>
            <a:cxnLst>
              <a:cxn ang="0">
                <a:pos x="connsiteX0" y="connsiteY0"/>
              </a:cxn>
              <a:cxn ang="0">
                <a:pos x="connsiteX1" y="connsiteY1"/>
              </a:cxn>
              <a:cxn ang="0">
                <a:pos x="connsiteX2" y="connsiteY2"/>
              </a:cxn>
              <a:cxn ang="0">
                <a:pos x="connsiteX3" y="connsiteY3"/>
              </a:cxn>
            </a:cxnLst>
            <a:rect l="l" t="t" r="r" b="b"/>
            <a:pathLst>
              <a:path w="2516072" h="2514477">
                <a:moveTo>
                  <a:pt x="0" y="0"/>
                </a:moveTo>
                <a:lnTo>
                  <a:pt x="2516072" y="0"/>
                </a:lnTo>
                <a:lnTo>
                  <a:pt x="2516072" y="2514477"/>
                </a:lnTo>
                <a:lnTo>
                  <a:pt x="0" y="251447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Tree>
    <p:extLst>
      <p:ext uri="{BB962C8B-B14F-4D97-AF65-F5344CB8AC3E}">
        <p14:creationId xmlns:p14="http://schemas.microsoft.com/office/powerpoint/2010/main" val="14858184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9">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8F032CEA-266D-80AA-9993-2408067263E6}"/>
              </a:ext>
            </a:extLst>
          </p:cNvPr>
          <p:cNvSpPr>
            <a:spLocks noGrp="1"/>
          </p:cNvSpPr>
          <p:nvPr>
            <p:ph type="pic" sz="quarter" idx="16" hasCustomPrompt="1"/>
          </p:nvPr>
        </p:nvSpPr>
        <p:spPr>
          <a:xfrm>
            <a:off x="4899659" y="406090"/>
            <a:ext cx="3955608" cy="4379270"/>
          </a:xfrm>
          <a:custGeom>
            <a:avLst/>
            <a:gdLst>
              <a:gd name="connsiteX0" fmla="*/ 0 w 3955608"/>
              <a:gd name="connsiteY0" fmla="*/ 0 h 4379270"/>
              <a:gd name="connsiteX1" fmla="*/ 3955608 w 3955608"/>
              <a:gd name="connsiteY1" fmla="*/ 0 h 4379270"/>
              <a:gd name="connsiteX2" fmla="*/ 3955608 w 3955608"/>
              <a:gd name="connsiteY2" fmla="*/ 4379270 h 4379270"/>
              <a:gd name="connsiteX3" fmla="*/ 0 w 3955608"/>
              <a:gd name="connsiteY3" fmla="*/ 4379270 h 4379270"/>
            </a:gdLst>
            <a:ahLst/>
            <a:cxnLst>
              <a:cxn ang="0">
                <a:pos x="connsiteX0" y="connsiteY0"/>
              </a:cxn>
              <a:cxn ang="0">
                <a:pos x="connsiteX1" y="connsiteY1"/>
              </a:cxn>
              <a:cxn ang="0">
                <a:pos x="connsiteX2" y="connsiteY2"/>
              </a:cxn>
              <a:cxn ang="0">
                <a:pos x="connsiteX3" y="connsiteY3"/>
              </a:cxn>
            </a:cxnLst>
            <a:rect l="l" t="t" r="r" b="b"/>
            <a:pathLst>
              <a:path w="3955608" h="4379270">
                <a:moveTo>
                  <a:pt x="0" y="0"/>
                </a:moveTo>
                <a:lnTo>
                  <a:pt x="3955608" y="0"/>
                </a:lnTo>
                <a:lnTo>
                  <a:pt x="3955608" y="4379270"/>
                </a:lnTo>
                <a:lnTo>
                  <a:pt x="0" y="437927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Tree>
    <p:extLst>
      <p:ext uri="{BB962C8B-B14F-4D97-AF65-F5344CB8AC3E}">
        <p14:creationId xmlns:p14="http://schemas.microsoft.com/office/powerpoint/2010/main" val="34568582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2">
    <p:spTree>
      <p:nvGrpSpPr>
        <p:cNvPr id="1" name=""/>
        <p:cNvGrpSpPr/>
        <p:nvPr/>
      </p:nvGrpSpPr>
      <p:grpSpPr>
        <a:xfrm>
          <a:off x="0" y="0"/>
          <a:ext cx="0" cy="0"/>
          <a:chOff x="0" y="0"/>
          <a:chExt cx="0" cy="0"/>
        </a:xfrm>
      </p:grpSpPr>
      <p:sp>
        <p:nvSpPr>
          <p:cNvPr id="19" name="Espaço Reservado para Imagem 18">
            <a:extLst>
              <a:ext uri="{FF2B5EF4-FFF2-40B4-BE49-F238E27FC236}">
                <a16:creationId xmlns:a16="http://schemas.microsoft.com/office/drawing/2014/main" id="{48B8712C-F6C5-6973-BFC6-E57DC4F2EFF4}"/>
              </a:ext>
            </a:extLst>
          </p:cNvPr>
          <p:cNvSpPr>
            <a:spLocks noGrp="1"/>
          </p:cNvSpPr>
          <p:nvPr>
            <p:ph type="pic" sz="quarter" idx="20" hasCustomPrompt="1"/>
          </p:nvPr>
        </p:nvSpPr>
        <p:spPr>
          <a:xfrm>
            <a:off x="6769616" y="3002224"/>
            <a:ext cx="2039299" cy="1326333"/>
          </a:xfrm>
          <a:custGeom>
            <a:avLst/>
            <a:gdLst>
              <a:gd name="connsiteX0" fmla="*/ 0 w 2039299"/>
              <a:gd name="connsiteY0" fmla="*/ 0 h 1326333"/>
              <a:gd name="connsiteX1" fmla="*/ 2039299 w 2039299"/>
              <a:gd name="connsiteY1" fmla="*/ 0 h 1326333"/>
              <a:gd name="connsiteX2" fmla="*/ 2039299 w 2039299"/>
              <a:gd name="connsiteY2" fmla="*/ 1326333 h 1326333"/>
              <a:gd name="connsiteX3" fmla="*/ 0 w 2039299"/>
              <a:gd name="connsiteY3" fmla="*/ 1326333 h 1326333"/>
            </a:gdLst>
            <a:ahLst/>
            <a:cxnLst>
              <a:cxn ang="0">
                <a:pos x="connsiteX0" y="connsiteY0"/>
              </a:cxn>
              <a:cxn ang="0">
                <a:pos x="connsiteX1" y="connsiteY1"/>
              </a:cxn>
              <a:cxn ang="0">
                <a:pos x="connsiteX2" y="connsiteY2"/>
              </a:cxn>
              <a:cxn ang="0">
                <a:pos x="connsiteX3" y="connsiteY3"/>
              </a:cxn>
            </a:cxnLst>
            <a:rect l="l" t="t" r="r" b="b"/>
            <a:pathLst>
              <a:path w="2039299" h="1326333">
                <a:moveTo>
                  <a:pt x="0" y="0"/>
                </a:moveTo>
                <a:lnTo>
                  <a:pt x="2039299" y="0"/>
                </a:lnTo>
                <a:lnTo>
                  <a:pt x="2039299" y="1326333"/>
                </a:lnTo>
                <a:lnTo>
                  <a:pt x="0" y="132633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
        <p:nvSpPr>
          <p:cNvPr id="18" name="Espaço Reservado para Imagem 17">
            <a:extLst>
              <a:ext uri="{FF2B5EF4-FFF2-40B4-BE49-F238E27FC236}">
                <a16:creationId xmlns:a16="http://schemas.microsoft.com/office/drawing/2014/main" id="{B313A49C-634E-D864-1B62-B027D3CD60C9}"/>
              </a:ext>
            </a:extLst>
          </p:cNvPr>
          <p:cNvSpPr>
            <a:spLocks noGrp="1"/>
          </p:cNvSpPr>
          <p:nvPr>
            <p:ph type="pic" sz="quarter" idx="21" hasCustomPrompt="1"/>
          </p:nvPr>
        </p:nvSpPr>
        <p:spPr>
          <a:xfrm>
            <a:off x="4622456" y="3002224"/>
            <a:ext cx="2039299" cy="1326333"/>
          </a:xfrm>
          <a:custGeom>
            <a:avLst/>
            <a:gdLst>
              <a:gd name="connsiteX0" fmla="*/ 0 w 2039299"/>
              <a:gd name="connsiteY0" fmla="*/ 0 h 1326333"/>
              <a:gd name="connsiteX1" fmla="*/ 2039299 w 2039299"/>
              <a:gd name="connsiteY1" fmla="*/ 0 h 1326333"/>
              <a:gd name="connsiteX2" fmla="*/ 2039299 w 2039299"/>
              <a:gd name="connsiteY2" fmla="*/ 1326333 h 1326333"/>
              <a:gd name="connsiteX3" fmla="*/ 0 w 2039299"/>
              <a:gd name="connsiteY3" fmla="*/ 1326333 h 1326333"/>
            </a:gdLst>
            <a:ahLst/>
            <a:cxnLst>
              <a:cxn ang="0">
                <a:pos x="connsiteX0" y="connsiteY0"/>
              </a:cxn>
              <a:cxn ang="0">
                <a:pos x="connsiteX1" y="connsiteY1"/>
              </a:cxn>
              <a:cxn ang="0">
                <a:pos x="connsiteX2" y="connsiteY2"/>
              </a:cxn>
              <a:cxn ang="0">
                <a:pos x="connsiteX3" y="connsiteY3"/>
              </a:cxn>
            </a:cxnLst>
            <a:rect l="l" t="t" r="r" b="b"/>
            <a:pathLst>
              <a:path w="2039299" h="1326333">
                <a:moveTo>
                  <a:pt x="0" y="0"/>
                </a:moveTo>
                <a:lnTo>
                  <a:pt x="2039299" y="0"/>
                </a:lnTo>
                <a:lnTo>
                  <a:pt x="2039299" y="1326333"/>
                </a:lnTo>
                <a:lnTo>
                  <a:pt x="0" y="132633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
        <p:nvSpPr>
          <p:cNvPr id="17" name="Espaço Reservado para Imagem 16">
            <a:extLst>
              <a:ext uri="{FF2B5EF4-FFF2-40B4-BE49-F238E27FC236}">
                <a16:creationId xmlns:a16="http://schemas.microsoft.com/office/drawing/2014/main" id="{D780E855-EEC8-82C6-A540-6E2ABFAD436A}"/>
              </a:ext>
            </a:extLst>
          </p:cNvPr>
          <p:cNvSpPr>
            <a:spLocks noGrp="1"/>
          </p:cNvSpPr>
          <p:nvPr>
            <p:ph type="pic" sz="quarter" idx="22" hasCustomPrompt="1"/>
          </p:nvPr>
        </p:nvSpPr>
        <p:spPr>
          <a:xfrm>
            <a:off x="2475297" y="3002224"/>
            <a:ext cx="2039299" cy="1326333"/>
          </a:xfrm>
          <a:custGeom>
            <a:avLst/>
            <a:gdLst>
              <a:gd name="connsiteX0" fmla="*/ 0 w 2039299"/>
              <a:gd name="connsiteY0" fmla="*/ 0 h 1326333"/>
              <a:gd name="connsiteX1" fmla="*/ 2039299 w 2039299"/>
              <a:gd name="connsiteY1" fmla="*/ 0 h 1326333"/>
              <a:gd name="connsiteX2" fmla="*/ 2039299 w 2039299"/>
              <a:gd name="connsiteY2" fmla="*/ 1326333 h 1326333"/>
              <a:gd name="connsiteX3" fmla="*/ 0 w 2039299"/>
              <a:gd name="connsiteY3" fmla="*/ 1326333 h 1326333"/>
            </a:gdLst>
            <a:ahLst/>
            <a:cxnLst>
              <a:cxn ang="0">
                <a:pos x="connsiteX0" y="connsiteY0"/>
              </a:cxn>
              <a:cxn ang="0">
                <a:pos x="connsiteX1" y="connsiteY1"/>
              </a:cxn>
              <a:cxn ang="0">
                <a:pos x="connsiteX2" y="connsiteY2"/>
              </a:cxn>
              <a:cxn ang="0">
                <a:pos x="connsiteX3" y="connsiteY3"/>
              </a:cxn>
            </a:cxnLst>
            <a:rect l="l" t="t" r="r" b="b"/>
            <a:pathLst>
              <a:path w="2039299" h="1326333">
                <a:moveTo>
                  <a:pt x="0" y="0"/>
                </a:moveTo>
                <a:lnTo>
                  <a:pt x="2039299" y="0"/>
                </a:lnTo>
                <a:lnTo>
                  <a:pt x="2039299" y="1326333"/>
                </a:lnTo>
                <a:lnTo>
                  <a:pt x="0" y="132633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
        <p:nvSpPr>
          <p:cNvPr id="12" name="Espaço Reservado para Imagem 11">
            <a:extLst>
              <a:ext uri="{FF2B5EF4-FFF2-40B4-BE49-F238E27FC236}">
                <a16:creationId xmlns:a16="http://schemas.microsoft.com/office/drawing/2014/main" id="{3E5E4B6F-1EE9-BC6A-841B-09983E93D9D7}"/>
              </a:ext>
            </a:extLst>
          </p:cNvPr>
          <p:cNvSpPr>
            <a:spLocks noGrp="1"/>
          </p:cNvSpPr>
          <p:nvPr>
            <p:ph type="pic" sz="quarter" idx="23" hasCustomPrompt="1"/>
          </p:nvPr>
        </p:nvSpPr>
        <p:spPr>
          <a:xfrm>
            <a:off x="328138" y="3002224"/>
            <a:ext cx="2039299" cy="1326333"/>
          </a:xfrm>
          <a:custGeom>
            <a:avLst/>
            <a:gdLst>
              <a:gd name="connsiteX0" fmla="*/ 0 w 2039299"/>
              <a:gd name="connsiteY0" fmla="*/ 0 h 1326333"/>
              <a:gd name="connsiteX1" fmla="*/ 2039299 w 2039299"/>
              <a:gd name="connsiteY1" fmla="*/ 0 h 1326333"/>
              <a:gd name="connsiteX2" fmla="*/ 2039299 w 2039299"/>
              <a:gd name="connsiteY2" fmla="*/ 1326333 h 1326333"/>
              <a:gd name="connsiteX3" fmla="*/ 0 w 2039299"/>
              <a:gd name="connsiteY3" fmla="*/ 1326333 h 1326333"/>
            </a:gdLst>
            <a:ahLst/>
            <a:cxnLst>
              <a:cxn ang="0">
                <a:pos x="connsiteX0" y="connsiteY0"/>
              </a:cxn>
              <a:cxn ang="0">
                <a:pos x="connsiteX1" y="connsiteY1"/>
              </a:cxn>
              <a:cxn ang="0">
                <a:pos x="connsiteX2" y="connsiteY2"/>
              </a:cxn>
              <a:cxn ang="0">
                <a:pos x="connsiteX3" y="connsiteY3"/>
              </a:cxn>
            </a:cxnLst>
            <a:rect l="l" t="t" r="r" b="b"/>
            <a:pathLst>
              <a:path w="2039299" h="1326333">
                <a:moveTo>
                  <a:pt x="0" y="0"/>
                </a:moveTo>
                <a:lnTo>
                  <a:pt x="2039299" y="0"/>
                </a:lnTo>
                <a:lnTo>
                  <a:pt x="2039299" y="1326333"/>
                </a:lnTo>
                <a:lnTo>
                  <a:pt x="0" y="132633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
        <p:nvSpPr>
          <p:cNvPr id="11" name="Espaço Reservado para Imagem 10">
            <a:extLst>
              <a:ext uri="{FF2B5EF4-FFF2-40B4-BE49-F238E27FC236}">
                <a16:creationId xmlns:a16="http://schemas.microsoft.com/office/drawing/2014/main" id="{8422CFA4-188B-3504-AEB3-023D051FA5CA}"/>
              </a:ext>
            </a:extLst>
          </p:cNvPr>
          <p:cNvSpPr>
            <a:spLocks noGrp="1"/>
          </p:cNvSpPr>
          <p:nvPr>
            <p:ph type="pic" sz="quarter" idx="24" hasCustomPrompt="1"/>
          </p:nvPr>
        </p:nvSpPr>
        <p:spPr>
          <a:xfrm>
            <a:off x="328138" y="333376"/>
            <a:ext cx="8480777" cy="2467813"/>
          </a:xfrm>
          <a:custGeom>
            <a:avLst/>
            <a:gdLst>
              <a:gd name="connsiteX0" fmla="*/ 0 w 8480777"/>
              <a:gd name="connsiteY0" fmla="*/ 0 h 2467813"/>
              <a:gd name="connsiteX1" fmla="*/ 8480777 w 8480777"/>
              <a:gd name="connsiteY1" fmla="*/ 0 h 2467813"/>
              <a:gd name="connsiteX2" fmla="*/ 8480777 w 8480777"/>
              <a:gd name="connsiteY2" fmla="*/ 2467813 h 2467813"/>
              <a:gd name="connsiteX3" fmla="*/ 0 w 8480777"/>
              <a:gd name="connsiteY3" fmla="*/ 2467813 h 2467813"/>
            </a:gdLst>
            <a:ahLst/>
            <a:cxnLst>
              <a:cxn ang="0">
                <a:pos x="connsiteX0" y="connsiteY0"/>
              </a:cxn>
              <a:cxn ang="0">
                <a:pos x="connsiteX1" y="connsiteY1"/>
              </a:cxn>
              <a:cxn ang="0">
                <a:pos x="connsiteX2" y="connsiteY2"/>
              </a:cxn>
              <a:cxn ang="0">
                <a:pos x="connsiteX3" y="connsiteY3"/>
              </a:cxn>
            </a:cxnLst>
            <a:rect l="l" t="t" r="r" b="b"/>
            <a:pathLst>
              <a:path w="8480777" h="2467813">
                <a:moveTo>
                  <a:pt x="0" y="0"/>
                </a:moveTo>
                <a:lnTo>
                  <a:pt x="8480777" y="0"/>
                </a:lnTo>
                <a:lnTo>
                  <a:pt x="8480777" y="2467813"/>
                </a:lnTo>
                <a:lnTo>
                  <a:pt x="0" y="246781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Tree>
    <p:extLst>
      <p:ext uri="{BB962C8B-B14F-4D97-AF65-F5344CB8AC3E}">
        <p14:creationId xmlns:p14="http://schemas.microsoft.com/office/powerpoint/2010/main" val="117094013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8">
    <p:spTree>
      <p:nvGrpSpPr>
        <p:cNvPr id="1" name=""/>
        <p:cNvGrpSpPr/>
        <p:nvPr/>
      </p:nvGrpSpPr>
      <p:grpSpPr>
        <a:xfrm>
          <a:off x="0" y="0"/>
          <a:ext cx="0" cy="0"/>
          <a:chOff x="0" y="0"/>
          <a:chExt cx="0" cy="0"/>
        </a:xfrm>
      </p:grpSpPr>
      <p:sp>
        <p:nvSpPr>
          <p:cNvPr id="19" name="Rectangle: Rounded Corners 4">
            <a:extLst>
              <a:ext uri="{FF2B5EF4-FFF2-40B4-BE49-F238E27FC236}">
                <a16:creationId xmlns:a16="http://schemas.microsoft.com/office/drawing/2014/main" id="{906B8B81-2244-3F0D-993E-ED1465AC539F}"/>
              </a:ext>
            </a:extLst>
          </p:cNvPr>
          <p:cNvSpPr/>
          <p:nvPr userDrawn="1"/>
        </p:nvSpPr>
        <p:spPr>
          <a:xfrm>
            <a:off x="4663126" y="483122"/>
            <a:ext cx="3475345" cy="1980999"/>
          </a:xfrm>
          <a:prstGeom prst="roundRect">
            <a:avLst>
              <a:gd name="adj" fmla="val 0"/>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350" dirty="0">
              <a:latin typeface="Work Sans" pitchFamily="2" charset="0"/>
            </a:endParaRPr>
          </a:p>
        </p:txBody>
      </p:sp>
      <p:sp>
        <p:nvSpPr>
          <p:cNvPr id="21" name="Rectangle: Rounded Corners 4">
            <a:extLst>
              <a:ext uri="{FF2B5EF4-FFF2-40B4-BE49-F238E27FC236}">
                <a16:creationId xmlns:a16="http://schemas.microsoft.com/office/drawing/2014/main" id="{B7D501DD-81EF-0304-D801-753F4D667914}"/>
              </a:ext>
            </a:extLst>
          </p:cNvPr>
          <p:cNvSpPr/>
          <p:nvPr userDrawn="1"/>
        </p:nvSpPr>
        <p:spPr>
          <a:xfrm>
            <a:off x="4663126" y="2676625"/>
            <a:ext cx="3475345" cy="1980999"/>
          </a:xfrm>
          <a:prstGeom prst="roundRect">
            <a:avLst>
              <a:gd name="adj" fmla="val 0"/>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350" dirty="0">
              <a:latin typeface="Work Sans" pitchFamily="2" charset="0"/>
            </a:endParaRPr>
          </a:p>
        </p:txBody>
      </p:sp>
      <p:sp>
        <p:nvSpPr>
          <p:cNvPr id="22" name="Rectangle: Rounded Corners 4">
            <a:extLst>
              <a:ext uri="{FF2B5EF4-FFF2-40B4-BE49-F238E27FC236}">
                <a16:creationId xmlns:a16="http://schemas.microsoft.com/office/drawing/2014/main" id="{98185B28-FC1C-9AD5-698A-E1A2185AE4E6}"/>
              </a:ext>
            </a:extLst>
          </p:cNvPr>
          <p:cNvSpPr/>
          <p:nvPr userDrawn="1"/>
        </p:nvSpPr>
        <p:spPr>
          <a:xfrm>
            <a:off x="1005525" y="2676624"/>
            <a:ext cx="3475345" cy="1980999"/>
          </a:xfrm>
          <a:prstGeom prst="roundRect">
            <a:avLst>
              <a:gd name="adj" fmla="val 0"/>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350" dirty="0">
              <a:latin typeface="Work Sans" pitchFamily="2" charset="0"/>
            </a:endParaRPr>
          </a:p>
        </p:txBody>
      </p:sp>
      <p:sp>
        <p:nvSpPr>
          <p:cNvPr id="18" name="Rectangle: Rounded Corners 4">
            <a:extLst>
              <a:ext uri="{FF2B5EF4-FFF2-40B4-BE49-F238E27FC236}">
                <a16:creationId xmlns:a16="http://schemas.microsoft.com/office/drawing/2014/main" id="{4329C61C-1D5C-F5AE-B956-6DF4A22FD759}"/>
              </a:ext>
            </a:extLst>
          </p:cNvPr>
          <p:cNvSpPr/>
          <p:nvPr userDrawn="1"/>
        </p:nvSpPr>
        <p:spPr>
          <a:xfrm>
            <a:off x="1005526" y="483123"/>
            <a:ext cx="3475345" cy="1980999"/>
          </a:xfrm>
          <a:prstGeom prst="roundRect">
            <a:avLst>
              <a:gd name="adj" fmla="val 0"/>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350" dirty="0">
              <a:latin typeface="Work Sans" pitchFamily="2" charset="0"/>
            </a:endParaRPr>
          </a:p>
        </p:txBody>
      </p:sp>
      <p:sp>
        <p:nvSpPr>
          <p:cNvPr id="3" name="Espaço Reservado para Imagem 2">
            <a:extLst>
              <a:ext uri="{FF2B5EF4-FFF2-40B4-BE49-F238E27FC236}">
                <a16:creationId xmlns:a16="http://schemas.microsoft.com/office/drawing/2014/main" id="{BA84E28A-8306-7C7A-E9D6-7460532F89D2}"/>
              </a:ext>
            </a:extLst>
          </p:cNvPr>
          <p:cNvSpPr>
            <a:spLocks noGrp="1"/>
          </p:cNvSpPr>
          <p:nvPr>
            <p:ph type="pic" sz="quarter" idx="18" hasCustomPrompt="1"/>
          </p:nvPr>
        </p:nvSpPr>
        <p:spPr>
          <a:xfrm>
            <a:off x="1005527" y="483123"/>
            <a:ext cx="3475345" cy="1980999"/>
          </a:xfrm>
          <a:custGeom>
            <a:avLst/>
            <a:gdLst>
              <a:gd name="connsiteX0" fmla="*/ 0 w 3475345"/>
              <a:gd name="connsiteY0" fmla="*/ 0 h 2188667"/>
              <a:gd name="connsiteX1" fmla="*/ 3475345 w 3475345"/>
              <a:gd name="connsiteY1" fmla="*/ 0 h 2188667"/>
              <a:gd name="connsiteX2" fmla="*/ 3475345 w 3475345"/>
              <a:gd name="connsiteY2" fmla="*/ 2188667 h 2188667"/>
              <a:gd name="connsiteX3" fmla="*/ 0 w 3475345"/>
              <a:gd name="connsiteY3" fmla="*/ 2188667 h 2188667"/>
            </a:gdLst>
            <a:ahLst/>
            <a:cxnLst>
              <a:cxn ang="0">
                <a:pos x="connsiteX0" y="connsiteY0"/>
              </a:cxn>
              <a:cxn ang="0">
                <a:pos x="connsiteX1" y="connsiteY1"/>
              </a:cxn>
              <a:cxn ang="0">
                <a:pos x="connsiteX2" y="connsiteY2"/>
              </a:cxn>
              <a:cxn ang="0">
                <a:pos x="connsiteX3" y="connsiteY3"/>
              </a:cxn>
            </a:cxnLst>
            <a:rect l="l" t="t" r="r" b="b"/>
            <a:pathLst>
              <a:path w="3475345" h="2188667">
                <a:moveTo>
                  <a:pt x="0" y="0"/>
                </a:moveTo>
                <a:lnTo>
                  <a:pt x="3475345" y="0"/>
                </a:lnTo>
                <a:lnTo>
                  <a:pt x="3475345" y="2188667"/>
                </a:lnTo>
                <a:lnTo>
                  <a:pt x="0" y="218866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
        <p:nvSpPr>
          <p:cNvPr id="4" name="Espaço Reservado para Imagem 3">
            <a:extLst>
              <a:ext uri="{FF2B5EF4-FFF2-40B4-BE49-F238E27FC236}">
                <a16:creationId xmlns:a16="http://schemas.microsoft.com/office/drawing/2014/main" id="{91D7AA0C-4579-7821-127D-DEB7018D71D7}"/>
              </a:ext>
            </a:extLst>
          </p:cNvPr>
          <p:cNvSpPr>
            <a:spLocks noGrp="1"/>
          </p:cNvSpPr>
          <p:nvPr>
            <p:ph type="pic" sz="quarter" idx="19" hasCustomPrompt="1"/>
          </p:nvPr>
        </p:nvSpPr>
        <p:spPr>
          <a:xfrm>
            <a:off x="1005527" y="2676624"/>
            <a:ext cx="3475345" cy="1980999"/>
          </a:xfrm>
          <a:custGeom>
            <a:avLst/>
            <a:gdLst>
              <a:gd name="connsiteX0" fmla="*/ 0 w 3475345"/>
              <a:gd name="connsiteY0" fmla="*/ 0 h 2188667"/>
              <a:gd name="connsiteX1" fmla="*/ 3475345 w 3475345"/>
              <a:gd name="connsiteY1" fmla="*/ 0 h 2188667"/>
              <a:gd name="connsiteX2" fmla="*/ 3475345 w 3475345"/>
              <a:gd name="connsiteY2" fmla="*/ 2188667 h 2188667"/>
              <a:gd name="connsiteX3" fmla="*/ 0 w 3475345"/>
              <a:gd name="connsiteY3" fmla="*/ 2188667 h 2188667"/>
            </a:gdLst>
            <a:ahLst/>
            <a:cxnLst>
              <a:cxn ang="0">
                <a:pos x="connsiteX0" y="connsiteY0"/>
              </a:cxn>
              <a:cxn ang="0">
                <a:pos x="connsiteX1" y="connsiteY1"/>
              </a:cxn>
              <a:cxn ang="0">
                <a:pos x="connsiteX2" y="connsiteY2"/>
              </a:cxn>
              <a:cxn ang="0">
                <a:pos x="connsiteX3" y="connsiteY3"/>
              </a:cxn>
            </a:cxnLst>
            <a:rect l="l" t="t" r="r" b="b"/>
            <a:pathLst>
              <a:path w="3475345" h="2188667">
                <a:moveTo>
                  <a:pt x="0" y="0"/>
                </a:moveTo>
                <a:lnTo>
                  <a:pt x="3475345" y="0"/>
                </a:lnTo>
                <a:lnTo>
                  <a:pt x="3475345" y="2188667"/>
                </a:lnTo>
                <a:lnTo>
                  <a:pt x="0" y="218866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
        <p:nvSpPr>
          <p:cNvPr id="5" name="Espaço Reservado para Imagem 4">
            <a:extLst>
              <a:ext uri="{FF2B5EF4-FFF2-40B4-BE49-F238E27FC236}">
                <a16:creationId xmlns:a16="http://schemas.microsoft.com/office/drawing/2014/main" id="{D4FB383D-624A-02F5-AD81-C40C2B7958AD}"/>
              </a:ext>
            </a:extLst>
          </p:cNvPr>
          <p:cNvSpPr>
            <a:spLocks noGrp="1"/>
          </p:cNvSpPr>
          <p:nvPr>
            <p:ph type="pic" sz="quarter" idx="20" hasCustomPrompt="1"/>
          </p:nvPr>
        </p:nvSpPr>
        <p:spPr>
          <a:xfrm>
            <a:off x="4663127" y="483122"/>
            <a:ext cx="3475345" cy="1980999"/>
          </a:xfrm>
          <a:custGeom>
            <a:avLst/>
            <a:gdLst>
              <a:gd name="connsiteX0" fmla="*/ 0 w 3475345"/>
              <a:gd name="connsiteY0" fmla="*/ 0 h 2188667"/>
              <a:gd name="connsiteX1" fmla="*/ 3475345 w 3475345"/>
              <a:gd name="connsiteY1" fmla="*/ 0 h 2188667"/>
              <a:gd name="connsiteX2" fmla="*/ 3475345 w 3475345"/>
              <a:gd name="connsiteY2" fmla="*/ 2188667 h 2188667"/>
              <a:gd name="connsiteX3" fmla="*/ 0 w 3475345"/>
              <a:gd name="connsiteY3" fmla="*/ 2188667 h 2188667"/>
            </a:gdLst>
            <a:ahLst/>
            <a:cxnLst>
              <a:cxn ang="0">
                <a:pos x="connsiteX0" y="connsiteY0"/>
              </a:cxn>
              <a:cxn ang="0">
                <a:pos x="connsiteX1" y="connsiteY1"/>
              </a:cxn>
              <a:cxn ang="0">
                <a:pos x="connsiteX2" y="connsiteY2"/>
              </a:cxn>
              <a:cxn ang="0">
                <a:pos x="connsiteX3" y="connsiteY3"/>
              </a:cxn>
            </a:cxnLst>
            <a:rect l="l" t="t" r="r" b="b"/>
            <a:pathLst>
              <a:path w="3475345" h="2188667">
                <a:moveTo>
                  <a:pt x="0" y="0"/>
                </a:moveTo>
                <a:lnTo>
                  <a:pt x="3475345" y="0"/>
                </a:lnTo>
                <a:lnTo>
                  <a:pt x="3475345" y="2188667"/>
                </a:lnTo>
                <a:lnTo>
                  <a:pt x="0" y="218866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
        <p:nvSpPr>
          <p:cNvPr id="6" name="Espaço Reservado para Imagem 5">
            <a:extLst>
              <a:ext uri="{FF2B5EF4-FFF2-40B4-BE49-F238E27FC236}">
                <a16:creationId xmlns:a16="http://schemas.microsoft.com/office/drawing/2014/main" id="{511ED38F-7AC1-F5D3-4675-EC0AD539496F}"/>
              </a:ext>
            </a:extLst>
          </p:cNvPr>
          <p:cNvSpPr>
            <a:spLocks noGrp="1"/>
          </p:cNvSpPr>
          <p:nvPr>
            <p:ph type="pic" sz="quarter" idx="21" hasCustomPrompt="1"/>
          </p:nvPr>
        </p:nvSpPr>
        <p:spPr>
          <a:xfrm>
            <a:off x="4663127" y="2676625"/>
            <a:ext cx="3475345" cy="1980999"/>
          </a:xfrm>
          <a:custGeom>
            <a:avLst/>
            <a:gdLst>
              <a:gd name="connsiteX0" fmla="*/ 0 w 3475345"/>
              <a:gd name="connsiteY0" fmla="*/ 0 h 2188667"/>
              <a:gd name="connsiteX1" fmla="*/ 3475345 w 3475345"/>
              <a:gd name="connsiteY1" fmla="*/ 0 h 2188667"/>
              <a:gd name="connsiteX2" fmla="*/ 3475345 w 3475345"/>
              <a:gd name="connsiteY2" fmla="*/ 2188667 h 2188667"/>
              <a:gd name="connsiteX3" fmla="*/ 0 w 3475345"/>
              <a:gd name="connsiteY3" fmla="*/ 2188667 h 2188667"/>
            </a:gdLst>
            <a:ahLst/>
            <a:cxnLst>
              <a:cxn ang="0">
                <a:pos x="connsiteX0" y="connsiteY0"/>
              </a:cxn>
              <a:cxn ang="0">
                <a:pos x="connsiteX1" y="connsiteY1"/>
              </a:cxn>
              <a:cxn ang="0">
                <a:pos x="connsiteX2" y="connsiteY2"/>
              </a:cxn>
              <a:cxn ang="0">
                <a:pos x="connsiteX3" y="connsiteY3"/>
              </a:cxn>
            </a:cxnLst>
            <a:rect l="l" t="t" r="r" b="b"/>
            <a:pathLst>
              <a:path w="3475345" h="2188667">
                <a:moveTo>
                  <a:pt x="0" y="0"/>
                </a:moveTo>
                <a:lnTo>
                  <a:pt x="3475345" y="0"/>
                </a:lnTo>
                <a:lnTo>
                  <a:pt x="3475345" y="2188667"/>
                </a:lnTo>
                <a:lnTo>
                  <a:pt x="0" y="218866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Tree>
    <p:extLst>
      <p:ext uri="{BB962C8B-B14F-4D97-AF65-F5344CB8AC3E}">
        <p14:creationId xmlns:p14="http://schemas.microsoft.com/office/powerpoint/2010/main" val="4153900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2">
    <p:spTree>
      <p:nvGrpSpPr>
        <p:cNvPr id="1" name=""/>
        <p:cNvGrpSpPr/>
        <p:nvPr/>
      </p:nvGrpSpPr>
      <p:grpSpPr>
        <a:xfrm>
          <a:off x="0" y="0"/>
          <a:ext cx="0" cy="0"/>
          <a:chOff x="0" y="0"/>
          <a:chExt cx="0" cy="0"/>
        </a:xfrm>
      </p:grpSpPr>
      <p:sp>
        <p:nvSpPr>
          <p:cNvPr id="4" name="Espaço Reservado para Imagem 2">
            <a:extLst>
              <a:ext uri="{FF2B5EF4-FFF2-40B4-BE49-F238E27FC236}">
                <a16:creationId xmlns:a16="http://schemas.microsoft.com/office/drawing/2014/main" id="{E14A6122-5CB6-29E0-FD23-F10782181FA5}"/>
              </a:ext>
            </a:extLst>
          </p:cNvPr>
          <p:cNvSpPr>
            <a:spLocks noGrp="1"/>
          </p:cNvSpPr>
          <p:nvPr>
            <p:ph type="pic" sz="quarter" idx="14" hasCustomPrompt="1"/>
          </p:nvPr>
        </p:nvSpPr>
        <p:spPr>
          <a:xfrm>
            <a:off x="5213007" y="233796"/>
            <a:ext cx="3692868" cy="4675909"/>
          </a:xfrm>
          <a:custGeom>
            <a:avLst/>
            <a:gdLst>
              <a:gd name="connsiteX0" fmla="*/ 0 w 3562349"/>
              <a:gd name="connsiteY0" fmla="*/ 0 h 2194243"/>
              <a:gd name="connsiteX1" fmla="*/ 3562349 w 3562349"/>
              <a:gd name="connsiteY1" fmla="*/ 0 h 2194243"/>
              <a:gd name="connsiteX2" fmla="*/ 3562349 w 3562349"/>
              <a:gd name="connsiteY2" fmla="*/ 2194243 h 2194243"/>
              <a:gd name="connsiteX3" fmla="*/ 0 w 3562349"/>
              <a:gd name="connsiteY3" fmla="*/ 2194243 h 2194243"/>
            </a:gdLst>
            <a:ahLst/>
            <a:cxnLst>
              <a:cxn ang="0">
                <a:pos x="connsiteX0" y="connsiteY0"/>
              </a:cxn>
              <a:cxn ang="0">
                <a:pos x="connsiteX1" y="connsiteY1"/>
              </a:cxn>
              <a:cxn ang="0">
                <a:pos x="connsiteX2" y="connsiteY2"/>
              </a:cxn>
              <a:cxn ang="0">
                <a:pos x="connsiteX3" y="connsiteY3"/>
              </a:cxn>
            </a:cxnLst>
            <a:rect l="l" t="t" r="r" b="b"/>
            <a:pathLst>
              <a:path w="3562349" h="2194243">
                <a:moveTo>
                  <a:pt x="0" y="0"/>
                </a:moveTo>
                <a:lnTo>
                  <a:pt x="3562349" y="0"/>
                </a:lnTo>
                <a:lnTo>
                  <a:pt x="3562349" y="2194243"/>
                </a:lnTo>
                <a:lnTo>
                  <a:pt x="0" y="219424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Tree>
    <p:extLst>
      <p:ext uri="{BB962C8B-B14F-4D97-AF65-F5344CB8AC3E}">
        <p14:creationId xmlns:p14="http://schemas.microsoft.com/office/powerpoint/2010/main" val="33806372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09">
    <p:spTree>
      <p:nvGrpSpPr>
        <p:cNvPr id="1" name=""/>
        <p:cNvGrpSpPr/>
        <p:nvPr/>
      </p:nvGrpSpPr>
      <p:grpSpPr>
        <a:xfrm>
          <a:off x="0" y="0"/>
          <a:ext cx="0" cy="0"/>
          <a:chOff x="0" y="0"/>
          <a:chExt cx="0" cy="0"/>
        </a:xfrm>
      </p:grpSpPr>
      <p:sp>
        <p:nvSpPr>
          <p:cNvPr id="11" name="Espaço Reservado para Imagem 10">
            <a:extLst>
              <a:ext uri="{FF2B5EF4-FFF2-40B4-BE49-F238E27FC236}">
                <a16:creationId xmlns:a16="http://schemas.microsoft.com/office/drawing/2014/main" id="{5121BD72-BEAC-A8B8-42FB-C2A5310E5CF0}"/>
              </a:ext>
            </a:extLst>
          </p:cNvPr>
          <p:cNvSpPr>
            <a:spLocks noGrp="1"/>
          </p:cNvSpPr>
          <p:nvPr>
            <p:ph type="pic" sz="quarter" idx="13" hasCustomPrompt="1"/>
          </p:nvPr>
        </p:nvSpPr>
        <p:spPr>
          <a:xfrm>
            <a:off x="1301799" y="1580988"/>
            <a:ext cx="1141394" cy="1141394"/>
          </a:xfrm>
          <a:custGeom>
            <a:avLst/>
            <a:gdLst>
              <a:gd name="connsiteX0" fmla="*/ 570697 w 1141394"/>
              <a:gd name="connsiteY0" fmla="*/ 0 h 1141394"/>
              <a:gd name="connsiteX1" fmla="*/ 1141394 w 1141394"/>
              <a:gd name="connsiteY1" fmla="*/ 570697 h 1141394"/>
              <a:gd name="connsiteX2" fmla="*/ 570697 w 1141394"/>
              <a:gd name="connsiteY2" fmla="*/ 1141394 h 1141394"/>
              <a:gd name="connsiteX3" fmla="*/ 0 w 1141394"/>
              <a:gd name="connsiteY3" fmla="*/ 570697 h 1141394"/>
              <a:gd name="connsiteX4" fmla="*/ 570697 w 1141394"/>
              <a:gd name="connsiteY4" fmla="*/ 0 h 1141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394" h="1141394">
                <a:moveTo>
                  <a:pt x="570697" y="0"/>
                </a:moveTo>
                <a:cubicBezTo>
                  <a:pt x="885884" y="0"/>
                  <a:pt x="1141394" y="255510"/>
                  <a:pt x="1141394" y="570697"/>
                </a:cubicBezTo>
                <a:cubicBezTo>
                  <a:pt x="1141394" y="885884"/>
                  <a:pt x="885884" y="1141394"/>
                  <a:pt x="570697" y="1141394"/>
                </a:cubicBezTo>
                <a:cubicBezTo>
                  <a:pt x="255510" y="1141394"/>
                  <a:pt x="0" y="885884"/>
                  <a:pt x="0" y="570697"/>
                </a:cubicBezTo>
                <a:cubicBezTo>
                  <a:pt x="0" y="255510"/>
                  <a:pt x="255510" y="0"/>
                  <a:pt x="570697"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
        <p:nvSpPr>
          <p:cNvPr id="12" name="Espaço Reservado para Imagem 11">
            <a:extLst>
              <a:ext uri="{FF2B5EF4-FFF2-40B4-BE49-F238E27FC236}">
                <a16:creationId xmlns:a16="http://schemas.microsoft.com/office/drawing/2014/main" id="{970B81CC-5868-A1B6-4832-593136C95A63}"/>
              </a:ext>
            </a:extLst>
          </p:cNvPr>
          <p:cNvSpPr>
            <a:spLocks noGrp="1"/>
          </p:cNvSpPr>
          <p:nvPr>
            <p:ph type="pic" sz="quarter" idx="26" hasCustomPrompt="1"/>
          </p:nvPr>
        </p:nvSpPr>
        <p:spPr>
          <a:xfrm>
            <a:off x="3998202" y="1580988"/>
            <a:ext cx="1141394" cy="1141394"/>
          </a:xfrm>
          <a:custGeom>
            <a:avLst/>
            <a:gdLst>
              <a:gd name="connsiteX0" fmla="*/ 570697 w 1141394"/>
              <a:gd name="connsiteY0" fmla="*/ 0 h 1141394"/>
              <a:gd name="connsiteX1" fmla="*/ 1141394 w 1141394"/>
              <a:gd name="connsiteY1" fmla="*/ 570697 h 1141394"/>
              <a:gd name="connsiteX2" fmla="*/ 570697 w 1141394"/>
              <a:gd name="connsiteY2" fmla="*/ 1141394 h 1141394"/>
              <a:gd name="connsiteX3" fmla="*/ 0 w 1141394"/>
              <a:gd name="connsiteY3" fmla="*/ 570697 h 1141394"/>
              <a:gd name="connsiteX4" fmla="*/ 570697 w 1141394"/>
              <a:gd name="connsiteY4" fmla="*/ 0 h 1141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394" h="1141394">
                <a:moveTo>
                  <a:pt x="570697" y="0"/>
                </a:moveTo>
                <a:cubicBezTo>
                  <a:pt x="885884" y="0"/>
                  <a:pt x="1141394" y="255510"/>
                  <a:pt x="1141394" y="570697"/>
                </a:cubicBezTo>
                <a:cubicBezTo>
                  <a:pt x="1141394" y="885884"/>
                  <a:pt x="885884" y="1141394"/>
                  <a:pt x="570697" y="1141394"/>
                </a:cubicBezTo>
                <a:cubicBezTo>
                  <a:pt x="255510" y="1141394"/>
                  <a:pt x="0" y="885884"/>
                  <a:pt x="0" y="570697"/>
                </a:cubicBezTo>
                <a:cubicBezTo>
                  <a:pt x="0" y="255510"/>
                  <a:pt x="255510" y="0"/>
                  <a:pt x="570697"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
        <p:nvSpPr>
          <p:cNvPr id="13" name="Espaço Reservado para Imagem 12">
            <a:extLst>
              <a:ext uri="{FF2B5EF4-FFF2-40B4-BE49-F238E27FC236}">
                <a16:creationId xmlns:a16="http://schemas.microsoft.com/office/drawing/2014/main" id="{672A84AD-4266-B084-6C2B-90B4B1E22AF5}"/>
              </a:ext>
            </a:extLst>
          </p:cNvPr>
          <p:cNvSpPr>
            <a:spLocks noGrp="1"/>
          </p:cNvSpPr>
          <p:nvPr>
            <p:ph type="pic" sz="quarter" idx="27" hasCustomPrompt="1"/>
          </p:nvPr>
        </p:nvSpPr>
        <p:spPr>
          <a:xfrm>
            <a:off x="6694605" y="1580988"/>
            <a:ext cx="1141394" cy="1141394"/>
          </a:xfrm>
          <a:custGeom>
            <a:avLst/>
            <a:gdLst>
              <a:gd name="connsiteX0" fmla="*/ 570697 w 1141394"/>
              <a:gd name="connsiteY0" fmla="*/ 0 h 1141394"/>
              <a:gd name="connsiteX1" fmla="*/ 1141394 w 1141394"/>
              <a:gd name="connsiteY1" fmla="*/ 570697 h 1141394"/>
              <a:gd name="connsiteX2" fmla="*/ 570697 w 1141394"/>
              <a:gd name="connsiteY2" fmla="*/ 1141394 h 1141394"/>
              <a:gd name="connsiteX3" fmla="*/ 0 w 1141394"/>
              <a:gd name="connsiteY3" fmla="*/ 570697 h 1141394"/>
              <a:gd name="connsiteX4" fmla="*/ 570697 w 1141394"/>
              <a:gd name="connsiteY4" fmla="*/ 0 h 1141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394" h="1141394">
                <a:moveTo>
                  <a:pt x="570697" y="0"/>
                </a:moveTo>
                <a:cubicBezTo>
                  <a:pt x="885884" y="0"/>
                  <a:pt x="1141394" y="255510"/>
                  <a:pt x="1141394" y="570697"/>
                </a:cubicBezTo>
                <a:cubicBezTo>
                  <a:pt x="1141394" y="885884"/>
                  <a:pt x="885884" y="1141394"/>
                  <a:pt x="570697" y="1141394"/>
                </a:cubicBezTo>
                <a:cubicBezTo>
                  <a:pt x="255510" y="1141394"/>
                  <a:pt x="0" y="885884"/>
                  <a:pt x="0" y="570697"/>
                </a:cubicBezTo>
                <a:cubicBezTo>
                  <a:pt x="0" y="255510"/>
                  <a:pt x="255510" y="0"/>
                  <a:pt x="570697"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Tree>
    <p:extLst>
      <p:ext uri="{BB962C8B-B14F-4D97-AF65-F5344CB8AC3E}">
        <p14:creationId xmlns:p14="http://schemas.microsoft.com/office/powerpoint/2010/main" val="308310776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0">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0F15A391-A502-2BA1-BC9A-E6271EB88675}"/>
              </a:ext>
            </a:extLst>
          </p:cNvPr>
          <p:cNvSpPr>
            <a:spLocks noGrp="1"/>
          </p:cNvSpPr>
          <p:nvPr>
            <p:ph type="pic" sz="quarter" idx="13" hasCustomPrompt="1"/>
          </p:nvPr>
        </p:nvSpPr>
        <p:spPr>
          <a:xfrm>
            <a:off x="5840302" y="1242731"/>
            <a:ext cx="2554240" cy="2721852"/>
          </a:xfrm>
          <a:custGeom>
            <a:avLst/>
            <a:gdLst>
              <a:gd name="connsiteX0" fmla="*/ 0 w 2554240"/>
              <a:gd name="connsiteY0" fmla="*/ 0 h 2721852"/>
              <a:gd name="connsiteX1" fmla="*/ 2554240 w 2554240"/>
              <a:gd name="connsiteY1" fmla="*/ 0 h 2721852"/>
              <a:gd name="connsiteX2" fmla="*/ 2554240 w 2554240"/>
              <a:gd name="connsiteY2" fmla="*/ 2721852 h 2721852"/>
              <a:gd name="connsiteX3" fmla="*/ 0 w 2554240"/>
              <a:gd name="connsiteY3" fmla="*/ 2721852 h 2721852"/>
            </a:gdLst>
            <a:ahLst/>
            <a:cxnLst>
              <a:cxn ang="0">
                <a:pos x="connsiteX0" y="connsiteY0"/>
              </a:cxn>
              <a:cxn ang="0">
                <a:pos x="connsiteX1" y="connsiteY1"/>
              </a:cxn>
              <a:cxn ang="0">
                <a:pos x="connsiteX2" y="connsiteY2"/>
              </a:cxn>
              <a:cxn ang="0">
                <a:pos x="connsiteX3" y="connsiteY3"/>
              </a:cxn>
            </a:cxnLst>
            <a:rect l="l" t="t" r="r" b="b"/>
            <a:pathLst>
              <a:path w="2554240" h="2721852">
                <a:moveTo>
                  <a:pt x="0" y="0"/>
                </a:moveTo>
                <a:lnTo>
                  <a:pt x="2554240" y="0"/>
                </a:lnTo>
                <a:lnTo>
                  <a:pt x="2554240" y="2721852"/>
                </a:lnTo>
                <a:lnTo>
                  <a:pt x="0" y="2721852"/>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Tree>
    <p:extLst>
      <p:ext uri="{BB962C8B-B14F-4D97-AF65-F5344CB8AC3E}">
        <p14:creationId xmlns:p14="http://schemas.microsoft.com/office/powerpoint/2010/main" val="35560815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3">
    <p:spTree>
      <p:nvGrpSpPr>
        <p:cNvPr id="1" name=""/>
        <p:cNvGrpSpPr/>
        <p:nvPr/>
      </p:nvGrpSpPr>
      <p:grpSpPr>
        <a:xfrm>
          <a:off x="0" y="0"/>
          <a:ext cx="0" cy="0"/>
          <a:chOff x="0" y="0"/>
          <a:chExt cx="0" cy="0"/>
        </a:xfrm>
      </p:grpSpPr>
      <p:sp>
        <p:nvSpPr>
          <p:cNvPr id="7" name="Espaço Reservado para Imagem 6">
            <a:extLst>
              <a:ext uri="{FF2B5EF4-FFF2-40B4-BE49-F238E27FC236}">
                <a16:creationId xmlns:a16="http://schemas.microsoft.com/office/drawing/2014/main" id="{24E5EFE6-0B64-3040-5442-363D4E6CA965}"/>
              </a:ext>
            </a:extLst>
          </p:cNvPr>
          <p:cNvSpPr>
            <a:spLocks noGrp="1"/>
          </p:cNvSpPr>
          <p:nvPr>
            <p:ph type="pic" sz="quarter" idx="13" hasCustomPrompt="1"/>
          </p:nvPr>
        </p:nvSpPr>
        <p:spPr>
          <a:xfrm>
            <a:off x="4602014" y="557214"/>
            <a:ext cx="3885001" cy="4029075"/>
          </a:xfrm>
          <a:custGeom>
            <a:avLst/>
            <a:gdLst>
              <a:gd name="connsiteX0" fmla="*/ 2258905 w 3885001"/>
              <a:gd name="connsiteY0" fmla="*/ 0 h 4029075"/>
              <a:gd name="connsiteX1" fmla="*/ 3885001 w 3885001"/>
              <a:gd name="connsiteY1" fmla="*/ 0 h 4029075"/>
              <a:gd name="connsiteX2" fmla="*/ 3342969 w 3885001"/>
              <a:gd name="connsiteY2" fmla="*/ 4029075 h 4029075"/>
              <a:gd name="connsiteX3" fmla="*/ 1716873 w 3885001"/>
              <a:gd name="connsiteY3" fmla="*/ 4029075 h 4029075"/>
              <a:gd name="connsiteX4" fmla="*/ 542033 w 3885001"/>
              <a:gd name="connsiteY4" fmla="*/ 0 h 4029075"/>
              <a:gd name="connsiteX5" fmla="*/ 2168129 w 3885001"/>
              <a:gd name="connsiteY5" fmla="*/ 0 h 4029075"/>
              <a:gd name="connsiteX6" fmla="*/ 1626097 w 3885001"/>
              <a:gd name="connsiteY6" fmla="*/ 4029075 h 4029075"/>
              <a:gd name="connsiteX7" fmla="*/ 0 w 3885001"/>
              <a:gd name="connsiteY7" fmla="*/ 4029075 h 402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85001" h="4029075">
                <a:moveTo>
                  <a:pt x="2258905" y="0"/>
                </a:moveTo>
                <a:lnTo>
                  <a:pt x="3885001" y="0"/>
                </a:lnTo>
                <a:lnTo>
                  <a:pt x="3342969" y="4029075"/>
                </a:lnTo>
                <a:lnTo>
                  <a:pt x="1716873" y="4029075"/>
                </a:lnTo>
                <a:close/>
                <a:moveTo>
                  <a:pt x="542033" y="0"/>
                </a:moveTo>
                <a:lnTo>
                  <a:pt x="2168129" y="0"/>
                </a:lnTo>
                <a:lnTo>
                  <a:pt x="1626097" y="4029075"/>
                </a:lnTo>
                <a:lnTo>
                  <a:pt x="0" y="4029075"/>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Tree>
    <p:extLst>
      <p:ext uri="{BB962C8B-B14F-4D97-AF65-F5344CB8AC3E}">
        <p14:creationId xmlns:p14="http://schemas.microsoft.com/office/powerpoint/2010/main" val="48671376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4">
    <p:spTree>
      <p:nvGrpSpPr>
        <p:cNvPr id="1" name=""/>
        <p:cNvGrpSpPr/>
        <p:nvPr/>
      </p:nvGrpSpPr>
      <p:grpSpPr>
        <a:xfrm>
          <a:off x="0" y="0"/>
          <a:ext cx="0" cy="0"/>
          <a:chOff x="0" y="0"/>
          <a:chExt cx="0" cy="0"/>
        </a:xfrm>
      </p:grpSpPr>
      <p:sp>
        <p:nvSpPr>
          <p:cNvPr id="5" name="Espaço Reservado para Imagem 4">
            <a:extLst>
              <a:ext uri="{FF2B5EF4-FFF2-40B4-BE49-F238E27FC236}">
                <a16:creationId xmlns:a16="http://schemas.microsoft.com/office/drawing/2014/main" id="{8E7AB7A2-4871-3FF0-13B3-A6E9EB615AC0}"/>
              </a:ext>
            </a:extLst>
          </p:cNvPr>
          <p:cNvSpPr>
            <a:spLocks noGrp="1"/>
          </p:cNvSpPr>
          <p:nvPr>
            <p:ph type="pic" sz="quarter" idx="13" hasCustomPrompt="1"/>
          </p:nvPr>
        </p:nvSpPr>
        <p:spPr>
          <a:xfrm>
            <a:off x="4099196" y="0"/>
            <a:ext cx="5044805" cy="5140918"/>
          </a:xfrm>
          <a:custGeom>
            <a:avLst/>
            <a:gdLst>
              <a:gd name="connsiteX0" fmla="*/ 1864406 w 5044805"/>
              <a:gd name="connsiteY0" fmla="*/ 3211737 h 5140918"/>
              <a:gd name="connsiteX1" fmla="*/ 3656136 w 5044805"/>
              <a:gd name="connsiteY1" fmla="*/ 3211737 h 5140918"/>
              <a:gd name="connsiteX2" fmla="*/ 3656136 w 5044805"/>
              <a:gd name="connsiteY2" fmla="*/ 5140918 h 5140918"/>
              <a:gd name="connsiteX3" fmla="*/ 1864406 w 5044805"/>
              <a:gd name="connsiteY3" fmla="*/ 5140918 h 5140918"/>
              <a:gd name="connsiteX4" fmla="*/ 0 w 5044805"/>
              <a:gd name="connsiteY4" fmla="*/ 1455927 h 5140918"/>
              <a:gd name="connsiteX5" fmla="*/ 1791730 w 5044805"/>
              <a:gd name="connsiteY5" fmla="*/ 1455927 h 5140918"/>
              <a:gd name="connsiteX6" fmla="*/ 1791730 w 5044805"/>
              <a:gd name="connsiteY6" fmla="*/ 5140916 h 5140918"/>
              <a:gd name="connsiteX7" fmla="*/ 0 w 5044805"/>
              <a:gd name="connsiteY7" fmla="*/ 5140916 h 5140918"/>
              <a:gd name="connsiteX8" fmla="*/ 1864406 w 5044805"/>
              <a:gd name="connsiteY8" fmla="*/ 1 h 5140918"/>
              <a:gd name="connsiteX9" fmla="*/ 3656136 w 5044805"/>
              <a:gd name="connsiteY9" fmla="*/ 1 h 5140918"/>
              <a:gd name="connsiteX10" fmla="*/ 3656136 w 5044805"/>
              <a:gd name="connsiteY10" fmla="*/ 3135075 h 5140918"/>
              <a:gd name="connsiteX11" fmla="*/ 1864406 w 5044805"/>
              <a:gd name="connsiteY11" fmla="*/ 3135075 h 5140918"/>
              <a:gd name="connsiteX12" fmla="*/ 3728811 w 5044805"/>
              <a:gd name="connsiteY12" fmla="*/ 0 h 5140918"/>
              <a:gd name="connsiteX13" fmla="*/ 5044805 w 5044805"/>
              <a:gd name="connsiteY13" fmla="*/ 0 h 5140918"/>
              <a:gd name="connsiteX14" fmla="*/ 5044805 w 5044805"/>
              <a:gd name="connsiteY14" fmla="*/ 4459570 h 5140918"/>
              <a:gd name="connsiteX15" fmla="*/ 3728811 w 5044805"/>
              <a:gd name="connsiteY15" fmla="*/ 4459570 h 5140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44805" h="5140918">
                <a:moveTo>
                  <a:pt x="1864406" y="3211737"/>
                </a:moveTo>
                <a:lnTo>
                  <a:pt x="3656136" y="3211737"/>
                </a:lnTo>
                <a:lnTo>
                  <a:pt x="3656136" y="5140918"/>
                </a:lnTo>
                <a:lnTo>
                  <a:pt x="1864406" y="5140918"/>
                </a:lnTo>
                <a:close/>
                <a:moveTo>
                  <a:pt x="0" y="1455927"/>
                </a:moveTo>
                <a:lnTo>
                  <a:pt x="1791730" y="1455927"/>
                </a:lnTo>
                <a:lnTo>
                  <a:pt x="1791730" y="5140916"/>
                </a:lnTo>
                <a:lnTo>
                  <a:pt x="0" y="5140916"/>
                </a:lnTo>
                <a:close/>
                <a:moveTo>
                  <a:pt x="1864406" y="1"/>
                </a:moveTo>
                <a:lnTo>
                  <a:pt x="3656136" y="1"/>
                </a:lnTo>
                <a:lnTo>
                  <a:pt x="3656136" y="3135075"/>
                </a:lnTo>
                <a:lnTo>
                  <a:pt x="1864406" y="3135075"/>
                </a:lnTo>
                <a:close/>
                <a:moveTo>
                  <a:pt x="3728811" y="0"/>
                </a:moveTo>
                <a:lnTo>
                  <a:pt x="5044805" y="0"/>
                </a:lnTo>
                <a:lnTo>
                  <a:pt x="5044805" y="4459570"/>
                </a:lnTo>
                <a:lnTo>
                  <a:pt x="3728811" y="445957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Tree>
    <p:extLst>
      <p:ext uri="{BB962C8B-B14F-4D97-AF65-F5344CB8AC3E}">
        <p14:creationId xmlns:p14="http://schemas.microsoft.com/office/powerpoint/2010/main" val="1562193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3">
    <p:spTree>
      <p:nvGrpSpPr>
        <p:cNvPr id="1" name=""/>
        <p:cNvGrpSpPr/>
        <p:nvPr/>
      </p:nvGrpSpPr>
      <p:grpSpPr>
        <a:xfrm>
          <a:off x="0" y="0"/>
          <a:ext cx="0" cy="0"/>
          <a:chOff x="0" y="0"/>
          <a:chExt cx="0" cy="0"/>
        </a:xfrm>
      </p:grpSpPr>
      <p:sp>
        <p:nvSpPr>
          <p:cNvPr id="5" name="Espaço Reservado para Imagem 4">
            <a:extLst>
              <a:ext uri="{FF2B5EF4-FFF2-40B4-BE49-F238E27FC236}">
                <a16:creationId xmlns:a16="http://schemas.microsoft.com/office/drawing/2014/main" id="{249FABD7-CB34-6B2F-543E-2E1AD22042C2}"/>
              </a:ext>
            </a:extLst>
          </p:cNvPr>
          <p:cNvSpPr>
            <a:spLocks noGrp="1"/>
          </p:cNvSpPr>
          <p:nvPr>
            <p:ph type="pic" sz="quarter" idx="14" hasCustomPrompt="1"/>
          </p:nvPr>
        </p:nvSpPr>
        <p:spPr>
          <a:xfrm>
            <a:off x="4931229" y="0"/>
            <a:ext cx="3771900" cy="4653642"/>
          </a:xfrm>
          <a:custGeom>
            <a:avLst/>
            <a:gdLst>
              <a:gd name="connsiteX0" fmla="*/ 0 w 3771900"/>
              <a:gd name="connsiteY0" fmla="*/ 0 h 4653642"/>
              <a:gd name="connsiteX1" fmla="*/ 3771900 w 3771900"/>
              <a:gd name="connsiteY1" fmla="*/ 0 h 4653642"/>
              <a:gd name="connsiteX2" fmla="*/ 3771900 w 3771900"/>
              <a:gd name="connsiteY2" fmla="*/ 4451695 h 4653642"/>
              <a:gd name="connsiteX3" fmla="*/ 3569953 w 3771900"/>
              <a:gd name="connsiteY3" fmla="*/ 4653642 h 4653642"/>
              <a:gd name="connsiteX4" fmla="*/ 201947 w 3771900"/>
              <a:gd name="connsiteY4" fmla="*/ 4653642 h 4653642"/>
              <a:gd name="connsiteX5" fmla="*/ 0 w 3771900"/>
              <a:gd name="connsiteY5" fmla="*/ 4451695 h 4653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1900" h="4653642">
                <a:moveTo>
                  <a:pt x="0" y="0"/>
                </a:moveTo>
                <a:lnTo>
                  <a:pt x="3771900" y="0"/>
                </a:lnTo>
                <a:lnTo>
                  <a:pt x="3771900" y="4451695"/>
                </a:lnTo>
                <a:cubicBezTo>
                  <a:pt x="3771900" y="4563227"/>
                  <a:pt x="3681485" y="4653642"/>
                  <a:pt x="3569953" y="4653642"/>
                </a:cubicBezTo>
                <a:lnTo>
                  <a:pt x="201947" y="4653642"/>
                </a:lnTo>
                <a:cubicBezTo>
                  <a:pt x="90415" y="4653642"/>
                  <a:pt x="0" y="4563227"/>
                  <a:pt x="0" y="4451695"/>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Tree>
    <p:extLst>
      <p:ext uri="{BB962C8B-B14F-4D97-AF65-F5344CB8AC3E}">
        <p14:creationId xmlns:p14="http://schemas.microsoft.com/office/powerpoint/2010/main" val="4158303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5" name="Espaço Reservado para Imagem 4">
            <a:extLst>
              <a:ext uri="{FF2B5EF4-FFF2-40B4-BE49-F238E27FC236}">
                <a16:creationId xmlns:a16="http://schemas.microsoft.com/office/drawing/2014/main" id="{680C30AB-AEC1-2669-7C97-39FB9E5C86AF}"/>
              </a:ext>
            </a:extLst>
          </p:cNvPr>
          <p:cNvSpPr>
            <a:spLocks noGrp="1"/>
          </p:cNvSpPr>
          <p:nvPr>
            <p:ph type="pic" sz="quarter" idx="18" hasCustomPrompt="1"/>
          </p:nvPr>
        </p:nvSpPr>
        <p:spPr>
          <a:xfrm>
            <a:off x="199717" y="207609"/>
            <a:ext cx="4282037" cy="4728281"/>
          </a:xfrm>
          <a:custGeom>
            <a:avLst/>
            <a:gdLst>
              <a:gd name="connsiteX0" fmla="*/ 0 w 2611078"/>
              <a:gd name="connsiteY0" fmla="*/ 0 h 1644377"/>
              <a:gd name="connsiteX1" fmla="*/ 2611078 w 2611078"/>
              <a:gd name="connsiteY1" fmla="*/ 0 h 1644377"/>
              <a:gd name="connsiteX2" fmla="*/ 2611078 w 2611078"/>
              <a:gd name="connsiteY2" fmla="*/ 1644377 h 1644377"/>
              <a:gd name="connsiteX3" fmla="*/ 0 w 2611078"/>
              <a:gd name="connsiteY3" fmla="*/ 1644377 h 1644377"/>
            </a:gdLst>
            <a:ahLst/>
            <a:cxnLst>
              <a:cxn ang="0">
                <a:pos x="connsiteX0" y="connsiteY0"/>
              </a:cxn>
              <a:cxn ang="0">
                <a:pos x="connsiteX1" y="connsiteY1"/>
              </a:cxn>
              <a:cxn ang="0">
                <a:pos x="connsiteX2" y="connsiteY2"/>
              </a:cxn>
              <a:cxn ang="0">
                <a:pos x="connsiteX3" y="connsiteY3"/>
              </a:cxn>
            </a:cxnLst>
            <a:rect l="l" t="t" r="r" b="b"/>
            <a:pathLst>
              <a:path w="2611078" h="1644377">
                <a:moveTo>
                  <a:pt x="0" y="0"/>
                </a:moveTo>
                <a:lnTo>
                  <a:pt x="2611078" y="0"/>
                </a:lnTo>
                <a:lnTo>
                  <a:pt x="2611078" y="1644377"/>
                </a:lnTo>
                <a:lnTo>
                  <a:pt x="0" y="164437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
        <p:nvSpPr>
          <p:cNvPr id="2" name="Espaço Reservado para Imagem 4">
            <a:extLst>
              <a:ext uri="{FF2B5EF4-FFF2-40B4-BE49-F238E27FC236}">
                <a16:creationId xmlns:a16="http://schemas.microsoft.com/office/drawing/2014/main" id="{AC8609AA-40FD-821A-844E-6EFF17E4EB6E}"/>
              </a:ext>
            </a:extLst>
          </p:cNvPr>
          <p:cNvSpPr>
            <a:spLocks noGrp="1"/>
          </p:cNvSpPr>
          <p:nvPr>
            <p:ph type="pic" sz="quarter" idx="19" hasCustomPrompt="1"/>
          </p:nvPr>
        </p:nvSpPr>
        <p:spPr>
          <a:xfrm>
            <a:off x="4662244" y="207609"/>
            <a:ext cx="4282036" cy="4728281"/>
          </a:xfrm>
          <a:custGeom>
            <a:avLst/>
            <a:gdLst>
              <a:gd name="connsiteX0" fmla="*/ 0 w 2611078"/>
              <a:gd name="connsiteY0" fmla="*/ 0 h 1644377"/>
              <a:gd name="connsiteX1" fmla="*/ 2611078 w 2611078"/>
              <a:gd name="connsiteY1" fmla="*/ 0 h 1644377"/>
              <a:gd name="connsiteX2" fmla="*/ 2611078 w 2611078"/>
              <a:gd name="connsiteY2" fmla="*/ 1644377 h 1644377"/>
              <a:gd name="connsiteX3" fmla="*/ 0 w 2611078"/>
              <a:gd name="connsiteY3" fmla="*/ 1644377 h 1644377"/>
            </a:gdLst>
            <a:ahLst/>
            <a:cxnLst>
              <a:cxn ang="0">
                <a:pos x="connsiteX0" y="connsiteY0"/>
              </a:cxn>
              <a:cxn ang="0">
                <a:pos x="connsiteX1" y="connsiteY1"/>
              </a:cxn>
              <a:cxn ang="0">
                <a:pos x="connsiteX2" y="connsiteY2"/>
              </a:cxn>
              <a:cxn ang="0">
                <a:pos x="connsiteX3" y="connsiteY3"/>
              </a:cxn>
            </a:cxnLst>
            <a:rect l="l" t="t" r="r" b="b"/>
            <a:pathLst>
              <a:path w="2611078" h="1644377">
                <a:moveTo>
                  <a:pt x="0" y="0"/>
                </a:moveTo>
                <a:lnTo>
                  <a:pt x="2611078" y="0"/>
                </a:lnTo>
                <a:lnTo>
                  <a:pt x="2611078" y="1644377"/>
                </a:lnTo>
                <a:lnTo>
                  <a:pt x="0" y="164437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Tree>
    <p:extLst>
      <p:ext uri="{BB962C8B-B14F-4D97-AF65-F5344CB8AC3E}">
        <p14:creationId xmlns:p14="http://schemas.microsoft.com/office/powerpoint/2010/main" val="3822352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4">
    <p:spTree>
      <p:nvGrpSpPr>
        <p:cNvPr id="1" name=""/>
        <p:cNvGrpSpPr/>
        <p:nvPr/>
      </p:nvGrpSpPr>
      <p:grpSpPr>
        <a:xfrm>
          <a:off x="0" y="0"/>
          <a:ext cx="0" cy="0"/>
          <a:chOff x="0" y="0"/>
          <a:chExt cx="0" cy="0"/>
        </a:xfrm>
      </p:grpSpPr>
      <p:sp>
        <p:nvSpPr>
          <p:cNvPr id="5" name="Espaço Reservado para Imagem 4">
            <a:extLst>
              <a:ext uri="{FF2B5EF4-FFF2-40B4-BE49-F238E27FC236}">
                <a16:creationId xmlns:a16="http://schemas.microsoft.com/office/drawing/2014/main" id="{680C30AB-AEC1-2669-7C97-39FB9E5C86AF}"/>
              </a:ext>
            </a:extLst>
          </p:cNvPr>
          <p:cNvSpPr>
            <a:spLocks noGrp="1"/>
          </p:cNvSpPr>
          <p:nvPr>
            <p:ph type="pic" sz="quarter" idx="18" hasCustomPrompt="1"/>
          </p:nvPr>
        </p:nvSpPr>
        <p:spPr>
          <a:xfrm>
            <a:off x="199717" y="207609"/>
            <a:ext cx="4282037" cy="2268891"/>
          </a:xfrm>
          <a:custGeom>
            <a:avLst/>
            <a:gdLst>
              <a:gd name="connsiteX0" fmla="*/ 0 w 2611078"/>
              <a:gd name="connsiteY0" fmla="*/ 0 h 1644377"/>
              <a:gd name="connsiteX1" fmla="*/ 2611078 w 2611078"/>
              <a:gd name="connsiteY1" fmla="*/ 0 h 1644377"/>
              <a:gd name="connsiteX2" fmla="*/ 2611078 w 2611078"/>
              <a:gd name="connsiteY2" fmla="*/ 1644377 h 1644377"/>
              <a:gd name="connsiteX3" fmla="*/ 0 w 2611078"/>
              <a:gd name="connsiteY3" fmla="*/ 1644377 h 1644377"/>
            </a:gdLst>
            <a:ahLst/>
            <a:cxnLst>
              <a:cxn ang="0">
                <a:pos x="connsiteX0" y="connsiteY0"/>
              </a:cxn>
              <a:cxn ang="0">
                <a:pos x="connsiteX1" y="connsiteY1"/>
              </a:cxn>
              <a:cxn ang="0">
                <a:pos x="connsiteX2" y="connsiteY2"/>
              </a:cxn>
              <a:cxn ang="0">
                <a:pos x="connsiteX3" y="connsiteY3"/>
              </a:cxn>
            </a:cxnLst>
            <a:rect l="l" t="t" r="r" b="b"/>
            <a:pathLst>
              <a:path w="2611078" h="1644377">
                <a:moveTo>
                  <a:pt x="0" y="0"/>
                </a:moveTo>
                <a:lnTo>
                  <a:pt x="2611078" y="0"/>
                </a:lnTo>
                <a:lnTo>
                  <a:pt x="2611078" y="1644377"/>
                </a:lnTo>
                <a:lnTo>
                  <a:pt x="0" y="164437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
        <p:nvSpPr>
          <p:cNvPr id="2" name="Espaço Reservado para Imagem 4">
            <a:extLst>
              <a:ext uri="{FF2B5EF4-FFF2-40B4-BE49-F238E27FC236}">
                <a16:creationId xmlns:a16="http://schemas.microsoft.com/office/drawing/2014/main" id="{AC8609AA-40FD-821A-844E-6EFF17E4EB6E}"/>
              </a:ext>
            </a:extLst>
          </p:cNvPr>
          <p:cNvSpPr>
            <a:spLocks noGrp="1"/>
          </p:cNvSpPr>
          <p:nvPr>
            <p:ph type="pic" sz="quarter" idx="19" hasCustomPrompt="1"/>
          </p:nvPr>
        </p:nvSpPr>
        <p:spPr>
          <a:xfrm>
            <a:off x="4662244" y="207609"/>
            <a:ext cx="4282036" cy="2268891"/>
          </a:xfrm>
          <a:custGeom>
            <a:avLst/>
            <a:gdLst>
              <a:gd name="connsiteX0" fmla="*/ 0 w 2611078"/>
              <a:gd name="connsiteY0" fmla="*/ 0 h 1644377"/>
              <a:gd name="connsiteX1" fmla="*/ 2611078 w 2611078"/>
              <a:gd name="connsiteY1" fmla="*/ 0 h 1644377"/>
              <a:gd name="connsiteX2" fmla="*/ 2611078 w 2611078"/>
              <a:gd name="connsiteY2" fmla="*/ 1644377 h 1644377"/>
              <a:gd name="connsiteX3" fmla="*/ 0 w 2611078"/>
              <a:gd name="connsiteY3" fmla="*/ 1644377 h 1644377"/>
            </a:gdLst>
            <a:ahLst/>
            <a:cxnLst>
              <a:cxn ang="0">
                <a:pos x="connsiteX0" y="connsiteY0"/>
              </a:cxn>
              <a:cxn ang="0">
                <a:pos x="connsiteX1" y="connsiteY1"/>
              </a:cxn>
              <a:cxn ang="0">
                <a:pos x="connsiteX2" y="connsiteY2"/>
              </a:cxn>
              <a:cxn ang="0">
                <a:pos x="connsiteX3" y="connsiteY3"/>
              </a:cxn>
            </a:cxnLst>
            <a:rect l="l" t="t" r="r" b="b"/>
            <a:pathLst>
              <a:path w="2611078" h="1644377">
                <a:moveTo>
                  <a:pt x="0" y="0"/>
                </a:moveTo>
                <a:lnTo>
                  <a:pt x="2611078" y="0"/>
                </a:lnTo>
                <a:lnTo>
                  <a:pt x="2611078" y="1644377"/>
                </a:lnTo>
                <a:lnTo>
                  <a:pt x="0" y="164437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
        <p:nvSpPr>
          <p:cNvPr id="3" name="Espaço Reservado para Imagem 4">
            <a:extLst>
              <a:ext uri="{FF2B5EF4-FFF2-40B4-BE49-F238E27FC236}">
                <a16:creationId xmlns:a16="http://schemas.microsoft.com/office/drawing/2014/main" id="{5C846E02-8E23-0B1E-4326-12690A478B10}"/>
              </a:ext>
            </a:extLst>
          </p:cNvPr>
          <p:cNvSpPr>
            <a:spLocks noGrp="1"/>
          </p:cNvSpPr>
          <p:nvPr>
            <p:ph type="pic" sz="quarter" idx="20" hasCustomPrompt="1"/>
          </p:nvPr>
        </p:nvSpPr>
        <p:spPr>
          <a:xfrm>
            <a:off x="199717" y="2667001"/>
            <a:ext cx="4282037" cy="2268891"/>
          </a:xfrm>
          <a:custGeom>
            <a:avLst/>
            <a:gdLst>
              <a:gd name="connsiteX0" fmla="*/ 0 w 2611078"/>
              <a:gd name="connsiteY0" fmla="*/ 0 h 1644377"/>
              <a:gd name="connsiteX1" fmla="*/ 2611078 w 2611078"/>
              <a:gd name="connsiteY1" fmla="*/ 0 h 1644377"/>
              <a:gd name="connsiteX2" fmla="*/ 2611078 w 2611078"/>
              <a:gd name="connsiteY2" fmla="*/ 1644377 h 1644377"/>
              <a:gd name="connsiteX3" fmla="*/ 0 w 2611078"/>
              <a:gd name="connsiteY3" fmla="*/ 1644377 h 1644377"/>
            </a:gdLst>
            <a:ahLst/>
            <a:cxnLst>
              <a:cxn ang="0">
                <a:pos x="connsiteX0" y="connsiteY0"/>
              </a:cxn>
              <a:cxn ang="0">
                <a:pos x="connsiteX1" y="connsiteY1"/>
              </a:cxn>
              <a:cxn ang="0">
                <a:pos x="connsiteX2" y="connsiteY2"/>
              </a:cxn>
              <a:cxn ang="0">
                <a:pos x="connsiteX3" y="connsiteY3"/>
              </a:cxn>
            </a:cxnLst>
            <a:rect l="l" t="t" r="r" b="b"/>
            <a:pathLst>
              <a:path w="2611078" h="1644377">
                <a:moveTo>
                  <a:pt x="0" y="0"/>
                </a:moveTo>
                <a:lnTo>
                  <a:pt x="2611078" y="0"/>
                </a:lnTo>
                <a:lnTo>
                  <a:pt x="2611078" y="1644377"/>
                </a:lnTo>
                <a:lnTo>
                  <a:pt x="0" y="164437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
        <p:nvSpPr>
          <p:cNvPr id="4" name="Espaço Reservado para Imagem 4">
            <a:extLst>
              <a:ext uri="{FF2B5EF4-FFF2-40B4-BE49-F238E27FC236}">
                <a16:creationId xmlns:a16="http://schemas.microsoft.com/office/drawing/2014/main" id="{1594E56E-B1D8-15D8-DA92-2B05660E2E6C}"/>
              </a:ext>
            </a:extLst>
          </p:cNvPr>
          <p:cNvSpPr>
            <a:spLocks noGrp="1"/>
          </p:cNvSpPr>
          <p:nvPr>
            <p:ph type="pic" sz="quarter" idx="21" hasCustomPrompt="1"/>
          </p:nvPr>
        </p:nvSpPr>
        <p:spPr>
          <a:xfrm>
            <a:off x="4662244" y="2667001"/>
            <a:ext cx="4282036" cy="2268891"/>
          </a:xfrm>
          <a:custGeom>
            <a:avLst/>
            <a:gdLst>
              <a:gd name="connsiteX0" fmla="*/ 0 w 2611078"/>
              <a:gd name="connsiteY0" fmla="*/ 0 h 1644377"/>
              <a:gd name="connsiteX1" fmla="*/ 2611078 w 2611078"/>
              <a:gd name="connsiteY1" fmla="*/ 0 h 1644377"/>
              <a:gd name="connsiteX2" fmla="*/ 2611078 w 2611078"/>
              <a:gd name="connsiteY2" fmla="*/ 1644377 h 1644377"/>
              <a:gd name="connsiteX3" fmla="*/ 0 w 2611078"/>
              <a:gd name="connsiteY3" fmla="*/ 1644377 h 1644377"/>
            </a:gdLst>
            <a:ahLst/>
            <a:cxnLst>
              <a:cxn ang="0">
                <a:pos x="connsiteX0" y="connsiteY0"/>
              </a:cxn>
              <a:cxn ang="0">
                <a:pos x="connsiteX1" y="connsiteY1"/>
              </a:cxn>
              <a:cxn ang="0">
                <a:pos x="connsiteX2" y="connsiteY2"/>
              </a:cxn>
              <a:cxn ang="0">
                <a:pos x="connsiteX3" y="connsiteY3"/>
              </a:cxn>
            </a:cxnLst>
            <a:rect l="l" t="t" r="r" b="b"/>
            <a:pathLst>
              <a:path w="2611078" h="1644377">
                <a:moveTo>
                  <a:pt x="0" y="0"/>
                </a:moveTo>
                <a:lnTo>
                  <a:pt x="2611078" y="0"/>
                </a:lnTo>
                <a:lnTo>
                  <a:pt x="2611078" y="1644377"/>
                </a:lnTo>
                <a:lnTo>
                  <a:pt x="0" y="164437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Tree>
    <p:extLst>
      <p:ext uri="{BB962C8B-B14F-4D97-AF65-F5344CB8AC3E}">
        <p14:creationId xmlns:p14="http://schemas.microsoft.com/office/powerpoint/2010/main" val="160679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5">
    <p:spTree>
      <p:nvGrpSpPr>
        <p:cNvPr id="1" name=""/>
        <p:cNvGrpSpPr/>
        <p:nvPr/>
      </p:nvGrpSpPr>
      <p:grpSpPr>
        <a:xfrm>
          <a:off x="0" y="0"/>
          <a:ext cx="0" cy="0"/>
          <a:chOff x="0" y="0"/>
          <a:chExt cx="0" cy="0"/>
        </a:xfrm>
      </p:grpSpPr>
      <p:sp>
        <p:nvSpPr>
          <p:cNvPr id="11" name="Espaço Reservado para Imagem 10">
            <a:extLst>
              <a:ext uri="{FF2B5EF4-FFF2-40B4-BE49-F238E27FC236}">
                <a16:creationId xmlns:a16="http://schemas.microsoft.com/office/drawing/2014/main" id="{E439115E-8D1E-BF53-395B-E71CFA7867EF}"/>
              </a:ext>
            </a:extLst>
          </p:cNvPr>
          <p:cNvSpPr>
            <a:spLocks noGrp="1"/>
          </p:cNvSpPr>
          <p:nvPr>
            <p:ph type="pic" sz="quarter" idx="18" hasCustomPrompt="1"/>
          </p:nvPr>
        </p:nvSpPr>
        <p:spPr>
          <a:xfrm>
            <a:off x="143314" y="273344"/>
            <a:ext cx="4359898" cy="4596815"/>
          </a:xfrm>
          <a:custGeom>
            <a:avLst/>
            <a:gdLst>
              <a:gd name="connsiteX0" fmla="*/ 0 w 4359898"/>
              <a:gd name="connsiteY0" fmla="*/ 0 h 4596815"/>
              <a:gd name="connsiteX1" fmla="*/ 4359898 w 4359898"/>
              <a:gd name="connsiteY1" fmla="*/ 0 h 4596815"/>
              <a:gd name="connsiteX2" fmla="*/ 4359898 w 4359898"/>
              <a:gd name="connsiteY2" fmla="*/ 4596815 h 4596815"/>
              <a:gd name="connsiteX3" fmla="*/ 0 w 4359898"/>
              <a:gd name="connsiteY3" fmla="*/ 4596815 h 4596815"/>
            </a:gdLst>
            <a:ahLst/>
            <a:cxnLst>
              <a:cxn ang="0">
                <a:pos x="connsiteX0" y="connsiteY0"/>
              </a:cxn>
              <a:cxn ang="0">
                <a:pos x="connsiteX1" y="connsiteY1"/>
              </a:cxn>
              <a:cxn ang="0">
                <a:pos x="connsiteX2" y="connsiteY2"/>
              </a:cxn>
              <a:cxn ang="0">
                <a:pos x="connsiteX3" y="connsiteY3"/>
              </a:cxn>
            </a:cxnLst>
            <a:rect l="l" t="t" r="r" b="b"/>
            <a:pathLst>
              <a:path w="4359898" h="4596815">
                <a:moveTo>
                  <a:pt x="0" y="0"/>
                </a:moveTo>
                <a:lnTo>
                  <a:pt x="4359898" y="0"/>
                </a:lnTo>
                <a:lnTo>
                  <a:pt x="4359898" y="4596815"/>
                </a:lnTo>
                <a:lnTo>
                  <a:pt x="0" y="4596815"/>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
        <p:nvSpPr>
          <p:cNvPr id="10" name="Espaço Reservado para Imagem 9">
            <a:extLst>
              <a:ext uri="{FF2B5EF4-FFF2-40B4-BE49-F238E27FC236}">
                <a16:creationId xmlns:a16="http://schemas.microsoft.com/office/drawing/2014/main" id="{1C66C9FD-3CD6-4F3E-4207-8952C907CDE2}"/>
              </a:ext>
            </a:extLst>
          </p:cNvPr>
          <p:cNvSpPr>
            <a:spLocks noGrp="1"/>
          </p:cNvSpPr>
          <p:nvPr>
            <p:ph type="pic" sz="quarter" idx="19" hasCustomPrompt="1"/>
          </p:nvPr>
        </p:nvSpPr>
        <p:spPr>
          <a:xfrm>
            <a:off x="4647696" y="273343"/>
            <a:ext cx="4352990" cy="2378566"/>
          </a:xfrm>
          <a:custGeom>
            <a:avLst/>
            <a:gdLst>
              <a:gd name="connsiteX0" fmla="*/ 0 w 4352990"/>
              <a:gd name="connsiteY0" fmla="*/ 0 h 2378566"/>
              <a:gd name="connsiteX1" fmla="*/ 4352990 w 4352990"/>
              <a:gd name="connsiteY1" fmla="*/ 0 h 2378566"/>
              <a:gd name="connsiteX2" fmla="*/ 4352990 w 4352990"/>
              <a:gd name="connsiteY2" fmla="*/ 2378566 h 2378566"/>
              <a:gd name="connsiteX3" fmla="*/ 0 w 4352990"/>
              <a:gd name="connsiteY3" fmla="*/ 2378566 h 2378566"/>
            </a:gdLst>
            <a:ahLst/>
            <a:cxnLst>
              <a:cxn ang="0">
                <a:pos x="connsiteX0" y="connsiteY0"/>
              </a:cxn>
              <a:cxn ang="0">
                <a:pos x="connsiteX1" y="connsiteY1"/>
              </a:cxn>
              <a:cxn ang="0">
                <a:pos x="connsiteX2" y="connsiteY2"/>
              </a:cxn>
              <a:cxn ang="0">
                <a:pos x="connsiteX3" y="connsiteY3"/>
              </a:cxn>
            </a:cxnLst>
            <a:rect l="l" t="t" r="r" b="b"/>
            <a:pathLst>
              <a:path w="4352990" h="2378566">
                <a:moveTo>
                  <a:pt x="0" y="0"/>
                </a:moveTo>
                <a:lnTo>
                  <a:pt x="4352990" y="0"/>
                </a:lnTo>
                <a:lnTo>
                  <a:pt x="4352990" y="2378566"/>
                </a:lnTo>
                <a:lnTo>
                  <a:pt x="0" y="2378566"/>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
        <p:nvSpPr>
          <p:cNvPr id="9" name="Espaço Reservado para Imagem 8">
            <a:extLst>
              <a:ext uri="{FF2B5EF4-FFF2-40B4-BE49-F238E27FC236}">
                <a16:creationId xmlns:a16="http://schemas.microsoft.com/office/drawing/2014/main" id="{705652E0-B33A-3759-56AF-BD2C7B8E40DF}"/>
              </a:ext>
            </a:extLst>
          </p:cNvPr>
          <p:cNvSpPr>
            <a:spLocks noGrp="1"/>
          </p:cNvSpPr>
          <p:nvPr>
            <p:ph type="pic" sz="quarter" idx="20" hasCustomPrompt="1"/>
          </p:nvPr>
        </p:nvSpPr>
        <p:spPr>
          <a:xfrm>
            <a:off x="4647696" y="2780698"/>
            <a:ext cx="4339790" cy="2089462"/>
          </a:xfrm>
          <a:custGeom>
            <a:avLst/>
            <a:gdLst>
              <a:gd name="connsiteX0" fmla="*/ 0 w 4339790"/>
              <a:gd name="connsiteY0" fmla="*/ 0 h 2089462"/>
              <a:gd name="connsiteX1" fmla="*/ 4339790 w 4339790"/>
              <a:gd name="connsiteY1" fmla="*/ 0 h 2089462"/>
              <a:gd name="connsiteX2" fmla="*/ 4339790 w 4339790"/>
              <a:gd name="connsiteY2" fmla="*/ 2089462 h 2089462"/>
              <a:gd name="connsiteX3" fmla="*/ 0 w 4339790"/>
              <a:gd name="connsiteY3" fmla="*/ 2089462 h 2089462"/>
            </a:gdLst>
            <a:ahLst/>
            <a:cxnLst>
              <a:cxn ang="0">
                <a:pos x="connsiteX0" y="connsiteY0"/>
              </a:cxn>
              <a:cxn ang="0">
                <a:pos x="connsiteX1" y="connsiteY1"/>
              </a:cxn>
              <a:cxn ang="0">
                <a:pos x="connsiteX2" y="connsiteY2"/>
              </a:cxn>
              <a:cxn ang="0">
                <a:pos x="connsiteX3" y="connsiteY3"/>
              </a:cxn>
            </a:cxnLst>
            <a:rect l="l" t="t" r="r" b="b"/>
            <a:pathLst>
              <a:path w="4339790" h="2089462">
                <a:moveTo>
                  <a:pt x="0" y="0"/>
                </a:moveTo>
                <a:lnTo>
                  <a:pt x="4339790" y="0"/>
                </a:lnTo>
                <a:lnTo>
                  <a:pt x="4339790" y="2089462"/>
                </a:lnTo>
                <a:lnTo>
                  <a:pt x="0" y="2089462"/>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Tree>
    <p:extLst>
      <p:ext uri="{BB962C8B-B14F-4D97-AF65-F5344CB8AC3E}">
        <p14:creationId xmlns:p14="http://schemas.microsoft.com/office/powerpoint/2010/main" val="10560788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04">
    <p:spTree>
      <p:nvGrpSpPr>
        <p:cNvPr id="1" name=""/>
        <p:cNvGrpSpPr/>
        <p:nvPr/>
      </p:nvGrpSpPr>
      <p:grpSpPr>
        <a:xfrm>
          <a:off x="0" y="0"/>
          <a:ext cx="0" cy="0"/>
          <a:chOff x="0" y="0"/>
          <a:chExt cx="0" cy="0"/>
        </a:xfrm>
      </p:grpSpPr>
      <p:sp>
        <p:nvSpPr>
          <p:cNvPr id="5" name="Espaço Reservado para Imagem 4">
            <a:extLst>
              <a:ext uri="{FF2B5EF4-FFF2-40B4-BE49-F238E27FC236}">
                <a16:creationId xmlns:a16="http://schemas.microsoft.com/office/drawing/2014/main" id="{03FD3C06-78E3-734B-A029-C212ABFA8D19}"/>
              </a:ext>
            </a:extLst>
          </p:cNvPr>
          <p:cNvSpPr>
            <a:spLocks noGrp="1"/>
          </p:cNvSpPr>
          <p:nvPr>
            <p:ph type="pic" sz="quarter" idx="13" hasCustomPrompt="1"/>
          </p:nvPr>
        </p:nvSpPr>
        <p:spPr>
          <a:xfrm>
            <a:off x="4992832" y="2"/>
            <a:ext cx="4151168" cy="5143498"/>
          </a:xfrm>
          <a:custGeom>
            <a:avLst/>
            <a:gdLst>
              <a:gd name="connsiteX0" fmla="*/ 3174279 w 4151168"/>
              <a:gd name="connsiteY0" fmla="*/ 1 h 5143498"/>
              <a:gd name="connsiteX1" fmla="*/ 4151168 w 4151168"/>
              <a:gd name="connsiteY1" fmla="*/ 1 h 5143498"/>
              <a:gd name="connsiteX2" fmla="*/ 4151168 w 4151168"/>
              <a:gd name="connsiteY2" fmla="*/ 5143498 h 5143498"/>
              <a:gd name="connsiteX3" fmla="*/ 3342293 w 4151168"/>
              <a:gd name="connsiteY3" fmla="*/ 5143498 h 5143498"/>
              <a:gd name="connsiteX4" fmla="*/ 989082 w 4151168"/>
              <a:gd name="connsiteY4" fmla="*/ 3784872 h 5143498"/>
              <a:gd name="connsiteX5" fmla="*/ 3025870 w 4151168"/>
              <a:gd name="connsiteY5" fmla="*/ 0 h 5143498"/>
              <a:gd name="connsiteX6" fmla="*/ 1286394 w 4151168"/>
              <a:gd name="connsiteY6" fmla="*/ 3012862 h 5143498"/>
              <a:gd name="connsiteX7" fmla="*/ 0 w 4151168"/>
              <a:gd name="connsiteY7" fmla="*/ 2270162 h 5143498"/>
              <a:gd name="connsiteX8" fmla="*/ 1310679 w 4151168"/>
              <a:gd name="connsiteY8" fmla="*/ 1 h 5143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1168" h="5143498">
                <a:moveTo>
                  <a:pt x="3174279" y="1"/>
                </a:moveTo>
                <a:lnTo>
                  <a:pt x="4151168" y="1"/>
                </a:lnTo>
                <a:lnTo>
                  <a:pt x="4151168" y="5143498"/>
                </a:lnTo>
                <a:lnTo>
                  <a:pt x="3342293" y="5143498"/>
                </a:lnTo>
                <a:lnTo>
                  <a:pt x="989082" y="3784872"/>
                </a:lnTo>
                <a:close/>
                <a:moveTo>
                  <a:pt x="3025870" y="0"/>
                </a:moveTo>
                <a:lnTo>
                  <a:pt x="1286394" y="3012862"/>
                </a:lnTo>
                <a:lnTo>
                  <a:pt x="0" y="2270162"/>
                </a:lnTo>
                <a:lnTo>
                  <a:pt x="1310679" y="1"/>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Tree>
    <p:extLst>
      <p:ext uri="{BB962C8B-B14F-4D97-AF65-F5344CB8AC3E}">
        <p14:creationId xmlns:p14="http://schemas.microsoft.com/office/powerpoint/2010/main" val="877196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04">
    <p:spTree>
      <p:nvGrpSpPr>
        <p:cNvPr id="1" name=""/>
        <p:cNvGrpSpPr/>
        <p:nvPr/>
      </p:nvGrpSpPr>
      <p:grpSpPr>
        <a:xfrm>
          <a:off x="0" y="0"/>
          <a:ext cx="0" cy="0"/>
          <a:chOff x="0" y="0"/>
          <a:chExt cx="0" cy="0"/>
        </a:xfrm>
      </p:grpSpPr>
      <p:sp>
        <p:nvSpPr>
          <p:cNvPr id="5" name="Espaço Reservado para Imagem 4">
            <a:extLst>
              <a:ext uri="{FF2B5EF4-FFF2-40B4-BE49-F238E27FC236}">
                <a16:creationId xmlns:a16="http://schemas.microsoft.com/office/drawing/2014/main" id="{03FD3C06-78E3-734B-A029-C212ABFA8D19}"/>
              </a:ext>
            </a:extLst>
          </p:cNvPr>
          <p:cNvSpPr>
            <a:spLocks noGrp="1"/>
          </p:cNvSpPr>
          <p:nvPr>
            <p:ph type="pic" sz="quarter" idx="13" hasCustomPrompt="1"/>
          </p:nvPr>
        </p:nvSpPr>
        <p:spPr>
          <a:xfrm>
            <a:off x="4992832" y="2"/>
            <a:ext cx="4151168" cy="5143498"/>
          </a:xfrm>
          <a:custGeom>
            <a:avLst/>
            <a:gdLst>
              <a:gd name="connsiteX0" fmla="*/ 3174279 w 4151168"/>
              <a:gd name="connsiteY0" fmla="*/ 1 h 5143498"/>
              <a:gd name="connsiteX1" fmla="*/ 4151168 w 4151168"/>
              <a:gd name="connsiteY1" fmla="*/ 1 h 5143498"/>
              <a:gd name="connsiteX2" fmla="*/ 4151168 w 4151168"/>
              <a:gd name="connsiteY2" fmla="*/ 5143498 h 5143498"/>
              <a:gd name="connsiteX3" fmla="*/ 3342293 w 4151168"/>
              <a:gd name="connsiteY3" fmla="*/ 5143498 h 5143498"/>
              <a:gd name="connsiteX4" fmla="*/ 989082 w 4151168"/>
              <a:gd name="connsiteY4" fmla="*/ 3784872 h 5143498"/>
              <a:gd name="connsiteX5" fmla="*/ 3025870 w 4151168"/>
              <a:gd name="connsiteY5" fmla="*/ 0 h 5143498"/>
              <a:gd name="connsiteX6" fmla="*/ 1286394 w 4151168"/>
              <a:gd name="connsiteY6" fmla="*/ 3012862 h 5143498"/>
              <a:gd name="connsiteX7" fmla="*/ 0 w 4151168"/>
              <a:gd name="connsiteY7" fmla="*/ 2270162 h 5143498"/>
              <a:gd name="connsiteX8" fmla="*/ 1310679 w 4151168"/>
              <a:gd name="connsiteY8" fmla="*/ 1 h 5143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51168" h="5143498">
                <a:moveTo>
                  <a:pt x="3174279" y="1"/>
                </a:moveTo>
                <a:lnTo>
                  <a:pt x="4151168" y="1"/>
                </a:lnTo>
                <a:lnTo>
                  <a:pt x="4151168" y="5143498"/>
                </a:lnTo>
                <a:lnTo>
                  <a:pt x="3342293" y="5143498"/>
                </a:lnTo>
                <a:lnTo>
                  <a:pt x="989082" y="3784872"/>
                </a:lnTo>
                <a:close/>
                <a:moveTo>
                  <a:pt x="3025870" y="0"/>
                </a:moveTo>
                <a:lnTo>
                  <a:pt x="1286394" y="3012862"/>
                </a:lnTo>
                <a:lnTo>
                  <a:pt x="0" y="2270162"/>
                </a:lnTo>
                <a:lnTo>
                  <a:pt x="1310679" y="1"/>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Aharoni" pitchFamily="2" charset="-79"/>
              </a:defRPr>
            </a:lvl1pPr>
          </a:lstStyle>
          <a:p>
            <a:r>
              <a:rPr lang="pt-BR" dirty="0"/>
              <a:t>Imagem</a:t>
            </a:r>
          </a:p>
        </p:txBody>
      </p:sp>
    </p:spTree>
    <p:extLst>
      <p:ext uri="{BB962C8B-B14F-4D97-AF65-F5344CB8AC3E}">
        <p14:creationId xmlns:p14="http://schemas.microsoft.com/office/powerpoint/2010/main" val="30730227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3114969"/>
      </p:ext>
    </p:extLst>
  </p:cSld>
  <p:clrMap bg1="lt1" tx1="dk1" bg2="lt2" tx2="dk2" accent1="accent1" accent2="accent2" accent3="accent3" accent4="accent4" accent5="accent5" accent6="accent6" hlink="hlink" folHlink="folHlink"/>
  <p:sldLayoutIdLst>
    <p:sldLayoutId id="2147483784" r:id="rId1"/>
    <p:sldLayoutId id="2147483789" r:id="rId2"/>
    <p:sldLayoutId id="2147483817" r:id="rId3"/>
    <p:sldLayoutId id="2147483794" r:id="rId4"/>
    <p:sldLayoutId id="2147483808" r:id="rId5"/>
    <p:sldLayoutId id="2147483809" r:id="rId6"/>
    <p:sldLayoutId id="2147483810" r:id="rId7"/>
    <p:sldLayoutId id="2147483819" r:id="rId8"/>
    <p:sldLayoutId id="2147483844"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 id="2147483828" r:id="rId18"/>
    <p:sldLayoutId id="2147483829" r:id="rId19"/>
    <p:sldLayoutId id="2147483830" r:id="rId20"/>
    <p:sldLayoutId id="2147483831" r:id="rId21"/>
    <p:sldLayoutId id="2147483832" r:id="rId22"/>
    <p:sldLayoutId id="2147483833" r:id="rId23"/>
    <p:sldLayoutId id="2147483834" r:id="rId24"/>
    <p:sldLayoutId id="2147483835" r:id="rId25"/>
    <p:sldLayoutId id="2147483836" r:id="rId26"/>
    <p:sldLayoutId id="2147483837" r:id="rId27"/>
    <p:sldLayoutId id="2147483838" r:id="rId28"/>
    <p:sldLayoutId id="2147483839" r:id="rId29"/>
    <p:sldLayoutId id="2147483840" r:id="rId30"/>
    <p:sldLayoutId id="2147483841" r:id="rId31"/>
    <p:sldLayoutId id="2147483842" r:id="rId32"/>
    <p:sldLayoutId id="2147483843" r:id="rId33"/>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6" pos="70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7.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8.sv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0.xml"/></Relationships>
</file>

<file path=ppt/slides/_rels/slide3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9.png"/><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hyperlink" Target="https://www.instagram.com/rainhadoppt/" TargetMode="External"/><Relationship Id="rId7" Type="http://schemas.openxmlformats.org/officeDocument/2006/relationships/image" Target="../media/image15.svg"/><Relationship Id="rId12"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503D7A78-4A64-6C86-BFE4-E95A3CAF9760}"/>
              </a:ext>
            </a:extLst>
          </p:cNvPr>
          <p:cNvSpPr>
            <a:spLocks noGrp="1"/>
          </p:cNvSpPr>
          <p:nvPr>
            <p:ph type="pic" sz="quarter" idx="13"/>
          </p:nvPr>
        </p:nvSpPr>
        <p:spPr/>
        <p:txBody>
          <a:bodyPr/>
          <a:lstStyle/>
          <a:p>
            <a:endParaRPr lang="pt-BR"/>
          </a:p>
        </p:txBody>
      </p:sp>
      <p:sp>
        <p:nvSpPr>
          <p:cNvPr id="18" name="Forma Livre: Forma 17">
            <a:extLst>
              <a:ext uri="{FF2B5EF4-FFF2-40B4-BE49-F238E27FC236}">
                <a16:creationId xmlns:a16="http://schemas.microsoft.com/office/drawing/2014/main" id="{7604608E-8D75-4F1D-9595-EEFEAE992144}"/>
              </a:ext>
            </a:extLst>
          </p:cNvPr>
          <p:cNvSpPr/>
          <p:nvPr/>
        </p:nvSpPr>
        <p:spPr>
          <a:xfrm>
            <a:off x="1" y="0"/>
            <a:ext cx="9143999" cy="5143500"/>
          </a:xfrm>
          <a:custGeom>
            <a:avLst/>
            <a:gdLst>
              <a:gd name="connsiteX0" fmla="*/ 0 w 9143999"/>
              <a:gd name="connsiteY0" fmla="*/ 0 h 5143500"/>
              <a:gd name="connsiteX1" fmla="*/ 9143999 w 9143999"/>
              <a:gd name="connsiteY1" fmla="*/ 0 h 5143500"/>
              <a:gd name="connsiteX2" fmla="*/ 9143999 w 9143999"/>
              <a:gd name="connsiteY2" fmla="*/ 1462685 h 5143500"/>
              <a:gd name="connsiteX3" fmla="*/ 5463184 w 9143999"/>
              <a:gd name="connsiteY3" fmla="*/ 5143500 h 5143500"/>
              <a:gd name="connsiteX4" fmla="*/ 0 w 9143999"/>
              <a:gd name="connsiteY4" fmla="*/ 5143500 h 5143500"/>
              <a:gd name="connsiteX5" fmla="*/ 0 w 9143999"/>
              <a:gd name="connsiteY5" fmla="*/ 3680817 h 5143500"/>
              <a:gd name="connsiteX6" fmla="*/ 3680817 w 9143999"/>
              <a:gd name="connsiteY6" fmla="*/ 1 h 5143500"/>
              <a:gd name="connsiteX7" fmla="*/ 0 w 9143999"/>
              <a:gd name="connsiteY7" fmla="*/ 1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3999" h="5143500">
                <a:moveTo>
                  <a:pt x="0" y="0"/>
                </a:moveTo>
                <a:lnTo>
                  <a:pt x="9143999" y="0"/>
                </a:lnTo>
                <a:lnTo>
                  <a:pt x="9143999" y="1462685"/>
                </a:lnTo>
                <a:lnTo>
                  <a:pt x="5463184" y="5143500"/>
                </a:lnTo>
                <a:lnTo>
                  <a:pt x="0" y="5143500"/>
                </a:lnTo>
                <a:lnTo>
                  <a:pt x="0" y="3680817"/>
                </a:lnTo>
                <a:lnTo>
                  <a:pt x="3680817" y="1"/>
                </a:lnTo>
                <a:lnTo>
                  <a:pt x="0"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pt-BR" sz="1200" b="0" i="0" u="none" strike="noStrike" kern="1200" cap="none" spc="0" normalizeH="0" baseline="0" noProof="0" dirty="0">
              <a:ln>
                <a:noFill/>
              </a:ln>
              <a:solidFill>
                <a:prstClr val="white"/>
              </a:solidFill>
              <a:effectLst/>
              <a:uLnTx/>
              <a:uFillTx/>
              <a:latin typeface="Poppins" panose="00000500000000000000" pitchFamily="2" charset="0"/>
              <a:ea typeface="Roboto" panose="02000000000000000000" pitchFamily="2" charset="0"/>
              <a:cs typeface="+mn-cs"/>
            </a:endParaRPr>
          </a:p>
        </p:txBody>
      </p:sp>
      <p:cxnSp>
        <p:nvCxnSpPr>
          <p:cNvPr id="33" name="Straight Connector 32">
            <a:extLst>
              <a:ext uri="{FF2B5EF4-FFF2-40B4-BE49-F238E27FC236}">
                <a16:creationId xmlns:a16="http://schemas.microsoft.com/office/drawing/2014/main" id="{B19914AD-A301-4966-81E7-07F80143F407}"/>
              </a:ext>
            </a:extLst>
          </p:cNvPr>
          <p:cNvCxnSpPr/>
          <p:nvPr/>
        </p:nvCxnSpPr>
        <p:spPr>
          <a:xfrm flipV="1">
            <a:off x="7147322" y="2518173"/>
            <a:ext cx="1543050" cy="1543050"/>
          </a:xfrm>
          <a:prstGeom prst="line">
            <a:avLst/>
          </a:prstGeom>
          <a:ln w="762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BB04B52-61F0-421F-9805-F11875E95647}"/>
              </a:ext>
            </a:extLst>
          </p:cNvPr>
          <p:cNvCxnSpPr>
            <a:cxnSpLocks/>
          </p:cNvCxnSpPr>
          <p:nvPr/>
        </p:nvCxnSpPr>
        <p:spPr>
          <a:xfrm flipV="1">
            <a:off x="2123636" y="232328"/>
            <a:ext cx="908887" cy="908887"/>
          </a:xfrm>
          <a:prstGeom prst="line">
            <a:avLst/>
          </a:prstGeom>
          <a:ln w="762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Connector 37">
            <a:extLst>
              <a:ext uri="{FF2B5EF4-FFF2-40B4-BE49-F238E27FC236}">
                <a16:creationId xmlns:a16="http://schemas.microsoft.com/office/drawing/2014/main" id="{711310FB-C856-4B32-844A-43CA424D84A5}"/>
              </a:ext>
            </a:extLst>
          </p:cNvPr>
          <p:cNvCxnSpPr>
            <a:cxnSpLocks/>
          </p:cNvCxnSpPr>
          <p:nvPr/>
        </p:nvCxnSpPr>
        <p:spPr>
          <a:xfrm flipV="1">
            <a:off x="7093744" y="3959424"/>
            <a:ext cx="814388" cy="814388"/>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6" name="TextBox 12">
            <a:extLst>
              <a:ext uri="{FF2B5EF4-FFF2-40B4-BE49-F238E27FC236}">
                <a16:creationId xmlns:a16="http://schemas.microsoft.com/office/drawing/2014/main" id="{314A34B4-9B0D-711C-1AE7-08334B8865D8}"/>
              </a:ext>
            </a:extLst>
          </p:cNvPr>
          <p:cNvSpPr txBox="1"/>
          <p:nvPr/>
        </p:nvSpPr>
        <p:spPr>
          <a:xfrm>
            <a:off x="2213826" y="2111331"/>
            <a:ext cx="4716356" cy="1200329"/>
          </a:xfrm>
          <a:prstGeom prst="rect">
            <a:avLst/>
          </a:prstGeom>
          <a:noFill/>
          <a:effectLst/>
        </p:spPr>
        <p:txBody>
          <a:bodyPr wrap="none" rtlCol="0" anchor="ctr">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7200" b="1" i="0" u="none" strike="noStrike" kern="1200" cap="none" spc="-225" normalizeH="0" baseline="0" noProof="0" dirty="0">
                <a:ln>
                  <a:noFill/>
                </a:ln>
                <a:solidFill>
                  <a:srgbClr val="18BFD1"/>
                </a:solidFill>
                <a:effectLst/>
                <a:uLnTx/>
                <a:uFillTx/>
                <a:latin typeface="Poppins" panose="00000500000000000000" pitchFamily="2" charset="0"/>
                <a:ea typeface="+mn-ea"/>
                <a:cs typeface="Poppins" panose="00000500000000000000" pitchFamily="2" charset="0"/>
              </a:rPr>
              <a:t>Seu Nome</a:t>
            </a:r>
          </a:p>
        </p:txBody>
      </p:sp>
      <p:sp>
        <p:nvSpPr>
          <p:cNvPr id="41" name="TextBox 13">
            <a:extLst>
              <a:ext uri="{FF2B5EF4-FFF2-40B4-BE49-F238E27FC236}">
                <a16:creationId xmlns:a16="http://schemas.microsoft.com/office/drawing/2014/main" id="{9097C0CD-4839-462D-D2CC-B36FCF0EA4A2}"/>
              </a:ext>
            </a:extLst>
          </p:cNvPr>
          <p:cNvSpPr txBox="1"/>
          <p:nvPr/>
        </p:nvSpPr>
        <p:spPr>
          <a:xfrm>
            <a:off x="2837534" y="3069843"/>
            <a:ext cx="3468932" cy="30777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1400" b="0" i="0" u="none" strike="noStrike" kern="1200" cap="none" spc="300" normalizeH="0" baseline="0" noProof="0" dirty="0">
                <a:ln>
                  <a:noFill/>
                </a:ln>
                <a:solidFill>
                  <a:prstClr val="white"/>
                </a:solidFill>
                <a:effectLst/>
                <a:uLnTx/>
                <a:uFillTx/>
                <a:latin typeface="Poppins" panose="00000500000000000000" pitchFamily="2" charset="0"/>
                <a:ea typeface="Roboto" panose="02000000000000000000" pitchFamily="2" charset="0"/>
                <a:cs typeface="Poppins" panose="00000500000000000000" pitchFamily="2" charset="0"/>
              </a:rPr>
              <a:t>SUA ÁREA DE ATUAÇÃO</a:t>
            </a:r>
          </a:p>
        </p:txBody>
      </p:sp>
      <p:cxnSp>
        <p:nvCxnSpPr>
          <p:cNvPr id="9" name="Straight Connector 35">
            <a:extLst>
              <a:ext uri="{FF2B5EF4-FFF2-40B4-BE49-F238E27FC236}">
                <a16:creationId xmlns:a16="http://schemas.microsoft.com/office/drawing/2014/main" id="{3C9698E7-47F1-4C88-8A3B-6E99E32037E6}"/>
              </a:ext>
            </a:extLst>
          </p:cNvPr>
          <p:cNvCxnSpPr>
            <a:cxnSpLocks/>
          </p:cNvCxnSpPr>
          <p:nvPr/>
        </p:nvCxnSpPr>
        <p:spPr>
          <a:xfrm flipV="1">
            <a:off x="478787" y="746678"/>
            <a:ext cx="1476815" cy="1476815"/>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1448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5">
            <a:extLst>
              <a:ext uri="{FF2B5EF4-FFF2-40B4-BE49-F238E27FC236}">
                <a16:creationId xmlns:a16="http://schemas.microsoft.com/office/drawing/2014/main" id="{DFEE9E54-DD85-6608-D148-E4C74C115005}"/>
              </a:ext>
            </a:extLst>
          </p:cNvPr>
          <p:cNvSpPr/>
          <p:nvPr/>
        </p:nvSpPr>
        <p:spPr>
          <a:xfrm>
            <a:off x="4671188" y="1693795"/>
            <a:ext cx="3551880" cy="2706755"/>
          </a:xfrm>
          <a:prstGeom prst="roundRect">
            <a:avLst>
              <a:gd name="adj" fmla="val 4773"/>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sz="1350" dirty="0">
              <a:latin typeface="+mj-lt"/>
            </a:endParaRPr>
          </a:p>
        </p:txBody>
      </p:sp>
      <p:sp>
        <p:nvSpPr>
          <p:cNvPr id="15" name="TextBox 9">
            <a:extLst>
              <a:ext uri="{FF2B5EF4-FFF2-40B4-BE49-F238E27FC236}">
                <a16:creationId xmlns:a16="http://schemas.microsoft.com/office/drawing/2014/main" id="{E877A140-0135-A774-F5C5-8BB2AC2BA533}"/>
              </a:ext>
            </a:extLst>
          </p:cNvPr>
          <p:cNvSpPr txBox="1"/>
          <p:nvPr/>
        </p:nvSpPr>
        <p:spPr>
          <a:xfrm>
            <a:off x="5385712" y="3902462"/>
            <a:ext cx="2122833" cy="307777"/>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400" b="1" i="0" u="none" strike="noStrike" cap="none" spc="0" normalizeH="0" baseline="0">
                <a:ln>
                  <a:noFill/>
                </a:ln>
                <a:solidFill>
                  <a:prstClr val="black">
                    <a:lumMod val="85000"/>
                    <a:lumOff val="15000"/>
                  </a:prstClr>
                </a:solidFill>
                <a:effectLst/>
                <a:uLnTx/>
                <a:uFillTx/>
                <a:latin typeface="Roboto" panose="02000000000000000000" pitchFamily="2" charset="0"/>
                <a:ea typeface="Roboto" panose="02000000000000000000" pitchFamily="2" charset="0"/>
              </a:defRPr>
            </a:lvl1pPr>
          </a:lstStyle>
          <a:p>
            <a:r>
              <a:rPr lang="pt-BR" dirty="0">
                <a:latin typeface="+mj-lt"/>
              </a:rPr>
              <a:t>item 2</a:t>
            </a:r>
          </a:p>
        </p:txBody>
      </p:sp>
      <p:pic>
        <p:nvPicPr>
          <p:cNvPr id="16" name="Gráfico 15" descr="Selo Tick1 com preenchimento sólido">
            <a:extLst>
              <a:ext uri="{FF2B5EF4-FFF2-40B4-BE49-F238E27FC236}">
                <a16:creationId xmlns:a16="http://schemas.microsoft.com/office/drawing/2014/main" id="{224B4F07-2130-2705-4CC4-E2F603B32A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53231" y="1486773"/>
            <a:ext cx="387795" cy="387795"/>
          </a:xfrm>
          <a:prstGeom prst="rect">
            <a:avLst/>
          </a:prstGeom>
        </p:spPr>
      </p:pic>
      <p:sp>
        <p:nvSpPr>
          <p:cNvPr id="11" name="Rectangle: Rounded Corners 4">
            <a:extLst>
              <a:ext uri="{FF2B5EF4-FFF2-40B4-BE49-F238E27FC236}">
                <a16:creationId xmlns:a16="http://schemas.microsoft.com/office/drawing/2014/main" id="{07DB2B64-F795-EE09-F686-0DB938F05B79}"/>
              </a:ext>
            </a:extLst>
          </p:cNvPr>
          <p:cNvSpPr/>
          <p:nvPr/>
        </p:nvSpPr>
        <p:spPr>
          <a:xfrm>
            <a:off x="920932" y="1693795"/>
            <a:ext cx="3551880" cy="2706755"/>
          </a:xfrm>
          <a:prstGeom prst="roundRect">
            <a:avLst>
              <a:gd name="adj" fmla="val 4773"/>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sz="1350" dirty="0">
              <a:latin typeface="+mj-lt"/>
            </a:endParaRPr>
          </a:p>
        </p:txBody>
      </p:sp>
      <p:sp>
        <p:nvSpPr>
          <p:cNvPr id="12" name="TextBox 9">
            <a:extLst>
              <a:ext uri="{FF2B5EF4-FFF2-40B4-BE49-F238E27FC236}">
                <a16:creationId xmlns:a16="http://schemas.microsoft.com/office/drawing/2014/main" id="{EEB7A619-6E0C-BD90-CE4A-61869EB6A4F8}"/>
              </a:ext>
            </a:extLst>
          </p:cNvPr>
          <p:cNvSpPr txBox="1"/>
          <p:nvPr/>
        </p:nvSpPr>
        <p:spPr>
          <a:xfrm>
            <a:off x="1635456" y="3902462"/>
            <a:ext cx="2122833" cy="307777"/>
          </a:xfrm>
          <a:prstGeom prst="rect">
            <a:avLst/>
          </a:prstGeom>
          <a:noFill/>
        </p:spPr>
        <p:txBody>
          <a:bodyPr wrap="square" rtlCol="0">
            <a:spAutoFit/>
          </a:bodyPr>
          <a:lstStyle>
            <a:defPPr>
              <a:defRPr lang="en-US"/>
            </a:defPPr>
            <a:lvl1pPr defTabSz="685800">
              <a:lnSpc>
                <a:spcPct val="150000"/>
              </a:lnSpc>
              <a:defRPr sz="1050">
                <a:solidFill>
                  <a:schemeClr val="accent1"/>
                </a:solidFill>
                <a:latin typeface="Poppins SemiBold" panose="00000700000000000000" pitchFamily="2" charset="0"/>
                <a:ea typeface="Open Sans" panose="020B0606030504020204" pitchFamily="34" charset="0"/>
                <a:cs typeface="Poppins SemiBold" panose="00000700000000000000" pitchFamily="2"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1400" b="1" i="0" u="none" strike="noStrike" kern="1200" cap="none" spc="0" normalizeH="0" baseline="0" noProof="0" dirty="0">
                <a:ln>
                  <a:noFill/>
                </a:ln>
                <a:solidFill>
                  <a:prstClr val="black">
                    <a:lumMod val="85000"/>
                    <a:lumOff val="15000"/>
                  </a:prstClr>
                </a:solidFill>
                <a:effectLst/>
                <a:uLnTx/>
                <a:uFillTx/>
                <a:latin typeface="+mj-lt"/>
                <a:ea typeface="Roboto" panose="02000000000000000000" pitchFamily="2" charset="0"/>
                <a:cs typeface="+mn-cs"/>
              </a:rPr>
              <a:t>item 1</a:t>
            </a:r>
            <a:endParaRPr kumimoji="0" lang="pt-BR" sz="1400" b="0" i="0" u="none" strike="noStrike" kern="1200" cap="none" spc="0" normalizeH="0" baseline="0" noProof="0" dirty="0">
              <a:ln>
                <a:noFill/>
              </a:ln>
              <a:solidFill>
                <a:prstClr val="black">
                  <a:lumMod val="85000"/>
                  <a:lumOff val="15000"/>
                </a:prstClr>
              </a:solidFill>
              <a:effectLst/>
              <a:uLnTx/>
              <a:uFillTx/>
              <a:latin typeface="+mj-lt"/>
              <a:ea typeface="Roboto" panose="02000000000000000000" pitchFamily="2" charset="0"/>
              <a:cs typeface="Poppins SemiBold" panose="00000700000000000000" pitchFamily="2" charset="0"/>
            </a:endParaRPr>
          </a:p>
        </p:txBody>
      </p:sp>
      <p:pic>
        <p:nvPicPr>
          <p:cNvPr id="13" name="Gráfico 12" descr="Selo Tick1 com preenchimento sólido">
            <a:extLst>
              <a:ext uri="{FF2B5EF4-FFF2-40B4-BE49-F238E27FC236}">
                <a16:creationId xmlns:a16="http://schemas.microsoft.com/office/drawing/2014/main" id="{A3A5BAFC-A28C-B568-FB51-94775D598F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02975" y="1486773"/>
            <a:ext cx="387795" cy="387795"/>
          </a:xfrm>
          <a:prstGeom prst="rect">
            <a:avLst/>
          </a:prstGeom>
        </p:spPr>
      </p:pic>
      <p:sp>
        <p:nvSpPr>
          <p:cNvPr id="4" name="TextBox 16">
            <a:extLst>
              <a:ext uri="{FF2B5EF4-FFF2-40B4-BE49-F238E27FC236}">
                <a16:creationId xmlns:a16="http://schemas.microsoft.com/office/drawing/2014/main" id="{3EC1A11D-52F0-0E5E-9B7E-70059B63BF07}"/>
              </a:ext>
            </a:extLst>
          </p:cNvPr>
          <p:cNvSpPr txBox="1"/>
          <p:nvPr/>
        </p:nvSpPr>
        <p:spPr>
          <a:xfrm>
            <a:off x="1543051" y="485171"/>
            <a:ext cx="6057898" cy="769441"/>
          </a:xfrm>
          <a:prstGeom prst="rect">
            <a:avLst/>
          </a:prstGeom>
          <a:noFill/>
        </p:spPr>
        <p:txBody>
          <a:bodyPr wrap="square" rtlCol="0">
            <a:spAutoFit/>
          </a:bodyPr>
          <a:lstStyle>
            <a:defPPr>
              <a:defRPr lang="en-US"/>
            </a:defPPr>
            <a:lvl1pPr defTabSz="685800">
              <a:defRPr sz="4400" b="1" spc="-225">
                <a:solidFill>
                  <a:schemeClr val="accent1"/>
                </a:solidFill>
                <a:latin typeface="+mj-lt"/>
                <a:ea typeface="Roboto" panose="02000000000000000000" pitchFamily="2" charset="0"/>
              </a:defRPr>
            </a:lvl1pPr>
          </a:lstStyle>
          <a:p>
            <a:pPr algn="ctr"/>
            <a:r>
              <a:rPr lang="pt-BR" dirty="0"/>
              <a:t>Serviços</a:t>
            </a:r>
          </a:p>
        </p:txBody>
      </p:sp>
      <p:sp>
        <p:nvSpPr>
          <p:cNvPr id="2" name="Retângulo 1">
            <a:extLst>
              <a:ext uri="{FF2B5EF4-FFF2-40B4-BE49-F238E27FC236}">
                <a16:creationId xmlns:a16="http://schemas.microsoft.com/office/drawing/2014/main" id="{04FA02FC-1314-C3C6-76D2-2A326FE02B82}"/>
              </a:ext>
            </a:extLst>
          </p:cNvPr>
          <p:cNvSpPr/>
          <p:nvPr/>
        </p:nvSpPr>
        <p:spPr>
          <a:xfrm>
            <a:off x="0" y="4905375"/>
            <a:ext cx="9144000" cy="238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latin typeface="+mj-lt"/>
              <a:ea typeface="Roboto" panose="02000000000000000000" pitchFamily="2" charset="0"/>
            </a:endParaRPr>
          </a:p>
        </p:txBody>
      </p:sp>
      <p:sp>
        <p:nvSpPr>
          <p:cNvPr id="18" name="Espaço Reservado para Imagem 17">
            <a:extLst>
              <a:ext uri="{FF2B5EF4-FFF2-40B4-BE49-F238E27FC236}">
                <a16:creationId xmlns:a16="http://schemas.microsoft.com/office/drawing/2014/main" id="{B91AF841-B37D-12A2-F02D-F2DEF3DB9CDF}"/>
              </a:ext>
            </a:extLst>
          </p:cNvPr>
          <p:cNvSpPr>
            <a:spLocks noGrp="1"/>
          </p:cNvSpPr>
          <p:nvPr>
            <p:ph type="pic" sz="quarter" idx="18"/>
          </p:nvPr>
        </p:nvSpPr>
        <p:spPr/>
        <p:txBody>
          <a:bodyPr/>
          <a:lstStyle/>
          <a:p>
            <a:endParaRPr lang="pt-BR" dirty="0"/>
          </a:p>
        </p:txBody>
      </p:sp>
      <p:sp>
        <p:nvSpPr>
          <p:cNvPr id="3" name="Espaço Reservado para Imagem 2">
            <a:extLst>
              <a:ext uri="{FF2B5EF4-FFF2-40B4-BE49-F238E27FC236}">
                <a16:creationId xmlns:a16="http://schemas.microsoft.com/office/drawing/2014/main" id="{DCFDB34F-465C-E12E-50E1-FC468159380A}"/>
              </a:ext>
            </a:extLst>
          </p:cNvPr>
          <p:cNvSpPr>
            <a:spLocks noGrp="1"/>
          </p:cNvSpPr>
          <p:nvPr>
            <p:ph type="pic" sz="quarter" idx="11"/>
          </p:nvPr>
        </p:nvSpPr>
        <p:spPr/>
        <p:txBody>
          <a:bodyPr/>
          <a:lstStyle/>
          <a:p>
            <a:endParaRPr lang="pt-BR"/>
          </a:p>
        </p:txBody>
      </p:sp>
    </p:spTree>
    <p:extLst>
      <p:ext uri="{BB962C8B-B14F-4D97-AF65-F5344CB8AC3E}">
        <p14:creationId xmlns:p14="http://schemas.microsoft.com/office/powerpoint/2010/main" val="4149197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Agrupar 31">
            <a:extLst>
              <a:ext uri="{FF2B5EF4-FFF2-40B4-BE49-F238E27FC236}">
                <a16:creationId xmlns:a16="http://schemas.microsoft.com/office/drawing/2014/main" id="{3C6403F0-EEC6-37CE-5803-9AA1989E778A}"/>
              </a:ext>
            </a:extLst>
          </p:cNvPr>
          <p:cNvGrpSpPr/>
          <p:nvPr/>
        </p:nvGrpSpPr>
        <p:grpSpPr>
          <a:xfrm>
            <a:off x="826465" y="1765825"/>
            <a:ext cx="7491071" cy="2653775"/>
            <a:chOff x="567079" y="1758578"/>
            <a:chExt cx="7491071" cy="2289547"/>
          </a:xfrm>
        </p:grpSpPr>
        <p:sp>
          <p:nvSpPr>
            <p:cNvPr id="33" name="Rectangle: Rounded Corners 4">
              <a:extLst>
                <a:ext uri="{FF2B5EF4-FFF2-40B4-BE49-F238E27FC236}">
                  <a16:creationId xmlns:a16="http://schemas.microsoft.com/office/drawing/2014/main" id="{2A552FE2-103E-00B0-8D5C-37B0E3A24752}"/>
                </a:ext>
              </a:extLst>
            </p:cNvPr>
            <p:cNvSpPr/>
            <p:nvPr/>
          </p:nvSpPr>
          <p:spPr>
            <a:xfrm>
              <a:off x="567079" y="1758580"/>
              <a:ext cx="2347571" cy="2289545"/>
            </a:xfrm>
            <a:prstGeom prst="roundRect">
              <a:avLst>
                <a:gd name="adj" fmla="val 4773"/>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350" dirty="0">
                <a:latin typeface="+mj-lt"/>
              </a:endParaRPr>
            </a:p>
          </p:txBody>
        </p:sp>
        <p:sp>
          <p:nvSpPr>
            <p:cNvPr id="34" name="Rectangle: Rounded Corners 4">
              <a:extLst>
                <a:ext uri="{FF2B5EF4-FFF2-40B4-BE49-F238E27FC236}">
                  <a16:creationId xmlns:a16="http://schemas.microsoft.com/office/drawing/2014/main" id="{ADE5D77E-E7F3-8CB1-3BAB-98CC7467B4C7}"/>
                </a:ext>
              </a:extLst>
            </p:cNvPr>
            <p:cNvSpPr/>
            <p:nvPr/>
          </p:nvSpPr>
          <p:spPr>
            <a:xfrm>
              <a:off x="3138829" y="1758579"/>
              <a:ext cx="2347571" cy="2289545"/>
            </a:xfrm>
            <a:prstGeom prst="roundRect">
              <a:avLst>
                <a:gd name="adj" fmla="val 4773"/>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350" dirty="0">
                <a:latin typeface="+mj-lt"/>
              </a:endParaRPr>
            </a:p>
          </p:txBody>
        </p:sp>
        <p:sp>
          <p:nvSpPr>
            <p:cNvPr id="35" name="Rectangle: Rounded Corners 4">
              <a:extLst>
                <a:ext uri="{FF2B5EF4-FFF2-40B4-BE49-F238E27FC236}">
                  <a16:creationId xmlns:a16="http://schemas.microsoft.com/office/drawing/2014/main" id="{0D0105A8-DD6D-BECB-180D-44694AE94329}"/>
                </a:ext>
              </a:extLst>
            </p:cNvPr>
            <p:cNvSpPr/>
            <p:nvPr/>
          </p:nvSpPr>
          <p:spPr>
            <a:xfrm>
              <a:off x="5710579" y="1758578"/>
              <a:ext cx="2347571" cy="2289545"/>
            </a:xfrm>
            <a:prstGeom prst="roundRect">
              <a:avLst>
                <a:gd name="adj" fmla="val 4773"/>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350" dirty="0">
                <a:latin typeface="+mj-lt"/>
              </a:endParaRPr>
            </a:p>
          </p:txBody>
        </p:sp>
      </p:grpSp>
      <p:sp>
        <p:nvSpPr>
          <p:cNvPr id="97" name="Retângulo 96">
            <a:extLst>
              <a:ext uri="{FF2B5EF4-FFF2-40B4-BE49-F238E27FC236}">
                <a16:creationId xmlns:a16="http://schemas.microsoft.com/office/drawing/2014/main" id="{EE6892F4-E46D-0679-71A3-56240E581C17}"/>
              </a:ext>
            </a:extLst>
          </p:cNvPr>
          <p:cNvSpPr/>
          <p:nvPr/>
        </p:nvSpPr>
        <p:spPr>
          <a:xfrm>
            <a:off x="0" y="4905375"/>
            <a:ext cx="9144000" cy="238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latin typeface="+mj-lt"/>
              <a:ea typeface="Roboto" panose="02000000000000000000" pitchFamily="2" charset="0"/>
            </a:endParaRPr>
          </a:p>
        </p:txBody>
      </p:sp>
      <p:pic>
        <p:nvPicPr>
          <p:cNvPr id="36" name="Gráfico 35" descr="Selo Tick1 com preenchimento sólido">
            <a:extLst>
              <a:ext uri="{FF2B5EF4-FFF2-40B4-BE49-F238E27FC236}">
                <a16:creationId xmlns:a16="http://schemas.microsoft.com/office/drawing/2014/main" id="{7A0839F8-EFF0-6890-240C-D4DBC90F55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40004" y="1567341"/>
            <a:ext cx="320492" cy="320492"/>
          </a:xfrm>
          <a:prstGeom prst="rect">
            <a:avLst/>
          </a:prstGeom>
        </p:spPr>
      </p:pic>
      <p:pic>
        <p:nvPicPr>
          <p:cNvPr id="37" name="Gráfico 36" descr="Selo Tick1 com preenchimento sólido">
            <a:extLst>
              <a:ext uri="{FF2B5EF4-FFF2-40B4-BE49-F238E27FC236}">
                <a16:creationId xmlns:a16="http://schemas.microsoft.com/office/drawing/2014/main" id="{8F1D939C-7001-AE8C-424F-AB33FD95EF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11753" y="1605579"/>
            <a:ext cx="320492" cy="320492"/>
          </a:xfrm>
          <a:prstGeom prst="rect">
            <a:avLst/>
          </a:prstGeom>
        </p:spPr>
      </p:pic>
      <p:pic>
        <p:nvPicPr>
          <p:cNvPr id="38" name="Gráfico 37" descr="Selo Tick1 com preenchimento sólido">
            <a:extLst>
              <a:ext uri="{FF2B5EF4-FFF2-40B4-BE49-F238E27FC236}">
                <a16:creationId xmlns:a16="http://schemas.microsoft.com/office/drawing/2014/main" id="{055D7B62-598C-67EB-4F53-EAB55A9A75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83502" y="1643817"/>
            <a:ext cx="320492" cy="320492"/>
          </a:xfrm>
          <a:prstGeom prst="rect">
            <a:avLst/>
          </a:prstGeom>
        </p:spPr>
      </p:pic>
      <p:sp>
        <p:nvSpPr>
          <p:cNvPr id="46" name="TextBox 9">
            <a:extLst>
              <a:ext uri="{FF2B5EF4-FFF2-40B4-BE49-F238E27FC236}">
                <a16:creationId xmlns:a16="http://schemas.microsoft.com/office/drawing/2014/main" id="{36323999-2B34-D156-1365-FCD5197D1DEB}"/>
              </a:ext>
            </a:extLst>
          </p:cNvPr>
          <p:cNvSpPr txBox="1"/>
          <p:nvPr/>
        </p:nvSpPr>
        <p:spPr>
          <a:xfrm>
            <a:off x="1266825" y="3940179"/>
            <a:ext cx="1466850" cy="307777"/>
          </a:xfrm>
          <a:prstGeom prst="rect">
            <a:avLst/>
          </a:prstGeom>
          <a:noFill/>
        </p:spPr>
        <p:txBody>
          <a:bodyPr wrap="square" rtlCol="0">
            <a:spAutoFit/>
          </a:bodyPr>
          <a:lstStyle>
            <a:defPPr>
              <a:defRPr lang="en-US"/>
            </a:defPPr>
            <a:lvl1pPr defTabSz="685800">
              <a:lnSpc>
                <a:spcPct val="150000"/>
              </a:lnSpc>
              <a:defRPr sz="1050">
                <a:solidFill>
                  <a:schemeClr val="accent1"/>
                </a:solidFill>
                <a:latin typeface="Poppins SemiBold" panose="00000700000000000000" pitchFamily="2" charset="0"/>
                <a:ea typeface="Open Sans" panose="020B0606030504020204" pitchFamily="34" charset="0"/>
                <a:cs typeface="Poppins SemiBold" panose="00000700000000000000" pitchFamily="2"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1400" b="1" i="0" u="none" strike="noStrike" kern="1200" cap="none" spc="0" normalizeH="0" baseline="0" noProof="0" dirty="0">
                <a:ln>
                  <a:noFill/>
                </a:ln>
                <a:solidFill>
                  <a:prstClr val="black">
                    <a:lumMod val="85000"/>
                    <a:lumOff val="15000"/>
                  </a:prstClr>
                </a:solidFill>
                <a:effectLst/>
                <a:uLnTx/>
                <a:uFillTx/>
                <a:latin typeface="+mj-lt"/>
                <a:ea typeface="Roboto" panose="02000000000000000000" pitchFamily="2" charset="0"/>
                <a:cs typeface="+mn-cs"/>
              </a:rPr>
              <a:t>item 1</a:t>
            </a:r>
            <a:endParaRPr kumimoji="0" lang="pt-BR" sz="1400" b="0" i="0" u="none" strike="noStrike" kern="1200" cap="none" spc="0" normalizeH="0" baseline="0" noProof="0" dirty="0">
              <a:ln>
                <a:noFill/>
              </a:ln>
              <a:solidFill>
                <a:prstClr val="black">
                  <a:lumMod val="85000"/>
                  <a:lumOff val="15000"/>
                </a:prstClr>
              </a:solidFill>
              <a:effectLst/>
              <a:uLnTx/>
              <a:uFillTx/>
              <a:latin typeface="+mj-lt"/>
              <a:ea typeface="Roboto" panose="02000000000000000000" pitchFamily="2" charset="0"/>
              <a:cs typeface="Poppins SemiBold" panose="00000700000000000000" pitchFamily="2" charset="0"/>
            </a:endParaRPr>
          </a:p>
        </p:txBody>
      </p:sp>
      <p:sp>
        <p:nvSpPr>
          <p:cNvPr id="47" name="TextBox 9">
            <a:extLst>
              <a:ext uri="{FF2B5EF4-FFF2-40B4-BE49-F238E27FC236}">
                <a16:creationId xmlns:a16="http://schemas.microsoft.com/office/drawing/2014/main" id="{674E39C1-43C4-C254-3E5C-273D0EDE1240}"/>
              </a:ext>
            </a:extLst>
          </p:cNvPr>
          <p:cNvSpPr txBox="1"/>
          <p:nvPr/>
        </p:nvSpPr>
        <p:spPr>
          <a:xfrm>
            <a:off x="3838574" y="3940179"/>
            <a:ext cx="1466850" cy="307777"/>
          </a:xfrm>
          <a:prstGeom prst="rect">
            <a:avLst/>
          </a:prstGeom>
          <a:noFill/>
        </p:spPr>
        <p:txBody>
          <a:bodyPr wrap="square" rtlCol="0">
            <a:spAutoFit/>
          </a:bodyPr>
          <a:lstStyle>
            <a:defPPr>
              <a:defRPr lang="en-US"/>
            </a:defPPr>
            <a:lvl1pPr defTabSz="685800">
              <a:lnSpc>
                <a:spcPct val="150000"/>
              </a:lnSpc>
              <a:defRPr sz="1050">
                <a:solidFill>
                  <a:schemeClr val="accent1"/>
                </a:solidFill>
                <a:latin typeface="Poppins SemiBold" panose="00000700000000000000" pitchFamily="2" charset="0"/>
                <a:ea typeface="Open Sans" panose="020B0606030504020204" pitchFamily="34" charset="0"/>
                <a:cs typeface="Poppins SemiBold" panose="00000700000000000000" pitchFamily="2"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1400" b="1" i="0" u="none" strike="noStrike" kern="1200" cap="none" spc="0" normalizeH="0" baseline="0" noProof="0" dirty="0">
                <a:ln>
                  <a:noFill/>
                </a:ln>
                <a:solidFill>
                  <a:prstClr val="black">
                    <a:lumMod val="85000"/>
                    <a:lumOff val="15000"/>
                  </a:prstClr>
                </a:solidFill>
                <a:effectLst/>
                <a:uLnTx/>
                <a:uFillTx/>
                <a:latin typeface="+mj-lt"/>
                <a:ea typeface="Roboto" panose="02000000000000000000" pitchFamily="2" charset="0"/>
                <a:cs typeface="+mn-cs"/>
              </a:rPr>
              <a:t>item 2</a:t>
            </a:r>
            <a:endParaRPr kumimoji="0" lang="pt-BR" sz="1400" b="0" i="0" u="none" strike="noStrike" kern="1200" cap="none" spc="0" normalizeH="0" baseline="0" noProof="0" dirty="0">
              <a:ln>
                <a:noFill/>
              </a:ln>
              <a:solidFill>
                <a:prstClr val="black">
                  <a:lumMod val="85000"/>
                  <a:lumOff val="15000"/>
                </a:prstClr>
              </a:solidFill>
              <a:effectLst/>
              <a:uLnTx/>
              <a:uFillTx/>
              <a:latin typeface="+mj-lt"/>
              <a:ea typeface="Roboto" panose="02000000000000000000" pitchFamily="2" charset="0"/>
              <a:cs typeface="Poppins SemiBold" panose="00000700000000000000" pitchFamily="2" charset="0"/>
            </a:endParaRPr>
          </a:p>
        </p:txBody>
      </p:sp>
      <p:sp>
        <p:nvSpPr>
          <p:cNvPr id="48" name="TextBox 9">
            <a:extLst>
              <a:ext uri="{FF2B5EF4-FFF2-40B4-BE49-F238E27FC236}">
                <a16:creationId xmlns:a16="http://schemas.microsoft.com/office/drawing/2014/main" id="{F7BBF8CC-886A-7E46-3528-B559E1BA5E7C}"/>
              </a:ext>
            </a:extLst>
          </p:cNvPr>
          <p:cNvSpPr txBox="1"/>
          <p:nvPr/>
        </p:nvSpPr>
        <p:spPr>
          <a:xfrm>
            <a:off x="6410323" y="3940179"/>
            <a:ext cx="1466850" cy="307777"/>
          </a:xfrm>
          <a:prstGeom prst="rect">
            <a:avLst/>
          </a:prstGeom>
          <a:noFill/>
        </p:spPr>
        <p:txBody>
          <a:bodyPr wrap="square" rtlCol="0">
            <a:spAutoFit/>
          </a:bodyPr>
          <a:lstStyle>
            <a:defPPr>
              <a:defRPr lang="en-US"/>
            </a:defPPr>
            <a:lvl1pPr defTabSz="685800">
              <a:lnSpc>
                <a:spcPct val="150000"/>
              </a:lnSpc>
              <a:defRPr sz="1050">
                <a:solidFill>
                  <a:schemeClr val="accent1"/>
                </a:solidFill>
                <a:latin typeface="Poppins SemiBold" panose="00000700000000000000" pitchFamily="2" charset="0"/>
                <a:ea typeface="Open Sans" panose="020B0606030504020204" pitchFamily="34" charset="0"/>
                <a:cs typeface="Poppins SemiBold" panose="00000700000000000000" pitchFamily="2"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1400" b="1" i="0" u="none" strike="noStrike" kern="1200" cap="none" spc="0" normalizeH="0" baseline="0" noProof="0" dirty="0">
                <a:ln>
                  <a:noFill/>
                </a:ln>
                <a:solidFill>
                  <a:prstClr val="black">
                    <a:lumMod val="85000"/>
                    <a:lumOff val="15000"/>
                  </a:prstClr>
                </a:solidFill>
                <a:effectLst/>
                <a:uLnTx/>
                <a:uFillTx/>
                <a:latin typeface="+mj-lt"/>
                <a:ea typeface="Roboto" panose="02000000000000000000" pitchFamily="2" charset="0"/>
                <a:cs typeface="+mn-cs"/>
              </a:rPr>
              <a:t>item 3</a:t>
            </a:r>
            <a:endParaRPr kumimoji="0" lang="pt-BR" sz="1400" b="0" i="0" u="none" strike="noStrike" kern="1200" cap="none" spc="0" normalizeH="0" baseline="0" noProof="0" dirty="0">
              <a:ln>
                <a:noFill/>
              </a:ln>
              <a:solidFill>
                <a:prstClr val="black">
                  <a:lumMod val="85000"/>
                  <a:lumOff val="15000"/>
                </a:prstClr>
              </a:solidFill>
              <a:effectLst/>
              <a:uLnTx/>
              <a:uFillTx/>
              <a:latin typeface="+mj-lt"/>
              <a:ea typeface="Roboto" panose="02000000000000000000" pitchFamily="2" charset="0"/>
              <a:cs typeface="Poppins SemiBold" panose="00000700000000000000" pitchFamily="2" charset="0"/>
            </a:endParaRPr>
          </a:p>
        </p:txBody>
      </p:sp>
      <p:sp>
        <p:nvSpPr>
          <p:cNvPr id="8" name="TextBox 16">
            <a:extLst>
              <a:ext uri="{FF2B5EF4-FFF2-40B4-BE49-F238E27FC236}">
                <a16:creationId xmlns:a16="http://schemas.microsoft.com/office/drawing/2014/main" id="{6A3D8FF5-9FD2-416F-27F6-A549616F4943}"/>
              </a:ext>
            </a:extLst>
          </p:cNvPr>
          <p:cNvSpPr txBox="1"/>
          <p:nvPr/>
        </p:nvSpPr>
        <p:spPr>
          <a:xfrm>
            <a:off x="1543051" y="485171"/>
            <a:ext cx="6057898" cy="769441"/>
          </a:xfrm>
          <a:prstGeom prst="rect">
            <a:avLst/>
          </a:prstGeom>
          <a:noFill/>
        </p:spPr>
        <p:txBody>
          <a:bodyPr wrap="square" rtlCol="0">
            <a:spAutoFit/>
          </a:bodyPr>
          <a:lstStyle>
            <a:defPPr>
              <a:defRPr lang="en-US"/>
            </a:defPPr>
            <a:lvl1pPr defTabSz="685800">
              <a:defRPr sz="4400" b="1" spc="-225">
                <a:solidFill>
                  <a:schemeClr val="accent1"/>
                </a:solidFill>
                <a:latin typeface="+mj-lt"/>
                <a:ea typeface="Roboto" panose="02000000000000000000" pitchFamily="2" charset="0"/>
              </a:defRPr>
            </a:lvl1pPr>
          </a:lstStyle>
          <a:p>
            <a:pPr algn="ctr"/>
            <a:r>
              <a:rPr lang="pt-BR" dirty="0"/>
              <a:t>Serviços</a:t>
            </a:r>
          </a:p>
        </p:txBody>
      </p:sp>
      <p:sp>
        <p:nvSpPr>
          <p:cNvPr id="2" name="Espaço Reservado para Imagem 1">
            <a:extLst>
              <a:ext uri="{FF2B5EF4-FFF2-40B4-BE49-F238E27FC236}">
                <a16:creationId xmlns:a16="http://schemas.microsoft.com/office/drawing/2014/main" id="{0E5BE954-37FE-935F-6031-7C4CED8D6279}"/>
              </a:ext>
            </a:extLst>
          </p:cNvPr>
          <p:cNvSpPr>
            <a:spLocks noGrp="1"/>
          </p:cNvSpPr>
          <p:nvPr>
            <p:ph type="pic" sz="quarter" idx="18"/>
          </p:nvPr>
        </p:nvSpPr>
        <p:spPr/>
        <p:txBody>
          <a:bodyPr/>
          <a:lstStyle/>
          <a:p>
            <a:endParaRPr lang="pt-BR"/>
          </a:p>
        </p:txBody>
      </p:sp>
      <p:sp>
        <p:nvSpPr>
          <p:cNvPr id="3" name="Espaço Reservado para Imagem 2">
            <a:extLst>
              <a:ext uri="{FF2B5EF4-FFF2-40B4-BE49-F238E27FC236}">
                <a16:creationId xmlns:a16="http://schemas.microsoft.com/office/drawing/2014/main" id="{C9C71D02-3FF5-30A4-E53F-FFF7BBE71DDB}"/>
              </a:ext>
            </a:extLst>
          </p:cNvPr>
          <p:cNvSpPr>
            <a:spLocks noGrp="1"/>
          </p:cNvSpPr>
          <p:nvPr>
            <p:ph type="pic" sz="quarter" idx="11"/>
          </p:nvPr>
        </p:nvSpPr>
        <p:spPr/>
        <p:txBody>
          <a:bodyPr/>
          <a:lstStyle/>
          <a:p>
            <a:endParaRPr lang="pt-BR"/>
          </a:p>
        </p:txBody>
      </p:sp>
      <p:sp>
        <p:nvSpPr>
          <p:cNvPr id="4" name="Espaço Reservado para Imagem 3">
            <a:extLst>
              <a:ext uri="{FF2B5EF4-FFF2-40B4-BE49-F238E27FC236}">
                <a16:creationId xmlns:a16="http://schemas.microsoft.com/office/drawing/2014/main" id="{CB905809-D03D-AE3D-51A0-2EDA96B91CBF}"/>
              </a:ext>
            </a:extLst>
          </p:cNvPr>
          <p:cNvSpPr>
            <a:spLocks noGrp="1"/>
          </p:cNvSpPr>
          <p:nvPr>
            <p:ph type="pic" sz="quarter" idx="20"/>
          </p:nvPr>
        </p:nvSpPr>
        <p:spPr/>
        <p:txBody>
          <a:bodyPr/>
          <a:lstStyle/>
          <a:p>
            <a:endParaRPr lang="pt-BR"/>
          </a:p>
        </p:txBody>
      </p:sp>
    </p:spTree>
    <p:extLst>
      <p:ext uri="{BB962C8B-B14F-4D97-AF65-F5344CB8AC3E}">
        <p14:creationId xmlns:p14="http://schemas.microsoft.com/office/powerpoint/2010/main" val="1674717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Retângulo 96">
            <a:extLst>
              <a:ext uri="{FF2B5EF4-FFF2-40B4-BE49-F238E27FC236}">
                <a16:creationId xmlns:a16="http://schemas.microsoft.com/office/drawing/2014/main" id="{EE6892F4-E46D-0679-71A3-56240E581C17}"/>
              </a:ext>
            </a:extLst>
          </p:cNvPr>
          <p:cNvSpPr/>
          <p:nvPr/>
        </p:nvSpPr>
        <p:spPr>
          <a:xfrm>
            <a:off x="0" y="4905375"/>
            <a:ext cx="9144000" cy="238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latin typeface="+mj-lt"/>
              <a:ea typeface="Roboto" panose="02000000000000000000" pitchFamily="2" charset="0"/>
            </a:endParaRPr>
          </a:p>
        </p:txBody>
      </p:sp>
      <p:sp>
        <p:nvSpPr>
          <p:cNvPr id="2" name="Rectangle: Rounded Corners 4">
            <a:extLst>
              <a:ext uri="{FF2B5EF4-FFF2-40B4-BE49-F238E27FC236}">
                <a16:creationId xmlns:a16="http://schemas.microsoft.com/office/drawing/2014/main" id="{B9D5CEA5-8BB4-8271-549F-E655261E050D}"/>
              </a:ext>
            </a:extLst>
          </p:cNvPr>
          <p:cNvSpPr/>
          <p:nvPr/>
        </p:nvSpPr>
        <p:spPr>
          <a:xfrm>
            <a:off x="433015" y="1758580"/>
            <a:ext cx="1951942" cy="2579078"/>
          </a:xfrm>
          <a:prstGeom prst="roundRect">
            <a:avLst>
              <a:gd name="adj" fmla="val 4773"/>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350" dirty="0">
              <a:latin typeface="+mj-lt"/>
            </a:endParaRPr>
          </a:p>
        </p:txBody>
      </p:sp>
      <p:sp>
        <p:nvSpPr>
          <p:cNvPr id="3" name="TextBox 9">
            <a:extLst>
              <a:ext uri="{FF2B5EF4-FFF2-40B4-BE49-F238E27FC236}">
                <a16:creationId xmlns:a16="http://schemas.microsoft.com/office/drawing/2014/main" id="{3382700B-7878-4177-0260-FC15238DA294}"/>
              </a:ext>
            </a:extLst>
          </p:cNvPr>
          <p:cNvSpPr txBox="1"/>
          <p:nvPr/>
        </p:nvSpPr>
        <p:spPr>
          <a:xfrm>
            <a:off x="443549" y="3872590"/>
            <a:ext cx="1930876" cy="261610"/>
          </a:xfrm>
          <a:prstGeom prst="rect">
            <a:avLst/>
          </a:prstGeom>
          <a:noFill/>
        </p:spPr>
        <p:txBody>
          <a:bodyPr wrap="square" rtlCol="0">
            <a:spAutoFit/>
          </a:bodyPr>
          <a:lstStyle>
            <a:defPPr>
              <a:defRPr lang="en-US"/>
            </a:defPPr>
            <a:lvl1pPr defTabSz="685800">
              <a:lnSpc>
                <a:spcPct val="150000"/>
              </a:lnSpc>
              <a:defRPr sz="1050">
                <a:solidFill>
                  <a:schemeClr val="accent1"/>
                </a:solidFill>
                <a:latin typeface="Poppins SemiBold" panose="00000700000000000000" pitchFamily="2" charset="0"/>
                <a:ea typeface="Open Sans" panose="020B0606030504020204" pitchFamily="34" charset="0"/>
                <a:cs typeface="Poppins SemiBold" panose="00000700000000000000" pitchFamily="2"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1100" b="1" i="0" u="none" strike="noStrike" kern="1200" cap="none" spc="0" normalizeH="0" baseline="0" noProof="0" dirty="0">
                <a:ln>
                  <a:noFill/>
                </a:ln>
                <a:solidFill>
                  <a:prstClr val="black">
                    <a:lumMod val="85000"/>
                    <a:lumOff val="15000"/>
                  </a:prstClr>
                </a:solidFill>
                <a:effectLst/>
                <a:uLnTx/>
                <a:uFillTx/>
                <a:latin typeface="+mj-lt"/>
                <a:ea typeface="Roboto" panose="02000000000000000000" pitchFamily="2" charset="0"/>
                <a:cs typeface="+mn-cs"/>
              </a:rPr>
              <a:t>item 1</a:t>
            </a:r>
            <a:endParaRPr kumimoji="0" lang="pt-BR" sz="1100" b="0" i="0" u="none" strike="noStrike" kern="1200" cap="none" spc="0" normalizeH="0" baseline="0" noProof="0" dirty="0">
              <a:ln>
                <a:noFill/>
              </a:ln>
              <a:solidFill>
                <a:prstClr val="black">
                  <a:lumMod val="85000"/>
                  <a:lumOff val="15000"/>
                </a:prstClr>
              </a:solidFill>
              <a:effectLst/>
              <a:uLnTx/>
              <a:uFillTx/>
              <a:latin typeface="+mj-lt"/>
              <a:ea typeface="Roboto" panose="02000000000000000000" pitchFamily="2" charset="0"/>
              <a:cs typeface="Poppins SemiBold" panose="00000700000000000000" pitchFamily="2" charset="0"/>
            </a:endParaRPr>
          </a:p>
        </p:txBody>
      </p:sp>
      <p:pic>
        <p:nvPicPr>
          <p:cNvPr id="7" name="Gráfico 6" descr="Selo Tick1 com preenchimento sólido">
            <a:extLst>
              <a:ext uri="{FF2B5EF4-FFF2-40B4-BE49-F238E27FC236}">
                <a16:creationId xmlns:a16="http://schemas.microsoft.com/office/drawing/2014/main" id="{07728310-7B5A-A00A-27A4-31F99E230F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80052" y="1633538"/>
            <a:ext cx="257867" cy="273454"/>
          </a:xfrm>
          <a:prstGeom prst="rect">
            <a:avLst/>
          </a:prstGeom>
        </p:spPr>
      </p:pic>
      <p:sp>
        <p:nvSpPr>
          <p:cNvPr id="8" name="Rectangle: Rounded Corners 4">
            <a:extLst>
              <a:ext uri="{FF2B5EF4-FFF2-40B4-BE49-F238E27FC236}">
                <a16:creationId xmlns:a16="http://schemas.microsoft.com/office/drawing/2014/main" id="{8F460F8F-98D4-6916-6491-FF0C9158ED26}"/>
              </a:ext>
            </a:extLst>
          </p:cNvPr>
          <p:cNvSpPr/>
          <p:nvPr/>
        </p:nvSpPr>
        <p:spPr>
          <a:xfrm>
            <a:off x="2541691" y="1758580"/>
            <a:ext cx="1951942" cy="2579078"/>
          </a:xfrm>
          <a:prstGeom prst="roundRect">
            <a:avLst>
              <a:gd name="adj" fmla="val 4773"/>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sz="1350" dirty="0">
              <a:latin typeface="+mj-lt"/>
            </a:endParaRPr>
          </a:p>
        </p:txBody>
      </p:sp>
      <p:sp>
        <p:nvSpPr>
          <p:cNvPr id="9" name="TextBox 9">
            <a:extLst>
              <a:ext uri="{FF2B5EF4-FFF2-40B4-BE49-F238E27FC236}">
                <a16:creationId xmlns:a16="http://schemas.microsoft.com/office/drawing/2014/main" id="{67AE09D8-3697-B0E9-4B58-46C6A406B8BD}"/>
              </a:ext>
            </a:extLst>
          </p:cNvPr>
          <p:cNvSpPr txBox="1"/>
          <p:nvPr/>
        </p:nvSpPr>
        <p:spPr>
          <a:xfrm>
            <a:off x="2552225" y="3872590"/>
            <a:ext cx="1930876" cy="261610"/>
          </a:xfrm>
          <a:prstGeom prst="rect">
            <a:avLst/>
          </a:prstGeom>
          <a:noFill/>
        </p:spPr>
        <p:txBody>
          <a:bodyPr wrap="square" rtlCol="0">
            <a:spAutoFit/>
          </a:bodyPr>
          <a:lstStyle>
            <a:defPPr>
              <a:defRPr lang="en-US"/>
            </a:defPPr>
            <a:lvl1pPr defTabSz="685800">
              <a:lnSpc>
                <a:spcPct val="150000"/>
              </a:lnSpc>
              <a:defRPr sz="1050">
                <a:solidFill>
                  <a:schemeClr val="accent1"/>
                </a:solidFill>
                <a:latin typeface="Poppins SemiBold" panose="00000700000000000000" pitchFamily="2" charset="0"/>
                <a:ea typeface="Open Sans" panose="020B0606030504020204" pitchFamily="34" charset="0"/>
                <a:cs typeface="Poppins SemiBold" panose="00000700000000000000" pitchFamily="2"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1100" b="1" i="0" u="none" strike="noStrike" kern="1200" cap="none" spc="0" normalizeH="0" baseline="0" noProof="0" dirty="0">
                <a:ln>
                  <a:noFill/>
                </a:ln>
                <a:solidFill>
                  <a:prstClr val="black">
                    <a:lumMod val="85000"/>
                    <a:lumOff val="15000"/>
                  </a:prstClr>
                </a:solidFill>
                <a:effectLst/>
                <a:uLnTx/>
                <a:uFillTx/>
                <a:latin typeface="+mj-lt"/>
                <a:ea typeface="Roboto" panose="02000000000000000000" pitchFamily="2" charset="0"/>
                <a:cs typeface="+mn-cs"/>
              </a:rPr>
              <a:t>item 2</a:t>
            </a:r>
            <a:endParaRPr kumimoji="0" lang="pt-BR" sz="1100" b="0" i="0" u="none" strike="noStrike" kern="1200" cap="none" spc="0" normalizeH="0" baseline="0" noProof="0" dirty="0">
              <a:ln>
                <a:noFill/>
              </a:ln>
              <a:solidFill>
                <a:prstClr val="black">
                  <a:lumMod val="85000"/>
                  <a:lumOff val="15000"/>
                </a:prstClr>
              </a:solidFill>
              <a:effectLst/>
              <a:uLnTx/>
              <a:uFillTx/>
              <a:latin typeface="+mj-lt"/>
              <a:ea typeface="Roboto" panose="02000000000000000000" pitchFamily="2" charset="0"/>
              <a:cs typeface="Poppins SemiBold" panose="00000700000000000000" pitchFamily="2" charset="0"/>
            </a:endParaRPr>
          </a:p>
        </p:txBody>
      </p:sp>
      <p:pic>
        <p:nvPicPr>
          <p:cNvPr id="10" name="Gráfico 9" descr="Selo Tick1 com preenchimento sólido">
            <a:extLst>
              <a:ext uri="{FF2B5EF4-FFF2-40B4-BE49-F238E27FC236}">
                <a16:creationId xmlns:a16="http://schemas.microsoft.com/office/drawing/2014/main" id="{515D2C63-C0A5-A99C-0B2E-A0A56D4CA9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88728" y="1633538"/>
            <a:ext cx="257867" cy="273454"/>
          </a:xfrm>
          <a:prstGeom prst="rect">
            <a:avLst/>
          </a:prstGeom>
        </p:spPr>
      </p:pic>
      <p:sp>
        <p:nvSpPr>
          <p:cNvPr id="11" name="Rectangle: Rounded Corners 4">
            <a:extLst>
              <a:ext uri="{FF2B5EF4-FFF2-40B4-BE49-F238E27FC236}">
                <a16:creationId xmlns:a16="http://schemas.microsoft.com/office/drawing/2014/main" id="{7C2531D2-7873-32EA-41AA-32253E20D118}"/>
              </a:ext>
            </a:extLst>
          </p:cNvPr>
          <p:cNvSpPr/>
          <p:nvPr/>
        </p:nvSpPr>
        <p:spPr>
          <a:xfrm>
            <a:off x="4650367" y="1758580"/>
            <a:ext cx="1951942" cy="2579078"/>
          </a:xfrm>
          <a:prstGeom prst="roundRect">
            <a:avLst>
              <a:gd name="adj" fmla="val 4773"/>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sz="1350" dirty="0">
              <a:latin typeface="+mj-lt"/>
            </a:endParaRPr>
          </a:p>
        </p:txBody>
      </p:sp>
      <p:sp>
        <p:nvSpPr>
          <p:cNvPr id="12" name="TextBox 9">
            <a:extLst>
              <a:ext uri="{FF2B5EF4-FFF2-40B4-BE49-F238E27FC236}">
                <a16:creationId xmlns:a16="http://schemas.microsoft.com/office/drawing/2014/main" id="{3C201AC0-AE53-B8B9-E8F4-52B79455D23F}"/>
              </a:ext>
            </a:extLst>
          </p:cNvPr>
          <p:cNvSpPr txBox="1"/>
          <p:nvPr/>
        </p:nvSpPr>
        <p:spPr>
          <a:xfrm>
            <a:off x="4660901" y="3872590"/>
            <a:ext cx="1930876" cy="261610"/>
          </a:xfrm>
          <a:prstGeom prst="rect">
            <a:avLst/>
          </a:prstGeom>
          <a:noFill/>
        </p:spPr>
        <p:txBody>
          <a:bodyPr wrap="square" rtlCol="0">
            <a:spAutoFit/>
          </a:bodyPr>
          <a:lstStyle>
            <a:defPPr>
              <a:defRPr lang="en-US"/>
            </a:defPPr>
            <a:lvl1pPr defTabSz="685800">
              <a:lnSpc>
                <a:spcPct val="150000"/>
              </a:lnSpc>
              <a:defRPr sz="1050">
                <a:solidFill>
                  <a:schemeClr val="accent1"/>
                </a:solidFill>
                <a:latin typeface="Poppins SemiBold" panose="00000700000000000000" pitchFamily="2" charset="0"/>
                <a:ea typeface="Open Sans" panose="020B0606030504020204" pitchFamily="34" charset="0"/>
                <a:cs typeface="Poppins SemiBold" panose="00000700000000000000" pitchFamily="2"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1100" b="1" i="0" u="none" strike="noStrike" kern="1200" cap="none" spc="0" normalizeH="0" baseline="0" noProof="0" dirty="0">
                <a:ln>
                  <a:noFill/>
                </a:ln>
                <a:solidFill>
                  <a:prstClr val="black">
                    <a:lumMod val="85000"/>
                    <a:lumOff val="15000"/>
                  </a:prstClr>
                </a:solidFill>
                <a:effectLst/>
                <a:uLnTx/>
                <a:uFillTx/>
                <a:latin typeface="+mj-lt"/>
                <a:ea typeface="Roboto" panose="02000000000000000000" pitchFamily="2" charset="0"/>
                <a:cs typeface="+mn-cs"/>
              </a:rPr>
              <a:t>item 3</a:t>
            </a:r>
            <a:endParaRPr kumimoji="0" lang="pt-BR" sz="1100" b="0" i="0" u="none" strike="noStrike" kern="1200" cap="none" spc="0" normalizeH="0" baseline="0" noProof="0" dirty="0">
              <a:ln>
                <a:noFill/>
              </a:ln>
              <a:solidFill>
                <a:prstClr val="black">
                  <a:lumMod val="85000"/>
                  <a:lumOff val="15000"/>
                </a:prstClr>
              </a:solidFill>
              <a:effectLst/>
              <a:uLnTx/>
              <a:uFillTx/>
              <a:latin typeface="+mj-lt"/>
              <a:ea typeface="Roboto" panose="02000000000000000000" pitchFamily="2" charset="0"/>
              <a:cs typeface="Poppins SemiBold" panose="00000700000000000000" pitchFamily="2" charset="0"/>
            </a:endParaRPr>
          </a:p>
        </p:txBody>
      </p:sp>
      <p:pic>
        <p:nvPicPr>
          <p:cNvPr id="13" name="Gráfico 12" descr="Selo Tick1 com preenchimento sólido">
            <a:extLst>
              <a:ext uri="{FF2B5EF4-FFF2-40B4-BE49-F238E27FC236}">
                <a16:creationId xmlns:a16="http://schemas.microsoft.com/office/drawing/2014/main" id="{C545288C-067D-36E5-79BD-7776F34A27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97404" y="1633538"/>
            <a:ext cx="257867" cy="273454"/>
          </a:xfrm>
          <a:prstGeom prst="rect">
            <a:avLst/>
          </a:prstGeom>
        </p:spPr>
      </p:pic>
      <p:sp>
        <p:nvSpPr>
          <p:cNvPr id="14" name="Rectangle: Rounded Corners 4">
            <a:extLst>
              <a:ext uri="{FF2B5EF4-FFF2-40B4-BE49-F238E27FC236}">
                <a16:creationId xmlns:a16="http://schemas.microsoft.com/office/drawing/2014/main" id="{9822AF2D-678D-A666-1926-BA9C231C8BF6}"/>
              </a:ext>
            </a:extLst>
          </p:cNvPr>
          <p:cNvSpPr/>
          <p:nvPr/>
        </p:nvSpPr>
        <p:spPr>
          <a:xfrm>
            <a:off x="6759043" y="1758580"/>
            <a:ext cx="1951942" cy="2579078"/>
          </a:xfrm>
          <a:prstGeom prst="roundRect">
            <a:avLst>
              <a:gd name="adj" fmla="val 4773"/>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sz="1350" dirty="0">
              <a:latin typeface="+mj-lt"/>
            </a:endParaRPr>
          </a:p>
        </p:txBody>
      </p:sp>
      <p:sp>
        <p:nvSpPr>
          <p:cNvPr id="15" name="TextBox 9">
            <a:extLst>
              <a:ext uri="{FF2B5EF4-FFF2-40B4-BE49-F238E27FC236}">
                <a16:creationId xmlns:a16="http://schemas.microsoft.com/office/drawing/2014/main" id="{3949B221-CF0F-D0C8-94BA-E6BF0F982793}"/>
              </a:ext>
            </a:extLst>
          </p:cNvPr>
          <p:cNvSpPr txBox="1"/>
          <p:nvPr/>
        </p:nvSpPr>
        <p:spPr>
          <a:xfrm>
            <a:off x="6769577" y="3872590"/>
            <a:ext cx="1930876" cy="261610"/>
          </a:xfrm>
          <a:prstGeom prst="rect">
            <a:avLst/>
          </a:prstGeom>
          <a:noFill/>
        </p:spPr>
        <p:txBody>
          <a:bodyPr wrap="square" rtlCol="0">
            <a:spAutoFit/>
          </a:bodyPr>
          <a:lstStyle>
            <a:defPPr>
              <a:defRPr lang="en-US"/>
            </a:defPPr>
            <a:lvl1pPr defTabSz="685800">
              <a:lnSpc>
                <a:spcPct val="150000"/>
              </a:lnSpc>
              <a:defRPr sz="1050">
                <a:solidFill>
                  <a:schemeClr val="accent1"/>
                </a:solidFill>
                <a:latin typeface="Poppins SemiBold" panose="00000700000000000000" pitchFamily="2" charset="0"/>
                <a:ea typeface="Open Sans" panose="020B0606030504020204" pitchFamily="34" charset="0"/>
                <a:cs typeface="Poppins SemiBold" panose="00000700000000000000" pitchFamily="2"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1100" b="1" i="0" u="none" strike="noStrike" kern="1200" cap="none" spc="0" normalizeH="0" baseline="0" noProof="0" dirty="0">
                <a:ln>
                  <a:noFill/>
                </a:ln>
                <a:solidFill>
                  <a:prstClr val="black">
                    <a:lumMod val="85000"/>
                    <a:lumOff val="15000"/>
                  </a:prstClr>
                </a:solidFill>
                <a:effectLst/>
                <a:uLnTx/>
                <a:uFillTx/>
                <a:latin typeface="+mj-lt"/>
                <a:ea typeface="Roboto" panose="02000000000000000000" pitchFamily="2" charset="0"/>
                <a:cs typeface="+mn-cs"/>
              </a:rPr>
              <a:t>item 4</a:t>
            </a:r>
            <a:endParaRPr kumimoji="0" lang="pt-BR" sz="1100" b="0" i="0" u="none" strike="noStrike" kern="1200" cap="none" spc="0" normalizeH="0" baseline="0" noProof="0" dirty="0">
              <a:ln>
                <a:noFill/>
              </a:ln>
              <a:solidFill>
                <a:prstClr val="black">
                  <a:lumMod val="85000"/>
                  <a:lumOff val="15000"/>
                </a:prstClr>
              </a:solidFill>
              <a:effectLst/>
              <a:uLnTx/>
              <a:uFillTx/>
              <a:latin typeface="+mj-lt"/>
              <a:ea typeface="Roboto" panose="02000000000000000000" pitchFamily="2" charset="0"/>
              <a:cs typeface="Poppins SemiBold" panose="00000700000000000000" pitchFamily="2" charset="0"/>
            </a:endParaRPr>
          </a:p>
        </p:txBody>
      </p:sp>
      <p:pic>
        <p:nvPicPr>
          <p:cNvPr id="16" name="Gráfico 15" descr="Selo Tick1 com preenchimento sólido">
            <a:extLst>
              <a:ext uri="{FF2B5EF4-FFF2-40B4-BE49-F238E27FC236}">
                <a16:creationId xmlns:a16="http://schemas.microsoft.com/office/drawing/2014/main" id="{FABA8B6D-0234-3C9E-F7AB-9368C20C2B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06080" y="1633538"/>
            <a:ext cx="257867" cy="273454"/>
          </a:xfrm>
          <a:prstGeom prst="rect">
            <a:avLst/>
          </a:prstGeom>
        </p:spPr>
      </p:pic>
      <p:sp>
        <p:nvSpPr>
          <p:cNvPr id="21" name="TextBox 16">
            <a:extLst>
              <a:ext uri="{FF2B5EF4-FFF2-40B4-BE49-F238E27FC236}">
                <a16:creationId xmlns:a16="http://schemas.microsoft.com/office/drawing/2014/main" id="{7FF5291B-C7A8-C9B8-B1AF-D42E18FC6AC5}"/>
              </a:ext>
            </a:extLst>
          </p:cNvPr>
          <p:cNvSpPr txBox="1"/>
          <p:nvPr/>
        </p:nvSpPr>
        <p:spPr>
          <a:xfrm>
            <a:off x="1543051" y="485171"/>
            <a:ext cx="6057898" cy="769441"/>
          </a:xfrm>
          <a:prstGeom prst="rect">
            <a:avLst/>
          </a:prstGeom>
          <a:noFill/>
        </p:spPr>
        <p:txBody>
          <a:bodyPr wrap="square" rtlCol="0">
            <a:spAutoFit/>
          </a:bodyPr>
          <a:lstStyle>
            <a:defPPr>
              <a:defRPr lang="en-US"/>
            </a:defPPr>
            <a:lvl1pPr defTabSz="685800">
              <a:defRPr sz="4400" b="1" spc="-225">
                <a:solidFill>
                  <a:schemeClr val="accent1"/>
                </a:solidFill>
                <a:latin typeface="+mj-lt"/>
                <a:ea typeface="Roboto" panose="02000000000000000000" pitchFamily="2" charset="0"/>
              </a:defRPr>
            </a:lvl1pPr>
          </a:lstStyle>
          <a:p>
            <a:pPr algn="ctr"/>
            <a:r>
              <a:rPr lang="pt-BR" dirty="0"/>
              <a:t>Serviços</a:t>
            </a:r>
          </a:p>
        </p:txBody>
      </p:sp>
      <p:sp>
        <p:nvSpPr>
          <p:cNvPr id="4" name="Espaço Reservado para Imagem 3">
            <a:extLst>
              <a:ext uri="{FF2B5EF4-FFF2-40B4-BE49-F238E27FC236}">
                <a16:creationId xmlns:a16="http://schemas.microsoft.com/office/drawing/2014/main" id="{C6BA74D2-8C76-3279-049B-1CE18113081B}"/>
              </a:ext>
            </a:extLst>
          </p:cNvPr>
          <p:cNvSpPr>
            <a:spLocks noGrp="1"/>
          </p:cNvSpPr>
          <p:nvPr>
            <p:ph type="pic" sz="quarter" idx="20"/>
          </p:nvPr>
        </p:nvSpPr>
        <p:spPr/>
        <p:txBody>
          <a:bodyPr/>
          <a:lstStyle/>
          <a:p>
            <a:endParaRPr lang="pt-BR"/>
          </a:p>
        </p:txBody>
      </p:sp>
      <p:sp>
        <p:nvSpPr>
          <p:cNvPr id="5" name="Espaço Reservado para Imagem 4">
            <a:extLst>
              <a:ext uri="{FF2B5EF4-FFF2-40B4-BE49-F238E27FC236}">
                <a16:creationId xmlns:a16="http://schemas.microsoft.com/office/drawing/2014/main" id="{CB82A51B-6A69-A2BF-1355-5A4522680B06}"/>
              </a:ext>
            </a:extLst>
          </p:cNvPr>
          <p:cNvSpPr>
            <a:spLocks noGrp="1"/>
          </p:cNvSpPr>
          <p:nvPr>
            <p:ph type="pic" sz="quarter" idx="19"/>
          </p:nvPr>
        </p:nvSpPr>
        <p:spPr/>
        <p:txBody>
          <a:bodyPr/>
          <a:lstStyle/>
          <a:p>
            <a:endParaRPr lang="pt-BR"/>
          </a:p>
        </p:txBody>
      </p:sp>
      <p:sp>
        <p:nvSpPr>
          <p:cNvPr id="6" name="Espaço Reservado para Imagem 5">
            <a:extLst>
              <a:ext uri="{FF2B5EF4-FFF2-40B4-BE49-F238E27FC236}">
                <a16:creationId xmlns:a16="http://schemas.microsoft.com/office/drawing/2014/main" id="{70CF22ED-E287-385A-EFB5-C6620DBC21C2}"/>
              </a:ext>
            </a:extLst>
          </p:cNvPr>
          <p:cNvSpPr>
            <a:spLocks noGrp="1"/>
          </p:cNvSpPr>
          <p:nvPr>
            <p:ph type="pic" sz="quarter" idx="18"/>
          </p:nvPr>
        </p:nvSpPr>
        <p:spPr/>
        <p:txBody>
          <a:bodyPr/>
          <a:lstStyle/>
          <a:p>
            <a:endParaRPr lang="pt-BR"/>
          </a:p>
        </p:txBody>
      </p:sp>
      <p:sp>
        <p:nvSpPr>
          <p:cNvPr id="17" name="Espaço Reservado para Imagem 16">
            <a:extLst>
              <a:ext uri="{FF2B5EF4-FFF2-40B4-BE49-F238E27FC236}">
                <a16:creationId xmlns:a16="http://schemas.microsoft.com/office/drawing/2014/main" id="{DC3B87DA-F269-331A-B3DC-6463BE8C1E61}"/>
              </a:ext>
            </a:extLst>
          </p:cNvPr>
          <p:cNvSpPr>
            <a:spLocks noGrp="1"/>
          </p:cNvSpPr>
          <p:nvPr>
            <p:ph type="pic" sz="quarter" idx="11"/>
          </p:nvPr>
        </p:nvSpPr>
        <p:spPr/>
        <p:txBody>
          <a:bodyPr/>
          <a:lstStyle/>
          <a:p>
            <a:endParaRPr lang="pt-BR"/>
          </a:p>
        </p:txBody>
      </p:sp>
    </p:spTree>
    <p:extLst>
      <p:ext uri="{BB962C8B-B14F-4D97-AF65-F5344CB8AC3E}">
        <p14:creationId xmlns:p14="http://schemas.microsoft.com/office/powerpoint/2010/main" val="2034435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EF510733-0FF5-0441-9A63-C5BCC4D9CFC3}"/>
              </a:ext>
            </a:extLst>
          </p:cNvPr>
          <p:cNvSpPr txBox="1"/>
          <p:nvPr/>
        </p:nvSpPr>
        <p:spPr>
          <a:xfrm>
            <a:off x="5127120" y="951874"/>
            <a:ext cx="3578730" cy="488211"/>
          </a:xfrm>
          <a:prstGeom prst="rect">
            <a:avLst/>
          </a:prstGeom>
          <a:noFill/>
        </p:spPr>
        <p:txBody>
          <a:bodyPr wrap="square" rtlCol="0">
            <a:spAutoFit/>
          </a:bodyPr>
          <a:lstStyle/>
          <a:p>
            <a:pPr defTabSz="685800">
              <a:lnSpc>
                <a:spcPct val="150000"/>
              </a:lnSpc>
            </a:pPr>
            <a:r>
              <a:rPr lang="pt-BR" sz="900" dirty="0">
                <a:solidFill>
                  <a:schemeClr val="tx1">
                    <a:lumMod val="85000"/>
                    <a:lumOff val="15000"/>
                  </a:schemeClr>
                </a:solidFill>
                <a:latin typeface="+mj-lt"/>
                <a:ea typeface="Roboto" panose="02000000000000000000" pitchFamily="2" charset="0"/>
                <a:cs typeface="Rubik Light" pitchFamily="2" charset="-79"/>
              </a:rPr>
              <a:t>Escreva alguma informação sobre este item aqui escreva alguma informação sobre este item aqui escreva aqui</a:t>
            </a:r>
          </a:p>
        </p:txBody>
      </p:sp>
      <p:sp>
        <p:nvSpPr>
          <p:cNvPr id="33" name="TextBox 32">
            <a:extLst>
              <a:ext uri="{FF2B5EF4-FFF2-40B4-BE49-F238E27FC236}">
                <a16:creationId xmlns:a16="http://schemas.microsoft.com/office/drawing/2014/main" id="{925F03A8-9AFB-2848-878B-B970ACCF6131}"/>
              </a:ext>
            </a:extLst>
          </p:cNvPr>
          <p:cNvSpPr txBox="1"/>
          <p:nvPr/>
        </p:nvSpPr>
        <p:spPr>
          <a:xfrm>
            <a:off x="5127120" y="667181"/>
            <a:ext cx="2575534" cy="343171"/>
          </a:xfrm>
          <a:prstGeom prst="rect">
            <a:avLst/>
          </a:prstGeom>
          <a:noFill/>
        </p:spPr>
        <p:txBody>
          <a:bodyPr wrap="square" rtlCol="0">
            <a:spAutoFit/>
          </a:bodyPr>
          <a:lstStyle/>
          <a:p>
            <a:pPr algn="just" defTabSz="685800">
              <a:lnSpc>
                <a:spcPct val="150000"/>
              </a:lnSpc>
            </a:pPr>
            <a:r>
              <a:rPr lang="pt-BR" sz="1200" b="1" dirty="0">
                <a:solidFill>
                  <a:schemeClr val="accent1"/>
                </a:solidFill>
                <a:latin typeface="+mj-lt"/>
                <a:ea typeface="Roboto Medium" panose="02000000000000000000" pitchFamily="2" charset="0"/>
                <a:cs typeface="Rubik Medium" pitchFamily="2" charset="-79"/>
              </a:rPr>
              <a:t>1. Briefing</a:t>
            </a:r>
          </a:p>
        </p:txBody>
      </p:sp>
      <p:sp>
        <p:nvSpPr>
          <p:cNvPr id="30" name="TextBox 29">
            <a:extLst>
              <a:ext uri="{FF2B5EF4-FFF2-40B4-BE49-F238E27FC236}">
                <a16:creationId xmlns:a16="http://schemas.microsoft.com/office/drawing/2014/main" id="{836C3B6A-2421-E142-B461-EA958CAA7B20}"/>
              </a:ext>
            </a:extLst>
          </p:cNvPr>
          <p:cNvSpPr txBox="1"/>
          <p:nvPr/>
        </p:nvSpPr>
        <p:spPr>
          <a:xfrm>
            <a:off x="5127120" y="1966639"/>
            <a:ext cx="3578730" cy="488211"/>
          </a:xfrm>
          <a:prstGeom prst="rect">
            <a:avLst/>
          </a:prstGeom>
          <a:noFill/>
        </p:spPr>
        <p:txBody>
          <a:bodyPr wrap="square" rtlCol="0">
            <a:spAutoFit/>
          </a:bodyPr>
          <a:lstStyle/>
          <a:p>
            <a:pPr defTabSz="685800">
              <a:lnSpc>
                <a:spcPct val="150000"/>
              </a:lnSpc>
            </a:pPr>
            <a:r>
              <a:rPr lang="pt-BR" sz="900" dirty="0">
                <a:solidFill>
                  <a:schemeClr val="tx1">
                    <a:lumMod val="85000"/>
                    <a:lumOff val="15000"/>
                  </a:schemeClr>
                </a:solidFill>
                <a:latin typeface="+mj-lt"/>
                <a:ea typeface="Roboto" panose="02000000000000000000" pitchFamily="2" charset="0"/>
                <a:cs typeface="Rubik Light" pitchFamily="2" charset="-79"/>
              </a:rPr>
              <a:t>Escreva alguma informação sobre este item aqui escreva alguma informação sobre este item aqui escreva aqui</a:t>
            </a:r>
          </a:p>
        </p:txBody>
      </p:sp>
      <p:sp>
        <p:nvSpPr>
          <p:cNvPr id="31" name="TextBox 30">
            <a:extLst>
              <a:ext uri="{FF2B5EF4-FFF2-40B4-BE49-F238E27FC236}">
                <a16:creationId xmlns:a16="http://schemas.microsoft.com/office/drawing/2014/main" id="{4E217CAA-0983-4247-95F7-072C41AFD5DE}"/>
              </a:ext>
            </a:extLst>
          </p:cNvPr>
          <p:cNvSpPr txBox="1"/>
          <p:nvPr/>
        </p:nvSpPr>
        <p:spPr>
          <a:xfrm>
            <a:off x="5127120" y="1681946"/>
            <a:ext cx="2575534" cy="343171"/>
          </a:xfrm>
          <a:prstGeom prst="rect">
            <a:avLst/>
          </a:prstGeom>
          <a:noFill/>
        </p:spPr>
        <p:txBody>
          <a:bodyPr wrap="square" rtlCol="0">
            <a:spAutoFit/>
          </a:bodyPr>
          <a:lstStyle/>
          <a:p>
            <a:pPr algn="just" defTabSz="685800">
              <a:lnSpc>
                <a:spcPct val="150000"/>
              </a:lnSpc>
            </a:pPr>
            <a:r>
              <a:rPr lang="pt-BR" sz="1200" b="1" dirty="0">
                <a:solidFill>
                  <a:schemeClr val="accent1"/>
                </a:solidFill>
                <a:latin typeface="+mj-lt"/>
                <a:ea typeface="Roboto Medium" panose="02000000000000000000" pitchFamily="2" charset="0"/>
                <a:cs typeface="Rubik Medium" pitchFamily="2" charset="-79"/>
              </a:rPr>
              <a:t>2. Pesquisa</a:t>
            </a:r>
          </a:p>
        </p:txBody>
      </p:sp>
      <p:sp>
        <p:nvSpPr>
          <p:cNvPr id="28" name="TextBox 27">
            <a:extLst>
              <a:ext uri="{FF2B5EF4-FFF2-40B4-BE49-F238E27FC236}">
                <a16:creationId xmlns:a16="http://schemas.microsoft.com/office/drawing/2014/main" id="{B1147F27-6829-3E4C-A90A-DA1F695CCC73}"/>
              </a:ext>
            </a:extLst>
          </p:cNvPr>
          <p:cNvSpPr txBox="1"/>
          <p:nvPr/>
        </p:nvSpPr>
        <p:spPr>
          <a:xfrm>
            <a:off x="5127120" y="2981405"/>
            <a:ext cx="3578730" cy="488211"/>
          </a:xfrm>
          <a:prstGeom prst="rect">
            <a:avLst/>
          </a:prstGeom>
          <a:noFill/>
        </p:spPr>
        <p:txBody>
          <a:bodyPr wrap="square" rtlCol="0">
            <a:spAutoFit/>
          </a:bodyPr>
          <a:lstStyle/>
          <a:p>
            <a:pPr defTabSz="685800">
              <a:lnSpc>
                <a:spcPct val="150000"/>
              </a:lnSpc>
            </a:pPr>
            <a:r>
              <a:rPr lang="pt-BR" sz="900" dirty="0">
                <a:solidFill>
                  <a:schemeClr val="tx1">
                    <a:lumMod val="85000"/>
                    <a:lumOff val="15000"/>
                  </a:schemeClr>
                </a:solidFill>
                <a:latin typeface="+mj-lt"/>
                <a:ea typeface="Roboto" panose="02000000000000000000" pitchFamily="2" charset="0"/>
                <a:cs typeface="Rubik Light" pitchFamily="2" charset="-79"/>
              </a:rPr>
              <a:t>Escreva alguma informação sobre este item aqui escreva alguma informação sobre este item aqui escreva aqui</a:t>
            </a:r>
          </a:p>
        </p:txBody>
      </p:sp>
      <p:sp>
        <p:nvSpPr>
          <p:cNvPr id="29" name="TextBox 28">
            <a:extLst>
              <a:ext uri="{FF2B5EF4-FFF2-40B4-BE49-F238E27FC236}">
                <a16:creationId xmlns:a16="http://schemas.microsoft.com/office/drawing/2014/main" id="{52701FC8-7D23-DC4F-9CC0-D80328BC0693}"/>
              </a:ext>
            </a:extLst>
          </p:cNvPr>
          <p:cNvSpPr txBox="1"/>
          <p:nvPr/>
        </p:nvSpPr>
        <p:spPr>
          <a:xfrm>
            <a:off x="5127120" y="2696712"/>
            <a:ext cx="2575534" cy="343171"/>
          </a:xfrm>
          <a:prstGeom prst="rect">
            <a:avLst/>
          </a:prstGeom>
          <a:noFill/>
        </p:spPr>
        <p:txBody>
          <a:bodyPr wrap="square" rtlCol="0">
            <a:spAutoFit/>
          </a:bodyPr>
          <a:lstStyle/>
          <a:p>
            <a:pPr algn="just" defTabSz="685800">
              <a:lnSpc>
                <a:spcPct val="150000"/>
              </a:lnSpc>
            </a:pPr>
            <a:r>
              <a:rPr lang="pt-BR" sz="1200" b="1" dirty="0">
                <a:solidFill>
                  <a:schemeClr val="accent1"/>
                </a:solidFill>
                <a:latin typeface="+mj-lt"/>
                <a:ea typeface="Roboto Medium" panose="02000000000000000000" pitchFamily="2" charset="0"/>
                <a:cs typeface="Rubik Medium" pitchFamily="2" charset="-79"/>
              </a:rPr>
              <a:t>3. Desenvolvimento</a:t>
            </a:r>
          </a:p>
        </p:txBody>
      </p:sp>
      <p:sp>
        <p:nvSpPr>
          <p:cNvPr id="26" name="TextBox 25">
            <a:extLst>
              <a:ext uri="{FF2B5EF4-FFF2-40B4-BE49-F238E27FC236}">
                <a16:creationId xmlns:a16="http://schemas.microsoft.com/office/drawing/2014/main" id="{C68692DF-3D32-D545-9AB3-7EF553100659}"/>
              </a:ext>
            </a:extLst>
          </p:cNvPr>
          <p:cNvSpPr txBox="1"/>
          <p:nvPr/>
        </p:nvSpPr>
        <p:spPr>
          <a:xfrm>
            <a:off x="5127120" y="3996171"/>
            <a:ext cx="3578730" cy="488211"/>
          </a:xfrm>
          <a:prstGeom prst="rect">
            <a:avLst/>
          </a:prstGeom>
          <a:noFill/>
        </p:spPr>
        <p:txBody>
          <a:bodyPr wrap="square" rtlCol="0">
            <a:spAutoFit/>
          </a:bodyPr>
          <a:lstStyle/>
          <a:p>
            <a:pPr defTabSz="685800">
              <a:lnSpc>
                <a:spcPct val="150000"/>
              </a:lnSpc>
            </a:pPr>
            <a:r>
              <a:rPr lang="pt-BR" sz="900" dirty="0">
                <a:solidFill>
                  <a:schemeClr val="tx1">
                    <a:lumMod val="85000"/>
                    <a:lumOff val="15000"/>
                  </a:schemeClr>
                </a:solidFill>
                <a:latin typeface="+mj-lt"/>
                <a:ea typeface="Roboto" panose="02000000000000000000" pitchFamily="2" charset="0"/>
                <a:cs typeface="Rubik Light" pitchFamily="2" charset="-79"/>
              </a:rPr>
              <a:t>Escreva alguma informação sobre este item aqui escreva alguma informação sobre este item aqui escreva aqui</a:t>
            </a:r>
          </a:p>
        </p:txBody>
      </p:sp>
      <p:sp>
        <p:nvSpPr>
          <p:cNvPr id="27" name="TextBox 26">
            <a:extLst>
              <a:ext uri="{FF2B5EF4-FFF2-40B4-BE49-F238E27FC236}">
                <a16:creationId xmlns:a16="http://schemas.microsoft.com/office/drawing/2014/main" id="{2BF8C95B-079E-2848-8E12-359854228F79}"/>
              </a:ext>
            </a:extLst>
          </p:cNvPr>
          <p:cNvSpPr txBox="1"/>
          <p:nvPr/>
        </p:nvSpPr>
        <p:spPr>
          <a:xfrm>
            <a:off x="5127120" y="3711478"/>
            <a:ext cx="2575534" cy="343171"/>
          </a:xfrm>
          <a:prstGeom prst="rect">
            <a:avLst/>
          </a:prstGeom>
          <a:noFill/>
        </p:spPr>
        <p:txBody>
          <a:bodyPr wrap="square" rtlCol="0">
            <a:spAutoFit/>
          </a:bodyPr>
          <a:lstStyle/>
          <a:p>
            <a:pPr algn="just" defTabSz="685800">
              <a:lnSpc>
                <a:spcPct val="150000"/>
              </a:lnSpc>
            </a:pPr>
            <a:r>
              <a:rPr lang="pt-BR" sz="1200" b="1" dirty="0">
                <a:solidFill>
                  <a:schemeClr val="accent1"/>
                </a:solidFill>
                <a:latin typeface="+mj-lt"/>
                <a:ea typeface="Roboto Medium" panose="02000000000000000000" pitchFamily="2" charset="0"/>
                <a:cs typeface="Rubik Medium" pitchFamily="2" charset="-79"/>
              </a:rPr>
              <a:t>4. Produto final</a:t>
            </a:r>
          </a:p>
        </p:txBody>
      </p:sp>
      <p:sp>
        <p:nvSpPr>
          <p:cNvPr id="7" name="Retângulo 6">
            <a:extLst>
              <a:ext uri="{FF2B5EF4-FFF2-40B4-BE49-F238E27FC236}">
                <a16:creationId xmlns:a16="http://schemas.microsoft.com/office/drawing/2014/main" id="{D605E09C-F207-6DD0-4E24-89E961F689CA}"/>
              </a:ext>
            </a:extLst>
          </p:cNvPr>
          <p:cNvSpPr/>
          <p:nvPr/>
        </p:nvSpPr>
        <p:spPr>
          <a:xfrm>
            <a:off x="0" y="0"/>
            <a:ext cx="200025"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latin typeface="+mj-lt"/>
              <a:ea typeface="Roboto" panose="02000000000000000000" pitchFamily="2" charset="0"/>
            </a:endParaRPr>
          </a:p>
        </p:txBody>
      </p:sp>
      <p:sp>
        <p:nvSpPr>
          <p:cNvPr id="8" name="TextBox 17">
            <a:extLst>
              <a:ext uri="{FF2B5EF4-FFF2-40B4-BE49-F238E27FC236}">
                <a16:creationId xmlns:a16="http://schemas.microsoft.com/office/drawing/2014/main" id="{C74562D4-EC36-4362-2FEE-925C730378C2}"/>
              </a:ext>
            </a:extLst>
          </p:cNvPr>
          <p:cNvSpPr txBox="1"/>
          <p:nvPr/>
        </p:nvSpPr>
        <p:spPr>
          <a:xfrm>
            <a:off x="781050" y="554540"/>
            <a:ext cx="3790950" cy="1446550"/>
          </a:xfrm>
          <a:prstGeom prst="rect">
            <a:avLst/>
          </a:prstGeom>
          <a:noFill/>
        </p:spPr>
        <p:txBody>
          <a:bodyPr wrap="square" rtlCol="0">
            <a:spAutoFit/>
          </a:bodyPr>
          <a:lstStyle>
            <a:defPPr>
              <a:defRPr lang="en-US"/>
            </a:defPPr>
            <a:lvl1pPr algn="ctr" defTabSz="685800">
              <a:defRPr sz="4400" b="1" spc="-225">
                <a:solidFill>
                  <a:schemeClr val="accent1"/>
                </a:solidFill>
                <a:latin typeface="+mj-lt"/>
                <a:ea typeface="Roboto" panose="02000000000000000000" pitchFamily="2" charset="0"/>
              </a:defRPr>
            </a:lvl1pPr>
          </a:lstStyle>
          <a:p>
            <a:pPr algn="l"/>
            <a:r>
              <a:rPr lang="pt-BR" dirty="0"/>
              <a:t>O processo de trabalho</a:t>
            </a:r>
          </a:p>
        </p:txBody>
      </p:sp>
      <p:sp>
        <p:nvSpPr>
          <p:cNvPr id="4" name="Espaço Reservado para Imagem 3">
            <a:extLst>
              <a:ext uri="{FF2B5EF4-FFF2-40B4-BE49-F238E27FC236}">
                <a16:creationId xmlns:a16="http://schemas.microsoft.com/office/drawing/2014/main" id="{1BC4832A-25B7-A062-7843-8BA00C60B585}"/>
              </a:ext>
            </a:extLst>
          </p:cNvPr>
          <p:cNvSpPr>
            <a:spLocks noGrp="1"/>
          </p:cNvSpPr>
          <p:nvPr>
            <p:ph type="pic" sz="quarter" idx="16"/>
          </p:nvPr>
        </p:nvSpPr>
        <p:spPr/>
        <p:txBody>
          <a:bodyPr/>
          <a:lstStyle/>
          <a:p>
            <a:endParaRPr lang="pt-BR"/>
          </a:p>
        </p:txBody>
      </p:sp>
    </p:spTree>
    <p:extLst>
      <p:ext uri="{BB962C8B-B14F-4D97-AF65-F5344CB8AC3E}">
        <p14:creationId xmlns:p14="http://schemas.microsoft.com/office/powerpoint/2010/main" val="1523026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a:extLst>
              <a:ext uri="{FF2B5EF4-FFF2-40B4-BE49-F238E27FC236}">
                <a16:creationId xmlns:a16="http://schemas.microsoft.com/office/drawing/2014/main" id="{CFF65B61-804F-F12B-665E-DE1156AAB3B2}"/>
              </a:ext>
            </a:extLst>
          </p:cNvPr>
          <p:cNvSpPr>
            <a:spLocks noChangeArrowheads="1"/>
          </p:cNvSpPr>
          <p:nvPr/>
        </p:nvSpPr>
        <p:spPr bwMode="auto">
          <a:xfrm>
            <a:off x="4045" y="2156157"/>
            <a:ext cx="1828800" cy="2180630"/>
          </a:xfrm>
          <a:prstGeom prst="rect">
            <a:avLst/>
          </a:prstGeom>
          <a:ln w="9525">
            <a:noFill/>
            <a:miter lim="800000"/>
            <a:headEnd/>
            <a:tailEnd/>
          </a:ln>
        </p:spPr>
        <p:style>
          <a:lnRef idx="1">
            <a:schemeClr val="accent1"/>
          </a:lnRef>
          <a:fillRef idx="3">
            <a:schemeClr val="accent1"/>
          </a:fillRef>
          <a:effectRef idx="2">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pt-BR" sz="1350" dirty="0">
              <a:solidFill>
                <a:schemeClr val="accent6"/>
              </a:solidFill>
              <a:latin typeface="+mj-lt"/>
            </a:endParaRPr>
          </a:p>
        </p:txBody>
      </p:sp>
      <p:sp>
        <p:nvSpPr>
          <p:cNvPr id="4" name="Rectangle 6">
            <a:extLst>
              <a:ext uri="{FF2B5EF4-FFF2-40B4-BE49-F238E27FC236}">
                <a16:creationId xmlns:a16="http://schemas.microsoft.com/office/drawing/2014/main" id="{680015A1-446A-0074-B6A8-49C32AC4429A}"/>
              </a:ext>
            </a:extLst>
          </p:cNvPr>
          <p:cNvSpPr>
            <a:spLocks noChangeArrowheads="1"/>
          </p:cNvSpPr>
          <p:nvPr/>
        </p:nvSpPr>
        <p:spPr bwMode="auto">
          <a:xfrm>
            <a:off x="12880" y="2244436"/>
            <a:ext cx="1828800" cy="19823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pt-BR" sz="1350" dirty="0">
              <a:solidFill>
                <a:schemeClr val="accent6"/>
              </a:solidFill>
              <a:latin typeface="+mj-lt"/>
            </a:endParaRPr>
          </a:p>
        </p:txBody>
      </p:sp>
      <p:sp>
        <p:nvSpPr>
          <p:cNvPr id="5" name="Rectangle 7">
            <a:extLst>
              <a:ext uri="{FF2B5EF4-FFF2-40B4-BE49-F238E27FC236}">
                <a16:creationId xmlns:a16="http://schemas.microsoft.com/office/drawing/2014/main" id="{34D465D7-98E1-63DB-DA0E-BFCAC010FEFA}"/>
              </a:ext>
            </a:extLst>
          </p:cNvPr>
          <p:cNvSpPr>
            <a:spLocks noChangeArrowheads="1"/>
          </p:cNvSpPr>
          <p:nvPr/>
        </p:nvSpPr>
        <p:spPr bwMode="auto">
          <a:xfrm>
            <a:off x="1832845" y="2156157"/>
            <a:ext cx="1828800" cy="2180630"/>
          </a:xfrm>
          <a:prstGeom prst="rect">
            <a:avLst/>
          </a:prstGeom>
          <a:ln w="9525">
            <a:noFill/>
            <a:miter lim="800000"/>
            <a:headEnd/>
            <a:tailEn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anchor="t" anchorCtr="0" compatLnSpc="1">
            <a:prstTxWarp prst="textNoShape">
              <a:avLst/>
            </a:prstTxWarp>
          </a:bodyPr>
          <a:lstStyle/>
          <a:p>
            <a:endParaRPr lang="pt-BR" sz="1350" dirty="0">
              <a:solidFill>
                <a:schemeClr val="accent6"/>
              </a:solidFill>
              <a:latin typeface="+mj-lt"/>
            </a:endParaRPr>
          </a:p>
        </p:txBody>
      </p:sp>
      <p:sp>
        <p:nvSpPr>
          <p:cNvPr id="6" name="Rectangle 8">
            <a:extLst>
              <a:ext uri="{FF2B5EF4-FFF2-40B4-BE49-F238E27FC236}">
                <a16:creationId xmlns:a16="http://schemas.microsoft.com/office/drawing/2014/main" id="{E2E5E03D-A202-66F6-55A3-2368A1D805BB}"/>
              </a:ext>
            </a:extLst>
          </p:cNvPr>
          <p:cNvSpPr>
            <a:spLocks noChangeArrowheads="1"/>
          </p:cNvSpPr>
          <p:nvPr/>
        </p:nvSpPr>
        <p:spPr bwMode="auto">
          <a:xfrm>
            <a:off x="1832845" y="2207571"/>
            <a:ext cx="1828800" cy="19823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pt-BR" sz="1350" dirty="0">
              <a:solidFill>
                <a:schemeClr val="accent6"/>
              </a:solidFill>
              <a:latin typeface="+mj-lt"/>
            </a:endParaRPr>
          </a:p>
        </p:txBody>
      </p:sp>
      <p:sp>
        <p:nvSpPr>
          <p:cNvPr id="7" name="Rectangle 9">
            <a:extLst>
              <a:ext uri="{FF2B5EF4-FFF2-40B4-BE49-F238E27FC236}">
                <a16:creationId xmlns:a16="http://schemas.microsoft.com/office/drawing/2014/main" id="{577D174D-F6DE-2EC4-6116-9C88EC7AF8AF}"/>
              </a:ext>
            </a:extLst>
          </p:cNvPr>
          <p:cNvSpPr>
            <a:spLocks noChangeArrowheads="1"/>
          </p:cNvSpPr>
          <p:nvPr/>
        </p:nvSpPr>
        <p:spPr bwMode="auto">
          <a:xfrm>
            <a:off x="3661645" y="2156157"/>
            <a:ext cx="1828800" cy="2180630"/>
          </a:xfrm>
          <a:prstGeom prst="rect">
            <a:avLst/>
          </a:prstGeom>
          <a:ln w="9525">
            <a:noFill/>
            <a:miter lim="800000"/>
            <a:headEnd/>
            <a:tailEnd/>
          </a:ln>
        </p:spPr>
        <p:style>
          <a:lnRef idx="1">
            <a:schemeClr val="accent3"/>
          </a:lnRef>
          <a:fillRef idx="3">
            <a:schemeClr val="accent3"/>
          </a:fillRef>
          <a:effectRef idx="2">
            <a:schemeClr val="accent3"/>
          </a:effectRef>
          <a:fontRef idx="minor">
            <a:schemeClr val="lt1"/>
          </a:fontRef>
        </p:style>
        <p:txBody>
          <a:bodyPr vert="horz" wrap="square" lIns="68580" tIns="34290" rIns="68580" bIns="34290" numCol="1" anchor="t" anchorCtr="0" compatLnSpc="1">
            <a:prstTxWarp prst="textNoShape">
              <a:avLst/>
            </a:prstTxWarp>
          </a:bodyPr>
          <a:lstStyle/>
          <a:p>
            <a:endParaRPr lang="pt-BR" sz="1350" dirty="0">
              <a:solidFill>
                <a:schemeClr val="accent6"/>
              </a:solidFill>
              <a:latin typeface="+mj-lt"/>
            </a:endParaRPr>
          </a:p>
        </p:txBody>
      </p:sp>
      <p:sp>
        <p:nvSpPr>
          <p:cNvPr id="8" name="Rectangle 10">
            <a:extLst>
              <a:ext uri="{FF2B5EF4-FFF2-40B4-BE49-F238E27FC236}">
                <a16:creationId xmlns:a16="http://schemas.microsoft.com/office/drawing/2014/main" id="{D1872B74-37F1-E21F-0706-FE5062612A0E}"/>
              </a:ext>
            </a:extLst>
          </p:cNvPr>
          <p:cNvSpPr>
            <a:spLocks noChangeArrowheads="1"/>
          </p:cNvSpPr>
          <p:nvPr/>
        </p:nvSpPr>
        <p:spPr bwMode="auto">
          <a:xfrm>
            <a:off x="3661645" y="2207571"/>
            <a:ext cx="1828800" cy="19823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pt-BR" sz="1350" dirty="0">
              <a:solidFill>
                <a:schemeClr val="accent6"/>
              </a:solidFill>
              <a:latin typeface="+mj-lt"/>
            </a:endParaRPr>
          </a:p>
        </p:txBody>
      </p:sp>
      <p:sp>
        <p:nvSpPr>
          <p:cNvPr id="9" name="Rectangle 11">
            <a:extLst>
              <a:ext uri="{FF2B5EF4-FFF2-40B4-BE49-F238E27FC236}">
                <a16:creationId xmlns:a16="http://schemas.microsoft.com/office/drawing/2014/main" id="{1AFCBEA8-81D8-1B8D-A1ED-27CACA2AF3FF}"/>
              </a:ext>
            </a:extLst>
          </p:cNvPr>
          <p:cNvSpPr>
            <a:spLocks noChangeArrowheads="1"/>
          </p:cNvSpPr>
          <p:nvPr/>
        </p:nvSpPr>
        <p:spPr bwMode="auto">
          <a:xfrm>
            <a:off x="5490445" y="2156157"/>
            <a:ext cx="1828800" cy="2180630"/>
          </a:xfrm>
          <a:prstGeom prst="rect">
            <a:avLst/>
          </a:prstGeom>
          <a:ln w="9525">
            <a:noFill/>
            <a:miter lim="800000"/>
            <a:headEnd/>
            <a:tailEnd/>
          </a:ln>
        </p:spPr>
        <p:style>
          <a:lnRef idx="1">
            <a:schemeClr val="accent4"/>
          </a:lnRef>
          <a:fillRef idx="3">
            <a:schemeClr val="accent4"/>
          </a:fillRef>
          <a:effectRef idx="2">
            <a:schemeClr val="accent4"/>
          </a:effectRef>
          <a:fontRef idx="minor">
            <a:schemeClr val="lt1"/>
          </a:fontRef>
        </p:style>
        <p:txBody>
          <a:bodyPr vert="horz" wrap="square" lIns="68580" tIns="34290" rIns="68580" bIns="34290" numCol="1" anchor="t" anchorCtr="0" compatLnSpc="1">
            <a:prstTxWarp prst="textNoShape">
              <a:avLst/>
            </a:prstTxWarp>
          </a:bodyPr>
          <a:lstStyle/>
          <a:p>
            <a:endParaRPr lang="pt-BR" sz="1350" dirty="0">
              <a:solidFill>
                <a:schemeClr val="accent6"/>
              </a:solidFill>
              <a:latin typeface="+mj-lt"/>
            </a:endParaRPr>
          </a:p>
        </p:txBody>
      </p:sp>
      <p:sp>
        <p:nvSpPr>
          <p:cNvPr id="10" name="Rectangle 12">
            <a:extLst>
              <a:ext uri="{FF2B5EF4-FFF2-40B4-BE49-F238E27FC236}">
                <a16:creationId xmlns:a16="http://schemas.microsoft.com/office/drawing/2014/main" id="{39ADE8C6-7241-B7D2-2E24-56F646B2B37F}"/>
              </a:ext>
            </a:extLst>
          </p:cNvPr>
          <p:cNvSpPr>
            <a:spLocks noChangeArrowheads="1"/>
          </p:cNvSpPr>
          <p:nvPr/>
        </p:nvSpPr>
        <p:spPr bwMode="auto">
          <a:xfrm>
            <a:off x="5490445" y="2207571"/>
            <a:ext cx="1828800" cy="19823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pt-BR" sz="1350" dirty="0">
              <a:solidFill>
                <a:schemeClr val="accent6"/>
              </a:solidFill>
              <a:latin typeface="+mj-lt"/>
            </a:endParaRPr>
          </a:p>
        </p:txBody>
      </p:sp>
      <p:sp>
        <p:nvSpPr>
          <p:cNvPr id="11" name="Rectangle 13">
            <a:extLst>
              <a:ext uri="{FF2B5EF4-FFF2-40B4-BE49-F238E27FC236}">
                <a16:creationId xmlns:a16="http://schemas.microsoft.com/office/drawing/2014/main" id="{42D0A712-EDE0-3069-16B9-8CCF9631AD6B}"/>
              </a:ext>
            </a:extLst>
          </p:cNvPr>
          <p:cNvSpPr>
            <a:spLocks noChangeArrowheads="1"/>
          </p:cNvSpPr>
          <p:nvPr/>
        </p:nvSpPr>
        <p:spPr bwMode="auto">
          <a:xfrm flipV="1">
            <a:off x="7319245" y="2156157"/>
            <a:ext cx="1828800" cy="2180630"/>
          </a:xfrm>
          <a:prstGeom prst="rect">
            <a:avLst/>
          </a:prstGeom>
          <a:ln w="9525">
            <a:noFill/>
            <a:miter lim="800000"/>
            <a:headEnd/>
            <a:tailEnd/>
          </a:ln>
        </p:spPr>
        <p:style>
          <a:lnRef idx="1">
            <a:schemeClr val="accent1"/>
          </a:lnRef>
          <a:fillRef idx="3">
            <a:schemeClr val="accent1"/>
          </a:fillRef>
          <a:effectRef idx="2">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pt-BR" sz="1350" dirty="0">
              <a:solidFill>
                <a:schemeClr val="accent6"/>
              </a:solidFill>
              <a:latin typeface="+mj-lt"/>
            </a:endParaRPr>
          </a:p>
        </p:txBody>
      </p:sp>
      <p:sp>
        <p:nvSpPr>
          <p:cNvPr id="12" name="Rectangle 14">
            <a:extLst>
              <a:ext uri="{FF2B5EF4-FFF2-40B4-BE49-F238E27FC236}">
                <a16:creationId xmlns:a16="http://schemas.microsoft.com/office/drawing/2014/main" id="{E6921804-52D2-AC2C-76B3-6DFAE326E004}"/>
              </a:ext>
            </a:extLst>
          </p:cNvPr>
          <p:cNvSpPr>
            <a:spLocks noChangeArrowheads="1"/>
          </p:cNvSpPr>
          <p:nvPr/>
        </p:nvSpPr>
        <p:spPr bwMode="auto">
          <a:xfrm>
            <a:off x="7319245" y="2207571"/>
            <a:ext cx="1828800" cy="19823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pt-BR" sz="1350" dirty="0">
              <a:solidFill>
                <a:schemeClr val="accent6"/>
              </a:solidFill>
              <a:latin typeface="+mj-lt"/>
            </a:endParaRPr>
          </a:p>
        </p:txBody>
      </p:sp>
      <p:sp>
        <p:nvSpPr>
          <p:cNvPr id="13" name="TextBox 73">
            <a:extLst>
              <a:ext uri="{FF2B5EF4-FFF2-40B4-BE49-F238E27FC236}">
                <a16:creationId xmlns:a16="http://schemas.microsoft.com/office/drawing/2014/main" id="{6FD348EC-DEB9-331F-D841-B1308380BBF5}"/>
              </a:ext>
            </a:extLst>
          </p:cNvPr>
          <p:cNvSpPr txBox="1"/>
          <p:nvPr/>
        </p:nvSpPr>
        <p:spPr>
          <a:xfrm>
            <a:off x="224350" y="2452000"/>
            <a:ext cx="729422" cy="461665"/>
          </a:xfrm>
          <a:prstGeom prst="rect">
            <a:avLst/>
          </a:prstGeom>
          <a:ln>
            <a:noFill/>
          </a:ln>
        </p:spPr>
        <p:txBody>
          <a:bodyPr wrap="square">
            <a:spAutoFit/>
          </a:bodyPr>
          <a:lstStyle>
            <a:defPPr>
              <a:defRPr lang="en-US"/>
            </a:defPPr>
            <a:lvl1pPr algn="ctr">
              <a:defRPr sz="2800" b="1">
                <a:solidFill>
                  <a:schemeClr val="accent3"/>
                </a:solidFill>
                <a:latin typeface="+mj-lt"/>
                <a:ea typeface="Open Sans" panose="020B0606030504020204" pitchFamily="34" charset="0"/>
                <a:cs typeface="Segoe UI" panose="020B0502040204020203" pitchFamily="34" charset="0"/>
              </a:defRPr>
            </a:lvl1pPr>
          </a:lstStyle>
          <a:p>
            <a:pPr algn="l" defTabSz="685800"/>
            <a:r>
              <a:rPr lang="pt-BR" sz="2400" dirty="0">
                <a:solidFill>
                  <a:schemeClr val="accent6"/>
                </a:solidFill>
                <a:cs typeface="Aharoni" pitchFamily="2" charset="-79"/>
              </a:rPr>
              <a:t>01</a:t>
            </a:r>
          </a:p>
        </p:txBody>
      </p:sp>
      <p:sp>
        <p:nvSpPr>
          <p:cNvPr id="15" name="Rectangle 74">
            <a:extLst>
              <a:ext uri="{FF2B5EF4-FFF2-40B4-BE49-F238E27FC236}">
                <a16:creationId xmlns:a16="http://schemas.microsoft.com/office/drawing/2014/main" id="{84F047A0-4591-BB57-FCA1-6D30087B8F70}"/>
              </a:ext>
            </a:extLst>
          </p:cNvPr>
          <p:cNvSpPr/>
          <p:nvPr/>
        </p:nvSpPr>
        <p:spPr>
          <a:xfrm flipH="1">
            <a:off x="224351" y="2838332"/>
            <a:ext cx="1608425" cy="343171"/>
          </a:xfrm>
          <a:prstGeom prst="rect">
            <a:avLst/>
          </a:prstGeom>
          <a:ln>
            <a:noFill/>
          </a:ln>
        </p:spPr>
        <p:txBody>
          <a:bodyPr wrap="square">
            <a:spAutoFit/>
          </a:bodyPr>
          <a:lstStyle/>
          <a:p>
            <a:pPr defTabSz="685800">
              <a:lnSpc>
                <a:spcPct val="150000"/>
              </a:lnSpc>
            </a:pPr>
            <a:r>
              <a:rPr lang="pt-BR" sz="1200" b="1" dirty="0">
                <a:solidFill>
                  <a:schemeClr val="accent6"/>
                </a:solidFill>
                <a:latin typeface="+mj-lt"/>
                <a:ea typeface="Open Sans" panose="020B0606030504020204" pitchFamily="34" charset="0"/>
                <a:cs typeface="Aharoni" pitchFamily="2" charset="-79"/>
              </a:rPr>
              <a:t>Briefing</a:t>
            </a:r>
          </a:p>
        </p:txBody>
      </p:sp>
      <p:sp>
        <p:nvSpPr>
          <p:cNvPr id="16" name="Rectangle 75">
            <a:extLst>
              <a:ext uri="{FF2B5EF4-FFF2-40B4-BE49-F238E27FC236}">
                <a16:creationId xmlns:a16="http://schemas.microsoft.com/office/drawing/2014/main" id="{D9F592EB-40F9-BB89-9593-3FD4C5E7E679}"/>
              </a:ext>
            </a:extLst>
          </p:cNvPr>
          <p:cNvSpPr/>
          <p:nvPr/>
        </p:nvSpPr>
        <p:spPr>
          <a:xfrm flipH="1">
            <a:off x="224350" y="3163728"/>
            <a:ext cx="1525207" cy="912942"/>
          </a:xfrm>
          <a:prstGeom prst="rect">
            <a:avLst/>
          </a:prstGeom>
          <a:ln>
            <a:noFill/>
          </a:ln>
        </p:spPr>
        <p:txBody>
          <a:bodyPr wrap="square">
            <a:spAutoFit/>
          </a:bodyPr>
          <a:lstStyle/>
          <a:p>
            <a:pPr defTabSz="685800">
              <a:lnSpc>
                <a:spcPts val="1300"/>
              </a:lnSpc>
            </a:pPr>
            <a:r>
              <a:rPr lang="pt-BR" sz="800" dirty="0">
                <a:solidFill>
                  <a:schemeClr val="accent6"/>
                </a:solidFill>
                <a:latin typeface="+mj-lt"/>
                <a:ea typeface="Open Sans" panose="020B0606030504020204" pitchFamily="34" charset="0"/>
                <a:cs typeface="Aharoni" pitchFamily="2" charset="-79"/>
              </a:rPr>
              <a:t>escreva alguma informação sobre este item aqui escreva alguma informação sobre este item aqui escreva aqui</a:t>
            </a:r>
          </a:p>
        </p:txBody>
      </p:sp>
      <p:sp>
        <p:nvSpPr>
          <p:cNvPr id="17" name="TextBox 73">
            <a:extLst>
              <a:ext uri="{FF2B5EF4-FFF2-40B4-BE49-F238E27FC236}">
                <a16:creationId xmlns:a16="http://schemas.microsoft.com/office/drawing/2014/main" id="{CAB25ACF-9E9D-11C3-A51C-B3B03930DEFC}"/>
              </a:ext>
            </a:extLst>
          </p:cNvPr>
          <p:cNvSpPr txBox="1"/>
          <p:nvPr/>
        </p:nvSpPr>
        <p:spPr>
          <a:xfrm>
            <a:off x="2000900" y="2452000"/>
            <a:ext cx="729422" cy="461665"/>
          </a:xfrm>
          <a:prstGeom prst="rect">
            <a:avLst/>
          </a:prstGeom>
          <a:ln>
            <a:noFill/>
          </a:ln>
        </p:spPr>
        <p:txBody>
          <a:bodyPr wrap="square">
            <a:spAutoFit/>
          </a:bodyPr>
          <a:lstStyle>
            <a:defPPr>
              <a:defRPr lang="en-US"/>
            </a:defPPr>
            <a:lvl1pPr algn="ctr">
              <a:defRPr sz="2800" b="1">
                <a:solidFill>
                  <a:schemeClr val="accent3"/>
                </a:solidFill>
                <a:latin typeface="+mj-lt"/>
                <a:ea typeface="Open Sans" panose="020B0606030504020204" pitchFamily="34" charset="0"/>
                <a:cs typeface="Segoe UI" panose="020B0502040204020203" pitchFamily="34" charset="0"/>
              </a:defRPr>
            </a:lvl1pPr>
          </a:lstStyle>
          <a:p>
            <a:pPr algn="l" defTabSz="685800"/>
            <a:r>
              <a:rPr lang="pt-BR" sz="2400" dirty="0">
                <a:solidFill>
                  <a:schemeClr val="accent6"/>
                </a:solidFill>
                <a:cs typeface="Aharoni" pitchFamily="2" charset="-79"/>
              </a:rPr>
              <a:t>02</a:t>
            </a:r>
          </a:p>
        </p:txBody>
      </p:sp>
      <p:sp>
        <p:nvSpPr>
          <p:cNvPr id="19" name="Rectangle 74">
            <a:extLst>
              <a:ext uri="{FF2B5EF4-FFF2-40B4-BE49-F238E27FC236}">
                <a16:creationId xmlns:a16="http://schemas.microsoft.com/office/drawing/2014/main" id="{A79D9436-92BA-7D41-EE51-E6C88B989A34}"/>
              </a:ext>
            </a:extLst>
          </p:cNvPr>
          <p:cNvSpPr/>
          <p:nvPr/>
        </p:nvSpPr>
        <p:spPr>
          <a:xfrm flipH="1">
            <a:off x="2000901" y="2838330"/>
            <a:ext cx="1608425" cy="346249"/>
          </a:xfrm>
          <a:prstGeom prst="rect">
            <a:avLst/>
          </a:prstGeom>
          <a:ln>
            <a:noFill/>
          </a:ln>
        </p:spPr>
        <p:txBody>
          <a:bodyPr wrap="square">
            <a:spAutoFit/>
          </a:bodyPr>
          <a:lstStyle/>
          <a:p>
            <a:pPr defTabSz="685800">
              <a:lnSpc>
                <a:spcPct val="150000"/>
              </a:lnSpc>
            </a:pPr>
            <a:r>
              <a:rPr lang="pt-BR" sz="1200" b="1" dirty="0">
                <a:solidFill>
                  <a:schemeClr val="accent6"/>
                </a:solidFill>
                <a:latin typeface="+mj-lt"/>
                <a:ea typeface="Open Sans" panose="020B0606030504020204" pitchFamily="34" charset="0"/>
                <a:cs typeface="Aharoni" pitchFamily="2" charset="-79"/>
              </a:rPr>
              <a:t>Início do Trabalho</a:t>
            </a:r>
          </a:p>
        </p:txBody>
      </p:sp>
      <p:sp>
        <p:nvSpPr>
          <p:cNvPr id="20" name="Rectangle 75">
            <a:extLst>
              <a:ext uri="{FF2B5EF4-FFF2-40B4-BE49-F238E27FC236}">
                <a16:creationId xmlns:a16="http://schemas.microsoft.com/office/drawing/2014/main" id="{2E29FCD0-F77D-ADDF-1191-F6A33B5AD93C}"/>
              </a:ext>
            </a:extLst>
          </p:cNvPr>
          <p:cNvSpPr/>
          <p:nvPr/>
        </p:nvSpPr>
        <p:spPr>
          <a:xfrm flipH="1">
            <a:off x="2000900" y="3163726"/>
            <a:ext cx="1525207" cy="912942"/>
          </a:xfrm>
          <a:prstGeom prst="rect">
            <a:avLst/>
          </a:prstGeom>
          <a:ln>
            <a:noFill/>
          </a:ln>
        </p:spPr>
        <p:txBody>
          <a:bodyPr wrap="square">
            <a:spAutoFit/>
          </a:bodyPr>
          <a:lstStyle/>
          <a:p>
            <a:pPr defTabSz="685800">
              <a:lnSpc>
                <a:spcPts val="1300"/>
              </a:lnSpc>
            </a:pPr>
            <a:r>
              <a:rPr lang="pt-BR" sz="800" dirty="0">
                <a:solidFill>
                  <a:schemeClr val="accent6"/>
                </a:solidFill>
                <a:latin typeface="+mj-lt"/>
                <a:ea typeface="Open Sans" panose="020B0606030504020204" pitchFamily="34" charset="0"/>
                <a:cs typeface="Aharoni" pitchFamily="2" charset="-79"/>
              </a:rPr>
              <a:t>escreva alguma informação sobre este item aqui escreva alguma informação sobre este item aqui escreva aqui</a:t>
            </a:r>
          </a:p>
        </p:txBody>
      </p:sp>
      <p:sp>
        <p:nvSpPr>
          <p:cNvPr id="21" name="TextBox 73">
            <a:extLst>
              <a:ext uri="{FF2B5EF4-FFF2-40B4-BE49-F238E27FC236}">
                <a16:creationId xmlns:a16="http://schemas.microsoft.com/office/drawing/2014/main" id="{DDDEC8DB-824E-F1DA-06F6-A43139B685B2}"/>
              </a:ext>
            </a:extLst>
          </p:cNvPr>
          <p:cNvSpPr txBox="1"/>
          <p:nvPr/>
        </p:nvSpPr>
        <p:spPr>
          <a:xfrm>
            <a:off x="3829698" y="2452000"/>
            <a:ext cx="729422" cy="461665"/>
          </a:xfrm>
          <a:prstGeom prst="rect">
            <a:avLst/>
          </a:prstGeom>
          <a:ln>
            <a:noFill/>
          </a:ln>
        </p:spPr>
        <p:txBody>
          <a:bodyPr wrap="square">
            <a:spAutoFit/>
          </a:bodyPr>
          <a:lstStyle>
            <a:defPPr>
              <a:defRPr lang="en-US"/>
            </a:defPPr>
            <a:lvl1pPr algn="ctr">
              <a:defRPr sz="2800" b="1">
                <a:solidFill>
                  <a:schemeClr val="accent3"/>
                </a:solidFill>
                <a:latin typeface="+mj-lt"/>
                <a:ea typeface="Open Sans" panose="020B0606030504020204" pitchFamily="34" charset="0"/>
                <a:cs typeface="Segoe UI" panose="020B0502040204020203" pitchFamily="34" charset="0"/>
              </a:defRPr>
            </a:lvl1pPr>
          </a:lstStyle>
          <a:p>
            <a:pPr algn="l" defTabSz="685800"/>
            <a:r>
              <a:rPr lang="pt-BR" sz="2400" dirty="0">
                <a:solidFill>
                  <a:schemeClr val="accent6"/>
                </a:solidFill>
                <a:cs typeface="Aharoni" pitchFamily="2" charset="-79"/>
              </a:rPr>
              <a:t>03</a:t>
            </a:r>
          </a:p>
        </p:txBody>
      </p:sp>
      <p:sp>
        <p:nvSpPr>
          <p:cNvPr id="23" name="Rectangle 74">
            <a:extLst>
              <a:ext uri="{FF2B5EF4-FFF2-40B4-BE49-F238E27FC236}">
                <a16:creationId xmlns:a16="http://schemas.microsoft.com/office/drawing/2014/main" id="{83205C2C-7E04-5763-F68E-4C6195195637}"/>
              </a:ext>
            </a:extLst>
          </p:cNvPr>
          <p:cNvSpPr/>
          <p:nvPr/>
        </p:nvSpPr>
        <p:spPr>
          <a:xfrm flipH="1">
            <a:off x="3829699" y="2838330"/>
            <a:ext cx="1608425" cy="346249"/>
          </a:xfrm>
          <a:prstGeom prst="rect">
            <a:avLst/>
          </a:prstGeom>
          <a:ln>
            <a:noFill/>
          </a:ln>
        </p:spPr>
        <p:txBody>
          <a:bodyPr wrap="square">
            <a:spAutoFit/>
          </a:bodyPr>
          <a:lstStyle/>
          <a:p>
            <a:pPr defTabSz="685800">
              <a:lnSpc>
                <a:spcPct val="150000"/>
              </a:lnSpc>
            </a:pPr>
            <a:r>
              <a:rPr lang="pt-BR" sz="1200" b="1" dirty="0">
                <a:solidFill>
                  <a:schemeClr val="accent6"/>
                </a:solidFill>
                <a:latin typeface="+mj-lt"/>
                <a:ea typeface="Open Sans" panose="020B0606030504020204" pitchFamily="34" charset="0"/>
                <a:cs typeface="Aharoni" pitchFamily="2" charset="-79"/>
              </a:rPr>
              <a:t>Envio da Prévia</a:t>
            </a:r>
          </a:p>
        </p:txBody>
      </p:sp>
      <p:sp>
        <p:nvSpPr>
          <p:cNvPr id="24" name="Rectangle 75">
            <a:extLst>
              <a:ext uri="{FF2B5EF4-FFF2-40B4-BE49-F238E27FC236}">
                <a16:creationId xmlns:a16="http://schemas.microsoft.com/office/drawing/2014/main" id="{50F326C4-C206-C6CC-D43B-4FB886F5CC5B}"/>
              </a:ext>
            </a:extLst>
          </p:cNvPr>
          <p:cNvSpPr/>
          <p:nvPr/>
        </p:nvSpPr>
        <p:spPr>
          <a:xfrm flipH="1">
            <a:off x="3829698" y="3163726"/>
            <a:ext cx="1525207" cy="912942"/>
          </a:xfrm>
          <a:prstGeom prst="rect">
            <a:avLst/>
          </a:prstGeom>
          <a:ln>
            <a:noFill/>
          </a:ln>
        </p:spPr>
        <p:txBody>
          <a:bodyPr wrap="square">
            <a:spAutoFit/>
          </a:bodyPr>
          <a:lstStyle/>
          <a:p>
            <a:pPr defTabSz="685800">
              <a:lnSpc>
                <a:spcPts val="1300"/>
              </a:lnSpc>
            </a:pPr>
            <a:r>
              <a:rPr lang="pt-BR" sz="800" dirty="0">
                <a:solidFill>
                  <a:schemeClr val="accent6"/>
                </a:solidFill>
                <a:latin typeface="+mj-lt"/>
                <a:ea typeface="Open Sans" panose="020B0606030504020204" pitchFamily="34" charset="0"/>
                <a:cs typeface="Aharoni" pitchFamily="2" charset="-79"/>
              </a:rPr>
              <a:t>escreva alguma informação sobre este item aqui escreva alguma informação sobre este item aqui escreva aqui</a:t>
            </a:r>
          </a:p>
        </p:txBody>
      </p:sp>
      <p:sp>
        <p:nvSpPr>
          <p:cNvPr id="25" name="TextBox 73">
            <a:extLst>
              <a:ext uri="{FF2B5EF4-FFF2-40B4-BE49-F238E27FC236}">
                <a16:creationId xmlns:a16="http://schemas.microsoft.com/office/drawing/2014/main" id="{7D204F17-FA0E-3329-885E-7AB72BF9855D}"/>
              </a:ext>
            </a:extLst>
          </p:cNvPr>
          <p:cNvSpPr txBox="1"/>
          <p:nvPr/>
        </p:nvSpPr>
        <p:spPr>
          <a:xfrm>
            <a:off x="5675915" y="2452000"/>
            <a:ext cx="729422" cy="461665"/>
          </a:xfrm>
          <a:prstGeom prst="rect">
            <a:avLst/>
          </a:prstGeom>
          <a:ln>
            <a:noFill/>
          </a:ln>
        </p:spPr>
        <p:txBody>
          <a:bodyPr wrap="square">
            <a:spAutoFit/>
          </a:bodyPr>
          <a:lstStyle>
            <a:defPPr>
              <a:defRPr lang="en-US"/>
            </a:defPPr>
            <a:lvl1pPr algn="ctr">
              <a:defRPr sz="2800" b="1">
                <a:solidFill>
                  <a:schemeClr val="accent3"/>
                </a:solidFill>
                <a:latin typeface="+mj-lt"/>
                <a:ea typeface="Open Sans" panose="020B0606030504020204" pitchFamily="34" charset="0"/>
                <a:cs typeface="Segoe UI" panose="020B0502040204020203" pitchFamily="34" charset="0"/>
              </a:defRPr>
            </a:lvl1pPr>
          </a:lstStyle>
          <a:p>
            <a:pPr algn="l" defTabSz="685800"/>
            <a:r>
              <a:rPr lang="pt-BR" sz="2400" dirty="0">
                <a:solidFill>
                  <a:schemeClr val="accent6"/>
                </a:solidFill>
                <a:cs typeface="Aharoni" pitchFamily="2" charset="-79"/>
              </a:rPr>
              <a:t>04</a:t>
            </a:r>
          </a:p>
        </p:txBody>
      </p:sp>
      <p:sp>
        <p:nvSpPr>
          <p:cNvPr id="27" name="Rectangle 74">
            <a:extLst>
              <a:ext uri="{FF2B5EF4-FFF2-40B4-BE49-F238E27FC236}">
                <a16:creationId xmlns:a16="http://schemas.microsoft.com/office/drawing/2014/main" id="{46A60729-37E7-70A1-68F7-CD295FCC0786}"/>
              </a:ext>
            </a:extLst>
          </p:cNvPr>
          <p:cNvSpPr/>
          <p:nvPr/>
        </p:nvSpPr>
        <p:spPr>
          <a:xfrm flipH="1">
            <a:off x="5675916" y="2838330"/>
            <a:ext cx="1608425" cy="346249"/>
          </a:xfrm>
          <a:prstGeom prst="rect">
            <a:avLst/>
          </a:prstGeom>
          <a:ln>
            <a:noFill/>
          </a:ln>
        </p:spPr>
        <p:txBody>
          <a:bodyPr wrap="square">
            <a:spAutoFit/>
          </a:bodyPr>
          <a:lstStyle/>
          <a:p>
            <a:pPr defTabSz="685800">
              <a:lnSpc>
                <a:spcPct val="150000"/>
              </a:lnSpc>
            </a:pPr>
            <a:r>
              <a:rPr lang="pt-BR" sz="1200" b="1" dirty="0">
                <a:solidFill>
                  <a:schemeClr val="accent6"/>
                </a:solidFill>
                <a:latin typeface="+mj-lt"/>
                <a:ea typeface="Open Sans" panose="020B0606030504020204" pitchFamily="34" charset="0"/>
                <a:cs typeface="Aharoni" pitchFamily="2" charset="-79"/>
              </a:rPr>
              <a:t>Revisão e Ajustes</a:t>
            </a:r>
          </a:p>
        </p:txBody>
      </p:sp>
      <p:sp>
        <p:nvSpPr>
          <p:cNvPr id="28" name="Rectangle 75">
            <a:extLst>
              <a:ext uri="{FF2B5EF4-FFF2-40B4-BE49-F238E27FC236}">
                <a16:creationId xmlns:a16="http://schemas.microsoft.com/office/drawing/2014/main" id="{A378ACF7-9CC9-82FF-C160-5E666588B39B}"/>
              </a:ext>
            </a:extLst>
          </p:cNvPr>
          <p:cNvSpPr/>
          <p:nvPr/>
        </p:nvSpPr>
        <p:spPr>
          <a:xfrm flipH="1">
            <a:off x="5675915" y="3163726"/>
            <a:ext cx="1525207" cy="912942"/>
          </a:xfrm>
          <a:prstGeom prst="rect">
            <a:avLst/>
          </a:prstGeom>
          <a:ln>
            <a:noFill/>
          </a:ln>
        </p:spPr>
        <p:txBody>
          <a:bodyPr wrap="square">
            <a:spAutoFit/>
          </a:bodyPr>
          <a:lstStyle/>
          <a:p>
            <a:pPr defTabSz="685800">
              <a:lnSpc>
                <a:spcPts val="1300"/>
              </a:lnSpc>
            </a:pPr>
            <a:r>
              <a:rPr lang="pt-BR" sz="800" dirty="0">
                <a:solidFill>
                  <a:schemeClr val="accent6"/>
                </a:solidFill>
                <a:latin typeface="+mj-lt"/>
                <a:ea typeface="Open Sans" panose="020B0606030504020204" pitchFamily="34" charset="0"/>
                <a:cs typeface="Aharoni" pitchFamily="2" charset="-79"/>
              </a:rPr>
              <a:t>escreva alguma informação sobre este item aqui escreva alguma informação sobre este item aqui escreva aqui</a:t>
            </a:r>
          </a:p>
        </p:txBody>
      </p:sp>
      <p:sp>
        <p:nvSpPr>
          <p:cNvPr id="29" name="TextBox 73">
            <a:extLst>
              <a:ext uri="{FF2B5EF4-FFF2-40B4-BE49-F238E27FC236}">
                <a16:creationId xmlns:a16="http://schemas.microsoft.com/office/drawing/2014/main" id="{A6E0AB7F-1AFA-CB95-3B39-2B8FB7B842EC}"/>
              </a:ext>
            </a:extLst>
          </p:cNvPr>
          <p:cNvSpPr txBox="1"/>
          <p:nvPr/>
        </p:nvSpPr>
        <p:spPr>
          <a:xfrm>
            <a:off x="7487298" y="2452000"/>
            <a:ext cx="729422" cy="461665"/>
          </a:xfrm>
          <a:prstGeom prst="rect">
            <a:avLst/>
          </a:prstGeom>
          <a:ln>
            <a:noFill/>
          </a:ln>
        </p:spPr>
        <p:txBody>
          <a:bodyPr wrap="square">
            <a:spAutoFit/>
          </a:bodyPr>
          <a:lstStyle>
            <a:defPPr>
              <a:defRPr lang="en-US"/>
            </a:defPPr>
            <a:lvl1pPr algn="ctr">
              <a:defRPr sz="2800" b="1">
                <a:solidFill>
                  <a:schemeClr val="accent3"/>
                </a:solidFill>
                <a:latin typeface="+mj-lt"/>
                <a:ea typeface="Open Sans" panose="020B0606030504020204" pitchFamily="34" charset="0"/>
                <a:cs typeface="Segoe UI" panose="020B0502040204020203" pitchFamily="34" charset="0"/>
              </a:defRPr>
            </a:lvl1pPr>
          </a:lstStyle>
          <a:p>
            <a:pPr algn="l" defTabSz="685800"/>
            <a:r>
              <a:rPr lang="pt-BR" sz="2400" dirty="0">
                <a:solidFill>
                  <a:schemeClr val="accent6"/>
                </a:solidFill>
                <a:cs typeface="Aharoni" pitchFamily="2" charset="-79"/>
              </a:rPr>
              <a:t>05</a:t>
            </a:r>
          </a:p>
        </p:txBody>
      </p:sp>
      <p:sp>
        <p:nvSpPr>
          <p:cNvPr id="31" name="Rectangle 74">
            <a:extLst>
              <a:ext uri="{FF2B5EF4-FFF2-40B4-BE49-F238E27FC236}">
                <a16:creationId xmlns:a16="http://schemas.microsoft.com/office/drawing/2014/main" id="{914C8BFE-7D43-7C99-CA24-3FC20083C889}"/>
              </a:ext>
            </a:extLst>
          </p:cNvPr>
          <p:cNvSpPr/>
          <p:nvPr/>
        </p:nvSpPr>
        <p:spPr>
          <a:xfrm flipH="1">
            <a:off x="7487298" y="2838330"/>
            <a:ext cx="1693259" cy="346249"/>
          </a:xfrm>
          <a:prstGeom prst="rect">
            <a:avLst/>
          </a:prstGeom>
          <a:ln>
            <a:noFill/>
          </a:ln>
        </p:spPr>
        <p:txBody>
          <a:bodyPr wrap="square">
            <a:spAutoFit/>
          </a:bodyPr>
          <a:lstStyle/>
          <a:p>
            <a:pPr defTabSz="685800">
              <a:lnSpc>
                <a:spcPct val="150000"/>
              </a:lnSpc>
            </a:pPr>
            <a:r>
              <a:rPr lang="pt-BR" sz="1200" b="1" dirty="0">
                <a:solidFill>
                  <a:schemeClr val="accent6"/>
                </a:solidFill>
                <a:latin typeface="+mj-lt"/>
                <a:ea typeface="Open Sans" panose="020B0606030504020204" pitchFamily="34" charset="0"/>
                <a:cs typeface="Aharoni" pitchFamily="2" charset="-79"/>
              </a:rPr>
              <a:t>Finalização</a:t>
            </a:r>
          </a:p>
        </p:txBody>
      </p:sp>
      <p:sp>
        <p:nvSpPr>
          <p:cNvPr id="32" name="Rectangle 75">
            <a:extLst>
              <a:ext uri="{FF2B5EF4-FFF2-40B4-BE49-F238E27FC236}">
                <a16:creationId xmlns:a16="http://schemas.microsoft.com/office/drawing/2014/main" id="{69CA7C4F-AECD-52A3-45AE-96E410E31D2B}"/>
              </a:ext>
            </a:extLst>
          </p:cNvPr>
          <p:cNvSpPr/>
          <p:nvPr/>
        </p:nvSpPr>
        <p:spPr>
          <a:xfrm flipH="1">
            <a:off x="7487298" y="3163726"/>
            <a:ext cx="1525207" cy="912942"/>
          </a:xfrm>
          <a:prstGeom prst="rect">
            <a:avLst/>
          </a:prstGeom>
          <a:ln>
            <a:noFill/>
          </a:ln>
        </p:spPr>
        <p:txBody>
          <a:bodyPr wrap="square">
            <a:spAutoFit/>
          </a:bodyPr>
          <a:lstStyle/>
          <a:p>
            <a:pPr defTabSz="685800">
              <a:lnSpc>
                <a:spcPts val="1300"/>
              </a:lnSpc>
            </a:pPr>
            <a:r>
              <a:rPr lang="pt-BR" sz="800" dirty="0">
                <a:solidFill>
                  <a:schemeClr val="accent6"/>
                </a:solidFill>
                <a:latin typeface="+mj-lt"/>
                <a:ea typeface="Open Sans" panose="020B0606030504020204" pitchFamily="34" charset="0"/>
                <a:cs typeface="Aharoni" pitchFamily="2" charset="-79"/>
              </a:rPr>
              <a:t>escreva alguma informação sobre este item aqui escreva alguma informação sobre este item aqui escreva aqui</a:t>
            </a:r>
          </a:p>
        </p:txBody>
      </p:sp>
      <p:sp>
        <p:nvSpPr>
          <p:cNvPr id="38" name="TextBox 16">
            <a:extLst>
              <a:ext uri="{FF2B5EF4-FFF2-40B4-BE49-F238E27FC236}">
                <a16:creationId xmlns:a16="http://schemas.microsoft.com/office/drawing/2014/main" id="{FF4FBD39-5FC4-A3EF-6CE9-83436E46AABA}"/>
              </a:ext>
            </a:extLst>
          </p:cNvPr>
          <p:cNvSpPr txBox="1"/>
          <p:nvPr/>
        </p:nvSpPr>
        <p:spPr>
          <a:xfrm>
            <a:off x="1419225" y="1113158"/>
            <a:ext cx="6305550" cy="478336"/>
          </a:xfrm>
          <a:prstGeom prst="rect">
            <a:avLst/>
          </a:prstGeom>
        </p:spPr>
        <p:txBody>
          <a:bodyPr wrap="square">
            <a:spAutoFit/>
          </a:bodyPr>
          <a:lstStyle>
            <a:defPPr>
              <a:defRPr lang="en-US"/>
            </a:defPPr>
            <a:lvl1pPr defTabSz="685800">
              <a:lnSpc>
                <a:spcPct val="130000"/>
              </a:lnSpc>
              <a:defRPr sz="900">
                <a:solidFill>
                  <a:schemeClr val="tx1">
                    <a:lumMod val="75000"/>
                    <a:lumOff val="25000"/>
                  </a:schemeClr>
                </a:solidFill>
                <a:latin typeface="Heebo" pitchFamily="2" charset="-79"/>
                <a:ea typeface="Open Sans" panose="020B0606030504020204" pitchFamily="34" charset="0"/>
                <a:cs typeface="Heebo" pitchFamily="2" charset="-79"/>
              </a:defRPr>
            </a:lvl1pPr>
          </a:lstStyle>
          <a:p>
            <a:pPr algn="ctr"/>
            <a:r>
              <a:rPr lang="pt-BR" sz="1000" dirty="0">
                <a:latin typeface="+mj-lt"/>
                <a:cs typeface="Aharoni" pitchFamily="2" charset="-79"/>
              </a:rPr>
              <a:t>Desde a reunião inicial de briefing até a entrega final, cada etapa é cuidadosamente planejada e executada para garantir que o resultado atenda às suas necessidades e expectativas.</a:t>
            </a:r>
            <a:endParaRPr lang="pt-BR" sz="1000" dirty="0">
              <a:solidFill>
                <a:schemeClr val="tx1">
                  <a:lumMod val="85000"/>
                  <a:lumOff val="15000"/>
                </a:schemeClr>
              </a:solidFill>
              <a:latin typeface="+mj-lt"/>
              <a:ea typeface="Roboto" panose="02000000000000000000" pitchFamily="2" charset="0"/>
              <a:cs typeface="Rubik Light" pitchFamily="2" charset="-79"/>
            </a:endParaRPr>
          </a:p>
        </p:txBody>
      </p:sp>
      <p:sp>
        <p:nvSpPr>
          <p:cNvPr id="2" name="Retângulo 1">
            <a:extLst>
              <a:ext uri="{FF2B5EF4-FFF2-40B4-BE49-F238E27FC236}">
                <a16:creationId xmlns:a16="http://schemas.microsoft.com/office/drawing/2014/main" id="{5905C659-893F-1A51-73CE-E0684AE5AD3A}"/>
              </a:ext>
            </a:extLst>
          </p:cNvPr>
          <p:cNvSpPr/>
          <p:nvPr/>
        </p:nvSpPr>
        <p:spPr>
          <a:xfrm>
            <a:off x="0" y="4905375"/>
            <a:ext cx="9144000" cy="238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latin typeface="+mj-lt"/>
              <a:ea typeface="Roboto" panose="02000000000000000000" pitchFamily="2" charset="0"/>
            </a:endParaRPr>
          </a:p>
        </p:txBody>
      </p:sp>
      <p:sp>
        <p:nvSpPr>
          <p:cNvPr id="14" name="TextBox 16">
            <a:extLst>
              <a:ext uri="{FF2B5EF4-FFF2-40B4-BE49-F238E27FC236}">
                <a16:creationId xmlns:a16="http://schemas.microsoft.com/office/drawing/2014/main" id="{3827638C-4847-6E7B-6BF3-99720593F838}"/>
              </a:ext>
            </a:extLst>
          </p:cNvPr>
          <p:cNvSpPr txBox="1"/>
          <p:nvPr/>
        </p:nvSpPr>
        <p:spPr>
          <a:xfrm>
            <a:off x="466725" y="485171"/>
            <a:ext cx="8210550" cy="769441"/>
          </a:xfrm>
          <a:prstGeom prst="rect">
            <a:avLst/>
          </a:prstGeom>
          <a:noFill/>
        </p:spPr>
        <p:txBody>
          <a:bodyPr wrap="square" rtlCol="0">
            <a:spAutoFit/>
          </a:bodyPr>
          <a:lstStyle>
            <a:defPPr>
              <a:defRPr lang="en-US"/>
            </a:defPPr>
            <a:lvl1pPr defTabSz="685800">
              <a:defRPr sz="4400" b="1" spc="-225">
                <a:solidFill>
                  <a:schemeClr val="accent1"/>
                </a:solidFill>
                <a:latin typeface="+mj-lt"/>
                <a:ea typeface="Roboto" panose="02000000000000000000" pitchFamily="2" charset="0"/>
              </a:defRPr>
            </a:lvl1pPr>
          </a:lstStyle>
          <a:p>
            <a:pPr algn="ctr"/>
            <a:r>
              <a:rPr lang="pt-BR" dirty="0"/>
              <a:t>Processo de trabalho</a:t>
            </a:r>
          </a:p>
        </p:txBody>
      </p:sp>
    </p:spTree>
    <p:extLst>
      <p:ext uri="{BB962C8B-B14F-4D97-AF65-F5344CB8AC3E}">
        <p14:creationId xmlns:p14="http://schemas.microsoft.com/office/powerpoint/2010/main" val="55330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2">
            <a:extLst>
              <a:ext uri="{FF2B5EF4-FFF2-40B4-BE49-F238E27FC236}">
                <a16:creationId xmlns:a16="http://schemas.microsoft.com/office/drawing/2014/main" id="{3A12B4CE-9C4B-DF6F-EBAF-E03B9034CA3B}"/>
              </a:ext>
            </a:extLst>
          </p:cNvPr>
          <p:cNvSpPr txBox="1"/>
          <p:nvPr/>
        </p:nvSpPr>
        <p:spPr>
          <a:xfrm>
            <a:off x="4657725" y="1848476"/>
            <a:ext cx="3857625" cy="1446550"/>
          </a:xfrm>
          <a:prstGeom prst="rect">
            <a:avLst/>
          </a:prstGeom>
          <a:noFill/>
        </p:spPr>
        <p:txBody>
          <a:bodyPr wrap="square" rtlCol="0" anchor="ctr">
            <a:spAutoFit/>
          </a:bodyPr>
          <a:lstStyle>
            <a:defPPr>
              <a:defRPr lang="en-US"/>
            </a:defPPr>
            <a:lvl1pPr algn="ctr" defTabSz="685800">
              <a:defRPr sz="4400" b="1" spc="-225">
                <a:solidFill>
                  <a:schemeClr val="accent1"/>
                </a:solidFill>
                <a:latin typeface="+mj-lt"/>
                <a:ea typeface="Roboto" panose="02000000000000000000" pitchFamily="2" charset="0"/>
              </a:defRPr>
            </a:lvl1pPr>
          </a:lstStyle>
          <a:p>
            <a:pPr algn="l"/>
            <a:r>
              <a:rPr lang="pt-BR" dirty="0"/>
              <a:t>Nome do projeto aqui</a:t>
            </a:r>
          </a:p>
        </p:txBody>
      </p:sp>
      <p:cxnSp>
        <p:nvCxnSpPr>
          <p:cNvPr id="3" name="Straight Connector 35">
            <a:extLst>
              <a:ext uri="{FF2B5EF4-FFF2-40B4-BE49-F238E27FC236}">
                <a16:creationId xmlns:a16="http://schemas.microsoft.com/office/drawing/2014/main" id="{55A38FD3-7483-DDCC-1DCE-44485C610BC4}"/>
              </a:ext>
            </a:extLst>
          </p:cNvPr>
          <p:cNvCxnSpPr>
            <a:cxnSpLocks/>
          </p:cNvCxnSpPr>
          <p:nvPr/>
        </p:nvCxnSpPr>
        <p:spPr>
          <a:xfrm flipV="1">
            <a:off x="1364456" y="3910013"/>
            <a:ext cx="1884319" cy="1090612"/>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Espaço Reservado para Imagem 1">
            <a:extLst>
              <a:ext uri="{FF2B5EF4-FFF2-40B4-BE49-F238E27FC236}">
                <a16:creationId xmlns:a16="http://schemas.microsoft.com/office/drawing/2014/main" id="{8F553042-07B5-38F9-1548-74E308F25835}"/>
              </a:ext>
            </a:extLst>
          </p:cNvPr>
          <p:cNvSpPr>
            <a:spLocks noGrp="1"/>
          </p:cNvSpPr>
          <p:nvPr>
            <p:ph type="pic" sz="quarter" idx="14"/>
          </p:nvPr>
        </p:nvSpPr>
        <p:spPr/>
        <p:txBody>
          <a:bodyPr/>
          <a:lstStyle/>
          <a:p>
            <a:endParaRPr lang="pt-BR"/>
          </a:p>
        </p:txBody>
      </p:sp>
    </p:spTree>
    <p:extLst>
      <p:ext uri="{BB962C8B-B14F-4D97-AF65-F5344CB8AC3E}">
        <p14:creationId xmlns:p14="http://schemas.microsoft.com/office/powerpoint/2010/main" val="558738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aixaDeTexto 15">
            <a:extLst>
              <a:ext uri="{FF2B5EF4-FFF2-40B4-BE49-F238E27FC236}">
                <a16:creationId xmlns:a16="http://schemas.microsoft.com/office/drawing/2014/main" id="{70460955-2B05-0511-6583-A8D2D348022B}"/>
              </a:ext>
            </a:extLst>
          </p:cNvPr>
          <p:cNvSpPr txBox="1"/>
          <p:nvPr/>
        </p:nvSpPr>
        <p:spPr>
          <a:xfrm>
            <a:off x="942420" y="4024130"/>
            <a:ext cx="3595650" cy="695960"/>
          </a:xfrm>
          <a:prstGeom prst="rect">
            <a:avLst/>
          </a:prstGeom>
          <a:noFill/>
        </p:spPr>
        <p:txBody>
          <a:bodyPr wrap="square">
            <a:spAutoFit/>
          </a:bodyPr>
          <a:lstStyle>
            <a:defPPr>
              <a:defRPr lang="en-US"/>
            </a:defPPr>
            <a:lvl1pPr>
              <a:lnSpc>
                <a:spcPct val="150000"/>
              </a:lnSpc>
              <a:defRPr sz="900">
                <a:solidFill>
                  <a:schemeClr val="tx1">
                    <a:lumMod val="85000"/>
                    <a:lumOff val="15000"/>
                  </a:schemeClr>
                </a:solidFill>
                <a:latin typeface="Heebo" pitchFamily="2" charset="-79"/>
                <a:ea typeface="Roboto" panose="02000000000000000000" pitchFamily="2" charset="0"/>
                <a:cs typeface="Lato" panose="020F0502020204030203" pitchFamily="34" charset="0"/>
              </a:defRPr>
            </a:lvl1pPr>
          </a:lstStyle>
          <a:p>
            <a:r>
              <a:rPr lang="pt-BR" b="0" dirty="0">
                <a:solidFill>
                  <a:schemeClr val="tx1">
                    <a:lumMod val="65000"/>
                    <a:lumOff val="35000"/>
                  </a:schemeClr>
                </a:solidFill>
                <a:latin typeface="+mj-lt"/>
                <a:cs typeface="Aharoni" pitchFamily="2" charset="-79"/>
              </a:rPr>
              <a:t>Escreva uma breve descrição do que foi feito aqui escreva uma breve descrição do que foi feito aqui escreva uma breve descrição do que foi feito aqui escreva.</a:t>
            </a:r>
          </a:p>
        </p:txBody>
      </p:sp>
      <p:sp>
        <p:nvSpPr>
          <p:cNvPr id="17" name="CaixaDeTexto 16">
            <a:extLst>
              <a:ext uri="{FF2B5EF4-FFF2-40B4-BE49-F238E27FC236}">
                <a16:creationId xmlns:a16="http://schemas.microsoft.com/office/drawing/2014/main" id="{D5F73751-206E-C2C5-5D8C-806B22578052}"/>
              </a:ext>
            </a:extLst>
          </p:cNvPr>
          <p:cNvSpPr txBox="1"/>
          <p:nvPr/>
        </p:nvSpPr>
        <p:spPr>
          <a:xfrm>
            <a:off x="4605930" y="4024130"/>
            <a:ext cx="3595650" cy="695960"/>
          </a:xfrm>
          <a:prstGeom prst="rect">
            <a:avLst/>
          </a:prstGeom>
          <a:noFill/>
        </p:spPr>
        <p:txBody>
          <a:bodyPr wrap="square">
            <a:spAutoFit/>
          </a:bodyPr>
          <a:lstStyle>
            <a:defPPr>
              <a:defRPr lang="en-US"/>
            </a:defPPr>
            <a:lvl1pPr>
              <a:lnSpc>
                <a:spcPct val="150000"/>
              </a:lnSpc>
              <a:defRPr sz="900">
                <a:solidFill>
                  <a:schemeClr val="tx1">
                    <a:lumMod val="85000"/>
                    <a:lumOff val="15000"/>
                  </a:schemeClr>
                </a:solidFill>
                <a:latin typeface="Heebo" pitchFamily="2" charset="-79"/>
                <a:ea typeface="Roboto" panose="02000000000000000000" pitchFamily="2" charset="0"/>
                <a:cs typeface="Lato" panose="020F0502020204030203" pitchFamily="34" charset="0"/>
              </a:defRPr>
            </a:lvl1pPr>
          </a:lstStyle>
          <a:p>
            <a:r>
              <a:rPr lang="pt-BR" b="0" dirty="0">
                <a:solidFill>
                  <a:schemeClr val="tx1">
                    <a:lumMod val="65000"/>
                    <a:lumOff val="35000"/>
                  </a:schemeClr>
                </a:solidFill>
                <a:latin typeface="+mj-lt"/>
                <a:cs typeface="Aharoni" pitchFamily="2" charset="-79"/>
              </a:rPr>
              <a:t>Escreva uma breve descrição do que foi feito aqui escreva uma breve descrição do que foi feito aqui escreva uma breve descrição do que foi feito aqui escreva.</a:t>
            </a:r>
          </a:p>
        </p:txBody>
      </p:sp>
      <p:sp>
        <p:nvSpPr>
          <p:cNvPr id="27" name="CaixaDeTexto 26">
            <a:extLst>
              <a:ext uri="{FF2B5EF4-FFF2-40B4-BE49-F238E27FC236}">
                <a16:creationId xmlns:a16="http://schemas.microsoft.com/office/drawing/2014/main" id="{A470F495-3FE2-73CC-76B8-2D648D838D4D}"/>
              </a:ext>
            </a:extLst>
          </p:cNvPr>
          <p:cNvSpPr txBox="1"/>
          <p:nvPr/>
        </p:nvSpPr>
        <p:spPr>
          <a:xfrm>
            <a:off x="2057628" y="1618246"/>
            <a:ext cx="1333045" cy="276999"/>
          </a:xfrm>
          <a:prstGeom prst="rect">
            <a:avLst/>
          </a:prstGeom>
          <a:noFill/>
        </p:spPr>
        <p:txBody>
          <a:bodyPr wrap="square" anchor="ctr">
            <a:spAutoFit/>
          </a:bodyPr>
          <a:lstStyle>
            <a:defPPr>
              <a:defRPr lang="en-US"/>
            </a:defPPr>
            <a:lvl1pPr>
              <a:lnSpc>
                <a:spcPct val="150000"/>
              </a:lnSpc>
              <a:defRPr sz="900">
                <a:solidFill>
                  <a:schemeClr val="tx1">
                    <a:lumMod val="85000"/>
                    <a:lumOff val="15000"/>
                  </a:schemeClr>
                </a:solidFill>
                <a:latin typeface="Heebo" pitchFamily="2" charset="-79"/>
                <a:ea typeface="Roboto" panose="02000000000000000000" pitchFamily="2" charset="0"/>
                <a:cs typeface="Lato" panose="020F0502020204030203" pitchFamily="34"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1200" b="1" i="0" u="none" strike="noStrike" kern="1200" cap="none" spc="0" normalizeH="0" baseline="0" noProof="0" dirty="0">
                <a:ln>
                  <a:noFill/>
                </a:ln>
                <a:solidFill>
                  <a:schemeClr val="accent1"/>
                </a:solidFill>
                <a:effectLst/>
                <a:uLnTx/>
                <a:uFillTx/>
                <a:latin typeface="+mj-lt"/>
                <a:ea typeface="Roboto" panose="02000000000000000000" pitchFamily="2" charset="0"/>
                <a:cs typeface="Aharoni" pitchFamily="2" charset="-79"/>
              </a:rPr>
              <a:t>Antes</a:t>
            </a:r>
          </a:p>
        </p:txBody>
      </p:sp>
      <p:sp>
        <p:nvSpPr>
          <p:cNvPr id="28" name="CaixaDeTexto 27">
            <a:extLst>
              <a:ext uri="{FF2B5EF4-FFF2-40B4-BE49-F238E27FC236}">
                <a16:creationId xmlns:a16="http://schemas.microsoft.com/office/drawing/2014/main" id="{B0856D81-59D0-9C99-72A5-C97AFAE1D692}"/>
              </a:ext>
            </a:extLst>
          </p:cNvPr>
          <p:cNvSpPr txBox="1"/>
          <p:nvPr/>
        </p:nvSpPr>
        <p:spPr>
          <a:xfrm>
            <a:off x="5753328" y="1618246"/>
            <a:ext cx="1333045" cy="276999"/>
          </a:xfrm>
          <a:prstGeom prst="rect">
            <a:avLst/>
          </a:prstGeom>
          <a:noFill/>
        </p:spPr>
        <p:txBody>
          <a:bodyPr wrap="square" anchor="ctr">
            <a:spAutoFit/>
          </a:bodyPr>
          <a:lstStyle>
            <a:defPPr>
              <a:defRPr lang="en-US"/>
            </a:defPPr>
            <a:lvl1pPr>
              <a:lnSpc>
                <a:spcPct val="150000"/>
              </a:lnSpc>
              <a:defRPr sz="900">
                <a:solidFill>
                  <a:schemeClr val="tx1">
                    <a:lumMod val="85000"/>
                    <a:lumOff val="15000"/>
                  </a:schemeClr>
                </a:solidFill>
                <a:latin typeface="Heebo" pitchFamily="2" charset="-79"/>
                <a:ea typeface="Roboto" panose="02000000000000000000" pitchFamily="2" charset="0"/>
                <a:cs typeface="Lato" panose="020F0502020204030203" pitchFamily="34"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1200" b="1" i="0" u="none" strike="noStrike" kern="1200" cap="none" spc="0" normalizeH="0" baseline="0" noProof="0" dirty="0">
                <a:ln>
                  <a:noFill/>
                </a:ln>
                <a:solidFill>
                  <a:schemeClr val="accent1"/>
                </a:solidFill>
                <a:effectLst/>
                <a:uLnTx/>
                <a:uFillTx/>
                <a:latin typeface="+mj-lt"/>
                <a:ea typeface="Roboto" panose="02000000000000000000" pitchFamily="2" charset="0"/>
                <a:cs typeface="Aharoni" pitchFamily="2" charset="-79"/>
              </a:rPr>
              <a:t>Depois</a:t>
            </a:r>
          </a:p>
        </p:txBody>
      </p:sp>
      <p:sp>
        <p:nvSpPr>
          <p:cNvPr id="14" name="CaixaDeTexto 13">
            <a:extLst>
              <a:ext uri="{FF2B5EF4-FFF2-40B4-BE49-F238E27FC236}">
                <a16:creationId xmlns:a16="http://schemas.microsoft.com/office/drawing/2014/main" id="{8F2D100D-DFEB-00A4-CBEC-C267E46810A3}"/>
              </a:ext>
            </a:extLst>
          </p:cNvPr>
          <p:cNvSpPr txBox="1"/>
          <p:nvPr/>
        </p:nvSpPr>
        <p:spPr>
          <a:xfrm>
            <a:off x="1704975" y="473486"/>
            <a:ext cx="5734050" cy="523220"/>
          </a:xfrm>
          <a:prstGeom prst="rect">
            <a:avLst/>
          </a:prstGeom>
          <a:noFill/>
        </p:spPr>
        <p:txBody>
          <a:bodyPr wrap="square" rtlCol="0">
            <a:spAutoFit/>
          </a:bodyPr>
          <a:lstStyle>
            <a:defPPr>
              <a:defRPr lang="en-US"/>
            </a:defPPr>
            <a:lvl1pPr defTabSz="685800">
              <a:defRPr sz="4400" b="1" spc="-225">
                <a:solidFill>
                  <a:schemeClr val="accent1"/>
                </a:solidFill>
                <a:latin typeface="+mj-lt"/>
                <a:ea typeface="Roboto" panose="02000000000000000000" pitchFamily="2" charset="0"/>
              </a:defRPr>
            </a:lvl1pPr>
          </a:lstStyle>
          <a:p>
            <a:pPr algn="ctr"/>
            <a:r>
              <a:rPr lang="pt-BR" dirty="0"/>
              <a:t>Nome do projeto</a:t>
            </a:r>
          </a:p>
        </p:txBody>
      </p:sp>
      <p:sp>
        <p:nvSpPr>
          <p:cNvPr id="19" name="CaixaDeTexto 18">
            <a:extLst>
              <a:ext uri="{FF2B5EF4-FFF2-40B4-BE49-F238E27FC236}">
                <a16:creationId xmlns:a16="http://schemas.microsoft.com/office/drawing/2014/main" id="{7DAB1B2E-5507-DBCF-A84B-91F613EE22D7}"/>
              </a:ext>
            </a:extLst>
          </p:cNvPr>
          <p:cNvSpPr txBox="1"/>
          <p:nvPr/>
        </p:nvSpPr>
        <p:spPr>
          <a:xfrm>
            <a:off x="1955800" y="1171986"/>
            <a:ext cx="5232400" cy="246221"/>
          </a:xfrm>
          <a:prstGeom prst="rect">
            <a:avLst/>
          </a:prstGeom>
          <a:noFill/>
        </p:spPr>
        <p:txBody>
          <a:bodyPr wrap="square" rtlCol="0">
            <a:spAutoFit/>
          </a:bodyPr>
          <a:lstStyle>
            <a:defPPr>
              <a:defRPr lang="en-US"/>
            </a:defPPr>
            <a:lvl1pPr algn="ctr">
              <a:defRPr sz="3600" b="1">
                <a:solidFill>
                  <a:schemeClr val="tx1">
                    <a:lumMod val="85000"/>
                    <a:lumOff val="15000"/>
                  </a:schemeClr>
                </a:solidFill>
                <a:latin typeface="Playfair Display" pitchFamily="2" charset="0"/>
                <a:ea typeface="Roboto" panose="02000000000000000000" pitchFamily="2" charset="0"/>
                <a:cs typeface="Poppins" panose="00000500000000000000" pitchFamily="2" charset="0"/>
              </a:defRPr>
            </a:lvl1pPr>
          </a:lstStyle>
          <a:p>
            <a:r>
              <a:rPr lang="pt-BR" sz="1000" b="0" dirty="0">
                <a:solidFill>
                  <a:schemeClr val="tx1">
                    <a:lumMod val="65000"/>
                    <a:lumOff val="35000"/>
                  </a:schemeClr>
                </a:solidFill>
                <a:latin typeface="+mj-lt"/>
                <a:cs typeface="Aharoni" pitchFamily="2" charset="-79"/>
              </a:rPr>
              <a:t>Escreva uma breve descrição do que foi feito aqui.</a:t>
            </a:r>
          </a:p>
        </p:txBody>
      </p:sp>
      <p:sp>
        <p:nvSpPr>
          <p:cNvPr id="2" name="Espaço Reservado para Imagem 1">
            <a:extLst>
              <a:ext uri="{FF2B5EF4-FFF2-40B4-BE49-F238E27FC236}">
                <a16:creationId xmlns:a16="http://schemas.microsoft.com/office/drawing/2014/main" id="{038AF2E9-BD2F-6A5A-1B38-FD183FB30625}"/>
              </a:ext>
            </a:extLst>
          </p:cNvPr>
          <p:cNvSpPr>
            <a:spLocks noGrp="1"/>
          </p:cNvSpPr>
          <p:nvPr>
            <p:ph type="pic" sz="quarter" idx="18"/>
          </p:nvPr>
        </p:nvSpPr>
        <p:spPr/>
        <p:txBody>
          <a:bodyPr/>
          <a:lstStyle/>
          <a:p>
            <a:endParaRPr lang="pt-BR"/>
          </a:p>
        </p:txBody>
      </p:sp>
      <p:sp>
        <p:nvSpPr>
          <p:cNvPr id="3" name="Espaço Reservado para Imagem 2">
            <a:extLst>
              <a:ext uri="{FF2B5EF4-FFF2-40B4-BE49-F238E27FC236}">
                <a16:creationId xmlns:a16="http://schemas.microsoft.com/office/drawing/2014/main" id="{E5132549-EAAC-D5EC-7D3C-B7126BCFBA25}"/>
              </a:ext>
            </a:extLst>
          </p:cNvPr>
          <p:cNvSpPr>
            <a:spLocks noGrp="1"/>
          </p:cNvSpPr>
          <p:nvPr>
            <p:ph type="pic" sz="quarter" idx="16"/>
          </p:nvPr>
        </p:nvSpPr>
        <p:spPr/>
        <p:txBody>
          <a:bodyPr/>
          <a:lstStyle/>
          <a:p>
            <a:endParaRPr lang="pt-BR"/>
          </a:p>
        </p:txBody>
      </p:sp>
    </p:spTree>
    <p:extLst>
      <p:ext uri="{BB962C8B-B14F-4D97-AF65-F5344CB8AC3E}">
        <p14:creationId xmlns:p14="http://schemas.microsoft.com/office/powerpoint/2010/main" val="3627465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13C7ABD6-0B53-0552-34AC-58C292375814}"/>
              </a:ext>
            </a:extLst>
          </p:cNvPr>
          <p:cNvSpPr/>
          <p:nvPr/>
        </p:nvSpPr>
        <p:spPr>
          <a:xfrm>
            <a:off x="0" y="3815301"/>
            <a:ext cx="9144000" cy="1328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latin typeface="+mj-lt"/>
              <a:ea typeface="Roboto" panose="02000000000000000000" pitchFamily="2" charset="0"/>
            </a:endParaRPr>
          </a:p>
        </p:txBody>
      </p:sp>
      <p:sp>
        <p:nvSpPr>
          <p:cNvPr id="14" name="CaixaDeTexto 13">
            <a:extLst>
              <a:ext uri="{FF2B5EF4-FFF2-40B4-BE49-F238E27FC236}">
                <a16:creationId xmlns:a16="http://schemas.microsoft.com/office/drawing/2014/main" id="{AB5E7FBA-F6EC-C9B4-2A2A-5665B399D4BF}"/>
              </a:ext>
            </a:extLst>
          </p:cNvPr>
          <p:cNvSpPr txBox="1"/>
          <p:nvPr/>
        </p:nvSpPr>
        <p:spPr>
          <a:xfrm>
            <a:off x="259961" y="2855244"/>
            <a:ext cx="2656219" cy="276999"/>
          </a:xfrm>
          <a:prstGeom prst="rect">
            <a:avLst/>
          </a:prstGeom>
          <a:noFill/>
        </p:spPr>
        <p:txBody>
          <a:bodyPr wrap="square">
            <a:spAutoFit/>
          </a:bodyPr>
          <a:lstStyle>
            <a:defPPr>
              <a:defRPr lang="en-US"/>
            </a:defPPr>
            <a:lvl1pPr>
              <a:defRPr sz="1000">
                <a:solidFill>
                  <a:schemeClr val="tx1">
                    <a:lumMod val="65000"/>
                    <a:lumOff val="35000"/>
                  </a:schemeClr>
                </a:solidFill>
                <a:latin typeface="Poppins" panose="00000500000000000000" pitchFamily="2" charset="0"/>
                <a:cs typeface="Poppins" panose="00000500000000000000" pitchFamily="2" charset="0"/>
              </a:defRPr>
            </a:lvl1pPr>
          </a:lstStyle>
          <a:p>
            <a:r>
              <a:rPr lang="pt-BR" sz="1200" dirty="0">
                <a:solidFill>
                  <a:schemeClr val="tx1">
                    <a:lumMod val="85000"/>
                    <a:lumOff val="15000"/>
                  </a:schemeClr>
                </a:solidFill>
                <a:latin typeface="+mj-lt"/>
                <a:cs typeface="Aharoni" pitchFamily="2" charset="-79"/>
              </a:rPr>
              <a:t>Antes</a:t>
            </a:r>
          </a:p>
        </p:txBody>
      </p:sp>
      <p:sp>
        <p:nvSpPr>
          <p:cNvPr id="15" name="CaixaDeTexto 14">
            <a:extLst>
              <a:ext uri="{FF2B5EF4-FFF2-40B4-BE49-F238E27FC236}">
                <a16:creationId xmlns:a16="http://schemas.microsoft.com/office/drawing/2014/main" id="{AB64AE76-C2DF-1288-BB35-AF9918E26395}"/>
              </a:ext>
            </a:extLst>
          </p:cNvPr>
          <p:cNvSpPr txBox="1"/>
          <p:nvPr/>
        </p:nvSpPr>
        <p:spPr>
          <a:xfrm>
            <a:off x="3291161" y="1307244"/>
            <a:ext cx="2656219" cy="276999"/>
          </a:xfrm>
          <a:prstGeom prst="rect">
            <a:avLst/>
          </a:prstGeom>
          <a:noFill/>
        </p:spPr>
        <p:txBody>
          <a:bodyPr wrap="square">
            <a:spAutoFit/>
          </a:bodyPr>
          <a:lstStyle>
            <a:defPPr>
              <a:defRPr lang="en-US"/>
            </a:defPPr>
            <a:lvl1pPr>
              <a:defRPr sz="1000">
                <a:solidFill>
                  <a:schemeClr val="tx1">
                    <a:lumMod val="65000"/>
                    <a:lumOff val="35000"/>
                  </a:schemeClr>
                </a:solidFill>
                <a:latin typeface="Poppins" panose="00000500000000000000" pitchFamily="2" charset="0"/>
                <a:cs typeface="Poppins" panose="00000500000000000000" pitchFamily="2" charset="0"/>
              </a:defRPr>
            </a:lvl1pPr>
          </a:lstStyle>
          <a:p>
            <a:r>
              <a:rPr lang="pt-BR" sz="1200" dirty="0">
                <a:solidFill>
                  <a:schemeClr val="tx1">
                    <a:lumMod val="85000"/>
                    <a:lumOff val="15000"/>
                  </a:schemeClr>
                </a:solidFill>
                <a:latin typeface="+mj-lt"/>
                <a:cs typeface="Aharoni" pitchFamily="2" charset="-79"/>
              </a:rPr>
              <a:t>Depois</a:t>
            </a:r>
          </a:p>
        </p:txBody>
      </p:sp>
      <p:sp>
        <p:nvSpPr>
          <p:cNvPr id="7" name="CaixaDeTexto 6">
            <a:extLst>
              <a:ext uri="{FF2B5EF4-FFF2-40B4-BE49-F238E27FC236}">
                <a16:creationId xmlns:a16="http://schemas.microsoft.com/office/drawing/2014/main" id="{CD5836E4-E3F1-7AA6-AF57-FF953BF2DEAD}"/>
              </a:ext>
            </a:extLst>
          </p:cNvPr>
          <p:cNvSpPr txBox="1"/>
          <p:nvPr/>
        </p:nvSpPr>
        <p:spPr>
          <a:xfrm>
            <a:off x="1704975" y="473486"/>
            <a:ext cx="5734050" cy="769441"/>
          </a:xfrm>
          <a:prstGeom prst="rect">
            <a:avLst/>
          </a:prstGeom>
          <a:noFill/>
        </p:spPr>
        <p:txBody>
          <a:bodyPr wrap="square" rtlCol="0">
            <a:spAutoFit/>
          </a:bodyPr>
          <a:lstStyle>
            <a:defPPr>
              <a:defRPr lang="en-US"/>
            </a:defPPr>
            <a:lvl1pPr defTabSz="685800">
              <a:defRPr sz="4400" b="1" spc="-225">
                <a:solidFill>
                  <a:schemeClr val="accent1"/>
                </a:solidFill>
                <a:latin typeface="+mj-lt"/>
                <a:ea typeface="Roboto" panose="02000000000000000000" pitchFamily="2" charset="0"/>
              </a:defRPr>
            </a:lvl1pPr>
          </a:lstStyle>
          <a:p>
            <a:pPr algn="ctr"/>
            <a:r>
              <a:rPr lang="pt-BR" dirty="0"/>
              <a:t>Nome do projeto</a:t>
            </a:r>
          </a:p>
        </p:txBody>
      </p:sp>
      <p:sp>
        <p:nvSpPr>
          <p:cNvPr id="2" name="Espaço Reservado para Imagem 1">
            <a:extLst>
              <a:ext uri="{FF2B5EF4-FFF2-40B4-BE49-F238E27FC236}">
                <a16:creationId xmlns:a16="http://schemas.microsoft.com/office/drawing/2014/main" id="{7073ACEC-4C5D-2B34-4870-E968F5542DEF}"/>
              </a:ext>
            </a:extLst>
          </p:cNvPr>
          <p:cNvSpPr>
            <a:spLocks noGrp="1"/>
          </p:cNvSpPr>
          <p:nvPr>
            <p:ph type="pic" sz="quarter" idx="13"/>
          </p:nvPr>
        </p:nvSpPr>
        <p:spPr/>
        <p:txBody>
          <a:bodyPr/>
          <a:lstStyle/>
          <a:p>
            <a:endParaRPr lang="pt-BR"/>
          </a:p>
        </p:txBody>
      </p:sp>
      <p:sp>
        <p:nvSpPr>
          <p:cNvPr id="3" name="Espaço Reservado para Imagem 2">
            <a:extLst>
              <a:ext uri="{FF2B5EF4-FFF2-40B4-BE49-F238E27FC236}">
                <a16:creationId xmlns:a16="http://schemas.microsoft.com/office/drawing/2014/main" id="{65072526-B602-45AF-1809-E132D6E95EB1}"/>
              </a:ext>
            </a:extLst>
          </p:cNvPr>
          <p:cNvSpPr>
            <a:spLocks noGrp="1"/>
          </p:cNvSpPr>
          <p:nvPr>
            <p:ph type="pic" sz="quarter" idx="14"/>
          </p:nvPr>
        </p:nvSpPr>
        <p:spPr/>
        <p:txBody>
          <a:bodyPr/>
          <a:lstStyle/>
          <a:p>
            <a:endParaRPr lang="pt-BR"/>
          </a:p>
        </p:txBody>
      </p:sp>
    </p:spTree>
    <p:extLst>
      <p:ext uri="{BB962C8B-B14F-4D97-AF65-F5344CB8AC3E}">
        <p14:creationId xmlns:p14="http://schemas.microsoft.com/office/powerpoint/2010/main" val="3290246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1">
            <a:extLst>
              <a:ext uri="{FF2B5EF4-FFF2-40B4-BE49-F238E27FC236}">
                <a16:creationId xmlns:a16="http://schemas.microsoft.com/office/drawing/2014/main" id="{F362F373-512A-EC8E-E63C-FB038D3543DD}"/>
              </a:ext>
            </a:extLst>
          </p:cNvPr>
          <p:cNvSpPr>
            <a:spLocks noGrp="1"/>
          </p:cNvSpPr>
          <p:nvPr>
            <p:ph type="pic" sz="quarter" idx="13"/>
          </p:nvPr>
        </p:nvSpPr>
        <p:spPr/>
        <p:txBody>
          <a:bodyPr/>
          <a:lstStyle/>
          <a:p>
            <a:endParaRPr lang="pt-BR"/>
          </a:p>
        </p:txBody>
      </p:sp>
      <p:sp>
        <p:nvSpPr>
          <p:cNvPr id="23" name="Rectangle 22"/>
          <p:cNvSpPr/>
          <p:nvPr/>
        </p:nvSpPr>
        <p:spPr>
          <a:xfrm>
            <a:off x="5234668" y="1200150"/>
            <a:ext cx="3128282" cy="2743200"/>
          </a:xfrm>
          <a:prstGeom prst="rect">
            <a:avLst/>
          </a:prstGeom>
          <a:solidFill>
            <a:schemeClr val="bg1"/>
          </a:solidFill>
          <a:ln>
            <a:noFill/>
          </a:ln>
          <a:effectLst>
            <a:outerShdw blurRad="635000" dist="660400" dir="5400000" sx="77000" sy="77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solidFill>
                <a:schemeClr val="tx1">
                  <a:lumMod val="85000"/>
                  <a:lumOff val="15000"/>
                </a:schemeClr>
              </a:solidFill>
              <a:latin typeface="+mj-lt"/>
            </a:endParaRPr>
          </a:p>
        </p:txBody>
      </p:sp>
      <p:sp>
        <p:nvSpPr>
          <p:cNvPr id="26" name="TextBox 25">
            <a:extLst>
              <a:ext uri="{FF2B5EF4-FFF2-40B4-BE49-F238E27FC236}">
                <a16:creationId xmlns:a16="http://schemas.microsoft.com/office/drawing/2014/main" id="{DD280F90-DE21-4CBA-B71C-0BEA81437356}"/>
              </a:ext>
            </a:extLst>
          </p:cNvPr>
          <p:cNvSpPr txBox="1"/>
          <p:nvPr/>
        </p:nvSpPr>
        <p:spPr>
          <a:xfrm>
            <a:off x="5510269" y="1504588"/>
            <a:ext cx="2738382" cy="1446550"/>
          </a:xfrm>
          <a:prstGeom prst="rect">
            <a:avLst/>
          </a:prstGeom>
          <a:noFill/>
        </p:spPr>
        <p:txBody>
          <a:bodyPr wrap="square" rtlCol="0">
            <a:spAutoFit/>
          </a:bodyPr>
          <a:lstStyle>
            <a:defPPr>
              <a:defRPr lang="en-US"/>
            </a:defPPr>
            <a:lvl1pPr algn="ctr" defTabSz="685800">
              <a:defRPr sz="4400" b="1" spc="-225">
                <a:solidFill>
                  <a:schemeClr val="accent1"/>
                </a:solidFill>
                <a:latin typeface="+mj-lt"/>
                <a:ea typeface="Roboto" panose="02000000000000000000" pitchFamily="2" charset="0"/>
              </a:defRPr>
            </a:lvl1pPr>
          </a:lstStyle>
          <a:p>
            <a:pPr algn="l"/>
            <a:r>
              <a:rPr lang="pt-BR" dirty="0"/>
              <a:t>Nome do projeto</a:t>
            </a:r>
          </a:p>
        </p:txBody>
      </p:sp>
      <p:sp>
        <p:nvSpPr>
          <p:cNvPr id="16" name="TextBox 15">
            <a:extLst>
              <a:ext uri="{FF2B5EF4-FFF2-40B4-BE49-F238E27FC236}">
                <a16:creationId xmlns:a16="http://schemas.microsoft.com/office/drawing/2014/main" id="{57A68EDF-45EE-4DFA-A373-0560AB73821C}"/>
              </a:ext>
            </a:extLst>
          </p:cNvPr>
          <p:cNvSpPr txBox="1"/>
          <p:nvPr/>
        </p:nvSpPr>
        <p:spPr>
          <a:xfrm>
            <a:off x="5533033" y="2946416"/>
            <a:ext cx="3029941" cy="695960"/>
          </a:xfrm>
          <a:prstGeom prst="rect">
            <a:avLst/>
          </a:prstGeom>
          <a:noFill/>
        </p:spPr>
        <p:txBody>
          <a:bodyPr wrap="square" rtlCol="0">
            <a:spAutoFit/>
          </a:bodyPr>
          <a:lstStyle/>
          <a:p>
            <a:pPr>
              <a:lnSpc>
                <a:spcPct val="150000"/>
              </a:lnSpc>
            </a:pPr>
            <a:r>
              <a:rPr lang="pt-BR" sz="900" dirty="0">
                <a:solidFill>
                  <a:schemeClr val="tx1">
                    <a:lumMod val="85000"/>
                    <a:lumOff val="15000"/>
                  </a:schemeClr>
                </a:solidFill>
                <a:latin typeface="+mj-lt"/>
                <a:ea typeface="Roboto" panose="02000000000000000000" pitchFamily="2" charset="0"/>
                <a:cs typeface="Lato" panose="020F0502020204030203" pitchFamily="34" charset="0"/>
              </a:rPr>
              <a:t>Escreva aqui os detalhes do projeto escreva aqui os detalhes do projeto escreva aqui os detalhes do projeto escreva aqui os detalhes do projeto </a:t>
            </a:r>
          </a:p>
        </p:txBody>
      </p:sp>
      <p:sp>
        <p:nvSpPr>
          <p:cNvPr id="18" name="Retângulo 17">
            <a:extLst>
              <a:ext uri="{FF2B5EF4-FFF2-40B4-BE49-F238E27FC236}">
                <a16:creationId xmlns:a16="http://schemas.microsoft.com/office/drawing/2014/main" id="{332997E9-0F9F-528C-F1A9-6571DDDAC0D4}"/>
              </a:ext>
            </a:extLst>
          </p:cNvPr>
          <p:cNvSpPr/>
          <p:nvPr/>
        </p:nvSpPr>
        <p:spPr>
          <a:xfrm>
            <a:off x="8791575" y="0"/>
            <a:ext cx="352425"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latin typeface="+mj-lt"/>
              <a:ea typeface="Roboto" panose="02000000000000000000" pitchFamily="2" charset="0"/>
            </a:endParaRPr>
          </a:p>
        </p:txBody>
      </p:sp>
    </p:spTree>
    <p:extLst>
      <p:ext uri="{BB962C8B-B14F-4D97-AF65-F5344CB8AC3E}">
        <p14:creationId xmlns:p14="http://schemas.microsoft.com/office/powerpoint/2010/main" val="1113792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7D468489-E4A0-466F-9F5A-62D15F98C245}"/>
              </a:ext>
            </a:extLst>
          </p:cNvPr>
          <p:cNvSpPr/>
          <p:nvPr/>
        </p:nvSpPr>
        <p:spPr>
          <a:xfrm>
            <a:off x="0" y="3349232"/>
            <a:ext cx="9144000" cy="18228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latin typeface="+mj-lt"/>
            </a:endParaRPr>
          </a:p>
        </p:txBody>
      </p:sp>
      <p:sp>
        <p:nvSpPr>
          <p:cNvPr id="13" name="CaixaDeTexto 12">
            <a:extLst>
              <a:ext uri="{FF2B5EF4-FFF2-40B4-BE49-F238E27FC236}">
                <a16:creationId xmlns:a16="http://schemas.microsoft.com/office/drawing/2014/main" id="{5F3D3235-4478-4C24-A7AA-22910D91EBAA}"/>
              </a:ext>
            </a:extLst>
          </p:cNvPr>
          <p:cNvSpPr txBox="1"/>
          <p:nvPr/>
        </p:nvSpPr>
        <p:spPr>
          <a:xfrm>
            <a:off x="514350" y="1427052"/>
            <a:ext cx="8124825" cy="695960"/>
          </a:xfrm>
          <a:prstGeom prst="rect">
            <a:avLst/>
          </a:prstGeom>
          <a:noFill/>
        </p:spPr>
        <p:txBody>
          <a:bodyPr wrap="square">
            <a:spAutoFit/>
          </a:bodyPr>
          <a:lstStyle/>
          <a:p>
            <a:pPr>
              <a:lnSpc>
                <a:spcPct val="150000"/>
              </a:lnSpc>
            </a:pPr>
            <a:r>
              <a:rPr lang="pt-BR" sz="900" dirty="0">
                <a:solidFill>
                  <a:schemeClr val="tx1">
                    <a:lumMod val="85000"/>
                    <a:lumOff val="15000"/>
                  </a:schemeClr>
                </a:solidFill>
                <a:latin typeface="+mj-lt"/>
                <a:ea typeface="Roboto" panose="02000000000000000000" pitchFamily="2" charset="0"/>
                <a:cs typeface="Lato" panose="020F0502020204030203" pitchFamily="34" charset="0"/>
              </a:rPr>
              <a:t>Escreva aqui os detalhes do projeto escreva aqui os detalhes do projeto escreva aqui os detalhes do projeto escreva aqui os detalhes do projeto Escreva aqui os detalhes do projeto escreva aqui os detalhes do projeto escreva aqui os detalhes do projeto escreva aqui os detalhes do projeto Escreva aqui os detalhes do projeto escreva aqui os detalhes do projeto escreva aqui os detalhes do projeto</a:t>
            </a:r>
          </a:p>
        </p:txBody>
      </p:sp>
      <p:sp>
        <p:nvSpPr>
          <p:cNvPr id="3" name="CaixaDeTexto 2">
            <a:extLst>
              <a:ext uri="{FF2B5EF4-FFF2-40B4-BE49-F238E27FC236}">
                <a16:creationId xmlns:a16="http://schemas.microsoft.com/office/drawing/2014/main" id="{4DB84B8A-6C60-9AEE-3C49-067E7B780A01}"/>
              </a:ext>
            </a:extLst>
          </p:cNvPr>
          <p:cNvSpPr txBox="1"/>
          <p:nvPr/>
        </p:nvSpPr>
        <p:spPr>
          <a:xfrm>
            <a:off x="1704975" y="473486"/>
            <a:ext cx="5734050" cy="769441"/>
          </a:xfrm>
          <a:prstGeom prst="rect">
            <a:avLst/>
          </a:prstGeom>
          <a:noFill/>
        </p:spPr>
        <p:txBody>
          <a:bodyPr wrap="square" rtlCol="0">
            <a:spAutoFit/>
          </a:bodyPr>
          <a:lstStyle>
            <a:defPPr>
              <a:defRPr lang="en-US"/>
            </a:defPPr>
            <a:lvl1pPr defTabSz="685800">
              <a:defRPr sz="4400" b="1" spc="-225">
                <a:solidFill>
                  <a:schemeClr val="accent1"/>
                </a:solidFill>
                <a:latin typeface="+mj-lt"/>
                <a:ea typeface="Roboto" panose="02000000000000000000" pitchFamily="2" charset="0"/>
              </a:defRPr>
            </a:lvl1pPr>
          </a:lstStyle>
          <a:p>
            <a:pPr algn="ctr"/>
            <a:r>
              <a:rPr lang="pt-BR" dirty="0"/>
              <a:t>Nome do projeto</a:t>
            </a:r>
          </a:p>
        </p:txBody>
      </p:sp>
      <p:sp>
        <p:nvSpPr>
          <p:cNvPr id="2" name="Espaço Reservado para Imagem 1">
            <a:extLst>
              <a:ext uri="{FF2B5EF4-FFF2-40B4-BE49-F238E27FC236}">
                <a16:creationId xmlns:a16="http://schemas.microsoft.com/office/drawing/2014/main" id="{CD6A4B50-970D-F837-DF42-E8C78358C3E7}"/>
              </a:ext>
            </a:extLst>
          </p:cNvPr>
          <p:cNvSpPr>
            <a:spLocks noGrp="1"/>
          </p:cNvSpPr>
          <p:nvPr>
            <p:ph type="pic" sz="quarter" idx="18"/>
          </p:nvPr>
        </p:nvSpPr>
        <p:spPr/>
        <p:txBody>
          <a:bodyPr/>
          <a:lstStyle/>
          <a:p>
            <a:endParaRPr lang="pt-BR"/>
          </a:p>
        </p:txBody>
      </p:sp>
      <p:sp>
        <p:nvSpPr>
          <p:cNvPr id="4" name="Espaço Reservado para Imagem 3">
            <a:extLst>
              <a:ext uri="{FF2B5EF4-FFF2-40B4-BE49-F238E27FC236}">
                <a16:creationId xmlns:a16="http://schemas.microsoft.com/office/drawing/2014/main" id="{49D5F146-BB0C-88F0-89B7-6122BA9F2175}"/>
              </a:ext>
            </a:extLst>
          </p:cNvPr>
          <p:cNvSpPr>
            <a:spLocks noGrp="1"/>
          </p:cNvSpPr>
          <p:nvPr>
            <p:ph type="pic" sz="quarter" idx="17"/>
          </p:nvPr>
        </p:nvSpPr>
        <p:spPr/>
        <p:txBody>
          <a:bodyPr/>
          <a:lstStyle/>
          <a:p>
            <a:endParaRPr lang="pt-BR"/>
          </a:p>
        </p:txBody>
      </p:sp>
      <p:sp>
        <p:nvSpPr>
          <p:cNvPr id="6" name="Espaço Reservado para Imagem 5">
            <a:extLst>
              <a:ext uri="{FF2B5EF4-FFF2-40B4-BE49-F238E27FC236}">
                <a16:creationId xmlns:a16="http://schemas.microsoft.com/office/drawing/2014/main" id="{5D5417B8-AE4B-ACCC-5FC4-AB6FFD8C1DEB}"/>
              </a:ext>
            </a:extLst>
          </p:cNvPr>
          <p:cNvSpPr>
            <a:spLocks noGrp="1"/>
          </p:cNvSpPr>
          <p:nvPr>
            <p:ph type="pic" sz="quarter" idx="16"/>
          </p:nvPr>
        </p:nvSpPr>
        <p:spPr/>
        <p:txBody>
          <a:bodyPr/>
          <a:lstStyle/>
          <a:p>
            <a:endParaRPr lang="pt-BR"/>
          </a:p>
        </p:txBody>
      </p:sp>
    </p:spTree>
    <p:extLst>
      <p:ext uri="{BB962C8B-B14F-4D97-AF65-F5344CB8AC3E}">
        <p14:creationId xmlns:p14="http://schemas.microsoft.com/office/powerpoint/2010/main" val="1449821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orma Livre: Forma 15">
            <a:extLst>
              <a:ext uri="{FF2B5EF4-FFF2-40B4-BE49-F238E27FC236}">
                <a16:creationId xmlns:a16="http://schemas.microsoft.com/office/drawing/2014/main" id="{5D7A9A68-BDAA-ED2E-362C-E142A33A7999}"/>
              </a:ext>
            </a:extLst>
          </p:cNvPr>
          <p:cNvSpPr/>
          <p:nvPr/>
        </p:nvSpPr>
        <p:spPr>
          <a:xfrm>
            <a:off x="5153498" y="0"/>
            <a:ext cx="3990501" cy="5143500"/>
          </a:xfrm>
          <a:custGeom>
            <a:avLst/>
            <a:gdLst>
              <a:gd name="connsiteX0" fmla="*/ 0 w 3990501"/>
              <a:gd name="connsiteY0" fmla="*/ 0 h 5143500"/>
              <a:gd name="connsiteX1" fmla="*/ 3990501 w 3990501"/>
              <a:gd name="connsiteY1" fmla="*/ 0 h 5143500"/>
              <a:gd name="connsiteX2" fmla="*/ 3990501 w 3990501"/>
              <a:gd name="connsiteY2" fmla="*/ 5143500 h 5143500"/>
              <a:gd name="connsiteX3" fmla="*/ 1690577 w 3990501"/>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3990501" h="5143500">
                <a:moveTo>
                  <a:pt x="0" y="0"/>
                </a:moveTo>
                <a:lnTo>
                  <a:pt x="3990501" y="0"/>
                </a:lnTo>
                <a:lnTo>
                  <a:pt x="3990501" y="5143500"/>
                </a:lnTo>
                <a:lnTo>
                  <a:pt x="1690577" y="51435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200" dirty="0">
              <a:latin typeface="Roboto" panose="02000000000000000000" pitchFamily="2" charset="0"/>
              <a:ea typeface="Roboto" panose="02000000000000000000" pitchFamily="2" charset="0"/>
            </a:endParaRPr>
          </a:p>
        </p:txBody>
      </p:sp>
      <p:sp>
        <p:nvSpPr>
          <p:cNvPr id="3" name="Espaço Reservado para Imagem 2">
            <a:extLst>
              <a:ext uri="{FF2B5EF4-FFF2-40B4-BE49-F238E27FC236}">
                <a16:creationId xmlns:a16="http://schemas.microsoft.com/office/drawing/2014/main" id="{8CE55826-00B1-8E7A-5425-7B4001FB0B6A}"/>
              </a:ext>
            </a:extLst>
          </p:cNvPr>
          <p:cNvSpPr>
            <a:spLocks noGrp="1"/>
          </p:cNvSpPr>
          <p:nvPr>
            <p:ph type="pic" sz="quarter" idx="16"/>
          </p:nvPr>
        </p:nvSpPr>
        <p:spPr/>
        <p:txBody>
          <a:bodyPr/>
          <a:lstStyle/>
          <a:p>
            <a:endParaRPr lang="pt-BR"/>
          </a:p>
        </p:txBody>
      </p:sp>
      <p:sp>
        <p:nvSpPr>
          <p:cNvPr id="10" name="TextBox 9">
            <a:extLst>
              <a:ext uri="{FF2B5EF4-FFF2-40B4-BE49-F238E27FC236}">
                <a16:creationId xmlns:a16="http://schemas.microsoft.com/office/drawing/2014/main" id="{1D1CD83E-942B-1D4D-963D-22BCC1ACD1BA}"/>
              </a:ext>
            </a:extLst>
          </p:cNvPr>
          <p:cNvSpPr txBox="1"/>
          <p:nvPr/>
        </p:nvSpPr>
        <p:spPr>
          <a:xfrm>
            <a:off x="859531" y="1343850"/>
            <a:ext cx="3572316" cy="769441"/>
          </a:xfrm>
          <a:prstGeom prst="rect">
            <a:avLst/>
          </a:prstGeom>
          <a:noFill/>
        </p:spPr>
        <p:txBody>
          <a:bodyPr wrap="square" rtlCol="0">
            <a:spAutoFit/>
          </a:bodyPr>
          <a:lstStyle>
            <a:defPPr>
              <a:defRPr lang="en-US"/>
            </a:defPPr>
            <a:lvl1pPr defTabSz="685800">
              <a:defRPr sz="4400" b="1" spc="-225">
                <a:solidFill>
                  <a:schemeClr val="accent1"/>
                </a:solidFill>
                <a:latin typeface="+mj-lt"/>
                <a:ea typeface="Roboto" panose="02000000000000000000" pitchFamily="2" charset="0"/>
              </a:defRPr>
            </a:lvl1pPr>
          </a:lstStyle>
          <a:p>
            <a:r>
              <a:rPr lang="pt-BR" dirty="0"/>
              <a:t>Sobre mim</a:t>
            </a:r>
          </a:p>
        </p:txBody>
      </p:sp>
      <p:sp>
        <p:nvSpPr>
          <p:cNvPr id="4" name="TextBox 14">
            <a:extLst>
              <a:ext uri="{FF2B5EF4-FFF2-40B4-BE49-F238E27FC236}">
                <a16:creationId xmlns:a16="http://schemas.microsoft.com/office/drawing/2014/main" id="{A87A8CB1-3DD3-75C7-B9F3-8C4AF6BF99F4}"/>
              </a:ext>
            </a:extLst>
          </p:cNvPr>
          <p:cNvSpPr txBox="1"/>
          <p:nvPr/>
        </p:nvSpPr>
        <p:spPr>
          <a:xfrm>
            <a:off x="859531" y="2113291"/>
            <a:ext cx="3502919" cy="1686359"/>
          </a:xfrm>
          <a:prstGeom prst="rect">
            <a:avLst/>
          </a:prstGeom>
          <a:noFill/>
        </p:spPr>
        <p:txBody>
          <a:bodyPr wrap="square" rtlCol="0">
            <a:spAutoFit/>
          </a:bodyPr>
          <a:lstStyle/>
          <a:p>
            <a:pPr defTabSz="685800">
              <a:lnSpc>
                <a:spcPct val="150000"/>
              </a:lnSpc>
            </a:pPr>
            <a:r>
              <a:rPr lang="pt-BR" sz="1000" dirty="0">
                <a:solidFill>
                  <a:schemeClr val="tx1">
                    <a:lumMod val="85000"/>
                    <a:lumOff val="15000"/>
                  </a:schemeClr>
                </a:solidFill>
                <a:latin typeface="+mj-lt"/>
                <a:ea typeface="Roboto" panose="02000000000000000000" pitchFamily="2" charset="0"/>
              </a:rPr>
              <a:t>Olá! Meu nome é </a:t>
            </a:r>
            <a:r>
              <a:rPr lang="pt-BR" sz="1000" b="1" dirty="0">
                <a:solidFill>
                  <a:schemeClr val="tx1">
                    <a:lumMod val="85000"/>
                    <a:lumOff val="15000"/>
                  </a:schemeClr>
                </a:solidFill>
                <a:latin typeface="+mj-lt"/>
                <a:ea typeface="Roboto" panose="02000000000000000000" pitchFamily="2" charset="0"/>
              </a:rPr>
              <a:t>[seu nome]</a:t>
            </a:r>
            <a:r>
              <a:rPr lang="pt-BR" sz="1000" dirty="0">
                <a:solidFill>
                  <a:schemeClr val="tx1">
                    <a:lumMod val="85000"/>
                    <a:lumOff val="15000"/>
                  </a:schemeClr>
                </a:solidFill>
                <a:latin typeface="+mj-lt"/>
                <a:ea typeface="Roboto" panose="02000000000000000000" pitchFamily="2" charset="0"/>
              </a:rPr>
              <a:t>, sou [</a:t>
            </a:r>
            <a:r>
              <a:rPr lang="pt-BR" sz="1000" b="1" dirty="0">
                <a:solidFill>
                  <a:schemeClr val="tx1">
                    <a:lumMod val="85000"/>
                    <a:lumOff val="15000"/>
                  </a:schemeClr>
                </a:solidFill>
                <a:latin typeface="+mj-lt"/>
                <a:ea typeface="Roboto" panose="02000000000000000000" pitchFamily="2" charset="0"/>
              </a:rPr>
              <a:t>sua profissão ou formação]</a:t>
            </a:r>
            <a:r>
              <a:rPr lang="pt-BR" sz="1000" dirty="0">
                <a:solidFill>
                  <a:schemeClr val="tx1">
                    <a:lumMod val="85000"/>
                    <a:lumOff val="15000"/>
                  </a:schemeClr>
                </a:solidFill>
                <a:latin typeface="+mj-lt"/>
                <a:ea typeface="Roboto" panose="02000000000000000000" pitchFamily="2" charset="0"/>
              </a:rPr>
              <a:t> e </a:t>
            </a:r>
            <a:r>
              <a:rPr lang="pt-BR" sz="1000" b="1" dirty="0">
                <a:solidFill>
                  <a:schemeClr val="tx1">
                    <a:lumMod val="85000"/>
                    <a:lumOff val="15000"/>
                  </a:schemeClr>
                </a:solidFill>
                <a:latin typeface="+mj-lt"/>
                <a:ea typeface="Roboto" panose="02000000000000000000" pitchFamily="2" charset="0"/>
              </a:rPr>
              <a:t>tenho [X anos/meses] </a:t>
            </a:r>
            <a:r>
              <a:rPr lang="pt-BR" sz="1000" dirty="0">
                <a:solidFill>
                  <a:schemeClr val="tx1">
                    <a:lumMod val="85000"/>
                    <a:lumOff val="15000"/>
                  </a:schemeClr>
                </a:solidFill>
                <a:latin typeface="+mj-lt"/>
                <a:ea typeface="Roboto" panose="02000000000000000000" pitchFamily="2" charset="0"/>
              </a:rPr>
              <a:t>de experiência no mercado de </a:t>
            </a:r>
            <a:r>
              <a:rPr lang="pt-BR" sz="1000" b="1" dirty="0">
                <a:solidFill>
                  <a:schemeClr val="tx1">
                    <a:lumMod val="85000"/>
                    <a:lumOff val="15000"/>
                  </a:schemeClr>
                </a:solidFill>
                <a:latin typeface="+mj-lt"/>
                <a:ea typeface="Roboto" panose="02000000000000000000" pitchFamily="2" charset="0"/>
              </a:rPr>
              <a:t>[sua área de atuação]. </a:t>
            </a:r>
          </a:p>
          <a:p>
            <a:pPr defTabSz="685800">
              <a:lnSpc>
                <a:spcPct val="150000"/>
              </a:lnSpc>
            </a:pPr>
            <a:endParaRPr lang="pt-BR" sz="1000" dirty="0">
              <a:solidFill>
                <a:schemeClr val="tx1">
                  <a:lumMod val="85000"/>
                  <a:lumOff val="15000"/>
                </a:schemeClr>
              </a:solidFill>
              <a:latin typeface="+mj-lt"/>
              <a:ea typeface="Roboto" panose="02000000000000000000" pitchFamily="2" charset="0"/>
            </a:endParaRPr>
          </a:p>
          <a:p>
            <a:pPr defTabSz="685800">
              <a:lnSpc>
                <a:spcPct val="150000"/>
              </a:lnSpc>
            </a:pPr>
            <a:r>
              <a:rPr lang="pt-BR" sz="1000" dirty="0">
                <a:solidFill>
                  <a:schemeClr val="tx1">
                    <a:lumMod val="85000"/>
                    <a:lumOff val="15000"/>
                  </a:schemeClr>
                </a:solidFill>
                <a:latin typeface="+mj-lt"/>
                <a:ea typeface="Roboto" panose="02000000000000000000" pitchFamily="2" charset="0"/>
              </a:rPr>
              <a:t>Sou completamente apaixonado(a) pela minha profissão e estou aqui para </a:t>
            </a:r>
            <a:r>
              <a:rPr lang="pt-BR" sz="1000" b="1" dirty="0">
                <a:solidFill>
                  <a:schemeClr val="tx1">
                    <a:lumMod val="85000"/>
                    <a:lumOff val="15000"/>
                  </a:schemeClr>
                </a:solidFill>
                <a:latin typeface="+mj-lt"/>
                <a:ea typeface="Roboto" panose="02000000000000000000" pitchFamily="2" charset="0"/>
              </a:rPr>
              <a:t>[escreva a transformação que você gera nos seus clientes]. </a:t>
            </a:r>
          </a:p>
        </p:txBody>
      </p:sp>
      <p:sp>
        <p:nvSpPr>
          <p:cNvPr id="6" name="Retângulo 5">
            <a:extLst>
              <a:ext uri="{FF2B5EF4-FFF2-40B4-BE49-F238E27FC236}">
                <a16:creationId xmlns:a16="http://schemas.microsoft.com/office/drawing/2014/main" id="{B9E5FED8-124F-9C23-F9B0-F3E92759A8A3}"/>
              </a:ext>
            </a:extLst>
          </p:cNvPr>
          <p:cNvSpPr/>
          <p:nvPr/>
        </p:nvSpPr>
        <p:spPr>
          <a:xfrm>
            <a:off x="0" y="0"/>
            <a:ext cx="200025"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latin typeface="Roboto" panose="02000000000000000000" pitchFamily="2" charset="0"/>
              <a:ea typeface="Roboto" panose="02000000000000000000" pitchFamily="2" charset="0"/>
            </a:endParaRPr>
          </a:p>
        </p:txBody>
      </p:sp>
      <p:cxnSp>
        <p:nvCxnSpPr>
          <p:cNvPr id="21" name="Straight Connector 35">
            <a:extLst>
              <a:ext uri="{FF2B5EF4-FFF2-40B4-BE49-F238E27FC236}">
                <a16:creationId xmlns:a16="http://schemas.microsoft.com/office/drawing/2014/main" id="{7F1D178A-73E3-FCF5-0AC6-62E1737CA4F2}"/>
              </a:ext>
            </a:extLst>
          </p:cNvPr>
          <p:cNvCxnSpPr>
            <a:cxnSpLocks/>
          </p:cNvCxnSpPr>
          <p:nvPr/>
        </p:nvCxnSpPr>
        <p:spPr>
          <a:xfrm flipH="1" flipV="1">
            <a:off x="6038850" y="4258949"/>
            <a:ext cx="266700" cy="760726"/>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Straight Connector 35">
            <a:extLst>
              <a:ext uri="{FF2B5EF4-FFF2-40B4-BE49-F238E27FC236}">
                <a16:creationId xmlns:a16="http://schemas.microsoft.com/office/drawing/2014/main" id="{1056BEF2-FDC9-695A-0324-3955E479116D}"/>
              </a:ext>
            </a:extLst>
          </p:cNvPr>
          <p:cNvCxnSpPr>
            <a:cxnSpLocks/>
          </p:cNvCxnSpPr>
          <p:nvPr/>
        </p:nvCxnSpPr>
        <p:spPr>
          <a:xfrm flipH="1" flipV="1">
            <a:off x="5010623" y="104775"/>
            <a:ext cx="571027" cy="1628775"/>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632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aixaDeTexto 16">
            <a:extLst>
              <a:ext uri="{FF2B5EF4-FFF2-40B4-BE49-F238E27FC236}">
                <a16:creationId xmlns:a16="http://schemas.microsoft.com/office/drawing/2014/main" id="{8CAB82E5-E4F4-42F4-AB26-B8912B38E1B0}"/>
              </a:ext>
            </a:extLst>
          </p:cNvPr>
          <p:cNvSpPr txBox="1"/>
          <p:nvPr/>
        </p:nvSpPr>
        <p:spPr>
          <a:xfrm>
            <a:off x="381000" y="3641339"/>
            <a:ext cx="2004536" cy="998222"/>
          </a:xfrm>
          <a:prstGeom prst="rect">
            <a:avLst/>
          </a:prstGeom>
          <a:noFill/>
        </p:spPr>
        <p:txBody>
          <a:bodyPr wrap="square">
            <a:spAutoFit/>
          </a:bodyPr>
          <a:lstStyle/>
          <a:p>
            <a:pPr>
              <a:lnSpc>
                <a:spcPct val="150000"/>
              </a:lnSpc>
            </a:pPr>
            <a:r>
              <a:rPr lang="pt-BR" sz="800" b="0" i="0" dirty="0">
                <a:solidFill>
                  <a:schemeClr val="tx1">
                    <a:lumMod val="85000"/>
                    <a:lumOff val="15000"/>
                  </a:schemeClr>
                </a:solidFill>
                <a:effectLst/>
                <a:latin typeface="+mj-lt"/>
                <a:ea typeface="Roboto" panose="02000000000000000000" pitchFamily="2" charset="0"/>
              </a:rPr>
              <a:t>Texto do slide escrito aqui texto do slide escrito aqui texto do slide escrito aqui texto do slide escrito aqui texto do slide escrito aqui texto do slide escrito aqui</a:t>
            </a:r>
          </a:p>
        </p:txBody>
      </p:sp>
      <p:sp>
        <p:nvSpPr>
          <p:cNvPr id="14" name="CaixaDeTexto 13">
            <a:extLst>
              <a:ext uri="{FF2B5EF4-FFF2-40B4-BE49-F238E27FC236}">
                <a16:creationId xmlns:a16="http://schemas.microsoft.com/office/drawing/2014/main" id="{CC041C8C-BBF9-43C7-B697-6944BB3FD122}"/>
              </a:ext>
            </a:extLst>
          </p:cNvPr>
          <p:cNvSpPr txBox="1"/>
          <p:nvPr/>
        </p:nvSpPr>
        <p:spPr>
          <a:xfrm>
            <a:off x="2482850" y="3641339"/>
            <a:ext cx="2004536" cy="998222"/>
          </a:xfrm>
          <a:prstGeom prst="rect">
            <a:avLst/>
          </a:prstGeom>
          <a:noFill/>
        </p:spPr>
        <p:txBody>
          <a:bodyPr wrap="square">
            <a:spAutoFit/>
          </a:bodyPr>
          <a:lstStyle/>
          <a:p>
            <a:pPr>
              <a:lnSpc>
                <a:spcPct val="150000"/>
              </a:lnSpc>
            </a:pPr>
            <a:r>
              <a:rPr lang="pt-BR" sz="800" b="0" i="0" dirty="0">
                <a:solidFill>
                  <a:schemeClr val="tx1">
                    <a:lumMod val="85000"/>
                    <a:lumOff val="15000"/>
                  </a:schemeClr>
                </a:solidFill>
                <a:effectLst/>
                <a:latin typeface="+mj-lt"/>
                <a:ea typeface="Roboto" panose="02000000000000000000" pitchFamily="2" charset="0"/>
              </a:rPr>
              <a:t>Texto do slide escrito aqui texto do slide escrito aqui texto do slide escrito aqui texto do slide escrito aqui texto do slide escrito aqui texto do slide escrito aqui</a:t>
            </a:r>
          </a:p>
        </p:txBody>
      </p:sp>
      <p:sp>
        <p:nvSpPr>
          <p:cNvPr id="18" name="CaixaDeTexto 17">
            <a:extLst>
              <a:ext uri="{FF2B5EF4-FFF2-40B4-BE49-F238E27FC236}">
                <a16:creationId xmlns:a16="http://schemas.microsoft.com/office/drawing/2014/main" id="{B38EB632-826C-4BFC-AD28-5D3DC2167E63}"/>
              </a:ext>
            </a:extLst>
          </p:cNvPr>
          <p:cNvSpPr txBox="1"/>
          <p:nvPr/>
        </p:nvSpPr>
        <p:spPr>
          <a:xfrm>
            <a:off x="4584700" y="3641339"/>
            <a:ext cx="2004536" cy="998222"/>
          </a:xfrm>
          <a:prstGeom prst="rect">
            <a:avLst/>
          </a:prstGeom>
          <a:noFill/>
        </p:spPr>
        <p:txBody>
          <a:bodyPr wrap="square">
            <a:spAutoFit/>
          </a:bodyPr>
          <a:lstStyle/>
          <a:p>
            <a:pPr>
              <a:lnSpc>
                <a:spcPct val="150000"/>
              </a:lnSpc>
            </a:pPr>
            <a:r>
              <a:rPr lang="pt-BR" sz="800" b="0" i="0" dirty="0">
                <a:solidFill>
                  <a:schemeClr val="tx1">
                    <a:lumMod val="85000"/>
                    <a:lumOff val="15000"/>
                  </a:schemeClr>
                </a:solidFill>
                <a:effectLst/>
                <a:latin typeface="+mj-lt"/>
                <a:ea typeface="Roboto" panose="02000000000000000000" pitchFamily="2" charset="0"/>
              </a:rPr>
              <a:t>Texto do slide escrito aqui texto do slide escrito aqui texto do slide escrito aqui texto do slide escrito aqui texto do slide escrito aqui texto do slide escrito aqui</a:t>
            </a:r>
          </a:p>
        </p:txBody>
      </p:sp>
      <p:sp>
        <p:nvSpPr>
          <p:cNvPr id="19" name="CaixaDeTexto 18">
            <a:extLst>
              <a:ext uri="{FF2B5EF4-FFF2-40B4-BE49-F238E27FC236}">
                <a16:creationId xmlns:a16="http://schemas.microsoft.com/office/drawing/2014/main" id="{6E0EC026-AAB6-4744-A7D1-9206CC1B9714}"/>
              </a:ext>
            </a:extLst>
          </p:cNvPr>
          <p:cNvSpPr txBox="1"/>
          <p:nvPr/>
        </p:nvSpPr>
        <p:spPr>
          <a:xfrm>
            <a:off x="6686550" y="3641339"/>
            <a:ext cx="2004536" cy="998222"/>
          </a:xfrm>
          <a:prstGeom prst="rect">
            <a:avLst/>
          </a:prstGeom>
          <a:noFill/>
        </p:spPr>
        <p:txBody>
          <a:bodyPr wrap="square">
            <a:spAutoFit/>
          </a:bodyPr>
          <a:lstStyle/>
          <a:p>
            <a:pPr>
              <a:lnSpc>
                <a:spcPct val="150000"/>
              </a:lnSpc>
            </a:pPr>
            <a:r>
              <a:rPr lang="pt-BR" sz="800" b="0" i="0" dirty="0">
                <a:solidFill>
                  <a:schemeClr val="tx1">
                    <a:lumMod val="85000"/>
                    <a:lumOff val="15000"/>
                  </a:schemeClr>
                </a:solidFill>
                <a:effectLst/>
                <a:latin typeface="+mj-lt"/>
                <a:ea typeface="Roboto" panose="02000000000000000000" pitchFamily="2" charset="0"/>
              </a:rPr>
              <a:t>Texto do slide escrito aqui texto do slide escrito aqui texto do slide escrito aqui texto do slide escrito aqui texto do slide escrito aqui texto do slide escrito aqui</a:t>
            </a:r>
          </a:p>
        </p:txBody>
      </p:sp>
      <p:sp>
        <p:nvSpPr>
          <p:cNvPr id="3" name="CaixaDeTexto 2">
            <a:extLst>
              <a:ext uri="{FF2B5EF4-FFF2-40B4-BE49-F238E27FC236}">
                <a16:creationId xmlns:a16="http://schemas.microsoft.com/office/drawing/2014/main" id="{A73AFAA9-6785-296B-9D74-C5708CE8AC2C}"/>
              </a:ext>
            </a:extLst>
          </p:cNvPr>
          <p:cNvSpPr txBox="1"/>
          <p:nvPr/>
        </p:nvSpPr>
        <p:spPr>
          <a:xfrm>
            <a:off x="1704975" y="473486"/>
            <a:ext cx="5734050" cy="769441"/>
          </a:xfrm>
          <a:prstGeom prst="rect">
            <a:avLst/>
          </a:prstGeom>
          <a:noFill/>
        </p:spPr>
        <p:txBody>
          <a:bodyPr wrap="square" rtlCol="0">
            <a:spAutoFit/>
          </a:bodyPr>
          <a:lstStyle>
            <a:defPPr>
              <a:defRPr lang="en-US"/>
            </a:defPPr>
            <a:lvl1pPr defTabSz="685800">
              <a:defRPr sz="4400" b="1" spc="-225">
                <a:solidFill>
                  <a:schemeClr val="accent1"/>
                </a:solidFill>
                <a:latin typeface="+mj-lt"/>
                <a:ea typeface="Roboto" panose="02000000000000000000" pitchFamily="2" charset="0"/>
              </a:defRPr>
            </a:lvl1pPr>
          </a:lstStyle>
          <a:p>
            <a:pPr algn="ctr"/>
            <a:r>
              <a:rPr lang="pt-BR" dirty="0"/>
              <a:t>Nome do projeto</a:t>
            </a:r>
          </a:p>
        </p:txBody>
      </p:sp>
      <p:sp>
        <p:nvSpPr>
          <p:cNvPr id="2" name="Espaço Reservado para Imagem 1">
            <a:extLst>
              <a:ext uri="{FF2B5EF4-FFF2-40B4-BE49-F238E27FC236}">
                <a16:creationId xmlns:a16="http://schemas.microsoft.com/office/drawing/2014/main" id="{9B083EAD-98D0-4C88-21EB-A0D225C51152}"/>
              </a:ext>
            </a:extLst>
          </p:cNvPr>
          <p:cNvSpPr>
            <a:spLocks noGrp="1"/>
          </p:cNvSpPr>
          <p:nvPr>
            <p:ph type="pic" sz="quarter" idx="17"/>
          </p:nvPr>
        </p:nvSpPr>
        <p:spPr/>
        <p:txBody>
          <a:bodyPr/>
          <a:lstStyle/>
          <a:p>
            <a:endParaRPr lang="pt-BR"/>
          </a:p>
        </p:txBody>
      </p:sp>
      <p:sp>
        <p:nvSpPr>
          <p:cNvPr id="4" name="Espaço Reservado para Imagem 3">
            <a:extLst>
              <a:ext uri="{FF2B5EF4-FFF2-40B4-BE49-F238E27FC236}">
                <a16:creationId xmlns:a16="http://schemas.microsoft.com/office/drawing/2014/main" id="{66A71204-D1B6-E69A-E04E-D8DBBDEED8E5}"/>
              </a:ext>
            </a:extLst>
          </p:cNvPr>
          <p:cNvSpPr>
            <a:spLocks noGrp="1"/>
          </p:cNvSpPr>
          <p:nvPr>
            <p:ph type="pic" sz="quarter" idx="18"/>
          </p:nvPr>
        </p:nvSpPr>
        <p:spPr/>
        <p:txBody>
          <a:bodyPr/>
          <a:lstStyle/>
          <a:p>
            <a:endParaRPr lang="pt-BR"/>
          </a:p>
        </p:txBody>
      </p:sp>
      <p:sp>
        <p:nvSpPr>
          <p:cNvPr id="5" name="Espaço Reservado para Imagem 4">
            <a:extLst>
              <a:ext uri="{FF2B5EF4-FFF2-40B4-BE49-F238E27FC236}">
                <a16:creationId xmlns:a16="http://schemas.microsoft.com/office/drawing/2014/main" id="{F3B8E448-C5F5-866A-71E7-BF18AF752589}"/>
              </a:ext>
            </a:extLst>
          </p:cNvPr>
          <p:cNvSpPr>
            <a:spLocks noGrp="1"/>
          </p:cNvSpPr>
          <p:nvPr>
            <p:ph type="pic" sz="quarter" idx="19"/>
          </p:nvPr>
        </p:nvSpPr>
        <p:spPr/>
        <p:txBody>
          <a:bodyPr/>
          <a:lstStyle/>
          <a:p>
            <a:endParaRPr lang="pt-BR"/>
          </a:p>
        </p:txBody>
      </p:sp>
      <p:sp>
        <p:nvSpPr>
          <p:cNvPr id="6" name="Espaço Reservado para Imagem 5">
            <a:extLst>
              <a:ext uri="{FF2B5EF4-FFF2-40B4-BE49-F238E27FC236}">
                <a16:creationId xmlns:a16="http://schemas.microsoft.com/office/drawing/2014/main" id="{21D6525C-82F5-A708-7F7C-87C5321D6564}"/>
              </a:ext>
            </a:extLst>
          </p:cNvPr>
          <p:cNvSpPr>
            <a:spLocks noGrp="1"/>
          </p:cNvSpPr>
          <p:nvPr>
            <p:ph type="pic" sz="quarter" idx="20"/>
          </p:nvPr>
        </p:nvSpPr>
        <p:spPr/>
        <p:txBody>
          <a:bodyPr/>
          <a:lstStyle/>
          <a:p>
            <a:endParaRPr lang="pt-BR"/>
          </a:p>
        </p:txBody>
      </p:sp>
    </p:spTree>
    <p:extLst>
      <p:ext uri="{BB962C8B-B14F-4D97-AF65-F5344CB8AC3E}">
        <p14:creationId xmlns:p14="http://schemas.microsoft.com/office/powerpoint/2010/main" val="210577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ixaDeTexto 9">
            <a:extLst>
              <a:ext uri="{FF2B5EF4-FFF2-40B4-BE49-F238E27FC236}">
                <a16:creationId xmlns:a16="http://schemas.microsoft.com/office/drawing/2014/main" id="{FF500396-A9C1-4A31-B49A-EB8496DBD039}"/>
              </a:ext>
            </a:extLst>
          </p:cNvPr>
          <p:cNvSpPr txBox="1"/>
          <p:nvPr/>
        </p:nvSpPr>
        <p:spPr>
          <a:xfrm>
            <a:off x="5271011" y="873536"/>
            <a:ext cx="3711064" cy="584775"/>
          </a:xfrm>
          <a:prstGeom prst="rect">
            <a:avLst/>
          </a:prstGeom>
          <a:noFill/>
        </p:spPr>
        <p:txBody>
          <a:bodyPr wrap="square" rtlCol="0">
            <a:spAutoFit/>
          </a:bodyPr>
          <a:lstStyle>
            <a:defPPr>
              <a:defRPr lang="en-US"/>
            </a:defPPr>
            <a:lvl1pPr defTabSz="685800">
              <a:defRPr sz="2800" b="1" spc="-150">
                <a:solidFill>
                  <a:schemeClr val="accent1"/>
                </a:solidFill>
                <a:latin typeface="+mj-lt"/>
                <a:ea typeface="Roboto" panose="02000000000000000000" pitchFamily="2" charset="0"/>
              </a:defRPr>
            </a:lvl1pPr>
          </a:lstStyle>
          <a:p>
            <a:r>
              <a:rPr lang="pt-BR" dirty="0"/>
              <a:t>Nome do projeto</a:t>
            </a:r>
          </a:p>
        </p:txBody>
      </p:sp>
      <p:sp>
        <p:nvSpPr>
          <p:cNvPr id="13" name="CaixaDeTexto 12">
            <a:extLst>
              <a:ext uri="{FF2B5EF4-FFF2-40B4-BE49-F238E27FC236}">
                <a16:creationId xmlns:a16="http://schemas.microsoft.com/office/drawing/2014/main" id="{5F3D3235-4478-4C24-A7AA-22910D91EBAA}"/>
              </a:ext>
            </a:extLst>
          </p:cNvPr>
          <p:cNvSpPr txBox="1"/>
          <p:nvPr/>
        </p:nvSpPr>
        <p:spPr>
          <a:xfrm>
            <a:off x="5810864" y="1745795"/>
            <a:ext cx="3046307" cy="767390"/>
          </a:xfrm>
          <a:prstGeom prst="rect">
            <a:avLst/>
          </a:prstGeom>
          <a:noFill/>
        </p:spPr>
        <p:txBody>
          <a:bodyPr wrap="square" anchor="ctr">
            <a:spAutoFit/>
          </a:bodyPr>
          <a:lstStyle/>
          <a:p>
            <a:pPr>
              <a:lnSpc>
                <a:spcPct val="150000"/>
              </a:lnSpc>
            </a:pPr>
            <a:r>
              <a:rPr lang="pt-BR" sz="1400" b="1" i="0" dirty="0">
                <a:solidFill>
                  <a:schemeClr val="accent6"/>
                </a:solidFill>
                <a:effectLst/>
                <a:latin typeface="+mj-lt"/>
                <a:ea typeface="Roboto" panose="02000000000000000000" pitchFamily="2" charset="0"/>
              </a:rPr>
              <a:t>Título da informação</a:t>
            </a:r>
          </a:p>
          <a:p>
            <a:pPr>
              <a:lnSpc>
                <a:spcPct val="150000"/>
              </a:lnSpc>
            </a:pPr>
            <a:r>
              <a:rPr lang="pt-BR" sz="800" b="0" i="0" dirty="0">
                <a:solidFill>
                  <a:schemeClr val="accent6"/>
                </a:solidFill>
                <a:effectLst/>
                <a:latin typeface="+mj-lt"/>
                <a:ea typeface="Roboto" panose="02000000000000000000" pitchFamily="2" charset="0"/>
              </a:rPr>
              <a:t>Texto do slide escrito aqui texto do slide escrito aqui texto do slide escrito aqui texto do slide escrito aqui</a:t>
            </a:r>
          </a:p>
        </p:txBody>
      </p:sp>
      <p:sp>
        <p:nvSpPr>
          <p:cNvPr id="22" name="CaixaDeTexto 21">
            <a:extLst>
              <a:ext uri="{FF2B5EF4-FFF2-40B4-BE49-F238E27FC236}">
                <a16:creationId xmlns:a16="http://schemas.microsoft.com/office/drawing/2014/main" id="{8560CD57-30E5-45C8-9EC2-B0A98E87E71B}"/>
              </a:ext>
            </a:extLst>
          </p:cNvPr>
          <p:cNvSpPr txBox="1"/>
          <p:nvPr/>
        </p:nvSpPr>
        <p:spPr>
          <a:xfrm>
            <a:off x="5271011" y="1742622"/>
            <a:ext cx="433386" cy="707886"/>
          </a:xfrm>
          <a:prstGeom prst="rect">
            <a:avLst/>
          </a:prstGeom>
          <a:noFill/>
        </p:spPr>
        <p:txBody>
          <a:bodyPr wrap="square" rtlCol="0" anchor="ctr">
            <a:spAutoFit/>
          </a:bodyPr>
          <a:lstStyle/>
          <a:p>
            <a:r>
              <a:rPr lang="pt-BR" sz="4000" b="1" dirty="0">
                <a:solidFill>
                  <a:schemeClr val="accent1"/>
                </a:solidFill>
                <a:latin typeface="+mj-lt"/>
                <a:ea typeface="Roboto" panose="02000000000000000000" pitchFamily="2" charset="0"/>
              </a:rPr>
              <a:t>1</a:t>
            </a:r>
          </a:p>
        </p:txBody>
      </p:sp>
      <p:sp>
        <p:nvSpPr>
          <p:cNvPr id="23" name="CaixaDeTexto 22">
            <a:extLst>
              <a:ext uri="{FF2B5EF4-FFF2-40B4-BE49-F238E27FC236}">
                <a16:creationId xmlns:a16="http://schemas.microsoft.com/office/drawing/2014/main" id="{7384C03A-50CC-41AE-BBE2-4781BD766C14}"/>
              </a:ext>
            </a:extLst>
          </p:cNvPr>
          <p:cNvSpPr txBox="1"/>
          <p:nvPr/>
        </p:nvSpPr>
        <p:spPr>
          <a:xfrm>
            <a:off x="5810864" y="2719850"/>
            <a:ext cx="3046307" cy="767390"/>
          </a:xfrm>
          <a:prstGeom prst="rect">
            <a:avLst/>
          </a:prstGeom>
          <a:noFill/>
        </p:spPr>
        <p:txBody>
          <a:bodyPr wrap="square" anchor="ctr">
            <a:spAutoFit/>
          </a:bodyPr>
          <a:lstStyle/>
          <a:p>
            <a:pPr>
              <a:lnSpc>
                <a:spcPct val="150000"/>
              </a:lnSpc>
            </a:pPr>
            <a:r>
              <a:rPr lang="pt-BR" sz="1400" b="1" i="0" dirty="0">
                <a:solidFill>
                  <a:schemeClr val="accent6"/>
                </a:solidFill>
                <a:effectLst/>
                <a:latin typeface="+mj-lt"/>
                <a:ea typeface="Roboto" panose="02000000000000000000" pitchFamily="2" charset="0"/>
              </a:rPr>
              <a:t>Título da informação</a:t>
            </a:r>
          </a:p>
          <a:p>
            <a:pPr>
              <a:lnSpc>
                <a:spcPct val="150000"/>
              </a:lnSpc>
            </a:pPr>
            <a:r>
              <a:rPr lang="pt-BR" sz="800" dirty="0">
                <a:solidFill>
                  <a:schemeClr val="accent6"/>
                </a:solidFill>
                <a:latin typeface="+mj-lt"/>
                <a:ea typeface="Roboto" panose="02000000000000000000" pitchFamily="2" charset="0"/>
              </a:rPr>
              <a:t>Texto do slide escrito aqui texto do slide escrito aqui texto do slide escrito aqui texto do slide escrito aqui</a:t>
            </a:r>
          </a:p>
        </p:txBody>
      </p:sp>
      <p:sp>
        <p:nvSpPr>
          <p:cNvPr id="24" name="CaixaDeTexto 23">
            <a:extLst>
              <a:ext uri="{FF2B5EF4-FFF2-40B4-BE49-F238E27FC236}">
                <a16:creationId xmlns:a16="http://schemas.microsoft.com/office/drawing/2014/main" id="{4969D5F7-8109-4558-81C4-3696BC229F48}"/>
              </a:ext>
            </a:extLst>
          </p:cNvPr>
          <p:cNvSpPr txBox="1"/>
          <p:nvPr/>
        </p:nvSpPr>
        <p:spPr>
          <a:xfrm>
            <a:off x="5271011" y="2760922"/>
            <a:ext cx="433386" cy="707886"/>
          </a:xfrm>
          <a:prstGeom prst="rect">
            <a:avLst/>
          </a:prstGeom>
          <a:noFill/>
        </p:spPr>
        <p:txBody>
          <a:bodyPr wrap="square" rtlCol="0" anchor="ctr">
            <a:spAutoFit/>
          </a:bodyPr>
          <a:lstStyle/>
          <a:p>
            <a:r>
              <a:rPr lang="pt-BR" sz="4000" b="1" dirty="0">
                <a:solidFill>
                  <a:schemeClr val="accent1"/>
                </a:solidFill>
                <a:latin typeface="+mj-lt"/>
                <a:ea typeface="Roboto" panose="02000000000000000000" pitchFamily="2" charset="0"/>
              </a:rPr>
              <a:t>2</a:t>
            </a:r>
          </a:p>
        </p:txBody>
      </p:sp>
      <p:sp>
        <p:nvSpPr>
          <p:cNvPr id="25" name="CaixaDeTexto 24">
            <a:extLst>
              <a:ext uri="{FF2B5EF4-FFF2-40B4-BE49-F238E27FC236}">
                <a16:creationId xmlns:a16="http://schemas.microsoft.com/office/drawing/2014/main" id="{2B8C2A79-AC09-4F27-AE2D-3B832FCBA8CC}"/>
              </a:ext>
            </a:extLst>
          </p:cNvPr>
          <p:cNvSpPr txBox="1"/>
          <p:nvPr/>
        </p:nvSpPr>
        <p:spPr>
          <a:xfrm>
            <a:off x="5810864" y="3693906"/>
            <a:ext cx="3046307" cy="767390"/>
          </a:xfrm>
          <a:prstGeom prst="rect">
            <a:avLst/>
          </a:prstGeom>
          <a:noFill/>
        </p:spPr>
        <p:txBody>
          <a:bodyPr wrap="square" anchor="ctr">
            <a:spAutoFit/>
          </a:bodyPr>
          <a:lstStyle/>
          <a:p>
            <a:pPr>
              <a:lnSpc>
                <a:spcPct val="150000"/>
              </a:lnSpc>
            </a:pPr>
            <a:r>
              <a:rPr lang="pt-BR" sz="1400" b="1" i="0" dirty="0">
                <a:solidFill>
                  <a:schemeClr val="accent6"/>
                </a:solidFill>
                <a:effectLst/>
                <a:latin typeface="+mj-lt"/>
                <a:ea typeface="Roboto" panose="02000000000000000000" pitchFamily="2" charset="0"/>
              </a:rPr>
              <a:t>Título da informação</a:t>
            </a:r>
          </a:p>
          <a:p>
            <a:pPr>
              <a:lnSpc>
                <a:spcPct val="150000"/>
              </a:lnSpc>
            </a:pPr>
            <a:r>
              <a:rPr lang="pt-BR" sz="800" dirty="0">
                <a:solidFill>
                  <a:schemeClr val="accent6"/>
                </a:solidFill>
                <a:latin typeface="+mj-lt"/>
                <a:ea typeface="Roboto" panose="02000000000000000000" pitchFamily="2" charset="0"/>
              </a:rPr>
              <a:t>Texto do slide escrito aqui texto do slide escrito aqui texto do slide escrito aqui texto do slide escrito aqui</a:t>
            </a:r>
          </a:p>
        </p:txBody>
      </p:sp>
      <p:sp>
        <p:nvSpPr>
          <p:cNvPr id="26" name="CaixaDeTexto 25">
            <a:extLst>
              <a:ext uri="{FF2B5EF4-FFF2-40B4-BE49-F238E27FC236}">
                <a16:creationId xmlns:a16="http://schemas.microsoft.com/office/drawing/2014/main" id="{1ABB422C-3745-4E9B-8204-F9B66943279C}"/>
              </a:ext>
            </a:extLst>
          </p:cNvPr>
          <p:cNvSpPr txBox="1"/>
          <p:nvPr/>
        </p:nvSpPr>
        <p:spPr>
          <a:xfrm>
            <a:off x="5271011" y="3690733"/>
            <a:ext cx="433386" cy="707886"/>
          </a:xfrm>
          <a:prstGeom prst="rect">
            <a:avLst/>
          </a:prstGeom>
          <a:noFill/>
        </p:spPr>
        <p:txBody>
          <a:bodyPr wrap="square" rtlCol="0" anchor="ctr">
            <a:spAutoFit/>
          </a:bodyPr>
          <a:lstStyle/>
          <a:p>
            <a:r>
              <a:rPr lang="pt-BR" sz="4000" b="1" dirty="0">
                <a:solidFill>
                  <a:schemeClr val="accent1"/>
                </a:solidFill>
                <a:latin typeface="+mj-lt"/>
                <a:ea typeface="Roboto" panose="02000000000000000000" pitchFamily="2" charset="0"/>
              </a:rPr>
              <a:t>3</a:t>
            </a:r>
          </a:p>
        </p:txBody>
      </p:sp>
      <p:sp>
        <p:nvSpPr>
          <p:cNvPr id="3" name="Espaço Reservado para Imagem 2">
            <a:extLst>
              <a:ext uri="{FF2B5EF4-FFF2-40B4-BE49-F238E27FC236}">
                <a16:creationId xmlns:a16="http://schemas.microsoft.com/office/drawing/2014/main" id="{02DA1AEF-133C-A1F3-4AC5-65AB897DE59C}"/>
              </a:ext>
            </a:extLst>
          </p:cNvPr>
          <p:cNvSpPr>
            <a:spLocks noGrp="1"/>
          </p:cNvSpPr>
          <p:nvPr>
            <p:ph type="pic" sz="quarter" idx="16"/>
          </p:nvPr>
        </p:nvSpPr>
        <p:spPr/>
        <p:txBody>
          <a:bodyPr/>
          <a:lstStyle/>
          <a:p>
            <a:endParaRPr lang="pt-BR"/>
          </a:p>
        </p:txBody>
      </p:sp>
    </p:spTree>
    <p:extLst>
      <p:ext uri="{BB962C8B-B14F-4D97-AF65-F5344CB8AC3E}">
        <p14:creationId xmlns:p14="http://schemas.microsoft.com/office/powerpoint/2010/main" val="392465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10">
            <a:extLst>
              <a:ext uri="{FF2B5EF4-FFF2-40B4-BE49-F238E27FC236}">
                <a16:creationId xmlns:a16="http://schemas.microsoft.com/office/drawing/2014/main" id="{C31AB999-510A-4B4B-8C1F-EDB0BF28DEB8}"/>
              </a:ext>
            </a:extLst>
          </p:cNvPr>
          <p:cNvSpPr txBox="1"/>
          <p:nvPr/>
        </p:nvSpPr>
        <p:spPr>
          <a:xfrm>
            <a:off x="3848100" y="4222568"/>
            <a:ext cx="5143500" cy="490519"/>
          </a:xfrm>
          <a:prstGeom prst="rect">
            <a:avLst/>
          </a:prstGeom>
          <a:noFill/>
        </p:spPr>
        <p:txBody>
          <a:bodyPr wrap="square">
            <a:spAutoFit/>
          </a:bodyPr>
          <a:lstStyle/>
          <a:p>
            <a:pPr>
              <a:lnSpc>
                <a:spcPct val="150000"/>
              </a:lnSpc>
            </a:pPr>
            <a:r>
              <a:rPr lang="pt-BR" sz="900" dirty="0">
                <a:solidFill>
                  <a:schemeClr val="tx1">
                    <a:lumMod val="85000"/>
                    <a:lumOff val="15000"/>
                  </a:schemeClr>
                </a:solidFill>
                <a:latin typeface="+mj-lt"/>
                <a:ea typeface="Roboto" panose="02000000000000000000" pitchFamily="2" charset="0"/>
              </a:rPr>
              <a:t>Texto do slide escrito aqui texto do slide escrito aqui texto do slide escrito aqui texto do slide escrito aqui texto do slide escrito aqui texto do slide escrito aqui texto do slide</a:t>
            </a:r>
          </a:p>
        </p:txBody>
      </p:sp>
      <p:sp>
        <p:nvSpPr>
          <p:cNvPr id="6" name="CaixaDeTexto 5">
            <a:extLst>
              <a:ext uri="{FF2B5EF4-FFF2-40B4-BE49-F238E27FC236}">
                <a16:creationId xmlns:a16="http://schemas.microsoft.com/office/drawing/2014/main" id="{713ED97F-B6A1-9662-1705-2C0E9B7A08F4}"/>
              </a:ext>
            </a:extLst>
          </p:cNvPr>
          <p:cNvSpPr txBox="1"/>
          <p:nvPr/>
        </p:nvSpPr>
        <p:spPr>
          <a:xfrm>
            <a:off x="356111" y="4197761"/>
            <a:ext cx="3352289" cy="523220"/>
          </a:xfrm>
          <a:prstGeom prst="rect">
            <a:avLst/>
          </a:prstGeom>
          <a:noFill/>
        </p:spPr>
        <p:txBody>
          <a:bodyPr wrap="square" rtlCol="0">
            <a:spAutoFit/>
          </a:bodyPr>
          <a:lstStyle>
            <a:defPPr>
              <a:defRPr lang="en-US"/>
            </a:defPPr>
            <a:lvl1pPr defTabSz="685800">
              <a:defRPr sz="2800" b="1" spc="-150">
                <a:solidFill>
                  <a:schemeClr val="accent1"/>
                </a:solidFill>
                <a:latin typeface="+mj-lt"/>
                <a:ea typeface="Roboto" panose="02000000000000000000" pitchFamily="2" charset="0"/>
              </a:defRPr>
            </a:lvl1pPr>
          </a:lstStyle>
          <a:p>
            <a:r>
              <a:rPr lang="pt-BR" dirty="0"/>
              <a:t>Nome do projeto</a:t>
            </a:r>
          </a:p>
        </p:txBody>
      </p:sp>
      <p:sp>
        <p:nvSpPr>
          <p:cNvPr id="3" name="Espaço Reservado para Imagem 2">
            <a:extLst>
              <a:ext uri="{FF2B5EF4-FFF2-40B4-BE49-F238E27FC236}">
                <a16:creationId xmlns:a16="http://schemas.microsoft.com/office/drawing/2014/main" id="{513279FA-BBFB-40F6-DE46-1EB45F719EEF}"/>
              </a:ext>
            </a:extLst>
          </p:cNvPr>
          <p:cNvSpPr>
            <a:spLocks noGrp="1"/>
          </p:cNvSpPr>
          <p:nvPr>
            <p:ph type="pic" sz="quarter" idx="16"/>
          </p:nvPr>
        </p:nvSpPr>
        <p:spPr/>
        <p:txBody>
          <a:bodyPr/>
          <a:lstStyle/>
          <a:p>
            <a:endParaRPr lang="pt-BR"/>
          </a:p>
        </p:txBody>
      </p:sp>
    </p:spTree>
    <p:extLst>
      <p:ext uri="{BB962C8B-B14F-4D97-AF65-F5344CB8AC3E}">
        <p14:creationId xmlns:p14="http://schemas.microsoft.com/office/powerpoint/2010/main" val="2625889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aixaDeTexto 12">
            <a:extLst>
              <a:ext uri="{FF2B5EF4-FFF2-40B4-BE49-F238E27FC236}">
                <a16:creationId xmlns:a16="http://schemas.microsoft.com/office/drawing/2014/main" id="{5F3D3235-4478-4C24-A7AA-22910D91EBAA}"/>
              </a:ext>
            </a:extLst>
          </p:cNvPr>
          <p:cNvSpPr txBox="1"/>
          <p:nvPr/>
        </p:nvSpPr>
        <p:spPr>
          <a:xfrm>
            <a:off x="513736" y="1660779"/>
            <a:ext cx="2981939" cy="2773452"/>
          </a:xfrm>
          <a:prstGeom prst="rect">
            <a:avLst/>
          </a:prstGeom>
          <a:noFill/>
        </p:spPr>
        <p:txBody>
          <a:bodyPr wrap="square">
            <a:spAutoFit/>
          </a:bodyPr>
          <a:lstStyle/>
          <a:p>
            <a:pPr>
              <a:lnSpc>
                <a:spcPct val="150000"/>
              </a:lnSpc>
            </a:pPr>
            <a:r>
              <a:rPr lang="pt-BR" sz="900" dirty="0">
                <a:solidFill>
                  <a:schemeClr val="tx1">
                    <a:lumMod val="85000"/>
                    <a:lumOff val="15000"/>
                  </a:schemeClr>
                </a:solidFill>
                <a:latin typeface="+mj-lt"/>
                <a:ea typeface="Roboto" panose="02000000000000000000" pitchFamily="2" charset="0"/>
              </a:rPr>
              <a:t>Texto do slide escrito aqui texto do slide escrito aqui texto do slide escrito aqui texto do slide escrito aqui texto do slide escrito aqui texto do texto do slide escrito aqui texto do slide escrito aqui texto do slide escrito aqui texto do slide escrito aqui texto do slide escrito aqui.</a:t>
            </a:r>
          </a:p>
          <a:p>
            <a:pPr>
              <a:lnSpc>
                <a:spcPct val="150000"/>
              </a:lnSpc>
            </a:pPr>
            <a:endParaRPr lang="pt-BR" sz="900" dirty="0">
              <a:solidFill>
                <a:schemeClr val="tx1">
                  <a:lumMod val="85000"/>
                  <a:lumOff val="15000"/>
                </a:schemeClr>
              </a:solidFill>
              <a:latin typeface="+mj-lt"/>
              <a:ea typeface="Roboto" panose="02000000000000000000" pitchFamily="2" charset="0"/>
            </a:endParaRPr>
          </a:p>
          <a:p>
            <a:pPr>
              <a:lnSpc>
                <a:spcPct val="150000"/>
              </a:lnSpc>
            </a:pPr>
            <a:r>
              <a:rPr lang="pt-BR" sz="900" dirty="0">
                <a:solidFill>
                  <a:schemeClr val="tx1">
                    <a:lumMod val="85000"/>
                    <a:lumOff val="15000"/>
                  </a:schemeClr>
                </a:solidFill>
                <a:latin typeface="+mj-lt"/>
                <a:ea typeface="Roboto" panose="02000000000000000000" pitchFamily="2" charset="0"/>
              </a:rPr>
              <a:t>Texto do slide escrito aqui texto do slide escrito aqui texto do slide escrito aqui texto do slide escrito aqui texto do slide escrito aqui texto do texto do slide escrito aqui texto do slide escrito aqui texto do slide escrito aqui texto do slide escrito aqui texto do slide escrito aqui.</a:t>
            </a:r>
          </a:p>
        </p:txBody>
      </p:sp>
      <p:sp>
        <p:nvSpPr>
          <p:cNvPr id="24" name="CaixaDeTexto 23">
            <a:extLst>
              <a:ext uri="{FF2B5EF4-FFF2-40B4-BE49-F238E27FC236}">
                <a16:creationId xmlns:a16="http://schemas.microsoft.com/office/drawing/2014/main" id="{AEBC7367-185A-BB28-4C19-AD33DF617156}"/>
              </a:ext>
            </a:extLst>
          </p:cNvPr>
          <p:cNvSpPr txBox="1"/>
          <p:nvPr/>
        </p:nvSpPr>
        <p:spPr>
          <a:xfrm>
            <a:off x="489461" y="1102136"/>
            <a:ext cx="3663439" cy="523220"/>
          </a:xfrm>
          <a:prstGeom prst="rect">
            <a:avLst/>
          </a:prstGeom>
          <a:noFill/>
        </p:spPr>
        <p:txBody>
          <a:bodyPr wrap="square" rtlCol="0">
            <a:spAutoFit/>
          </a:bodyPr>
          <a:lstStyle>
            <a:defPPr>
              <a:defRPr lang="en-US"/>
            </a:defPPr>
            <a:lvl1pPr defTabSz="685800">
              <a:defRPr sz="3200" b="1" spc="-225">
                <a:solidFill>
                  <a:schemeClr val="accent1"/>
                </a:solidFill>
                <a:latin typeface="+mj-lt"/>
                <a:ea typeface="Roboto" panose="02000000000000000000" pitchFamily="2" charset="0"/>
              </a:defRPr>
            </a:lvl1pPr>
          </a:lstStyle>
          <a:p>
            <a:r>
              <a:rPr lang="pt-BR" sz="2800" spc="-150" dirty="0"/>
              <a:t>Nome do projeto</a:t>
            </a:r>
          </a:p>
        </p:txBody>
      </p:sp>
      <p:sp>
        <p:nvSpPr>
          <p:cNvPr id="3" name="Espaço Reservado para Imagem 2">
            <a:extLst>
              <a:ext uri="{FF2B5EF4-FFF2-40B4-BE49-F238E27FC236}">
                <a16:creationId xmlns:a16="http://schemas.microsoft.com/office/drawing/2014/main" id="{DBE9EE80-720C-B4FA-8D0D-33ADE6C90852}"/>
              </a:ext>
            </a:extLst>
          </p:cNvPr>
          <p:cNvSpPr>
            <a:spLocks noGrp="1"/>
          </p:cNvSpPr>
          <p:nvPr>
            <p:ph type="pic" sz="quarter" idx="22"/>
          </p:nvPr>
        </p:nvSpPr>
        <p:spPr/>
        <p:txBody>
          <a:bodyPr/>
          <a:lstStyle/>
          <a:p>
            <a:endParaRPr lang="pt-BR"/>
          </a:p>
        </p:txBody>
      </p:sp>
      <p:sp>
        <p:nvSpPr>
          <p:cNvPr id="5" name="Espaço Reservado para Imagem 4">
            <a:extLst>
              <a:ext uri="{FF2B5EF4-FFF2-40B4-BE49-F238E27FC236}">
                <a16:creationId xmlns:a16="http://schemas.microsoft.com/office/drawing/2014/main" id="{955B698E-A35E-F3BB-DC40-146516908AA9}"/>
              </a:ext>
            </a:extLst>
          </p:cNvPr>
          <p:cNvSpPr>
            <a:spLocks noGrp="1"/>
          </p:cNvSpPr>
          <p:nvPr>
            <p:ph type="pic" sz="quarter" idx="20"/>
          </p:nvPr>
        </p:nvSpPr>
        <p:spPr/>
        <p:txBody>
          <a:bodyPr/>
          <a:lstStyle/>
          <a:p>
            <a:endParaRPr lang="pt-BR"/>
          </a:p>
        </p:txBody>
      </p:sp>
      <p:sp>
        <p:nvSpPr>
          <p:cNvPr id="8" name="Espaço Reservado para Imagem 7">
            <a:extLst>
              <a:ext uri="{FF2B5EF4-FFF2-40B4-BE49-F238E27FC236}">
                <a16:creationId xmlns:a16="http://schemas.microsoft.com/office/drawing/2014/main" id="{3B819A3B-1243-0B04-F91B-09991E6D2A4C}"/>
              </a:ext>
            </a:extLst>
          </p:cNvPr>
          <p:cNvSpPr>
            <a:spLocks noGrp="1"/>
          </p:cNvSpPr>
          <p:nvPr>
            <p:ph type="pic" sz="quarter" idx="19"/>
          </p:nvPr>
        </p:nvSpPr>
        <p:spPr/>
        <p:txBody>
          <a:bodyPr/>
          <a:lstStyle/>
          <a:p>
            <a:endParaRPr lang="pt-BR"/>
          </a:p>
        </p:txBody>
      </p:sp>
      <p:sp>
        <p:nvSpPr>
          <p:cNvPr id="9" name="Espaço Reservado para Imagem 8">
            <a:extLst>
              <a:ext uri="{FF2B5EF4-FFF2-40B4-BE49-F238E27FC236}">
                <a16:creationId xmlns:a16="http://schemas.microsoft.com/office/drawing/2014/main" id="{440111E9-06EE-086B-56BB-9767EE83BFC5}"/>
              </a:ext>
            </a:extLst>
          </p:cNvPr>
          <p:cNvSpPr>
            <a:spLocks noGrp="1"/>
          </p:cNvSpPr>
          <p:nvPr>
            <p:ph type="pic" sz="quarter" idx="21"/>
          </p:nvPr>
        </p:nvSpPr>
        <p:spPr/>
        <p:txBody>
          <a:bodyPr/>
          <a:lstStyle/>
          <a:p>
            <a:endParaRPr lang="pt-BR"/>
          </a:p>
        </p:txBody>
      </p:sp>
    </p:spTree>
    <p:extLst>
      <p:ext uri="{BB962C8B-B14F-4D97-AF65-F5344CB8AC3E}">
        <p14:creationId xmlns:p14="http://schemas.microsoft.com/office/powerpoint/2010/main" val="800551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rma Livre: Forma 2">
            <a:extLst>
              <a:ext uri="{FF2B5EF4-FFF2-40B4-BE49-F238E27FC236}">
                <a16:creationId xmlns:a16="http://schemas.microsoft.com/office/drawing/2014/main" id="{70A5D7B9-83C3-3B27-00D9-790584AF9EFD}"/>
              </a:ext>
            </a:extLst>
          </p:cNvPr>
          <p:cNvSpPr/>
          <p:nvPr/>
        </p:nvSpPr>
        <p:spPr>
          <a:xfrm>
            <a:off x="-2" y="0"/>
            <a:ext cx="7077076" cy="5143500"/>
          </a:xfrm>
          <a:custGeom>
            <a:avLst/>
            <a:gdLst>
              <a:gd name="connsiteX0" fmla="*/ 881946 w 7077076"/>
              <a:gd name="connsiteY0" fmla="*/ 0 h 5143500"/>
              <a:gd name="connsiteX1" fmla="*/ 4267201 w 7077076"/>
              <a:gd name="connsiteY1" fmla="*/ 0 h 5143500"/>
              <a:gd name="connsiteX2" fmla="*/ 4279901 w 7077076"/>
              <a:gd name="connsiteY2" fmla="*/ 0 h 5143500"/>
              <a:gd name="connsiteX3" fmla="*/ 7077076 w 7077076"/>
              <a:gd name="connsiteY3" fmla="*/ 0 h 5143500"/>
              <a:gd name="connsiteX4" fmla="*/ 4279901 w 7077076"/>
              <a:gd name="connsiteY4" fmla="*/ 5120253 h 5143500"/>
              <a:gd name="connsiteX5" fmla="*/ 4279901 w 7077076"/>
              <a:gd name="connsiteY5" fmla="*/ 5143500 h 5143500"/>
              <a:gd name="connsiteX6" fmla="*/ 4267201 w 7077076"/>
              <a:gd name="connsiteY6" fmla="*/ 5143500 h 5143500"/>
              <a:gd name="connsiteX7" fmla="*/ 0 w 7077076"/>
              <a:gd name="connsiteY7" fmla="*/ 5143500 h 5143500"/>
              <a:gd name="connsiteX8" fmla="*/ 0 w 7077076"/>
              <a:gd name="connsiteY8" fmla="*/ 1614409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077076" h="5143500">
                <a:moveTo>
                  <a:pt x="881946" y="0"/>
                </a:moveTo>
                <a:lnTo>
                  <a:pt x="4267201" y="0"/>
                </a:lnTo>
                <a:lnTo>
                  <a:pt x="4279901" y="0"/>
                </a:lnTo>
                <a:lnTo>
                  <a:pt x="7077076" y="0"/>
                </a:lnTo>
                <a:lnTo>
                  <a:pt x="4279901" y="5120253"/>
                </a:lnTo>
                <a:lnTo>
                  <a:pt x="4279901" y="5143500"/>
                </a:lnTo>
                <a:lnTo>
                  <a:pt x="4267201" y="5143500"/>
                </a:lnTo>
                <a:lnTo>
                  <a:pt x="0" y="5143500"/>
                </a:lnTo>
                <a:lnTo>
                  <a:pt x="0" y="161440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200" dirty="0">
              <a:latin typeface="Roboto" panose="02000000000000000000" pitchFamily="2" charset="0"/>
              <a:ea typeface="Roboto" panose="02000000000000000000" pitchFamily="2" charset="0"/>
            </a:endParaRPr>
          </a:p>
        </p:txBody>
      </p:sp>
      <p:sp>
        <p:nvSpPr>
          <p:cNvPr id="20" name="CaixaDeTexto 19">
            <a:extLst>
              <a:ext uri="{FF2B5EF4-FFF2-40B4-BE49-F238E27FC236}">
                <a16:creationId xmlns:a16="http://schemas.microsoft.com/office/drawing/2014/main" id="{2A384115-F005-4EBE-A0C3-B064B7FC8B0A}"/>
              </a:ext>
            </a:extLst>
          </p:cNvPr>
          <p:cNvSpPr txBox="1"/>
          <p:nvPr/>
        </p:nvSpPr>
        <p:spPr>
          <a:xfrm>
            <a:off x="608985" y="2159862"/>
            <a:ext cx="3505815" cy="1734706"/>
          </a:xfrm>
          <a:prstGeom prst="rect">
            <a:avLst/>
          </a:prstGeom>
          <a:noFill/>
        </p:spPr>
        <p:txBody>
          <a:bodyPr wrap="square">
            <a:spAutoFit/>
          </a:bodyPr>
          <a:lstStyle/>
          <a:p>
            <a:pPr>
              <a:lnSpc>
                <a:spcPct val="150000"/>
              </a:lnSpc>
            </a:pPr>
            <a:r>
              <a:rPr lang="pt-BR" sz="900" b="0" i="0" dirty="0">
                <a:solidFill>
                  <a:schemeClr val="bg1"/>
                </a:solidFill>
                <a:effectLst/>
                <a:latin typeface="+mj-lt"/>
                <a:ea typeface="Roboto" panose="02000000000000000000" pitchFamily="2" charset="0"/>
              </a:rPr>
              <a:t>Texto do slide escrito aqui texto do slide escrito aqui texto do slide escrito aqui texto do slide escrito aqui texto do slide escrito aqui texto do slide escrito aqui texto do slide escrito aqui texto do slide escrito aqui texto. </a:t>
            </a:r>
          </a:p>
          <a:p>
            <a:pPr>
              <a:lnSpc>
                <a:spcPct val="150000"/>
              </a:lnSpc>
            </a:pPr>
            <a:endParaRPr lang="pt-BR" sz="900" dirty="0">
              <a:solidFill>
                <a:schemeClr val="bg1"/>
              </a:solidFill>
              <a:latin typeface="+mj-lt"/>
              <a:ea typeface="Roboto" panose="02000000000000000000" pitchFamily="2" charset="0"/>
            </a:endParaRPr>
          </a:p>
          <a:p>
            <a:pPr>
              <a:lnSpc>
                <a:spcPct val="150000"/>
              </a:lnSpc>
            </a:pPr>
            <a:r>
              <a:rPr lang="pt-BR" sz="900" b="0" i="0" dirty="0">
                <a:solidFill>
                  <a:schemeClr val="bg1"/>
                </a:solidFill>
                <a:effectLst/>
                <a:latin typeface="+mj-lt"/>
                <a:ea typeface="Roboto" panose="02000000000000000000" pitchFamily="2" charset="0"/>
              </a:rPr>
              <a:t>Texto do slide escrito aqui texto do slide escrito aqui texto do slide escrito aqui texto do slide escrito aqui texto do slide escrito aqui texto do slide escrito aqui texto.</a:t>
            </a:r>
          </a:p>
        </p:txBody>
      </p:sp>
      <p:sp>
        <p:nvSpPr>
          <p:cNvPr id="9" name="CaixaDeTexto 8">
            <a:extLst>
              <a:ext uri="{FF2B5EF4-FFF2-40B4-BE49-F238E27FC236}">
                <a16:creationId xmlns:a16="http://schemas.microsoft.com/office/drawing/2014/main" id="{1A3FF10E-7255-962E-218A-657C29A285EE}"/>
              </a:ext>
            </a:extLst>
          </p:cNvPr>
          <p:cNvSpPr txBox="1"/>
          <p:nvPr/>
        </p:nvSpPr>
        <p:spPr>
          <a:xfrm>
            <a:off x="575186" y="1511711"/>
            <a:ext cx="3704714" cy="523220"/>
          </a:xfrm>
          <a:prstGeom prst="rect">
            <a:avLst/>
          </a:prstGeom>
          <a:noFill/>
        </p:spPr>
        <p:txBody>
          <a:bodyPr wrap="square" rtlCol="0">
            <a:spAutoFit/>
          </a:bodyPr>
          <a:lstStyle>
            <a:defPPr>
              <a:defRPr lang="en-US"/>
            </a:defPPr>
            <a:lvl1pPr defTabSz="685800">
              <a:defRPr sz="2800" b="1" spc="-150">
                <a:solidFill>
                  <a:schemeClr val="accent1"/>
                </a:solidFill>
                <a:latin typeface="+mj-lt"/>
                <a:ea typeface="Roboto" panose="02000000000000000000" pitchFamily="2" charset="0"/>
              </a:defRPr>
            </a:lvl1pPr>
          </a:lstStyle>
          <a:p>
            <a:r>
              <a:rPr lang="pt-BR" dirty="0">
                <a:solidFill>
                  <a:schemeClr val="bg1"/>
                </a:solidFill>
              </a:rPr>
              <a:t>Nome do projeto</a:t>
            </a:r>
          </a:p>
        </p:txBody>
      </p:sp>
      <p:sp>
        <p:nvSpPr>
          <p:cNvPr id="2" name="Espaço Reservado para Imagem 1">
            <a:extLst>
              <a:ext uri="{FF2B5EF4-FFF2-40B4-BE49-F238E27FC236}">
                <a16:creationId xmlns:a16="http://schemas.microsoft.com/office/drawing/2014/main" id="{EA8BC750-3B3A-05E0-9858-12265CA423C4}"/>
              </a:ext>
            </a:extLst>
          </p:cNvPr>
          <p:cNvSpPr>
            <a:spLocks noGrp="1"/>
          </p:cNvSpPr>
          <p:nvPr>
            <p:ph type="pic" sz="quarter" idx="16"/>
          </p:nvPr>
        </p:nvSpPr>
        <p:spPr/>
        <p:txBody>
          <a:bodyPr/>
          <a:lstStyle/>
          <a:p>
            <a:endParaRPr lang="pt-BR"/>
          </a:p>
        </p:txBody>
      </p:sp>
    </p:spTree>
    <p:extLst>
      <p:ext uri="{BB962C8B-B14F-4D97-AF65-F5344CB8AC3E}">
        <p14:creationId xmlns:p14="http://schemas.microsoft.com/office/powerpoint/2010/main" val="3751885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aixaDeTexto 25">
            <a:extLst>
              <a:ext uri="{FF2B5EF4-FFF2-40B4-BE49-F238E27FC236}">
                <a16:creationId xmlns:a16="http://schemas.microsoft.com/office/drawing/2014/main" id="{B069D69C-AB64-478A-A78E-EE9E7843E534}"/>
              </a:ext>
            </a:extLst>
          </p:cNvPr>
          <p:cNvSpPr txBox="1"/>
          <p:nvPr/>
        </p:nvSpPr>
        <p:spPr>
          <a:xfrm>
            <a:off x="271463" y="4395231"/>
            <a:ext cx="2095974" cy="523220"/>
          </a:xfrm>
          <a:prstGeom prst="rect">
            <a:avLst/>
          </a:prstGeom>
          <a:noFill/>
        </p:spPr>
        <p:txBody>
          <a:bodyPr wrap="square">
            <a:spAutoFit/>
          </a:bodyPr>
          <a:lstStyle/>
          <a:p>
            <a:r>
              <a:rPr lang="pt-BR" sz="700" b="0" i="0" dirty="0">
                <a:solidFill>
                  <a:schemeClr val="tx1">
                    <a:lumMod val="85000"/>
                    <a:lumOff val="15000"/>
                  </a:schemeClr>
                </a:solidFill>
                <a:effectLst/>
                <a:latin typeface="+mj-lt"/>
                <a:ea typeface="Roboto" panose="02000000000000000000" pitchFamily="2" charset="0"/>
              </a:rPr>
              <a:t>Texto do slide escrito aqui texto do slide escrito aqui texto do slide escrito aqui texto do slide escrito aqui texto do slide escrito aqui texto do slide escrito aqui</a:t>
            </a:r>
          </a:p>
        </p:txBody>
      </p:sp>
      <p:sp>
        <p:nvSpPr>
          <p:cNvPr id="27" name="CaixaDeTexto 26">
            <a:extLst>
              <a:ext uri="{FF2B5EF4-FFF2-40B4-BE49-F238E27FC236}">
                <a16:creationId xmlns:a16="http://schemas.microsoft.com/office/drawing/2014/main" id="{BAF7EB3C-B5B0-4BAB-BFBD-933BB8120EC4}"/>
              </a:ext>
            </a:extLst>
          </p:cNvPr>
          <p:cNvSpPr txBox="1"/>
          <p:nvPr/>
        </p:nvSpPr>
        <p:spPr>
          <a:xfrm>
            <a:off x="2414588" y="4395231"/>
            <a:ext cx="2095974" cy="523220"/>
          </a:xfrm>
          <a:prstGeom prst="rect">
            <a:avLst/>
          </a:prstGeom>
          <a:noFill/>
        </p:spPr>
        <p:txBody>
          <a:bodyPr wrap="square">
            <a:spAutoFit/>
          </a:bodyPr>
          <a:lstStyle/>
          <a:p>
            <a:r>
              <a:rPr lang="pt-BR" sz="700" b="0" i="0" dirty="0">
                <a:solidFill>
                  <a:schemeClr val="tx1">
                    <a:lumMod val="85000"/>
                    <a:lumOff val="15000"/>
                  </a:schemeClr>
                </a:solidFill>
                <a:effectLst/>
                <a:latin typeface="+mj-lt"/>
                <a:ea typeface="Roboto" panose="02000000000000000000" pitchFamily="2" charset="0"/>
              </a:rPr>
              <a:t>Texto do slide escrito aqui texto do slide escrito aqui texto do slide escrito aqui texto do slide escrito aqui texto do slide escrito aqui texto do slide escrito aqui</a:t>
            </a:r>
          </a:p>
        </p:txBody>
      </p:sp>
      <p:sp>
        <p:nvSpPr>
          <p:cNvPr id="28" name="CaixaDeTexto 27">
            <a:extLst>
              <a:ext uri="{FF2B5EF4-FFF2-40B4-BE49-F238E27FC236}">
                <a16:creationId xmlns:a16="http://schemas.microsoft.com/office/drawing/2014/main" id="{47399889-6D75-4FB4-B188-3BE06CD4D27F}"/>
              </a:ext>
            </a:extLst>
          </p:cNvPr>
          <p:cNvSpPr txBox="1"/>
          <p:nvPr/>
        </p:nvSpPr>
        <p:spPr>
          <a:xfrm>
            <a:off x="4576763" y="4395231"/>
            <a:ext cx="2095974" cy="523220"/>
          </a:xfrm>
          <a:prstGeom prst="rect">
            <a:avLst/>
          </a:prstGeom>
          <a:noFill/>
        </p:spPr>
        <p:txBody>
          <a:bodyPr wrap="square">
            <a:spAutoFit/>
          </a:bodyPr>
          <a:lstStyle/>
          <a:p>
            <a:r>
              <a:rPr lang="pt-BR" sz="700" b="0" i="0" dirty="0">
                <a:solidFill>
                  <a:schemeClr val="tx1">
                    <a:lumMod val="85000"/>
                    <a:lumOff val="15000"/>
                  </a:schemeClr>
                </a:solidFill>
                <a:effectLst/>
                <a:latin typeface="+mj-lt"/>
                <a:ea typeface="Roboto" panose="02000000000000000000" pitchFamily="2" charset="0"/>
              </a:rPr>
              <a:t>Texto do slide escrito aqui texto do slide escrito aqui texto do slide escrito aqui texto do slide escrito aqui texto do slide escrito aqui texto do slide escrito aqui</a:t>
            </a:r>
          </a:p>
        </p:txBody>
      </p:sp>
      <p:sp>
        <p:nvSpPr>
          <p:cNvPr id="29" name="CaixaDeTexto 28">
            <a:extLst>
              <a:ext uri="{FF2B5EF4-FFF2-40B4-BE49-F238E27FC236}">
                <a16:creationId xmlns:a16="http://schemas.microsoft.com/office/drawing/2014/main" id="{0E658C45-CB7E-494A-AFA5-C7EB360D6AE6}"/>
              </a:ext>
            </a:extLst>
          </p:cNvPr>
          <p:cNvSpPr txBox="1"/>
          <p:nvPr/>
        </p:nvSpPr>
        <p:spPr>
          <a:xfrm>
            <a:off x="6719888" y="4395231"/>
            <a:ext cx="2095974" cy="523220"/>
          </a:xfrm>
          <a:prstGeom prst="rect">
            <a:avLst/>
          </a:prstGeom>
          <a:noFill/>
        </p:spPr>
        <p:txBody>
          <a:bodyPr wrap="square">
            <a:spAutoFit/>
          </a:bodyPr>
          <a:lstStyle/>
          <a:p>
            <a:r>
              <a:rPr lang="pt-BR" sz="700" b="0" i="0" dirty="0">
                <a:solidFill>
                  <a:schemeClr val="tx1">
                    <a:lumMod val="85000"/>
                    <a:lumOff val="15000"/>
                  </a:schemeClr>
                </a:solidFill>
                <a:effectLst/>
                <a:latin typeface="+mj-lt"/>
                <a:ea typeface="Roboto" panose="02000000000000000000" pitchFamily="2" charset="0"/>
              </a:rPr>
              <a:t>Texto do slide escrito aqui texto do slide escrito aqui texto do slide escrito aqui texto do slide escrito aqui texto do slide escrito aqui texto do slide escrito aqui</a:t>
            </a:r>
          </a:p>
        </p:txBody>
      </p:sp>
      <p:sp>
        <p:nvSpPr>
          <p:cNvPr id="4" name="Espaço Reservado para Imagem 3">
            <a:extLst>
              <a:ext uri="{FF2B5EF4-FFF2-40B4-BE49-F238E27FC236}">
                <a16:creationId xmlns:a16="http://schemas.microsoft.com/office/drawing/2014/main" id="{67733E59-9A10-BB9D-9E50-1254DD6BF366}"/>
              </a:ext>
            </a:extLst>
          </p:cNvPr>
          <p:cNvSpPr>
            <a:spLocks noGrp="1"/>
          </p:cNvSpPr>
          <p:nvPr>
            <p:ph type="pic" sz="quarter" idx="24"/>
          </p:nvPr>
        </p:nvSpPr>
        <p:spPr/>
        <p:txBody>
          <a:bodyPr/>
          <a:lstStyle/>
          <a:p>
            <a:endParaRPr lang="pt-BR"/>
          </a:p>
        </p:txBody>
      </p:sp>
      <p:sp>
        <p:nvSpPr>
          <p:cNvPr id="6" name="Espaço Reservado para Imagem 5">
            <a:extLst>
              <a:ext uri="{FF2B5EF4-FFF2-40B4-BE49-F238E27FC236}">
                <a16:creationId xmlns:a16="http://schemas.microsoft.com/office/drawing/2014/main" id="{58882F47-D06F-3F5A-E952-E00945742B0E}"/>
              </a:ext>
            </a:extLst>
          </p:cNvPr>
          <p:cNvSpPr>
            <a:spLocks noGrp="1"/>
          </p:cNvSpPr>
          <p:nvPr>
            <p:ph type="pic" sz="quarter" idx="21"/>
          </p:nvPr>
        </p:nvSpPr>
        <p:spPr/>
        <p:txBody>
          <a:bodyPr/>
          <a:lstStyle/>
          <a:p>
            <a:endParaRPr lang="pt-BR"/>
          </a:p>
        </p:txBody>
      </p:sp>
      <p:sp>
        <p:nvSpPr>
          <p:cNvPr id="7" name="Espaço Reservado para Imagem 6">
            <a:extLst>
              <a:ext uri="{FF2B5EF4-FFF2-40B4-BE49-F238E27FC236}">
                <a16:creationId xmlns:a16="http://schemas.microsoft.com/office/drawing/2014/main" id="{F236FD00-F885-3AF0-0E09-00165C306BE8}"/>
              </a:ext>
            </a:extLst>
          </p:cNvPr>
          <p:cNvSpPr>
            <a:spLocks noGrp="1"/>
          </p:cNvSpPr>
          <p:nvPr>
            <p:ph type="pic" sz="quarter" idx="20"/>
          </p:nvPr>
        </p:nvSpPr>
        <p:spPr/>
        <p:txBody>
          <a:bodyPr/>
          <a:lstStyle/>
          <a:p>
            <a:endParaRPr lang="pt-BR"/>
          </a:p>
        </p:txBody>
      </p:sp>
      <p:sp>
        <p:nvSpPr>
          <p:cNvPr id="12" name="Espaço Reservado para Imagem 11">
            <a:extLst>
              <a:ext uri="{FF2B5EF4-FFF2-40B4-BE49-F238E27FC236}">
                <a16:creationId xmlns:a16="http://schemas.microsoft.com/office/drawing/2014/main" id="{42C17A1C-431A-8D9B-48AF-944D7210F431}"/>
              </a:ext>
            </a:extLst>
          </p:cNvPr>
          <p:cNvSpPr>
            <a:spLocks noGrp="1"/>
          </p:cNvSpPr>
          <p:nvPr>
            <p:ph type="pic" sz="quarter" idx="22"/>
          </p:nvPr>
        </p:nvSpPr>
        <p:spPr/>
        <p:txBody>
          <a:bodyPr/>
          <a:lstStyle/>
          <a:p>
            <a:endParaRPr lang="pt-BR"/>
          </a:p>
        </p:txBody>
      </p:sp>
      <p:sp>
        <p:nvSpPr>
          <p:cNvPr id="13" name="Espaço Reservado para Imagem 12">
            <a:extLst>
              <a:ext uri="{FF2B5EF4-FFF2-40B4-BE49-F238E27FC236}">
                <a16:creationId xmlns:a16="http://schemas.microsoft.com/office/drawing/2014/main" id="{F7BF8FCA-5A47-FC44-325E-3B3019AE62EB}"/>
              </a:ext>
            </a:extLst>
          </p:cNvPr>
          <p:cNvSpPr>
            <a:spLocks noGrp="1"/>
          </p:cNvSpPr>
          <p:nvPr>
            <p:ph type="pic" sz="quarter" idx="23"/>
          </p:nvPr>
        </p:nvSpPr>
        <p:spPr/>
        <p:txBody>
          <a:bodyPr/>
          <a:lstStyle/>
          <a:p>
            <a:endParaRPr lang="pt-BR"/>
          </a:p>
        </p:txBody>
      </p:sp>
    </p:spTree>
    <p:extLst>
      <p:ext uri="{BB962C8B-B14F-4D97-AF65-F5344CB8AC3E}">
        <p14:creationId xmlns:p14="http://schemas.microsoft.com/office/powerpoint/2010/main" val="2914253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1B4512F8-D6D2-73B8-06EA-DDCF39F502A7}"/>
              </a:ext>
            </a:extLst>
          </p:cNvPr>
          <p:cNvSpPr>
            <a:spLocks noGrp="1"/>
          </p:cNvSpPr>
          <p:nvPr>
            <p:ph type="pic" sz="quarter" idx="18"/>
          </p:nvPr>
        </p:nvSpPr>
        <p:spPr/>
        <p:txBody>
          <a:bodyPr/>
          <a:lstStyle/>
          <a:p>
            <a:endParaRPr lang="pt-BR"/>
          </a:p>
        </p:txBody>
      </p:sp>
      <p:sp>
        <p:nvSpPr>
          <p:cNvPr id="7" name="Espaço Reservado para Imagem 6">
            <a:extLst>
              <a:ext uri="{FF2B5EF4-FFF2-40B4-BE49-F238E27FC236}">
                <a16:creationId xmlns:a16="http://schemas.microsoft.com/office/drawing/2014/main" id="{9D73C382-121B-7C43-55EB-689EAF320876}"/>
              </a:ext>
            </a:extLst>
          </p:cNvPr>
          <p:cNvSpPr>
            <a:spLocks noGrp="1"/>
          </p:cNvSpPr>
          <p:nvPr>
            <p:ph type="pic" sz="quarter" idx="19"/>
          </p:nvPr>
        </p:nvSpPr>
        <p:spPr/>
        <p:txBody>
          <a:bodyPr/>
          <a:lstStyle/>
          <a:p>
            <a:endParaRPr lang="pt-BR"/>
          </a:p>
        </p:txBody>
      </p:sp>
    </p:spTree>
    <p:extLst>
      <p:ext uri="{BB962C8B-B14F-4D97-AF65-F5344CB8AC3E}">
        <p14:creationId xmlns:p14="http://schemas.microsoft.com/office/powerpoint/2010/main" val="2942711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AF69707C-D50A-6B0B-1215-6AF41B1F42C2}"/>
              </a:ext>
            </a:extLst>
          </p:cNvPr>
          <p:cNvSpPr/>
          <p:nvPr/>
        </p:nvSpPr>
        <p:spPr>
          <a:xfrm>
            <a:off x="-1" y="0"/>
            <a:ext cx="9144001"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Espaço Reservado para Imagem 1">
            <a:extLst>
              <a:ext uri="{FF2B5EF4-FFF2-40B4-BE49-F238E27FC236}">
                <a16:creationId xmlns:a16="http://schemas.microsoft.com/office/drawing/2014/main" id="{B3A2DB35-D3C2-8B99-2B5A-BCEF82EB116E}"/>
              </a:ext>
            </a:extLst>
          </p:cNvPr>
          <p:cNvSpPr>
            <a:spLocks noGrp="1"/>
          </p:cNvSpPr>
          <p:nvPr>
            <p:ph type="pic" sz="quarter" idx="19"/>
          </p:nvPr>
        </p:nvSpPr>
        <p:spPr/>
        <p:txBody>
          <a:bodyPr/>
          <a:lstStyle/>
          <a:p>
            <a:endParaRPr lang="pt-BR"/>
          </a:p>
        </p:txBody>
      </p:sp>
      <p:sp>
        <p:nvSpPr>
          <p:cNvPr id="3" name="Espaço Reservado para Imagem 2">
            <a:extLst>
              <a:ext uri="{FF2B5EF4-FFF2-40B4-BE49-F238E27FC236}">
                <a16:creationId xmlns:a16="http://schemas.microsoft.com/office/drawing/2014/main" id="{A100BF8C-D258-D74C-BF6C-5BAE897284E7}"/>
              </a:ext>
            </a:extLst>
          </p:cNvPr>
          <p:cNvSpPr>
            <a:spLocks noGrp="1"/>
          </p:cNvSpPr>
          <p:nvPr>
            <p:ph type="pic" sz="quarter" idx="21"/>
          </p:nvPr>
        </p:nvSpPr>
        <p:spPr/>
        <p:txBody>
          <a:bodyPr/>
          <a:lstStyle/>
          <a:p>
            <a:endParaRPr lang="pt-BR"/>
          </a:p>
        </p:txBody>
      </p:sp>
      <p:sp>
        <p:nvSpPr>
          <p:cNvPr id="5" name="Espaço Reservado para Imagem 4">
            <a:extLst>
              <a:ext uri="{FF2B5EF4-FFF2-40B4-BE49-F238E27FC236}">
                <a16:creationId xmlns:a16="http://schemas.microsoft.com/office/drawing/2014/main" id="{AD66A7A7-3894-D777-FE0D-817B188BD226}"/>
              </a:ext>
            </a:extLst>
          </p:cNvPr>
          <p:cNvSpPr>
            <a:spLocks noGrp="1"/>
          </p:cNvSpPr>
          <p:nvPr>
            <p:ph type="pic" sz="quarter" idx="20"/>
          </p:nvPr>
        </p:nvSpPr>
        <p:spPr/>
        <p:txBody>
          <a:bodyPr/>
          <a:lstStyle/>
          <a:p>
            <a:endParaRPr lang="pt-BR"/>
          </a:p>
        </p:txBody>
      </p:sp>
      <p:sp>
        <p:nvSpPr>
          <p:cNvPr id="11" name="Espaço Reservado para Imagem 10">
            <a:extLst>
              <a:ext uri="{FF2B5EF4-FFF2-40B4-BE49-F238E27FC236}">
                <a16:creationId xmlns:a16="http://schemas.microsoft.com/office/drawing/2014/main" id="{0F676E8B-611F-1F5C-2698-C1782CC3A6E0}"/>
              </a:ext>
            </a:extLst>
          </p:cNvPr>
          <p:cNvSpPr>
            <a:spLocks noGrp="1"/>
          </p:cNvSpPr>
          <p:nvPr>
            <p:ph type="pic" sz="quarter" idx="18"/>
          </p:nvPr>
        </p:nvSpPr>
        <p:spPr/>
        <p:txBody>
          <a:bodyPr/>
          <a:lstStyle/>
          <a:p>
            <a:endParaRPr lang="pt-BR"/>
          </a:p>
        </p:txBody>
      </p:sp>
    </p:spTree>
    <p:extLst>
      <p:ext uri="{BB962C8B-B14F-4D97-AF65-F5344CB8AC3E}">
        <p14:creationId xmlns:p14="http://schemas.microsoft.com/office/powerpoint/2010/main" val="3705763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B3981CC4-B928-4548-2D05-5BF8AC68CB42}"/>
              </a:ext>
            </a:extLst>
          </p:cNvPr>
          <p:cNvSpPr>
            <a:spLocks noGrp="1"/>
          </p:cNvSpPr>
          <p:nvPr>
            <p:ph type="pic" sz="quarter" idx="18"/>
          </p:nvPr>
        </p:nvSpPr>
        <p:spPr/>
        <p:txBody>
          <a:bodyPr/>
          <a:lstStyle/>
          <a:p>
            <a:endParaRPr lang="pt-BR"/>
          </a:p>
        </p:txBody>
      </p:sp>
      <p:sp>
        <p:nvSpPr>
          <p:cNvPr id="7" name="Espaço Reservado para Imagem 6">
            <a:extLst>
              <a:ext uri="{FF2B5EF4-FFF2-40B4-BE49-F238E27FC236}">
                <a16:creationId xmlns:a16="http://schemas.microsoft.com/office/drawing/2014/main" id="{03FF232E-11F5-69BD-236C-6A5403341EF9}"/>
              </a:ext>
            </a:extLst>
          </p:cNvPr>
          <p:cNvSpPr>
            <a:spLocks noGrp="1"/>
          </p:cNvSpPr>
          <p:nvPr>
            <p:ph type="pic" sz="quarter" idx="19"/>
          </p:nvPr>
        </p:nvSpPr>
        <p:spPr/>
        <p:txBody>
          <a:bodyPr/>
          <a:lstStyle/>
          <a:p>
            <a:endParaRPr lang="pt-BR"/>
          </a:p>
        </p:txBody>
      </p:sp>
      <p:sp>
        <p:nvSpPr>
          <p:cNvPr id="9" name="Espaço Reservado para Imagem 8">
            <a:extLst>
              <a:ext uri="{FF2B5EF4-FFF2-40B4-BE49-F238E27FC236}">
                <a16:creationId xmlns:a16="http://schemas.microsoft.com/office/drawing/2014/main" id="{43E61359-5265-D270-420E-208B5A1A5484}"/>
              </a:ext>
            </a:extLst>
          </p:cNvPr>
          <p:cNvSpPr>
            <a:spLocks noGrp="1"/>
          </p:cNvSpPr>
          <p:nvPr>
            <p:ph type="pic" sz="quarter" idx="21"/>
          </p:nvPr>
        </p:nvSpPr>
        <p:spPr/>
        <p:txBody>
          <a:bodyPr/>
          <a:lstStyle/>
          <a:p>
            <a:endParaRPr lang="pt-BR"/>
          </a:p>
        </p:txBody>
      </p:sp>
      <p:sp>
        <p:nvSpPr>
          <p:cNvPr id="10" name="Espaço Reservado para Imagem 9">
            <a:extLst>
              <a:ext uri="{FF2B5EF4-FFF2-40B4-BE49-F238E27FC236}">
                <a16:creationId xmlns:a16="http://schemas.microsoft.com/office/drawing/2014/main" id="{3EE4634F-34D0-54E1-1BCB-7519F0D74DCF}"/>
              </a:ext>
            </a:extLst>
          </p:cNvPr>
          <p:cNvSpPr>
            <a:spLocks noGrp="1"/>
          </p:cNvSpPr>
          <p:nvPr>
            <p:ph type="pic" sz="quarter" idx="20"/>
          </p:nvPr>
        </p:nvSpPr>
        <p:spPr/>
        <p:txBody>
          <a:bodyPr/>
          <a:lstStyle/>
          <a:p>
            <a:endParaRPr lang="pt-BR"/>
          </a:p>
        </p:txBody>
      </p:sp>
    </p:spTree>
    <p:extLst>
      <p:ext uri="{BB962C8B-B14F-4D97-AF65-F5344CB8AC3E}">
        <p14:creationId xmlns:p14="http://schemas.microsoft.com/office/powerpoint/2010/main" val="174519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Imagem 4">
            <a:extLst>
              <a:ext uri="{FF2B5EF4-FFF2-40B4-BE49-F238E27FC236}">
                <a16:creationId xmlns:a16="http://schemas.microsoft.com/office/drawing/2014/main" id="{8F3EE461-894C-0EB8-AB07-30EFA1F1ADAC}"/>
              </a:ext>
            </a:extLst>
          </p:cNvPr>
          <p:cNvSpPr>
            <a:spLocks noGrp="1"/>
          </p:cNvSpPr>
          <p:nvPr>
            <p:ph type="pic" sz="quarter" idx="18"/>
          </p:nvPr>
        </p:nvSpPr>
        <p:spPr/>
        <p:txBody>
          <a:bodyPr/>
          <a:lstStyle/>
          <a:p>
            <a:endParaRPr lang="pt-BR"/>
          </a:p>
        </p:txBody>
      </p:sp>
      <p:sp>
        <p:nvSpPr>
          <p:cNvPr id="7" name="Espaço Reservado para Imagem 6">
            <a:extLst>
              <a:ext uri="{FF2B5EF4-FFF2-40B4-BE49-F238E27FC236}">
                <a16:creationId xmlns:a16="http://schemas.microsoft.com/office/drawing/2014/main" id="{CBA17516-4735-FA30-6069-3FFA8A24BC2A}"/>
              </a:ext>
            </a:extLst>
          </p:cNvPr>
          <p:cNvSpPr>
            <a:spLocks noGrp="1"/>
          </p:cNvSpPr>
          <p:nvPr>
            <p:ph type="pic" sz="quarter" idx="19"/>
          </p:nvPr>
        </p:nvSpPr>
        <p:spPr/>
        <p:txBody>
          <a:bodyPr/>
          <a:lstStyle/>
          <a:p>
            <a:endParaRPr lang="pt-BR"/>
          </a:p>
        </p:txBody>
      </p:sp>
      <p:sp>
        <p:nvSpPr>
          <p:cNvPr id="8" name="Espaço Reservado para Imagem 7">
            <a:extLst>
              <a:ext uri="{FF2B5EF4-FFF2-40B4-BE49-F238E27FC236}">
                <a16:creationId xmlns:a16="http://schemas.microsoft.com/office/drawing/2014/main" id="{9D928ACF-AA48-08E5-94EF-B4822E8EA169}"/>
              </a:ext>
            </a:extLst>
          </p:cNvPr>
          <p:cNvSpPr>
            <a:spLocks noGrp="1"/>
          </p:cNvSpPr>
          <p:nvPr>
            <p:ph type="pic" sz="quarter" idx="20"/>
          </p:nvPr>
        </p:nvSpPr>
        <p:spPr/>
        <p:txBody>
          <a:bodyPr/>
          <a:lstStyle/>
          <a:p>
            <a:endParaRPr lang="pt-BR"/>
          </a:p>
        </p:txBody>
      </p:sp>
    </p:spTree>
    <p:extLst>
      <p:ext uri="{BB962C8B-B14F-4D97-AF65-F5344CB8AC3E}">
        <p14:creationId xmlns:p14="http://schemas.microsoft.com/office/powerpoint/2010/main" val="237863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orma Livre: Forma 19">
            <a:extLst>
              <a:ext uri="{FF2B5EF4-FFF2-40B4-BE49-F238E27FC236}">
                <a16:creationId xmlns:a16="http://schemas.microsoft.com/office/drawing/2014/main" id="{A4950048-23F4-F540-4A89-6D55897CC667}"/>
              </a:ext>
            </a:extLst>
          </p:cNvPr>
          <p:cNvSpPr/>
          <p:nvPr/>
        </p:nvSpPr>
        <p:spPr>
          <a:xfrm>
            <a:off x="5099810" y="1"/>
            <a:ext cx="4044190" cy="5141913"/>
          </a:xfrm>
          <a:custGeom>
            <a:avLst/>
            <a:gdLst>
              <a:gd name="connsiteX0" fmla="*/ 611386 w 4044190"/>
              <a:gd name="connsiteY0" fmla="*/ 0 h 5141913"/>
              <a:gd name="connsiteX1" fmla="*/ 4044190 w 4044190"/>
              <a:gd name="connsiteY1" fmla="*/ 0 h 5141913"/>
              <a:gd name="connsiteX2" fmla="*/ 4044190 w 4044190"/>
              <a:gd name="connsiteY2" fmla="*/ 5141913 h 5141913"/>
              <a:gd name="connsiteX3" fmla="*/ 0 w 4044190"/>
              <a:gd name="connsiteY3" fmla="*/ 5141913 h 5141913"/>
            </a:gdLst>
            <a:ahLst/>
            <a:cxnLst>
              <a:cxn ang="0">
                <a:pos x="connsiteX0" y="connsiteY0"/>
              </a:cxn>
              <a:cxn ang="0">
                <a:pos x="connsiteX1" y="connsiteY1"/>
              </a:cxn>
              <a:cxn ang="0">
                <a:pos x="connsiteX2" y="connsiteY2"/>
              </a:cxn>
              <a:cxn ang="0">
                <a:pos x="connsiteX3" y="connsiteY3"/>
              </a:cxn>
            </a:cxnLst>
            <a:rect l="l" t="t" r="r" b="b"/>
            <a:pathLst>
              <a:path w="4044190" h="5141913">
                <a:moveTo>
                  <a:pt x="611386" y="0"/>
                </a:moveTo>
                <a:lnTo>
                  <a:pt x="4044190" y="0"/>
                </a:lnTo>
                <a:lnTo>
                  <a:pt x="4044190" y="5141913"/>
                </a:lnTo>
                <a:lnTo>
                  <a:pt x="0" y="51419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200" dirty="0">
              <a:latin typeface="Roboto" panose="02000000000000000000" pitchFamily="2" charset="0"/>
              <a:ea typeface="Roboto" panose="02000000000000000000" pitchFamily="2" charset="0"/>
            </a:endParaRPr>
          </a:p>
        </p:txBody>
      </p:sp>
      <p:sp>
        <p:nvSpPr>
          <p:cNvPr id="18" name="Rectangle 16">
            <a:extLst>
              <a:ext uri="{FF2B5EF4-FFF2-40B4-BE49-F238E27FC236}">
                <a16:creationId xmlns:a16="http://schemas.microsoft.com/office/drawing/2014/main" id="{D182CC1D-0317-5677-5844-96518B60C59F}"/>
              </a:ext>
            </a:extLst>
          </p:cNvPr>
          <p:cNvSpPr/>
          <p:nvPr/>
        </p:nvSpPr>
        <p:spPr>
          <a:xfrm>
            <a:off x="5072173" y="0"/>
            <a:ext cx="4071827" cy="5143500"/>
          </a:xfrm>
          <a:custGeom>
            <a:avLst/>
            <a:gdLst>
              <a:gd name="connsiteX0" fmla="*/ 0 w 5429103"/>
              <a:gd name="connsiteY0" fmla="*/ 0 h 6858000"/>
              <a:gd name="connsiteX1" fmla="*/ 5429103 w 5429103"/>
              <a:gd name="connsiteY1" fmla="*/ 0 h 6858000"/>
              <a:gd name="connsiteX2" fmla="*/ 5429103 w 5429103"/>
              <a:gd name="connsiteY2" fmla="*/ 6858000 h 6858000"/>
              <a:gd name="connsiteX3" fmla="*/ 0 w 5429103"/>
              <a:gd name="connsiteY3" fmla="*/ 6858000 h 6858000"/>
              <a:gd name="connsiteX4" fmla="*/ 0 w 5429103"/>
              <a:gd name="connsiteY4" fmla="*/ 0 h 6858000"/>
              <a:gd name="connsiteX0" fmla="*/ 1257300 w 5429103"/>
              <a:gd name="connsiteY0" fmla="*/ 21432 h 6858000"/>
              <a:gd name="connsiteX1" fmla="*/ 5429103 w 5429103"/>
              <a:gd name="connsiteY1" fmla="*/ 0 h 6858000"/>
              <a:gd name="connsiteX2" fmla="*/ 5429103 w 5429103"/>
              <a:gd name="connsiteY2" fmla="*/ 6858000 h 6858000"/>
              <a:gd name="connsiteX3" fmla="*/ 0 w 5429103"/>
              <a:gd name="connsiteY3" fmla="*/ 6858000 h 6858000"/>
              <a:gd name="connsiteX4" fmla="*/ 1257300 w 5429103"/>
              <a:gd name="connsiteY4" fmla="*/ 21432 h 6858000"/>
              <a:gd name="connsiteX0" fmla="*/ 835818 w 5429103"/>
              <a:gd name="connsiteY0" fmla="*/ 14288 h 6858000"/>
              <a:gd name="connsiteX1" fmla="*/ 5429103 w 5429103"/>
              <a:gd name="connsiteY1" fmla="*/ 0 h 6858000"/>
              <a:gd name="connsiteX2" fmla="*/ 5429103 w 5429103"/>
              <a:gd name="connsiteY2" fmla="*/ 6858000 h 6858000"/>
              <a:gd name="connsiteX3" fmla="*/ 0 w 5429103"/>
              <a:gd name="connsiteY3" fmla="*/ 6858000 h 6858000"/>
              <a:gd name="connsiteX4" fmla="*/ 835818 w 5429103"/>
              <a:gd name="connsiteY4" fmla="*/ 14288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103" h="6858000">
                <a:moveTo>
                  <a:pt x="835818" y="14288"/>
                </a:moveTo>
                <a:lnTo>
                  <a:pt x="5429103" y="0"/>
                </a:lnTo>
                <a:lnTo>
                  <a:pt x="5429103" y="6858000"/>
                </a:lnTo>
                <a:lnTo>
                  <a:pt x="0" y="6858000"/>
                </a:lnTo>
                <a:lnTo>
                  <a:pt x="835818" y="142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0" name="TextBox 14">
            <a:extLst>
              <a:ext uri="{FF2B5EF4-FFF2-40B4-BE49-F238E27FC236}">
                <a16:creationId xmlns:a16="http://schemas.microsoft.com/office/drawing/2014/main" id="{44F57206-6F4F-F67B-E7CD-95E1B645871E}"/>
              </a:ext>
            </a:extLst>
          </p:cNvPr>
          <p:cNvSpPr txBox="1"/>
          <p:nvPr/>
        </p:nvSpPr>
        <p:spPr>
          <a:xfrm>
            <a:off x="1032766" y="927291"/>
            <a:ext cx="3509221" cy="695960"/>
          </a:xfrm>
          <a:prstGeom prst="rect">
            <a:avLst/>
          </a:prstGeom>
          <a:noFill/>
        </p:spPr>
        <p:txBody>
          <a:bodyPr wrap="square" rtlCol="0">
            <a:spAutoFit/>
          </a:bodyPr>
          <a:lstStyle/>
          <a:p>
            <a:pPr defTabSz="685800">
              <a:lnSpc>
                <a:spcPct val="150000"/>
              </a:lnSpc>
            </a:pPr>
            <a:r>
              <a:rPr lang="pt-BR" sz="900" dirty="0">
                <a:solidFill>
                  <a:schemeClr val="tx1">
                    <a:lumMod val="85000"/>
                    <a:lumOff val="15000"/>
                  </a:schemeClr>
                </a:solidFill>
                <a:latin typeface="+mj-lt"/>
                <a:ea typeface="Roboto" panose="02000000000000000000" pitchFamily="2" charset="0"/>
              </a:rPr>
              <a:t>Sou formado(a) em </a:t>
            </a:r>
            <a:r>
              <a:rPr lang="pt-BR" sz="900" b="1" dirty="0">
                <a:solidFill>
                  <a:schemeClr val="tx1">
                    <a:lumMod val="85000"/>
                    <a:lumOff val="15000"/>
                  </a:schemeClr>
                </a:solidFill>
                <a:latin typeface="+mj-lt"/>
                <a:ea typeface="Roboto" panose="02000000000000000000" pitchFamily="2" charset="0"/>
              </a:rPr>
              <a:t>[inserir curso ou área de formação] </a:t>
            </a:r>
            <a:r>
              <a:rPr lang="pt-BR" sz="900" dirty="0">
                <a:solidFill>
                  <a:schemeClr val="tx1">
                    <a:lumMod val="85000"/>
                    <a:lumOff val="15000"/>
                  </a:schemeClr>
                </a:solidFill>
                <a:latin typeface="+mj-lt"/>
                <a:ea typeface="Roboto" panose="02000000000000000000" pitchFamily="2" charset="0"/>
              </a:rPr>
              <a:t>pela </a:t>
            </a:r>
            <a:r>
              <a:rPr lang="pt-BR" sz="900" b="1" dirty="0">
                <a:solidFill>
                  <a:schemeClr val="tx1">
                    <a:lumMod val="85000"/>
                    <a:lumOff val="15000"/>
                  </a:schemeClr>
                </a:solidFill>
                <a:latin typeface="+mj-lt"/>
                <a:ea typeface="Roboto" panose="02000000000000000000" pitchFamily="2" charset="0"/>
              </a:rPr>
              <a:t>[inserir nome da instituição],</a:t>
            </a:r>
            <a:r>
              <a:rPr lang="pt-BR" sz="900" dirty="0">
                <a:solidFill>
                  <a:schemeClr val="tx1">
                    <a:lumMod val="85000"/>
                    <a:lumOff val="15000"/>
                  </a:schemeClr>
                </a:solidFill>
                <a:latin typeface="+mj-lt"/>
                <a:ea typeface="Roboto" panose="02000000000000000000" pitchFamily="2" charset="0"/>
              </a:rPr>
              <a:t> onde adquiri sólidos conhecimentos em</a:t>
            </a:r>
            <a:r>
              <a:rPr lang="pt-BR" sz="900" b="1" dirty="0">
                <a:solidFill>
                  <a:schemeClr val="tx1">
                    <a:lumMod val="85000"/>
                    <a:lumOff val="15000"/>
                  </a:schemeClr>
                </a:solidFill>
                <a:latin typeface="+mj-lt"/>
                <a:ea typeface="Roboto" panose="02000000000000000000" pitchFamily="2" charset="0"/>
              </a:rPr>
              <a:t> [inserir área de estudo].</a:t>
            </a:r>
          </a:p>
        </p:txBody>
      </p:sp>
      <p:sp>
        <p:nvSpPr>
          <p:cNvPr id="51" name="TextBox 10">
            <a:extLst>
              <a:ext uri="{FF2B5EF4-FFF2-40B4-BE49-F238E27FC236}">
                <a16:creationId xmlns:a16="http://schemas.microsoft.com/office/drawing/2014/main" id="{28F1502C-8EA0-CCC1-8E4F-E7ADBAC85943}"/>
              </a:ext>
            </a:extLst>
          </p:cNvPr>
          <p:cNvSpPr txBox="1"/>
          <p:nvPr/>
        </p:nvSpPr>
        <p:spPr>
          <a:xfrm>
            <a:off x="1032766" y="687063"/>
            <a:ext cx="971741" cy="276999"/>
          </a:xfrm>
          <a:prstGeom prst="rect">
            <a:avLst/>
          </a:prstGeom>
          <a:noFill/>
        </p:spPr>
        <p:txBody>
          <a:bodyPr wrap="none" rtlCol="0" anchor="ctr">
            <a:spAutoFit/>
          </a:bodyPr>
          <a:lstStyle/>
          <a:p>
            <a:pPr defTabSz="685800"/>
            <a:r>
              <a:rPr lang="pt-BR" sz="1200" b="1" dirty="0">
                <a:solidFill>
                  <a:schemeClr val="accent1"/>
                </a:solidFill>
                <a:latin typeface="+mj-lt"/>
                <a:ea typeface="Roboto" panose="02000000000000000000" pitchFamily="2" charset="0"/>
              </a:rPr>
              <a:t>Educação</a:t>
            </a:r>
          </a:p>
        </p:txBody>
      </p:sp>
      <p:sp>
        <p:nvSpPr>
          <p:cNvPr id="53" name="TextBox 10">
            <a:extLst>
              <a:ext uri="{FF2B5EF4-FFF2-40B4-BE49-F238E27FC236}">
                <a16:creationId xmlns:a16="http://schemas.microsoft.com/office/drawing/2014/main" id="{296FF818-C242-9996-9CE5-3F3D91F35162}"/>
              </a:ext>
            </a:extLst>
          </p:cNvPr>
          <p:cNvSpPr txBox="1"/>
          <p:nvPr/>
        </p:nvSpPr>
        <p:spPr>
          <a:xfrm>
            <a:off x="1032766" y="2071363"/>
            <a:ext cx="1114408" cy="276999"/>
          </a:xfrm>
          <a:prstGeom prst="rect">
            <a:avLst/>
          </a:prstGeom>
          <a:noFill/>
        </p:spPr>
        <p:txBody>
          <a:bodyPr wrap="none" rtlCol="0" anchor="ctr">
            <a:spAutoFit/>
          </a:bodyPr>
          <a:lstStyle/>
          <a:p>
            <a:pPr defTabSz="685800"/>
            <a:r>
              <a:rPr lang="pt-BR" sz="1200" b="1" dirty="0">
                <a:solidFill>
                  <a:schemeClr val="accent1"/>
                </a:solidFill>
                <a:latin typeface="+mj-lt"/>
                <a:ea typeface="Roboto" panose="02000000000000000000" pitchFamily="2" charset="0"/>
              </a:rPr>
              <a:t>Experiência</a:t>
            </a:r>
          </a:p>
        </p:txBody>
      </p:sp>
      <p:sp>
        <p:nvSpPr>
          <p:cNvPr id="56" name="TextBox 14">
            <a:extLst>
              <a:ext uri="{FF2B5EF4-FFF2-40B4-BE49-F238E27FC236}">
                <a16:creationId xmlns:a16="http://schemas.microsoft.com/office/drawing/2014/main" id="{3B50FAFF-EC2C-03DB-9F6C-817625B4C53E}"/>
              </a:ext>
            </a:extLst>
          </p:cNvPr>
          <p:cNvSpPr txBox="1"/>
          <p:nvPr/>
        </p:nvSpPr>
        <p:spPr>
          <a:xfrm>
            <a:off x="1032766" y="2317941"/>
            <a:ext cx="3320159" cy="695960"/>
          </a:xfrm>
          <a:prstGeom prst="rect">
            <a:avLst/>
          </a:prstGeom>
          <a:noFill/>
        </p:spPr>
        <p:txBody>
          <a:bodyPr wrap="square" rtlCol="0">
            <a:spAutoFit/>
          </a:bodyPr>
          <a:lstStyle/>
          <a:p>
            <a:pPr defTabSz="685800">
              <a:lnSpc>
                <a:spcPct val="150000"/>
              </a:lnSpc>
            </a:pPr>
            <a:r>
              <a:rPr lang="pt-BR" sz="900" dirty="0">
                <a:solidFill>
                  <a:schemeClr val="tx1">
                    <a:lumMod val="85000"/>
                    <a:lumOff val="15000"/>
                  </a:schemeClr>
                </a:solidFill>
                <a:latin typeface="+mj-lt"/>
                <a:ea typeface="Roboto" panose="02000000000000000000" pitchFamily="2" charset="0"/>
              </a:rPr>
              <a:t>Trabalhei como</a:t>
            </a:r>
            <a:r>
              <a:rPr lang="pt-BR" sz="900" b="1" dirty="0">
                <a:solidFill>
                  <a:schemeClr val="tx1">
                    <a:lumMod val="85000"/>
                    <a:lumOff val="15000"/>
                  </a:schemeClr>
                </a:solidFill>
                <a:latin typeface="+mj-lt"/>
                <a:ea typeface="Roboto" panose="02000000000000000000" pitchFamily="2" charset="0"/>
              </a:rPr>
              <a:t> [inserir cargo ou função] </a:t>
            </a:r>
            <a:r>
              <a:rPr lang="pt-BR" sz="900" dirty="0">
                <a:solidFill>
                  <a:schemeClr val="tx1">
                    <a:lumMod val="85000"/>
                    <a:lumOff val="15000"/>
                  </a:schemeClr>
                </a:solidFill>
                <a:latin typeface="+mj-lt"/>
                <a:ea typeface="Roboto" panose="02000000000000000000" pitchFamily="2" charset="0"/>
              </a:rPr>
              <a:t>em </a:t>
            </a:r>
            <a:r>
              <a:rPr lang="pt-BR" sz="900" b="1" dirty="0">
                <a:solidFill>
                  <a:schemeClr val="tx1">
                    <a:lumMod val="85000"/>
                    <a:lumOff val="15000"/>
                  </a:schemeClr>
                </a:solidFill>
                <a:latin typeface="+mj-lt"/>
                <a:ea typeface="Roboto" panose="02000000000000000000" pitchFamily="2" charset="0"/>
              </a:rPr>
              <a:t>[inserir nome das empresas] </a:t>
            </a:r>
            <a:r>
              <a:rPr lang="pt-BR" sz="900" dirty="0">
                <a:solidFill>
                  <a:schemeClr val="tx1">
                    <a:lumMod val="85000"/>
                    <a:lumOff val="15000"/>
                  </a:schemeClr>
                </a:solidFill>
                <a:latin typeface="+mj-lt"/>
                <a:ea typeface="Roboto" panose="02000000000000000000" pitchFamily="2" charset="0"/>
              </a:rPr>
              <a:t>, onde desenvolvi minha expertise em </a:t>
            </a:r>
            <a:r>
              <a:rPr lang="pt-BR" sz="900" b="1" dirty="0">
                <a:solidFill>
                  <a:schemeClr val="tx1">
                    <a:lumMod val="85000"/>
                    <a:lumOff val="15000"/>
                  </a:schemeClr>
                </a:solidFill>
                <a:latin typeface="+mj-lt"/>
                <a:ea typeface="Roboto" panose="02000000000000000000" pitchFamily="2" charset="0"/>
              </a:rPr>
              <a:t>[inserir área de atuação].</a:t>
            </a:r>
          </a:p>
        </p:txBody>
      </p:sp>
      <p:sp>
        <p:nvSpPr>
          <p:cNvPr id="2" name="TextBox 10">
            <a:extLst>
              <a:ext uri="{FF2B5EF4-FFF2-40B4-BE49-F238E27FC236}">
                <a16:creationId xmlns:a16="http://schemas.microsoft.com/office/drawing/2014/main" id="{997A02D7-D7C4-BEA0-1D1F-7F704E4233DF}"/>
              </a:ext>
            </a:extLst>
          </p:cNvPr>
          <p:cNvSpPr txBox="1"/>
          <p:nvPr/>
        </p:nvSpPr>
        <p:spPr>
          <a:xfrm>
            <a:off x="1032766" y="3462013"/>
            <a:ext cx="1132041" cy="276999"/>
          </a:xfrm>
          <a:prstGeom prst="rect">
            <a:avLst/>
          </a:prstGeom>
          <a:noFill/>
        </p:spPr>
        <p:txBody>
          <a:bodyPr wrap="none" rtlCol="0" anchor="ctr">
            <a:spAutoFit/>
          </a:bodyPr>
          <a:lstStyle/>
          <a:p>
            <a:pPr defTabSz="685800"/>
            <a:r>
              <a:rPr lang="pt-BR" sz="1200" b="1" dirty="0">
                <a:solidFill>
                  <a:schemeClr val="accent1"/>
                </a:solidFill>
                <a:latin typeface="+mj-lt"/>
                <a:ea typeface="Roboto" panose="02000000000000000000" pitchFamily="2" charset="0"/>
              </a:rPr>
              <a:t>Diferenciais</a:t>
            </a:r>
          </a:p>
        </p:txBody>
      </p:sp>
      <p:cxnSp>
        <p:nvCxnSpPr>
          <p:cNvPr id="52" name="Straight Connector 11">
            <a:extLst>
              <a:ext uri="{FF2B5EF4-FFF2-40B4-BE49-F238E27FC236}">
                <a16:creationId xmlns:a16="http://schemas.microsoft.com/office/drawing/2014/main" id="{B50A73E2-9376-5F78-27CD-AE4069D0BD59}"/>
              </a:ext>
            </a:extLst>
          </p:cNvPr>
          <p:cNvCxnSpPr>
            <a:cxnSpLocks/>
          </p:cNvCxnSpPr>
          <p:nvPr/>
        </p:nvCxnSpPr>
        <p:spPr>
          <a:xfrm>
            <a:off x="542924" y="835387"/>
            <a:ext cx="42438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11">
            <a:extLst>
              <a:ext uri="{FF2B5EF4-FFF2-40B4-BE49-F238E27FC236}">
                <a16:creationId xmlns:a16="http://schemas.microsoft.com/office/drawing/2014/main" id="{86CACE2B-DADC-0802-D66D-FB7F98A83291}"/>
              </a:ext>
            </a:extLst>
          </p:cNvPr>
          <p:cNvCxnSpPr>
            <a:cxnSpLocks/>
          </p:cNvCxnSpPr>
          <p:nvPr/>
        </p:nvCxnSpPr>
        <p:spPr>
          <a:xfrm>
            <a:off x="542924" y="2219687"/>
            <a:ext cx="42438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 name="Straight Connector 11">
            <a:extLst>
              <a:ext uri="{FF2B5EF4-FFF2-40B4-BE49-F238E27FC236}">
                <a16:creationId xmlns:a16="http://schemas.microsoft.com/office/drawing/2014/main" id="{6902F065-612B-8FA5-7573-8E4BA89879C5}"/>
              </a:ext>
            </a:extLst>
          </p:cNvPr>
          <p:cNvCxnSpPr>
            <a:cxnSpLocks/>
          </p:cNvCxnSpPr>
          <p:nvPr/>
        </p:nvCxnSpPr>
        <p:spPr>
          <a:xfrm>
            <a:off x="542924" y="3610337"/>
            <a:ext cx="42438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14">
            <a:extLst>
              <a:ext uri="{FF2B5EF4-FFF2-40B4-BE49-F238E27FC236}">
                <a16:creationId xmlns:a16="http://schemas.microsoft.com/office/drawing/2014/main" id="{8837CDA8-6761-8996-D210-9E1D9C223639}"/>
              </a:ext>
            </a:extLst>
          </p:cNvPr>
          <p:cNvSpPr txBox="1"/>
          <p:nvPr/>
        </p:nvSpPr>
        <p:spPr>
          <a:xfrm>
            <a:off x="1032766" y="3708591"/>
            <a:ext cx="3320159" cy="903709"/>
          </a:xfrm>
          <a:prstGeom prst="rect">
            <a:avLst/>
          </a:prstGeom>
          <a:noFill/>
        </p:spPr>
        <p:txBody>
          <a:bodyPr wrap="square" rtlCol="0">
            <a:spAutoFit/>
          </a:bodyPr>
          <a:lstStyle/>
          <a:p>
            <a:pPr defTabSz="685800">
              <a:lnSpc>
                <a:spcPct val="150000"/>
              </a:lnSpc>
            </a:pPr>
            <a:r>
              <a:rPr lang="pt-BR" sz="900" dirty="0">
                <a:solidFill>
                  <a:schemeClr val="tx1">
                    <a:lumMod val="85000"/>
                    <a:lumOff val="15000"/>
                  </a:schemeClr>
                </a:solidFill>
                <a:latin typeface="+mj-lt"/>
                <a:ea typeface="Roboto" panose="02000000000000000000" pitchFamily="2" charset="0"/>
              </a:rPr>
              <a:t>Minha paixão pelo </a:t>
            </a:r>
            <a:r>
              <a:rPr lang="pt-BR" sz="900" b="1" dirty="0">
                <a:solidFill>
                  <a:schemeClr val="tx1">
                    <a:lumMod val="85000"/>
                    <a:lumOff val="15000"/>
                  </a:schemeClr>
                </a:solidFill>
                <a:latin typeface="+mj-lt"/>
                <a:ea typeface="Roboto" panose="02000000000000000000" pitchFamily="2" charset="0"/>
              </a:rPr>
              <a:t>[inserir sua área de atuação] </a:t>
            </a:r>
            <a:r>
              <a:rPr lang="pt-BR" sz="900" dirty="0">
                <a:solidFill>
                  <a:schemeClr val="tx1">
                    <a:lumMod val="85000"/>
                    <a:lumOff val="15000"/>
                  </a:schemeClr>
                </a:solidFill>
                <a:latin typeface="+mj-lt"/>
                <a:ea typeface="Roboto" panose="02000000000000000000" pitchFamily="2" charset="0"/>
              </a:rPr>
              <a:t>e meu comprometimento com a excelência me permitem entregar </a:t>
            </a:r>
            <a:r>
              <a:rPr lang="pt-BR" sz="900" b="1" dirty="0">
                <a:solidFill>
                  <a:schemeClr val="tx1">
                    <a:lumMod val="85000"/>
                    <a:lumOff val="15000"/>
                  </a:schemeClr>
                </a:solidFill>
                <a:latin typeface="+mj-lt"/>
                <a:ea typeface="Roboto" panose="02000000000000000000" pitchFamily="2" charset="0"/>
              </a:rPr>
              <a:t>[inserir seu serviço] </a:t>
            </a:r>
            <a:r>
              <a:rPr lang="pt-BR" sz="900" dirty="0">
                <a:solidFill>
                  <a:schemeClr val="tx1">
                    <a:lumMod val="85000"/>
                    <a:lumOff val="15000"/>
                  </a:schemeClr>
                </a:solidFill>
                <a:latin typeface="+mj-lt"/>
                <a:ea typeface="Roboto" panose="02000000000000000000" pitchFamily="2" charset="0"/>
              </a:rPr>
              <a:t>de alta qualidade que superam as expectativas dos clientes.</a:t>
            </a:r>
          </a:p>
        </p:txBody>
      </p:sp>
      <p:cxnSp>
        <p:nvCxnSpPr>
          <p:cNvPr id="21" name="Straight Connector 35">
            <a:extLst>
              <a:ext uri="{FF2B5EF4-FFF2-40B4-BE49-F238E27FC236}">
                <a16:creationId xmlns:a16="http://schemas.microsoft.com/office/drawing/2014/main" id="{C2C52934-6A63-3833-2409-E12AA991F956}"/>
              </a:ext>
            </a:extLst>
          </p:cNvPr>
          <p:cNvCxnSpPr>
            <a:cxnSpLocks/>
          </p:cNvCxnSpPr>
          <p:nvPr/>
        </p:nvCxnSpPr>
        <p:spPr>
          <a:xfrm flipV="1">
            <a:off x="4624387" y="575997"/>
            <a:ext cx="388891" cy="2900628"/>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Espaço Reservado para Imagem 6">
            <a:extLst>
              <a:ext uri="{FF2B5EF4-FFF2-40B4-BE49-F238E27FC236}">
                <a16:creationId xmlns:a16="http://schemas.microsoft.com/office/drawing/2014/main" id="{2DF36DD9-EB1D-F9C4-9417-C2AC2EB58B2B}"/>
              </a:ext>
            </a:extLst>
          </p:cNvPr>
          <p:cNvSpPr>
            <a:spLocks noGrp="1"/>
          </p:cNvSpPr>
          <p:nvPr>
            <p:ph type="pic" sz="quarter" idx="13"/>
          </p:nvPr>
        </p:nvSpPr>
        <p:spPr/>
        <p:txBody>
          <a:bodyPr/>
          <a:lstStyle/>
          <a:p>
            <a:endParaRPr lang="pt-BR"/>
          </a:p>
        </p:txBody>
      </p:sp>
    </p:spTree>
    <p:extLst>
      <p:ext uri="{BB962C8B-B14F-4D97-AF65-F5344CB8AC3E}">
        <p14:creationId xmlns:p14="http://schemas.microsoft.com/office/powerpoint/2010/main" val="739160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13">
            <a:extLst>
              <a:ext uri="{FF2B5EF4-FFF2-40B4-BE49-F238E27FC236}">
                <a16:creationId xmlns:a16="http://schemas.microsoft.com/office/drawing/2014/main" id="{D0CE02C8-D985-CC60-3FCF-104285F7B468}"/>
              </a:ext>
            </a:extLst>
          </p:cNvPr>
          <p:cNvSpPr/>
          <p:nvPr/>
        </p:nvSpPr>
        <p:spPr>
          <a:xfrm>
            <a:off x="0" y="3815301"/>
            <a:ext cx="9144000" cy="1328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900" dirty="0">
              <a:latin typeface="+mj-lt"/>
              <a:ea typeface="Roboto" panose="02000000000000000000" pitchFamily="2" charset="0"/>
            </a:endParaRPr>
          </a:p>
        </p:txBody>
      </p:sp>
      <p:sp>
        <p:nvSpPr>
          <p:cNvPr id="34" name="Rectangle 1">
            <a:extLst>
              <a:ext uri="{FF2B5EF4-FFF2-40B4-BE49-F238E27FC236}">
                <a16:creationId xmlns:a16="http://schemas.microsoft.com/office/drawing/2014/main" id="{DB5A1057-9EB2-F79D-49D8-54B1A904292F}"/>
              </a:ext>
            </a:extLst>
          </p:cNvPr>
          <p:cNvSpPr/>
          <p:nvPr/>
        </p:nvSpPr>
        <p:spPr>
          <a:xfrm>
            <a:off x="3431195" y="2095500"/>
            <a:ext cx="2281612" cy="2671189"/>
          </a:xfrm>
          <a:prstGeom prst="rect">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350" dirty="0">
              <a:solidFill>
                <a:schemeClr val="tx1">
                  <a:lumMod val="85000"/>
                  <a:lumOff val="15000"/>
                </a:schemeClr>
              </a:solidFill>
              <a:latin typeface="+mj-lt"/>
              <a:cs typeface="Aharoni" pitchFamily="2" charset="-79"/>
            </a:endParaRPr>
          </a:p>
        </p:txBody>
      </p:sp>
      <p:sp>
        <p:nvSpPr>
          <p:cNvPr id="35" name="Rectangle 2">
            <a:extLst>
              <a:ext uri="{FF2B5EF4-FFF2-40B4-BE49-F238E27FC236}">
                <a16:creationId xmlns:a16="http://schemas.microsoft.com/office/drawing/2014/main" id="{02C92BF3-E65C-B8A8-F652-06B2DD1754B4}"/>
              </a:ext>
            </a:extLst>
          </p:cNvPr>
          <p:cNvSpPr/>
          <p:nvPr/>
        </p:nvSpPr>
        <p:spPr>
          <a:xfrm>
            <a:off x="6128186" y="2095500"/>
            <a:ext cx="2281612" cy="2671189"/>
          </a:xfrm>
          <a:prstGeom prst="rect">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350" dirty="0">
              <a:solidFill>
                <a:schemeClr val="tx1">
                  <a:lumMod val="85000"/>
                  <a:lumOff val="15000"/>
                </a:schemeClr>
              </a:solidFill>
              <a:latin typeface="+mj-lt"/>
              <a:cs typeface="Aharoni" pitchFamily="2" charset="-79"/>
            </a:endParaRPr>
          </a:p>
        </p:txBody>
      </p:sp>
      <p:sp>
        <p:nvSpPr>
          <p:cNvPr id="38" name="Rectangle 3">
            <a:extLst>
              <a:ext uri="{FF2B5EF4-FFF2-40B4-BE49-F238E27FC236}">
                <a16:creationId xmlns:a16="http://schemas.microsoft.com/office/drawing/2014/main" id="{8A2CCCA4-2C2E-2895-A0BC-0A3909AC9BDE}"/>
              </a:ext>
            </a:extLst>
          </p:cNvPr>
          <p:cNvSpPr/>
          <p:nvPr/>
        </p:nvSpPr>
        <p:spPr>
          <a:xfrm>
            <a:off x="731690" y="2095500"/>
            <a:ext cx="2281612" cy="2671189"/>
          </a:xfrm>
          <a:prstGeom prst="rect">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350" dirty="0">
              <a:solidFill>
                <a:schemeClr val="tx1">
                  <a:lumMod val="85000"/>
                  <a:lumOff val="15000"/>
                </a:schemeClr>
              </a:solidFill>
              <a:latin typeface="+mj-lt"/>
              <a:cs typeface="Aharoni" pitchFamily="2" charset="-79"/>
            </a:endParaRPr>
          </a:p>
        </p:txBody>
      </p:sp>
      <p:sp>
        <p:nvSpPr>
          <p:cNvPr id="9" name="TextBox 8">
            <a:extLst>
              <a:ext uri="{FF2B5EF4-FFF2-40B4-BE49-F238E27FC236}">
                <a16:creationId xmlns:a16="http://schemas.microsoft.com/office/drawing/2014/main" id="{AF2078B4-C9E0-40A9-8C93-F3D1664D75F3}"/>
              </a:ext>
            </a:extLst>
          </p:cNvPr>
          <p:cNvSpPr txBox="1"/>
          <p:nvPr/>
        </p:nvSpPr>
        <p:spPr>
          <a:xfrm>
            <a:off x="999242" y="2927570"/>
            <a:ext cx="1766979" cy="400110"/>
          </a:xfrm>
          <a:prstGeom prst="rect">
            <a:avLst/>
          </a:prstGeom>
          <a:noFill/>
        </p:spPr>
        <p:txBody>
          <a:bodyPr wrap="square" rtlCol="0">
            <a:spAutoFit/>
          </a:bodyPr>
          <a:lstStyle/>
          <a:p>
            <a:pPr algn="ctr" defTabSz="685800"/>
            <a:r>
              <a:rPr lang="pt-BR" sz="1100" b="1" dirty="0">
                <a:solidFill>
                  <a:schemeClr val="accent1"/>
                </a:solidFill>
                <a:latin typeface="+mj-lt"/>
                <a:cs typeface="Aharoni" pitchFamily="2" charset="-79"/>
              </a:rPr>
              <a:t>Nome Sobrenome</a:t>
            </a:r>
          </a:p>
          <a:p>
            <a:pPr algn="ctr" defTabSz="685800"/>
            <a:r>
              <a:rPr lang="pt-BR" sz="900" dirty="0">
                <a:solidFill>
                  <a:schemeClr val="accent1"/>
                </a:solidFill>
                <a:latin typeface="+mj-lt"/>
                <a:cs typeface="Aharoni" pitchFamily="2" charset="-79"/>
              </a:rPr>
              <a:t>Cargo, Nome da empresa</a:t>
            </a:r>
          </a:p>
        </p:txBody>
      </p:sp>
      <p:sp>
        <p:nvSpPr>
          <p:cNvPr id="26" name="TextBox 25">
            <a:extLst>
              <a:ext uri="{FF2B5EF4-FFF2-40B4-BE49-F238E27FC236}">
                <a16:creationId xmlns:a16="http://schemas.microsoft.com/office/drawing/2014/main" id="{87483D01-876E-4F4F-9EA4-1FE29F3C6E1C}"/>
              </a:ext>
            </a:extLst>
          </p:cNvPr>
          <p:cNvSpPr txBox="1"/>
          <p:nvPr/>
        </p:nvSpPr>
        <p:spPr>
          <a:xfrm>
            <a:off x="768575" y="3414680"/>
            <a:ext cx="2228312" cy="1319207"/>
          </a:xfrm>
          <a:prstGeom prst="rect">
            <a:avLst/>
          </a:prstGeom>
          <a:noFill/>
        </p:spPr>
        <p:txBody>
          <a:bodyPr wrap="square" rtlCol="0">
            <a:spAutoFit/>
          </a:bodyPr>
          <a:lstStyle/>
          <a:p>
            <a:pPr algn="ctr">
              <a:lnSpc>
                <a:spcPct val="150000"/>
              </a:lnSpc>
            </a:pPr>
            <a:r>
              <a:rPr lang="pt-BR" sz="900" dirty="0">
                <a:solidFill>
                  <a:schemeClr val="tx1">
                    <a:lumMod val="85000"/>
                    <a:lumOff val="15000"/>
                  </a:schemeClr>
                </a:solidFill>
                <a:latin typeface="+mj-lt"/>
                <a:ea typeface="Roboto" panose="02000000000000000000" pitchFamily="2" charset="0"/>
                <a:cs typeface="Lato" panose="020F0502020204030203" pitchFamily="34" charset="0"/>
              </a:rPr>
              <a:t>“Escreva o depoimento da pessoa aqui escreva o depoimento da pessoa aqui escreva o depoimento da pessoa aqui escreva o depoimento da pessoa aqui”</a:t>
            </a:r>
          </a:p>
        </p:txBody>
      </p:sp>
      <p:sp>
        <p:nvSpPr>
          <p:cNvPr id="39" name="TextBox 8">
            <a:extLst>
              <a:ext uri="{FF2B5EF4-FFF2-40B4-BE49-F238E27FC236}">
                <a16:creationId xmlns:a16="http://schemas.microsoft.com/office/drawing/2014/main" id="{DF04B858-1B70-0A2D-7D64-27F7C84F465D}"/>
              </a:ext>
            </a:extLst>
          </p:cNvPr>
          <p:cNvSpPr txBox="1"/>
          <p:nvPr/>
        </p:nvSpPr>
        <p:spPr>
          <a:xfrm>
            <a:off x="3688510" y="2927570"/>
            <a:ext cx="1766979" cy="400110"/>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pt-BR" sz="1100" b="1" i="0" u="none" strike="noStrike" kern="1200" cap="none" spc="0" normalizeH="0" baseline="0" noProof="0" dirty="0">
                <a:ln>
                  <a:noFill/>
                </a:ln>
                <a:solidFill>
                  <a:schemeClr val="accent1"/>
                </a:solidFill>
                <a:effectLst/>
                <a:uLnTx/>
                <a:uFillTx/>
                <a:latin typeface="+mj-lt"/>
                <a:ea typeface="+mn-ea"/>
                <a:cs typeface="Aharoni" pitchFamily="2" charset="-79"/>
              </a:rPr>
              <a:t>Nome Sobrenome</a:t>
            </a:r>
          </a:p>
          <a:p>
            <a:pPr algn="ctr" defTabSz="685800"/>
            <a:r>
              <a:rPr lang="pt-BR" sz="900" dirty="0">
                <a:solidFill>
                  <a:schemeClr val="accent1"/>
                </a:solidFill>
                <a:latin typeface="+mj-lt"/>
                <a:cs typeface="Aharoni" pitchFamily="2" charset="-79"/>
              </a:rPr>
              <a:t>Cargo, Nome da empresa</a:t>
            </a:r>
          </a:p>
        </p:txBody>
      </p:sp>
      <p:sp>
        <p:nvSpPr>
          <p:cNvPr id="41" name="TextBox 25">
            <a:extLst>
              <a:ext uri="{FF2B5EF4-FFF2-40B4-BE49-F238E27FC236}">
                <a16:creationId xmlns:a16="http://schemas.microsoft.com/office/drawing/2014/main" id="{473AB270-E611-96F7-64D4-4E1F36DC71B8}"/>
              </a:ext>
            </a:extLst>
          </p:cNvPr>
          <p:cNvSpPr txBox="1"/>
          <p:nvPr/>
        </p:nvSpPr>
        <p:spPr>
          <a:xfrm>
            <a:off x="3457843" y="3414680"/>
            <a:ext cx="2228312" cy="1319207"/>
          </a:xfrm>
          <a:prstGeom prst="rect">
            <a:avLst/>
          </a:prstGeom>
          <a:noFill/>
        </p:spPr>
        <p:txBody>
          <a:bodyPr wrap="square" rtlCol="0">
            <a:spAutoFit/>
          </a:bodyPr>
          <a:lstStyle/>
          <a:p>
            <a:pPr algn="ctr">
              <a:lnSpc>
                <a:spcPct val="150000"/>
              </a:lnSpc>
            </a:pPr>
            <a:r>
              <a:rPr lang="pt-BR" sz="900" dirty="0">
                <a:solidFill>
                  <a:schemeClr val="tx1">
                    <a:lumMod val="85000"/>
                    <a:lumOff val="15000"/>
                  </a:schemeClr>
                </a:solidFill>
                <a:latin typeface="+mj-lt"/>
                <a:ea typeface="Roboto" panose="02000000000000000000" pitchFamily="2" charset="0"/>
                <a:cs typeface="Lato" panose="020F0502020204030203" pitchFamily="34" charset="0"/>
              </a:rPr>
              <a:t>“Escreva o depoimento da pessoa aqui escreva o depoimento da pessoa aqui escreva o depoimento da pessoa aqui escreva o depoimento da pessoa aqui”</a:t>
            </a:r>
          </a:p>
        </p:txBody>
      </p:sp>
      <p:sp>
        <p:nvSpPr>
          <p:cNvPr id="42" name="TextBox 8">
            <a:extLst>
              <a:ext uri="{FF2B5EF4-FFF2-40B4-BE49-F238E27FC236}">
                <a16:creationId xmlns:a16="http://schemas.microsoft.com/office/drawing/2014/main" id="{F89286FC-EEFD-8A79-40F3-5AB96F16A747}"/>
              </a:ext>
            </a:extLst>
          </p:cNvPr>
          <p:cNvSpPr txBox="1"/>
          <p:nvPr/>
        </p:nvSpPr>
        <p:spPr>
          <a:xfrm>
            <a:off x="6362198" y="2927570"/>
            <a:ext cx="1766979" cy="400110"/>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pt-BR" sz="1100" b="1" i="0" u="none" strike="noStrike" kern="1200" cap="none" spc="0" normalizeH="0" baseline="0" noProof="0" dirty="0">
                <a:ln>
                  <a:noFill/>
                </a:ln>
                <a:solidFill>
                  <a:schemeClr val="accent1"/>
                </a:solidFill>
                <a:effectLst/>
                <a:uLnTx/>
                <a:uFillTx/>
                <a:latin typeface="+mj-lt"/>
                <a:ea typeface="+mn-ea"/>
                <a:cs typeface="Aharoni" pitchFamily="2" charset="-79"/>
              </a:rPr>
              <a:t>Nome Sobrenome</a:t>
            </a:r>
          </a:p>
          <a:p>
            <a:pPr algn="ctr" defTabSz="685800"/>
            <a:r>
              <a:rPr lang="pt-BR" sz="900" dirty="0">
                <a:solidFill>
                  <a:schemeClr val="accent1"/>
                </a:solidFill>
                <a:latin typeface="+mj-lt"/>
                <a:cs typeface="Aharoni" pitchFamily="2" charset="-79"/>
              </a:rPr>
              <a:t>Cargo, Nome da empresa</a:t>
            </a:r>
          </a:p>
        </p:txBody>
      </p:sp>
      <p:sp>
        <p:nvSpPr>
          <p:cNvPr id="44" name="TextBox 25">
            <a:extLst>
              <a:ext uri="{FF2B5EF4-FFF2-40B4-BE49-F238E27FC236}">
                <a16:creationId xmlns:a16="http://schemas.microsoft.com/office/drawing/2014/main" id="{99BC0BEB-2D3A-F675-3946-997A8B07AB2E}"/>
              </a:ext>
            </a:extLst>
          </p:cNvPr>
          <p:cNvSpPr txBox="1"/>
          <p:nvPr/>
        </p:nvSpPr>
        <p:spPr>
          <a:xfrm>
            <a:off x="6131531" y="3414680"/>
            <a:ext cx="2228312" cy="1319207"/>
          </a:xfrm>
          <a:prstGeom prst="rect">
            <a:avLst/>
          </a:prstGeom>
          <a:noFill/>
        </p:spPr>
        <p:txBody>
          <a:bodyPr wrap="square" rtlCol="0">
            <a:spAutoFit/>
          </a:bodyPr>
          <a:lstStyle/>
          <a:p>
            <a:pPr algn="ctr">
              <a:lnSpc>
                <a:spcPct val="150000"/>
              </a:lnSpc>
            </a:pPr>
            <a:r>
              <a:rPr lang="pt-BR" sz="900" dirty="0">
                <a:solidFill>
                  <a:schemeClr val="tx1">
                    <a:lumMod val="85000"/>
                    <a:lumOff val="15000"/>
                  </a:schemeClr>
                </a:solidFill>
                <a:latin typeface="+mj-lt"/>
                <a:ea typeface="Roboto" panose="02000000000000000000" pitchFamily="2" charset="0"/>
                <a:cs typeface="Lato" panose="020F0502020204030203" pitchFamily="34" charset="0"/>
              </a:rPr>
              <a:t>“Escreva o depoimento da pessoa aqui escreva o depoimento da pessoa aqui escreva o depoimento da pessoa aqui escreva o depoimento da pessoa aqui”</a:t>
            </a:r>
          </a:p>
        </p:txBody>
      </p:sp>
      <p:sp>
        <p:nvSpPr>
          <p:cNvPr id="2" name="TextBox 10">
            <a:extLst>
              <a:ext uri="{FF2B5EF4-FFF2-40B4-BE49-F238E27FC236}">
                <a16:creationId xmlns:a16="http://schemas.microsoft.com/office/drawing/2014/main" id="{5B0CF30C-2880-27A6-13FC-2DACADF9B807}"/>
              </a:ext>
            </a:extLst>
          </p:cNvPr>
          <p:cNvSpPr txBox="1"/>
          <p:nvPr/>
        </p:nvSpPr>
        <p:spPr>
          <a:xfrm>
            <a:off x="1847850" y="588390"/>
            <a:ext cx="5448300" cy="769441"/>
          </a:xfrm>
          <a:prstGeom prst="rect">
            <a:avLst/>
          </a:prstGeom>
          <a:noFill/>
        </p:spPr>
        <p:txBody>
          <a:bodyPr wrap="square" rtlCol="0">
            <a:spAutoFit/>
          </a:bodyPr>
          <a:lstStyle>
            <a:defPPr>
              <a:defRPr lang="en-US"/>
            </a:defPPr>
            <a:lvl1pPr algn="ctr" defTabSz="685800">
              <a:defRPr sz="4400" b="1" spc="-225">
                <a:solidFill>
                  <a:schemeClr val="accent1"/>
                </a:solidFill>
                <a:latin typeface="+mj-lt"/>
                <a:ea typeface="Roboto" panose="02000000000000000000" pitchFamily="2" charset="0"/>
              </a:defRPr>
            </a:lvl1pPr>
          </a:lstStyle>
          <a:p>
            <a:r>
              <a:rPr lang="pt-BR" dirty="0"/>
              <a:t>Dizem por aí </a:t>
            </a:r>
            <a:r>
              <a:rPr lang="pt-BR" spc="300" dirty="0"/>
              <a:t>...</a:t>
            </a:r>
          </a:p>
        </p:txBody>
      </p:sp>
      <p:grpSp>
        <p:nvGrpSpPr>
          <p:cNvPr id="22" name="Group 26">
            <a:extLst>
              <a:ext uri="{FF2B5EF4-FFF2-40B4-BE49-F238E27FC236}">
                <a16:creationId xmlns:a16="http://schemas.microsoft.com/office/drawing/2014/main" id="{76F0FE4B-03FF-5FBC-83F4-9530162D67E2}"/>
              </a:ext>
            </a:extLst>
          </p:cNvPr>
          <p:cNvGrpSpPr/>
          <p:nvPr/>
        </p:nvGrpSpPr>
        <p:grpSpPr>
          <a:xfrm>
            <a:off x="3935179" y="358719"/>
            <a:ext cx="1273646" cy="232002"/>
            <a:chOff x="972848" y="1823675"/>
            <a:chExt cx="1245123" cy="226807"/>
          </a:xfrm>
          <a:solidFill>
            <a:schemeClr val="accent2"/>
          </a:solidFill>
        </p:grpSpPr>
        <p:sp>
          <p:nvSpPr>
            <p:cNvPr id="23" name="Star: 5 Points 27">
              <a:extLst>
                <a:ext uri="{FF2B5EF4-FFF2-40B4-BE49-F238E27FC236}">
                  <a16:creationId xmlns:a16="http://schemas.microsoft.com/office/drawing/2014/main" id="{D6F53B14-7F21-3AB9-51C2-585B72A53DFA}"/>
                </a:ext>
              </a:extLst>
            </p:cNvPr>
            <p:cNvSpPr/>
            <p:nvPr/>
          </p:nvSpPr>
          <p:spPr>
            <a:xfrm>
              <a:off x="972848" y="1823675"/>
              <a:ext cx="223837" cy="223837"/>
            </a:xfrm>
            <a:prstGeom prst="star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13" dirty="0">
                <a:latin typeface="+mj-lt"/>
              </a:endParaRPr>
            </a:p>
          </p:txBody>
        </p:sp>
        <p:sp>
          <p:nvSpPr>
            <p:cNvPr id="24" name="Star: 5 Points 28">
              <a:extLst>
                <a:ext uri="{FF2B5EF4-FFF2-40B4-BE49-F238E27FC236}">
                  <a16:creationId xmlns:a16="http://schemas.microsoft.com/office/drawing/2014/main" id="{E07B49E6-1EAA-ACB7-F9C0-8FF245E3AF00}"/>
                </a:ext>
              </a:extLst>
            </p:cNvPr>
            <p:cNvSpPr/>
            <p:nvPr/>
          </p:nvSpPr>
          <p:spPr>
            <a:xfrm>
              <a:off x="1228325" y="1823675"/>
              <a:ext cx="223837" cy="223837"/>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13" dirty="0">
                <a:latin typeface="+mj-lt"/>
              </a:endParaRPr>
            </a:p>
          </p:txBody>
        </p:sp>
        <p:sp>
          <p:nvSpPr>
            <p:cNvPr id="25" name="Star: 5 Points 29">
              <a:extLst>
                <a:ext uri="{FF2B5EF4-FFF2-40B4-BE49-F238E27FC236}">
                  <a16:creationId xmlns:a16="http://schemas.microsoft.com/office/drawing/2014/main" id="{89616AAD-53C7-2EFF-6CBC-DF2D06CFC009}"/>
                </a:ext>
              </a:extLst>
            </p:cNvPr>
            <p:cNvSpPr/>
            <p:nvPr/>
          </p:nvSpPr>
          <p:spPr>
            <a:xfrm>
              <a:off x="1489652" y="1823675"/>
              <a:ext cx="223837" cy="223837"/>
            </a:xfrm>
            <a:prstGeom prst="star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13" dirty="0">
                <a:latin typeface="+mj-lt"/>
              </a:endParaRPr>
            </a:p>
          </p:txBody>
        </p:sp>
        <p:sp>
          <p:nvSpPr>
            <p:cNvPr id="27" name="Star: 5 Points 30">
              <a:extLst>
                <a:ext uri="{FF2B5EF4-FFF2-40B4-BE49-F238E27FC236}">
                  <a16:creationId xmlns:a16="http://schemas.microsoft.com/office/drawing/2014/main" id="{F3CB49B4-B91F-DF09-3567-60E83F89D51C}"/>
                </a:ext>
              </a:extLst>
            </p:cNvPr>
            <p:cNvSpPr/>
            <p:nvPr/>
          </p:nvSpPr>
          <p:spPr>
            <a:xfrm>
              <a:off x="1744951" y="1823675"/>
              <a:ext cx="223837" cy="223837"/>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13" dirty="0">
                <a:latin typeface="+mj-lt"/>
              </a:endParaRPr>
            </a:p>
          </p:txBody>
        </p:sp>
        <p:sp>
          <p:nvSpPr>
            <p:cNvPr id="28" name="Star: 5 Points 31">
              <a:extLst>
                <a:ext uri="{FF2B5EF4-FFF2-40B4-BE49-F238E27FC236}">
                  <a16:creationId xmlns:a16="http://schemas.microsoft.com/office/drawing/2014/main" id="{50C755D4-C3AC-4C2A-6853-0E3ABA28638E}"/>
                </a:ext>
              </a:extLst>
            </p:cNvPr>
            <p:cNvSpPr/>
            <p:nvPr/>
          </p:nvSpPr>
          <p:spPr>
            <a:xfrm>
              <a:off x="1998692" y="1823676"/>
              <a:ext cx="219279" cy="226806"/>
            </a:xfrm>
            <a:prstGeom prst="star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13" dirty="0">
                <a:latin typeface="+mj-lt"/>
              </a:endParaRPr>
            </a:p>
          </p:txBody>
        </p:sp>
      </p:grpSp>
      <p:sp>
        <p:nvSpPr>
          <p:cNvPr id="4" name="Espaço Reservado para Imagem 3">
            <a:extLst>
              <a:ext uri="{FF2B5EF4-FFF2-40B4-BE49-F238E27FC236}">
                <a16:creationId xmlns:a16="http://schemas.microsoft.com/office/drawing/2014/main" id="{F5C7E22F-F86F-8940-75B6-028B59AFEFE7}"/>
              </a:ext>
            </a:extLst>
          </p:cNvPr>
          <p:cNvSpPr>
            <a:spLocks noGrp="1"/>
          </p:cNvSpPr>
          <p:nvPr>
            <p:ph type="pic" sz="quarter" idx="27"/>
          </p:nvPr>
        </p:nvSpPr>
        <p:spPr/>
        <p:txBody>
          <a:bodyPr/>
          <a:lstStyle/>
          <a:p>
            <a:endParaRPr lang="pt-BR"/>
          </a:p>
        </p:txBody>
      </p:sp>
      <p:sp>
        <p:nvSpPr>
          <p:cNvPr id="6" name="Espaço Reservado para Imagem 5">
            <a:extLst>
              <a:ext uri="{FF2B5EF4-FFF2-40B4-BE49-F238E27FC236}">
                <a16:creationId xmlns:a16="http://schemas.microsoft.com/office/drawing/2014/main" id="{03BBD0CF-251A-5A04-230A-B956B5F6CFE6}"/>
              </a:ext>
            </a:extLst>
          </p:cNvPr>
          <p:cNvSpPr>
            <a:spLocks noGrp="1"/>
          </p:cNvSpPr>
          <p:nvPr>
            <p:ph type="pic" sz="quarter" idx="26"/>
          </p:nvPr>
        </p:nvSpPr>
        <p:spPr/>
        <p:txBody>
          <a:bodyPr/>
          <a:lstStyle/>
          <a:p>
            <a:endParaRPr lang="pt-BR"/>
          </a:p>
        </p:txBody>
      </p:sp>
      <p:sp>
        <p:nvSpPr>
          <p:cNvPr id="8" name="Espaço Reservado para Imagem 7">
            <a:extLst>
              <a:ext uri="{FF2B5EF4-FFF2-40B4-BE49-F238E27FC236}">
                <a16:creationId xmlns:a16="http://schemas.microsoft.com/office/drawing/2014/main" id="{C3D18EB3-A1E8-1714-C3EA-B1831B814E34}"/>
              </a:ext>
            </a:extLst>
          </p:cNvPr>
          <p:cNvSpPr>
            <a:spLocks noGrp="1"/>
          </p:cNvSpPr>
          <p:nvPr>
            <p:ph type="pic" sz="quarter" idx="13"/>
          </p:nvPr>
        </p:nvSpPr>
        <p:spPr/>
        <p:txBody>
          <a:bodyPr/>
          <a:lstStyle/>
          <a:p>
            <a:endParaRPr lang="pt-BR"/>
          </a:p>
        </p:txBody>
      </p:sp>
    </p:spTree>
    <p:extLst>
      <p:ext uri="{BB962C8B-B14F-4D97-AF65-F5344CB8AC3E}">
        <p14:creationId xmlns:p14="http://schemas.microsoft.com/office/powerpoint/2010/main" val="2909572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13">
            <a:extLst>
              <a:ext uri="{FF2B5EF4-FFF2-40B4-BE49-F238E27FC236}">
                <a16:creationId xmlns:a16="http://schemas.microsoft.com/office/drawing/2014/main" id="{A50E1B55-F086-6F91-1F31-E3EC0CC2F532}"/>
              </a:ext>
            </a:extLst>
          </p:cNvPr>
          <p:cNvSpPr/>
          <p:nvPr/>
        </p:nvSpPr>
        <p:spPr>
          <a:xfrm>
            <a:off x="0" y="3815301"/>
            <a:ext cx="9144000" cy="13282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latin typeface="+mj-lt"/>
              <a:ea typeface="Roboto" panose="02000000000000000000" pitchFamily="2" charset="0"/>
            </a:endParaRPr>
          </a:p>
        </p:txBody>
      </p:sp>
      <p:sp>
        <p:nvSpPr>
          <p:cNvPr id="16" name="Retângulo: Cantos Arredondados 15">
            <a:extLst>
              <a:ext uri="{FF2B5EF4-FFF2-40B4-BE49-F238E27FC236}">
                <a16:creationId xmlns:a16="http://schemas.microsoft.com/office/drawing/2014/main" id="{28861C9F-2008-7825-DFF7-F5F9BD158A8C}"/>
              </a:ext>
            </a:extLst>
          </p:cNvPr>
          <p:cNvSpPr/>
          <p:nvPr/>
        </p:nvSpPr>
        <p:spPr>
          <a:xfrm>
            <a:off x="523875" y="2174477"/>
            <a:ext cx="3828227" cy="2204184"/>
          </a:xfrm>
          <a:prstGeom prst="roundRect">
            <a:avLst>
              <a:gd name="adj" fmla="val 4524"/>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350" dirty="0" err="1">
              <a:latin typeface="+mj-lt"/>
              <a:cs typeface="Aharoni" pitchFamily="2" charset="-79"/>
            </a:endParaRPr>
          </a:p>
        </p:txBody>
      </p:sp>
      <p:sp>
        <p:nvSpPr>
          <p:cNvPr id="17" name="Retângulo: Cantos Arredondados 16">
            <a:extLst>
              <a:ext uri="{FF2B5EF4-FFF2-40B4-BE49-F238E27FC236}">
                <a16:creationId xmlns:a16="http://schemas.microsoft.com/office/drawing/2014/main" id="{7440C356-B063-6AB1-F6D8-D5D9EAFCB233}"/>
              </a:ext>
            </a:extLst>
          </p:cNvPr>
          <p:cNvSpPr/>
          <p:nvPr/>
        </p:nvSpPr>
        <p:spPr>
          <a:xfrm>
            <a:off x="4791898" y="2174477"/>
            <a:ext cx="3828227" cy="2204184"/>
          </a:xfrm>
          <a:prstGeom prst="roundRect">
            <a:avLst>
              <a:gd name="adj" fmla="val 4524"/>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350" dirty="0" err="1">
              <a:latin typeface="+mj-lt"/>
              <a:cs typeface="Aharoni" pitchFamily="2" charset="-79"/>
            </a:endParaRPr>
          </a:p>
        </p:txBody>
      </p:sp>
      <p:sp>
        <p:nvSpPr>
          <p:cNvPr id="6" name="TextBox 16">
            <a:extLst>
              <a:ext uri="{FF2B5EF4-FFF2-40B4-BE49-F238E27FC236}">
                <a16:creationId xmlns:a16="http://schemas.microsoft.com/office/drawing/2014/main" id="{084C1E86-5A20-554B-1F7F-ACACFCEF4C2E}"/>
              </a:ext>
            </a:extLst>
          </p:cNvPr>
          <p:cNvSpPr txBox="1"/>
          <p:nvPr/>
        </p:nvSpPr>
        <p:spPr>
          <a:xfrm>
            <a:off x="714374" y="3678028"/>
            <a:ext cx="2286001" cy="415498"/>
          </a:xfrm>
          <a:prstGeom prst="rect">
            <a:avLst/>
          </a:prstGeom>
          <a:noFill/>
        </p:spPr>
        <p:txBody>
          <a:bodyPr wrap="square" rtlCol="0">
            <a:spAutoFit/>
          </a:bodyPr>
          <a:lstStyle/>
          <a:p>
            <a:pPr defTabSz="685800"/>
            <a:r>
              <a:rPr lang="pt-BR" sz="1050" b="1" dirty="0">
                <a:solidFill>
                  <a:schemeClr val="accent1"/>
                </a:solidFill>
                <a:latin typeface="+mj-lt"/>
                <a:cs typeface="Aharoni" pitchFamily="2" charset="-79"/>
              </a:rPr>
              <a:t>Nome Sobrenome</a:t>
            </a:r>
          </a:p>
          <a:p>
            <a:pPr defTabSz="685800"/>
            <a:r>
              <a:rPr lang="pt-BR" sz="1050" dirty="0">
                <a:solidFill>
                  <a:schemeClr val="accent1"/>
                </a:solidFill>
                <a:latin typeface="+mj-lt"/>
                <a:cs typeface="Aharoni" pitchFamily="2" charset="-79"/>
              </a:rPr>
              <a:t>Cargo, Nome da empresa</a:t>
            </a:r>
          </a:p>
        </p:txBody>
      </p:sp>
      <p:sp>
        <p:nvSpPr>
          <p:cNvPr id="20" name="TextBox 16">
            <a:extLst>
              <a:ext uri="{FF2B5EF4-FFF2-40B4-BE49-F238E27FC236}">
                <a16:creationId xmlns:a16="http://schemas.microsoft.com/office/drawing/2014/main" id="{8F96129F-6C82-9EA3-E2E3-9A05845ED01E}"/>
              </a:ext>
            </a:extLst>
          </p:cNvPr>
          <p:cNvSpPr txBox="1"/>
          <p:nvPr/>
        </p:nvSpPr>
        <p:spPr>
          <a:xfrm>
            <a:off x="5038724" y="3678028"/>
            <a:ext cx="2705101" cy="415498"/>
          </a:xfrm>
          <a:prstGeom prst="rect">
            <a:avLst/>
          </a:prstGeom>
          <a:noFill/>
        </p:spPr>
        <p:txBody>
          <a:bodyPr wrap="square" rtlCol="0">
            <a:spAutoFit/>
          </a:bodyPr>
          <a:lstStyle/>
          <a:p>
            <a:pPr defTabSz="685800"/>
            <a:r>
              <a:rPr lang="pt-BR" sz="1050" b="1" dirty="0">
                <a:solidFill>
                  <a:schemeClr val="accent1"/>
                </a:solidFill>
                <a:latin typeface="+mj-lt"/>
                <a:cs typeface="Aharoni" pitchFamily="2" charset="-79"/>
              </a:rPr>
              <a:t>Nome Sobrenome</a:t>
            </a:r>
          </a:p>
          <a:p>
            <a:pPr defTabSz="685800"/>
            <a:r>
              <a:rPr lang="pt-BR" sz="1050" dirty="0">
                <a:solidFill>
                  <a:schemeClr val="accent1"/>
                </a:solidFill>
                <a:latin typeface="+mj-lt"/>
                <a:cs typeface="Aharoni" pitchFamily="2" charset="-79"/>
              </a:rPr>
              <a:t>Cargo, Nome da empresa</a:t>
            </a:r>
          </a:p>
        </p:txBody>
      </p:sp>
      <p:sp>
        <p:nvSpPr>
          <p:cNvPr id="21" name="TextBox 29">
            <a:extLst>
              <a:ext uri="{FF2B5EF4-FFF2-40B4-BE49-F238E27FC236}">
                <a16:creationId xmlns:a16="http://schemas.microsoft.com/office/drawing/2014/main" id="{E768288D-B705-43CE-760C-AD6051A84355}"/>
              </a:ext>
            </a:extLst>
          </p:cNvPr>
          <p:cNvSpPr txBox="1"/>
          <p:nvPr/>
        </p:nvSpPr>
        <p:spPr>
          <a:xfrm>
            <a:off x="714373" y="2586138"/>
            <a:ext cx="3482135" cy="903709"/>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pPr>
              <a:lnSpc>
                <a:spcPct val="150000"/>
              </a:lnSpc>
            </a:pPr>
            <a:r>
              <a:rPr lang="pt-BR" dirty="0">
                <a:solidFill>
                  <a:schemeClr val="tx1">
                    <a:lumMod val="85000"/>
                    <a:lumOff val="15000"/>
                  </a:schemeClr>
                </a:solidFill>
                <a:latin typeface="+mj-lt"/>
                <a:ea typeface="Roboto" panose="02000000000000000000" pitchFamily="2" charset="0"/>
                <a:cs typeface="Lato" panose="020F0502020204030203" pitchFamily="34" charset="0"/>
              </a:rPr>
              <a:t>Escreva o depoimento da pessoa aqui escreva o depoimento da pessoa aqui escreva o depoimento da pessoa aqui escreva o depoimento da pessoa aqui escreva o depoimento da pessoa aqui escreva.</a:t>
            </a:r>
          </a:p>
        </p:txBody>
      </p:sp>
      <p:sp>
        <p:nvSpPr>
          <p:cNvPr id="22" name="TextBox 29">
            <a:extLst>
              <a:ext uri="{FF2B5EF4-FFF2-40B4-BE49-F238E27FC236}">
                <a16:creationId xmlns:a16="http://schemas.microsoft.com/office/drawing/2014/main" id="{28AD547D-D0DB-609B-A502-EEC439E79E2B}"/>
              </a:ext>
            </a:extLst>
          </p:cNvPr>
          <p:cNvSpPr txBox="1"/>
          <p:nvPr/>
        </p:nvSpPr>
        <p:spPr>
          <a:xfrm>
            <a:off x="5076823" y="2586138"/>
            <a:ext cx="3352804" cy="903709"/>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r>
              <a:rPr lang="pt-BR" dirty="0">
                <a:solidFill>
                  <a:schemeClr val="tx1">
                    <a:lumMod val="85000"/>
                    <a:lumOff val="15000"/>
                  </a:schemeClr>
                </a:solidFill>
                <a:latin typeface="+mj-lt"/>
                <a:ea typeface="Roboto" panose="02000000000000000000" pitchFamily="2" charset="0"/>
                <a:cs typeface="Lato" panose="020F0502020204030203" pitchFamily="34" charset="0"/>
              </a:rPr>
              <a:t>Escreva o depoimento da pessoa aqui escreva o depoimento da pessoa aqui escreva o depoimento da pessoa aqui escreva o depoimento da pessoa aqui escreva o depoimento da pessoa aqui escreva.</a:t>
            </a:r>
          </a:p>
        </p:txBody>
      </p:sp>
      <p:pic>
        <p:nvPicPr>
          <p:cNvPr id="26" name="Gráfico 25" descr="Aspas de abertura com preenchimento sólido">
            <a:extLst>
              <a:ext uri="{FF2B5EF4-FFF2-40B4-BE49-F238E27FC236}">
                <a16:creationId xmlns:a16="http://schemas.microsoft.com/office/drawing/2014/main" id="{A6671FCE-25EC-2E74-4986-3477288A73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3183" y="1773577"/>
            <a:ext cx="755703" cy="755703"/>
          </a:xfrm>
          <a:prstGeom prst="rect">
            <a:avLst/>
          </a:prstGeom>
        </p:spPr>
      </p:pic>
      <p:pic>
        <p:nvPicPr>
          <p:cNvPr id="3" name="Gráfico 2" descr="Aspas de abertura com preenchimento sólido">
            <a:extLst>
              <a:ext uri="{FF2B5EF4-FFF2-40B4-BE49-F238E27FC236}">
                <a16:creationId xmlns:a16="http://schemas.microsoft.com/office/drawing/2014/main" id="{760A10DF-9E60-F90F-4719-460F578A01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58003" y="1773577"/>
            <a:ext cx="755703" cy="755703"/>
          </a:xfrm>
          <a:prstGeom prst="rect">
            <a:avLst/>
          </a:prstGeom>
        </p:spPr>
      </p:pic>
      <p:sp>
        <p:nvSpPr>
          <p:cNvPr id="8" name="TextBox 10">
            <a:extLst>
              <a:ext uri="{FF2B5EF4-FFF2-40B4-BE49-F238E27FC236}">
                <a16:creationId xmlns:a16="http://schemas.microsoft.com/office/drawing/2014/main" id="{19E18BFD-3183-79E5-356C-9995F70CB4F1}"/>
              </a:ext>
            </a:extLst>
          </p:cNvPr>
          <p:cNvSpPr txBox="1"/>
          <p:nvPr/>
        </p:nvSpPr>
        <p:spPr>
          <a:xfrm>
            <a:off x="1847850" y="797940"/>
            <a:ext cx="5448300" cy="769441"/>
          </a:xfrm>
          <a:prstGeom prst="rect">
            <a:avLst/>
          </a:prstGeom>
          <a:noFill/>
        </p:spPr>
        <p:txBody>
          <a:bodyPr wrap="square" rtlCol="0">
            <a:spAutoFit/>
          </a:bodyPr>
          <a:lstStyle>
            <a:defPPr>
              <a:defRPr lang="en-US"/>
            </a:defPPr>
            <a:lvl1pPr algn="ctr" defTabSz="685800">
              <a:defRPr sz="4400" b="1" spc="-225">
                <a:solidFill>
                  <a:schemeClr val="accent1"/>
                </a:solidFill>
                <a:latin typeface="+mj-lt"/>
                <a:ea typeface="Roboto" panose="02000000000000000000" pitchFamily="2" charset="0"/>
              </a:defRPr>
            </a:lvl1pPr>
          </a:lstStyle>
          <a:p>
            <a:r>
              <a:rPr lang="pt-BR" dirty="0"/>
              <a:t>Dizem por aí </a:t>
            </a:r>
            <a:r>
              <a:rPr lang="pt-BR" spc="300" dirty="0"/>
              <a:t>...</a:t>
            </a:r>
          </a:p>
        </p:txBody>
      </p:sp>
      <p:grpSp>
        <p:nvGrpSpPr>
          <p:cNvPr id="15" name="Group 26">
            <a:extLst>
              <a:ext uri="{FF2B5EF4-FFF2-40B4-BE49-F238E27FC236}">
                <a16:creationId xmlns:a16="http://schemas.microsoft.com/office/drawing/2014/main" id="{22153249-3D1B-856F-B3D6-AF28224BAB09}"/>
              </a:ext>
            </a:extLst>
          </p:cNvPr>
          <p:cNvGrpSpPr/>
          <p:nvPr/>
        </p:nvGrpSpPr>
        <p:grpSpPr>
          <a:xfrm>
            <a:off x="3935179" y="568269"/>
            <a:ext cx="1273646" cy="232002"/>
            <a:chOff x="972848" y="1823675"/>
            <a:chExt cx="1245123" cy="226807"/>
          </a:xfrm>
          <a:solidFill>
            <a:schemeClr val="accent2"/>
          </a:solidFill>
        </p:grpSpPr>
        <p:sp>
          <p:nvSpPr>
            <p:cNvPr id="18" name="Star: 5 Points 27">
              <a:extLst>
                <a:ext uri="{FF2B5EF4-FFF2-40B4-BE49-F238E27FC236}">
                  <a16:creationId xmlns:a16="http://schemas.microsoft.com/office/drawing/2014/main" id="{7F1C1DB5-E31B-B24C-E2BA-9E0A0B5B083E}"/>
                </a:ext>
              </a:extLst>
            </p:cNvPr>
            <p:cNvSpPr/>
            <p:nvPr/>
          </p:nvSpPr>
          <p:spPr>
            <a:xfrm>
              <a:off x="972848" y="1823675"/>
              <a:ext cx="223837" cy="223837"/>
            </a:xfrm>
            <a:prstGeom prst="star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13" dirty="0">
                <a:latin typeface="+mj-lt"/>
              </a:endParaRPr>
            </a:p>
          </p:txBody>
        </p:sp>
        <p:sp>
          <p:nvSpPr>
            <p:cNvPr id="19" name="Star: 5 Points 28">
              <a:extLst>
                <a:ext uri="{FF2B5EF4-FFF2-40B4-BE49-F238E27FC236}">
                  <a16:creationId xmlns:a16="http://schemas.microsoft.com/office/drawing/2014/main" id="{73F37BF5-A7ED-B6BE-4661-0AE4B27BBB1C}"/>
                </a:ext>
              </a:extLst>
            </p:cNvPr>
            <p:cNvSpPr/>
            <p:nvPr/>
          </p:nvSpPr>
          <p:spPr>
            <a:xfrm>
              <a:off x="1228325" y="1823675"/>
              <a:ext cx="223837" cy="223837"/>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13" dirty="0">
                <a:latin typeface="+mj-lt"/>
              </a:endParaRPr>
            </a:p>
          </p:txBody>
        </p:sp>
        <p:sp>
          <p:nvSpPr>
            <p:cNvPr id="23" name="Star: 5 Points 29">
              <a:extLst>
                <a:ext uri="{FF2B5EF4-FFF2-40B4-BE49-F238E27FC236}">
                  <a16:creationId xmlns:a16="http://schemas.microsoft.com/office/drawing/2014/main" id="{C9D237DF-7748-B0F8-5BDB-12CBEF6E5C6F}"/>
                </a:ext>
              </a:extLst>
            </p:cNvPr>
            <p:cNvSpPr/>
            <p:nvPr/>
          </p:nvSpPr>
          <p:spPr>
            <a:xfrm>
              <a:off x="1489652" y="1823675"/>
              <a:ext cx="223837" cy="223837"/>
            </a:xfrm>
            <a:prstGeom prst="star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13" dirty="0">
                <a:latin typeface="+mj-lt"/>
              </a:endParaRPr>
            </a:p>
          </p:txBody>
        </p:sp>
        <p:sp>
          <p:nvSpPr>
            <p:cNvPr id="24" name="Star: 5 Points 30">
              <a:extLst>
                <a:ext uri="{FF2B5EF4-FFF2-40B4-BE49-F238E27FC236}">
                  <a16:creationId xmlns:a16="http://schemas.microsoft.com/office/drawing/2014/main" id="{1E69C9CC-2EAB-3E55-FAAB-80B6D7FBA62C}"/>
                </a:ext>
              </a:extLst>
            </p:cNvPr>
            <p:cNvSpPr/>
            <p:nvPr/>
          </p:nvSpPr>
          <p:spPr>
            <a:xfrm>
              <a:off x="1744951" y="1823675"/>
              <a:ext cx="223837" cy="223837"/>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13" dirty="0">
                <a:latin typeface="+mj-lt"/>
              </a:endParaRPr>
            </a:p>
          </p:txBody>
        </p:sp>
        <p:sp>
          <p:nvSpPr>
            <p:cNvPr id="25" name="Star: 5 Points 31">
              <a:extLst>
                <a:ext uri="{FF2B5EF4-FFF2-40B4-BE49-F238E27FC236}">
                  <a16:creationId xmlns:a16="http://schemas.microsoft.com/office/drawing/2014/main" id="{5783F68C-1D39-D464-5606-4B18D03AC275}"/>
                </a:ext>
              </a:extLst>
            </p:cNvPr>
            <p:cNvSpPr/>
            <p:nvPr/>
          </p:nvSpPr>
          <p:spPr>
            <a:xfrm>
              <a:off x="1998692" y="1823676"/>
              <a:ext cx="219279" cy="226806"/>
            </a:xfrm>
            <a:prstGeom prst="star5">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13" dirty="0">
                <a:latin typeface="+mj-lt"/>
              </a:endParaRPr>
            </a:p>
          </p:txBody>
        </p:sp>
      </p:grpSp>
    </p:spTree>
    <p:extLst>
      <p:ext uri="{BB962C8B-B14F-4D97-AF65-F5344CB8AC3E}">
        <p14:creationId xmlns:p14="http://schemas.microsoft.com/office/powerpoint/2010/main" val="25750060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6">
            <a:extLst>
              <a:ext uri="{FF2B5EF4-FFF2-40B4-BE49-F238E27FC236}">
                <a16:creationId xmlns:a16="http://schemas.microsoft.com/office/drawing/2014/main" id="{93E44115-1F95-2DB2-9360-EA6486E3F7B9}"/>
              </a:ext>
            </a:extLst>
          </p:cNvPr>
          <p:cNvSpPr/>
          <p:nvPr/>
        </p:nvSpPr>
        <p:spPr>
          <a:xfrm>
            <a:off x="6305550" y="0"/>
            <a:ext cx="2838450" cy="5143500"/>
          </a:xfrm>
          <a:custGeom>
            <a:avLst/>
            <a:gdLst>
              <a:gd name="connsiteX0" fmla="*/ 0 w 5429103"/>
              <a:gd name="connsiteY0" fmla="*/ 0 h 6858000"/>
              <a:gd name="connsiteX1" fmla="*/ 5429103 w 5429103"/>
              <a:gd name="connsiteY1" fmla="*/ 0 h 6858000"/>
              <a:gd name="connsiteX2" fmla="*/ 5429103 w 5429103"/>
              <a:gd name="connsiteY2" fmla="*/ 6858000 h 6858000"/>
              <a:gd name="connsiteX3" fmla="*/ 0 w 5429103"/>
              <a:gd name="connsiteY3" fmla="*/ 6858000 h 6858000"/>
              <a:gd name="connsiteX4" fmla="*/ 0 w 5429103"/>
              <a:gd name="connsiteY4" fmla="*/ 0 h 6858000"/>
              <a:gd name="connsiteX0" fmla="*/ 1257300 w 5429103"/>
              <a:gd name="connsiteY0" fmla="*/ 21432 h 6858000"/>
              <a:gd name="connsiteX1" fmla="*/ 5429103 w 5429103"/>
              <a:gd name="connsiteY1" fmla="*/ 0 h 6858000"/>
              <a:gd name="connsiteX2" fmla="*/ 5429103 w 5429103"/>
              <a:gd name="connsiteY2" fmla="*/ 6858000 h 6858000"/>
              <a:gd name="connsiteX3" fmla="*/ 0 w 5429103"/>
              <a:gd name="connsiteY3" fmla="*/ 6858000 h 6858000"/>
              <a:gd name="connsiteX4" fmla="*/ 1257300 w 5429103"/>
              <a:gd name="connsiteY4" fmla="*/ 21432 h 6858000"/>
              <a:gd name="connsiteX0" fmla="*/ 835818 w 5429103"/>
              <a:gd name="connsiteY0" fmla="*/ 14288 h 6858000"/>
              <a:gd name="connsiteX1" fmla="*/ 5429103 w 5429103"/>
              <a:gd name="connsiteY1" fmla="*/ 0 h 6858000"/>
              <a:gd name="connsiteX2" fmla="*/ 5429103 w 5429103"/>
              <a:gd name="connsiteY2" fmla="*/ 6858000 h 6858000"/>
              <a:gd name="connsiteX3" fmla="*/ 0 w 5429103"/>
              <a:gd name="connsiteY3" fmla="*/ 6858000 h 6858000"/>
              <a:gd name="connsiteX4" fmla="*/ 835818 w 5429103"/>
              <a:gd name="connsiteY4" fmla="*/ 14288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103" h="6858000">
                <a:moveTo>
                  <a:pt x="835818" y="14288"/>
                </a:moveTo>
                <a:lnTo>
                  <a:pt x="5429103" y="0"/>
                </a:lnTo>
                <a:lnTo>
                  <a:pt x="5429103" y="6858000"/>
                </a:lnTo>
                <a:lnTo>
                  <a:pt x="0" y="6858000"/>
                </a:lnTo>
                <a:lnTo>
                  <a:pt x="835818" y="1428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 name="TextBox 2">
            <a:extLst>
              <a:ext uri="{FF2B5EF4-FFF2-40B4-BE49-F238E27FC236}">
                <a16:creationId xmlns:a16="http://schemas.microsoft.com/office/drawing/2014/main" id="{9870ABF7-5F37-E940-952D-EB6ABDE26610}"/>
              </a:ext>
            </a:extLst>
          </p:cNvPr>
          <p:cNvSpPr txBox="1"/>
          <p:nvPr/>
        </p:nvSpPr>
        <p:spPr>
          <a:xfrm>
            <a:off x="965007" y="1540698"/>
            <a:ext cx="4140394" cy="2062103"/>
          </a:xfrm>
          <a:prstGeom prst="rect">
            <a:avLst/>
          </a:prstGeom>
          <a:noFill/>
        </p:spPr>
        <p:txBody>
          <a:bodyPr wrap="square" rtlCol="0" anchor="ctr">
            <a:spAutoFit/>
          </a:bodyPr>
          <a:lstStyle>
            <a:defPPr>
              <a:defRPr lang="en-US"/>
            </a:defPPr>
            <a:lvl1pPr algn="ctr">
              <a:defRPr sz="3600" b="1">
                <a:solidFill>
                  <a:schemeClr val="tx1">
                    <a:lumMod val="85000"/>
                    <a:lumOff val="15000"/>
                  </a:schemeClr>
                </a:solidFill>
                <a:latin typeface="Playfair Display" pitchFamily="2" charset="0"/>
                <a:ea typeface="Roboto" panose="02000000000000000000" pitchFamily="2" charset="0"/>
                <a:cs typeface="Poppins" panose="00000500000000000000" pitchFamily="2" charset="0"/>
              </a:defRPr>
            </a:lvl1pPr>
          </a:lstStyle>
          <a:p>
            <a:pPr algn="l"/>
            <a:r>
              <a:rPr lang="pt-BR" sz="3200" dirty="0">
                <a:solidFill>
                  <a:schemeClr val="accent1"/>
                </a:solidFill>
                <a:latin typeface="+mj-lt"/>
              </a:rPr>
              <a:t>Escreva uma frase impactante </a:t>
            </a:r>
            <a:r>
              <a:rPr lang="pt-BR" sz="3200" dirty="0">
                <a:solidFill>
                  <a:schemeClr val="accent6"/>
                </a:solidFill>
                <a:latin typeface="+mj-lt"/>
              </a:rPr>
              <a:t>que tenha a ver com seu trabalho</a:t>
            </a:r>
          </a:p>
        </p:txBody>
      </p:sp>
      <p:sp>
        <p:nvSpPr>
          <p:cNvPr id="15" name="TextBox 14">
            <a:extLst>
              <a:ext uri="{FF2B5EF4-FFF2-40B4-BE49-F238E27FC236}">
                <a16:creationId xmlns:a16="http://schemas.microsoft.com/office/drawing/2014/main" id="{C2A8C028-13FD-5345-AD49-D903C5A98AE6}"/>
              </a:ext>
            </a:extLst>
          </p:cNvPr>
          <p:cNvSpPr txBox="1"/>
          <p:nvPr/>
        </p:nvSpPr>
        <p:spPr>
          <a:xfrm>
            <a:off x="965007" y="3823182"/>
            <a:ext cx="2330643" cy="323165"/>
          </a:xfrm>
          <a:prstGeom prst="rect">
            <a:avLst/>
          </a:prstGeom>
          <a:noFill/>
        </p:spPr>
        <p:txBody>
          <a:bodyPr wrap="square" rtlCol="0">
            <a:spAutoFit/>
          </a:bodyPr>
          <a:lstStyle/>
          <a:p>
            <a:pPr defTabSz="685800"/>
            <a:r>
              <a:rPr lang="pt-BR" sz="1500" dirty="0">
                <a:solidFill>
                  <a:schemeClr val="tx1">
                    <a:lumMod val="85000"/>
                    <a:lumOff val="15000"/>
                  </a:schemeClr>
                </a:solidFill>
                <a:latin typeface="+mj-lt"/>
                <a:ea typeface="Roboto" panose="02000000000000000000" pitchFamily="2" charset="0"/>
                <a:cs typeface="Rubik" pitchFamily="2" charset="-79"/>
              </a:rPr>
              <a:t>- Autor da frase</a:t>
            </a:r>
          </a:p>
        </p:txBody>
      </p:sp>
      <p:pic>
        <p:nvPicPr>
          <p:cNvPr id="4" name="Gráfico 3" descr="Aspas de abertura com preenchimento sólido">
            <a:extLst>
              <a:ext uri="{FF2B5EF4-FFF2-40B4-BE49-F238E27FC236}">
                <a16:creationId xmlns:a16="http://schemas.microsoft.com/office/drawing/2014/main" id="{9CB86A8A-9B3A-02BE-BBB6-119CB2F013B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0378" y="795381"/>
            <a:ext cx="755703" cy="755703"/>
          </a:xfrm>
          <a:prstGeom prst="rect">
            <a:avLst/>
          </a:prstGeom>
        </p:spPr>
      </p:pic>
      <p:sp>
        <p:nvSpPr>
          <p:cNvPr id="5" name="Espaço Reservado para Imagem 4">
            <a:extLst>
              <a:ext uri="{FF2B5EF4-FFF2-40B4-BE49-F238E27FC236}">
                <a16:creationId xmlns:a16="http://schemas.microsoft.com/office/drawing/2014/main" id="{16F6B0BC-817F-2BDD-21CA-897546E8A6B4}"/>
              </a:ext>
            </a:extLst>
          </p:cNvPr>
          <p:cNvSpPr>
            <a:spLocks noGrp="1"/>
          </p:cNvSpPr>
          <p:nvPr>
            <p:ph type="pic" sz="quarter" idx="13"/>
          </p:nvPr>
        </p:nvSpPr>
        <p:spPr/>
        <p:txBody>
          <a:bodyPr/>
          <a:lstStyle/>
          <a:p>
            <a:endParaRPr lang="pt-BR"/>
          </a:p>
        </p:txBody>
      </p:sp>
    </p:spTree>
    <p:extLst>
      <p:ext uri="{BB962C8B-B14F-4D97-AF65-F5344CB8AC3E}">
        <p14:creationId xmlns:p14="http://schemas.microsoft.com/office/powerpoint/2010/main" val="1260742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25311FCA-2995-DF82-41A1-F0A15A208DED}"/>
              </a:ext>
            </a:extLst>
          </p:cNvPr>
          <p:cNvSpPr>
            <a:spLocks noGrp="1"/>
          </p:cNvSpPr>
          <p:nvPr>
            <p:ph type="pic" sz="quarter" idx="13"/>
          </p:nvPr>
        </p:nvSpPr>
        <p:spPr/>
        <p:txBody>
          <a:bodyPr/>
          <a:lstStyle/>
          <a:p>
            <a:endParaRPr lang="pt-BR"/>
          </a:p>
        </p:txBody>
      </p:sp>
      <p:sp>
        <p:nvSpPr>
          <p:cNvPr id="3" name="Rectangle 10">
            <a:extLst>
              <a:ext uri="{FF2B5EF4-FFF2-40B4-BE49-F238E27FC236}">
                <a16:creationId xmlns:a16="http://schemas.microsoft.com/office/drawing/2014/main" id="{5DFCF79C-D077-7320-1279-4BC5672ECF69}"/>
              </a:ext>
            </a:extLst>
          </p:cNvPr>
          <p:cNvSpPr/>
          <p:nvPr/>
        </p:nvSpPr>
        <p:spPr>
          <a:xfrm>
            <a:off x="0" y="0"/>
            <a:ext cx="9144000" cy="5143499"/>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D" sz="1350" dirty="0">
              <a:solidFill>
                <a:schemeClr val="bg1"/>
              </a:solidFill>
              <a:latin typeface="Work Sans" pitchFamily="2" charset="0"/>
            </a:endParaRPr>
          </a:p>
        </p:txBody>
      </p:sp>
      <p:cxnSp>
        <p:nvCxnSpPr>
          <p:cNvPr id="6" name="Straight Connector 32">
            <a:extLst>
              <a:ext uri="{FF2B5EF4-FFF2-40B4-BE49-F238E27FC236}">
                <a16:creationId xmlns:a16="http://schemas.microsoft.com/office/drawing/2014/main" id="{B18B6F65-8EC8-BCCB-8423-1D656D3D0705}"/>
              </a:ext>
            </a:extLst>
          </p:cNvPr>
          <p:cNvCxnSpPr/>
          <p:nvPr/>
        </p:nvCxnSpPr>
        <p:spPr>
          <a:xfrm flipV="1">
            <a:off x="7147322" y="2518173"/>
            <a:ext cx="1543050" cy="1543050"/>
          </a:xfrm>
          <a:prstGeom prst="line">
            <a:avLst/>
          </a:prstGeom>
          <a:ln w="762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37">
            <a:extLst>
              <a:ext uri="{FF2B5EF4-FFF2-40B4-BE49-F238E27FC236}">
                <a16:creationId xmlns:a16="http://schemas.microsoft.com/office/drawing/2014/main" id="{DA9BABF0-D3A6-8F28-3C3F-66782AA0A169}"/>
              </a:ext>
            </a:extLst>
          </p:cNvPr>
          <p:cNvCxnSpPr>
            <a:cxnSpLocks/>
          </p:cNvCxnSpPr>
          <p:nvPr/>
        </p:nvCxnSpPr>
        <p:spPr>
          <a:xfrm flipV="1">
            <a:off x="7093744" y="3959424"/>
            <a:ext cx="814388" cy="814388"/>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CaixaDeTexto 4">
            <a:extLst>
              <a:ext uri="{FF2B5EF4-FFF2-40B4-BE49-F238E27FC236}">
                <a16:creationId xmlns:a16="http://schemas.microsoft.com/office/drawing/2014/main" id="{400D5BBE-12F5-7DF8-0BBC-FCAB505C26CC}"/>
              </a:ext>
            </a:extLst>
          </p:cNvPr>
          <p:cNvSpPr txBox="1"/>
          <p:nvPr/>
        </p:nvSpPr>
        <p:spPr>
          <a:xfrm>
            <a:off x="1076325" y="866234"/>
            <a:ext cx="2396379" cy="646331"/>
          </a:xfrm>
          <a:prstGeom prst="rect">
            <a:avLst/>
          </a:prstGeom>
          <a:noFill/>
        </p:spPr>
        <p:txBody>
          <a:bodyPr wrap="square" rtlCol="0">
            <a:spAutoFit/>
          </a:bodyPr>
          <a:lstStyle>
            <a:defPPr>
              <a:defRPr lang="en-US"/>
            </a:defPPr>
            <a:lvl1pPr algn="ctr">
              <a:defRPr sz="3600" b="1">
                <a:solidFill>
                  <a:schemeClr val="tx1">
                    <a:lumMod val="85000"/>
                    <a:lumOff val="15000"/>
                  </a:schemeClr>
                </a:solidFill>
                <a:latin typeface="Playfair Display" pitchFamily="2" charset="0"/>
                <a:ea typeface="Roboto" panose="02000000000000000000" pitchFamily="2" charset="0"/>
                <a:cs typeface="Poppins" panose="00000500000000000000" pitchFamily="2" charset="0"/>
              </a:defRPr>
            </a:lvl1pPr>
          </a:lstStyle>
          <a:p>
            <a:pPr algn="l"/>
            <a:r>
              <a:rPr lang="pt-BR" dirty="0">
                <a:solidFill>
                  <a:schemeClr val="accent1"/>
                </a:solidFill>
                <a:latin typeface="+mj-lt"/>
              </a:rPr>
              <a:t>Contato</a:t>
            </a:r>
          </a:p>
        </p:txBody>
      </p:sp>
      <p:sp>
        <p:nvSpPr>
          <p:cNvPr id="10" name="CaixaDeTexto 9">
            <a:extLst>
              <a:ext uri="{FF2B5EF4-FFF2-40B4-BE49-F238E27FC236}">
                <a16:creationId xmlns:a16="http://schemas.microsoft.com/office/drawing/2014/main" id="{F87F6875-6822-12F9-FFA4-85F3FBED80DB}"/>
              </a:ext>
            </a:extLst>
          </p:cNvPr>
          <p:cNvSpPr txBox="1"/>
          <p:nvPr/>
        </p:nvSpPr>
        <p:spPr>
          <a:xfrm>
            <a:off x="1550176" y="2033164"/>
            <a:ext cx="2669399" cy="276999"/>
          </a:xfrm>
          <a:prstGeom prst="rect">
            <a:avLst/>
          </a:prstGeom>
          <a:noFill/>
        </p:spPr>
        <p:txBody>
          <a:bodyPr wrap="square" anchor="ctr">
            <a:spAutoFit/>
          </a:bodyPr>
          <a:lstStyle/>
          <a:p>
            <a:r>
              <a:rPr lang="pt-BR" sz="1200" dirty="0">
                <a:solidFill>
                  <a:schemeClr val="bg1"/>
                </a:solidFill>
                <a:latin typeface="+mj-lt"/>
                <a:ea typeface="Roboto" panose="02000000000000000000" pitchFamily="2" charset="0"/>
              </a:rPr>
              <a:t>11 9.9999.9999</a:t>
            </a:r>
          </a:p>
        </p:txBody>
      </p:sp>
      <p:sp>
        <p:nvSpPr>
          <p:cNvPr id="11" name="CaixaDeTexto 10">
            <a:extLst>
              <a:ext uri="{FF2B5EF4-FFF2-40B4-BE49-F238E27FC236}">
                <a16:creationId xmlns:a16="http://schemas.microsoft.com/office/drawing/2014/main" id="{F59D1B2F-ABD3-78B2-AE1E-79AF466D1A5D}"/>
              </a:ext>
            </a:extLst>
          </p:cNvPr>
          <p:cNvSpPr txBox="1"/>
          <p:nvPr/>
        </p:nvSpPr>
        <p:spPr>
          <a:xfrm>
            <a:off x="1550175" y="2524989"/>
            <a:ext cx="2669399" cy="276999"/>
          </a:xfrm>
          <a:prstGeom prst="rect">
            <a:avLst/>
          </a:prstGeom>
          <a:noFill/>
        </p:spPr>
        <p:txBody>
          <a:bodyPr wrap="square" anchor="ctr">
            <a:spAutoFit/>
          </a:bodyPr>
          <a:lstStyle/>
          <a:p>
            <a:r>
              <a:rPr lang="pt-BR" sz="1200" dirty="0">
                <a:solidFill>
                  <a:schemeClr val="bg1"/>
                </a:solidFill>
                <a:latin typeface="+mj-lt"/>
                <a:ea typeface="Roboto" panose="02000000000000000000" pitchFamily="2" charset="0"/>
              </a:rPr>
              <a:t>email@email.com.br</a:t>
            </a:r>
          </a:p>
        </p:txBody>
      </p:sp>
      <p:pic>
        <p:nvPicPr>
          <p:cNvPr id="12" name="Gráfico 11">
            <a:hlinkClick r:id="rId3"/>
            <a:extLst>
              <a:ext uri="{FF2B5EF4-FFF2-40B4-BE49-F238E27FC236}">
                <a16:creationId xmlns:a16="http://schemas.microsoft.com/office/drawing/2014/main" id="{AF77882C-0F76-16BB-E3A6-C0D50C3A12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04763" y="4000659"/>
            <a:ext cx="276606" cy="276606"/>
          </a:xfrm>
          <a:prstGeom prst="rect">
            <a:avLst/>
          </a:prstGeom>
        </p:spPr>
      </p:pic>
      <p:pic>
        <p:nvPicPr>
          <p:cNvPr id="13" name="Gráfico 12">
            <a:extLst>
              <a:ext uri="{FF2B5EF4-FFF2-40B4-BE49-F238E27FC236}">
                <a16:creationId xmlns:a16="http://schemas.microsoft.com/office/drawing/2014/main" id="{A46BF2EF-2297-CC0B-859A-E5E1FFC94DD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04763" y="3508834"/>
            <a:ext cx="276606" cy="276606"/>
          </a:xfrm>
          <a:prstGeom prst="rect">
            <a:avLst/>
          </a:prstGeom>
        </p:spPr>
      </p:pic>
      <p:pic>
        <p:nvPicPr>
          <p:cNvPr id="14" name="Gráfico 13">
            <a:extLst>
              <a:ext uri="{FF2B5EF4-FFF2-40B4-BE49-F238E27FC236}">
                <a16:creationId xmlns:a16="http://schemas.microsoft.com/office/drawing/2014/main" id="{C76E0DB6-0073-82E2-1806-F73C8AF4FBA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04763" y="2033359"/>
            <a:ext cx="276606" cy="276606"/>
          </a:xfrm>
          <a:prstGeom prst="rect">
            <a:avLst/>
          </a:prstGeom>
        </p:spPr>
      </p:pic>
      <p:pic>
        <p:nvPicPr>
          <p:cNvPr id="15" name="Gráfico 14">
            <a:extLst>
              <a:ext uri="{FF2B5EF4-FFF2-40B4-BE49-F238E27FC236}">
                <a16:creationId xmlns:a16="http://schemas.microsoft.com/office/drawing/2014/main" id="{DBB8163E-E5F8-932D-BB5C-E3763EFB8E1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204763" y="2525184"/>
            <a:ext cx="276606" cy="276606"/>
          </a:xfrm>
          <a:prstGeom prst="rect">
            <a:avLst/>
          </a:prstGeom>
        </p:spPr>
      </p:pic>
      <p:pic>
        <p:nvPicPr>
          <p:cNvPr id="16" name="Gráfico 15">
            <a:extLst>
              <a:ext uri="{FF2B5EF4-FFF2-40B4-BE49-F238E27FC236}">
                <a16:creationId xmlns:a16="http://schemas.microsoft.com/office/drawing/2014/main" id="{B7B25B15-68E7-4777-76FC-AFC7EF3C554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204763" y="3017009"/>
            <a:ext cx="276606" cy="276606"/>
          </a:xfrm>
          <a:prstGeom prst="rect">
            <a:avLst/>
          </a:prstGeom>
        </p:spPr>
      </p:pic>
      <p:sp>
        <p:nvSpPr>
          <p:cNvPr id="17" name="CaixaDeTexto 16">
            <a:extLst>
              <a:ext uri="{FF2B5EF4-FFF2-40B4-BE49-F238E27FC236}">
                <a16:creationId xmlns:a16="http://schemas.microsoft.com/office/drawing/2014/main" id="{C358DA0C-C862-6567-6EE3-AC425BF25CE0}"/>
              </a:ext>
            </a:extLst>
          </p:cNvPr>
          <p:cNvSpPr txBox="1"/>
          <p:nvPr/>
        </p:nvSpPr>
        <p:spPr>
          <a:xfrm>
            <a:off x="1550176" y="3016814"/>
            <a:ext cx="2669399" cy="276999"/>
          </a:xfrm>
          <a:prstGeom prst="rect">
            <a:avLst/>
          </a:prstGeom>
          <a:noFill/>
        </p:spPr>
        <p:txBody>
          <a:bodyPr wrap="square" anchor="ctr">
            <a:spAutoFit/>
          </a:bodyPr>
          <a:lstStyle/>
          <a:p>
            <a:r>
              <a:rPr lang="pt-BR" sz="1200" dirty="0">
                <a:solidFill>
                  <a:schemeClr val="bg1"/>
                </a:solidFill>
                <a:latin typeface="+mj-lt"/>
                <a:ea typeface="Roboto" panose="02000000000000000000" pitchFamily="2" charset="0"/>
              </a:rPr>
              <a:t>www.site.com.br</a:t>
            </a:r>
          </a:p>
        </p:txBody>
      </p:sp>
      <p:sp>
        <p:nvSpPr>
          <p:cNvPr id="18" name="CaixaDeTexto 17">
            <a:extLst>
              <a:ext uri="{FF2B5EF4-FFF2-40B4-BE49-F238E27FC236}">
                <a16:creationId xmlns:a16="http://schemas.microsoft.com/office/drawing/2014/main" id="{28E69C78-78A1-793F-8DCE-EFB2CB850D8A}"/>
              </a:ext>
            </a:extLst>
          </p:cNvPr>
          <p:cNvSpPr txBox="1"/>
          <p:nvPr/>
        </p:nvSpPr>
        <p:spPr>
          <a:xfrm>
            <a:off x="1550176" y="3508639"/>
            <a:ext cx="2669399" cy="276999"/>
          </a:xfrm>
          <a:prstGeom prst="rect">
            <a:avLst/>
          </a:prstGeom>
          <a:noFill/>
        </p:spPr>
        <p:txBody>
          <a:bodyPr wrap="square" anchor="ctr">
            <a:spAutoFit/>
          </a:bodyPr>
          <a:lstStyle/>
          <a:p>
            <a:r>
              <a:rPr lang="pt-BR" sz="1200" dirty="0">
                <a:solidFill>
                  <a:schemeClr val="bg1"/>
                </a:solidFill>
                <a:latin typeface="+mj-lt"/>
                <a:ea typeface="Roboto" panose="02000000000000000000" pitchFamily="2" charset="0"/>
              </a:rPr>
              <a:t>www.behance.net/xxxxx</a:t>
            </a:r>
          </a:p>
        </p:txBody>
      </p:sp>
      <p:sp>
        <p:nvSpPr>
          <p:cNvPr id="19" name="CaixaDeTexto 18">
            <a:extLst>
              <a:ext uri="{FF2B5EF4-FFF2-40B4-BE49-F238E27FC236}">
                <a16:creationId xmlns:a16="http://schemas.microsoft.com/office/drawing/2014/main" id="{2E7FBFF6-9636-3ED9-B030-D006E03142C6}"/>
              </a:ext>
            </a:extLst>
          </p:cNvPr>
          <p:cNvSpPr txBox="1"/>
          <p:nvPr/>
        </p:nvSpPr>
        <p:spPr>
          <a:xfrm>
            <a:off x="1550176" y="4000464"/>
            <a:ext cx="2669399" cy="276999"/>
          </a:xfrm>
          <a:prstGeom prst="rect">
            <a:avLst/>
          </a:prstGeom>
          <a:noFill/>
        </p:spPr>
        <p:txBody>
          <a:bodyPr wrap="square" anchor="ctr">
            <a:spAutoFit/>
          </a:bodyPr>
          <a:lstStyle/>
          <a:p>
            <a:r>
              <a:rPr lang="pt-BR" sz="1200" dirty="0">
                <a:solidFill>
                  <a:schemeClr val="bg1"/>
                </a:solidFill>
                <a:latin typeface="+mj-lt"/>
                <a:ea typeface="Roboto" panose="02000000000000000000" pitchFamily="2" charset="0"/>
              </a:rPr>
              <a:t>@instagram</a:t>
            </a:r>
          </a:p>
        </p:txBody>
      </p:sp>
      <p:sp>
        <p:nvSpPr>
          <p:cNvPr id="20" name="Retângulo 19">
            <a:extLst>
              <a:ext uri="{FF2B5EF4-FFF2-40B4-BE49-F238E27FC236}">
                <a16:creationId xmlns:a16="http://schemas.microsoft.com/office/drawing/2014/main" id="{ED4E62C5-FC72-4C50-4E71-9C33154E8442}"/>
              </a:ext>
            </a:extLst>
          </p:cNvPr>
          <p:cNvSpPr/>
          <p:nvPr/>
        </p:nvSpPr>
        <p:spPr>
          <a:xfrm>
            <a:off x="0" y="0"/>
            <a:ext cx="200025"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latin typeface="+mj-lt"/>
              <a:ea typeface="Roboto" panose="02000000000000000000" pitchFamily="2" charset="0"/>
            </a:endParaRPr>
          </a:p>
        </p:txBody>
      </p:sp>
    </p:spTree>
    <p:extLst>
      <p:ext uri="{BB962C8B-B14F-4D97-AF65-F5344CB8AC3E}">
        <p14:creationId xmlns:p14="http://schemas.microsoft.com/office/powerpoint/2010/main" val="2427555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7" name="Conector reto 26">
            <a:extLst>
              <a:ext uri="{FF2B5EF4-FFF2-40B4-BE49-F238E27FC236}">
                <a16:creationId xmlns:a16="http://schemas.microsoft.com/office/drawing/2014/main" id="{B46E5AB5-A9BC-817A-4039-13DD8CB63213}"/>
              </a:ext>
            </a:extLst>
          </p:cNvPr>
          <p:cNvCxnSpPr>
            <a:cxnSpLocks/>
          </p:cNvCxnSpPr>
          <p:nvPr/>
        </p:nvCxnSpPr>
        <p:spPr>
          <a:xfrm>
            <a:off x="1162050" y="2476500"/>
            <a:ext cx="0" cy="1343025"/>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38DD7AB-DD63-3147-A7F5-5CF35D8DB37D}"/>
              </a:ext>
            </a:extLst>
          </p:cNvPr>
          <p:cNvSpPr txBox="1"/>
          <p:nvPr/>
        </p:nvSpPr>
        <p:spPr>
          <a:xfrm>
            <a:off x="1543081" y="2094355"/>
            <a:ext cx="2619529" cy="343171"/>
          </a:xfrm>
          <a:prstGeom prst="rect">
            <a:avLst/>
          </a:prstGeom>
          <a:noFill/>
        </p:spPr>
        <p:txBody>
          <a:bodyPr wrap="square" rtlCol="0">
            <a:spAutoFit/>
          </a:bodyPr>
          <a:lstStyle/>
          <a:p>
            <a:pPr defTabSz="685800">
              <a:lnSpc>
                <a:spcPct val="150000"/>
              </a:lnSpc>
            </a:pPr>
            <a:r>
              <a:rPr lang="pt-BR" sz="1200" b="1" dirty="0">
                <a:solidFill>
                  <a:prstClr val="black">
                    <a:lumMod val="85000"/>
                    <a:lumOff val="15000"/>
                  </a:prstClr>
                </a:solidFill>
                <a:latin typeface="+mj-lt"/>
                <a:ea typeface="Roboto Medium" panose="02000000000000000000" pitchFamily="2" charset="0"/>
                <a:cs typeface="Rubik Medium" pitchFamily="2" charset="-79"/>
              </a:rPr>
              <a:t>Nome da instituição</a:t>
            </a:r>
          </a:p>
        </p:txBody>
      </p:sp>
      <p:sp>
        <p:nvSpPr>
          <p:cNvPr id="14" name="TextBox 13">
            <a:extLst>
              <a:ext uri="{FF2B5EF4-FFF2-40B4-BE49-F238E27FC236}">
                <a16:creationId xmlns:a16="http://schemas.microsoft.com/office/drawing/2014/main" id="{9AAA30A3-13D2-C24D-A2E8-FEB47B0CFF85}"/>
              </a:ext>
            </a:extLst>
          </p:cNvPr>
          <p:cNvSpPr txBox="1"/>
          <p:nvPr/>
        </p:nvSpPr>
        <p:spPr>
          <a:xfrm>
            <a:off x="1543081" y="2298200"/>
            <a:ext cx="2619529" cy="301365"/>
          </a:xfrm>
          <a:prstGeom prst="rect">
            <a:avLst/>
          </a:prstGeom>
          <a:noFill/>
        </p:spPr>
        <p:txBody>
          <a:bodyPr wrap="square" rtlCol="0">
            <a:spAutoFit/>
          </a:bodyPr>
          <a:lstStyle/>
          <a:p>
            <a:pPr defTabSz="685800">
              <a:lnSpc>
                <a:spcPct val="150000"/>
              </a:lnSpc>
            </a:pPr>
            <a:r>
              <a:rPr lang="pt-BR" sz="1000" dirty="0">
                <a:solidFill>
                  <a:schemeClr val="tx1">
                    <a:lumMod val="85000"/>
                    <a:lumOff val="15000"/>
                  </a:schemeClr>
                </a:solidFill>
                <a:latin typeface="+mj-lt"/>
                <a:ea typeface="Roboto" panose="02000000000000000000" pitchFamily="2" charset="0"/>
                <a:cs typeface="Rubik" pitchFamily="2" charset="-79"/>
              </a:rPr>
              <a:t>Nome do curso - 2000</a:t>
            </a:r>
          </a:p>
        </p:txBody>
      </p:sp>
      <p:sp>
        <p:nvSpPr>
          <p:cNvPr id="5" name="Rounded Rectangle 5">
            <a:extLst>
              <a:ext uri="{FF2B5EF4-FFF2-40B4-BE49-F238E27FC236}">
                <a16:creationId xmlns:a16="http://schemas.microsoft.com/office/drawing/2014/main" id="{007DFECC-9724-2F63-C2E1-0296576C5824}"/>
              </a:ext>
            </a:extLst>
          </p:cNvPr>
          <p:cNvSpPr/>
          <p:nvPr/>
        </p:nvSpPr>
        <p:spPr>
          <a:xfrm>
            <a:off x="960815" y="2152118"/>
            <a:ext cx="401304" cy="40843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a:latin typeface="+mj-lt"/>
              </a:rPr>
              <a:t>1</a:t>
            </a:r>
          </a:p>
        </p:txBody>
      </p:sp>
      <p:sp>
        <p:nvSpPr>
          <p:cNvPr id="6" name="Rounded Rectangle 9">
            <a:extLst>
              <a:ext uri="{FF2B5EF4-FFF2-40B4-BE49-F238E27FC236}">
                <a16:creationId xmlns:a16="http://schemas.microsoft.com/office/drawing/2014/main" id="{E1180BBB-201E-DBF1-7605-98C1E62BCF26}"/>
              </a:ext>
            </a:extLst>
          </p:cNvPr>
          <p:cNvSpPr/>
          <p:nvPr/>
        </p:nvSpPr>
        <p:spPr>
          <a:xfrm>
            <a:off x="960815" y="2961470"/>
            <a:ext cx="401304" cy="40843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a:latin typeface="+mj-lt"/>
              </a:rPr>
              <a:t>2</a:t>
            </a:r>
          </a:p>
        </p:txBody>
      </p:sp>
      <p:sp>
        <p:nvSpPr>
          <p:cNvPr id="7" name="Rounded Rectangle 13">
            <a:extLst>
              <a:ext uri="{FF2B5EF4-FFF2-40B4-BE49-F238E27FC236}">
                <a16:creationId xmlns:a16="http://schemas.microsoft.com/office/drawing/2014/main" id="{E5A38ED2-8BB8-F6D1-D663-A1DC4F154B7C}"/>
              </a:ext>
            </a:extLst>
          </p:cNvPr>
          <p:cNvSpPr/>
          <p:nvPr/>
        </p:nvSpPr>
        <p:spPr>
          <a:xfrm>
            <a:off x="960815" y="3770821"/>
            <a:ext cx="401304" cy="40843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a:latin typeface="+mj-lt"/>
              </a:rPr>
              <a:t>3</a:t>
            </a:r>
          </a:p>
        </p:txBody>
      </p:sp>
      <p:sp>
        <p:nvSpPr>
          <p:cNvPr id="8" name="TextBox 12">
            <a:extLst>
              <a:ext uri="{FF2B5EF4-FFF2-40B4-BE49-F238E27FC236}">
                <a16:creationId xmlns:a16="http://schemas.microsoft.com/office/drawing/2014/main" id="{75658E39-4826-F50F-699E-2B67D7055CBE}"/>
              </a:ext>
            </a:extLst>
          </p:cNvPr>
          <p:cNvSpPr txBox="1"/>
          <p:nvPr/>
        </p:nvSpPr>
        <p:spPr>
          <a:xfrm>
            <a:off x="1543081" y="2913505"/>
            <a:ext cx="2619529" cy="343171"/>
          </a:xfrm>
          <a:prstGeom prst="rect">
            <a:avLst/>
          </a:prstGeom>
          <a:noFill/>
        </p:spPr>
        <p:txBody>
          <a:bodyPr wrap="square" rtlCol="0">
            <a:spAutoFit/>
          </a:bodyPr>
          <a:lstStyle/>
          <a:p>
            <a:pPr defTabSz="685800">
              <a:lnSpc>
                <a:spcPct val="150000"/>
              </a:lnSpc>
            </a:pPr>
            <a:r>
              <a:rPr lang="pt-BR" sz="1200" b="1" dirty="0">
                <a:solidFill>
                  <a:prstClr val="black">
                    <a:lumMod val="85000"/>
                    <a:lumOff val="15000"/>
                  </a:prstClr>
                </a:solidFill>
                <a:latin typeface="+mj-lt"/>
                <a:ea typeface="Roboto Medium" panose="02000000000000000000" pitchFamily="2" charset="0"/>
                <a:cs typeface="Rubik Medium" pitchFamily="2" charset="-79"/>
              </a:rPr>
              <a:t>Nome da instituição</a:t>
            </a:r>
          </a:p>
        </p:txBody>
      </p:sp>
      <p:sp>
        <p:nvSpPr>
          <p:cNvPr id="9" name="TextBox 13">
            <a:extLst>
              <a:ext uri="{FF2B5EF4-FFF2-40B4-BE49-F238E27FC236}">
                <a16:creationId xmlns:a16="http://schemas.microsoft.com/office/drawing/2014/main" id="{447D75A0-2F2A-6194-CB79-C878E904391B}"/>
              </a:ext>
            </a:extLst>
          </p:cNvPr>
          <p:cNvSpPr txBox="1"/>
          <p:nvPr/>
        </p:nvSpPr>
        <p:spPr>
          <a:xfrm>
            <a:off x="1543081" y="3117350"/>
            <a:ext cx="2619529" cy="301365"/>
          </a:xfrm>
          <a:prstGeom prst="rect">
            <a:avLst/>
          </a:prstGeom>
          <a:noFill/>
        </p:spPr>
        <p:txBody>
          <a:bodyPr wrap="square" rtlCol="0">
            <a:spAutoFit/>
          </a:bodyPr>
          <a:lstStyle/>
          <a:p>
            <a:pPr defTabSz="685800">
              <a:lnSpc>
                <a:spcPct val="150000"/>
              </a:lnSpc>
            </a:pPr>
            <a:r>
              <a:rPr lang="pt-BR" sz="1000" dirty="0">
                <a:solidFill>
                  <a:schemeClr val="tx1">
                    <a:lumMod val="85000"/>
                    <a:lumOff val="15000"/>
                  </a:schemeClr>
                </a:solidFill>
                <a:latin typeface="+mj-lt"/>
                <a:ea typeface="Roboto" panose="02000000000000000000" pitchFamily="2" charset="0"/>
                <a:cs typeface="Rubik" pitchFamily="2" charset="-79"/>
              </a:rPr>
              <a:t>Nome do curso - 2000</a:t>
            </a:r>
          </a:p>
        </p:txBody>
      </p:sp>
      <p:sp>
        <p:nvSpPr>
          <p:cNvPr id="10" name="TextBox 12">
            <a:extLst>
              <a:ext uri="{FF2B5EF4-FFF2-40B4-BE49-F238E27FC236}">
                <a16:creationId xmlns:a16="http://schemas.microsoft.com/office/drawing/2014/main" id="{498A38D0-0E9E-44C0-95FE-69CF12D201BC}"/>
              </a:ext>
            </a:extLst>
          </p:cNvPr>
          <p:cNvSpPr txBox="1"/>
          <p:nvPr/>
        </p:nvSpPr>
        <p:spPr>
          <a:xfrm>
            <a:off x="1543081" y="3704080"/>
            <a:ext cx="2619529" cy="343171"/>
          </a:xfrm>
          <a:prstGeom prst="rect">
            <a:avLst/>
          </a:prstGeom>
          <a:noFill/>
        </p:spPr>
        <p:txBody>
          <a:bodyPr wrap="square" rtlCol="0">
            <a:spAutoFit/>
          </a:bodyPr>
          <a:lstStyle/>
          <a:p>
            <a:pPr defTabSz="685800">
              <a:lnSpc>
                <a:spcPct val="150000"/>
              </a:lnSpc>
            </a:pPr>
            <a:r>
              <a:rPr lang="pt-BR" sz="1200" b="1" dirty="0">
                <a:solidFill>
                  <a:prstClr val="black">
                    <a:lumMod val="85000"/>
                    <a:lumOff val="15000"/>
                  </a:prstClr>
                </a:solidFill>
                <a:latin typeface="+mj-lt"/>
                <a:ea typeface="Roboto Medium" panose="02000000000000000000" pitchFamily="2" charset="0"/>
                <a:cs typeface="Rubik Medium" pitchFamily="2" charset="-79"/>
              </a:rPr>
              <a:t>Nome da instituição</a:t>
            </a:r>
          </a:p>
        </p:txBody>
      </p:sp>
      <p:sp>
        <p:nvSpPr>
          <p:cNvPr id="12" name="TextBox 13">
            <a:extLst>
              <a:ext uri="{FF2B5EF4-FFF2-40B4-BE49-F238E27FC236}">
                <a16:creationId xmlns:a16="http://schemas.microsoft.com/office/drawing/2014/main" id="{BC58EC7C-E09E-426F-6080-6C4B127E53D7}"/>
              </a:ext>
            </a:extLst>
          </p:cNvPr>
          <p:cNvSpPr txBox="1"/>
          <p:nvPr/>
        </p:nvSpPr>
        <p:spPr>
          <a:xfrm>
            <a:off x="1543081" y="3907925"/>
            <a:ext cx="2619529" cy="301365"/>
          </a:xfrm>
          <a:prstGeom prst="rect">
            <a:avLst/>
          </a:prstGeom>
          <a:noFill/>
        </p:spPr>
        <p:txBody>
          <a:bodyPr wrap="square" rtlCol="0">
            <a:spAutoFit/>
          </a:bodyPr>
          <a:lstStyle/>
          <a:p>
            <a:pPr defTabSz="685800">
              <a:lnSpc>
                <a:spcPct val="150000"/>
              </a:lnSpc>
            </a:pPr>
            <a:r>
              <a:rPr lang="pt-BR" sz="1000" dirty="0">
                <a:solidFill>
                  <a:schemeClr val="tx1">
                    <a:lumMod val="85000"/>
                    <a:lumOff val="15000"/>
                  </a:schemeClr>
                </a:solidFill>
                <a:latin typeface="+mj-lt"/>
                <a:ea typeface="Roboto" panose="02000000000000000000" pitchFamily="2" charset="0"/>
                <a:cs typeface="Rubik" pitchFamily="2" charset="-79"/>
              </a:rPr>
              <a:t>Nome do curso - 2000</a:t>
            </a:r>
          </a:p>
        </p:txBody>
      </p:sp>
      <p:sp>
        <p:nvSpPr>
          <p:cNvPr id="16" name="Retângulo 15">
            <a:extLst>
              <a:ext uri="{FF2B5EF4-FFF2-40B4-BE49-F238E27FC236}">
                <a16:creationId xmlns:a16="http://schemas.microsoft.com/office/drawing/2014/main" id="{4A713D6E-D54F-181E-4547-1A667C635928}"/>
              </a:ext>
            </a:extLst>
          </p:cNvPr>
          <p:cNvSpPr/>
          <p:nvPr/>
        </p:nvSpPr>
        <p:spPr>
          <a:xfrm>
            <a:off x="0" y="0"/>
            <a:ext cx="200025"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latin typeface="Roboto" panose="02000000000000000000" pitchFamily="2" charset="0"/>
              <a:ea typeface="Roboto" panose="02000000000000000000" pitchFamily="2" charset="0"/>
            </a:endParaRPr>
          </a:p>
        </p:txBody>
      </p:sp>
      <p:sp>
        <p:nvSpPr>
          <p:cNvPr id="24" name="TextBox 24">
            <a:extLst>
              <a:ext uri="{FF2B5EF4-FFF2-40B4-BE49-F238E27FC236}">
                <a16:creationId xmlns:a16="http://schemas.microsoft.com/office/drawing/2014/main" id="{4705C9F0-F55F-174E-84EB-4512749FD92E}"/>
              </a:ext>
            </a:extLst>
          </p:cNvPr>
          <p:cNvSpPr txBox="1"/>
          <p:nvPr/>
        </p:nvSpPr>
        <p:spPr>
          <a:xfrm>
            <a:off x="859531" y="977771"/>
            <a:ext cx="3541317" cy="769441"/>
          </a:xfrm>
          <a:prstGeom prst="rect">
            <a:avLst/>
          </a:prstGeom>
          <a:noFill/>
        </p:spPr>
        <p:txBody>
          <a:bodyPr wrap="square" rtlCol="0">
            <a:spAutoFit/>
          </a:bodyPr>
          <a:lstStyle>
            <a:defPPr>
              <a:defRPr lang="en-US"/>
            </a:defPPr>
            <a:lvl1pPr defTabSz="685800">
              <a:defRPr sz="4400" b="1" spc="-225">
                <a:solidFill>
                  <a:schemeClr val="accent1"/>
                </a:solidFill>
                <a:latin typeface="+mj-lt"/>
                <a:ea typeface="Roboto" panose="02000000000000000000" pitchFamily="2" charset="0"/>
              </a:defRPr>
            </a:lvl1pPr>
          </a:lstStyle>
          <a:p>
            <a:r>
              <a:rPr lang="pt-BR" dirty="0"/>
              <a:t>Educação</a:t>
            </a:r>
          </a:p>
        </p:txBody>
      </p:sp>
      <p:cxnSp>
        <p:nvCxnSpPr>
          <p:cNvPr id="40" name="Straight Connector 35">
            <a:extLst>
              <a:ext uri="{FF2B5EF4-FFF2-40B4-BE49-F238E27FC236}">
                <a16:creationId xmlns:a16="http://schemas.microsoft.com/office/drawing/2014/main" id="{A78D2EEC-D84D-F33C-8315-DB267BCB7F93}"/>
              </a:ext>
            </a:extLst>
          </p:cNvPr>
          <p:cNvCxnSpPr>
            <a:cxnSpLocks/>
          </p:cNvCxnSpPr>
          <p:nvPr/>
        </p:nvCxnSpPr>
        <p:spPr>
          <a:xfrm flipV="1">
            <a:off x="4229398" y="1471347"/>
            <a:ext cx="374603" cy="2472003"/>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Espaço Reservado para Imagem 3">
            <a:extLst>
              <a:ext uri="{FF2B5EF4-FFF2-40B4-BE49-F238E27FC236}">
                <a16:creationId xmlns:a16="http://schemas.microsoft.com/office/drawing/2014/main" id="{E4B0CC80-84CB-AE4D-EF24-B0AF71A32FF9}"/>
              </a:ext>
            </a:extLst>
          </p:cNvPr>
          <p:cNvSpPr>
            <a:spLocks noGrp="1"/>
          </p:cNvSpPr>
          <p:nvPr>
            <p:ph type="pic" sz="quarter" idx="16"/>
          </p:nvPr>
        </p:nvSpPr>
        <p:spPr/>
        <p:txBody>
          <a:bodyPr/>
          <a:lstStyle/>
          <a:p>
            <a:endParaRPr lang="pt-BR"/>
          </a:p>
        </p:txBody>
      </p:sp>
    </p:spTree>
    <p:extLst>
      <p:ext uri="{BB962C8B-B14F-4D97-AF65-F5344CB8AC3E}">
        <p14:creationId xmlns:p14="http://schemas.microsoft.com/office/powerpoint/2010/main" val="3120770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14">
            <a:extLst>
              <a:ext uri="{FF2B5EF4-FFF2-40B4-BE49-F238E27FC236}">
                <a16:creationId xmlns:a16="http://schemas.microsoft.com/office/drawing/2014/main" id="{9E2245DB-72BC-3ECD-3D8F-EE64B3317390}"/>
              </a:ext>
            </a:extLst>
          </p:cNvPr>
          <p:cNvCxnSpPr>
            <a:cxnSpLocks/>
          </p:cNvCxnSpPr>
          <p:nvPr/>
        </p:nvCxnSpPr>
        <p:spPr>
          <a:xfrm>
            <a:off x="7305675" y="3350063"/>
            <a:ext cx="1819275" cy="0"/>
          </a:xfrm>
          <a:prstGeom prst="line">
            <a:avLst/>
          </a:prstGeom>
          <a:ln w="50800">
            <a:solidFill>
              <a:schemeClr val="accent3"/>
            </a:solidFill>
            <a:prstDash val="sysDash"/>
          </a:ln>
        </p:spPr>
        <p:style>
          <a:lnRef idx="1">
            <a:schemeClr val="accent1"/>
          </a:lnRef>
          <a:fillRef idx="0">
            <a:schemeClr val="accent1"/>
          </a:fillRef>
          <a:effectRef idx="0">
            <a:schemeClr val="accent1"/>
          </a:effectRef>
          <a:fontRef idx="minor">
            <a:schemeClr val="tx1"/>
          </a:fontRef>
        </p:style>
      </p:cxnSp>
      <p:cxnSp>
        <p:nvCxnSpPr>
          <p:cNvPr id="58" name="Straight Connector 14">
            <a:extLst>
              <a:ext uri="{FF2B5EF4-FFF2-40B4-BE49-F238E27FC236}">
                <a16:creationId xmlns:a16="http://schemas.microsoft.com/office/drawing/2014/main" id="{C1B2CD8A-9F2B-D9A9-8A51-631FAB90FCC8}"/>
              </a:ext>
            </a:extLst>
          </p:cNvPr>
          <p:cNvCxnSpPr>
            <a:cxnSpLocks/>
          </p:cNvCxnSpPr>
          <p:nvPr/>
        </p:nvCxnSpPr>
        <p:spPr>
          <a:xfrm>
            <a:off x="685800" y="3350063"/>
            <a:ext cx="1143000" cy="0"/>
          </a:xfrm>
          <a:prstGeom prst="line">
            <a:avLst/>
          </a:prstGeom>
          <a:ln w="50800">
            <a:solidFill>
              <a:schemeClr val="accent3"/>
            </a:solidFill>
            <a:prstDash val="sysDash"/>
          </a:ln>
        </p:spPr>
        <p:style>
          <a:lnRef idx="1">
            <a:schemeClr val="accent1"/>
          </a:lnRef>
          <a:fillRef idx="0">
            <a:schemeClr val="accent1"/>
          </a:fillRef>
          <a:effectRef idx="0">
            <a:schemeClr val="accent1"/>
          </a:effectRef>
          <a:fontRef idx="minor">
            <a:schemeClr val="tx1"/>
          </a:fontRef>
        </p:style>
      </p:cxnSp>
      <p:pic>
        <p:nvPicPr>
          <p:cNvPr id="49" name="Picture 32" descr="Lorem ipsum logo design gradiente colorido | Vetor Premium">
            <a:extLst>
              <a:ext uri="{FF2B5EF4-FFF2-40B4-BE49-F238E27FC236}">
                <a16:creationId xmlns:a16="http://schemas.microsoft.com/office/drawing/2014/main" id="{63B6B031-20DE-42F8-78AA-46D006E7EC9D}"/>
              </a:ext>
            </a:extLst>
          </p:cNvPr>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l="10687" t="10687" r="10687" b="10687"/>
          <a:stretch/>
        </p:blipFill>
        <p:spPr bwMode="auto">
          <a:xfrm>
            <a:off x="4206947" y="2220192"/>
            <a:ext cx="1059015" cy="1064933"/>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6" descr="Bird Company Logo PNG Vector (EPS) Free Download">
            <a:extLst>
              <a:ext uri="{FF2B5EF4-FFF2-40B4-BE49-F238E27FC236}">
                <a16:creationId xmlns:a16="http://schemas.microsoft.com/office/drawing/2014/main" id="{9053B18B-BFAF-5B5B-0B0C-A23147E52909}"/>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880134" y="2376424"/>
            <a:ext cx="734913" cy="75246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8" descr="Basic Logo Design - TACKL">
            <a:extLst>
              <a:ext uri="{FF2B5EF4-FFF2-40B4-BE49-F238E27FC236}">
                <a16:creationId xmlns:a16="http://schemas.microsoft.com/office/drawing/2014/main" id="{D66BA196-9C98-3280-1B28-A87BE3F454C1}"/>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6724956" y="2192971"/>
            <a:ext cx="1119375" cy="1119375"/>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a:extLst>
              <a:ext uri="{FF2B5EF4-FFF2-40B4-BE49-F238E27FC236}">
                <a16:creationId xmlns:a16="http://schemas.microsoft.com/office/drawing/2014/main" id="{977A65EE-E891-7F4B-ADD5-7CF0D8D7386A}"/>
              </a:ext>
            </a:extLst>
          </p:cNvPr>
          <p:cNvCxnSpPr>
            <a:cxnSpLocks/>
          </p:cNvCxnSpPr>
          <p:nvPr/>
        </p:nvCxnSpPr>
        <p:spPr>
          <a:xfrm>
            <a:off x="1832143" y="3350063"/>
            <a:ext cx="5416382" cy="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A43767F-F000-DF44-BA66-8A05F4B62A26}"/>
              </a:ext>
            </a:extLst>
          </p:cNvPr>
          <p:cNvSpPr txBox="1"/>
          <p:nvPr/>
        </p:nvSpPr>
        <p:spPr>
          <a:xfrm>
            <a:off x="1724513" y="3513721"/>
            <a:ext cx="1753473" cy="343171"/>
          </a:xfrm>
          <a:prstGeom prst="rect">
            <a:avLst/>
          </a:prstGeom>
          <a:noFill/>
        </p:spPr>
        <p:txBody>
          <a:bodyPr wrap="square" rtlCol="0">
            <a:spAutoFit/>
          </a:bodyPr>
          <a:lstStyle/>
          <a:p>
            <a:pPr defTabSz="685800">
              <a:lnSpc>
                <a:spcPct val="150000"/>
              </a:lnSpc>
            </a:pPr>
            <a:r>
              <a:rPr lang="pt-BR" sz="1200" b="1" dirty="0">
                <a:solidFill>
                  <a:schemeClr val="tx1">
                    <a:lumMod val="85000"/>
                    <a:lumOff val="15000"/>
                  </a:schemeClr>
                </a:solidFill>
                <a:latin typeface="+mj-lt"/>
                <a:ea typeface="Roboto" panose="02000000000000000000" pitchFamily="2" charset="0"/>
                <a:cs typeface="Rubik Medium" pitchFamily="2" charset="-79"/>
              </a:rPr>
              <a:t>Nome do cargo</a:t>
            </a:r>
          </a:p>
        </p:txBody>
      </p:sp>
      <p:sp>
        <p:nvSpPr>
          <p:cNvPr id="17" name="TextBox 16">
            <a:extLst>
              <a:ext uri="{FF2B5EF4-FFF2-40B4-BE49-F238E27FC236}">
                <a16:creationId xmlns:a16="http://schemas.microsoft.com/office/drawing/2014/main" id="{5ADAFC57-9462-044A-B8E8-447EC06DB0BC}"/>
              </a:ext>
            </a:extLst>
          </p:cNvPr>
          <p:cNvSpPr txBox="1"/>
          <p:nvPr/>
        </p:nvSpPr>
        <p:spPr>
          <a:xfrm>
            <a:off x="1724513" y="3835883"/>
            <a:ext cx="1594508" cy="301365"/>
          </a:xfrm>
          <a:prstGeom prst="rect">
            <a:avLst/>
          </a:prstGeom>
          <a:noFill/>
        </p:spPr>
        <p:txBody>
          <a:bodyPr wrap="square" rtlCol="0">
            <a:spAutoFit/>
          </a:bodyPr>
          <a:lstStyle/>
          <a:p>
            <a:pPr defTabSz="685800">
              <a:lnSpc>
                <a:spcPct val="150000"/>
              </a:lnSpc>
            </a:pPr>
            <a:r>
              <a:rPr lang="pt-BR" sz="1000" dirty="0">
                <a:solidFill>
                  <a:schemeClr val="tx1">
                    <a:lumMod val="85000"/>
                    <a:lumOff val="15000"/>
                  </a:schemeClr>
                </a:solidFill>
                <a:latin typeface="+mj-lt"/>
                <a:ea typeface="Roboto" panose="02000000000000000000" pitchFamily="2" charset="0"/>
                <a:cs typeface="Rubik" pitchFamily="2" charset="-79"/>
              </a:rPr>
              <a:t>nome da empresa</a:t>
            </a:r>
          </a:p>
        </p:txBody>
      </p:sp>
      <p:sp>
        <p:nvSpPr>
          <p:cNvPr id="18" name="Oval 17">
            <a:extLst>
              <a:ext uri="{FF2B5EF4-FFF2-40B4-BE49-F238E27FC236}">
                <a16:creationId xmlns:a16="http://schemas.microsoft.com/office/drawing/2014/main" id="{41A51347-12E2-E64D-9D0C-815C88F34168}"/>
              </a:ext>
            </a:extLst>
          </p:cNvPr>
          <p:cNvSpPr/>
          <p:nvPr/>
        </p:nvSpPr>
        <p:spPr>
          <a:xfrm>
            <a:off x="2104361" y="3246189"/>
            <a:ext cx="207746" cy="20774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schemeClr val="tx1">
                  <a:lumMod val="85000"/>
                  <a:lumOff val="15000"/>
                </a:schemeClr>
              </a:solidFill>
              <a:latin typeface="+mj-lt"/>
              <a:ea typeface="Roboto" panose="02000000000000000000" pitchFamily="2" charset="0"/>
            </a:endParaRPr>
          </a:p>
        </p:txBody>
      </p:sp>
      <p:sp>
        <p:nvSpPr>
          <p:cNvPr id="21" name="Oval 20">
            <a:extLst>
              <a:ext uri="{FF2B5EF4-FFF2-40B4-BE49-F238E27FC236}">
                <a16:creationId xmlns:a16="http://schemas.microsoft.com/office/drawing/2014/main" id="{35B3D89B-DAE1-114D-AA83-89C4C8D8360C}"/>
              </a:ext>
            </a:extLst>
          </p:cNvPr>
          <p:cNvSpPr/>
          <p:nvPr/>
        </p:nvSpPr>
        <p:spPr>
          <a:xfrm>
            <a:off x="4628730" y="3246189"/>
            <a:ext cx="207746" cy="20774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schemeClr val="tx1">
                  <a:lumMod val="85000"/>
                  <a:lumOff val="15000"/>
                </a:schemeClr>
              </a:solidFill>
              <a:latin typeface="+mj-lt"/>
              <a:ea typeface="Roboto" panose="02000000000000000000" pitchFamily="2" charset="0"/>
            </a:endParaRPr>
          </a:p>
        </p:txBody>
      </p:sp>
      <p:sp>
        <p:nvSpPr>
          <p:cNvPr id="24" name="Oval 23">
            <a:extLst>
              <a:ext uri="{FF2B5EF4-FFF2-40B4-BE49-F238E27FC236}">
                <a16:creationId xmlns:a16="http://schemas.microsoft.com/office/drawing/2014/main" id="{CB8494A9-2A17-424B-ACAB-46DB334C1587}"/>
              </a:ext>
            </a:extLst>
          </p:cNvPr>
          <p:cNvSpPr/>
          <p:nvPr/>
        </p:nvSpPr>
        <p:spPr>
          <a:xfrm>
            <a:off x="7153098" y="3246189"/>
            <a:ext cx="207746" cy="20774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schemeClr val="tx1">
                  <a:lumMod val="85000"/>
                  <a:lumOff val="15000"/>
                </a:schemeClr>
              </a:solidFill>
              <a:latin typeface="+mj-lt"/>
              <a:ea typeface="Roboto" panose="02000000000000000000" pitchFamily="2" charset="0"/>
            </a:endParaRPr>
          </a:p>
        </p:txBody>
      </p:sp>
      <p:sp>
        <p:nvSpPr>
          <p:cNvPr id="25" name="TextBox 24">
            <a:extLst>
              <a:ext uri="{FF2B5EF4-FFF2-40B4-BE49-F238E27FC236}">
                <a16:creationId xmlns:a16="http://schemas.microsoft.com/office/drawing/2014/main" id="{873549FD-28BD-4343-85F3-0AD907376DF8}"/>
              </a:ext>
            </a:extLst>
          </p:cNvPr>
          <p:cNvSpPr txBox="1"/>
          <p:nvPr/>
        </p:nvSpPr>
        <p:spPr>
          <a:xfrm>
            <a:off x="1724513" y="4051067"/>
            <a:ext cx="1594508" cy="301365"/>
          </a:xfrm>
          <a:prstGeom prst="rect">
            <a:avLst/>
          </a:prstGeom>
          <a:noFill/>
        </p:spPr>
        <p:txBody>
          <a:bodyPr wrap="square" rtlCol="0">
            <a:spAutoFit/>
          </a:bodyPr>
          <a:lstStyle/>
          <a:p>
            <a:pPr defTabSz="685800">
              <a:lnSpc>
                <a:spcPct val="150000"/>
              </a:lnSpc>
            </a:pPr>
            <a:r>
              <a:rPr lang="pt-BR" sz="1000" dirty="0">
                <a:solidFill>
                  <a:schemeClr val="tx1">
                    <a:lumMod val="50000"/>
                    <a:lumOff val="50000"/>
                  </a:schemeClr>
                </a:solidFill>
                <a:latin typeface="+mj-lt"/>
                <a:ea typeface="Roboto" panose="02000000000000000000" pitchFamily="2" charset="0"/>
                <a:cs typeface="Rubik" pitchFamily="2" charset="-79"/>
              </a:rPr>
              <a:t>2016 -2018</a:t>
            </a:r>
          </a:p>
        </p:txBody>
      </p:sp>
      <p:sp>
        <p:nvSpPr>
          <p:cNvPr id="52" name="TextBox 15">
            <a:extLst>
              <a:ext uri="{FF2B5EF4-FFF2-40B4-BE49-F238E27FC236}">
                <a16:creationId xmlns:a16="http://schemas.microsoft.com/office/drawing/2014/main" id="{43042904-267D-D3CA-90F0-532B3ACF6949}"/>
              </a:ext>
            </a:extLst>
          </p:cNvPr>
          <p:cNvSpPr txBox="1"/>
          <p:nvPr/>
        </p:nvSpPr>
        <p:spPr>
          <a:xfrm>
            <a:off x="4239113" y="3513721"/>
            <a:ext cx="1753473" cy="343171"/>
          </a:xfrm>
          <a:prstGeom prst="rect">
            <a:avLst/>
          </a:prstGeom>
          <a:noFill/>
        </p:spPr>
        <p:txBody>
          <a:bodyPr wrap="square" rtlCol="0">
            <a:spAutoFit/>
          </a:bodyPr>
          <a:lstStyle/>
          <a:p>
            <a:pPr defTabSz="685800">
              <a:lnSpc>
                <a:spcPct val="150000"/>
              </a:lnSpc>
            </a:pPr>
            <a:r>
              <a:rPr lang="pt-BR" sz="1200" b="1" dirty="0">
                <a:solidFill>
                  <a:schemeClr val="tx1">
                    <a:lumMod val="85000"/>
                    <a:lumOff val="15000"/>
                  </a:schemeClr>
                </a:solidFill>
                <a:latin typeface="+mj-lt"/>
                <a:ea typeface="Roboto" panose="02000000000000000000" pitchFamily="2" charset="0"/>
                <a:cs typeface="Rubik Medium" pitchFamily="2" charset="-79"/>
              </a:rPr>
              <a:t>Nome do cargo</a:t>
            </a:r>
          </a:p>
        </p:txBody>
      </p:sp>
      <p:sp>
        <p:nvSpPr>
          <p:cNvPr id="53" name="TextBox 16">
            <a:extLst>
              <a:ext uri="{FF2B5EF4-FFF2-40B4-BE49-F238E27FC236}">
                <a16:creationId xmlns:a16="http://schemas.microsoft.com/office/drawing/2014/main" id="{C876419B-4D53-5EC8-5CB8-51484108A9C5}"/>
              </a:ext>
            </a:extLst>
          </p:cNvPr>
          <p:cNvSpPr txBox="1"/>
          <p:nvPr/>
        </p:nvSpPr>
        <p:spPr>
          <a:xfrm>
            <a:off x="4239113" y="3835883"/>
            <a:ext cx="1594508" cy="301365"/>
          </a:xfrm>
          <a:prstGeom prst="rect">
            <a:avLst/>
          </a:prstGeom>
          <a:noFill/>
        </p:spPr>
        <p:txBody>
          <a:bodyPr wrap="square" rtlCol="0">
            <a:spAutoFit/>
          </a:bodyPr>
          <a:lstStyle/>
          <a:p>
            <a:pPr defTabSz="685800">
              <a:lnSpc>
                <a:spcPct val="150000"/>
              </a:lnSpc>
            </a:pPr>
            <a:r>
              <a:rPr lang="pt-BR" sz="1000" dirty="0">
                <a:solidFill>
                  <a:schemeClr val="tx1">
                    <a:lumMod val="85000"/>
                    <a:lumOff val="15000"/>
                  </a:schemeClr>
                </a:solidFill>
                <a:latin typeface="+mj-lt"/>
                <a:ea typeface="Roboto" panose="02000000000000000000" pitchFamily="2" charset="0"/>
                <a:cs typeface="Rubik" pitchFamily="2" charset="-79"/>
              </a:rPr>
              <a:t>nome da empresa</a:t>
            </a:r>
          </a:p>
        </p:txBody>
      </p:sp>
      <p:sp>
        <p:nvSpPr>
          <p:cNvPr id="54" name="TextBox 24">
            <a:extLst>
              <a:ext uri="{FF2B5EF4-FFF2-40B4-BE49-F238E27FC236}">
                <a16:creationId xmlns:a16="http://schemas.microsoft.com/office/drawing/2014/main" id="{4995C4B5-F3E4-595C-4053-27C1286E32A8}"/>
              </a:ext>
            </a:extLst>
          </p:cNvPr>
          <p:cNvSpPr txBox="1"/>
          <p:nvPr/>
        </p:nvSpPr>
        <p:spPr>
          <a:xfrm>
            <a:off x="4239113" y="4051067"/>
            <a:ext cx="1594508" cy="301365"/>
          </a:xfrm>
          <a:prstGeom prst="rect">
            <a:avLst/>
          </a:prstGeom>
          <a:noFill/>
        </p:spPr>
        <p:txBody>
          <a:bodyPr wrap="square" rtlCol="0">
            <a:spAutoFit/>
          </a:bodyPr>
          <a:lstStyle/>
          <a:p>
            <a:pPr defTabSz="685800">
              <a:lnSpc>
                <a:spcPct val="150000"/>
              </a:lnSpc>
            </a:pPr>
            <a:r>
              <a:rPr lang="pt-BR" sz="1000" dirty="0">
                <a:solidFill>
                  <a:schemeClr val="tx1">
                    <a:lumMod val="50000"/>
                    <a:lumOff val="50000"/>
                  </a:schemeClr>
                </a:solidFill>
                <a:latin typeface="+mj-lt"/>
                <a:ea typeface="Roboto" panose="02000000000000000000" pitchFamily="2" charset="0"/>
                <a:cs typeface="Rubik" pitchFamily="2" charset="-79"/>
              </a:rPr>
              <a:t>2016 -2018</a:t>
            </a:r>
          </a:p>
        </p:txBody>
      </p:sp>
      <p:sp>
        <p:nvSpPr>
          <p:cNvPr id="55" name="TextBox 15">
            <a:extLst>
              <a:ext uri="{FF2B5EF4-FFF2-40B4-BE49-F238E27FC236}">
                <a16:creationId xmlns:a16="http://schemas.microsoft.com/office/drawing/2014/main" id="{57F27EA8-567B-E085-68B3-D333E117DF24}"/>
              </a:ext>
            </a:extLst>
          </p:cNvPr>
          <p:cNvSpPr txBox="1"/>
          <p:nvPr/>
        </p:nvSpPr>
        <p:spPr>
          <a:xfrm>
            <a:off x="6763238" y="3513721"/>
            <a:ext cx="1753473" cy="343171"/>
          </a:xfrm>
          <a:prstGeom prst="rect">
            <a:avLst/>
          </a:prstGeom>
          <a:noFill/>
        </p:spPr>
        <p:txBody>
          <a:bodyPr wrap="square" rtlCol="0">
            <a:spAutoFit/>
          </a:bodyPr>
          <a:lstStyle/>
          <a:p>
            <a:pPr defTabSz="685800">
              <a:lnSpc>
                <a:spcPct val="150000"/>
              </a:lnSpc>
            </a:pPr>
            <a:r>
              <a:rPr lang="pt-BR" sz="1200" b="1" dirty="0">
                <a:solidFill>
                  <a:schemeClr val="tx1">
                    <a:lumMod val="85000"/>
                    <a:lumOff val="15000"/>
                  </a:schemeClr>
                </a:solidFill>
                <a:latin typeface="+mj-lt"/>
                <a:ea typeface="Roboto" panose="02000000000000000000" pitchFamily="2" charset="0"/>
                <a:cs typeface="Rubik Medium" pitchFamily="2" charset="-79"/>
              </a:rPr>
              <a:t>Nome do cargo</a:t>
            </a:r>
          </a:p>
        </p:txBody>
      </p:sp>
      <p:sp>
        <p:nvSpPr>
          <p:cNvPr id="56" name="TextBox 16">
            <a:extLst>
              <a:ext uri="{FF2B5EF4-FFF2-40B4-BE49-F238E27FC236}">
                <a16:creationId xmlns:a16="http://schemas.microsoft.com/office/drawing/2014/main" id="{B72AB986-92B5-002C-C3BE-FE75CA9379B9}"/>
              </a:ext>
            </a:extLst>
          </p:cNvPr>
          <p:cNvSpPr txBox="1"/>
          <p:nvPr/>
        </p:nvSpPr>
        <p:spPr>
          <a:xfrm>
            <a:off x="6763238" y="3835883"/>
            <a:ext cx="1594508" cy="301365"/>
          </a:xfrm>
          <a:prstGeom prst="rect">
            <a:avLst/>
          </a:prstGeom>
          <a:noFill/>
        </p:spPr>
        <p:txBody>
          <a:bodyPr wrap="square" rtlCol="0">
            <a:spAutoFit/>
          </a:bodyPr>
          <a:lstStyle/>
          <a:p>
            <a:pPr defTabSz="685800">
              <a:lnSpc>
                <a:spcPct val="150000"/>
              </a:lnSpc>
            </a:pPr>
            <a:r>
              <a:rPr lang="pt-BR" sz="1000" dirty="0">
                <a:solidFill>
                  <a:schemeClr val="tx1">
                    <a:lumMod val="85000"/>
                    <a:lumOff val="15000"/>
                  </a:schemeClr>
                </a:solidFill>
                <a:latin typeface="+mj-lt"/>
                <a:ea typeface="Roboto" panose="02000000000000000000" pitchFamily="2" charset="0"/>
                <a:cs typeface="Rubik" pitchFamily="2" charset="-79"/>
              </a:rPr>
              <a:t>nome da empresa</a:t>
            </a:r>
          </a:p>
        </p:txBody>
      </p:sp>
      <p:sp>
        <p:nvSpPr>
          <p:cNvPr id="57" name="TextBox 24">
            <a:extLst>
              <a:ext uri="{FF2B5EF4-FFF2-40B4-BE49-F238E27FC236}">
                <a16:creationId xmlns:a16="http://schemas.microsoft.com/office/drawing/2014/main" id="{FAC61DA0-1119-C7AE-B3C9-AC5370AAE978}"/>
              </a:ext>
            </a:extLst>
          </p:cNvPr>
          <p:cNvSpPr txBox="1"/>
          <p:nvPr/>
        </p:nvSpPr>
        <p:spPr>
          <a:xfrm>
            <a:off x="6763238" y="4051067"/>
            <a:ext cx="1594508" cy="301365"/>
          </a:xfrm>
          <a:prstGeom prst="rect">
            <a:avLst/>
          </a:prstGeom>
          <a:noFill/>
        </p:spPr>
        <p:txBody>
          <a:bodyPr wrap="square" rtlCol="0">
            <a:spAutoFit/>
          </a:bodyPr>
          <a:lstStyle/>
          <a:p>
            <a:pPr defTabSz="685800">
              <a:lnSpc>
                <a:spcPct val="150000"/>
              </a:lnSpc>
            </a:pPr>
            <a:r>
              <a:rPr lang="pt-BR" sz="1000" dirty="0">
                <a:solidFill>
                  <a:schemeClr val="tx1">
                    <a:lumMod val="50000"/>
                    <a:lumOff val="50000"/>
                  </a:schemeClr>
                </a:solidFill>
                <a:latin typeface="+mj-lt"/>
                <a:ea typeface="Roboto" panose="02000000000000000000" pitchFamily="2" charset="0"/>
                <a:cs typeface="Rubik" pitchFamily="2" charset="-79"/>
              </a:rPr>
              <a:t>2016 -2018</a:t>
            </a:r>
          </a:p>
        </p:txBody>
      </p:sp>
      <p:sp>
        <p:nvSpPr>
          <p:cNvPr id="2" name="TextBox 24">
            <a:extLst>
              <a:ext uri="{FF2B5EF4-FFF2-40B4-BE49-F238E27FC236}">
                <a16:creationId xmlns:a16="http://schemas.microsoft.com/office/drawing/2014/main" id="{6C13394F-4967-8EAC-902A-AC7B3152D6EC}"/>
              </a:ext>
            </a:extLst>
          </p:cNvPr>
          <p:cNvSpPr txBox="1"/>
          <p:nvPr/>
        </p:nvSpPr>
        <p:spPr>
          <a:xfrm>
            <a:off x="859531" y="977771"/>
            <a:ext cx="6636644" cy="769441"/>
          </a:xfrm>
          <a:prstGeom prst="rect">
            <a:avLst/>
          </a:prstGeom>
          <a:noFill/>
        </p:spPr>
        <p:txBody>
          <a:bodyPr wrap="square" rtlCol="0">
            <a:spAutoFit/>
          </a:bodyPr>
          <a:lstStyle>
            <a:defPPr>
              <a:defRPr lang="en-US"/>
            </a:defPPr>
            <a:lvl1pPr defTabSz="685800">
              <a:defRPr sz="4400" b="1" spc="-225">
                <a:solidFill>
                  <a:schemeClr val="accent1"/>
                </a:solidFill>
                <a:latin typeface="+mj-lt"/>
              </a:defRPr>
            </a:lvl1pPr>
          </a:lstStyle>
          <a:p>
            <a:r>
              <a:rPr lang="pt-BR" dirty="0">
                <a:ea typeface="Roboto" panose="02000000000000000000" pitchFamily="2" charset="0"/>
              </a:rPr>
              <a:t>Últimas experiências</a:t>
            </a:r>
          </a:p>
        </p:txBody>
      </p:sp>
      <p:sp>
        <p:nvSpPr>
          <p:cNvPr id="4" name="Retângulo 3">
            <a:extLst>
              <a:ext uri="{FF2B5EF4-FFF2-40B4-BE49-F238E27FC236}">
                <a16:creationId xmlns:a16="http://schemas.microsoft.com/office/drawing/2014/main" id="{1505D5F8-C31E-69BC-880D-023A3B925BD0}"/>
              </a:ext>
            </a:extLst>
          </p:cNvPr>
          <p:cNvSpPr/>
          <p:nvPr/>
        </p:nvSpPr>
        <p:spPr>
          <a:xfrm>
            <a:off x="0" y="0"/>
            <a:ext cx="200025"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602233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1A3F42EC-6C23-6B4B-AD9E-3A72BF02A1BE}"/>
              </a:ext>
            </a:extLst>
          </p:cNvPr>
          <p:cNvSpPr txBox="1"/>
          <p:nvPr/>
        </p:nvSpPr>
        <p:spPr>
          <a:xfrm>
            <a:off x="1130185" y="2560850"/>
            <a:ext cx="1594508" cy="325089"/>
          </a:xfrm>
          <a:prstGeom prst="rect">
            <a:avLst/>
          </a:prstGeom>
          <a:noFill/>
        </p:spPr>
        <p:txBody>
          <a:bodyPr wrap="square" rtlCol="0">
            <a:spAutoFit/>
          </a:bodyPr>
          <a:lstStyle/>
          <a:p>
            <a:pPr defTabSz="685800">
              <a:lnSpc>
                <a:spcPct val="150000"/>
              </a:lnSpc>
            </a:pPr>
            <a:r>
              <a:rPr lang="pt-BR" sz="1100" b="1" dirty="0">
                <a:solidFill>
                  <a:schemeClr val="tx1">
                    <a:lumMod val="85000"/>
                    <a:lumOff val="15000"/>
                  </a:schemeClr>
                </a:solidFill>
                <a:latin typeface="+mj-lt"/>
                <a:ea typeface="Roboto" panose="02000000000000000000" pitchFamily="2" charset="0"/>
                <a:cs typeface="Rubik Medium" pitchFamily="2" charset="-79"/>
              </a:rPr>
              <a:t>Habilidade</a:t>
            </a:r>
          </a:p>
        </p:txBody>
      </p:sp>
      <p:sp>
        <p:nvSpPr>
          <p:cNvPr id="16" name="TextBox 15">
            <a:extLst>
              <a:ext uri="{FF2B5EF4-FFF2-40B4-BE49-F238E27FC236}">
                <a16:creationId xmlns:a16="http://schemas.microsoft.com/office/drawing/2014/main" id="{EDE7AFAA-6A8B-044B-9371-4636E2618677}"/>
              </a:ext>
            </a:extLst>
          </p:cNvPr>
          <p:cNvSpPr txBox="1"/>
          <p:nvPr/>
        </p:nvSpPr>
        <p:spPr>
          <a:xfrm>
            <a:off x="2393392" y="2560850"/>
            <a:ext cx="1594508" cy="325089"/>
          </a:xfrm>
          <a:prstGeom prst="rect">
            <a:avLst/>
          </a:prstGeom>
          <a:noFill/>
        </p:spPr>
        <p:txBody>
          <a:bodyPr wrap="square" rtlCol="0">
            <a:spAutoFit/>
          </a:bodyPr>
          <a:lstStyle/>
          <a:p>
            <a:pPr algn="r" defTabSz="685800">
              <a:lnSpc>
                <a:spcPct val="150000"/>
              </a:lnSpc>
            </a:pPr>
            <a:r>
              <a:rPr lang="pt-BR" sz="1100" b="1" dirty="0">
                <a:solidFill>
                  <a:schemeClr val="tx1">
                    <a:lumMod val="85000"/>
                    <a:lumOff val="15000"/>
                  </a:schemeClr>
                </a:solidFill>
                <a:latin typeface="+mj-lt"/>
                <a:ea typeface="Roboto" panose="02000000000000000000" pitchFamily="2" charset="0"/>
                <a:cs typeface="Rubik Medium" pitchFamily="2" charset="-79"/>
              </a:rPr>
              <a:t>85%</a:t>
            </a:r>
          </a:p>
        </p:txBody>
      </p:sp>
      <p:cxnSp>
        <p:nvCxnSpPr>
          <p:cNvPr id="18" name="Straight Connector 17">
            <a:extLst>
              <a:ext uri="{FF2B5EF4-FFF2-40B4-BE49-F238E27FC236}">
                <a16:creationId xmlns:a16="http://schemas.microsoft.com/office/drawing/2014/main" id="{5BD15D66-C969-AA4A-B4A0-E430700E8299}"/>
              </a:ext>
            </a:extLst>
          </p:cNvPr>
          <p:cNvCxnSpPr>
            <a:cxnSpLocks/>
          </p:cNvCxnSpPr>
          <p:nvPr/>
        </p:nvCxnSpPr>
        <p:spPr>
          <a:xfrm>
            <a:off x="1208428" y="2978382"/>
            <a:ext cx="2769946" cy="0"/>
          </a:xfrm>
          <a:prstGeom prst="line">
            <a:avLst/>
          </a:prstGeom>
          <a:ln w="76200" cap="rnd">
            <a:solidFill>
              <a:schemeClr val="accent3"/>
            </a:solidFill>
            <a:beve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503EEFA-F5B1-EA44-87AE-1A206D903FDB}"/>
              </a:ext>
            </a:extLst>
          </p:cNvPr>
          <p:cNvCxnSpPr>
            <a:cxnSpLocks/>
          </p:cNvCxnSpPr>
          <p:nvPr/>
        </p:nvCxnSpPr>
        <p:spPr>
          <a:xfrm>
            <a:off x="1208428" y="2978382"/>
            <a:ext cx="2198447" cy="0"/>
          </a:xfrm>
          <a:prstGeom prst="line">
            <a:avLst/>
          </a:prstGeom>
          <a:ln w="76200" cap="rnd">
            <a:solidFill>
              <a:schemeClr val="accent1"/>
            </a:solidFill>
            <a:beve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29ED8C3-7161-C244-A61A-12843F6776C7}"/>
              </a:ext>
            </a:extLst>
          </p:cNvPr>
          <p:cNvSpPr txBox="1"/>
          <p:nvPr/>
        </p:nvSpPr>
        <p:spPr>
          <a:xfrm>
            <a:off x="1130185" y="3221041"/>
            <a:ext cx="1594508" cy="325089"/>
          </a:xfrm>
          <a:prstGeom prst="rect">
            <a:avLst/>
          </a:prstGeom>
          <a:noFill/>
        </p:spPr>
        <p:txBody>
          <a:bodyPr wrap="square" rtlCol="0">
            <a:spAutoFit/>
          </a:bodyPr>
          <a:lstStyle/>
          <a:p>
            <a:pPr defTabSz="685800">
              <a:lnSpc>
                <a:spcPct val="150000"/>
              </a:lnSpc>
            </a:pPr>
            <a:r>
              <a:rPr lang="pt-BR" sz="1100" b="1" dirty="0">
                <a:solidFill>
                  <a:schemeClr val="tx1">
                    <a:lumMod val="85000"/>
                    <a:lumOff val="15000"/>
                  </a:schemeClr>
                </a:solidFill>
                <a:latin typeface="+mj-lt"/>
                <a:ea typeface="Roboto" panose="02000000000000000000" pitchFamily="2" charset="0"/>
                <a:cs typeface="Rubik Medium" pitchFamily="2" charset="-79"/>
              </a:rPr>
              <a:t>Habilidade</a:t>
            </a:r>
          </a:p>
        </p:txBody>
      </p:sp>
      <p:sp>
        <p:nvSpPr>
          <p:cNvPr id="22" name="TextBox 21">
            <a:extLst>
              <a:ext uri="{FF2B5EF4-FFF2-40B4-BE49-F238E27FC236}">
                <a16:creationId xmlns:a16="http://schemas.microsoft.com/office/drawing/2014/main" id="{AF8EF030-422B-094D-8E04-7477F6F10FE3}"/>
              </a:ext>
            </a:extLst>
          </p:cNvPr>
          <p:cNvSpPr txBox="1"/>
          <p:nvPr/>
        </p:nvSpPr>
        <p:spPr>
          <a:xfrm>
            <a:off x="2393392" y="3221041"/>
            <a:ext cx="1594508" cy="325089"/>
          </a:xfrm>
          <a:prstGeom prst="rect">
            <a:avLst/>
          </a:prstGeom>
          <a:noFill/>
        </p:spPr>
        <p:txBody>
          <a:bodyPr wrap="square" rtlCol="0">
            <a:spAutoFit/>
          </a:bodyPr>
          <a:lstStyle/>
          <a:p>
            <a:pPr algn="r" defTabSz="685800">
              <a:lnSpc>
                <a:spcPct val="150000"/>
              </a:lnSpc>
            </a:pPr>
            <a:r>
              <a:rPr lang="pt-BR" sz="1100" b="1" dirty="0">
                <a:solidFill>
                  <a:schemeClr val="tx1">
                    <a:lumMod val="85000"/>
                    <a:lumOff val="15000"/>
                  </a:schemeClr>
                </a:solidFill>
                <a:latin typeface="+mj-lt"/>
                <a:ea typeface="Roboto" panose="02000000000000000000" pitchFamily="2" charset="0"/>
                <a:cs typeface="Rubik Medium" pitchFamily="2" charset="-79"/>
              </a:rPr>
              <a:t>90%</a:t>
            </a:r>
          </a:p>
        </p:txBody>
      </p:sp>
      <p:cxnSp>
        <p:nvCxnSpPr>
          <p:cNvPr id="24" name="Straight Connector 23">
            <a:extLst>
              <a:ext uri="{FF2B5EF4-FFF2-40B4-BE49-F238E27FC236}">
                <a16:creationId xmlns:a16="http://schemas.microsoft.com/office/drawing/2014/main" id="{89ABC9EB-70CF-B744-9D0D-20B67533C3FE}"/>
              </a:ext>
            </a:extLst>
          </p:cNvPr>
          <p:cNvCxnSpPr>
            <a:cxnSpLocks/>
          </p:cNvCxnSpPr>
          <p:nvPr/>
        </p:nvCxnSpPr>
        <p:spPr>
          <a:xfrm>
            <a:off x="1208428" y="3638573"/>
            <a:ext cx="2769946" cy="0"/>
          </a:xfrm>
          <a:prstGeom prst="line">
            <a:avLst/>
          </a:prstGeom>
          <a:ln w="76200" cap="rnd">
            <a:solidFill>
              <a:schemeClr val="accent3"/>
            </a:solidFill>
            <a:beve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DE1ED76-8385-8C48-A100-4363F614C471}"/>
              </a:ext>
            </a:extLst>
          </p:cNvPr>
          <p:cNvCxnSpPr>
            <a:cxnSpLocks/>
          </p:cNvCxnSpPr>
          <p:nvPr/>
        </p:nvCxnSpPr>
        <p:spPr>
          <a:xfrm>
            <a:off x="1208428" y="3638573"/>
            <a:ext cx="2407997" cy="0"/>
          </a:xfrm>
          <a:prstGeom prst="line">
            <a:avLst/>
          </a:prstGeom>
          <a:ln w="76200" cap="rnd">
            <a:solidFill>
              <a:schemeClr val="accent1"/>
            </a:solidFill>
            <a:beve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E6E30A7-971E-534C-A170-BAA09C8759EE}"/>
              </a:ext>
            </a:extLst>
          </p:cNvPr>
          <p:cNvSpPr txBox="1"/>
          <p:nvPr/>
        </p:nvSpPr>
        <p:spPr>
          <a:xfrm>
            <a:off x="1130185" y="3881231"/>
            <a:ext cx="1594508" cy="325089"/>
          </a:xfrm>
          <a:prstGeom prst="rect">
            <a:avLst/>
          </a:prstGeom>
          <a:noFill/>
        </p:spPr>
        <p:txBody>
          <a:bodyPr wrap="square" rtlCol="0">
            <a:spAutoFit/>
          </a:bodyPr>
          <a:lstStyle/>
          <a:p>
            <a:pPr defTabSz="685800">
              <a:lnSpc>
                <a:spcPct val="150000"/>
              </a:lnSpc>
            </a:pPr>
            <a:r>
              <a:rPr lang="pt-BR" sz="1100" b="1" dirty="0">
                <a:solidFill>
                  <a:schemeClr val="tx1">
                    <a:lumMod val="85000"/>
                    <a:lumOff val="15000"/>
                  </a:schemeClr>
                </a:solidFill>
                <a:latin typeface="+mj-lt"/>
                <a:ea typeface="Roboto" panose="02000000000000000000" pitchFamily="2" charset="0"/>
                <a:cs typeface="Rubik Medium" pitchFamily="2" charset="-79"/>
              </a:rPr>
              <a:t>Habilidade</a:t>
            </a:r>
          </a:p>
        </p:txBody>
      </p:sp>
      <p:sp>
        <p:nvSpPr>
          <p:cNvPr id="28" name="TextBox 27">
            <a:extLst>
              <a:ext uri="{FF2B5EF4-FFF2-40B4-BE49-F238E27FC236}">
                <a16:creationId xmlns:a16="http://schemas.microsoft.com/office/drawing/2014/main" id="{D9B686BA-D10E-3545-BCEE-A87AB62184EA}"/>
              </a:ext>
            </a:extLst>
          </p:cNvPr>
          <p:cNvSpPr txBox="1"/>
          <p:nvPr/>
        </p:nvSpPr>
        <p:spPr>
          <a:xfrm>
            <a:off x="2393392" y="3881231"/>
            <a:ext cx="1594508" cy="325089"/>
          </a:xfrm>
          <a:prstGeom prst="rect">
            <a:avLst/>
          </a:prstGeom>
          <a:noFill/>
        </p:spPr>
        <p:txBody>
          <a:bodyPr wrap="square" rtlCol="0">
            <a:spAutoFit/>
          </a:bodyPr>
          <a:lstStyle/>
          <a:p>
            <a:pPr algn="r" defTabSz="685800">
              <a:lnSpc>
                <a:spcPct val="150000"/>
              </a:lnSpc>
            </a:pPr>
            <a:r>
              <a:rPr lang="pt-BR" sz="1100" b="1" dirty="0">
                <a:solidFill>
                  <a:schemeClr val="tx1">
                    <a:lumMod val="85000"/>
                    <a:lumOff val="15000"/>
                  </a:schemeClr>
                </a:solidFill>
                <a:latin typeface="+mj-lt"/>
                <a:ea typeface="Roboto" panose="02000000000000000000" pitchFamily="2" charset="0"/>
                <a:cs typeface="Rubik Medium" pitchFamily="2" charset="-79"/>
              </a:rPr>
              <a:t>80%</a:t>
            </a:r>
          </a:p>
        </p:txBody>
      </p:sp>
      <p:cxnSp>
        <p:nvCxnSpPr>
          <p:cNvPr id="30" name="Straight Connector 29">
            <a:extLst>
              <a:ext uri="{FF2B5EF4-FFF2-40B4-BE49-F238E27FC236}">
                <a16:creationId xmlns:a16="http://schemas.microsoft.com/office/drawing/2014/main" id="{F9D1E55A-99D6-7740-B931-99632517639A}"/>
              </a:ext>
            </a:extLst>
          </p:cNvPr>
          <p:cNvCxnSpPr>
            <a:cxnSpLocks/>
          </p:cNvCxnSpPr>
          <p:nvPr/>
        </p:nvCxnSpPr>
        <p:spPr>
          <a:xfrm>
            <a:off x="1208428" y="4298763"/>
            <a:ext cx="2769946" cy="0"/>
          </a:xfrm>
          <a:prstGeom prst="line">
            <a:avLst/>
          </a:prstGeom>
          <a:ln w="76200" cap="rnd">
            <a:solidFill>
              <a:schemeClr val="accent3"/>
            </a:solidFill>
            <a:beve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2C1F33E-C241-474F-BB43-B861FD5BD014}"/>
              </a:ext>
            </a:extLst>
          </p:cNvPr>
          <p:cNvCxnSpPr>
            <a:cxnSpLocks/>
          </p:cNvCxnSpPr>
          <p:nvPr/>
        </p:nvCxnSpPr>
        <p:spPr>
          <a:xfrm>
            <a:off x="1208428" y="4298763"/>
            <a:ext cx="1982218" cy="0"/>
          </a:xfrm>
          <a:prstGeom prst="line">
            <a:avLst/>
          </a:prstGeom>
          <a:ln w="76200" cap="rnd">
            <a:solidFill>
              <a:schemeClr val="accent1"/>
            </a:solidFill>
            <a:bevel/>
          </a:ln>
        </p:spPr>
        <p:style>
          <a:lnRef idx="1">
            <a:schemeClr val="accent1"/>
          </a:lnRef>
          <a:fillRef idx="0">
            <a:schemeClr val="accent1"/>
          </a:fillRef>
          <a:effectRef idx="0">
            <a:schemeClr val="accent1"/>
          </a:effectRef>
          <a:fontRef idx="minor">
            <a:schemeClr val="tx1"/>
          </a:fontRef>
        </p:style>
      </p:cxnSp>
      <p:sp>
        <p:nvSpPr>
          <p:cNvPr id="8" name="TextBox 14">
            <a:extLst>
              <a:ext uri="{FF2B5EF4-FFF2-40B4-BE49-F238E27FC236}">
                <a16:creationId xmlns:a16="http://schemas.microsoft.com/office/drawing/2014/main" id="{B458E734-6C08-4522-A2EB-3E93F2B96B58}"/>
              </a:ext>
            </a:extLst>
          </p:cNvPr>
          <p:cNvSpPr txBox="1"/>
          <p:nvPr/>
        </p:nvSpPr>
        <p:spPr>
          <a:xfrm>
            <a:off x="1130185" y="1900659"/>
            <a:ext cx="1594508" cy="325089"/>
          </a:xfrm>
          <a:prstGeom prst="rect">
            <a:avLst/>
          </a:prstGeom>
          <a:noFill/>
        </p:spPr>
        <p:txBody>
          <a:bodyPr wrap="square" rtlCol="0">
            <a:spAutoFit/>
          </a:bodyPr>
          <a:lstStyle/>
          <a:p>
            <a:pPr defTabSz="685800">
              <a:lnSpc>
                <a:spcPct val="150000"/>
              </a:lnSpc>
            </a:pPr>
            <a:r>
              <a:rPr lang="pt-BR" sz="1100" b="1" dirty="0">
                <a:solidFill>
                  <a:schemeClr val="tx1">
                    <a:lumMod val="85000"/>
                    <a:lumOff val="15000"/>
                  </a:schemeClr>
                </a:solidFill>
                <a:latin typeface="+mj-lt"/>
                <a:ea typeface="Roboto" panose="02000000000000000000" pitchFamily="2" charset="0"/>
                <a:cs typeface="Rubik Medium" pitchFamily="2" charset="-79"/>
              </a:rPr>
              <a:t>Habilidade</a:t>
            </a:r>
          </a:p>
        </p:txBody>
      </p:sp>
      <p:sp>
        <p:nvSpPr>
          <p:cNvPr id="9" name="TextBox 15">
            <a:extLst>
              <a:ext uri="{FF2B5EF4-FFF2-40B4-BE49-F238E27FC236}">
                <a16:creationId xmlns:a16="http://schemas.microsoft.com/office/drawing/2014/main" id="{44E888E4-B33C-031C-65D5-6A73BC24A8FD}"/>
              </a:ext>
            </a:extLst>
          </p:cNvPr>
          <p:cNvSpPr txBox="1"/>
          <p:nvPr/>
        </p:nvSpPr>
        <p:spPr>
          <a:xfrm>
            <a:off x="2393392" y="1900659"/>
            <a:ext cx="1594508" cy="325089"/>
          </a:xfrm>
          <a:prstGeom prst="rect">
            <a:avLst/>
          </a:prstGeom>
          <a:noFill/>
        </p:spPr>
        <p:txBody>
          <a:bodyPr wrap="square" rtlCol="0">
            <a:spAutoFit/>
          </a:bodyPr>
          <a:lstStyle/>
          <a:p>
            <a:pPr algn="r" defTabSz="685800">
              <a:lnSpc>
                <a:spcPct val="150000"/>
              </a:lnSpc>
            </a:pPr>
            <a:r>
              <a:rPr lang="pt-BR" sz="1100" b="1" dirty="0">
                <a:solidFill>
                  <a:schemeClr val="tx1">
                    <a:lumMod val="85000"/>
                    <a:lumOff val="15000"/>
                  </a:schemeClr>
                </a:solidFill>
                <a:latin typeface="+mj-lt"/>
                <a:ea typeface="Roboto" panose="02000000000000000000" pitchFamily="2" charset="0"/>
                <a:cs typeface="Rubik Medium" pitchFamily="2" charset="-79"/>
              </a:rPr>
              <a:t>85%</a:t>
            </a:r>
          </a:p>
        </p:txBody>
      </p:sp>
      <p:cxnSp>
        <p:nvCxnSpPr>
          <p:cNvPr id="10" name="Straight Connector 17">
            <a:extLst>
              <a:ext uri="{FF2B5EF4-FFF2-40B4-BE49-F238E27FC236}">
                <a16:creationId xmlns:a16="http://schemas.microsoft.com/office/drawing/2014/main" id="{344C9522-4FC0-2965-1195-AC722879C09F}"/>
              </a:ext>
            </a:extLst>
          </p:cNvPr>
          <p:cNvCxnSpPr>
            <a:cxnSpLocks/>
          </p:cNvCxnSpPr>
          <p:nvPr/>
        </p:nvCxnSpPr>
        <p:spPr>
          <a:xfrm>
            <a:off x="1208428" y="2318191"/>
            <a:ext cx="2769946" cy="0"/>
          </a:xfrm>
          <a:prstGeom prst="line">
            <a:avLst/>
          </a:prstGeom>
          <a:ln w="76200" cap="rnd">
            <a:solidFill>
              <a:schemeClr val="accent3"/>
            </a:solidFill>
            <a:bevel/>
          </a:ln>
        </p:spPr>
        <p:style>
          <a:lnRef idx="1">
            <a:schemeClr val="accent1"/>
          </a:lnRef>
          <a:fillRef idx="0">
            <a:schemeClr val="accent1"/>
          </a:fillRef>
          <a:effectRef idx="0">
            <a:schemeClr val="accent1"/>
          </a:effectRef>
          <a:fontRef idx="minor">
            <a:schemeClr val="tx1"/>
          </a:fontRef>
        </p:style>
      </p:cxnSp>
      <p:cxnSp>
        <p:nvCxnSpPr>
          <p:cNvPr id="11" name="Straight Connector 18">
            <a:extLst>
              <a:ext uri="{FF2B5EF4-FFF2-40B4-BE49-F238E27FC236}">
                <a16:creationId xmlns:a16="http://schemas.microsoft.com/office/drawing/2014/main" id="{8A4982C0-27D7-76DC-3FC5-5FF395302C17}"/>
              </a:ext>
            </a:extLst>
          </p:cNvPr>
          <p:cNvCxnSpPr>
            <a:cxnSpLocks/>
          </p:cNvCxnSpPr>
          <p:nvPr/>
        </p:nvCxnSpPr>
        <p:spPr>
          <a:xfrm>
            <a:off x="1208428" y="2318191"/>
            <a:ext cx="2198447" cy="0"/>
          </a:xfrm>
          <a:prstGeom prst="line">
            <a:avLst/>
          </a:prstGeom>
          <a:ln w="76200" cap="rnd">
            <a:solidFill>
              <a:schemeClr val="accent1"/>
            </a:solidFill>
            <a:bevel/>
          </a:ln>
        </p:spPr>
        <p:style>
          <a:lnRef idx="1">
            <a:schemeClr val="accent1"/>
          </a:lnRef>
          <a:fillRef idx="0">
            <a:schemeClr val="accent1"/>
          </a:fillRef>
          <a:effectRef idx="0">
            <a:schemeClr val="accent1"/>
          </a:effectRef>
          <a:fontRef idx="minor">
            <a:schemeClr val="tx1"/>
          </a:fontRef>
        </p:style>
      </p:cxnSp>
      <p:sp>
        <p:nvSpPr>
          <p:cNvPr id="3" name="Retângulo 2">
            <a:extLst>
              <a:ext uri="{FF2B5EF4-FFF2-40B4-BE49-F238E27FC236}">
                <a16:creationId xmlns:a16="http://schemas.microsoft.com/office/drawing/2014/main" id="{F94D8F96-38DB-4636-41E3-A0EB2E25AF10}"/>
              </a:ext>
            </a:extLst>
          </p:cNvPr>
          <p:cNvSpPr/>
          <p:nvPr/>
        </p:nvSpPr>
        <p:spPr>
          <a:xfrm>
            <a:off x="0" y="0"/>
            <a:ext cx="200025"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latin typeface="+mj-lt"/>
              <a:ea typeface="Roboto" panose="02000000000000000000" pitchFamily="2" charset="0"/>
            </a:endParaRPr>
          </a:p>
        </p:txBody>
      </p:sp>
      <p:sp>
        <p:nvSpPr>
          <p:cNvPr id="4" name="TextBox 24">
            <a:extLst>
              <a:ext uri="{FF2B5EF4-FFF2-40B4-BE49-F238E27FC236}">
                <a16:creationId xmlns:a16="http://schemas.microsoft.com/office/drawing/2014/main" id="{B0E9D81D-89A9-6736-601D-AF14467F2BD7}"/>
              </a:ext>
            </a:extLst>
          </p:cNvPr>
          <p:cNvSpPr txBox="1"/>
          <p:nvPr/>
        </p:nvSpPr>
        <p:spPr>
          <a:xfrm>
            <a:off x="1069081" y="834896"/>
            <a:ext cx="3541317" cy="769441"/>
          </a:xfrm>
          <a:prstGeom prst="rect">
            <a:avLst/>
          </a:prstGeom>
          <a:noFill/>
        </p:spPr>
        <p:txBody>
          <a:bodyPr wrap="square" rtlCol="0">
            <a:spAutoFit/>
          </a:bodyPr>
          <a:lstStyle>
            <a:defPPr>
              <a:defRPr lang="en-US"/>
            </a:defPPr>
            <a:lvl1pPr defTabSz="685800">
              <a:defRPr sz="4400" b="1" spc="-225">
                <a:solidFill>
                  <a:schemeClr val="accent1"/>
                </a:solidFill>
                <a:latin typeface="+mj-lt"/>
                <a:ea typeface="Roboto" panose="02000000000000000000" pitchFamily="2" charset="0"/>
              </a:defRPr>
            </a:lvl1pPr>
          </a:lstStyle>
          <a:p>
            <a:r>
              <a:rPr lang="pt-BR" dirty="0"/>
              <a:t>Habilidades</a:t>
            </a:r>
          </a:p>
        </p:txBody>
      </p:sp>
      <p:cxnSp>
        <p:nvCxnSpPr>
          <p:cNvPr id="7" name="Straight Connector 35">
            <a:extLst>
              <a:ext uri="{FF2B5EF4-FFF2-40B4-BE49-F238E27FC236}">
                <a16:creationId xmlns:a16="http://schemas.microsoft.com/office/drawing/2014/main" id="{3EF1E0BC-ED7B-F027-A5B3-6DF9EF420F3C}"/>
              </a:ext>
            </a:extLst>
          </p:cNvPr>
          <p:cNvCxnSpPr>
            <a:cxnSpLocks/>
          </p:cNvCxnSpPr>
          <p:nvPr/>
        </p:nvCxnSpPr>
        <p:spPr>
          <a:xfrm flipH="1" flipV="1">
            <a:off x="5907881" y="3948113"/>
            <a:ext cx="1884319" cy="1090612"/>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Espaço Reservado para Imagem 5">
            <a:extLst>
              <a:ext uri="{FF2B5EF4-FFF2-40B4-BE49-F238E27FC236}">
                <a16:creationId xmlns:a16="http://schemas.microsoft.com/office/drawing/2014/main" id="{E895F7D9-1C03-C260-734D-DAF9887C1FDB}"/>
              </a:ext>
            </a:extLst>
          </p:cNvPr>
          <p:cNvSpPr>
            <a:spLocks noGrp="1"/>
          </p:cNvSpPr>
          <p:nvPr>
            <p:ph type="pic" sz="quarter" idx="13"/>
          </p:nvPr>
        </p:nvSpPr>
        <p:spPr/>
        <p:txBody>
          <a:bodyPr/>
          <a:lstStyle/>
          <a:p>
            <a:endParaRPr lang="pt-BR"/>
          </a:p>
        </p:txBody>
      </p:sp>
    </p:spTree>
    <p:extLst>
      <p:ext uri="{BB962C8B-B14F-4D97-AF65-F5344CB8AC3E}">
        <p14:creationId xmlns:p14="http://schemas.microsoft.com/office/powerpoint/2010/main" val="3274238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35">
            <a:extLst>
              <a:ext uri="{FF2B5EF4-FFF2-40B4-BE49-F238E27FC236}">
                <a16:creationId xmlns:a16="http://schemas.microsoft.com/office/drawing/2014/main" id="{BCF7E044-89AF-6665-2DBE-E288A7B08740}"/>
              </a:ext>
            </a:extLst>
          </p:cNvPr>
          <p:cNvCxnSpPr>
            <a:cxnSpLocks/>
          </p:cNvCxnSpPr>
          <p:nvPr/>
        </p:nvCxnSpPr>
        <p:spPr>
          <a:xfrm flipV="1">
            <a:off x="5508104" y="581025"/>
            <a:ext cx="1016521" cy="1905000"/>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E62B209-6C30-48B5-A02D-6199C8088397}"/>
              </a:ext>
            </a:extLst>
          </p:cNvPr>
          <p:cNvSpPr txBox="1"/>
          <p:nvPr/>
        </p:nvSpPr>
        <p:spPr>
          <a:xfrm>
            <a:off x="913293" y="3094438"/>
            <a:ext cx="4096857" cy="996427"/>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r>
              <a:rPr lang="pt-BR" sz="1000" dirty="0">
                <a:solidFill>
                  <a:schemeClr val="tx1">
                    <a:lumMod val="85000"/>
                    <a:lumOff val="15000"/>
                  </a:schemeClr>
                </a:solidFill>
                <a:latin typeface="Heebo" pitchFamily="2" charset="-79"/>
                <a:ea typeface="Roboto" panose="02000000000000000000" pitchFamily="2" charset="0"/>
                <a:cs typeface="Poppins" panose="00000500000000000000" pitchFamily="2" charset="0"/>
              </a:rPr>
              <a:t>escreva alguma informação aqui escreva alguma informação aqui escreva alguma informação escreva alguma informação aqui escreva alguma informação aqui escreva alguma informação</a:t>
            </a:r>
            <a:r>
              <a:rPr lang="pt-BR" sz="1000" dirty="0">
                <a:latin typeface="Heebo" pitchFamily="2" charset="-79"/>
                <a:ea typeface="Roboto" panose="02000000000000000000" pitchFamily="2" charset="0"/>
                <a:cs typeface="Poppins" panose="00000500000000000000" pitchFamily="2" charset="0"/>
              </a:rPr>
              <a:t> </a:t>
            </a:r>
            <a:r>
              <a:rPr lang="pt-BR" sz="1000" dirty="0">
                <a:solidFill>
                  <a:schemeClr val="tx1">
                    <a:lumMod val="85000"/>
                    <a:lumOff val="15000"/>
                  </a:schemeClr>
                </a:solidFill>
                <a:latin typeface="Heebo" pitchFamily="2" charset="-79"/>
                <a:ea typeface="Roboto" panose="02000000000000000000" pitchFamily="2" charset="0"/>
                <a:cs typeface="Poppins" panose="00000500000000000000" pitchFamily="2" charset="0"/>
              </a:rPr>
              <a:t>escreva alguma informação aqui escreva alguma informação aqui.</a:t>
            </a:r>
          </a:p>
        </p:txBody>
      </p:sp>
      <p:sp>
        <p:nvSpPr>
          <p:cNvPr id="5" name="TextBox 17">
            <a:extLst>
              <a:ext uri="{FF2B5EF4-FFF2-40B4-BE49-F238E27FC236}">
                <a16:creationId xmlns:a16="http://schemas.microsoft.com/office/drawing/2014/main" id="{8B8EEE9D-39E1-0323-F95D-6530FCE229EE}"/>
              </a:ext>
            </a:extLst>
          </p:cNvPr>
          <p:cNvSpPr txBox="1"/>
          <p:nvPr/>
        </p:nvSpPr>
        <p:spPr>
          <a:xfrm>
            <a:off x="884814" y="989337"/>
            <a:ext cx="4623290" cy="2123658"/>
          </a:xfrm>
          <a:prstGeom prst="rect">
            <a:avLst/>
          </a:prstGeom>
          <a:noFill/>
        </p:spPr>
        <p:txBody>
          <a:bodyPr wrap="square" rtlCol="0">
            <a:spAutoFit/>
          </a:bodyPr>
          <a:lstStyle>
            <a:defPPr>
              <a:defRPr lang="en-US"/>
            </a:defPPr>
            <a:lvl1pPr defTabSz="685800">
              <a:defRPr sz="4400" b="1" spc="-225">
                <a:solidFill>
                  <a:schemeClr val="accent1"/>
                </a:solidFill>
                <a:latin typeface="+mj-lt"/>
                <a:ea typeface="Roboto" panose="02000000000000000000" pitchFamily="2" charset="0"/>
              </a:defRPr>
            </a:lvl1pPr>
          </a:lstStyle>
          <a:p>
            <a:r>
              <a:rPr lang="pt-BR" dirty="0"/>
              <a:t>Por que investir em [sua área </a:t>
            </a:r>
          </a:p>
          <a:p>
            <a:r>
              <a:rPr lang="pt-BR" dirty="0"/>
              <a:t>de atuação]?</a:t>
            </a:r>
          </a:p>
        </p:txBody>
      </p:sp>
      <p:sp>
        <p:nvSpPr>
          <p:cNvPr id="13" name="Retângulo 12">
            <a:extLst>
              <a:ext uri="{FF2B5EF4-FFF2-40B4-BE49-F238E27FC236}">
                <a16:creationId xmlns:a16="http://schemas.microsoft.com/office/drawing/2014/main" id="{4CC9FF10-715B-D333-58C6-85BA614A327E}"/>
              </a:ext>
            </a:extLst>
          </p:cNvPr>
          <p:cNvSpPr/>
          <p:nvPr/>
        </p:nvSpPr>
        <p:spPr>
          <a:xfrm>
            <a:off x="0" y="0"/>
            <a:ext cx="200025"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latin typeface="+mj-lt"/>
              <a:ea typeface="Roboto" panose="02000000000000000000" pitchFamily="2" charset="0"/>
            </a:endParaRPr>
          </a:p>
        </p:txBody>
      </p:sp>
      <p:cxnSp>
        <p:nvCxnSpPr>
          <p:cNvPr id="8" name="Straight Connector 35">
            <a:extLst>
              <a:ext uri="{FF2B5EF4-FFF2-40B4-BE49-F238E27FC236}">
                <a16:creationId xmlns:a16="http://schemas.microsoft.com/office/drawing/2014/main" id="{753E30EA-3D46-1A9E-F213-4DF17EBEE5DC}"/>
              </a:ext>
            </a:extLst>
          </p:cNvPr>
          <p:cNvCxnSpPr>
            <a:cxnSpLocks/>
          </p:cNvCxnSpPr>
          <p:nvPr/>
        </p:nvCxnSpPr>
        <p:spPr>
          <a:xfrm flipV="1">
            <a:off x="7813154" y="2676525"/>
            <a:ext cx="1016521" cy="1905000"/>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Espaço Reservado para Imagem 3">
            <a:extLst>
              <a:ext uri="{FF2B5EF4-FFF2-40B4-BE49-F238E27FC236}">
                <a16:creationId xmlns:a16="http://schemas.microsoft.com/office/drawing/2014/main" id="{0D993A52-3EC6-D1D7-5A09-66053025FA4D}"/>
              </a:ext>
            </a:extLst>
          </p:cNvPr>
          <p:cNvSpPr>
            <a:spLocks noGrp="1"/>
          </p:cNvSpPr>
          <p:nvPr>
            <p:ph type="pic" sz="quarter" idx="17"/>
          </p:nvPr>
        </p:nvSpPr>
        <p:spPr/>
        <p:txBody>
          <a:bodyPr/>
          <a:lstStyle/>
          <a:p>
            <a:endParaRPr lang="pt-BR"/>
          </a:p>
        </p:txBody>
      </p:sp>
    </p:spTree>
    <p:extLst>
      <p:ext uri="{BB962C8B-B14F-4D97-AF65-F5344CB8AC3E}">
        <p14:creationId xmlns:p14="http://schemas.microsoft.com/office/powerpoint/2010/main" val="1619509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D9A7FF5-1B63-9145-8509-088487F636EC}"/>
              </a:ext>
            </a:extLst>
          </p:cNvPr>
          <p:cNvSpPr txBox="1"/>
          <p:nvPr/>
        </p:nvSpPr>
        <p:spPr>
          <a:xfrm>
            <a:off x="781050" y="859340"/>
            <a:ext cx="4546660" cy="954107"/>
          </a:xfrm>
          <a:prstGeom prst="rect">
            <a:avLst/>
          </a:prstGeom>
          <a:noFill/>
        </p:spPr>
        <p:txBody>
          <a:bodyPr wrap="square" rtlCol="0">
            <a:spAutoFit/>
          </a:bodyPr>
          <a:lstStyle>
            <a:defPPr>
              <a:defRPr lang="en-US"/>
            </a:defPPr>
            <a:lvl1pPr>
              <a:defRPr sz="2400" b="1">
                <a:solidFill>
                  <a:schemeClr val="tx1">
                    <a:lumMod val="85000"/>
                    <a:lumOff val="15000"/>
                  </a:schemeClr>
                </a:solidFill>
                <a:latin typeface="Playfair Display" pitchFamily="2" charset="0"/>
                <a:ea typeface="Open Sans SemiBold" panose="020B0706030804020204" pitchFamily="34" charset="0"/>
                <a:cs typeface="Open Sans SemiBold" panose="020B0706030804020204" pitchFamily="34" charset="0"/>
              </a:defRPr>
            </a:lvl1pPr>
          </a:lstStyle>
          <a:p>
            <a:r>
              <a:rPr lang="pt-BR" sz="2800" spc="-150" dirty="0">
                <a:solidFill>
                  <a:schemeClr val="accent1"/>
                </a:solidFill>
                <a:latin typeface="+mj-lt"/>
              </a:rPr>
              <a:t>Por que investir em </a:t>
            </a:r>
          </a:p>
          <a:p>
            <a:r>
              <a:rPr lang="pt-BR" sz="2800" spc="-150" dirty="0">
                <a:solidFill>
                  <a:schemeClr val="accent1"/>
                </a:solidFill>
                <a:latin typeface="+mj-lt"/>
              </a:rPr>
              <a:t>[sua área de atuação]?</a:t>
            </a:r>
          </a:p>
        </p:txBody>
      </p:sp>
      <p:sp>
        <p:nvSpPr>
          <p:cNvPr id="24" name="TextBox 11">
            <a:extLst>
              <a:ext uri="{FF2B5EF4-FFF2-40B4-BE49-F238E27FC236}">
                <a16:creationId xmlns:a16="http://schemas.microsoft.com/office/drawing/2014/main" id="{1598D65E-B9F8-80D8-E56B-C7FF4458216F}"/>
              </a:ext>
            </a:extLst>
          </p:cNvPr>
          <p:cNvSpPr txBox="1"/>
          <p:nvPr/>
        </p:nvSpPr>
        <p:spPr>
          <a:xfrm>
            <a:off x="5452186" y="840995"/>
            <a:ext cx="2910764" cy="1458091"/>
          </a:xfrm>
          <a:prstGeom prst="rect">
            <a:avLst/>
          </a:prstGeom>
          <a:noFill/>
        </p:spPr>
        <p:txBody>
          <a:bodyPr wrap="square" rtlCol="0">
            <a:spAutoFit/>
          </a:bodyPr>
          <a:lstStyle>
            <a:defPPr>
              <a:defRPr lang="en-US"/>
            </a:defPPr>
            <a:lvl1pPr marR="0" lvl="0" indent="0" defTabSz="685800" fontAlgn="auto">
              <a:lnSpc>
                <a:spcPct val="150000"/>
              </a:lnSpc>
              <a:spcBef>
                <a:spcPts val="0"/>
              </a:spcBef>
              <a:spcAft>
                <a:spcPts val="0"/>
              </a:spcAft>
              <a:buClrTx/>
              <a:buSzTx/>
              <a:buFontTx/>
              <a:buNone/>
              <a:tabLst/>
              <a:defRPr kumimoji="0" sz="1100" i="0" u="none" strike="noStrike" cap="none" spc="0" normalizeH="0" baseline="0">
                <a:ln>
                  <a:noFill/>
                </a:ln>
                <a:solidFill>
                  <a:schemeClr val="tx1">
                    <a:lumMod val="85000"/>
                    <a:lumOff val="15000"/>
                  </a:schemeClr>
                </a:solidFill>
                <a:effectLst/>
                <a:uLnTx/>
                <a:uFillTx/>
                <a:latin typeface="Heebo" pitchFamily="2" charset="-79"/>
                <a:ea typeface="Roboto" panose="02000000000000000000" pitchFamily="2" charset="0"/>
                <a:cs typeface="Heebo" pitchFamily="2" charset="-79"/>
              </a:defRPr>
            </a:lvl1pPr>
          </a:lstStyle>
          <a:p>
            <a:r>
              <a:rPr lang="pt-BR" sz="1000" dirty="0">
                <a:solidFill>
                  <a:schemeClr val="tx1">
                    <a:lumMod val="85000"/>
                    <a:lumOff val="15000"/>
                  </a:schemeClr>
                </a:solidFill>
                <a:cs typeface="Poppins" panose="00000500000000000000" pitchFamily="2" charset="0"/>
              </a:rPr>
              <a:t>escreva alguma informação aqui escreva alguma informação aqui escreva alguma informação escreva alguma informação aqui escreva alguma informação aqui escreva alguma informação</a:t>
            </a:r>
            <a:r>
              <a:rPr lang="pt-BR" sz="1000" dirty="0">
                <a:cs typeface="Poppins" panose="00000500000000000000" pitchFamily="2" charset="0"/>
              </a:rPr>
              <a:t> </a:t>
            </a:r>
            <a:r>
              <a:rPr lang="pt-BR" sz="1000" dirty="0">
                <a:solidFill>
                  <a:schemeClr val="tx1">
                    <a:lumMod val="85000"/>
                    <a:lumOff val="15000"/>
                  </a:schemeClr>
                </a:solidFill>
                <a:cs typeface="Poppins" panose="00000500000000000000" pitchFamily="2" charset="0"/>
              </a:rPr>
              <a:t>escreva alguma informação aqui escreva alguma informação aqui.</a:t>
            </a:r>
          </a:p>
        </p:txBody>
      </p:sp>
      <p:grpSp>
        <p:nvGrpSpPr>
          <p:cNvPr id="36" name="Agrupar 35">
            <a:extLst>
              <a:ext uri="{FF2B5EF4-FFF2-40B4-BE49-F238E27FC236}">
                <a16:creationId xmlns:a16="http://schemas.microsoft.com/office/drawing/2014/main" id="{C9401B39-ED1B-5595-9F09-21B69601F89A}"/>
              </a:ext>
            </a:extLst>
          </p:cNvPr>
          <p:cNvGrpSpPr/>
          <p:nvPr/>
        </p:nvGrpSpPr>
        <p:grpSpPr>
          <a:xfrm>
            <a:off x="5640503" y="2790987"/>
            <a:ext cx="2322398" cy="1850491"/>
            <a:chOff x="1424103" y="2797337"/>
            <a:chExt cx="2322398" cy="1850491"/>
          </a:xfrm>
        </p:grpSpPr>
        <p:sp>
          <p:nvSpPr>
            <p:cNvPr id="38" name="CaixaDeTexto 37">
              <a:extLst>
                <a:ext uri="{FF2B5EF4-FFF2-40B4-BE49-F238E27FC236}">
                  <a16:creationId xmlns:a16="http://schemas.microsoft.com/office/drawing/2014/main" id="{D3A88502-0E72-C54F-3D85-585E16A637D4}"/>
                </a:ext>
              </a:extLst>
            </p:cNvPr>
            <p:cNvSpPr txBox="1"/>
            <p:nvPr/>
          </p:nvSpPr>
          <p:spPr>
            <a:xfrm>
              <a:off x="1424103" y="4463162"/>
              <a:ext cx="2322398" cy="184666"/>
            </a:xfrm>
            <a:prstGeom prst="rect">
              <a:avLst/>
            </a:prstGeom>
            <a:noFill/>
          </p:spPr>
          <p:txBody>
            <a:bodyPr wrap="square" anchor="b">
              <a:spAutoFit/>
            </a:bodyPr>
            <a:lstStyle>
              <a:defPPr>
                <a:defRPr lang="en-US"/>
              </a:defPPr>
              <a:lvl1pPr>
                <a:defRPr sz="1000">
                  <a:solidFill>
                    <a:schemeClr val="tx1">
                      <a:lumMod val="65000"/>
                      <a:lumOff val="35000"/>
                    </a:schemeClr>
                  </a:solidFill>
                  <a:latin typeface="Poppins" panose="00000500000000000000" pitchFamily="2" charset="0"/>
                  <a:cs typeface="Poppins" panose="00000500000000000000" pitchFamily="2" charset="0"/>
                </a:defRPr>
              </a:lvl1pPr>
            </a:lstStyle>
            <a:p>
              <a:r>
                <a:rPr lang="pt-BR" sz="600" i="1" dirty="0">
                  <a:solidFill>
                    <a:schemeClr val="tx1">
                      <a:lumMod val="50000"/>
                      <a:lumOff val="50000"/>
                    </a:schemeClr>
                  </a:solidFill>
                  <a:latin typeface="Heebo" pitchFamily="2" charset="-79"/>
                  <a:cs typeface="Aharoni" pitchFamily="2" charset="-79"/>
                </a:rPr>
                <a:t>Fonte da informação</a:t>
              </a:r>
            </a:p>
          </p:txBody>
        </p:sp>
        <p:grpSp>
          <p:nvGrpSpPr>
            <p:cNvPr id="39" name="Agrupar 38">
              <a:extLst>
                <a:ext uri="{FF2B5EF4-FFF2-40B4-BE49-F238E27FC236}">
                  <a16:creationId xmlns:a16="http://schemas.microsoft.com/office/drawing/2014/main" id="{EEA1BB32-AC93-8406-5C80-BE31E9F3901C}"/>
                </a:ext>
              </a:extLst>
            </p:cNvPr>
            <p:cNvGrpSpPr/>
            <p:nvPr/>
          </p:nvGrpSpPr>
          <p:grpSpPr>
            <a:xfrm>
              <a:off x="1477774" y="2797337"/>
              <a:ext cx="2090926" cy="1539040"/>
              <a:chOff x="5384141" y="1797016"/>
              <a:chExt cx="1913127" cy="1692944"/>
            </a:xfrm>
          </p:grpSpPr>
          <p:grpSp>
            <p:nvGrpSpPr>
              <p:cNvPr id="40" name="Agrupar 39">
                <a:extLst>
                  <a:ext uri="{FF2B5EF4-FFF2-40B4-BE49-F238E27FC236}">
                    <a16:creationId xmlns:a16="http://schemas.microsoft.com/office/drawing/2014/main" id="{D69DD004-FBCA-2CC4-04E6-5F526BB1F102}"/>
                  </a:ext>
                </a:extLst>
              </p:cNvPr>
              <p:cNvGrpSpPr/>
              <p:nvPr/>
            </p:nvGrpSpPr>
            <p:grpSpPr>
              <a:xfrm>
                <a:off x="5474040" y="1797016"/>
                <a:ext cx="1273871" cy="1019715"/>
                <a:chOff x="5755980" y="1103596"/>
                <a:chExt cx="1273871" cy="1019715"/>
              </a:xfrm>
            </p:grpSpPr>
            <p:pic>
              <p:nvPicPr>
                <p:cNvPr id="45" name="Gráfico 44" descr="Seta de linha: curva no sentido horário com preenchimento sólido">
                  <a:extLst>
                    <a:ext uri="{FF2B5EF4-FFF2-40B4-BE49-F238E27FC236}">
                      <a16:creationId xmlns:a16="http://schemas.microsoft.com/office/drawing/2014/main" id="{8B6EAABA-8EF9-D229-1EA0-ACE6CA7DCAE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6117153" y="1756420"/>
                  <a:ext cx="366891" cy="366891"/>
                </a:xfrm>
                <a:prstGeom prst="rect">
                  <a:avLst/>
                </a:prstGeom>
              </p:spPr>
            </p:pic>
            <p:sp>
              <p:nvSpPr>
                <p:cNvPr id="46" name="TextBox 12">
                  <a:extLst>
                    <a:ext uri="{FF2B5EF4-FFF2-40B4-BE49-F238E27FC236}">
                      <a16:creationId xmlns:a16="http://schemas.microsoft.com/office/drawing/2014/main" id="{0E9FA8C7-0399-023E-8276-481874258603}"/>
                    </a:ext>
                  </a:extLst>
                </p:cNvPr>
                <p:cNvSpPr txBox="1"/>
                <p:nvPr/>
              </p:nvSpPr>
              <p:spPr>
                <a:xfrm>
                  <a:off x="5755980" y="1622191"/>
                  <a:ext cx="896280" cy="287771"/>
                </a:xfrm>
                <a:prstGeom prst="rect">
                  <a:avLst/>
                </a:prstGeom>
                <a:noFill/>
              </p:spPr>
              <p:txBody>
                <a:bodyPr wrap="square" rtlCol="0">
                  <a:spAutoFit/>
                </a:bodyPr>
                <a:lstStyle>
                  <a:defPPr>
                    <a:defRPr lang="en-US"/>
                  </a:defPPr>
                  <a:lvl1pPr defTabSz="685800">
                    <a:defRPr sz="900">
                      <a:solidFill>
                        <a:schemeClr val="accent1"/>
                      </a:solidFill>
                      <a:latin typeface="Work Sans" panose="00000500000000000000" pitchFamily="2" charset="0"/>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pt-BR" sz="1100" b="1" i="0" u="none" strike="noStrike" kern="1200" cap="none" spc="0" normalizeH="0" baseline="0" noProof="0" dirty="0">
                      <a:ln>
                        <a:noFill/>
                      </a:ln>
                      <a:effectLst/>
                      <a:uLnTx/>
                      <a:uFillTx/>
                      <a:latin typeface="Heebo" pitchFamily="2" charset="-79"/>
                      <a:cs typeface="Aharoni" pitchFamily="2" charset="-79"/>
                    </a:rPr>
                    <a:t>+211%</a:t>
                  </a:r>
                </a:p>
              </p:txBody>
            </p:sp>
            <p:sp>
              <p:nvSpPr>
                <p:cNvPr id="47" name="TextBox 12">
                  <a:extLst>
                    <a:ext uri="{FF2B5EF4-FFF2-40B4-BE49-F238E27FC236}">
                      <a16:creationId xmlns:a16="http://schemas.microsoft.com/office/drawing/2014/main" id="{8FC6334C-3FDE-B14C-A41A-C6880B13F6CF}"/>
                    </a:ext>
                  </a:extLst>
                </p:cNvPr>
                <p:cNvSpPr txBox="1"/>
                <p:nvPr/>
              </p:nvSpPr>
              <p:spPr>
                <a:xfrm>
                  <a:off x="6133571" y="1103596"/>
                  <a:ext cx="896280" cy="287771"/>
                </a:xfrm>
                <a:prstGeom prst="rect">
                  <a:avLst/>
                </a:prstGeom>
                <a:noFill/>
              </p:spPr>
              <p:txBody>
                <a:bodyPr wrap="square" rtlCol="0">
                  <a:spAutoFit/>
                </a:bodyPr>
                <a:lstStyle>
                  <a:defPPr>
                    <a:defRPr lang="en-US"/>
                  </a:defPPr>
                  <a:lvl1pPr defTabSz="685800">
                    <a:defRPr sz="900">
                      <a:solidFill>
                        <a:schemeClr val="accent1"/>
                      </a:solidFill>
                      <a:latin typeface="Work Sans" panose="00000500000000000000" pitchFamily="2" charset="0"/>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pt-BR" sz="1100" b="1" i="0" u="none" strike="noStrike" kern="1200" cap="none" spc="0" normalizeH="0" baseline="0" noProof="0" dirty="0">
                      <a:ln>
                        <a:noFill/>
                      </a:ln>
                      <a:solidFill>
                        <a:schemeClr val="tx1">
                          <a:lumMod val="85000"/>
                          <a:lumOff val="15000"/>
                        </a:schemeClr>
                      </a:solidFill>
                      <a:effectLst/>
                      <a:uLnTx/>
                      <a:uFillTx/>
                      <a:latin typeface="Heebo" pitchFamily="2" charset="-79"/>
                      <a:cs typeface="Aharoni" pitchFamily="2" charset="-79"/>
                    </a:rPr>
                    <a:t>Resultado:</a:t>
                  </a:r>
                </a:p>
              </p:txBody>
            </p:sp>
          </p:grpSp>
          <p:sp>
            <p:nvSpPr>
              <p:cNvPr id="41" name="Retângulo 40">
                <a:extLst>
                  <a:ext uri="{FF2B5EF4-FFF2-40B4-BE49-F238E27FC236}">
                    <a16:creationId xmlns:a16="http://schemas.microsoft.com/office/drawing/2014/main" id="{C7046CDA-DE31-DFCD-B54E-6C20D9E54A79}"/>
                  </a:ext>
                </a:extLst>
              </p:cNvPr>
              <p:cNvSpPr/>
              <p:nvPr/>
            </p:nvSpPr>
            <p:spPr>
              <a:xfrm>
                <a:off x="5440789" y="2925327"/>
                <a:ext cx="858982" cy="56463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pt-BR" sz="1100" b="0" i="0" u="none" strike="noStrike" kern="1200" cap="none" spc="0" normalizeH="0" baseline="0" noProof="0" dirty="0">
                  <a:ln>
                    <a:noFill/>
                  </a:ln>
                  <a:solidFill>
                    <a:prstClr val="white"/>
                  </a:solidFill>
                  <a:effectLst/>
                  <a:uLnTx/>
                  <a:uFillTx/>
                  <a:latin typeface="Heebo" pitchFamily="2" charset="-79"/>
                  <a:cs typeface="Aharoni" pitchFamily="2" charset="-79"/>
                </a:endParaRPr>
              </a:p>
            </p:txBody>
          </p:sp>
          <p:sp>
            <p:nvSpPr>
              <p:cNvPr id="42" name="Retângulo 41">
                <a:extLst>
                  <a:ext uri="{FF2B5EF4-FFF2-40B4-BE49-F238E27FC236}">
                    <a16:creationId xmlns:a16="http://schemas.microsoft.com/office/drawing/2014/main" id="{4356AA49-5088-72CC-447B-37DAC39E7429}"/>
                  </a:ext>
                </a:extLst>
              </p:cNvPr>
              <p:cNvSpPr/>
              <p:nvPr/>
            </p:nvSpPr>
            <p:spPr>
              <a:xfrm>
                <a:off x="6393289" y="2156460"/>
                <a:ext cx="858982" cy="133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pt-BR" sz="1100" b="0" i="0" u="none" strike="noStrike" kern="1200" cap="none" spc="0" normalizeH="0" baseline="0" noProof="0" dirty="0">
                  <a:ln>
                    <a:noFill/>
                  </a:ln>
                  <a:solidFill>
                    <a:prstClr val="white"/>
                  </a:solidFill>
                  <a:effectLst/>
                  <a:uLnTx/>
                  <a:uFillTx/>
                  <a:latin typeface="Heebo" pitchFamily="2" charset="-79"/>
                  <a:cs typeface="Aharoni" pitchFamily="2" charset="-79"/>
                </a:endParaRPr>
              </a:p>
            </p:txBody>
          </p:sp>
          <p:sp>
            <p:nvSpPr>
              <p:cNvPr id="43" name="TextBox 12">
                <a:extLst>
                  <a:ext uri="{FF2B5EF4-FFF2-40B4-BE49-F238E27FC236}">
                    <a16:creationId xmlns:a16="http://schemas.microsoft.com/office/drawing/2014/main" id="{7D4532AE-77BB-1C57-5900-B9BE8BC5F434}"/>
                  </a:ext>
                </a:extLst>
              </p:cNvPr>
              <p:cNvSpPr txBox="1"/>
              <p:nvPr/>
            </p:nvSpPr>
            <p:spPr>
              <a:xfrm>
                <a:off x="5384141" y="3200023"/>
                <a:ext cx="968247" cy="270843"/>
              </a:xfrm>
              <a:prstGeom prst="rect">
                <a:avLst/>
              </a:prstGeom>
              <a:noFill/>
            </p:spPr>
            <p:txBody>
              <a:bodyPr wrap="square" rtlCol="0">
                <a:spAutoFit/>
              </a:bodyPr>
              <a:lstStyle>
                <a:defPPr>
                  <a:defRPr lang="en-US"/>
                </a:defPPr>
                <a:lvl1pPr defTabSz="685800">
                  <a:defRPr sz="900">
                    <a:solidFill>
                      <a:schemeClr val="accent1"/>
                    </a:solidFill>
                    <a:latin typeface="Work Sans" panose="00000500000000000000" pitchFamily="2" charset="0"/>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a:ln>
                      <a:noFill/>
                    </a:ln>
                    <a:solidFill>
                      <a:prstClr val="white"/>
                    </a:solidFill>
                    <a:effectLst/>
                    <a:uLnTx/>
                    <a:uFillTx/>
                    <a:latin typeface="Heebo" pitchFamily="2" charset="-79"/>
                    <a:cs typeface="Aharoni" pitchFamily="2" charset="-79"/>
                  </a:rPr>
                  <a:t>sem o serviço</a:t>
                </a:r>
              </a:p>
            </p:txBody>
          </p:sp>
          <p:sp>
            <p:nvSpPr>
              <p:cNvPr id="44" name="TextBox 12">
                <a:extLst>
                  <a:ext uri="{FF2B5EF4-FFF2-40B4-BE49-F238E27FC236}">
                    <a16:creationId xmlns:a16="http://schemas.microsoft.com/office/drawing/2014/main" id="{3355AEEB-94FA-AFD7-2D2A-267CAFFA1DE6}"/>
                  </a:ext>
                </a:extLst>
              </p:cNvPr>
              <p:cNvSpPr txBox="1"/>
              <p:nvPr/>
            </p:nvSpPr>
            <p:spPr>
              <a:xfrm>
                <a:off x="6329021" y="3200023"/>
                <a:ext cx="968247" cy="270843"/>
              </a:xfrm>
              <a:prstGeom prst="rect">
                <a:avLst/>
              </a:prstGeom>
              <a:noFill/>
            </p:spPr>
            <p:txBody>
              <a:bodyPr wrap="square" rtlCol="0">
                <a:spAutoFit/>
              </a:bodyPr>
              <a:lstStyle>
                <a:defPPr>
                  <a:defRPr lang="en-US"/>
                </a:defPPr>
                <a:lvl1pPr defTabSz="685800">
                  <a:defRPr sz="900">
                    <a:solidFill>
                      <a:schemeClr val="accent1"/>
                    </a:solidFill>
                    <a:latin typeface="Work Sans" panose="00000500000000000000" pitchFamily="2" charset="0"/>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a:ln>
                      <a:noFill/>
                    </a:ln>
                    <a:solidFill>
                      <a:schemeClr val="bg1"/>
                    </a:solidFill>
                    <a:effectLst/>
                    <a:uLnTx/>
                    <a:uFillTx/>
                    <a:latin typeface="Heebo" pitchFamily="2" charset="-79"/>
                    <a:cs typeface="Aharoni" pitchFamily="2" charset="-79"/>
                  </a:rPr>
                  <a:t>com o serviço</a:t>
                </a:r>
              </a:p>
            </p:txBody>
          </p:sp>
        </p:grpSp>
      </p:grpSp>
      <p:sp>
        <p:nvSpPr>
          <p:cNvPr id="7" name="Retângulo 6">
            <a:extLst>
              <a:ext uri="{FF2B5EF4-FFF2-40B4-BE49-F238E27FC236}">
                <a16:creationId xmlns:a16="http://schemas.microsoft.com/office/drawing/2014/main" id="{18FE3A16-34B4-D7B6-3C5B-576E2EAAC16B}"/>
              </a:ext>
            </a:extLst>
          </p:cNvPr>
          <p:cNvSpPr/>
          <p:nvPr/>
        </p:nvSpPr>
        <p:spPr>
          <a:xfrm>
            <a:off x="0" y="0"/>
            <a:ext cx="200025"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latin typeface="+mj-lt"/>
              <a:ea typeface="Roboto" panose="02000000000000000000" pitchFamily="2" charset="0"/>
            </a:endParaRPr>
          </a:p>
        </p:txBody>
      </p:sp>
      <p:sp>
        <p:nvSpPr>
          <p:cNvPr id="4" name="Espaço Reservado para Imagem 3">
            <a:extLst>
              <a:ext uri="{FF2B5EF4-FFF2-40B4-BE49-F238E27FC236}">
                <a16:creationId xmlns:a16="http://schemas.microsoft.com/office/drawing/2014/main" id="{CDB53A01-1EC7-E39A-087B-FD16AC23D346}"/>
              </a:ext>
            </a:extLst>
          </p:cNvPr>
          <p:cNvSpPr>
            <a:spLocks noGrp="1"/>
          </p:cNvSpPr>
          <p:nvPr>
            <p:ph type="pic" sz="quarter" idx="16"/>
          </p:nvPr>
        </p:nvSpPr>
        <p:spPr/>
        <p:txBody>
          <a:bodyPr/>
          <a:lstStyle/>
          <a:p>
            <a:endParaRPr lang="pt-BR"/>
          </a:p>
        </p:txBody>
      </p:sp>
    </p:spTree>
    <p:extLst>
      <p:ext uri="{BB962C8B-B14F-4D97-AF65-F5344CB8AC3E}">
        <p14:creationId xmlns:p14="http://schemas.microsoft.com/office/powerpoint/2010/main" val="2942429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Imagem 4">
            <a:extLst>
              <a:ext uri="{FF2B5EF4-FFF2-40B4-BE49-F238E27FC236}">
                <a16:creationId xmlns:a16="http://schemas.microsoft.com/office/drawing/2014/main" id="{2FED7636-488D-58B8-C864-9347471C4D7C}"/>
              </a:ext>
            </a:extLst>
          </p:cNvPr>
          <p:cNvSpPr>
            <a:spLocks noGrp="1"/>
          </p:cNvSpPr>
          <p:nvPr>
            <p:ph type="pic" sz="quarter" idx="13"/>
          </p:nvPr>
        </p:nvSpPr>
        <p:spPr>
          <a:ln>
            <a:solidFill>
              <a:schemeClr val="accent1"/>
            </a:solidFill>
          </a:ln>
        </p:spPr>
        <p:txBody>
          <a:bodyPr/>
          <a:lstStyle/>
          <a:p>
            <a:endParaRPr lang="pt-BR"/>
          </a:p>
        </p:txBody>
      </p:sp>
      <p:sp>
        <p:nvSpPr>
          <p:cNvPr id="3" name="Rectangle 10">
            <a:extLst>
              <a:ext uri="{FF2B5EF4-FFF2-40B4-BE49-F238E27FC236}">
                <a16:creationId xmlns:a16="http://schemas.microsoft.com/office/drawing/2014/main" id="{5DFCF79C-D077-7320-1279-4BC5672ECF69}"/>
              </a:ext>
            </a:extLst>
          </p:cNvPr>
          <p:cNvSpPr/>
          <p:nvPr/>
        </p:nvSpPr>
        <p:spPr>
          <a:xfrm>
            <a:off x="0" y="0"/>
            <a:ext cx="9144000" cy="5143499"/>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D" sz="1350" dirty="0">
              <a:solidFill>
                <a:schemeClr val="bg1"/>
              </a:solidFill>
              <a:latin typeface="Work Sans" pitchFamily="2" charset="0"/>
            </a:endParaRPr>
          </a:p>
        </p:txBody>
      </p:sp>
      <p:sp>
        <p:nvSpPr>
          <p:cNvPr id="4" name="CaixaDeTexto 3">
            <a:extLst>
              <a:ext uri="{FF2B5EF4-FFF2-40B4-BE49-F238E27FC236}">
                <a16:creationId xmlns:a16="http://schemas.microsoft.com/office/drawing/2014/main" id="{E0A4ABE2-5345-CB9C-E244-4714B6E5575D}"/>
              </a:ext>
            </a:extLst>
          </p:cNvPr>
          <p:cNvSpPr txBox="1"/>
          <p:nvPr/>
        </p:nvSpPr>
        <p:spPr>
          <a:xfrm>
            <a:off x="1201737" y="1879253"/>
            <a:ext cx="6740526" cy="1384995"/>
          </a:xfrm>
          <a:prstGeom prst="rect">
            <a:avLst/>
          </a:prstGeom>
          <a:noFill/>
        </p:spPr>
        <p:txBody>
          <a:bodyPr wrap="square" anchor="ctr">
            <a:spAutoFit/>
          </a:bodyPr>
          <a:lstStyle/>
          <a:p>
            <a:pPr algn="ctr"/>
            <a:r>
              <a:rPr lang="pt-BR" sz="2800" b="1" i="0" dirty="0">
                <a:solidFill>
                  <a:schemeClr val="accent2"/>
                </a:solidFill>
                <a:effectLst/>
                <a:latin typeface="+mj-lt"/>
                <a:cs typeface="Aharoni" pitchFamily="2" charset="-79"/>
              </a:rPr>
              <a:t>Frase impactante </a:t>
            </a:r>
            <a:r>
              <a:rPr lang="pt-BR" sz="2800" b="0" i="0" dirty="0">
                <a:solidFill>
                  <a:schemeClr val="bg1"/>
                </a:solidFill>
                <a:effectLst/>
                <a:latin typeface="+mj-lt"/>
                <a:cs typeface="Aharoni" pitchFamily="2" charset="-79"/>
              </a:rPr>
              <a:t>aqui frase impactante aqui frase impactante aqui frase impactante aqui.</a:t>
            </a:r>
            <a:endParaRPr lang="pt-BR" sz="2800" dirty="0">
              <a:solidFill>
                <a:schemeClr val="accent3"/>
              </a:solidFill>
              <a:latin typeface="+mj-lt"/>
              <a:cs typeface="Aharoni" pitchFamily="2" charset="-79"/>
            </a:endParaRPr>
          </a:p>
        </p:txBody>
      </p:sp>
      <p:cxnSp>
        <p:nvCxnSpPr>
          <p:cNvPr id="6" name="Straight Connector 32">
            <a:extLst>
              <a:ext uri="{FF2B5EF4-FFF2-40B4-BE49-F238E27FC236}">
                <a16:creationId xmlns:a16="http://schemas.microsoft.com/office/drawing/2014/main" id="{B18B6F65-8EC8-BCCB-8423-1D656D3D0705}"/>
              </a:ext>
            </a:extLst>
          </p:cNvPr>
          <p:cNvCxnSpPr/>
          <p:nvPr/>
        </p:nvCxnSpPr>
        <p:spPr>
          <a:xfrm flipV="1">
            <a:off x="7147322" y="2518173"/>
            <a:ext cx="1543050" cy="1543050"/>
          </a:xfrm>
          <a:prstGeom prst="line">
            <a:avLst/>
          </a:prstGeom>
          <a:ln w="762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33">
            <a:extLst>
              <a:ext uri="{FF2B5EF4-FFF2-40B4-BE49-F238E27FC236}">
                <a16:creationId xmlns:a16="http://schemas.microsoft.com/office/drawing/2014/main" id="{0CD3850C-2AA8-16B8-0BAE-F0B4487E61FC}"/>
              </a:ext>
            </a:extLst>
          </p:cNvPr>
          <p:cNvCxnSpPr>
            <a:cxnSpLocks/>
          </p:cNvCxnSpPr>
          <p:nvPr/>
        </p:nvCxnSpPr>
        <p:spPr>
          <a:xfrm flipV="1">
            <a:off x="2123636" y="232328"/>
            <a:ext cx="908887" cy="908887"/>
          </a:xfrm>
          <a:prstGeom prst="line">
            <a:avLst/>
          </a:prstGeom>
          <a:ln w="762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37">
            <a:extLst>
              <a:ext uri="{FF2B5EF4-FFF2-40B4-BE49-F238E27FC236}">
                <a16:creationId xmlns:a16="http://schemas.microsoft.com/office/drawing/2014/main" id="{DA9BABF0-D3A6-8F28-3C3F-66782AA0A169}"/>
              </a:ext>
            </a:extLst>
          </p:cNvPr>
          <p:cNvCxnSpPr>
            <a:cxnSpLocks/>
          </p:cNvCxnSpPr>
          <p:nvPr/>
        </p:nvCxnSpPr>
        <p:spPr>
          <a:xfrm flipV="1">
            <a:off x="7093744" y="3959424"/>
            <a:ext cx="814388" cy="814388"/>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35">
            <a:extLst>
              <a:ext uri="{FF2B5EF4-FFF2-40B4-BE49-F238E27FC236}">
                <a16:creationId xmlns:a16="http://schemas.microsoft.com/office/drawing/2014/main" id="{B7CEFF0B-C239-3AF3-C5D5-E71DE33DC2E0}"/>
              </a:ext>
            </a:extLst>
          </p:cNvPr>
          <p:cNvCxnSpPr>
            <a:cxnSpLocks/>
          </p:cNvCxnSpPr>
          <p:nvPr/>
        </p:nvCxnSpPr>
        <p:spPr>
          <a:xfrm flipV="1">
            <a:off x="478787" y="746678"/>
            <a:ext cx="1476815" cy="1476815"/>
          </a:xfrm>
          <a:prstGeom prst="line">
            <a:avLst/>
          </a:prstGeom>
          <a:ln w="38100" cap="rnd">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4864251"/>
      </p:ext>
    </p:extLst>
  </p:cSld>
  <p:clrMapOvr>
    <a:masterClrMapping/>
  </p:clrMapOvr>
</p:sld>
</file>

<file path=ppt/theme/theme1.xml><?xml version="1.0" encoding="utf-8"?>
<a:theme xmlns:a="http://schemas.openxmlformats.org/drawingml/2006/main" name="Tema do Office">
  <a:themeElements>
    <a:clrScheme name="Apresentação Portfólio 02">
      <a:dk1>
        <a:sysClr val="windowText" lastClr="000000"/>
      </a:dk1>
      <a:lt1>
        <a:sysClr val="window" lastClr="FFFFFF"/>
      </a:lt1>
      <a:dk2>
        <a:srgbClr val="44546A"/>
      </a:dk2>
      <a:lt2>
        <a:srgbClr val="E7E6E6"/>
      </a:lt2>
      <a:accent1>
        <a:srgbClr val="18BFD1"/>
      </a:accent1>
      <a:accent2>
        <a:srgbClr val="3CD8E8"/>
      </a:accent2>
      <a:accent3>
        <a:srgbClr val="BEF2F8"/>
      </a:accent3>
      <a:accent4>
        <a:srgbClr val="149AA8"/>
      </a:accent4>
      <a:accent5>
        <a:srgbClr val="0F747F"/>
      </a:accent5>
      <a:accent6>
        <a:srgbClr val="262520"/>
      </a:accent6>
      <a:hlink>
        <a:srgbClr val="0563C1"/>
      </a:hlink>
      <a:folHlink>
        <a:srgbClr val="954F72"/>
      </a:folHlink>
    </a:clrScheme>
    <a:fontScheme name="Poppins">
      <a:majorFont>
        <a:latin typeface="Poppins"/>
        <a:ea typeface=""/>
        <a:cs typeface=""/>
      </a:majorFont>
      <a:minorFont>
        <a:latin typeface="Poppins"/>
        <a:ea typeface=""/>
        <a:cs typeface=""/>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sz="1200" dirty="0" smtClean="0">
            <a:latin typeface="Roboto" panose="02000000000000000000" pitchFamily="2" charset="0"/>
            <a:ea typeface="Roboto"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200" dirty="0" err="1" smtClean="0">
            <a:solidFill>
              <a:schemeClr val="tx1">
                <a:lumMod val="85000"/>
                <a:lumOff val="15000"/>
              </a:schemeClr>
            </a:solidFill>
            <a:latin typeface="Roboto" panose="02000000000000000000" pitchFamily="2" charset="0"/>
            <a:ea typeface="Roboto" panose="02000000000000000000" pitchFamily="2" charset="0"/>
          </a:defRPr>
        </a:defPPr>
      </a:lstStyle>
    </a:txDef>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 2013 - 2022</Template>
  <TotalTime>809</TotalTime>
  <Words>1527</Words>
  <Application>Microsoft Office PowerPoint</Application>
  <PresentationFormat>Apresentação na tela (16:9)</PresentationFormat>
  <Paragraphs>169</Paragraphs>
  <Slides>33</Slides>
  <Notes>10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33</vt:i4>
      </vt:variant>
    </vt:vector>
  </HeadingPairs>
  <TitlesOfParts>
    <vt:vector size="41" baseType="lpstr">
      <vt:lpstr>Poppins</vt:lpstr>
      <vt:lpstr>Heebo</vt:lpstr>
      <vt:lpstr>Arial</vt:lpstr>
      <vt:lpstr>Roboto</vt:lpstr>
      <vt:lpstr>Aptos</vt:lpstr>
      <vt:lpstr>Aharoni</vt:lpstr>
      <vt:lpstr>Work Sans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Ana Freire</dc:creator>
  <cp:lastModifiedBy>Ana Freire</cp:lastModifiedBy>
  <cp:revision>102</cp:revision>
  <dcterms:created xsi:type="dcterms:W3CDTF">2021-03-22T18:09:14Z</dcterms:created>
  <dcterms:modified xsi:type="dcterms:W3CDTF">2024-11-23T14:44:11Z</dcterms:modified>
</cp:coreProperties>
</file>