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77" r:id="rId1"/>
  </p:sldMasterIdLst>
  <p:notesMasterIdLst>
    <p:notesMasterId r:id="rId35"/>
  </p:notesMasterIdLst>
  <p:sldIdLst>
    <p:sldId id="1284" r:id="rId2"/>
    <p:sldId id="319" r:id="rId3"/>
    <p:sldId id="320" r:id="rId4"/>
    <p:sldId id="269" r:id="rId5"/>
    <p:sldId id="270" r:id="rId6"/>
    <p:sldId id="271" r:id="rId7"/>
    <p:sldId id="1271" r:id="rId8"/>
    <p:sldId id="1272" r:id="rId9"/>
    <p:sldId id="420" r:id="rId10"/>
    <p:sldId id="421" r:id="rId11"/>
    <p:sldId id="1268" r:id="rId12"/>
    <p:sldId id="1273" r:id="rId13"/>
    <p:sldId id="262" r:id="rId14"/>
    <p:sldId id="1270" r:id="rId15"/>
    <p:sldId id="318" r:id="rId16"/>
    <p:sldId id="1276" r:id="rId17"/>
    <p:sldId id="1278" r:id="rId18"/>
    <p:sldId id="316" r:id="rId19"/>
    <p:sldId id="393" r:id="rId20"/>
    <p:sldId id="403" r:id="rId21"/>
    <p:sldId id="395" r:id="rId22"/>
    <p:sldId id="400" r:id="rId23"/>
    <p:sldId id="406" r:id="rId24"/>
    <p:sldId id="399" r:id="rId25"/>
    <p:sldId id="407" r:id="rId26"/>
    <p:sldId id="414" r:id="rId27"/>
    <p:sldId id="415" r:id="rId28"/>
    <p:sldId id="1277" r:id="rId29"/>
    <p:sldId id="416" r:id="rId30"/>
    <p:sldId id="1279" r:id="rId31"/>
    <p:sldId id="308" r:id="rId32"/>
    <p:sldId id="265" r:id="rId33"/>
    <p:sldId id="411" r:id="rId34"/>
  </p:sldIdLst>
  <p:sldSz cx="9144000" cy="5143500" type="screen16x9"/>
  <p:notesSz cx="6858000" cy="9144000"/>
  <p:embeddedFontLst>
    <p:embeddedFont>
      <p:font typeface="Heebo" pitchFamily="2" charset="-79"/>
      <p:regular r:id="rId36"/>
      <p:bold r:id="rId37"/>
    </p:embeddedFont>
    <p:embeddedFont>
      <p:font typeface="Montserrat"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Work Sans" pitchFamily="2" charset="0"/>
      <p:regular r:id="rId46"/>
      <p:bold r:id="rId47"/>
      <p:italic r:id="rId48"/>
      <p:boldItalic r:id="rId49"/>
    </p:embeddedFont>
  </p:embeddedFontLst>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a" id="{E87DAAC3-6A1F-4825-9D58-07CD4149076F}">
          <p14:sldIdLst>
            <p14:sldId id="1284"/>
          </p14:sldIdLst>
        </p14:section>
        <p14:section name="Quem sou eu" id="{37F2EA19-8392-41B2-BC78-9FC1599ACAE3}">
          <p14:sldIdLst>
            <p14:sldId id="319"/>
            <p14:sldId id="320"/>
            <p14:sldId id="269"/>
            <p14:sldId id="270"/>
            <p14:sldId id="271"/>
          </p14:sldIdLst>
        </p14:section>
        <p14:section name="Porque o cliente precisa do meu serviço" id="{40287432-45D8-4301-BDAD-760DCB34F6A8}">
          <p14:sldIdLst>
            <p14:sldId id="1271"/>
            <p14:sldId id="1272"/>
            <p14:sldId id="420"/>
          </p14:sldIdLst>
        </p14:section>
        <p14:section name="Meus serviços" id="{F1E2D87D-88E2-4147-9D42-06D5323240DF}">
          <p14:sldIdLst>
            <p14:sldId id="421"/>
            <p14:sldId id="1268"/>
            <p14:sldId id="1273"/>
          </p14:sldIdLst>
        </p14:section>
        <p14:section name="Como funciona meu trabalho" id="{0EC7818F-790F-4491-A3CC-39B6CCB43403}">
          <p14:sldIdLst>
            <p14:sldId id="262"/>
            <p14:sldId id="1270"/>
          </p14:sldIdLst>
        </p14:section>
        <p14:section name="Meus melhores trabalhos" id="{781F8A2B-1DAB-4DA5-B5CF-2E8CF0A39629}">
          <p14:sldIdLst>
            <p14:sldId id="318"/>
            <p14:sldId id="1276"/>
            <p14:sldId id="1278"/>
            <p14:sldId id="316"/>
            <p14:sldId id="393"/>
            <p14:sldId id="403"/>
            <p14:sldId id="395"/>
            <p14:sldId id="400"/>
            <p14:sldId id="406"/>
            <p14:sldId id="399"/>
            <p14:sldId id="407"/>
            <p14:sldId id="414"/>
            <p14:sldId id="415"/>
            <p14:sldId id="1277"/>
            <p14:sldId id="416"/>
          </p14:sldIdLst>
        </p14:section>
        <p14:section name="Depoimentos de clientes" id="{E35A4B0F-56BA-4BD8-9A72-F959D3D00014}">
          <p14:sldIdLst>
            <p14:sldId id="1279"/>
            <p14:sldId id="308"/>
          </p14:sldIdLst>
        </p14:section>
        <p14:section name="Contato" id="{2D16FDAA-91DB-4442-89C4-ECEB1224D422}">
          <p14:sldIdLst>
            <p14:sldId id="265"/>
            <p14:sldId id="411"/>
          </p14:sldIdLst>
        </p14:section>
      </p14:sectionLst>
    </p:ext>
    <p:ext uri="{EFAFB233-063F-42B5-8137-9DF3F51BA10A}">
      <p15:sldGuideLst xmlns:p15="http://schemas.microsoft.com/office/powerpoint/2012/main">
        <p15:guide id="1" pos="2880" userDrawn="1">
          <p15:clr>
            <a:srgbClr val="A4A3A4"/>
          </p15:clr>
        </p15:guide>
        <p15:guide id="2"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000000"/>
    <a:srgbClr val="404040"/>
    <a:srgbClr val="1B5BB1"/>
    <a:srgbClr val="35D8B9"/>
    <a:srgbClr val="FF2122"/>
    <a:srgbClr val="009E9A"/>
    <a:srgbClr val="218EAB"/>
    <a:srgbClr val="4E77A3"/>
    <a:srgbClr val="1794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838" autoAdjust="0"/>
    <p:restoredTop sz="96081" autoAdjust="0"/>
  </p:normalViewPr>
  <p:slideViewPr>
    <p:cSldViewPr snapToGrid="0">
      <p:cViewPr>
        <p:scale>
          <a:sx n="100" d="100"/>
          <a:sy n="100" d="100"/>
        </p:scale>
        <p:origin x="1878" y="672"/>
      </p:cViewPr>
      <p:guideLst>
        <p:guide pos="2880"/>
        <p:guide orient="horz" pos="162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panose="00000500000000000000" pitchFamily="2" charset="0"/>
              </a:defRPr>
            </a:lvl1pPr>
          </a:lstStyle>
          <a:p>
            <a:fld id="{BED3CE85-F8A2-4B7A-A746-D27526DE3AFF}" type="datetimeFigureOut">
              <a:rPr lang="pt-BR" smtClean="0"/>
              <a:pPr/>
              <a:t>12/06/2024</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89A28C77-4335-4E47-9141-0355FD1F6A41}" type="slidenum">
              <a:rPr lang="pt-BR" smtClean="0"/>
              <a:pPr/>
              <a:t>‹nº›</a:t>
            </a:fld>
            <a:endParaRPr lang="pt-BR" dirty="0"/>
          </a:p>
        </p:txBody>
      </p:sp>
    </p:spTree>
    <p:extLst>
      <p:ext uri="{BB962C8B-B14F-4D97-AF65-F5344CB8AC3E}">
        <p14:creationId xmlns:p14="http://schemas.microsoft.com/office/powerpoint/2010/main" val="4045636314"/>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ontserrat" panose="00000500000000000000" pitchFamily="2" charset="0"/>
        <a:ea typeface="+mn-ea"/>
        <a:cs typeface="+mn-cs"/>
      </a:defRPr>
    </a:lvl1pPr>
    <a:lvl2pPr marL="457189" algn="l" defTabSz="914378" rtl="0" eaLnBrk="1" latinLnBrk="0" hangingPunct="1">
      <a:defRPr sz="1200" kern="1200">
        <a:solidFill>
          <a:schemeClr val="tx1"/>
        </a:solidFill>
        <a:latin typeface="Montserrat" panose="00000500000000000000" pitchFamily="2" charset="0"/>
        <a:ea typeface="+mn-ea"/>
        <a:cs typeface="+mn-cs"/>
      </a:defRPr>
    </a:lvl2pPr>
    <a:lvl3pPr marL="914378" algn="l" defTabSz="914378" rtl="0" eaLnBrk="1" latinLnBrk="0" hangingPunct="1">
      <a:defRPr sz="1200" kern="1200">
        <a:solidFill>
          <a:schemeClr val="tx1"/>
        </a:solidFill>
        <a:latin typeface="Montserrat" panose="00000500000000000000" pitchFamily="2" charset="0"/>
        <a:ea typeface="+mn-ea"/>
        <a:cs typeface="+mn-cs"/>
      </a:defRPr>
    </a:lvl3pPr>
    <a:lvl4pPr marL="1371566" algn="l" defTabSz="914378" rtl="0" eaLnBrk="1" latinLnBrk="0" hangingPunct="1">
      <a:defRPr sz="1200" kern="1200">
        <a:solidFill>
          <a:schemeClr val="tx1"/>
        </a:solidFill>
        <a:latin typeface="Montserrat" panose="00000500000000000000" pitchFamily="2" charset="0"/>
        <a:ea typeface="+mn-ea"/>
        <a:cs typeface="+mn-cs"/>
      </a:defRPr>
    </a:lvl4pPr>
    <a:lvl5pPr marL="1828754" algn="l" defTabSz="914378" rtl="0" eaLnBrk="1" latinLnBrk="0" hangingPunct="1">
      <a:defRPr sz="1200" kern="1200">
        <a:solidFill>
          <a:schemeClr val="tx1"/>
        </a:solidFill>
        <a:latin typeface="Montserrat" panose="00000500000000000000" pitchFamily="2" charset="0"/>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a:t>
            </a:fld>
            <a:endParaRPr lang="pt-BR"/>
          </a:p>
        </p:txBody>
      </p:sp>
    </p:spTree>
    <p:extLst>
      <p:ext uri="{BB962C8B-B14F-4D97-AF65-F5344CB8AC3E}">
        <p14:creationId xmlns:p14="http://schemas.microsoft.com/office/powerpoint/2010/main" val="788847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30</a:t>
            </a:fld>
            <a:endParaRPr lang="pt-BR"/>
          </a:p>
        </p:txBody>
      </p:sp>
    </p:spTree>
    <p:extLst>
      <p:ext uri="{BB962C8B-B14F-4D97-AF65-F5344CB8AC3E}">
        <p14:creationId xmlns:p14="http://schemas.microsoft.com/office/powerpoint/2010/main" val="15124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latin typeface="Heebo" pitchFamily="2" charset="-79"/>
              <a:ea typeface="Roboto" panose="02000000000000000000" pitchFamily="2" charset="0"/>
            </a:endParaRPr>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7</a:t>
            </a:fld>
            <a:endParaRPr lang="pt-BR"/>
          </a:p>
        </p:txBody>
      </p:sp>
    </p:spTree>
    <p:extLst>
      <p:ext uri="{BB962C8B-B14F-4D97-AF65-F5344CB8AC3E}">
        <p14:creationId xmlns:p14="http://schemas.microsoft.com/office/powerpoint/2010/main" val="292525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9</a:t>
            </a:fld>
            <a:endParaRPr lang="pt-BR"/>
          </a:p>
        </p:txBody>
      </p:sp>
    </p:spTree>
    <p:extLst>
      <p:ext uri="{BB962C8B-B14F-4D97-AF65-F5344CB8AC3E}">
        <p14:creationId xmlns:p14="http://schemas.microsoft.com/office/powerpoint/2010/main" val="392357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10</a:t>
            </a:fld>
            <a:endParaRPr lang="pt-BR"/>
          </a:p>
        </p:txBody>
      </p:sp>
    </p:spTree>
    <p:extLst>
      <p:ext uri="{BB962C8B-B14F-4D97-AF65-F5344CB8AC3E}">
        <p14:creationId xmlns:p14="http://schemas.microsoft.com/office/powerpoint/2010/main" val="110879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11</a:t>
            </a:fld>
            <a:endParaRPr lang="pt-BR"/>
          </a:p>
        </p:txBody>
      </p:sp>
    </p:spTree>
    <p:extLst>
      <p:ext uri="{BB962C8B-B14F-4D97-AF65-F5344CB8AC3E}">
        <p14:creationId xmlns:p14="http://schemas.microsoft.com/office/powerpoint/2010/main" val="49381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12</a:t>
            </a:fld>
            <a:endParaRPr lang="pt-BR"/>
          </a:p>
        </p:txBody>
      </p:sp>
    </p:spTree>
    <p:extLst>
      <p:ext uri="{BB962C8B-B14F-4D97-AF65-F5344CB8AC3E}">
        <p14:creationId xmlns:p14="http://schemas.microsoft.com/office/powerpoint/2010/main" val="61469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14</a:t>
            </a:fld>
            <a:endParaRPr lang="pt-BR"/>
          </a:p>
        </p:txBody>
      </p:sp>
    </p:spTree>
    <p:extLst>
      <p:ext uri="{BB962C8B-B14F-4D97-AF65-F5344CB8AC3E}">
        <p14:creationId xmlns:p14="http://schemas.microsoft.com/office/powerpoint/2010/main" val="150587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4B5F52-028A-4C23-A3A1-B3B75A38A37D}" type="slidenum">
              <a:rPr kumimoji="0" lang="pt-BR" sz="1200" b="0" i="0" u="none" strike="noStrike" kern="1200" cap="none" spc="0" normalizeH="0" baseline="0" noProof="0" smtClean="0">
                <a:ln>
                  <a:noFill/>
                </a:ln>
                <a:solidFill>
                  <a:prstClr val="black"/>
                </a:solidFill>
                <a:effectLst/>
                <a:uLnTx/>
                <a:uFillTx/>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4815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4B5F52-028A-4C23-A3A1-B3B75A38A37D}" type="slidenum">
              <a:rPr kumimoji="0" lang="pt-BR" sz="1200" b="0" i="0" u="none" strike="noStrike" kern="1200" cap="none" spc="0" normalizeH="0" baseline="0" noProof="0" smtClean="0">
                <a:ln>
                  <a:noFill/>
                </a:ln>
                <a:solidFill>
                  <a:prstClr val="black"/>
                </a:solidFill>
                <a:effectLst/>
                <a:uLnTx/>
                <a:uFillTx/>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5039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53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
    <p:spTree>
      <p:nvGrpSpPr>
        <p:cNvPr id="1" name=""/>
        <p:cNvGrpSpPr/>
        <p:nvPr/>
      </p:nvGrpSpPr>
      <p:grpSpPr>
        <a:xfrm>
          <a:off x="0" y="0"/>
          <a:ext cx="0" cy="0"/>
          <a:chOff x="0" y="0"/>
          <a:chExt cx="0" cy="0"/>
        </a:xfrm>
      </p:grpSpPr>
      <p:sp>
        <p:nvSpPr>
          <p:cNvPr id="19" name="Espaço Reservado para Imagem 18">
            <a:extLst>
              <a:ext uri="{FF2B5EF4-FFF2-40B4-BE49-F238E27FC236}">
                <a16:creationId xmlns:a16="http://schemas.microsoft.com/office/drawing/2014/main" id="{48B8712C-F6C5-6973-BFC6-E57DC4F2EFF4}"/>
              </a:ext>
            </a:extLst>
          </p:cNvPr>
          <p:cNvSpPr>
            <a:spLocks noGrp="1"/>
          </p:cNvSpPr>
          <p:nvPr>
            <p:ph type="pic" sz="quarter" idx="20" hasCustomPrompt="1"/>
          </p:nvPr>
        </p:nvSpPr>
        <p:spPr>
          <a:xfrm>
            <a:off x="6769617" y="3002225"/>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8" name="Espaço Reservado para Imagem 17">
            <a:extLst>
              <a:ext uri="{FF2B5EF4-FFF2-40B4-BE49-F238E27FC236}">
                <a16:creationId xmlns:a16="http://schemas.microsoft.com/office/drawing/2014/main" id="{B313A49C-634E-D864-1B62-B027D3CD60C9}"/>
              </a:ext>
            </a:extLst>
          </p:cNvPr>
          <p:cNvSpPr>
            <a:spLocks noGrp="1"/>
          </p:cNvSpPr>
          <p:nvPr>
            <p:ph type="pic" sz="quarter" idx="21" hasCustomPrompt="1"/>
          </p:nvPr>
        </p:nvSpPr>
        <p:spPr>
          <a:xfrm>
            <a:off x="4622457" y="3002225"/>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D780E855-EEC8-82C6-A540-6E2ABFAD436A}"/>
              </a:ext>
            </a:extLst>
          </p:cNvPr>
          <p:cNvSpPr>
            <a:spLocks noGrp="1"/>
          </p:cNvSpPr>
          <p:nvPr>
            <p:ph type="pic" sz="quarter" idx="22" hasCustomPrompt="1"/>
          </p:nvPr>
        </p:nvSpPr>
        <p:spPr>
          <a:xfrm>
            <a:off x="2475298" y="3002225"/>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3E5E4B6F-1EE9-BC6A-841B-09983E93D9D7}"/>
              </a:ext>
            </a:extLst>
          </p:cNvPr>
          <p:cNvSpPr>
            <a:spLocks noGrp="1"/>
          </p:cNvSpPr>
          <p:nvPr>
            <p:ph type="pic" sz="quarter" idx="23" hasCustomPrompt="1"/>
          </p:nvPr>
        </p:nvSpPr>
        <p:spPr>
          <a:xfrm>
            <a:off x="328139" y="3002225"/>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8422CFA4-188B-3504-AEB3-023D051FA5CA}"/>
              </a:ext>
            </a:extLst>
          </p:cNvPr>
          <p:cNvSpPr>
            <a:spLocks noGrp="1"/>
          </p:cNvSpPr>
          <p:nvPr>
            <p:ph type="pic" sz="quarter" idx="24" hasCustomPrompt="1"/>
          </p:nvPr>
        </p:nvSpPr>
        <p:spPr>
          <a:xfrm>
            <a:off x="328139" y="333377"/>
            <a:ext cx="8480777" cy="2467813"/>
          </a:xfrm>
          <a:custGeom>
            <a:avLst/>
            <a:gdLst>
              <a:gd name="connsiteX0" fmla="*/ 0 w 8480777"/>
              <a:gd name="connsiteY0" fmla="*/ 0 h 2467813"/>
              <a:gd name="connsiteX1" fmla="*/ 8480777 w 8480777"/>
              <a:gd name="connsiteY1" fmla="*/ 0 h 2467813"/>
              <a:gd name="connsiteX2" fmla="*/ 8480777 w 8480777"/>
              <a:gd name="connsiteY2" fmla="*/ 2467813 h 2467813"/>
              <a:gd name="connsiteX3" fmla="*/ 0 w 8480777"/>
              <a:gd name="connsiteY3" fmla="*/ 2467813 h 2467813"/>
            </a:gdLst>
            <a:ahLst/>
            <a:cxnLst>
              <a:cxn ang="0">
                <a:pos x="connsiteX0" y="connsiteY0"/>
              </a:cxn>
              <a:cxn ang="0">
                <a:pos x="connsiteX1" y="connsiteY1"/>
              </a:cxn>
              <a:cxn ang="0">
                <a:pos x="connsiteX2" y="connsiteY2"/>
              </a:cxn>
              <a:cxn ang="0">
                <a:pos x="connsiteX3" y="connsiteY3"/>
              </a:cxn>
            </a:cxnLst>
            <a:rect l="l" t="t" r="r" b="b"/>
            <a:pathLst>
              <a:path w="8480777" h="2467813">
                <a:moveTo>
                  <a:pt x="0" y="0"/>
                </a:moveTo>
                <a:lnTo>
                  <a:pt x="8480777" y="0"/>
                </a:lnTo>
                <a:lnTo>
                  <a:pt x="8480777" y="2467813"/>
                </a:lnTo>
                <a:lnTo>
                  <a:pt x="0" y="24678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63690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199718" y="207610"/>
            <a:ext cx="4282037" cy="472828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 name="Espaço Reservado para Imagem 4">
            <a:extLst>
              <a:ext uri="{FF2B5EF4-FFF2-40B4-BE49-F238E27FC236}">
                <a16:creationId xmlns:a16="http://schemas.microsoft.com/office/drawing/2014/main" id="{AC8609AA-40FD-821A-844E-6EFF17E4EB6E}"/>
              </a:ext>
            </a:extLst>
          </p:cNvPr>
          <p:cNvSpPr>
            <a:spLocks noGrp="1"/>
          </p:cNvSpPr>
          <p:nvPr>
            <p:ph type="pic" sz="quarter" idx="19" hasCustomPrompt="1"/>
          </p:nvPr>
        </p:nvSpPr>
        <p:spPr>
          <a:xfrm>
            <a:off x="4662245" y="207610"/>
            <a:ext cx="4282036" cy="472828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82235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199718" y="207610"/>
            <a:ext cx="4282037"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 name="Espaço Reservado para Imagem 4">
            <a:extLst>
              <a:ext uri="{FF2B5EF4-FFF2-40B4-BE49-F238E27FC236}">
                <a16:creationId xmlns:a16="http://schemas.microsoft.com/office/drawing/2014/main" id="{AC8609AA-40FD-821A-844E-6EFF17E4EB6E}"/>
              </a:ext>
            </a:extLst>
          </p:cNvPr>
          <p:cNvSpPr>
            <a:spLocks noGrp="1"/>
          </p:cNvSpPr>
          <p:nvPr>
            <p:ph type="pic" sz="quarter" idx="19" hasCustomPrompt="1"/>
          </p:nvPr>
        </p:nvSpPr>
        <p:spPr>
          <a:xfrm>
            <a:off x="4662245" y="207610"/>
            <a:ext cx="4282036"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4">
            <a:extLst>
              <a:ext uri="{FF2B5EF4-FFF2-40B4-BE49-F238E27FC236}">
                <a16:creationId xmlns:a16="http://schemas.microsoft.com/office/drawing/2014/main" id="{5C846E02-8E23-0B1E-4326-12690A478B10}"/>
              </a:ext>
            </a:extLst>
          </p:cNvPr>
          <p:cNvSpPr>
            <a:spLocks noGrp="1"/>
          </p:cNvSpPr>
          <p:nvPr>
            <p:ph type="pic" sz="quarter" idx="20" hasCustomPrompt="1"/>
          </p:nvPr>
        </p:nvSpPr>
        <p:spPr>
          <a:xfrm>
            <a:off x="199718" y="2667002"/>
            <a:ext cx="4282037"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4" name="Espaço Reservado para Imagem 4">
            <a:extLst>
              <a:ext uri="{FF2B5EF4-FFF2-40B4-BE49-F238E27FC236}">
                <a16:creationId xmlns:a16="http://schemas.microsoft.com/office/drawing/2014/main" id="{1594E56E-B1D8-15D8-DA92-2B05660E2E6C}"/>
              </a:ext>
            </a:extLst>
          </p:cNvPr>
          <p:cNvSpPr>
            <a:spLocks noGrp="1"/>
          </p:cNvSpPr>
          <p:nvPr>
            <p:ph type="pic" sz="quarter" idx="21" hasCustomPrompt="1"/>
          </p:nvPr>
        </p:nvSpPr>
        <p:spPr>
          <a:xfrm>
            <a:off x="4662245" y="2667002"/>
            <a:ext cx="4282036"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6067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E439115E-8D1E-BF53-395B-E71CFA7867EF}"/>
              </a:ext>
            </a:extLst>
          </p:cNvPr>
          <p:cNvSpPr>
            <a:spLocks noGrp="1"/>
          </p:cNvSpPr>
          <p:nvPr>
            <p:ph type="pic" sz="quarter" idx="18" hasCustomPrompt="1"/>
          </p:nvPr>
        </p:nvSpPr>
        <p:spPr>
          <a:xfrm>
            <a:off x="143315" y="273345"/>
            <a:ext cx="4359898" cy="4596815"/>
          </a:xfrm>
          <a:custGeom>
            <a:avLst/>
            <a:gdLst>
              <a:gd name="connsiteX0" fmla="*/ 0 w 4359898"/>
              <a:gd name="connsiteY0" fmla="*/ 0 h 4596815"/>
              <a:gd name="connsiteX1" fmla="*/ 4359898 w 4359898"/>
              <a:gd name="connsiteY1" fmla="*/ 0 h 4596815"/>
              <a:gd name="connsiteX2" fmla="*/ 4359898 w 4359898"/>
              <a:gd name="connsiteY2" fmla="*/ 4596815 h 4596815"/>
              <a:gd name="connsiteX3" fmla="*/ 0 w 4359898"/>
              <a:gd name="connsiteY3" fmla="*/ 4596815 h 4596815"/>
            </a:gdLst>
            <a:ahLst/>
            <a:cxnLst>
              <a:cxn ang="0">
                <a:pos x="connsiteX0" y="connsiteY0"/>
              </a:cxn>
              <a:cxn ang="0">
                <a:pos x="connsiteX1" y="connsiteY1"/>
              </a:cxn>
              <a:cxn ang="0">
                <a:pos x="connsiteX2" y="connsiteY2"/>
              </a:cxn>
              <a:cxn ang="0">
                <a:pos x="connsiteX3" y="connsiteY3"/>
              </a:cxn>
            </a:cxnLst>
            <a:rect l="l" t="t" r="r" b="b"/>
            <a:pathLst>
              <a:path w="4359898" h="4596815">
                <a:moveTo>
                  <a:pt x="0" y="0"/>
                </a:moveTo>
                <a:lnTo>
                  <a:pt x="4359898" y="0"/>
                </a:lnTo>
                <a:lnTo>
                  <a:pt x="4359898" y="4596815"/>
                </a:lnTo>
                <a:lnTo>
                  <a:pt x="0" y="459681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1C66C9FD-3CD6-4F3E-4207-8952C907CDE2}"/>
              </a:ext>
            </a:extLst>
          </p:cNvPr>
          <p:cNvSpPr>
            <a:spLocks noGrp="1"/>
          </p:cNvSpPr>
          <p:nvPr>
            <p:ph type="pic" sz="quarter" idx="19" hasCustomPrompt="1"/>
          </p:nvPr>
        </p:nvSpPr>
        <p:spPr>
          <a:xfrm>
            <a:off x="4647697" y="273344"/>
            <a:ext cx="4352990" cy="2378566"/>
          </a:xfrm>
          <a:custGeom>
            <a:avLst/>
            <a:gdLst>
              <a:gd name="connsiteX0" fmla="*/ 0 w 4352990"/>
              <a:gd name="connsiteY0" fmla="*/ 0 h 2378566"/>
              <a:gd name="connsiteX1" fmla="*/ 4352990 w 4352990"/>
              <a:gd name="connsiteY1" fmla="*/ 0 h 2378566"/>
              <a:gd name="connsiteX2" fmla="*/ 4352990 w 4352990"/>
              <a:gd name="connsiteY2" fmla="*/ 2378566 h 2378566"/>
              <a:gd name="connsiteX3" fmla="*/ 0 w 4352990"/>
              <a:gd name="connsiteY3" fmla="*/ 2378566 h 2378566"/>
            </a:gdLst>
            <a:ahLst/>
            <a:cxnLst>
              <a:cxn ang="0">
                <a:pos x="connsiteX0" y="connsiteY0"/>
              </a:cxn>
              <a:cxn ang="0">
                <a:pos x="connsiteX1" y="connsiteY1"/>
              </a:cxn>
              <a:cxn ang="0">
                <a:pos x="connsiteX2" y="connsiteY2"/>
              </a:cxn>
              <a:cxn ang="0">
                <a:pos x="connsiteX3" y="connsiteY3"/>
              </a:cxn>
            </a:cxnLst>
            <a:rect l="l" t="t" r="r" b="b"/>
            <a:pathLst>
              <a:path w="4352990" h="2378566">
                <a:moveTo>
                  <a:pt x="0" y="0"/>
                </a:moveTo>
                <a:lnTo>
                  <a:pt x="4352990" y="0"/>
                </a:lnTo>
                <a:lnTo>
                  <a:pt x="4352990" y="2378566"/>
                </a:lnTo>
                <a:lnTo>
                  <a:pt x="0" y="237856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705652E0-B33A-3759-56AF-BD2C7B8E40DF}"/>
              </a:ext>
            </a:extLst>
          </p:cNvPr>
          <p:cNvSpPr>
            <a:spLocks noGrp="1"/>
          </p:cNvSpPr>
          <p:nvPr>
            <p:ph type="pic" sz="quarter" idx="20" hasCustomPrompt="1"/>
          </p:nvPr>
        </p:nvSpPr>
        <p:spPr>
          <a:xfrm>
            <a:off x="4647697" y="2780699"/>
            <a:ext cx="4339790" cy="2089462"/>
          </a:xfrm>
          <a:custGeom>
            <a:avLst/>
            <a:gdLst>
              <a:gd name="connsiteX0" fmla="*/ 0 w 4339790"/>
              <a:gd name="connsiteY0" fmla="*/ 0 h 2089462"/>
              <a:gd name="connsiteX1" fmla="*/ 4339790 w 4339790"/>
              <a:gd name="connsiteY1" fmla="*/ 0 h 2089462"/>
              <a:gd name="connsiteX2" fmla="*/ 4339790 w 4339790"/>
              <a:gd name="connsiteY2" fmla="*/ 2089462 h 2089462"/>
              <a:gd name="connsiteX3" fmla="*/ 0 w 4339790"/>
              <a:gd name="connsiteY3" fmla="*/ 2089462 h 2089462"/>
            </a:gdLst>
            <a:ahLst/>
            <a:cxnLst>
              <a:cxn ang="0">
                <a:pos x="connsiteX0" y="connsiteY0"/>
              </a:cxn>
              <a:cxn ang="0">
                <a:pos x="connsiteX1" y="connsiteY1"/>
              </a:cxn>
              <a:cxn ang="0">
                <a:pos x="connsiteX2" y="connsiteY2"/>
              </a:cxn>
              <a:cxn ang="0">
                <a:pos x="connsiteX3" y="connsiteY3"/>
              </a:cxn>
            </a:cxnLst>
            <a:rect l="l" t="t" r="r" b="b"/>
            <a:pathLst>
              <a:path w="4339790" h="2089462">
                <a:moveTo>
                  <a:pt x="0" y="0"/>
                </a:moveTo>
                <a:lnTo>
                  <a:pt x="4339790" y="0"/>
                </a:lnTo>
                <a:lnTo>
                  <a:pt x="4339790" y="2089462"/>
                </a:lnTo>
                <a:lnTo>
                  <a:pt x="0" y="208946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05607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EB005494-367C-F588-94DD-80A49F108B6C}"/>
              </a:ext>
            </a:extLst>
          </p:cNvPr>
          <p:cNvSpPr>
            <a:spLocks noGrp="1"/>
          </p:cNvSpPr>
          <p:nvPr>
            <p:ph type="pic" sz="quarter" idx="16" hasCustomPrompt="1"/>
          </p:nvPr>
        </p:nvSpPr>
        <p:spPr>
          <a:xfrm>
            <a:off x="319425" y="390957"/>
            <a:ext cx="3976350" cy="4361587"/>
          </a:xfrm>
          <a:custGeom>
            <a:avLst/>
            <a:gdLst>
              <a:gd name="connsiteX0" fmla="*/ 0 w 4518196"/>
              <a:gd name="connsiteY0" fmla="*/ 0 h 4361587"/>
              <a:gd name="connsiteX1" fmla="*/ 4518196 w 4518196"/>
              <a:gd name="connsiteY1" fmla="*/ 0 h 4361587"/>
              <a:gd name="connsiteX2" fmla="*/ 4518196 w 4518196"/>
              <a:gd name="connsiteY2" fmla="*/ 4361587 h 4361587"/>
              <a:gd name="connsiteX3" fmla="*/ 0 w 4518196"/>
              <a:gd name="connsiteY3" fmla="*/ 4361587 h 4361587"/>
            </a:gdLst>
            <a:ahLst/>
            <a:cxnLst>
              <a:cxn ang="0">
                <a:pos x="connsiteX0" y="connsiteY0"/>
              </a:cxn>
              <a:cxn ang="0">
                <a:pos x="connsiteX1" y="connsiteY1"/>
              </a:cxn>
              <a:cxn ang="0">
                <a:pos x="connsiteX2" y="connsiteY2"/>
              </a:cxn>
              <a:cxn ang="0">
                <a:pos x="connsiteX3" y="connsiteY3"/>
              </a:cxn>
            </a:cxnLst>
            <a:rect l="l" t="t" r="r" b="b"/>
            <a:pathLst>
              <a:path w="4518196" h="4361587">
                <a:moveTo>
                  <a:pt x="0" y="0"/>
                </a:moveTo>
                <a:lnTo>
                  <a:pt x="4518196" y="0"/>
                </a:lnTo>
                <a:lnTo>
                  <a:pt x="4518196" y="4361587"/>
                </a:lnTo>
                <a:lnTo>
                  <a:pt x="0" y="436158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655427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7">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60971AD-AD53-E9B1-58ED-A1D0ED81A164}"/>
              </a:ext>
            </a:extLst>
          </p:cNvPr>
          <p:cNvSpPr>
            <a:spLocks noGrp="1"/>
          </p:cNvSpPr>
          <p:nvPr>
            <p:ph type="pic" sz="quarter" idx="16" hasCustomPrompt="1"/>
          </p:nvPr>
        </p:nvSpPr>
        <p:spPr>
          <a:xfrm>
            <a:off x="0" y="2"/>
            <a:ext cx="9144000" cy="3857625"/>
          </a:xfrm>
          <a:custGeom>
            <a:avLst/>
            <a:gdLst>
              <a:gd name="connsiteX0" fmla="*/ 0 w 9144000"/>
              <a:gd name="connsiteY0" fmla="*/ 0 h 3857625"/>
              <a:gd name="connsiteX1" fmla="*/ 9144000 w 9144000"/>
              <a:gd name="connsiteY1" fmla="*/ 0 h 3857625"/>
              <a:gd name="connsiteX2" fmla="*/ 9144000 w 9144000"/>
              <a:gd name="connsiteY2" fmla="*/ 3857625 h 3857625"/>
              <a:gd name="connsiteX3" fmla="*/ 0 w 9144000"/>
              <a:gd name="connsiteY3" fmla="*/ 3857625 h 3857625"/>
            </a:gdLst>
            <a:ahLst/>
            <a:cxnLst>
              <a:cxn ang="0">
                <a:pos x="connsiteX0" y="connsiteY0"/>
              </a:cxn>
              <a:cxn ang="0">
                <a:pos x="connsiteX1" y="connsiteY1"/>
              </a:cxn>
              <a:cxn ang="0">
                <a:pos x="connsiteX2" y="connsiteY2"/>
              </a:cxn>
              <a:cxn ang="0">
                <a:pos x="connsiteX3" y="connsiteY3"/>
              </a:cxn>
            </a:cxnLst>
            <a:rect l="l" t="t" r="r" b="b"/>
            <a:pathLst>
              <a:path w="9144000" h="3857625">
                <a:moveTo>
                  <a:pt x="0" y="0"/>
                </a:moveTo>
                <a:lnTo>
                  <a:pt x="9144000" y="0"/>
                </a:lnTo>
                <a:lnTo>
                  <a:pt x="9144000" y="3857625"/>
                </a:lnTo>
                <a:lnTo>
                  <a:pt x="0" y="385762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474592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8">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C98E53A9-898B-E203-18C6-4D063503D0C0}"/>
              </a:ext>
            </a:extLst>
          </p:cNvPr>
          <p:cNvSpPr>
            <a:spLocks noGrp="1"/>
          </p:cNvSpPr>
          <p:nvPr>
            <p:ph type="pic" sz="quarter" idx="17" hasCustomPrompt="1"/>
          </p:nvPr>
        </p:nvSpPr>
        <p:spPr>
          <a:xfrm>
            <a:off x="6781557"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CCB5B63F-46E0-DD80-D343-6037789F2AC8}"/>
              </a:ext>
            </a:extLst>
          </p:cNvPr>
          <p:cNvSpPr>
            <a:spLocks noGrp="1"/>
          </p:cNvSpPr>
          <p:nvPr>
            <p:ph type="pic" sz="quarter" idx="18" hasCustomPrompt="1"/>
          </p:nvPr>
        </p:nvSpPr>
        <p:spPr>
          <a:xfrm>
            <a:off x="4662004"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E2131906-B43D-D5E0-3DC7-363EE9797E4F}"/>
              </a:ext>
            </a:extLst>
          </p:cNvPr>
          <p:cNvSpPr>
            <a:spLocks noGrp="1"/>
          </p:cNvSpPr>
          <p:nvPr>
            <p:ph type="pic" sz="quarter" idx="19" hasCustomPrompt="1"/>
          </p:nvPr>
        </p:nvSpPr>
        <p:spPr>
          <a:xfrm>
            <a:off x="2542451"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24C52666-D072-852E-DB4E-B3A79C7F3A6E}"/>
              </a:ext>
            </a:extLst>
          </p:cNvPr>
          <p:cNvSpPr>
            <a:spLocks noGrp="1"/>
          </p:cNvSpPr>
          <p:nvPr>
            <p:ph type="pic" sz="quarter" idx="20" hasCustomPrompt="1"/>
          </p:nvPr>
        </p:nvSpPr>
        <p:spPr>
          <a:xfrm>
            <a:off x="422898"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157165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F032CEA-266D-80AA-9993-2408067263E6}"/>
              </a:ext>
            </a:extLst>
          </p:cNvPr>
          <p:cNvSpPr>
            <a:spLocks noGrp="1"/>
          </p:cNvSpPr>
          <p:nvPr>
            <p:ph type="pic" sz="quarter" idx="16" hasCustomPrompt="1"/>
          </p:nvPr>
        </p:nvSpPr>
        <p:spPr>
          <a:xfrm>
            <a:off x="4899659" y="406090"/>
            <a:ext cx="3955608" cy="4379270"/>
          </a:xfrm>
          <a:custGeom>
            <a:avLst/>
            <a:gdLst>
              <a:gd name="connsiteX0" fmla="*/ 0 w 3955608"/>
              <a:gd name="connsiteY0" fmla="*/ 0 h 4379270"/>
              <a:gd name="connsiteX1" fmla="*/ 3955608 w 3955608"/>
              <a:gd name="connsiteY1" fmla="*/ 0 h 4379270"/>
              <a:gd name="connsiteX2" fmla="*/ 3955608 w 3955608"/>
              <a:gd name="connsiteY2" fmla="*/ 4379270 h 4379270"/>
              <a:gd name="connsiteX3" fmla="*/ 0 w 3955608"/>
              <a:gd name="connsiteY3" fmla="*/ 4379270 h 4379270"/>
            </a:gdLst>
            <a:ahLst/>
            <a:cxnLst>
              <a:cxn ang="0">
                <a:pos x="connsiteX0" y="connsiteY0"/>
              </a:cxn>
              <a:cxn ang="0">
                <a:pos x="connsiteX1" y="connsiteY1"/>
              </a:cxn>
              <a:cxn ang="0">
                <a:pos x="connsiteX2" y="connsiteY2"/>
              </a:cxn>
              <a:cxn ang="0">
                <a:pos x="connsiteX3" y="connsiteY3"/>
              </a:cxn>
            </a:cxnLst>
            <a:rect l="l" t="t" r="r" b="b"/>
            <a:pathLst>
              <a:path w="3955608" h="4379270">
                <a:moveTo>
                  <a:pt x="0" y="0"/>
                </a:moveTo>
                <a:lnTo>
                  <a:pt x="3955608" y="0"/>
                </a:lnTo>
                <a:lnTo>
                  <a:pt x="3955608" y="4379270"/>
                </a:lnTo>
                <a:lnTo>
                  <a:pt x="0" y="437927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051166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D6E038D2-99C7-80FB-09FA-A28CFBB4673B}"/>
              </a:ext>
            </a:extLst>
          </p:cNvPr>
          <p:cNvSpPr>
            <a:spLocks noGrp="1"/>
          </p:cNvSpPr>
          <p:nvPr>
            <p:ph type="pic" sz="quarter" idx="16" hasCustomPrompt="1"/>
          </p:nvPr>
        </p:nvSpPr>
        <p:spPr>
          <a:xfrm>
            <a:off x="710531" y="2186308"/>
            <a:ext cx="3272507" cy="2356010"/>
          </a:xfrm>
          <a:custGeom>
            <a:avLst/>
            <a:gdLst>
              <a:gd name="connsiteX0" fmla="*/ 0 w 3272507"/>
              <a:gd name="connsiteY0" fmla="*/ 0 h 2356010"/>
              <a:gd name="connsiteX1" fmla="*/ 3272507 w 3272507"/>
              <a:gd name="connsiteY1" fmla="*/ 0 h 2356010"/>
              <a:gd name="connsiteX2" fmla="*/ 3272507 w 3272507"/>
              <a:gd name="connsiteY2" fmla="*/ 2356010 h 2356010"/>
              <a:gd name="connsiteX3" fmla="*/ 0 w 3272507"/>
              <a:gd name="connsiteY3" fmla="*/ 2356010 h 2356010"/>
            </a:gdLst>
            <a:ahLst/>
            <a:cxnLst>
              <a:cxn ang="0">
                <a:pos x="connsiteX0" y="connsiteY0"/>
              </a:cxn>
              <a:cxn ang="0">
                <a:pos x="connsiteX1" y="connsiteY1"/>
              </a:cxn>
              <a:cxn ang="0">
                <a:pos x="connsiteX2" y="connsiteY2"/>
              </a:cxn>
              <a:cxn ang="0">
                <a:pos x="connsiteX3" y="connsiteY3"/>
              </a:cxn>
            </a:cxnLst>
            <a:rect l="l" t="t" r="r" b="b"/>
            <a:pathLst>
              <a:path w="3272507" h="2356010">
                <a:moveTo>
                  <a:pt x="0" y="0"/>
                </a:moveTo>
                <a:lnTo>
                  <a:pt x="3272507" y="0"/>
                </a:lnTo>
                <a:lnTo>
                  <a:pt x="3272507" y="2356010"/>
                </a:lnTo>
                <a:lnTo>
                  <a:pt x="0" y="235601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266973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91DCD386-B9B7-295A-5FDD-9631BCB5010B}"/>
              </a:ext>
            </a:extLst>
          </p:cNvPr>
          <p:cNvSpPr>
            <a:spLocks noGrp="1"/>
          </p:cNvSpPr>
          <p:nvPr>
            <p:ph type="pic" sz="quarter" idx="14" hasCustomPrompt="1"/>
          </p:nvPr>
        </p:nvSpPr>
        <p:spPr>
          <a:xfrm>
            <a:off x="4246758" y="323527"/>
            <a:ext cx="3903758" cy="4496446"/>
          </a:xfrm>
          <a:custGeom>
            <a:avLst/>
            <a:gdLst>
              <a:gd name="connsiteX0" fmla="*/ 1951879 w 3903758"/>
              <a:gd name="connsiteY0" fmla="*/ 0 h 4496446"/>
              <a:gd name="connsiteX1" fmla="*/ 2927819 w 3903758"/>
              <a:gd name="connsiteY1" fmla="*/ 559652 h 4496446"/>
              <a:gd name="connsiteX2" fmla="*/ 3900980 w 3903758"/>
              <a:gd name="connsiteY2" fmla="*/ 1124111 h 4496446"/>
              <a:gd name="connsiteX3" fmla="*/ 3903758 w 3903758"/>
              <a:gd name="connsiteY3" fmla="*/ 2248223 h 4496446"/>
              <a:gd name="connsiteX4" fmla="*/ 3900980 w 3903758"/>
              <a:gd name="connsiteY4" fmla="*/ 3372335 h 4496446"/>
              <a:gd name="connsiteX5" fmla="*/ 2927819 w 3903758"/>
              <a:gd name="connsiteY5" fmla="*/ 3936794 h 4496446"/>
              <a:gd name="connsiteX6" fmla="*/ 1951879 w 3903758"/>
              <a:gd name="connsiteY6" fmla="*/ 4496446 h 4496446"/>
              <a:gd name="connsiteX7" fmla="*/ 975940 w 3903758"/>
              <a:gd name="connsiteY7" fmla="*/ 3936794 h 4496446"/>
              <a:gd name="connsiteX8" fmla="*/ 2779 w 3903758"/>
              <a:gd name="connsiteY8" fmla="*/ 3372335 h 4496446"/>
              <a:gd name="connsiteX9" fmla="*/ 0 w 3903758"/>
              <a:gd name="connsiteY9" fmla="*/ 2248223 h 4496446"/>
              <a:gd name="connsiteX10" fmla="*/ 2779 w 3903758"/>
              <a:gd name="connsiteY10" fmla="*/ 1124111 h 4496446"/>
              <a:gd name="connsiteX11" fmla="*/ 975940 w 3903758"/>
              <a:gd name="connsiteY11" fmla="*/ 559652 h 449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3758" h="4496446">
                <a:moveTo>
                  <a:pt x="1951879" y="0"/>
                </a:moveTo>
                <a:lnTo>
                  <a:pt x="2927819" y="559652"/>
                </a:lnTo>
                <a:lnTo>
                  <a:pt x="3900980" y="1124111"/>
                </a:lnTo>
                <a:lnTo>
                  <a:pt x="3903758" y="2248223"/>
                </a:lnTo>
                <a:lnTo>
                  <a:pt x="3900980" y="3372335"/>
                </a:lnTo>
                <a:lnTo>
                  <a:pt x="2927819" y="3936794"/>
                </a:lnTo>
                <a:lnTo>
                  <a:pt x="1951879" y="4496446"/>
                </a:lnTo>
                <a:lnTo>
                  <a:pt x="975940" y="3936794"/>
                </a:lnTo>
                <a:lnTo>
                  <a:pt x="2779" y="3372335"/>
                </a:lnTo>
                <a:lnTo>
                  <a:pt x="0" y="2248223"/>
                </a:lnTo>
                <a:lnTo>
                  <a:pt x="2779" y="1124111"/>
                </a:lnTo>
                <a:lnTo>
                  <a:pt x="975940" y="55965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2794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AFF14E69-68B1-FB8B-D98C-813EFD572661}"/>
              </a:ext>
            </a:extLst>
          </p:cNvPr>
          <p:cNvSpPr>
            <a:spLocks noGrp="1"/>
          </p:cNvSpPr>
          <p:nvPr>
            <p:ph type="pic" sz="quarter" idx="15" hasCustomPrompt="1"/>
          </p:nvPr>
        </p:nvSpPr>
        <p:spPr>
          <a:xfrm>
            <a:off x="4722242" y="0"/>
            <a:ext cx="4421758" cy="5143500"/>
          </a:xfrm>
          <a:custGeom>
            <a:avLst/>
            <a:gdLst>
              <a:gd name="connsiteX0" fmla="*/ 2102640 w 4421758"/>
              <a:gd name="connsiteY0" fmla="*/ 0 h 5143500"/>
              <a:gd name="connsiteX1" fmla="*/ 2620907 w 4421758"/>
              <a:gd name="connsiteY1" fmla="*/ 0 h 5143500"/>
              <a:gd name="connsiteX2" fmla="*/ 3542661 w 4421758"/>
              <a:gd name="connsiteY2" fmla="*/ 528579 h 5143500"/>
              <a:gd name="connsiteX3" fmla="*/ 4421758 w 4421758"/>
              <a:gd name="connsiteY3" fmla="*/ 1038478 h 5143500"/>
              <a:gd name="connsiteX4" fmla="*/ 4421758 w 4421758"/>
              <a:gd name="connsiteY4" fmla="*/ 4105022 h 5143500"/>
              <a:gd name="connsiteX5" fmla="*/ 3542661 w 4421758"/>
              <a:gd name="connsiteY5" fmla="*/ 4614921 h 5143500"/>
              <a:gd name="connsiteX6" fmla="*/ 2620907 w 4421758"/>
              <a:gd name="connsiteY6" fmla="*/ 5143500 h 5143500"/>
              <a:gd name="connsiteX7" fmla="*/ 2102641 w 4421758"/>
              <a:gd name="connsiteY7" fmla="*/ 5143500 h 5143500"/>
              <a:gd name="connsiteX8" fmla="*/ 1180888 w 4421758"/>
              <a:gd name="connsiteY8" fmla="*/ 4614921 h 5143500"/>
              <a:gd name="connsiteX9" fmla="*/ 3363 w 4421758"/>
              <a:gd name="connsiteY9" fmla="*/ 3931926 h 5143500"/>
              <a:gd name="connsiteX10" fmla="*/ 0 w 4421758"/>
              <a:gd name="connsiteY10" fmla="*/ 2571750 h 5143500"/>
              <a:gd name="connsiteX11" fmla="*/ 3363 w 4421758"/>
              <a:gd name="connsiteY11" fmla="*/ 1211575 h 5143500"/>
              <a:gd name="connsiteX12" fmla="*/ 1180888 w 4421758"/>
              <a:gd name="connsiteY12" fmla="*/ 528579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21758" h="5143500">
                <a:moveTo>
                  <a:pt x="2102640" y="0"/>
                </a:moveTo>
                <a:lnTo>
                  <a:pt x="2620907" y="0"/>
                </a:lnTo>
                <a:lnTo>
                  <a:pt x="3542661" y="528579"/>
                </a:lnTo>
                <a:lnTo>
                  <a:pt x="4421758" y="1038478"/>
                </a:lnTo>
                <a:lnTo>
                  <a:pt x="4421758" y="4105022"/>
                </a:lnTo>
                <a:lnTo>
                  <a:pt x="3542661" y="4614921"/>
                </a:lnTo>
                <a:lnTo>
                  <a:pt x="2620907" y="5143500"/>
                </a:lnTo>
                <a:lnTo>
                  <a:pt x="2102641" y="5143500"/>
                </a:lnTo>
                <a:lnTo>
                  <a:pt x="1180888" y="4614921"/>
                </a:lnTo>
                <a:lnTo>
                  <a:pt x="3363" y="3931926"/>
                </a:lnTo>
                <a:lnTo>
                  <a:pt x="0" y="2571750"/>
                </a:lnTo>
                <a:lnTo>
                  <a:pt x="3363" y="1211575"/>
                </a:lnTo>
                <a:lnTo>
                  <a:pt x="1180888" y="52857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380637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63279009-CCA2-CB10-22DB-D1B75761A2ED}"/>
              </a:ext>
            </a:extLst>
          </p:cNvPr>
          <p:cNvSpPr>
            <a:spLocks noGrp="1"/>
          </p:cNvSpPr>
          <p:nvPr>
            <p:ph type="pic" sz="quarter" idx="17" hasCustomPrompt="1"/>
          </p:nvPr>
        </p:nvSpPr>
        <p:spPr>
          <a:xfrm>
            <a:off x="5313840" y="0"/>
            <a:ext cx="3830159" cy="5143500"/>
          </a:xfrm>
          <a:custGeom>
            <a:avLst/>
            <a:gdLst>
              <a:gd name="connsiteX0" fmla="*/ 0 w 3755231"/>
              <a:gd name="connsiteY0" fmla="*/ 0 h 5143500"/>
              <a:gd name="connsiteX1" fmla="*/ 3755231 w 3755231"/>
              <a:gd name="connsiteY1" fmla="*/ 0 h 5143500"/>
              <a:gd name="connsiteX2" fmla="*/ 3755231 w 3755231"/>
              <a:gd name="connsiteY2" fmla="*/ 5143500 h 5143500"/>
              <a:gd name="connsiteX3" fmla="*/ 0 w 375523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755231" h="5143500">
                <a:moveTo>
                  <a:pt x="0" y="0"/>
                </a:moveTo>
                <a:lnTo>
                  <a:pt x="3755231" y="0"/>
                </a:lnTo>
                <a:lnTo>
                  <a:pt x="3755231"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183378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3">
    <p:spTree>
      <p:nvGrpSpPr>
        <p:cNvPr id="1" name=""/>
        <p:cNvGrpSpPr/>
        <p:nvPr/>
      </p:nvGrpSpPr>
      <p:grpSpPr>
        <a:xfrm>
          <a:off x="0" y="0"/>
          <a:ext cx="0" cy="0"/>
          <a:chOff x="0" y="0"/>
          <a:chExt cx="0" cy="0"/>
        </a:xfrm>
      </p:grpSpPr>
      <p:sp>
        <p:nvSpPr>
          <p:cNvPr id="4" name="Espaço Reservado para Imagem 2">
            <a:extLst>
              <a:ext uri="{FF2B5EF4-FFF2-40B4-BE49-F238E27FC236}">
                <a16:creationId xmlns:a16="http://schemas.microsoft.com/office/drawing/2014/main" id="{D6E038D2-99C7-80FB-09FA-A28CFBB4673B}"/>
              </a:ext>
            </a:extLst>
          </p:cNvPr>
          <p:cNvSpPr>
            <a:spLocks noGrp="1"/>
          </p:cNvSpPr>
          <p:nvPr>
            <p:ph type="pic" sz="quarter" idx="16" hasCustomPrompt="1"/>
          </p:nvPr>
        </p:nvSpPr>
        <p:spPr>
          <a:xfrm>
            <a:off x="796236" y="2235569"/>
            <a:ext cx="4185339" cy="2094458"/>
          </a:xfrm>
          <a:custGeom>
            <a:avLst/>
            <a:gdLst>
              <a:gd name="connsiteX0" fmla="*/ 0 w 3272507"/>
              <a:gd name="connsiteY0" fmla="*/ 0 h 2356010"/>
              <a:gd name="connsiteX1" fmla="*/ 3272507 w 3272507"/>
              <a:gd name="connsiteY1" fmla="*/ 0 h 2356010"/>
              <a:gd name="connsiteX2" fmla="*/ 3272507 w 3272507"/>
              <a:gd name="connsiteY2" fmla="*/ 2356010 h 2356010"/>
              <a:gd name="connsiteX3" fmla="*/ 0 w 3272507"/>
              <a:gd name="connsiteY3" fmla="*/ 2356010 h 2356010"/>
            </a:gdLst>
            <a:ahLst/>
            <a:cxnLst>
              <a:cxn ang="0">
                <a:pos x="connsiteX0" y="connsiteY0"/>
              </a:cxn>
              <a:cxn ang="0">
                <a:pos x="connsiteX1" y="connsiteY1"/>
              </a:cxn>
              <a:cxn ang="0">
                <a:pos x="connsiteX2" y="connsiteY2"/>
              </a:cxn>
              <a:cxn ang="0">
                <a:pos x="connsiteX3" y="connsiteY3"/>
              </a:cxn>
            </a:cxnLst>
            <a:rect l="l" t="t" r="r" b="b"/>
            <a:pathLst>
              <a:path w="3272507" h="2356010">
                <a:moveTo>
                  <a:pt x="0" y="0"/>
                </a:moveTo>
                <a:lnTo>
                  <a:pt x="3272507" y="0"/>
                </a:lnTo>
                <a:lnTo>
                  <a:pt x="3272507" y="2356010"/>
                </a:lnTo>
                <a:lnTo>
                  <a:pt x="0" y="235601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85167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4">
    <p:spTree>
      <p:nvGrpSpPr>
        <p:cNvPr id="1" name=""/>
        <p:cNvGrpSpPr/>
        <p:nvPr/>
      </p:nvGrpSpPr>
      <p:grpSpPr>
        <a:xfrm>
          <a:off x="0" y="0"/>
          <a:ext cx="0" cy="0"/>
          <a:chOff x="0" y="0"/>
          <a:chExt cx="0" cy="0"/>
        </a:xfrm>
      </p:grpSpPr>
      <p:sp>
        <p:nvSpPr>
          <p:cNvPr id="3" name="Espaço Reservado para Imagem 6">
            <a:extLst>
              <a:ext uri="{FF2B5EF4-FFF2-40B4-BE49-F238E27FC236}">
                <a16:creationId xmlns:a16="http://schemas.microsoft.com/office/drawing/2014/main" id="{FB3FC1FF-F3A6-E823-8C07-D9E2C9DCEBED}"/>
              </a:ext>
            </a:extLst>
          </p:cNvPr>
          <p:cNvSpPr>
            <a:spLocks noGrp="1"/>
          </p:cNvSpPr>
          <p:nvPr>
            <p:ph type="pic" sz="quarter" idx="18" hasCustomPrompt="1"/>
          </p:nvPr>
        </p:nvSpPr>
        <p:spPr>
          <a:xfrm>
            <a:off x="4902033" y="1970132"/>
            <a:ext cx="3090190" cy="1829656"/>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4" name="Espaço Reservado para Imagem 2">
            <a:extLst>
              <a:ext uri="{FF2B5EF4-FFF2-40B4-BE49-F238E27FC236}">
                <a16:creationId xmlns:a16="http://schemas.microsoft.com/office/drawing/2014/main" id="{1F5C64DE-2256-C661-C9DC-3712A9D8DA7A}"/>
              </a:ext>
            </a:extLst>
          </p:cNvPr>
          <p:cNvSpPr>
            <a:spLocks noGrp="1"/>
          </p:cNvSpPr>
          <p:nvPr>
            <p:ph type="pic" sz="quarter" idx="11" hasCustomPrompt="1"/>
          </p:nvPr>
        </p:nvSpPr>
        <p:spPr>
          <a:xfrm>
            <a:off x="1151778" y="1970132"/>
            <a:ext cx="3090190" cy="1829656"/>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81614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
    <p:spTree>
      <p:nvGrpSpPr>
        <p:cNvPr id="1" name=""/>
        <p:cNvGrpSpPr/>
        <p:nvPr/>
      </p:nvGrpSpPr>
      <p:grpSpPr>
        <a:xfrm>
          <a:off x="0" y="0"/>
          <a:ext cx="0" cy="0"/>
          <a:chOff x="0" y="0"/>
          <a:chExt cx="0" cy="0"/>
        </a:xfrm>
      </p:grpSpPr>
      <p:sp>
        <p:nvSpPr>
          <p:cNvPr id="12" name="Espaço Reservado para Imagem 11">
            <a:extLst>
              <a:ext uri="{FF2B5EF4-FFF2-40B4-BE49-F238E27FC236}">
                <a16:creationId xmlns:a16="http://schemas.microsoft.com/office/drawing/2014/main" id="{56A103E3-7720-FE4D-E944-D8AC060A8008}"/>
              </a:ext>
            </a:extLst>
          </p:cNvPr>
          <p:cNvSpPr>
            <a:spLocks noGrp="1"/>
          </p:cNvSpPr>
          <p:nvPr>
            <p:ph type="pic" sz="quarter" idx="19" hasCustomPrompt="1"/>
          </p:nvPr>
        </p:nvSpPr>
        <p:spPr>
          <a:xfrm>
            <a:off x="4856137" y="2143073"/>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3" name="Espaço Reservado para Imagem 12">
            <a:extLst>
              <a:ext uri="{FF2B5EF4-FFF2-40B4-BE49-F238E27FC236}">
                <a16:creationId xmlns:a16="http://schemas.microsoft.com/office/drawing/2014/main" id="{EF3910DF-984F-6235-2F73-EFEF464308DD}"/>
              </a:ext>
            </a:extLst>
          </p:cNvPr>
          <p:cNvSpPr>
            <a:spLocks noGrp="1"/>
          </p:cNvSpPr>
          <p:nvPr>
            <p:ph type="pic" sz="quarter" idx="20" hasCustomPrompt="1"/>
          </p:nvPr>
        </p:nvSpPr>
        <p:spPr>
          <a:xfrm>
            <a:off x="6964813" y="2143072"/>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FC26B194-3721-4CF3-0976-A46ADD5C46A9}"/>
              </a:ext>
            </a:extLst>
          </p:cNvPr>
          <p:cNvSpPr>
            <a:spLocks noGrp="1"/>
          </p:cNvSpPr>
          <p:nvPr>
            <p:ph type="pic" sz="quarter" idx="18" hasCustomPrompt="1"/>
          </p:nvPr>
        </p:nvSpPr>
        <p:spPr>
          <a:xfrm>
            <a:off x="2747461" y="2143073"/>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908440F5-10E9-66B3-0292-BDDE71C491E2}"/>
              </a:ext>
            </a:extLst>
          </p:cNvPr>
          <p:cNvSpPr>
            <a:spLocks noGrp="1"/>
          </p:cNvSpPr>
          <p:nvPr>
            <p:ph type="pic" sz="quarter" idx="11" hasCustomPrompt="1"/>
          </p:nvPr>
        </p:nvSpPr>
        <p:spPr>
          <a:xfrm>
            <a:off x="638785" y="2143075"/>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0940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6">
    <p:spTree>
      <p:nvGrpSpPr>
        <p:cNvPr id="1" name=""/>
        <p:cNvGrpSpPr/>
        <p:nvPr/>
      </p:nvGrpSpPr>
      <p:grpSpPr>
        <a:xfrm>
          <a:off x="0" y="0"/>
          <a:ext cx="0" cy="0"/>
          <a:chOff x="0" y="0"/>
          <a:chExt cx="0" cy="0"/>
        </a:xfrm>
      </p:grpSpPr>
      <p:sp>
        <p:nvSpPr>
          <p:cNvPr id="7" name="Espaço Reservado para Imagem 12">
            <a:extLst>
              <a:ext uri="{FF2B5EF4-FFF2-40B4-BE49-F238E27FC236}">
                <a16:creationId xmlns:a16="http://schemas.microsoft.com/office/drawing/2014/main" id="{EF3910DF-984F-6235-2F73-EFEF464308DD}"/>
              </a:ext>
            </a:extLst>
          </p:cNvPr>
          <p:cNvSpPr>
            <a:spLocks noGrp="1"/>
          </p:cNvSpPr>
          <p:nvPr>
            <p:ph type="pic" sz="quarter" idx="20" hasCustomPrompt="1"/>
          </p:nvPr>
        </p:nvSpPr>
        <p:spPr>
          <a:xfrm>
            <a:off x="6173680"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10">
            <a:extLst>
              <a:ext uri="{FF2B5EF4-FFF2-40B4-BE49-F238E27FC236}">
                <a16:creationId xmlns:a16="http://schemas.microsoft.com/office/drawing/2014/main" id="{FC26B194-3721-4CF3-0976-A46ADD5C46A9}"/>
              </a:ext>
            </a:extLst>
          </p:cNvPr>
          <p:cNvSpPr>
            <a:spLocks noGrp="1"/>
          </p:cNvSpPr>
          <p:nvPr>
            <p:ph type="pic" sz="quarter" idx="18" hasCustomPrompt="1"/>
          </p:nvPr>
        </p:nvSpPr>
        <p:spPr>
          <a:xfrm>
            <a:off x="3601930"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9">
            <a:extLst>
              <a:ext uri="{FF2B5EF4-FFF2-40B4-BE49-F238E27FC236}">
                <a16:creationId xmlns:a16="http://schemas.microsoft.com/office/drawing/2014/main" id="{908440F5-10E9-66B3-0292-BDDE71C491E2}"/>
              </a:ext>
            </a:extLst>
          </p:cNvPr>
          <p:cNvSpPr>
            <a:spLocks noGrp="1"/>
          </p:cNvSpPr>
          <p:nvPr>
            <p:ph type="pic" sz="quarter" idx="11" hasCustomPrompt="1"/>
          </p:nvPr>
        </p:nvSpPr>
        <p:spPr>
          <a:xfrm>
            <a:off x="1030180"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83405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30" name="Rectangle: Rounded Corners 4">
            <a:extLst>
              <a:ext uri="{FF2B5EF4-FFF2-40B4-BE49-F238E27FC236}">
                <a16:creationId xmlns:a16="http://schemas.microsoft.com/office/drawing/2014/main" id="{20BD7360-B8BC-F285-68C1-E9FD04DE3D6B}"/>
              </a:ext>
            </a:extLst>
          </p:cNvPr>
          <p:cNvSpPr/>
          <p:nvPr userDrawn="1"/>
        </p:nvSpPr>
        <p:spPr>
          <a:xfrm>
            <a:off x="4682178" y="1943302"/>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0" name="Rectangle: Rounded Corners 4">
            <a:extLst>
              <a:ext uri="{FF2B5EF4-FFF2-40B4-BE49-F238E27FC236}">
                <a16:creationId xmlns:a16="http://schemas.microsoft.com/office/drawing/2014/main" id="{EED16789-ACB1-6280-31DC-1E5A49400ED2}"/>
              </a:ext>
            </a:extLst>
          </p:cNvPr>
          <p:cNvSpPr/>
          <p:nvPr userDrawn="1"/>
        </p:nvSpPr>
        <p:spPr>
          <a:xfrm>
            <a:off x="996051" y="1925744"/>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 name="Espaço Reservado para Imagem 1">
            <a:extLst>
              <a:ext uri="{FF2B5EF4-FFF2-40B4-BE49-F238E27FC236}">
                <a16:creationId xmlns:a16="http://schemas.microsoft.com/office/drawing/2014/main" id="{B9F45E88-DA77-BBA3-3718-C941F6A37F51}"/>
              </a:ext>
            </a:extLst>
          </p:cNvPr>
          <p:cNvSpPr>
            <a:spLocks noGrp="1"/>
          </p:cNvSpPr>
          <p:nvPr>
            <p:ph type="pic" sz="quarter" idx="16" hasCustomPrompt="1"/>
          </p:nvPr>
        </p:nvSpPr>
        <p:spPr>
          <a:xfrm>
            <a:off x="4672607" y="1943302"/>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766BF1AC-2AF7-708E-F298-F10D4EF6B202}"/>
              </a:ext>
            </a:extLst>
          </p:cNvPr>
          <p:cNvSpPr>
            <a:spLocks noGrp="1"/>
          </p:cNvSpPr>
          <p:nvPr>
            <p:ph type="pic" sz="quarter" idx="18" hasCustomPrompt="1"/>
          </p:nvPr>
        </p:nvSpPr>
        <p:spPr>
          <a:xfrm>
            <a:off x="996051" y="1925744"/>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64345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8">
    <p:spTree>
      <p:nvGrpSpPr>
        <p:cNvPr id="1" name=""/>
        <p:cNvGrpSpPr/>
        <p:nvPr/>
      </p:nvGrpSpPr>
      <p:grpSpPr>
        <a:xfrm>
          <a:off x="0" y="0"/>
          <a:ext cx="0" cy="0"/>
          <a:chOff x="0" y="0"/>
          <a:chExt cx="0" cy="0"/>
        </a:xfrm>
      </p:grpSpPr>
      <p:sp>
        <p:nvSpPr>
          <p:cNvPr id="19" name="Rectangle: Rounded Corners 4">
            <a:extLst>
              <a:ext uri="{FF2B5EF4-FFF2-40B4-BE49-F238E27FC236}">
                <a16:creationId xmlns:a16="http://schemas.microsoft.com/office/drawing/2014/main" id="{906B8B81-2244-3F0D-993E-ED1465AC539F}"/>
              </a:ext>
            </a:extLst>
          </p:cNvPr>
          <p:cNvSpPr/>
          <p:nvPr userDrawn="1"/>
        </p:nvSpPr>
        <p:spPr>
          <a:xfrm>
            <a:off x="4663127" y="483122"/>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1" name="Rectangle: Rounded Corners 4">
            <a:extLst>
              <a:ext uri="{FF2B5EF4-FFF2-40B4-BE49-F238E27FC236}">
                <a16:creationId xmlns:a16="http://schemas.microsoft.com/office/drawing/2014/main" id="{B7D501DD-81EF-0304-D801-753F4D667914}"/>
              </a:ext>
            </a:extLst>
          </p:cNvPr>
          <p:cNvSpPr/>
          <p:nvPr userDrawn="1"/>
        </p:nvSpPr>
        <p:spPr>
          <a:xfrm>
            <a:off x="4663127" y="2676625"/>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2" name="Rectangle: Rounded Corners 4">
            <a:extLst>
              <a:ext uri="{FF2B5EF4-FFF2-40B4-BE49-F238E27FC236}">
                <a16:creationId xmlns:a16="http://schemas.microsoft.com/office/drawing/2014/main" id="{98185B28-FC1C-9AD5-698A-E1A2185AE4E6}"/>
              </a:ext>
            </a:extLst>
          </p:cNvPr>
          <p:cNvSpPr/>
          <p:nvPr userDrawn="1"/>
        </p:nvSpPr>
        <p:spPr>
          <a:xfrm>
            <a:off x="1005526" y="2676625"/>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8" name="Rectangle: Rounded Corners 4">
            <a:extLst>
              <a:ext uri="{FF2B5EF4-FFF2-40B4-BE49-F238E27FC236}">
                <a16:creationId xmlns:a16="http://schemas.microsoft.com/office/drawing/2014/main" id="{4329C61C-1D5C-F5AE-B956-6DF4A22FD759}"/>
              </a:ext>
            </a:extLst>
          </p:cNvPr>
          <p:cNvSpPr/>
          <p:nvPr userDrawn="1"/>
        </p:nvSpPr>
        <p:spPr>
          <a:xfrm>
            <a:off x="1005527" y="483124"/>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3" name="Espaço Reservado para Imagem 2">
            <a:extLst>
              <a:ext uri="{FF2B5EF4-FFF2-40B4-BE49-F238E27FC236}">
                <a16:creationId xmlns:a16="http://schemas.microsoft.com/office/drawing/2014/main" id="{BA84E28A-8306-7C7A-E9D6-7460532F89D2}"/>
              </a:ext>
            </a:extLst>
          </p:cNvPr>
          <p:cNvSpPr>
            <a:spLocks noGrp="1"/>
          </p:cNvSpPr>
          <p:nvPr>
            <p:ph type="pic" sz="quarter" idx="18" hasCustomPrompt="1"/>
          </p:nvPr>
        </p:nvSpPr>
        <p:spPr>
          <a:xfrm>
            <a:off x="1005528" y="483124"/>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4" name="Espaço Reservado para Imagem 3">
            <a:extLst>
              <a:ext uri="{FF2B5EF4-FFF2-40B4-BE49-F238E27FC236}">
                <a16:creationId xmlns:a16="http://schemas.microsoft.com/office/drawing/2014/main" id="{91D7AA0C-4579-7821-127D-DEB7018D71D7}"/>
              </a:ext>
            </a:extLst>
          </p:cNvPr>
          <p:cNvSpPr>
            <a:spLocks noGrp="1"/>
          </p:cNvSpPr>
          <p:nvPr>
            <p:ph type="pic" sz="quarter" idx="19" hasCustomPrompt="1"/>
          </p:nvPr>
        </p:nvSpPr>
        <p:spPr>
          <a:xfrm>
            <a:off x="1005528" y="2676625"/>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D4FB383D-624A-02F5-AD81-C40C2B7958AD}"/>
              </a:ext>
            </a:extLst>
          </p:cNvPr>
          <p:cNvSpPr>
            <a:spLocks noGrp="1"/>
          </p:cNvSpPr>
          <p:nvPr>
            <p:ph type="pic" sz="quarter" idx="20" hasCustomPrompt="1"/>
          </p:nvPr>
        </p:nvSpPr>
        <p:spPr>
          <a:xfrm>
            <a:off x="4663128" y="483122"/>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511ED38F-7AC1-F5D3-4675-EC0AD539496F}"/>
              </a:ext>
            </a:extLst>
          </p:cNvPr>
          <p:cNvSpPr>
            <a:spLocks noGrp="1"/>
          </p:cNvSpPr>
          <p:nvPr>
            <p:ph type="pic" sz="quarter" idx="21" hasCustomPrompt="1"/>
          </p:nvPr>
        </p:nvSpPr>
        <p:spPr>
          <a:xfrm>
            <a:off x="4663128" y="2676625"/>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929438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BFCA5CD-519B-4604-2E26-9DE0AE9169A7}"/>
              </a:ext>
            </a:extLst>
          </p:cNvPr>
          <p:cNvSpPr>
            <a:spLocks noGrp="1"/>
          </p:cNvSpPr>
          <p:nvPr>
            <p:ph type="pic" sz="quarter" idx="13" hasCustomPrompt="1"/>
          </p:nvPr>
        </p:nvSpPr>
        <p:spPr>
          <a:xfrm>
            <a:off x="1" y="0"/>
            <a:ext cx="9143999"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710225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0">
    <p:spTree>
      <p:nvGrpSpPr>
        <p:cNvPr id="1" name=""/>
        <p:cNvGrpSpPr/>
        <p:nvPr/>
      </p:nvGrpSpPr>
      <p:grpSpPr>
        <a:xfrm>
          <a:off x="0" y="0"/>
          <a:ext cx="0" cy="0"/>
          <a:chOff x="0" y="0"/>
          <a:chExt cx="0" cy="0"/>
        </a:xfrm>
      </p:grpSpPr>
      <p:sp>
        <p:nvSpPr>
          <p:cNvPr id="11" name="Rectangle: Rounded Corners 4">
            <a:extLst>
              <a:ext uri="{FF2B5EF4-FFF2-40B4-BE49-F238E27FC236}">
                <a16:creationId xmlns:a16="http://schemas.microsoft.com/office/drawing/2014/main" id="{44BF7E87-31C3-CEBB-8CE8-D26BFF7C693E}"/>
              </a:ext>
            </a:extLst>
          </p:cNvPr>
          <p:cNvSpPr/>
          <p:nvPr userDrawn="1"/>
        </p:nvSpPr>
        <p:spPr>
          <a:xfrm>
            <a:off x="352172" y="3143314"/>
            <a:ext cx="2860803" cy="1620266"/>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2" name="Rectangle: Rounded Corners 4">
            <a:extLst>
              <a:ext uri="{FF2B5EF4-FFF2-40B4-BE49-F238E27FC236}">
                <a16:creationId xmlns:a16="http://schemas.microsoft.com/office/drawing/2014/main" id="{0AC2FA61-163E-CABC-1880-DFB7FDD37D16}"/>
              </a:ext>
            </a:extLst>
          </p:cNvPr>
          <p:cNvSpPr/>
          <p:nvPr userDrawn="1"/>
        </p:nvSpPr>
        <p:spPr>
          <a:xfrm>
            <a:off x="3364199" y="1623539"/>
            <a:ext cx="5519841" cy="3140041"/>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6" name="Espaço Reservado para Imagem 5">
            <a:extLst>
              <a:ext uri="{FF2B5EF4-FFF2-40B4-BE49-F238E27FC236}">
                <a16:creationId xmlns:a16="http://schemas.microsoft.com/office/drawing/2014/main" id="{6CC5554F-3275-213B-3965-0E3DC831898D}"/>
              </a:ext>
            </a:extLst>
          </p:cNvPr>
          <p:cNvSpPr>
            <a:spLocks noGrp="1"/>
          </p:cNvSpPr>
          <p:nvPr>
            <p:ph type="pic" sz="quarter" idx="14" hasCustomPrompt="1"/>
          </p:nvPr>
        </p:nvSpPr>
        <p:spPr>
          <a:xfrm>
            <a:off x="352172" y="3143314"/>
            <a:ext cx="2860803" cy="1620266"/>
          </a:xfrm>
          <a:custGeom>
            <a:avLst/>
            <a:gdLst>
              <a:gd name="connsiteX0" fmla="*/ 0 w 2860803"/>
              <a:gd name="connsiteY0" fmla="*/ 0 h 1620266"/>
              <a:gd name="connsiteX1" fmla="*/ 2860803 w 2860803"/>
              <a:gd name="connsiteY1" fmla="*/ 0 h 1620266"/>
              <a:gd name="connsiteX2" fmla="*/ 2860803 w 2860803"/>
              <a:gd name="connsiteY2" fmla="*/ 1620266 h 1620266"/>
              <a:gd name="connsiteX3" fmla="*/ 0 w 2860803"/>
              <a:gd name="connsiteY3" fmla="*/ 1620266 h 1620266"/>
            </a:gdLst>
            <a:ahLst/>
            <a:cxnLst>
              <a:cxn ang="0">
                <a:pos x="connsiteX0" y="connsiteY0"/>
              </a:cxn>
              <a:cxn ang="0">
                <a:pos x="connsiteX1" y="connsiteY1"/>
              </a:cxn>
              <a:cxn ang="0">
                <a:pos x="connsiteX2" y="connsiteY2"/>
              </a:cxn>
              <a:cxn ang="0">
                <a:pos x="connsiteX3" y="connsiteY3"/>
              </a:cxn>
            </a:cxnLst>
            <a:rect l="l" t="t" r="r" b="b"/>
            <a:pathLst>
              <a:path w="2860803" h="1620266">
                <a:moveTo>
                  <a:pt x="0" y="0"/>
                </a:moveTo>
                <a:lnTo>
                  <a:pt x="2860803" y="0"/>
                </a:lnTo>
                <a:lnTo>
                  <a:pt x="2860803" y="1620266"/>
                </a:lnTo>
                <a:lnTo>
                  <a:pt x="0" y="162026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E75529CF-7664-3B8D-7B75-D875EF8B9D68}"/>
              </a:ext>
            </a:extLst>
          </p:cNvPr>
          <p:cNvSpPr>
            <a:spLocks noGrp="1"/>
          </p:cNvSpPr>
          <p:nvPr>
            <p:ph type="pic" sz="quarter" idx="13" hasCustomPrompt="1"/>
          </p:nvPr>
        </p:nvSpPr>
        <p:spPr>
          <a:xfrm>
            <a:off x="3364199" y="1623540"/>
            <a:ext cx="5519841" cy="3140041"/>
          </a:xfrm>
          <a:custGeom>
            <a:avLst/>
            <a:gdLst>
              <a:gd name="connsiteX0" fmla="*/ 0 w 5519841"/>
              <a:gd name="connsiteY0" fmla="*/ 0 h 3140041"/>
              <a:gd name="connsiteX1" fmla="*/ 5519841 w 5519841"/>
              <a:gd name="connsiteY1" fmla="*/ 0 h 3140041"/>
              <a:gd name="connsiteX2" fmla="*/ 5519841 w 5519841"/>
              <a:gd name="connsiteY2" fmla="*/ 3140041 h 3140041"/>
              <a:gd name="connsiteX3" fmla="*/ 0 w 5519841"/>
              <a:gd name="connsiteY3" fmla="*/ 3140041 h 3140041"/>
            </a:gdLst>
            <a:ahLst/>
            <a:cxnLst>
              <a:cxn ang="0">
                <a:pos x="connsiteX0" y="connsiteY0"/>
              </a:cxn>
              <a:cxn ang="0">
                <a:pos x="connsiteX1" y="connsiteY1"/>
              </a:cxn>
              <a:cxn ang="0">
                <a:pos x="connsiteX2" y="connsiteY2"/>
              </a:cxn>
              <a:cxn ang="0">
                <a:pos x="connsiteX3" y="connsiteY3"/>
              </a:cxn>
            </a:cxnLst>
            <a:rect l="l" t="t" r="r" b="b"/>
            <a:pathLst>
              <a:path w="5519841" h="3140041">
                <a:moveTo>
                  <a:pt x="0" y="0"/>
                </a:moveTo>
                <a:lnTo>
                  <a:pt x="5519841" y="0"/>
                </a:lnTo>
                <a:lnTo>
                  <a:pt x="5519841" y="3140041"/>
                </a:lnTo>
                <a:lnTo>
                  <a:pt x="0" y="314004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52988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0A4CFBB3-CFA4-858C-3F12-760E780561E3}"/>
              </a:ext>
            </a:extLst>
          </p:cNvPr>
          <p:cNvSpPr>
            <a:spLocks noGrp="1"/>
          </p:cNvSpPr>
          <p:nvPr>
            <p:ph type="pic" sz="quarter" idx="13" hasCustomPrompt="1"/>
          </p:nvPr>
        </p:nvSpPr>
        <p:spPr>
          <a:xfrm>
            <a:off x="4337564" y="0"/>
            <a:ext cx="4806437" cy="5143500"/>
          </a:xfrm>
          <a:custGeom>
            <a:avLst/>
            <a:gdLst>
              <a:gd name="connsiteX0" fmla="*/ 1317705 w 4806437"/>
              <a:gd name="connsiteY0" fmla="*/ 0 h 5143500"/>
              <a:gd name="connsiteX1" fmla="*/ 4806437 w 4806437"/>
              <a:gd name="connsiteY1" fmla="*/ 0 h 5143500"/>
              <a:gd name="connsiteX2" fmla="*/ 4806437 w 4806437"/>
              <a:gd name="connsiteY2" fmla="*/ 5143500 h 5143500"/>
              <a:gd name="connsiteX3" fmla="*/ 1317703 w 4806437"/>
              <a:gd name="connsiteY3" fmla="*/ 5143500 h 5143500"/>
              <a:gd name="connsiteX4" fmla="*/ 4476 w 4806437"/>
              <a:gd name="connsiteY4" fmla="*/ 4381884 h 5143500"/>
              <a:gd name="connsiteX5" fmla="*/ 0 w 4806437"/>
              <a:gd name="connsiteY5" fmla="*/ 2571751 h 5143500"/>
              <a:gd name="connsiteX6" fmla="*/ 4476 w 4806437"/>
              <a:gd name="connsiteY6" fmla="*/ 761617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6437" h="5143500">
                <a:moveTo>
                  <a:pt x="1317705" y="0"/>
                </a:moveTo>
                <a:lnTo>
                  <a:pt x="4806437" y="0"/>
                </a:lnTo>
                <a:lnTo>
                  <a:pt x="4806437" y="5143500"/>
                </a:lnTo>
                <a:lnTo>
                  <a:pt x="1317703" y="5143500"/>
                </a:lnTo>
                <a:lnTo>
                  <a:pt x="4476" y="4381884"/>
                </a:lnTo>
                <a:lnTo>
                  <a:pt x="0" y="2571751"/>
                </a:lnTo>
                <a:lnTo>
                  <a:pt x="4476" y="76161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15830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04">
    <p:spTree>
      <p:nvGrpSpPr>
        <p:cNvPr id="1" name=""/>
        <p:cNvGrpSpPr/>
        <p:nvPr/>
      </p:nvGrpSpPr>
      <p:grpSpPr>
        <a:xfrm>
          <a:off x="0" y="0"/>
          <a:ext cx="0" cy="0"/>
          <a:chOff x="0" y="0"/>
          <a:chExt cx="0" cy="0"/>
        </a:xfrm>
      </p:grpSpPr>
      <p:sp>
        <p:nvSpPr>
          <p:cNvPr id="2" name="Espaço Reservado para Imagem 3">
            <a:extLst>
              <a:ext uri="{FF2B5EF4-FFF2-40B4-BE49-F238E27FC236}">
                <a16:creationId xmlns:a16="http://schemas.microsoft.com/office/drawing/2014/main" id="{EA858193-8D2A-A8ED-083D-87E028828EA5}"/>
              </a:ext>
            </a:extLst>
          </p:cNvPr>
          <p:cNvSpPr>
            <a:spLocks noGrp="1"/>
          </p:cNvSpPr>
          <p:nvPr>
            <p:ph type="pic" sz="quarter" idx="13" hasCustomPrompt="1"/>
          </p:nvPr>
        </p:nvSpPr>
        <p:spPr>
          <a:xfrm>
            <a:off x="4524374" y="0"/>
            <a:ext cx="4149725" cy="5143500"/>
          </a:xfrm>
          <a:custGeom>
            <a:avLst/>
            <a:gdLst>
              <a:gd name="connsiteX0" fmla="*/ 0 w 2898636"/>
              <a:gd name="connsiteY0" fmla="*/ 0 h 5143500"/>
              <a:gd name="connsiteX1" fmla="*/ 2898636 w 2898636"/>
              <a:gd name="connsiteY1" fmla="*/ 0 h 5143500"/>
              <a:gd name="connsiteX2" fmla="*/ 2898636 w 2898636"/>
              <a:gd name="connsiteY2" fmla="*/ 5143500 h 5143500"/>
              <a:gd name="connsiteX3" fmla="*/ 0 w 2898636"/>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898636" h="5143500">
                <a:moveTo>
                  <a:pt x="0" y="0"/>
                </a:moveTo>
                <a:lnTo>
                  <a:pt x="2898636" y="0"/>
                </a:lnTo>
                <a:lnTo>
                  <a:pt x="2898636"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61531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916A12F0-C050-C6D2-A358-BEB069699EE4}"/>
              </a:ext>
            </a:extLst>
          </p:cNvPr>
          <p:cNvSpPr>
            <a:spLocks noGrp="1"/>
          </p:cNvSpPr>
          <p:nvPr>
            <p:ph type="pic" sz="quarter" idx="16" hasCustomPrompt="1"/>
          </p:nvPr>
        </p:nvSpPr>
        <p:spPr>
          <a:xfrm>
            <a:off x="6028712" y="2605970"/>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82C0B8A4-E235-84F6-C608-45865B5E1BA5}"/>
              </a:ext>
            </a:extLst>
          </p:cNvPr>
          <p:cNvSpPr>
            <a:spLocks noGrp="1"/>
          </p:cNvSpPr>
          <p:nvPr>
            <p:ph type="pic" sz="quarter" idx="17" hasCustomPrompt="1"/>
          </p:nvPr>
        </p:nvSpPr>
        <p:spPr>
          <a:xfrm>
            <a:off x="3271224" y="2605970"/>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513737" y="2605970"/>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50438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08">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D4269B61-C7B8-034D-A65B-A0F6AFD9739D}"/>
              </a:ext>
            </a:extLst>
          </p:cNvPr>
          <p:cNvSpPr>
            <a:spLocks noGrp="1"/>
          </p:cNvSpPr>
          <p:nvPr>
            <p:ph type="pic" sz="quarter" idx="13" hasCustomPrompt="1"/>
          </p:nvPr>
        </p:nvSpPr>
        <p:spPr>
          <a:xfrm>
            <a:off x="0" y="0"/>
            <a:ext cx="5810250"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56872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09">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5121BD72-BEAC-A8B8-42FB-C2A5310E5CF0}"/>
              </a:ext>
            </a:extLst>
          </p:cNvPr>
          <p:cNvSpPr>
            <a:spLocks noGrp="1"/>
          </p:cNvSpPr>
          <p:nvPr>
            <p:ph type="pic" sz="quarter" idx="13" hasCustomPrompt="1"/>
          </p:nvPr>
        </p:nvSpPr>
        <p:spPr>
          <a:xfrm>
            <a:off x="1301799" y="1580989"/>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970B81CC-5868-A1B6-4832-593136C95A63}"/>
              </a:ext>
            </a:extLst>
          </p:cNvPr>
          <p:cNvSpPr>
            <a:spLocks noGrp="1"/>
          </p:cNvSpPr>
          <p:nvPr>
            <p:ph type="pic" sz="quarter" idx="26" hasCustomPrompt="1"/>
          </p:nvPr>
        </p:nvSpPr>
        <p:spPr>
          <a:xfrm>
            <a:off x="3998203" y="1580989"/>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3" name="Espaço Reservado para Imagem 12">
            <a:extLst>
              <a:ext uri="{FF2B5EF4-FFF2-40B4-BE49-F238E27FC236}">
                <a16:creationId xmlns:a16="http://schemas.microsoft.com/office/drawing/2014/main" id="{672A84AD-4266-B084-6C2B-90B4B1E22AF5}"/>
              </a:ext>
            </a:extLst>
          </p:cNvPr>
          <p:cNvSpPr>
            <a:spLocks noGrp="1"/>
          </p:cNvSpPr>
          <p:nvPr>
            <p:ph type="pic" sz="quarter" idx="27" hasCustomPrompt="1"/>
          </p:nvPr>
        </p:nvSpPr>
        <p:spPr>
          <a:xfrm>
            <a:off x="6694605" y="1580989"/>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92918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0F15A391-A502-2BA1-BC9A-E6271EB88675}"/>
              </a:ext>
            </a:extLst>
          </p:cNvPr>
          <p:cNvSpPr>
            <a:spLocks noGrp="1"/>
          </p:cNvSpPr>
          <p:nvPr>
            <p:ph type="pic" sz="quarter" idx="13" hasCustomPrompt="1"/>
          </p:nvPr>
        </p:nvSpPr>
        <p:spPr>
          <a:xfrm>
            <a:off x="5840303" y="1242731"/>
            <a:ext cx="2554240" cy="2721852"/>
          </a:xfrm>
          <a:custGeom>
            <a:avLst/>
            <a:gdLst>
              <a:gd name="connsiteX0" fmla="*/ 0 w 2554240"/>
              <a:gd name="connsiteY0" fmla="*/ 0 h 2721852"/>
              <a:gd name="connsiteX1" fmla="*/ 2554240 w 2554240"/>
              <a:gd name="connsiteY1" fmla="*/ 0 h 2721852"/>
              <a:gd name="connsiteX2" fmla="*/ 2554240 w 2554240"/>
              <a:gd name="connsiteY2" fmla="*/ 2721852 h 2721852"/>
              <a:gd name="connsiteX3" fmla="*/ 0 w 2554240"/>
              <a:gd name="connsiteY3" fmla="*/ 2721852 h 2721852"/>
            </a:gdLst>
            <a:ahLst/>
            <a:cxnLst>
              <a:cxn ang="0">
                <a:pos x="connsiteX0" y="connsiteY0"/>
              </a:cxn>
              <a:cxn ang="0">
                <a:pos x="connsiteX1" y="connsiteY1"/>
              </a:cxn>
              <a:cxn ang="0">
                <a:pos x="connsiteX2" y="connsiteY2"/>
              </a:cxn>
              <a:cxn ang="0">
                <a:pos x="connsiteX3" y="connsiteY3"/>
              </a:cxn>
            </a:cxnLst>
            <a:rect l="l" t="t" r="r" b="b"/>
            <a:pathLst>
              <a:path w="2554240" h="2721852">
                <a:moveTo>
                  <a:pt x="0" y="0"/>
                </a:moveTo>
                <a:lnTo>
                  <a:pt x="2554240" y="0"/>
                </a:lnTo>
                <a:lnTo>
                  <a:pt x="2554240" y="2721852"/>
                </a:lnTo>
                <a:lnTo>
                  <a:pt x="0" y="272185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10234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7C0EA42C-0FDA-7E1D-851F-F66072B299AE}"/>
              </a:ext>
            </a:extLst>
          </p:cNvPr>
          <p:cNvSpPr>
            <a:spLocks noGrp="1"/>
          </p:cNvSpPr>
          <p:nvPr>
            <p:ph type="pic" sz="quarter" idx="19" hasCustomPrompt="1"/>
          </p:nvPr>
        </p:nvSpPr>
        <p:spPr>
          <a:xfrm>
            <a:off x="6627928" y="2629024"/>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242B8894-B51C-0BCE-03DA-0D24F5B6DA75}"/>
              </a:ext>
            </a:extLst>
          </p:cNvPr>
          <p:cNvSpPr>
            <a:spLocks noGrp="1"/>
          </p:cNvSpPr>
          <p:nvPr>
            <p:ph type="pic" sz="quarter" idx="20" hasCustomPrompt="1"/>
          </p:nvPr>
        </p:nvSpPr>
        <p:spPr>
          <a:xfrm>
            <a:off x="4023326" y="2629025"/>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B9FCC7BD-EA0D-173A-AF6E-DC46B802DD39}"/>
              </a:ext>
            </a:extLst>
          </p:cNvPr>
          <p:cNvSpPr>
            <a:spLocks noGrp="1"/>
          </p:cNvSpPr>
          <p:nvPr>
            <p:ph type="pic" sz="quarter" idx="21" hasCustomPrompt="1"/>
          </p:nvPr>
        </p:nvSpPr>
        <p:spPr>
          <a:xfrm>
            <a:off x="6627928" y="2"/>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90DBE8F9-62A6-4B67-10AF-28CE10117AD9}"/>
              </a:ext>
            </a:extLst>
          </p:cNvPr>
          <p:cNvSpPr>
            <a:spLocks noGrp="1"/>
          </p:cNvSpPr>
          <p:nvPr>
            <p:ph type="pic" sz="quarter" idx="22" hasCustomPrompt="1"/>
          </p:nvPr>
        </p:nvSpPr>
        <p:spPr>
          <a:xfrm>
            <a:off x="4023326" y="2"/>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215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114969"/>
      </p:ext>
    </p:extLst>
  </p:cSld>
  <p:clrMap bg1="lt1" tx1="dk1" bg2="lt2" tx2="dk2" accent1="accent1" accent2="accent2" accent3="accent3" accent4="accent4" accent5="accent5" accent6="accent6" hlink="hlink" folHlink="folHlink"/>
  <p:sldLayoutIdLst>
    <p:sldLayoutId id="2147483784" r:id="rId1"/>
    <p:sldLayoutId id="2147483817" r:id="rId2"/>
    <p:sldLayoutId id="2147483794" r:id="rId3"/>
    <p:sldLayoutId id="2147483796" r:id="rId4"/>
    <p:sldLayoutId id="2147483803" r:id="rId5"/>
    <p:sldLayoutId id="2147483791" r:id="rId6"/>
    <p:sldLayoutId id="2147483792" r:id="rId7"/>
    <p:sldLayoutId id="2147483802" r:id="rId8"/>
    <p:sldLayoutId id="2147483806" r:id="rId9"/>
    <p:sldLayoutId id="2147483807" r:id="rId10"/>
    <p:sldLayoutId id="2147483808" r:id="rId11"/>
    <p:sldLayoutId id="2147483809" r:id="rId12"/>
    <p:sldLayoutId id="2147483810" r:id="rId13"/>
    <p:sldLayoutId id="2147483804" r:id="rId14"/>
    <p:sldLayoutId id="2147483805" r:id="rId15"/>
    <p:sldLayoutId id="2147483811" r:id="rId16"/>
    <p:sldLayoutId id="2147483812" r:id="rId17"/>
    <p:sldLayoutId id="2147483813" r:id="rId18"/>
    <p:sldLayoutId id="2147483814" r:id="rId19"/>
    <p:sldLayoutId id="2147483818" r:id="rId20"/>
    <p:sldLayoutId id="2147483819" r:id="rId21"/>
    <p:sldLayoutId id="2147483820" r:id="rId22"/>
    <p:sldLayoutId id="2147483821" r:id="rId23"/>
    <p:sldLayoutId id="2147483822" r:id="rId24"/>
    <p:sldLayoutId id="2147483823" r:id="rId25"/>
    <p:sldLayoutId id="2147483824" r:id="rId26"/>
    <p:sldLayoutId id="2147483826" r:id="rId27"/>
    <p:sldLayoutId id="2147483825" r:id="rId28"/>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70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hyperlink" Target="https://www.instagram.com/rainhadoppt/" TargetMode="External"/><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6D89CBB8-BEF7-A92F-4145-4663A0512F77}"/>
              </a:ext>
            </a:extLst>
          </p:cNvPr>
          <p:cNvSpPr>
            <a:spLocks noGrp="1"/>
          </p:cNvSpPr>
          <p:nvPr>
            <p:ph type="pic" sz="quarter" idx="13"/>
          </p:nvPr>
        </p:nvSpPr>
        <p:spPr/>
        <p:txBody>
          <a:bodyPr/>
          <a:lstStyle/>
          <a:p>
            <a:endParaRPr lang="pt-BR"/>
          </a:p>
        </p:txBody>
      </p:sp>
      <p:sp>
        <p:nvSpPr>
          <p:cNvPr id="3" name="Rectangle 10">
            <a:extLst>
              <a:ext uri="{FF2B5EF4-FFF2-40B4-BE49-F238E27FC236}">
                <a16:creationId xmlns:a16="http://schemas.microsoft.com/office/drawing/2014/main" id="{5DFCF79C-D077-7320-1279-4BC5672ECF69}"/>
              </a:ext>
            </a:extLst>
          </p:cNvPr>
          <p:cNvSpPr/>
          <p:nvPr/>
        </p:nvSpPr>
        <p:spPr>
          <a:xfrm>
            <a:off x="0" y="1"/>
            <a:ext cx="9144000" cy="51434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D" sz="1350" dirty="0">
              <a:solidFill>
                <a:schemeClr val="bg1"/>
              </a:solidFill>
              <a:latin typeface="Montserrat" panose="00000500000000000000" pitchFamily="2" charset="0"/>
            </a:endParaRPr>
          </a:p>
        </p:txBody>
      </p:sp>
      <p:grpSp>
        <p:nvGrpSpPr>
          <p:cNvPr id="24" name="Agrupar 23">
            <a:extLst>
              <a:ext uri="{FF2B5EF4-FFF2-40B4-BE49-F238E27FC236}">
                <a16:creationId xmlns:a16="http://schemas.microsoft.com/office/drawing/2014/main" id="{239240EC-DFF3-98CE-6797-65AFF0095EC5}"/>
              </a:ext>
            </a:extLst>
          </p:cNvPr>
          <p:cNvGrpSpPr/>
          <p:nvPr/>
        </p:nvGrpSpPr>
        <p:grpSpPr>
          <a:xfrm>
            <a:off x="1769179" y="2314300"/>
            <a:ext cx="5605643" cy="705401"/>
            <a:chOff x="2023981" y="2350812"/>
            <a:chExt cx="5096039" cy="705401"/>
          </a:xfrm>
        </p:grpSpPr>
        <p:sp>
          <p:nvSpPr>
            <p:cNvPr id="6" name="Text Box 3">
              <a:extLst>
                <a:ext uri="{FF2B5EF4-FFF2-40B4-BE49-F238E27FC236}">
                  <a16:creationId xmlns:a16="http://schemas.microsoft.com/office/drawing/2014/main" id="{628610E6-385C-CBAD-2EFA-9DF922233E2E}"/>
                </a:ext>
              </a:extLst>
            </p:cNvPr>
            <p:cNvSpPr txBox="1">
              <a:spLocks/>
            </p:cNvSpPr>
            <p:nvPr/>
          </p:nvSpPr>
          <p:spPr bwMode="auto">
            <a:xfrm>
              <a:off x="2023981" y="2350812"/>
              <a:ext cx="5096039" cy="55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lstStyle/>
            <a:p>
              <a:pPr algn="ctr">
                <a:lnSpc>
                  <a:spcPts val="3413"/>
                </a:lnSpc>
                <a:defRPr/>
              </a:pPr>
              <a:r>
                <a:rPr lang="pt-BR" altLang="x-none" sz="4400" b="1" spc="-150" dirty="0">
                  <a:solidFill>
                    <a:schemeClr val="bg1"/>
                  </a:solidFill>
                  <a:latin typeface="Montserrat" panose="00000500000000000000" pitchFamily="2" charset="0"/>
                  <a:ea typeface="Montserrat Semi" charset="0"/>
                  <a:cs typeface="Montserrat Semi" charset="0"/>
                  <a:sym typeface="Poppins Medium" charset="0"/>
                </a:rPr>
                <a:t>Nome Sobrenome</a:t>
              </a:r>
            </a:p>
          </p:txBody>
        </p:sp>
        <p:sp>
          <p:nvSpPr>
            <p:cNvPr id="7" name="Text Box 3">
              <a:extLst>
                <a:ext uri="{FF2B5EF4-FFF2-40B4-BE49-F238E27FC236}">
                  <a16:creationId xmlns:a16="http://schemas.microsoft.com/office/drawing/2014/main" id="{A73F2D7F-5ECD-1342-A272-832A48C7BC64}"/>
                </a:ext>
              </a:extLst>
            </p:cNvPr>
            <p:cNvSpPr txBox="1">
              <a:spLocks/>
            </p:cNvSpPr>
            <p:nvPr/>
          </p:nvSpPr>
          <p:spPr bwMode="auto">
            <a:xfrm>
              <a:off x="2216727" y="2815446"/>
              <a:ext cx="4710545" cy="240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lstStyle/>
            <a:p>
              <a:pPr algn="ctr" eaLnBrk="1">
                <a:lnSpc>
                  <a:spcPct val="120000"/>
                </a:lnSpc>
                <a:defRPr/>
              </a:pPr>
              <a:r>
                <a:rPr lang="pt-BR" altLang="x-none" sz="1400" dirty="0">
                  <a:solidFill>
                    <a:schemeClr val="bg1"/>
                  </a:solidFill>
                  <a:latin typeface="Montserrat" panose="00000500000000000000" pitchFamily="2" charset="0"/>
                  <a:ea typeface="Montserrat Semi" charset="0"/>
                  <a:cs typeface="Montserrat Semi" charset="0"/>
                  <a:sym typeface="Poppins Medium" charset="0"/>
                </a:rPr>
                <a:t>AQUI VAI SUA ÁREA DE ATUAÇÃO</a:t>
              </a:r>
            </a:p>
          </p:txBody>
        </p:sp>
      </p:grpSp>
      <p:grpSp>
        <p:nvGrpSpPr>
          <p:cNvPr id="12" name="Agrupar 11">
            <a:extLst>
              <a:ext uri="{FF2B5EF4-FFF2-40B4-BE49-F238E27FC236}">
                <a16:creationId xmlns:a16="http://schemas.microsoft.com/office/drawing/2014/main" id="{0EEFA2FD-B07D-6E97-6A2B-10A1F747150C}"/>
              </a:ext>
            </a:extLst>
          </p:cNvPr>
          <p:cNvGrpSpPr/>
          <p:nvPr/>
        </p:nvGrpSpPr>
        <p:grpSpPr>
          <a:xfrm>
            <a:off x="-288494" y="-618750"/>
            <a:ext cx="1877563" cy="1431752"/>
            <a:chOff x="-288494" y="-618750"/>
            <a:chExt cx="1877563" cy="1431752"/>
          </a:xfrm>
        </p:grpSpPr>
        <p:sp>
          <p:nvSpPr>
            <p:cNvPr id="13" name="CaixaDeTexto 12">
              <a:extLst>
                <a:ext uri="{FF2B5EF4-FFF2-40B4-BE49-F238E27FC236}">
                  <a16:creationId xmlns:a16="http://schemas.microsoft.com/office/drawing/2014/main" id="{0E5DB27F-F829-D9D1-5D12-B7A4C2ACA6E3}"/>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1">
                <a:lumMod val="60000"/>
                <a:lumOff val="40000"/>
              </a:schemeClr>
            </a:solidFill>
            <a:ln>
              <a:noFill/>
            </a:ln>
            <a:effectLst/>
            <a:extLst>
              <a:ext uri="{FAA26D3D-D897-4be2-8F04-BA451C77F1D7}"/>
            </a:extLst>
          </p:spPr>
          <p:txBody>
            <a:bodyPr wrap="square">
              <a:noAutofit/>
            </a:bodyPr>
            <a:lstStyle/>
            <a:p>
              <a:endParaRPr lang="pt-BR" sz="749"/>
            </a:p>
          </p:txBody>
        </p:sp>
        <p:sp>
          <p:nvSpPr>
            <p:cNvPr id="14" name="CaixaDeTexto 13">
              <a:extLst>
                <a:ext uri="{FF2B5EF4-FFF2-40B4-BE49-F238E27FC236}">
                  <a16:creationId xmlns:a16="http://schemas.microsoft.com/office/drawing/2014/main" id="{23B3A621-ED6D-F52B-3BDF-5905CC1B785D}"/>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solidFill>
            <a:ln>
              <a:noFill/>
            </a:ln>
            <a:effectLst/>
            <a:extLst>
              <a:ext uri="{FAA26D3D-D897-4be2-8F04-BA451C77F1D7}"/>
            </a:extLst>
          </p:spPr>
          <p:txBody>
            <a:bodyPr wrap="square">
              <a:noAutofit/>
            </a:bodyPr>
            <a:lstStyle/>
            <a:p>
              <a:endParaRPr lang="pt-BR" sz="749"/>
            </a:p>
          </p:txBody>
        </p:sp>
      </p:grpSp>
      <p:grpSp>
        <p:nvGrpSpPr>
          <p:cNvPr id="15" name="Agrupar 14">
            <a:extLst>
              <a:ext uri="{FF2B5EF4-FFF2-40B4-BE49-F238E27FC236}">
                <a16:creationId xmlns:a16="http://schemas.microsoft.com/office/drawing/2014/main" id="{C11EF8C0-21A7-D76C-D55A-9E9EC06F084B}"/>
              </a:ext>
            </a:extLst>
          </p:cNvPr>
          <p:cNvGrpSpPr/>
          <p:nvPr/>
        </p:nvGrpSpPr>
        <p:grpSpPr>
          <a:xfrm>
            <a:off x="7562693" y="4334710"/>
            <a:ext cx="1877564" cy="1431753"/>
            <a:chOff x="7562693" y="4334710"/>
            <a:chExt cx="1877564" cy="1431753"/>
          </a:xfrm>
        </p:grpSpPr>
        <p:sp>
          <p:nvSpPr>
            <p:cNvPr id="16" name="CaixaDeTexto 15">
              <a:extLst>
                <a:ext uri="{FF2B5EF4-FFF2-40B4-BE49-F238E27FC236}">
                  <a16:creationId xmlns:a16="http://schemas.microsoft.com/office/drawing/2014/main" id="{5B31538B-8DA2-7D7D-B09A-8390D63A5006}"/>
                </a:ext>
              </a:extLst>
            </p:cNvPr>
            <p:cNvSpPr txBox="1">
              <a:spLocks/>
            </p:cNvSpPr>
            <p:nvPr/>
          </p:nvSpPr>
          <p:spPr bwMode="auto">
            <a:xfrm rot="3594726" flipV="1">
              <a:off x="8489530" y="4259043"/>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1"/>
            </a:solidFill>
            <a:ln>
              <a:noFill/>
            </a:ln>
            <a:effectLst/>
            <a:extLst>
              <a:ext uri="{FAA26D3D-D897-4be2-8F04-BA451C77F1D7}"/>
            </a:extLst>
          </p:spPr>
          <p:txBody>
            <a:bodyPr wrap="square">
              <a:noAutofit/>
            </a:bodyPr>
            <a:lstStyle/>
            <a:p>
              <a:endParaRPr lang="pt-BR" sz="749"/>
            </a:p>
          </p:txBody>
        </p:sp>
        <p:sp>
          <p:nvSpPr>
            <p:cNvPr id="17" name="CaixaDeTexto 16">
              <a:extLst>
                <a:ext uri="{FF2B5EF4-FFF2-40B4-BE49-F238E27FC236}">
                  <a16:creationId xmlns:a16="http://schemas.microsoft.com/office/drawing/2014/main" id="{C11831CB-8B7C-248A-D963-03F706A845DE}"/>
                </a:ext>
              </a:extLst>
            </p:cNvPr>
            <p:cNvSpPr txBox="1">
              <a:spLocks/>
            </p:cNvSpPr>
            <p:nvPr/>
          </p:nvSpPr>
          <p:spPr bwMode="auto">
            <a:xfrm rot="2388426" flipV="1">
              <a:off x="7562693" y="4385121"/>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lumMod val="60000"/>
                <a:lumOff val="40000"/>
              </a:schemeClr>
            </a:solidFill>
            <a:ln>
              <a:noFill/>
            </a:ln>
            <a:effectLst/>
            <a:extLst>
              <a:ext uri="{FAA26D3D-D897-4be2-8F04-BA451C77F1D7}"/>
            </a:extLst>
          </p:spPr>
          <p:txBody>
            <a:bodyPr wrap="square">
              <a:noAutofit/>
            </a:bodyPr>
            <a:lstStyle/>
            <a:p>
              <a:endParaRPr lang="pt-BR" sz="749"/>
            </a:p>
          </p:txBody>
        </p:sp>
      </p:grpSp>
    </p:spTree>
    <p:extLst>
      <p:ext uri="{BB962C8B-B14F-4D97-AF65-F5344CB8AC3E}">
        <p14:creationId xmlns:p14="http://schemas.microsoft.com/office/powerpoint/2010/main" val="426860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5">
            <a:extLst>
              <a:ext uri="{FF2B5EF4-FFF2-40B4-BE49-F238E27FC236}">
                <a16:creationId xmlns:a16="http://schemas.microsoft.com/office/drawing/2014/main" id="{DFEE9E54-DD85-6608-D148-E4C74C115005}"/>
              </a:ext>
            </a:extLst>
          </p:cNvPr>
          <p:cNvSpPr/>
          <p:nvPr/>
        </p:nvSpPr>
        <p:spPr>
          <a:xfrm>
            <a:off x="4671188" y="1693796"/>
            <a:ext cx="3551880" cy="270675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solidFill>
                <a:schemeClr val="tx1">
                  <a:lumMod val="90000"/>
                  <a:lumOff val="10000"/>
                </a:schemeClr>
              </a:solidFill>
              <a:latin typeface="Montserrat" panose="00000500000000000000" pitchFamily="2" charset="0"/>
            </a:endParaRPr>
          </a:p>
        </p:txBody>
      </p:sp>
      <p:sp>
        <p:nvSpPr>
          <p:cNvPr id="15" name="TextBox 9">
            <a:extLst>
              <a:ext uri="{FF2B5EF4-FFF2-40B4-BE49-F238E27FC236}">
                <a16:creationId xmlns:a16="http://schemas.microsoft.com/office/drawing/2014/main" id="{E877A140-0135-A774-F5C5-8BB2AC2BA533}"/>
              </a:ext>
            </a:extLst>
          </p:cNvPr>
          <p:cNvSpPr txBox="1"/>
          <p:nvPr/>
        </p:nvSpPr>
        <p:spPr>
          <a:xfrm>
            <a:off x="5385713" y="3902463"/>
            <a:ext cx="2122833" cy="30777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black">
                    <a:lumMod val="85000"/>
                    <a:lumOff val="15000"/>
                  </a:prstClr>
                </a:solidFill>
                <a:effectLst/>
                <a:uLnTx/>
                <a:uFillTx/>
                <a:latin typeface="Roboto" panose="02000000000000000000" pitchFamily="2" charset="0"/>
                <a:ea typeface="Roboto" panose="02000000000000000000" pitchFamily="2" charset="0"/>
              </a:defRPr>
            </a:lvl1pPr>
          </a:lstStyle>
          <a:p>
            <a:r>
              <a:rPr lang="pt-BR" dirty="0">
                <a:solidFill>
                  <a:schemeClr val="tx1">
                    <a:lumMod val="90000"/>
                    <a:lumOff val="10000"/>
                  </a:schemeClr>
                </a:solidFill>
                <a:latin typeface="Montserrat" panose="00000500000000000000" pitchFamily="2" charset="0"/>
              </a:rPr>
              <a:t>item 2</a:t>
            </a:r>
          </a:p>
        </p:txBody>
      </p:sp>
      <p:pic>
        <p:nvPicPr>
          <p:cNvPr id="16" name="Gráfico 15" descr="Selo Tick1 com preenchimento sólido">
            <a:extLst>
              <a:ext uri="{FF2B5EF4-FFF2-40B4-BE49-F238E27FC236}">
                <a16:creationId xmlns:a16="http://schemas.microsoft.com/office/drawing/2014/main" id="{224B4F07-2130-2705-4CC4-E2F603B32A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3232" y="1486774"/>
            <a:ext cx="387795" cy="387795"/>
          </a:xfrm>
          <a:prstGeom prst="rect">
            <a:avLst/>
          </a:prstGeom>
        </p:spPr>
      </p:pic>
      <p:sp>
        <p:nvSpPr>
          <p:cNvPr id="11" name="Rectangle: Rounded Corners 4">
            <a:extLst>
              <a:ext uri="{FF2B5EF4-FFF2-40B4-BE49-F238E27FC236}">
                <a16:creationId xmlns:a16="http://schemas.microsoft.com/office/drawing/2014/main" id="{07DB2B64-F795-EE09-F686-0DB938F05B79}"/>
              </a:ext>
            </a:extLst>
          </p:cNvPr>
          <p:cNvSpPr/>
          <p:nvPr/>
        </p:nvSpPr>
        <p:spPr>
          <a:xfrm>
            <a:off x="920932" y="1693796"/>
            <a:ext cx="3551880" cy="270675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solidFill>
                <a:schemeClr val="tx1">
                  <a:lumMod val="90000"/>
                  <a:lumOff val="10000"/>
                </a:schemeClr>
              </a:solidFill>
              <a:latin typeface="Montserrat" panose="00000500000000000000" pitchFamily="2" charset="0"/>
            </a:endParaRPr>
          </a:p>
        </p:txBody>
      </p:sp>
      <p:sp>
        <p:nvSpPr>
          <p:cNvPr id="12" name="TextBox 9">
            <a:extLst>
              <a:ext uri="{FF2B5EF4-FFF2-40B4-BE49-F238E27FC236}">
                <a16:creationId xmlns:a16="http://schemas.microsoft.com/office/drawing/2014/main" id="{EEB7A619-6E0C-BD90-CE4A-61869EB6A4F8}"/>
              </a:ext>
            </a:extLst>
          </p:cNvPr>
          <p:cNvSpPr txBox="1"/>
          <p:nvPr/>
        </p:nvSpPr>
        <p:spPr>
          <a:xfrm>
            <a:off x="1635457" y="3902463"/>
            <a:ext cx="2122833"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400" b="1" dirty="0">
                <a:solidFill>
                  <a:schemeClr val="tx1">
                    <a:lumMod val="90000"/>
                    <a:lumOff val="10000"/>
                  </a:schemeClr>
                </a:solidFill>
                <a:latin typeface="Montserrat" panose="00000500000000000000" pitchFamily="2" charset="0"/>
                <a:ea typeface="Roboto" panose="02000000000000000000" pitchFamily="2" charset="0"/>
                <a:cs typeface="+mn-cs"/>
              </a:rPr>
              <a:t>item 1</a:t>
            </a:r>
            <a:endParaRPr lang="pt-BR" sz="1400" dirty="0">
              <a:solidFill>
                <a:schemeClr val="tx1">
                  <a:lumMod val="90000"/>
                  <a:lumOff val="10000"/>
                </a:schemeClr>
              </a:solidFill>
              <a:latin typeface="Montserrat" panose="00000500000000000000" pitchFamily="2" charset="0"/>
              <a:ea typeface="Roboto" panose="02000000000000000000" pitchFamily="2" charset="0"/>
            </a:endParaRPr>
          </a:p>
        </p:txBody>
      </p:sp>
      <p:pic>
        <p:nvPicPr>
          <p:cNvPr id="13" name="Gráfico 12" descr="Selo Tick1 com preenchimento sólido">
            <a:extLst>
              <a:ext uri="{FF2B5EF4-FFF2-40B4-BE49-F238E27FC236}">
                <a16:creationId xmlns:a16="http://schemas.microsoft.com/office/drawing/2014/main" id="{A3A5BAFC-A28C-B568-FB51-94775D598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02976" y="1486774"/>
            <a:ext cx="387795" cy="387795"/>
          </a:xfrm>
          <a:prstGeom prst="rect">
            <a:avLst/>
          </a:prstGeom>
        </p:spPr>
      </p:pic>
      <p:sp>
        <p:nvSpPr>
          <p:cNvPr id="4" name="TextBox 16">
            <a:extLst>
              <a:ext uri="{FF2B5EF4-FFF2-40B4-BE49-F238E27FC236}">
                <a16:creationId xmlns:a16="http://schemas.microsoft.com/office/drawing/2014/main" id="{3EC1A11D-52F0-0E5E-9B7E-70059B63BF07}"/>
              </a:ext>
            </a:extLst>
          </p:cNvPr>
          <p:cNvSpPr txBox="1"/>
          <p:nvPr/>
        </p:nvSpPr>
        <p:spPr>
          <a:xfrm>
            <a:off x="1543052" y="485172"/>
            <a:ext cx="6057898" cy="646331"/>
          </a:xfrm>
          <a:prstGeom prst="rect">
            <a:avLst/>
          </a:prstGeom>
          <a:noFill/>
        </p:spPr>
        <p:txBody>
          <a:bodyPr wrap="square" rtlCol="0">
            <a:spAutoFit/>
          </a:bodyPr>
          <a:lstStyle/>
          <a:p>
            <a:pPr algn="ctr"/>
            <a:r>
              <a:rPr lang="pt-BR" sz="3600" b="1" dirty="0">
                <a:solidFill>
                  <a:schemeClr val="tx1">
                    <a:lumMod val="90000"/>
                    <a:lumOff val="10000"/>
                  </a:schemeClr>
                </a:solidFill>
                <a:latin typeface="Montserrat" panose="00000500000000000000" pitchFamily="2" charset="0"/>
                <a:ea typeface="Roboto" panose="02000000000000000000" pitchFamily="2" charset="0"/>
                <a:cs typeface="Poppins" panose="00000500000000000000" pitchFamily="2" charset="0"/>
              </a:rPr>
              <a:t>Serviços</a:t>
            </a:r>
          </a:p>
        </p:txBody>
      </p:sp>
      <p:sp>
        <p:nvSpPr>
          <p:cNvPr id="2" name="Retângulo 1">
            <a:extLst>
              <a:ext uri="{FF2B5EF4-FFF2-40B4-BE49-F238E27FC236}">
                <a16:creationId xmlns:a16="http://schemas.microsoft.com/office/drawing/2014/main" id="{04FA02FC-1314-C3C6-76D2-2A326FE02B82}"/>
              </a:ext>
            </a:extLst>
          </p:cNvPr>
          <p:cNvSpPr/>
          <p:nvPr/>
        </p:nvSpPr>
        <p:spPr>
          <a:xfrm>
            <a:off x="0" y="4905376"/>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8" name="CaixaDeTexto 7">
            <a:extLst>
              <a:ext uri="{FF2B5EF4-FFF2-40B4-BE49-F238E27FC236}">
                <a16:creationId xmlns:a16="http://schemas.microsoft.com/office/drawing/2014/main" id="{5414CBB3-7AE5-A1B7-41E7-DE20D260CCDC}"/>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9" name="CaixaDeTexto 8">
            <a:extLst>
              <a:ext uri="{FF2B5EF4-FFF2-40B4-BE49-F238E27FC236}">
                <a16:creationId xmlns:a16="http://schemas.microsoft.com/office/drawing/2014/main" id="{CEBC59EA-93D5-19C4-DDA7-31F9D1E30C8E}"/>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3" name="Espaço Reservado para Imagem 2">
            <a:extLst>
              <a:ext uri="{FF2B5EF4-FFF2-40B4-BE49-F238E27FC236}">
                <a16:creationId xmlns:a16="http://schemas.microsoft.com/office/drawing/2014/main" id="{AA2B8531-3254-5F03-0E86-C231D3254427}"/>
              </a:ext>
            </a:extLst>
          </p:cNvPr>
          <p:cNvSpPr>
            <a:spLocks noGrp="1"/>
          </p:cNvSpPr>
          <p:nvPr>
            <p:ph type="pic" sz="quarter" idx="11"/>
          </p:nvPr>
        </p:nvSpPr>
        <p:spPr/>
        <p:txBody>
          <a:bodyPr/>
          <a:lstStyle/>
          <a:p>
            <a:endParaRPr lang="pt-BR"/>
          </a:p>
        </p:txBody>
      </p:sp>
      <p:sp>
        <p:nvSpPr>
          <p:cNvPr id="5" name="Espaço Reservado para Imagem 4">
            <a:extLst>
              <a:ext uri="{FF2B5EF4-FFF2-40B4-BE49-F238E27FC236}">
                <a16:creationId xmlns:a16="http://schemas.microsoft.com/office/drawing/2014/main" id="{13E891D6-CE18-A4CB-F753-BEB0CC01BD65}"/>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41491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Agrupar 31">
            <a:extLst>
              <a:ext uri="{FF2B5EF4-FFF2-40B4-BE49-F238E27FC236}">
                <a16:creationId xmlns:a16="http://schemas.microsoft.com/office/drawing/2014/main" id="{3C6403F0-EEC6-37CE-5803-9AA1989E778A}"/>
              </a:ext>
            </a:extLst>
          </p:cNvPr>
          <p:cNvGrpSpPr/>
          <p:nvPr/>
        </p:nvGrpSpPr>
        <p:grpSpPr>
          <a:xfrm>
            <a:off x="826466" y="1765826"/>
            <a:ext cx="7491071" cy="2653775"/>
            <a:chOff x="567079" y="1758578"/>
            <a:chExt cx="7491071" cy="2289547"/>
          </a:xfrm>
        </p:grpSpPr>
        <p:sp>
          <p:nvSpPr>
            <p:cNvPr id="33" name="Rectangle: Rounded Corners 4">
              <a:extLst>
                <a:ext uri="{FF2B5EF4-FFF2-40B4-BE49-F238E27FC236}">
                  <a16:creationId xmlns:a16="http://schemas.microsoft.com/office/drawing/2014/main" id="{2A552FE2-103E-00B0-8D5C-37B0E3A24752}"/>
                </a:ext>
              </a:extLst>
            </p:cNvPr>
            <p:cNvSpPr/>
            <p:nvPr/>
          </p:nvSpPr>
          <p:spPr>
            <a:xfrm>
              <a:off x="567079" y="1758580"/>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solidFill>
                  <a:schemeClr val="tx1">
                    <a:lumMod val="90000"/>
                    <a:lumOff val="10000"/>
                  </a:schemeClr>
                </a:solidFill>
                <a:latin typeface="Montserrat" panose="00000500000000000000" pitchFamily="2" charset="0"/>
              </a:endParaRPr>
            </a:p>
          </p:txBody>
        </p:sp>
        <p:sp>
          <p:nvSpPr>
            <p:cNvPr id="34" name="Rectangle: Rounded Corners 4">
              <a:extLst>
                <a:ext uri="{FF2B5EF4-FFF2-40B4-BE49-F238E27FC236}">
                  <a16:creationId xmlns:a16="http://schemas.microsoft.com/office/drawing/2014/main" id="{ADE5D77E-E7F3-8CB1-3BAB-98CC7467B4C7}"/>
                </a:ext>
              </a:extLst>
            </p:cNvPr>
            <p:cNvSpPr/>
            <p:nvPr/>
          </p:nvSpPr>
          <p:spPr>
            <a:xfrm>
              <a:off x="3138829" y="1758579"/>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solidFill>
                  <a:schemeClr val="tx1">
                    <a:lumMod val="90000"/>
                    <a:lumOff val="10000"/>
                  </a:schemeClr>
                </a:solidFill>
                <a:latin typeface="Montserrat" panose="00000500000000000000" pitchFamily="2" charset="0"/>
              </a:endParaRPr>
            </a:p>
          </p:txBody>
        </p:sp>
        <p:sp>
          <p:nvSpPr>
            <p:cNvPr id="35" name="Rectangle: Rounded Corners 4">
              <a:extLst>
                <a:ext uri="{FF2B5EF4-FFF2-40B4-BE49-F238E27FC236}">
                  <a16:creationId xmlns:a16="http://schemas.microsoft.com/office/drawing/2014/main" id="{0D0105A8-DD6D-BECB-180D-44694AE94329}"/>
                </a:ext>
              </a:extLst>
            </p:cNvPr>
            <p:cNvSpPr/>
            <p:nvPr/>
          </p:nvSpPr>
          <p:spPr>
            <a:xfrm>
              <a:off x="5710579" y="1758578"/>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solidFill>
                  <a:schemeClr val="tx1">
                    <a:lumMod val="90000"/>
                    <a:lumOff val="10000"/>
                  </a:schemeClr>
                </a:solidFill>
                <a:latin typeface="Montserrat" panose="00000500000000000000" pitchFamily="2" charset="0"/>
              </a:endParaRPr>
            </a:p>
          </p:txBody>
        </p:sp>
      </p:grpSp>
      <p:sp>
        <p:nvSpPr>
          <p:cNvPr id="4" name="TextBox 16">
            <a:extLst>
              <a:ext uri="{FF2B5EF4-FFF2-40B4-BE49-F238E27FC236}">
                <a16:creationId xmlns:a16="http://schemas.microsoft.com/office/drawing/2014/main" id="{3EC1A11D-52F0-0E5E-9B7E-70059B63BF07}"/>
              </a:ext>
            </a:extLst>
          </p:cNvPr>
          <p:cNvSpPr txBox="1"/>
          <p:nvPr/>
        </p:nvSpPr>
        <p:spPr>
          <a:xfrm>
            <a:off x="1543052" y="485172"/>
            <a:ext cx="6057898" cy="646331"/>
          </a:xfrm>
          <a:prstGeom prst="rect">
            <a:avLst/>
          </a:prstGeom>
          <a:noFill/>
        </p:spPr>
        <p:txBody>
          <a:bodyPr wrap="square" rtlCol="0">
            <a:spAutoFit/>
          </a:bodyPr>
          <a:lstStyle/>
          <a:p>
            <a:pPr algn="ctr"/>
            <a:r>
              <a:rPr lang="pt-BR" sz="3600" b="1" dirty="0">
                <a:solidFill>
                  <a:schemeClr val="tx1">
                    <a:lumMod val="90000"/>
                    <a:lumOff val="10000"/>
                  </a:schemeClr>
                </a:solidFill>
                <a:latin typeface="Montserrat" panose="00000500000000000000" pitchFamily="2" charset="0"/>
                <a:ea typeface="Roboto" panose="02000000000000000000" pitchFamily="2" charset="0"/>
                <a:cs typeface="Poppins" panose="00000500000000000000" pitchFamily="2" charset="0"/>
              </a:rPr>
              <a:t>Serviços</a:t>
            </a:r>
          </a:p>
        </p:txBody>
      </p:sp>
      <p:sp>
        <p:nvSpPr>
          <p:cNvPr id="97" name="Retângulo 96">
            <a:extLst>
              <a:ext uri="{FF2B5EF4-FFF2-40B4-BE49-F238E27FC236}">
                <a16:creationId xmlns:a16="http://schemas.microsoft.com/office/drawing/2014/main" id="{EE6892F4-E46D-0679-71A3-56240E581C17}"/>
              </a:ext>
            </a:extLst>
          </p:cNvPr>
          <p:cNvSpPr/>
          <p:nvPr/>
        </p:nvSpPr>
        <p:spPr>
          <a:xfrm>
            <a:off x="0" y="4905376"/>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pic>
        <p:nvPicPr>
          <p:cNvPr id="36" name="Gráfico 35" descr="Selo Tick1 com preenchimento sólido">
            <a:extLst>
              <a:ext uri="{FF2B5EF4-FFF2-40B4-BE49-F238E27FC236}">
                <a16:creationId xmlns:a16="http://schemas.microsoft.com/office/drawing/2014/main" id="{7A0839F8-EFF0-6890-240C-D4DBC90F55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0005" y="1567342"/>
            <a:ext cx="320492" cy="320492"/>
          </a:xfrm>
          <a:prstGeom prst="rect">
            <a:avLst/>
          </a:prstGeom>
        </p:spPr>
      </p:pic>
      <p:pic>
        <p:nvPicPr>
          <p:cNvPr id="37" name="Gráfico 36" descr="Selo Tick1 com preenchimento sólido">
            <a:extLst>
              <a:ext uri="{FF2B5EF4-FFF2-40B4-BE49-F238E27FC236}">
                <a16:creationId xmlns:a16="http://schemas.microsoft.com/office/drawing/2014/main" id="{8F1D939C-7001-AE8C-424F-AB33FD95EF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1753" y="1605580"/>
            <a:ext cx="320492" cy="320492"/>
          </a:xfrm>
          <a:prstGeom prst="rect">
            <a:avLst/>
          </a:prstGeom>
        </p:spPr>
      </p:pic>
      <p:pic>
        <p:nvPicPr>
          <p:cNvPr id="38" name="Gráfico 37" descr="Selo Tick1 com preenchimento sólido">
            <a:extLst>
              <a:ext uri="{FF2B5EF4-FFF2-40B4-BE49-F238E27FC236}">
                <a16:creationId xmlns:a16="http://schemas.microsoft.com/office/drawing/2014/main" id="{055D7B62-598C-67EB-4F53-EAB55A9A75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3503" y="1643818"/>
            <a:ext cx="320492" cy="320492"/>
          </a:xfrm>
          <a:prstGeom prst="rect">
            <a:avLst/>
          </a:prstGeom>
        </p:spPr>
      </p:pic>
      <p:sp>
        <p:nvSpPr>
          <p:cNvPr id="46" name="TextBox 9">
            <a:extLst>
              <a:ext uri="{FF2B5EF4-FFF2-40B4-BE49-F238E27FC236}">
                <a16:creationId xmlns:a16="http://schemas.microsoft.com/office/drawing/2014/main" id="{36323999-2B34-D156-1365-FCD5197D1DEB}"/>
              </a:ext>
            </a:extLst>
          </p:cNvPr>
          <p:cNvSpPr txBox="1"/>
          <p:nvPr/>
        </p:nvSpPr>
        <p:spPr>
          <a:xfrm>
            <a:off x="1266825"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400" b="1" dirty="0">
                <a:solidFill>
                  <a:schemeClr val="tx1">
                    <a:lumMod val="90000"/>
                    <a:lumOff val="10000"/>
                  </a:schemeClr>
                </a:solidFill>
                <a:latin typeface="Montserrat" panose="00000500000000000000" pitchFamily="2" charset="0"/>
                <a:ea typeface="Roboto" panose="02000000000000000000" pitchFamily="2" charset="0"/>
                <a:cs typeface="+mn-cs"/>
              </a:rPr>
              <a:t>item 1</a:t>
            </a:r>
            <a:endParaRPr lang="pt-BR" sz="14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47" name="TextBox 9">
            <a:extLst>
              <a:ext uri="{FF2B5EF4-FFF2-40B4-BE49-F238E27FC236}">
                <a16:creationId xmlns:a16="http://schemas.microsoft.com/office/drawing/2014/main" id="{674E39C1-43C4-C254-3E5C-273D0EDE1240}"/>
              </a:ext>
            </a:extLst>
          </p:cNvPr>
          <p:cNvSpPr txBox="1"/>
          <p:nvPr/>
        </p:nvSpPr>
        <p:spPr>
          <a:xfrm>
            <a:off x="3838574"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400" b="1" dirty="0">
                <a:solidFill>
                  <a:schemeClr val="tx1">
                    <a:lumMod val="90000"/>
                    <a:lumOff val="10000"/>
                  </a:schemeClr>
                </a:solidFill>
                <a:latin typeface="Montserrat" panose="00000500000000000000" pitchFamily="2" charset="0"/>
                <a:ea typeface="Roboto" panose="02000000000000000000" pitchFamily="2" charset="0"/>
                <a:cs typeface="+mn-cs"/>
              </a:rPr>
              <a:t>item 2</a:t>
            </a:r>
            <a:endParaRPr lang="pt-BR" sz="14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48" name="TextBox 9">
            <a:extLst>
              <a:ext uri="{FF2B5EF4-FFF2-40B4-BE49-F238E27FC236}">
                <a16:creationId xmlns:a16="http://schemas.microsoft.com/office/drawing/2014/main" id="{F7BBF8CC-886A-7E46-3528-B559E1BA5E7C}"/>
              </a:ext>
            </a:extLst>
          </p:cNvPr>
          <p:cNvSpPr txBox="1"/>
          <p:nvPr/>
        </p:nvSpPr>
        <p:spPr>
          <a:xfrm>
            <a:off x="6410323"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400" b="1" dirty="0">
                <a:solidFill>
                  <a:schemeClr val="tx1">
                    <a:lumMod val="90000"/>
                    <a:lumOff val="10000"/>
                  </a:schemeClr>
                </a:solidFill>
                <a:latin typeface="Montserrat" panose="00000500000000000000" pitchFamily="2" charset="0"/>
                <a:ea typeface="Roboto" panose="02000000000000000000" pitchFamily="2" charset="0"/>
                <a:cs typeface="+mn-cs"/>
              </a:rPr>
              <a:t>item 3</a:t>
            </a:r>
            <a:endParaRPr lang="pt-BR" sz="14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14" name="CaixaDeTexto 13">
            <a:extLst>
              <a:ext uri="{FF2B5EF4-FFF2-40B4-BE49-F238E27FC236}">
                <a16:creationId xmlns:a16="http://schemas.microsoft.com/office/drawing/2014/main" id="{812AD3FE-C627-8BF0-FF7C-8A90F23CA94D}"/>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15" name="CaixaDeTexto 14">
            <a:extLst>
              <a:ext uri="{FF2B5EF4-FFF2-40B4-BE49-F238E27FC236}">
                <a16:creationId xmlns:a16="http://schemas.microsoft.com/office/drawing/2014/main" id="{64F40F41-D6AE-E52B-8164-BF5269DEF84A}"/>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2" name="Espaço Reservado para Imagem 1">
            <a:extLst>
              <a:ext uri="{FF2B5EF4-FFF2-40B4-BE49-F238E27FC236}">
                <a16:creationId xmlns:a16="http://schemas.microsoft.com/office/drawing/2014/main" id="{EBC16C91-4B23-6295-6171-359D8AC70886}"/>
              </a:ext>
            </a:extLst>
          </p:cNvPr>
          <p:cNvSpPr>
            <a:spLocks noGrp="1"/>
          </p:cNvSpPr>
          <p:nvPr>
            <p:ph type="pic" sz="quarter" idx="20"/>
          </p:nvPr>
        </p:nvSpPr>
        <p:spPr/>
        <p:txBody>
          <a:bodyPr/>
          <a:lstStyle/>
          <a:p>
            <a:endParaRPr lang="pt-BR"/>
          </a:p>
        </p:txBody>
      </p:sp>
      <p:sp>
        <p:nvSpPr>
          <p:cNvPr id="3" name="Espaço Reservado para Imagem 2">
            <a:extLst>
              <a:ext uri="{FF2B5EF4-FFF2-40B4-BE49-F238E27FC236}">
                <a16:creationId xmlns:a16="http://schemas.microsoft.com/office/drawing/2014/main" id="{C50F771E-CE90-49C7-67B8-24E80FBC4362}"/>
              </a:ext>
            </a:extLst>
          </p:cNvPr>
          <p:cNvSpPr>
            <a:spLocks noGrp="1"/>
          </p:cNvSpPr>
          <p:nvPr>
            <p:ph type="pic" sz="quarter" idx="18"/>
          </p:nvPr>
        </p:nvSpPr>
        <p:spPr/>
        <p:txBody>
          <a:bodyPr/>
          <a:lstStyle/>
          <a:p>
            <a:endParaRPr lang="pt-BR"/>
          </a:p>
        </p:txBody>
      </p:sp>
      <p:sp>
        <p:nvSpPr>
          <p:cNvPr id="5" name="Espaço Reservado para Imagem 4">
            <a:extLst>
              <a:ext uri="{FF2B5EF4-FFF2-40B4-BE49-F238E27FC236}">
                <a16:creationId xmlns:a16="http://schemas.microsoft.com/office/drawing/2014/main" id="{52D62E2D-7EC6-2656-224E-E333502C5E46}"/>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167471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a:extLst>
              <a:ext uri="{FF2B5EF4-FFF2-40B4-BE49-F238E27FC236}">
                <a16:creationId xmlns:a16="http://schemas.microsoft.com/office/drawing/2014/main" id="{3EC1A11D-52F0-0E5E-9B7E-70059B63BF07}"/>
              </a:ext>
            </a:extLst>
          </p:cNvPr>
          <p:cNvSpPr txBox="1"/>
          <p:nvPr/>
        </p:nvSpPr>
        <p:spPr>
          <a:xfrm>
            <a:off x="1543052" y="485172"/>
            <a:ext cx="6057898" cy="646331"/>
          </a:xfrm>
          <a:prstGeom prst="rect">
            <a:avLst/>
          </a:prstGeom>
          <a:noFill/>
        </p:spPr>
        <p:txBody>
          <a:bodyPr wrap="square" rtlCol="0">
            <a:spAutoFit/>
          </a:bodyPr>
          <a:lstStyle/>
          <a:p>
            <a:pPr algn="ctr"/>
            <a:r>
              <a:rPr lang="pt-BR" sz="3600" b="1" dirty="0">
                <a:solidFill>
                  <a:schemeClr val="tx1">
                    <a:lumMod val="90000"/>
                    <a:lumOff val="10000"/>
                  </a:schemeClr>
                </a:solidFill>
                <a:latin typeface="Montserrat" panose="00000500000000000000" pitchFamily="2" charset="0"/>
                <a:ea typeface="Roboto" panose="02000000000000000000" pitchFamily="2" charset="0"/>
                <a:cs typeface="Poppins" panose="00000500000000000000" pitchFamily="2" charset="0"/>
              </a:rPr>
              <a:t>Serviços</a:t>
            </a:r>
          </a:p>
        </p:txBody>
      </p:sp>
      <p:sp>
        <p:nvSpPr>
          <p:cNvPr id="97" name="Retângulo 96">
            <a:extLst>
              <a:ext uri="{FF2B5EF4-FFF2-40B4-BE49-F238E27FC236}">
                <a16:creationId xmlns:a16="http://schemas.microsoft.com/office/drawing/2014/main" id="{EE6892F4-E46D-0679-71A3-56240E581C17}"/>
              </a:ext>
            </a:extLst>
          </p:cNvPr>
          <p:cNvSpPr/>
          <p:nvPr/>
        </p:nvSpPr>
        <p:spPr>
          <a:xfrm>
            <a:off x="0" y="4905376"/>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2" name="Rectangle: Rounded Corners 4">
            <a:extLst>
              <a:ext uri="{FF2B5EF4-FFF2-40B4-BE49-F238E27FC236}">
                <a16:creationId xmlns:a16="http://schemas.microsoft.com/office/drawing/2014/main" id="{B9D5CEA5-8BB4-8271-549F-E655261E050D}"/>
              </a:ext>
            </a:extLst>
          </p:cNvPr>
          <p:cNvSpPr/>
          <p:nvPr/>
        </p:nvSpPr>
        <p:spPr>
          <a:xfrm>
            <a:off x="433016"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solidFill>
                <a:schemeClr val="tx1">
                  <a:lumMod val="90000"/>
                  <a:lumOff val="10000"/>
                </a:schemeClr>
              </a:solidFill>
              <a:latin typeface="Montserrat" panose="00000500000000000000" pitchFamily="2" charset="0"/>
            </a:endParaRPr>
          </a:p>
        </p:txBody>
      </p:sp>
      <p:sp>
        <p:nvSpPr>
          <p:cNvPr id="3" name="TextBox 9">
            <a:extLst>
              <a:ext uri="{FF2B5EF4-FFF2-40B4-BE49-F238E27FC236}">
                <a16:creationId xmlns:a16="http://schemas.microsoft.com/office/drawing/2014/main" id="{3382700B-7878-4177-0260-FC15238DA294}"/>
              </a:ext>
            </a:extLst>
          </p:cNvPr>
          <p:cNvSpPr txBox="1"/>
          <p:nvPr/>
        </p:nvSpPr>
        <p:spPr>
          <a:xfrm>
            <a:off x="443550"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mn-cs"/>
              </a:rPr>
              <a:t>item 1</a:t>
            </a:r>
            <a:endParaRPr lang="pt-BR" sz="1100" dirty="0">
              <a:solidFill>
                <a:schemeClr val="tx1">
                  <a:lumMod val="90000"/>
                  <a:lumOff val="10000"/>
                </a:schemeClr>
              </a:solidFill>
              <a:latin typeface="Montserrat" panose="00000500000000000000" pitchFamily="2" charset="0"/>
              <a:ea typeface="Roboto" panose="02000000000000000000" pitchFamily="2" charset="0"/>
            </a:endParaRPr>
          </a:p>
        </p:txBody>
      </p:sp>
      <p:pic>
        <p:nvPicPr>
          <p:cNvPr id="7" name="Gráfico 6" descr="Selo Tick1 com preenchimento sólido">
            <a:extLst>
              <a:ext uri="{FF2B5EF4-FFF2-40B4-BE49-F238E27FC236}">
                <a16:creationId xmlns:a16="http://schemas.microsoft.com/office/drawing/2014/main" id="{07728310-7B5A-A00A-27A4-31F99E230F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053" y="1633539"/>
            <a:ext cx="257867" cy="273454"/>
          </a:xfrm>
          <a:prstGeom prst="rect">
            <a:avLst/>
          </a:prstGeom>
        </p:spPr>
      </p:pic>
      <p:sp>
        <p:nvSpPr>
          <p:cNvPr id="8" name="Rectangle: Rounded Corners 4">
            <a:extLst>
              <a:ext uri="{FF2B5EF4-FFF2-40B4-BE49-F238E27FC236}">
                <a16:creationId xmlns:a16="http://schemas.microsoft.com/office/drawing/2014/main" id="{8F460F8F-98D4-6916-6491-FF0C9158ED26}"/>
              </a:ext>
            </a:extLst>
          </p:cNvPr>
          <p:cNvSpPr/>
          <p:nvPr/>
        </p:nvSpPr>
        <p:spPr>
          <a:xfrm>
            <a:off x="2541692"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solidFill>
                <a:schemeClr val="tx1">
                  <a:lumMod val="90000"/>
                  <a:lumOff val="10000"/>
                </a:schemeClr>
              </a:solidFill>
              <a:latin typeface="Montserrat" panose="00000500000000000000" pitchFamily="2" charset="0"/>
            </a:endParaRPr>
          </a:p>
        </p:txBody>
      </p:sp>
      <p:sp>
        <p:nvSpPr>
          <p:cNvPr id="9" name="TextBox 9">
            <a:extLst>
              <a:ext uri="{FF2B5EF4-FFF2-40B4-BE49-F238E27FC236}">
                <a16:creationId xmlns:a16="http://schemas.microsoft.com/office/drawing/2014/main" id="{67AE09D8-3697-B0E9-4B58-46C6A406B8BD}"/>
              </a:ext>
            </a:extLst>
          </p:cNvPr>
          <p:cNvSpPr txBox="1"/>
          <p:nvPr/>
        </p:nvSpPr>
        <p:spPr>
          <a:xfrm>
            <a:off x="2552226"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mn-cs"/>
              </a:rPr>
              <a:t>item 2</a:t>
            </a:r>
            <a:endParaRPr lang="pt-BR" sz="1100" dirty="0">
              <a:solidFill>
                <a:schemeClr val="tx1">
                  <a:lumMod val="90000"/>
                  <a:lumOff val="10000"/>
                </a:schemeClr>
              </a:solidFill>
              <a:latin typeface="Montserrat" panose="00000500000000000000" pitchFamily="2" charset="0"/>
              <a:ea typeface="Roboto" panose="02000000000000000000" pitchFamily="2" charset="0"/>
            </a:endParaRPr>
          </a:p>
        </p:txBody>
      </p:sp>
      <p:pic>
        <p:nvPicPr>
          <p:cNvPr id="10" name="Gráfico 9" descr="Selo Tick1 com preenchimento sólido">
            <a:extLst>
              <a:ext uri="{FF2B5EF4-FFF2-40B4-BE49-F238E27FC236}">
                <a16:creationId xmlns:a16="http://schemas.microsoft.com/office/drawing/2014/main" id="{515D2C63-C0A5-A99C-0B2E-A0A56D4CA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8729" y="1633539"/>
            <a:ext cx="257867" cy="273454"/>
          </a:xfrm>
          <a:prstGeom prst="rect">
            <a:avLst/>
          </a:prstGeom>
        </p:spPr>
      </p:pic>
      <p:sp>
        <p:nvSpPr>
          <p:cNvPr id="11" name="Rectangle: Rounded Corners 4">
            <a:extLst>
              <a:ext uri="{FF2B5EF4-FFF2-40B4-BE49-F238E27FC236}">
                <a16:creationId xmlns:a16="http://schemas.microsoft.com/office/drawing/2014/main" id="{7C2531D2-7873-32EA-41AA-32253E20D118}"/>
              </a:ext>
            </a:extLst>
          </p:cNvPr>
          <p:cNvSpPr/>
          <p:nvPr/>
        </p:nvSpPr>
        <p:spPr>
          <a:xfrm>
            <a:off x="4650368"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solidFill>
                <a:schemeClr val="tx1">
                  <a:lumMod val="90000"/>
                  <a:lumOff val="10000"/>
                </a:schemeClr>
              </a:solidFill>
              <a:latin typeface="Montserrat" panose="00000500000000000000" pitchFamily="2" charset="0"/>
            </a:endParaRPr>
          </a:p>
        </p:txBody>
      </p:sp>
      <p:sp>
        <p:nvSpPr>
          <p:cNvPr id="12" name="TextBox 9">
            <a:extLst>
              <a:ext uri="{FF2B5EF4-FFF2-40B4-BE49-F238E27FC236}">
                <a16:creationId xmlns:a16="http://schemas.microsoft.com/office/drawing/2014/main" id="{3C201AC0-AE53-B8B9-E8F4-52B79455D23F}"/>
              </a:ext>
            </a:extLst>
          </p:cNvPr>
          <p:cNvSpPr txBox="1"/>
          <p:nvPr/>
        </p:nvSpPr>
        <p:spPr>
          <a:xfrm>
            <a:off x="4660902"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mn-cs"/>
              </a:rPr>
              <a:t>item 3</a:t>
            </a:r>
            <a:endParaRPr lang="pt-BR" sz="1100" dirty="0">
              <a:solidFill>
                <a:schemeClr val="tx1">
                  <a:lumMod val="90000"/>
                  <a:lumOff val="10000"/>
                </a:schemeClr>
              </a:solidFill>
              <a:latin typeface="Montserrat" panose="00000500000000000000" pitchFamily="2" charset="0"/>
              <a:ea typeface="Roboto" panose="02000000000000000000" pitchFamily="2" charset="0"/>
            </a:endParaRPr>
          </a:p>
        </p:txBody>
      </p:sp>
      <p:pic>
        <p:nvPicPr>
          <p:cNvPr id="13" name="Gráfico 12" descr="Selo Tick1 com preenchimento sólido">
            <a:extLst>
              <a:ext uri="{FF2B5EF4-FFF2-40B4-BE49-F238E27FC236}">
                <a16:creationId xmlns:a16="http://schemas.microsoft.com/office/drawing/2014/main" id="{C545288C-067D-36E5-79BD-7776F34A2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7405" y="1633539"/>
            <a:ext cx="257867" cy="273454"/>
          </a:xfrm>
          <a:prstGeom prst="rect">
            <a:avLst/>
          </a:prstGeom>
        </p:spPr>
      </p:pic>
      <p:sp>
        <p:nvSpPr>
          <p:cNvPr id="14" name="Rectangle: Rounded Corners 4">
            <a:extLst>
              <a:ext uri="{FF2B5EF4-FFF2-40B4-BE49-F238E27FC236}">
                <a16:creationId xmlns:a16="http://schemas.microsoft.com/office/drawing/2014/main" id="{9822AF2D-678D-A666-1926-BA9C231C8BF6}"/>
              </a:ext>
            </a:extLst>
          </p:cNvPr>
          <p:cNvSpPr/>
          <p:nvPr/>
        </p:nvSpPr>
        <p:spPr>
          <a:xfrm>
            <a:off x="6759044"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solidFill>
                <a:schemeClr val="tx1">
                  <a:lumMod val="90000"/>
                  <a:lumOff val="10000"/>
                </a:schemeClr>
              </a:solidFill>
              <a:latin typeface="Montserrat" panose="00000500000000000000" pitchFamily="2" charset="0"/>
            </a:endParaRPr>
          </a:p>
        </p:txBody>
      </p:sp>
      <p:sp>
        <p:nvSpPr>
          <p:cNvPr id="15" name="TextBox 9">
            <a:extLst>
              <a:ext uri="{FF2B5EF4-FFF2-40B4-BE49-F238E27FC236}">
                <a16:creationId xmlns:a16="http://schemas.microsoft.com/office/drawing/2014/main" id="{3949B221-CF0F-D0C8-94BA-E6BF0F982793}"/>
              </a:ext>
            </a:extLst>
          </p:cNvPr>
          <p:cNvSpPr txBox="1"/>
          <p:nvPr/>
        </p:nvSpPr>
        <p:spPr>
          <a:xfrm>
            <a:off x="6769578"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defTabSz="457189">
              <a:lnSpc>
                <a:spcPct val="100000"/>
              </a:lnSpc>
              <a:defRPr/>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mn-cs"/>
              </a:rPr>
              <a:t>item 4</a:t>
            </a:r>
            <a:endParaRPr lang="pt-BR" sz="1100" dirty="0">
              <a:solidFill>
                <a:schemeClr val="tx1">
                  <a:lumMod val="90000"/>
                  <a:lumOff val="10000"/>
                </a:schemeClr>
              </a:solidFill>
              <a:latin typeface="Montserrat" panose="00000500000000000000" pitchFamily="2" charset="0"/>
              <a:ea typeface="Roboto" panose="02000000000000000000" pitchFamily="2" charset="0"/>
            </a:endParaRPr>
          </a:p>
        </p:txBody>
      </p:sp>
      <p:pic>
        <p:nvPicPr>
          <p:cNvPr id="16" name="Gráfico 15" descr="Selo Tick1 com preenchimento sólido">
            <a:extLst>
              <a:ext uri="{FF2B5EF4-FFF2-40B4-BE49-F238E27FC236}">
                <a16:creationId xmlns:a16="http://schemas.microsoft.com/office/drawing/2014/main" id="{FABA8B6D-0234-3C9E-F7AB-9368C20C2B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6081" y="1633539"/>
            <a:ext cx="257867" cy="273454"/>
          </a:xfrm>
          <a:prstGeom prst="rect">
            <a:avLst/>
          </a:prstGeom>
        </p:spPr>
      </p:pic>
      <p:sp>
        <p:nvSpPr>
          <p:cNvPr id="27" name="CaixaDeTexto 26">
            <a:extLst>
              <a:ext uri="{FF2B5EF4-FFF2-40B4-BE49-F238E27FC236}">
                <a16:creationId xmlns:a16="http://schemas.microsoft.com/office/drawing/2014/main" id="{776679F1-42F0-524D-07F7-35233EABE3E0}"/>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28" name="CaixaDeTexto 27">
            <a:extLst>
              <a:ext uri="{FF2B5EF4-FFF2-40B4-BE49-F238E27FC236}">
                <a16:creationId xmlns:a16="http://schemas.microsoft.com/office/drawing/2014/main" id="{83C6F4DF-9684-45F9-2596-E36EC5D7BEDD}"/>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5" name="Espaço Reservado para Imagem 4">
            <a:extLst>
              <a:ext uri="{FF2B5EF4-FFF2-40B4-BE49-F238E27FC236}">
                <a16:creationId xmlns:a16="http://schemas.microsoft.com/office/drawing/2014/main" id="{97ACA26A-ADB3-C240-47C7-31DC048A759E}"/>
              </a:ext>
            </a:extLst>
          </p:cNvPr>
          <p:cNvSpPr>
            <a:spLocks noGrp="1"/>
          </p:cNvSpPr>
          <p:nvPr>
            <p:ph type="pic" sz="quarter" idx="11"/>
          </p:nvPr>
        </p:nvSpPr>
        <p:spPr/>
        <p:txBody>
          <a:bodyPr/>
          <a:lstStyle/>
          <a:p>
            <a:endParaRPr lang="pt-BR"/>
          </a:p>
        </p:txBody>
      </p:sp>
      <p:sp>
        <p:nvSpPr>
          <p:cNvPr id="6" name="Espaço Reservado para Imagem 5">
            <a:extLst>
              <a:ext uri="{FF2B5EF4-FFF2-40B4-BE49-F238E27FC236}">
                <a16:creationId xmlns:a16="http://schemas.microsoft.com/office/drawing/2014/main" id="{210F1761-99CB-868B-2119-0397D173B533}"/>
              </a:ext>
            </a:extLst>
          </p:cNvPr>
          <p:cNvSpPr>
            <a:spLocks noGrp="1"/>
          </p:cNvSpPr>
          <p:nvPr>
            <p:ph type="pic" sz="quarter" idx="18"/>
          </p:nvPr>
        </p:nvSpPr>
        <p:spPr/>
        <p:txBody>
          <a:bodyPr/>
          <a:lstStyle/>
          <a:p>
            <a:endParaRPr lang="pt-BR"/>
          </a:p>
        </p:txBody>
      </p:sp>
      <p:sp>
        <p:nvSpPr>
          <p:cNvPr id="17" name="Espaço Reservado para Imagem 16">
            <a:extLst>
              <a:ext uri="{FF2B5EF4-FFF2-40B4-BE49-F238E27FC236}">
                <a16:creationId xmlns:a16="http://schemas.microsoft.com/office/drawing/2014/main" id="{EC3C61F9-E5B2-7CF1-3E5B-9B057698FA0B}"/>
              </a:ext>
            </a:extLst>
          </p:cNvPr>
          <p:cNvSpPr>
            <a:spLocks noGrp="1"/>
          </p:cNvSpPr>
          <p:nvPr>
            <p:ph type="pic" sz="quarter" idx="19"/>
          </p:nvPr>
        </p:nvSpPr>
        <p:spPr/>
        <p:txBody>
          <a:bodyPr/>
          <a:lstStyle/>
          <a:p>
            <a:endParaRPr lang="pt-BR"/>
          </a:p>
        </p:txBody>
      </p:sp>
      <p:sp>
        <p:nvSpPr>
          <p:cNvPr id="18" name="Espaço Reservado para Imagem 17">
            <a:extLst>
              <a:ext uri="{FF2B5EF4-FFF2-40B4-BE49-F238E27FC236}">
                <a16:creationId xmlns:a16="http://schemas.microsoft.com/office/drawing/2014/main" id="{91B83B16-1C50-E7C4-E196-386198117405}"/>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203443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D9A7FF5-1B63-9145-8509-088487F636EC}"/>
              </a:ext>
            </a:extLst>
          </p:cNvPr>
          <p:cNvSpPr txBox="1"/>
          <p:nvPr/>
        </p:nvSpPr>
        <p:spPr>
          <a:xfrm>
            <a:off x="684790" y="916491"/>
            <a:ext cx="2687060" cy="1077218"/>
          </a:xfrm>
          <a:prstGeom prst="rect">
            <a:avLst/>
          </a:prstGeom>
          <a:noFill/>
        </p:spPr>
        <p:txBody>
          <a:bodyPr wrap="square" rtlCol="0">
            <a:spAutoFit/>
          </a:bodyPr>
          <a:lstStyle>
            <a:defPPr>
              <a:defRPr lang="en-US"/>
            </a:defPPr>
            <a:lvl1pPr>
              <a:defRPr sz="2400" b="1">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defRPr>
            </a:lvl1pPr>
          </a:lstStyle>
          <a:p>
            <a:r>
              <a:rPr lang="pt-BR" sz="3200" dirty="0">
                <a:solidFill>
                  <a:schemeClr val="tx1">
                    <a:lumMod val="90000"/>
                    <a:lumOff val="10000"/>
                  </a:schemeClr>
                </a:solidFill>
                <a:latin typeface="Montserrat" panose="00000500000000000000" pitchFamily="2" charset="0"/>
              </a:rPr>
              <a:t>O processo de trabalho</a:t>
            </a:r>
          </a:p>
        </p:txBody>
      </p:sp>
      <p:sp>
        <p:nvSpPr>
          <p:cNvPr id="32" name="TextBox 31">
            <a:extLst>
              <a:ext uri="{FF2B5EF4-FFF2-40B4-BE49-F238E27FC236}">
                <a16:creationId xmlns:a16="http://schemas.microsoft.com/office/drawing/2014/main" id="{EF510733-0FF5-0441-9A63-C5BCC4D9CFC3}"/>
              </a:ext>
            </a:extLst>
          </p:cNvPr>
          <p:cNvSpPr txBox="1"/>
          <p:nvPr/>
        </p:nvSpPr>
        <p:spPr>
          <a:xfrm>
            <a:off x="4793746" y="1037599"/>
            <a:ext cx="3550154" cy="484428"/>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Light" pitchFamily="2" charset="-79"/>
              </a:rPr>
              <a:t>escreva alguma informação sobre este item aqui escreva alguma informação sobre este item aqui escreva aqui</a:t>
            </a:r>
          </a:p>
        </p:txBody>
      </p:sp>
      <p:sp>
        <p:nvSpPr>
          <p:cNvPr id="33" name="TextBox 32">
            <a:extLst>
              <a:ext uri="{FF2B5EF4-FFF2-40B4-BE49-F238E27FC236}">
                <a16:creationId xmlns:a16="http://schemas.microsoft.com/office/drawing/2014/main" id="{925F03A8-9AFB-2848-878B-B970ACCF6131}"/>
              </a:ext>
            </a:extLst>
          </p:cNvPr>
          <p:cNvSpPr txBox="1"/>
          <p:nvPr/>
        </p:nvSpPr>
        <p:spPr>
          <a:xfrm>
            <a:off x="4793745" y="752906"/>
            <a:ext cx="2575534"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1. Briefing</a:t>
            </a:r>
          </a:p>
        </p:txBody>
      </p:sp>
      <p:sp>
        <p:nvSpPr>
          <p:cNvPr id="30" name="TextBox 29">
            <a:extLst>
              <a:ext uri="{FF2B5EF4-FFF2-40B4-BE49-F238E27FC236}">
                <a16:creationId xmlns:a16="http://schemas.microsoft.com/office/drawing/2014/main" id="{836C3B6A-2421-E142-B461-EA958CAA7B20}"/>
              </a:ext>
            </a:extLst>
          </p:cNvPr>
          <p:cNvSpPr txBox="1"/>
          <p:nvPr/>
        </p:nvSpPr>
        <p:spPr>
          <a:xfrm>
            <a:off x="4793746" y="2052364"/>
            <a:ext cx="3550154" cy="484428"/>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Light" pitchFamily="2" charset="-79"/>
              </a:rPr>
              <a:t>escreva alguma informação sobre este item aqui escreva alguma informação sobre este item aqui escreva aqui</a:t>
            </a:r>
          </a:p>
        </p:txBody>
      </p:sp>
      <p:sp>
        <p:nvSpPr>
          <p:cNvPr id="31" name="TextBox 30">
            <a:extLst>
              <a:ext uri="{FF2B5EF4-FFF2-40B4-BE49-F238E27FC236}">
                <a16:creationId xmlns:a16="http://schemas.microsoft.com/office/drawing/2014/main" id="{4E217CAA-0983-4247-95F7-072C41AFD5DE}"/>
              </a:ext>
            </a:extLst>
          </p:cNvPr>
          <p:cNvSpPr txBox="1"/>
          <p:nvPr/>
        </p:nvSpPr>
        <p:spPr>
          <a:xfrm>
            <a:off x="4793745" y="1767671"/>
            <a:ext cx="2575534"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2. Pesquisa</a:t>
            </a:r>
          </a:p>
        </p:txBody>
      </p:sp>
      <p:sp>
        <p:nvSpPr>
          <p:cNvPr id="28" name="TextBox 27">
            <a:extLst>
              <a:ext uri="{FF2B5EF4-FFF2-40B4-BE49-F238E27FC236}">
                <a16:creationId xmlns:a16="http://schemas.microsoft.com/office/drawing/2014/main" id="{B1147F27-6829-3E4C-A90A-DA1F695CCC73}"/>
              </a:ext>
            </a:extLst>
          </p:cNvPr>
          <p:cNvSpPr txBox="1"/>
          <p:nvPr/>
        </p:nvSpPr>
        <p:spPr>
          <a:xfrm>
            <a:off x="4793746" y="3067131"/>
            <a:ext cx="3550154" cy="484428"/>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Light" pitchFamily="2" charset="-79"/>
              </a:rPr>
              <a:t>escreva alguma informação sobre este item aqui escreva alguma informação sobre este item aqui escreva aqui</a:t>
            </a:r>
          </a:p>
        </p:txBody>
      </p:sp>
      <p:sp>
        <p:nvSpPr>
          <p:cNvPr id="29" name="TextBox 28">
            <a:extLst>
              <a:ext uri="{FF2B5EF4-FFF2-40B4-BE49-F238E27FC236}">
                <a16:creationId xmlns:a16="http://schemas.microsoft.com/office/drawing/2014/main" id="{52701FC8-7D23-DC4F-9CC0-D80328BC0693}"/>
              </a:ext>
            </a:extLst>
          </p:cNvPr>
          <p:cNvSpPr txBox="1"/>
          <p:nvPr/>
        </p:nvSpPr>
        <p:spPr>
          <a:xfrm>
            <a:off x="4793745" y="2782437"/>
            <a:ext cx="2575534"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3. Desenvolvimento</a:t>
            </a:r>
          </a:p>
        </p:txBody>
      </p:sp>
      <p:sp>
        <p:nvSpPr>
          <p:cNvPr id="26" name="TextBox 25">
            <a:extLst>
              <a:ext uri="{FF2B5EF4-FFF2-40B4-BE49-F238E27FC236}">
                <a16:creationId xmlns:a16="http://schemas.microsoft.com/office/drawing/2014/main" id="{C68692DF-3D32-D545-9AB3-7EF553100659}"/>
              </a:ext>
            </a:extLst>
          </p:cNvPr>
          <p:cNvSpPr txBox="1"/>
          <p:nvPr/>
        </p:nvSpPr>
        <p:spPr>
          <a:xfrm>
            <a:off x="4793746" y="4081897"/>
            <a:ext cx="3550154" cy="484428"/>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Light" pitchFamily="2" charset="-79"/>
              </a:rPr>
              <a:t>escreva alguma informação sobre este item aqui escreva alguma informação sobre este item aqui escreva aqui</a:t>
            </a:r>
          </a:p>
        </p:txBody>
      </p:sp>
      <p:sp>
        <p:nvSpPr>
          <p:cNvPr id="27" name="TextBox 26">
            <a:extLst>
              <a:ext uri="{FF2B5EF4-FFF2-40B4-BE49-F238E27FC236}">
                <a16:creationId xmlns:a16="http://schemas.microsoft.com/office/drawing/2014/main" id="{2BF8C95B-079E-2848-8E12-359854228F79}"/>
              </a:ext>
            </a:extLst>
          </p:cNvPr>
          <p:cNvSpPr txBox="1"/>
          <p:nvPr/>
        </p:nvSpPr>
        <p:spPr>
          <a:xfrm>
            <a:off x="4793745" y="3797203"/>
            <a:ext cx="2575534"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4. Produto final</a:t>
            </a:r>
          </a:p>
        </p:txBody>
      </p:sp>
      <p:grpSp>
        <p:nvGrpSpPr>
          <p:cNvPr id="3" name="Agrupar 2">
            <a:extLst>
              <a:ext uri="{FF2B5EF4-FFF2-40B4-BE49-F238E27FC236}">
                <a16:creationId xmlns:a16="http://schemas.microsoft.com/office/drawing/2014/main" id="{907D01D3-FB01-1323-37DF-6CCC0BF60CD3}"/>
              </a:ext>
            </a:extLst>
          </p:cNvPr>
          <p:cNvGrpSpPr/>
          <p:nvPr/>
        </p:nvGrpSpPr>
        <p:grpSpPr>
          <a:xfrm>
            <a:off x="780361" y="748981"/>
            <a:ext cx="1262544" cy="230832"/>
            <a:chOff x="992760" y="1013458"/>
            <a:chExt cx="1262544" cy="230832"/>
          </a:xfrm>
        </p:grpSpPr>
        <p:sp>
          <p:nvSpPr>
            <p:cNvPr id="8" name="TextBox 10">
              <a:extLst>
                <a:ext uri="{FF2B5EF4-FFF2-40B4-BE49-F238E27FC236}">
                  <a16:creationId xmlns:a16="http://schemas.microsoft.com/office/drawing/2014/main" id="{BB65E8FB-67B7-1134-1338-6A36EB8B05D5}"/>
                </a:ext>
              </a:extLst>
            </p:cNvPr>
            <p:cNvSpPr txBox="1"/>
            <p:nvPr/>
          </p:nvSpPr>
          <p:spPr>
            <a:xfrm>
              <a:off x="1079982" y="1013458"/>
              <a:ext cx="117532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MEU TRABALHO</a:t>
              </a:r>
            </a:p>
          </p:txBody>
        </p:sp>
        <p:sp>
          <p:nvSpPr>
            <p:cNvPr id="9" name="Hexágono 8">
              <a:extLst>
                <a:ext uri="{FF2B5EF4-FFF2-40B4-BE49-F238E27FC236}">
                  <a16:creationId xmlns:a16="http://schemas.microsoft.com/office/drawing/2014/main" id="{0832DEE1-6DA6-6C6A-547E-30E58C5F273E}"/>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grpSp>
      <p:sp>
        <p:nvSpPr>
          <p:cNvPr id="12" name="CaixaDeTexto 11">
            <a:extLst>
              <a:ext uri="{FF2B5EF4-FFF2-40B4-BE49-F238E27FC236}">
                <a16:creationId xmlns:a16="http://schemas.microsoft.com/office/drawing/2014/main" id="{6E7B1348-16F3-4E96-CACA-D9D745E5076C}"/>
              </a:ext>
            </a:extLst>
          </p:cNvPr>
          <p:cNvSpPr txBox="1">
            <a:spLocks/>
          </p:cNvSpPr>
          <p:nvPr/>
        </p:nvSpPr>
        <p:spPr bwMode="auto">
          <a:xfrm rot="18005274">
            <a:off x="8477418"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13" name="CaixaDeTexto 12">
            <a:extLst>
              <a:ext uri="{FF2B5EF4-FFF2-40B4-BE49-F238E27FC236}">
                <a16:creationId xmlns:a16="http://schemas.microsoft.com/office/drawing/2014/main" id="{DC72DD93-1450-43BE-EBF8-CEFE07B1C9BA}"/>
              </a:ext>
            </a:extLst>
          </p:cNvPr>
          <p:cNvSpPr txBox="1">
            <a:spLocks/>
          </p:cNvSpPr>
          <p:nvPr/>
        </p:nvSpPr>
        <p:spPr bwMode="auto">
          <a:xfrm rot="19211574">
            <a:off x="7550581"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5">
              <a:alpha val="10000"/>
            </a:schemeClr>
          </a:solidFill>
          <a:ln>
            <a:noFill/>
          </a:ln>
          <a:effectLst/>
          <a:extLst>
            <a:ext uri="{FAA26D3D-D897-4be2-8F04-BA451C77F1D7}"/>
          </a:extLst>
        </p:spPr>
        <p:txBody>
          <a:bodyPr wrap="square">
            <a:noAutofit/>
          </a:bodyPr>
          <a:lstStyle/>
          <a:p>
            <a:endParaRPr lang="pt-BR" sz="749"/>
          </a:p>
        </p:txBody>
      </p:sp>
      <p:sp>
        <p:nvSpPr>
          <p:cNvPr id="10" name="Espaço Reservado para Imagem 9">
            <a:extLst>
              <a:ext uri="{FF2B5EF4-FFF2-40B4-BE49-F238E27FC236}">
                <a16:creationId xmlns:a16="http://schemas.microsoft.com/office/drawing/2014/main" id="{22F9644F-FB86-0DE9-2B8A-C3C87B499622}"/>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52302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CFF65B61-804F-F12B-665E-DE1156AAB3B2}"/>
              </a:ext>
            </a:extLst>
          </p:cNvPr>
          <p:cNvSpPr>
            <a:spLocks noChangeArrowheads="1"/>
          </p:cNvSpPr>
          <p:nvPr/>
        </p:nvSpPr>
        <p:spPr bwMode="auto">
          <a:xfrm>
            <a:off x="0" y="2156158"/>
            <a:ext cx="1828800" cy="2180630"/>
          </a:xfrm>
          <a:prstGeom prst="rect">
            <a:avLst/>
          </a:prstGeom>
          <a:solidFill>
            <a:schemeClr val="tx1">
              <a:lumMod val="90000"/>
              <a:lumOff val="10000"/>
            </a:schemeClr>
          </a:solidFill>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bg1"/>
              </a:solidFill>
              <a:latin typeface="Montserrat" panose="00000500000000000000" pitchFamily="2" charset="0"/>
            </a:endParaRPr>
          </a:p>
        </p:txBody>
      </p:sp>
      <p:sp>
        <p:nvSpPr>
          <p:cNvPr id="4" name="Rectangle 6">
            <a:extLst>
              <a:ext uri="{FF2B5EF4-FFF2-40B4-BE49-F238E27FC236}">
                <a16:creationId xmlns:a16="http://schemas.microsoft.com/office/drawing/2014/main" id="{680015A1-446A-0074-B6A8-49C32AC4429A}"/>
              </a:ext>
            </a:extLst>
          </p:cNvPr>
          <p:cNvSpPr>
            <a:spLocks noChangeArrowheads="1"/>
          </p:cNvSpPr>
          <p:nvPr/>
        </p:nvSpPr>
        <p:spPr bwMode="auto">
          <a:xfrm>
            <a:off x="12880" y="2244437"/>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bg1"/>
              </a:solidFill>
              <a:latin typeface="Montserrat" panose="00000500000000000000" pitchFamily="2" charset="0"/>
            </a:endParaRPr>
          </a:p>
        </p:txBody>
      </p:sp>
      <p:sp>
        <p:nvSpPr>
          <p:cNvPr id="5" name="Rectangle 7">
            <a:extLst>
              <a:ext uri="{FF2B5EF4-FFF2-40B4-BE49-F238E27FC236}">
                <a16:creationId xmlns:a16="http://schemas.microsoft.com/office/drawing/2014/main" id="{34D465D7-98E1-63DB-DA0E-BFCAC010FEFA}"/>
              </a:ext>
            </a:extLst>
          </p:cNvPr>
          <p:cNvSpPr>
            <a:spLocks noChangeArrowheads="1"/>
          </p:cNvSpPr>
          <p:nvPr/>
        </p:nvSpPr>
        <p:spPr bwMode="auto">
          <a:xfrm>
            <a:off x="1828800" y="2156158"/>
            <a:ext cx="1828800" cy="2180630"/>
          </a:xfrm>
          <a:prstGeom prst="rect">
            <a:avLst/>
          </a:prstGeom>
          <a:solidFill>
            <a:schemeClr val="tx1">
              <a:lumMod val="75000"/>
              <a:lumOff val="25000"/>
            </a:schemeClr>
          </a:solidFill>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bg1"/>
              </a:solidFill>
              <a:latin typeface="Montserrat" panose="00000500000000000000" pitchFamily="2" charset="0"/>
            </a:endParaRPr>
          </a:p>
        </p:txBody>
      </p:sp>
      <p:sp>
        <p:nvSpPr>
          <p:cNvPr id="6" name="Rectangle 8">
            <a:extLst>
              <a:ext uri="{FF2B5EF4-FFF2-40B4-BE49-F238E27FC236}">
                <a16:creationId xmlns:a16="http://schemas.microsoft.com/office/drawing/2014/main" id="{E2E5E03D-A202-66F6-55A3-2368A1D805BB}"/>
              </a:ext>
            </a:extLst>
          </p:cNvPr>
          <p:cNvSpPr>
            <a:spLocks noChangeArrowheads="1"/>
          </p:cNvSpPr>
          <p:nvPr/>
        </p:nvSpPr>
        <p:spPr bwMode="auto">
          <a:xfrm>
            <a:off x="1832845" y="2207572"/>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bg1"/>
              </a:solidFill>
              <a:latin typeface="Montserrat" panose="00000500000000000000" pitchFamily="2" charset="0"/>
            </a:endParaRPr>
          </a:p>
        </p:txBody>
      </p:sp>
      <p:sp>
        <p:nvSpPr>
          <p:cNvPr id="7" name="Rectangle 9">
            <a:extLst>
              <a:ext uri="{FF2B5EF4-FFF2-40B4-BE49-F238E27FC236}">
                <a16:creationId xmlns:a16="http://schemas.microsoft.com/office/drawing/2014/main" id="{577D174D-F6DE-2EC4-6116-9C88EC7AF8AF}"/>
              </a:ext>
            </a:extLst>
          </p:cNvPr>
          <p:cNvSpPr>
            <a:spLocks noChangeArrowheads="1"/>
          </p:cNvSpPr>
          <p:nvPr/>
        </p:nvSpPr>
        <p:spPr bwMode="auto">
          <a:xfrm>
            <a:off x="3657600" y="2156158"/>
            <a:ext cx="1828800" cy="2180630"/>
          </a:xfrm>
          <a:prstGeom prst="rect">
            <a:avLst/>
          </a:prstGeom>
          <a:solidFill>
            <a:schemeClr val="tx1">
              <a:lumMod val="50000"/>
              <a:lumOff val="50000"/>
            </a:schemeClr>
          </a:solidFill>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bg1"/>
              </a:solidFill>
              <a:latin typeface="Montserrat" panose="00000500000000000000" pitchFamily="2" charset="0"/>
            </a:endParaRPr>
          </a:p>
        </p:txBody>
      </p:sp>
      <p:sp>
        <p:nvSpPr>
          <p:cNvPr id="8" name="Rectangle 10">
            <a:extLst>
              <a:ext uri="{FF2B5EF4-FFF2-40B4-BE49-F238E27FC236}">
                <a16:creationId xmlns:a16="http://schemas.microsoft.com/office/drawing/2014/main" id="{D1872B74-37F1-E21F-0706-FE5062612A0E}"/>
              </a:ext>
            </a:extLst>
          </p:cNvPr>
          <p:cNvSpPr>
            <a:spLocks noChangeArrowheads="1"/>
          </p:cNvSpPr>
          <p:nvPr/>
        </p:nvSpPr>
        <p:spPr bwMode="auto">
          <a:xfrm>
            <a:off x="3661645" y="2207572"/>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bg1"/>
              </a:solidFill>
              <a:latin typeface="Montserrat" panose="00000500000000000000" pitchFamily="2" charset="0"/>
            </a:endParaRPr>
          </a:p>
        </p:txBody>
      </p:sp>
      <p:sp>
        <p:nvSpPr>
          <p:cNvPr id="9" name="Rectangle 11">
            <a:extLst>
              <a:ext uri="{FF2B5EF4-FFF2-40B4-BE49-F238E27FC236}">
                <a16:creationId xmlns:a16="http://schemas.microsoft.com/office/drawing/2014/main" id="{1AFCBEA8-81D8-1B8D-A1ED-27CACA2AF3FF}"/>
              </a:ext>
            </a:extLst>
          </p:cNvPr>
          <p:cNvSpPr>
            <a:spLocks noChangeArrowheads="1"/>
          </p:cNvSpPr>
          <p:nvPr/>
        </p:nvSpPr>
        <p:spPr bwMode="auto">
          <a:xfrm>
            <a:off x="5486400" y="2156158"/>
            <a:ext cx="1828800" cy="2180630"/>
          </a:xfrm>
          <a:prstGeom prst="rect">
            <a:avLst/>
          </a:prstGeom>
          <a:solidFill>
            <a:schemeClr val="tx1">
              <a:lumMod val="25000"/>
              <a:lumOff val="75000"/>
            </a:schemeClr>
          </a:solidFill>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tx1">
                  <a:lumMod val="90000"/>
                  <a:lumOff val="10000"/>
                </a:schemeClr>
              </a:solidFill>
              <a:latin typeface="Montserrat" panose="00000500000000000000" pitchFamily="2" charset="0"/>
            </a:endParaRPr>
          </a:p>
        </p:txBody>
      </p:sp>
      <p:sp>
        <p:nvSpPr>
          <p:cNvPr id="10" name="Rectangle 12">
            <a:extLst>
              <a:ext uri="{FF2B5EF4-FFF2-40B4-BE49-F238E27FC236}">
                <a16:creationId xmlns:a16="http://schemas.microsoft.com/office/drawing/2014/main" id="{39ADE8C6-7241-B7D2-2E24-56F646B2B37F}"/>
              </a:ext>
            </a:extLst>
          </p:cNvPr>
          <p:cNvSpPr>
            <a:spLocks noChangeArrowheads="1"/>
          </p:cNvSpPr>
          <p:nvPr/>
        </p:nvSpPr>
        <p:spPr bwMode="auto">
          <a:xfrm>
            <a:off x="5490445" y="2207572"/>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tx1">
                  <a:lumMod val="90000"/>
                  <a:lumOff val="10000"/>
                </a:schemeClr>
              </a:solidFill>
              <a:latin typeface="Montserrat" panose="00000500000000000000" pitchFamily="2" charset="0"/>
            </a:endParaRPr>
          </a:p>
        </p:txBody>
      </p:sp>
      <p:sp>
        <p:nvSpPr>
          <p:cNvPr id="11" name="Rectangle 13">
            <a:extLst>
              <a:ext uri="{FF2B5EF4-FFF2-40B4-BE49-F238E27FC236}">
                <a16:creationId xmlns:a16="http://schemas.microsoft.com/office/drawing/2014/main" id="{42D0A712-EDE0-3069-16B9-8CCF9631AD6B}"/>
              </a:ext>
            </a:extLst>
          </p:cNvPr>
          <p:cNvSpPr>
            <a:spLocks noChangeArrowheads="1"/>
          </p:cNvSpPr>
          <p:nvPr/>
        </p:nvSpPr>
        <p:spPr bwMode="auto">
          <a:xfrm flipV="1">
            <a:off x="7315200" y="2156158"/>
            <a:ext cx="1828800" cy="2180630"/>
          </a:xfrm>
          <a:prstGeom prst="rect">
            <a:avLst/>
          </a:prstGeom>
          <a:solidFill>
            <a:schemeClr val="tx1">
              <a:lumMod val="10000"/>
              <a:lumOff val="90000"/>
            </a:schemeClr>
          </a:solidFill>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tx1">
                  <a:lumMod val="90000"/>
                  <a:lumOff val="10000"/>
                </a:schemeClr>
              </a:solidFill>
              <a:latin typeface="Montserrat" panose="00000500000000000000" pitchFamily="2" charset="0"/>
            </a:endParaRPr>
          </a:p>
        </p:txBody>
      </p:sp>
      <p:sp>
        <p:nvSpPr>
          <p:cNvPr id="12" name="Rectangle 14">
            <a:extLst>
              <a:ext uri="{FF2B5EF4-FFF2-40B4-BE49-F238E27FC236}">
                <a16:creationId xmlns:a16="http://schemas.microsoft.com/office/drawing/2014/main" id="{E6921804-52D2-AC2C-76B3-6DFAE326E004}"/>
              </a:ext>
            </a:extLst>
          </p:cNvPr>
          <p:cNvSpPr>
            <a:spLocks noChangeArrowheads="1"/>
          </p:cNvSpPr>
          <p:nvPr/>
        </p:nvSpPr>
        <p:spPr bwMode="auto">
          <a:xfrm>
            <a:off x="7319245" y="2207572"/>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tx1">
                  <a:lumMod val="90000"/>
                  <a:lumOff val="10000"/>
                </a:schemeClr>
              </a:solidFill>
              <a:latin typeface="Montserrat" panose="00000500000000000000" pitchFamily="2" charset="0"/>
            </a:endParaRPr>
          </a:p>
        </p:txBody>
      </p:sp>
      <p:sp>
        <p:nvSpPr>
          <p:cNvPr id="13" name="TextBox 73">
            <a:extLst>
              <a:ext uri="{FF2B5EF4-FFF2-40B4-BE49-F238E27FC236}">
                <a16:creationId xmlns:a16="http://schemas.microsoft.com/office/drawing/2014/main" id="{6FD348EC-DEB9-331F-D841-B1308380BBF5}"/>
              </a:ext>
            </a:extLst>
          </p:cNvPr>
          <p:cNvSpPr txBox="1"/>
          <p:nvPr/>
        </p:nvSpPr>
        <p:spPr>
          <a:xfrm>
            <a:off x="224350" y="2452001"/>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783"/>
            <a:r>
              <a:rPr lang="pt-BR" sz="2400" dirty="0">
                <a:solidFill>
                  <a:schemeClr val="bg1"/>
                </a:solidFill>
                <a:latin typeface="Montserrat" panose="00000500000000000000" pitchFamily="2" charset="0"/>
                <a:cs typeface="Heebo" pitchFamily="2" charset="-79"/>
              </a:rPr>
              <a:t>01</a:t>
            </a:r>
          </a:p>
        </p:txBody>
      </p:sp>
      <p:sp>
        <p:nvSpPr>
          <p:cNvPr id="15" name="Rectangle 74">
            <a:extLst>
              <a:ext uri="{FF2B5EF4-FFF2-40B4-BE49-F238E27FC236}">
                <a16:creationId xmlns:a16="http://schemas.microsoft.com/office/drawing/2014/main" id="{84F047A0-4591-BB57-FCA1-6D30087B8F70}"/>
              </a:ext>
            </a:extLst>
          </p:cNvPr>
          <p:cNvSpPr/>
          <p:nvPr/>
        </p:nvSpPr>
        <p:spPr>
          <a:xfrm flipH="1">
            <a:off x="224352" y="2838333"/>
            <a:ext cx="1608425" cy="317587"/>
          </a:xfrm>
          <a:prstGeom prst="rect">
            <a:avLst/>
          </a:prstGeom>
          <a:ln>
            <a:noFill/>
          </a:ln>
        </p:spPr>
        <p:txBody>
          <a:bodyPr wrap="square">
            <a:spAutoFit/>
          </a:bodyPr>
          <a:lstStyle/>
          <a:p>
            <a:pPr defTabSz="685783">
              <a:lnSpc>
                <a:spcPct val="150000"/>
              </a:lnSpc>
            </a:pPr>
            <a:r>
              <a:rPr lang="pt-BR" sz="1100" b="1" dirty="0">
                <a:solidFill>
                  <a:schemeClr val="bg1"/>
                </a:solidFill>
                <a:latin typeface="Montserrat" panose="00000500000000000000" pitchFamily="2" charset="0"/>
                <a:ea typeface="Open Sans" panose="020B0606030504020204" pitchFamily="34" charset="0"/>
                <a:cs typeface="Heebo" pitchFamily="2" charset="-79"/>
              </a:rPr>
              <a:t>Briefing</a:t>
            </a:r>
          </a:p>
        </p:txBody>
      </p:sp>
      <p:sp>
        <p:nvSpPr>
          <p:cNvPr id="16" name="Rectangle 75">
            <a:extLst>
              <a:ext uri="{FF2B5EF4-FFF2-40B4-BE49-F238E27FC236}">
                <a16:creationId xmlns:a16="http://schemas.microsoft.com/office/drawing/2014/main" id="{D9F592EB-40F9-BB89-9593-3FD4C5E7E679}"/>
              </a:ext>
            </a:extLst>
          </p:cNvPr>
          <p:cNvSpPr/>
          <p:nvPr/>
        </p:nvSpPr>
        <p:spPr>
          <a:xfrm flipH="1">
            <a:off x="224351" y="3163729"/>
            <a:ext cx="1525207" cy="909608"/>
          </a:xfrm>
          <a:prstGeom prst="rect">
            <a:avLst/>
          </a:prstGeom>
          <a:ln>
            <a:noFill/>
          </a:ln>
        </p:spPr>
        <p:txBody>
          <a:bodyPr wrap="square">
            <a:spAutoFit/>
          </a:bodyPr>
          <a:lstStyle/>
          <a:p>
            <a:pPr defTabSz="685783">
              <a:lnSpc>
                <a:spcPts val="1300"/>
              </a:lnSpc>
            </a:pPr>
            <a:r>
              <a:rPr lang="pt-BR" sz="800" dirty="0">
                <a:solidFill>
                  <a:schemeClr val="bg1"/>
                </a:solidFill>
                <a:latin typeface="Montserrat" panose="00000500000000000000" pitchFamily="2" charset="0"/>
                <a:ea typeface="Open Sans" panose="020B0606030504020204" pitchFamily="34" charset="0"/>
                <a:cs typeface="Heebo" pitchFamily="2" charset="-79"/>
              </a:rPr>
              <a:t>escreva alguma informação sobre este item aqui escreva alguma informação sobre este item aqui escreva aqui</a:t>
            </a:r>
          </a:p>
        </p:txBody>
      </p:sp>
      <p:sp>
        <p:nvSpPr>
          <p:cNvPr id="17" name="TextBox 73">
            <a:extLst>
              <a:ext uri="{FF2B5EF4-FFF2-40B4-BE49-F238E27FC236}">
                <a16:creationId xmlns:a16="http://schemas.microsoft.com/office/drawing/2014/main" id="{CAB25ACF-9E9D-11C3-A51C-B3B03930DEFC}"/>
              </a:ext>
            </a:extLst>
          </p:cNvPr>
          <p:cNvSpPr txBox="1"/>
          <p:nvPr/>
        </p:nvSpPr>
        <p:spPr>
          <a:xfrm>
            <a:off x="2000901" y="2452001"/>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783"/>
            <a:r>
              <a:rPr lang="pt-BR" sz="2400" dirty="0">
                <a:solidFill>
                  <a:schemeClr val="bg1"/>
                </a:solidFill>
                <a:latin typeface="Montserrat" panose="00000500000000000000" pitchFamily="2" charset="0"/>
                <a:cs typeface="Heebo" pitchFamily="2" charset="-79"/>
              </a:rPr>
              <a:t>02</a:t>
            </a:r>
          </a:p>
        </p:txBody>
      </p:sp>
      <p:sp>
        <p:nvSpPr>
          <p:cNvPr id="19" name="Rectangle 74">
            <a:extLst>
              <a:ext uri="{FF2B5EF4-FFF2-40B4-BE49-F238E27FC236}">
                <a16:creationId xmlns:a16="http://schemas.microsoft.com/office/drawing/2014/main" id="{A79D9436-92BA-7D41-EE51-E6C88B989A34}"/>
              </a:ext>
            </a:extLst>
          </p:cNvPr>
          <p:cNvSpPr/>
          <p:nvPr/>
        </p:nvSpPr>
        <p:spPr>
          <a:xfrm flipH="1">
            <a:off x="2000901" y="2838331"/>
            <a:ext cx="1793894" cy="317587"/>
          </a:xfrm>
          <a:prstGeom prst="rect">
            <a:avLst/>
          </a:prstGeom>
          <a:ln>
            <a:noFill/>
          </a:ln>
        </p:spPr>
        <p:txBody>
          <a:bodyPr wrap="square">
            <a:spAutoFit/>
          </a:bodyPr>
          <a:lstStyle/>
          <a:p>
            <a:pPr defTabSz="685783">
              <a:lnSpc>
                <a:spcPct val="150000"/>
              </a:lnSpc>
            </a:pPr>
            <a:r>
              <a:rPr lang="pt-BR" sz="1100" b="1" dirty="0">
                <a:solidFill>
                  <a:schemeClr val="bg1"/>
                </a:solidFill>
                <a:latin typeface="Montserrat" panose="00000500000000000000" pitchFamily="2" charset="0"/>
                <a:ea typeface="Open Sans" panose="020B0606030504020204" pitchFamily="34" charset="0"/>
                <a:cs typeface="Heebo" pitchFamily="2" charset="-79"/>
              </a:rPr>
              <a:t>Início do Trabalho</a:t>
            </a:r>
          </a:p>
        </p:txBody>
      </p:sp>
      <p:sp>
        <p:nvSpPr>
          <p:cNvPr id="20" name="Rectangle 75">
            <a:extLst>
              <a:ext uri="{FF2B5EF4-FFF2-40B4-BE49-F238E27FC236}">
                <a16:creationId xmlns:a16="http://schemas.microsoft.com/office/drawing/2014/main" id="{2E29FCD0-F77D-ADDF-1191-F6A33B5AD93C}"/>
              </a:ext>
            </a:extLst>
          </p:cNvPr>
          <p:cNvSpPr/>
          <p:nvPr/>
        </p:nvSpPr>
        <p:spPr>
          <a:xfrm flipH="1">
            <a:off x="2000901" y="3163727"/>
            <a:ext cx="1525207" cy="909608"/>
          </a:xfrm>
          <a:prstGeom prst="rect">
            <a:avLst/>
          </a:prstGeom>
          <a:ln>
            <a:noFill/>
          </a:ln>
        </p:spPr>
        <p:txBody>
          <a:bodyPr wrap="square">
            <a:spAutoFit/>
          </a:bodyPr>
          <a:lstStyle/>
          <a:p>
            <a:pPr defTabSz="685783">
              <a:lnSpc>
                <a:spcPts val="1300"/>
              </a:lnSpc>
            </a:pPr>
            <a:r>
              <a:rPr lang="pt-BR" sz="800" dirty="0">
                <a:solidFill>
                  <a:schemeClr val="bg1"/>
                </a:solidFill>
                <a:latin typeface="Montserrat" panose="00000500000000000000" pitchFamily="2" charset="0"/>
                <a:ea typeface="Open Sans" panose="020B0606030504020204" pitchFamily="34" charset="0"/>
                <a:cs typeface="Heebo" pitchFamily="2" charset="-79"/>
              </a:rPr>
              <a:t>escreva alguma informação sobre este item aqui escreva alguma informação sobre este item aqui escreva aqui</a:t>
            </a:r>
          </a:p>
        </p:txBody>
      </p:sp>
      <p:sp>
        <p:nvSpPr>
          <p:cNvPr id="21" name="TextBox 73">
            <a:extLst>
              <a:ext uri="{FF2B5EF4-FFF2-40B4-BE49-F238E27FC236}">
                <a16:creationId xmlns:a16="http://schemas.microsoft.com/office/drawing/2014/main" id="{DDDEC8DB-824E-F1DA-06F6-A43139B685B2}"/>
              </a:ext>
            </a:extLst>
          </p:cNvPr>
          <p:cNvSpPr txBox="1"/>
          <p:nvPr/>
        </p:nvSpPr>
        <p:spPr>
          <a:xfrm>
            <a:off x="3829699" y="2452001"/>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783"/>
            <a:r>
              <a:rPr lang="pt-BR" sz="2400" dirty="0">
                <a:solidFill>
                  <a:schemeClr val="bg1"/>
                </a:solidFill>
                <a:latin typeface="Montserrat" panose="00000500000000000000" pitchFamily="2" charset="0"/>
                <a:cs typeface="Heebo" pitchFamily="2" charset="-79"/>
              </a:rPr>
              <a:t>03</a:t>
            </a:r>
          </a:p>
        </p:txBody>
      </p:sp>
      <p:sp>
        <p:nvSpPr>
          <p:cNvPr id="23" name="Rectangle 74">
            <a:extLst>
              <a:ext uri="{FF2B5EF4-FFF2-40B4-BE49-F238E27FC236}">
                <a16:creationId xmlns:a16="http://schemas.microsoft.com/office/drawing/2014/main" id="{83205C2C-7E04-5763-F68E-4C6195195637}"/>
              </a:ext>
            </a:extLst>
          </p:cNvPr>
          <p:cNvSpPr/>
          <p:nvPr/>
        </p:nvSpPr>
        <p:spPr>
          <a:xfrm flipH="1">
            <a:off x="3829700" y="2838331"/>
            <a:ext cx="1608425" cy="317587"/>
          </a:xfrm>
          <a:prstGeom prst="rect">
            <a:avLst/>
          </a:prstGeom>
          <a:ln>
            <a:noFill/>
          </a:ln>
        </p:spPr>
        <p:txBody>
          <a:bodyPr wrap="square">
            <a:spAutoFit/>
          </a:bodyPr>
          <a:lstStyle/>
          <a:p>
            <a:pPr defTabSz="685783">
              <a:lnSpc>
                <a:spcPct val="150000"/>
              </a:lnSpc>
            </a:pPr>
            <a:r>
              <a:rPr lang="pt-BR" sz="1100" b="1" dirty="0">
                <a:solidFill>
                  <a:schemeClr val="bg1"/>
                </a:solidFill>
                <a:latin typeface="Montserrat" panose="00000500000000000000" pitchFamily="2" charset="0"/>
                <a:ea typeface="Open Sans" panose="020B0606030504020204" pitchFamily="34" charset="0"/>
                <a:cs typeface="Heebo" pitchFamily="2" charset="-79"/>
              </a:rPr>
              <a:t>Envio da Prévia</a:t>
            </a:r>
          </a:p>
        </p:txBody>
      </p:sp>
      <p:sp>
        <p:nvSpPr>
          <p:cNvPr id="24" name="Rectangle 75">
            <a:extLst>
              <a:ext uri="{FF2B5EF4-FFF2-40B4-BE49-F238E27FC236}">
                <a16:creationId xmlns:a16="http://schemas.microsoft.com/office/drawing/2014/main" id="{50F326C4-C206-C6CC-D43B-4FB886F5CC5B}"/>
              </a:ext>
            </a:extLst>
          </p:cNvPr>
          <p:cNvSpPr/>
          <p:nvPr/>
        </p:nvSpPr>
        <p:spPr>
          <a:xfrm flipH="1">
            <a:off x="3829699" y="3163727"/>
            <a:ext cx="1525207" cy="909608"/>
          </a:xfrm>
          <a:prstGeom prst="rect">
            <a:avLst/>
          </a:prstGeom>
          <a:ln>
            <a:noFill/>
          </a:ln>
        </p:spPr>
        <p:txBody>
          <a:bodyPr wrap="square">
            <a:spAutoFit/>
          </a:bodyPr>
          <a:lstStyle/>
          <a:p>
            <a:pPr defTabSz="685783">
              <a:lnSpc>
                <a:spcPts val="1300"/>
              </a:lnSpc>
            </a:pPr>
            <a:r>
              <a:rPr lang="pt-BR" sz="800" dirty="0">
                <a:solidFill>
                  <a:schemeClr val="bg1"/>
                </a:solidFill>
                <a:latin typeface="Montserrat" panose="00000500000000000000" pitchFamily="2" charset="0"/>
                <a:ea typeface="Open Sans" panose="020B0606030504020204" pitchFamily="34" charset="0"/>
                <a:cs typeface="Heebo" pitchFamily="2" charset="-79"/>
              </a:rPr>
              <a:t>escreva alguma informação sobre este item aqui escreva alguma informação sobre este item aqui escreva aqui</a:t>
            </a:r>
          </a:p>
        </p:txBody>
      </p:sp>
      <p:sp>
        <p:nvSpPr>
          <p:cNvPr id="25" name="TextBox 73">
            <a:extLst>
              <a:ext uri="{FF2B5EF4-FFF2-40B4-BE49-F238E27FC236}">
                <a16:creationId xmlns:a16="http://schemas.microsoft.com/office/drawing/2014/main" id="{7D204F17-FA0E-3329-885E-7AB72BF9855D}"/>
              </a:ext>
            </a:extLst>
          </p:cNvPr>
          <p:cNvSpPr txBox="1"/>
          <p:nvPr/>
        </p:nvSpPr>
        <p:spPr>
          <a:xfrm>
            <a:off x="5675916" y="2452001"/>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783"/>
            <a:r>
              <a:rPr lang="pt-BR" sz="2400" dirty="0">
                <a:solidFill>
                  <a:schemeClr val="tx1">
                    <a:lumMod val="90000"/>
                    <a:lumOff val="10000"/>
                  </a:schemeClr>
                </a:solidFill>
                <a:latin typeface="Montserrat" panose="00000500000000000000" pitchFamily="2" charset="0"/>
                <a:cs typeface="Heebo" pitchFamily="2" charset="-79"/>
              </a:rPr>
              <a:t>04</a:t>
            </a:r>
          </a:p>
        </p:txBody>
      </p:sp>
      <p:sp>
        <p:nvSpPr>
          <p:cNvPr id="27" name="Rectangle 74">
            <a:extLst>
              <a:ext uri="{FF2B5EF4-FFF2-40B4-BE49-F238E27FC236}">
                <a16:creationId xmlns:a16="http://schemas.microsoft.com/office/drawing/2014/main" id="{46A60729-37E7-70A1-68F7-CD295FCC0786}"/>
              </a:ext>
            </a:extLst>
          </p:cNvPr>
          <p:cNvSpPr/>
          <p:nvPr/>
        </p:nvSpPr>
        <p:spPr>
          <a:xfrm flipH="1">
            <a:off x="5675917" y="2838331"/>
            <a:ext cx="1608425" cy="317587"/>
          </a:xfrm>
          <a:prstGeom prst="rect">
            <a:avLst/>
          </a:prstGeom>
          <a:ln>
            <a:noFill/>
          </a:ln>
        </p:spPr>
        <p:txBody>
          <a:bodyPr wrap="square">
            <a:spAutoFit/>
          </a:bodyPr>
          <a:lstStyle/>
          <a:p>
            <a:pPr defTabSz="685783">
              <a:lnSpc>
                <a:spcPct val="150000"/>
              </a:lnSpc>
            </a:pPr>
            <a:r>
              <a:rPr lang="pt-BR" sz="1100" b="1" dirty="0">
                <a:solidFill>
                  <a:schemeClr val="tx1">
                    <a:lumMod val="90000"/>
                    <a:lumOff val="10000"/>
                  </a:schemeClr>
                </a:solidFill>
                <a:latin typeface="Montserrat" panose="00000500000000000000" pitchFamily="2" charset="0"/>
                <a:ea typeface="Open Sans" panose="020B0606030504020204" pitchFamily="34" charset="0"/>
                <a:cs typeface="Heebo" pitchFamily="2" charset="-79"/>
              </a:rPr>
              <a:t>Revisão e Ajustes</a:t>
            </a:r>
          </a:p>
        </p:txBody>
      </p:sp>
      <p:sp>
        <p:nvSpPr>
          <p:cNvPr id="28" name="Rectangle 75">
            <a:extLst>
              <a:ext uri="{FF2B5EF4-FFF2-40B4-BE49-F238E27FC236}">
                <a16:creationId xmlns:a16="http://schemas.microsoft.com/office/drawing/2014/main" id="{A378ACF7-9CC9-82FF-C160-5E666588B39B}"/>
              </a:ext>
            </a:extLst>
          </p:cNvPr>
          <p:cNvSpPr/>
          <p:nvPr/>
        </p:nvSpPr>
        <p:spPr>
          <a:xfrm flipH="1">
            <a:off x="5675916" y="3163727"/>
            <a:ext cx="1525207" cy="909608"/>
          </a:xfrm>
          <a:prstGeom prst="rect">
            <a:avLst/>
          </a:prstGeom>
          <a:ln>
            <a:noFill/>
          </a:ln>
        </p:spPr>
        <p:txBody>
          <a:bodyPr wrap="square">
            <a:spAutoFit/>
          </a:bodyPr>
          <a:lstStyle/>
          <a:p>
            <a:pPr defTabSz="685783">
              <a:lnSpc>
                <a:spcPts val="1300"/>
              </a:lnSpc>
            </a:pPr>
            <a:r>
              <a:rPr lang="pt-BR" sz="800" dirty="0">
                <a:solidFill>
                  <a:schemeClr val="tx1">
                    <a:lumMod val="90000"/>
                    <a:lumOff val="10000"/>
                  </a:schemeClr>
                </a:solidFill>
                <a:latin typeface="Montserrat" panose="00000500000000000000" pitchFamily="2" charset="0"/>
                <a:ea typeface="Open Sans" panose="020B0606030504020204" pitchFamily="34" charset="0"/>
                <a:cs typeface="Heebo" pitchFamily="2" charset="-79"/>
              </a:rPr>
              <a:t>escreva alguma informação sobre este item aqui escreva alguma informação sobre este item aqui escreva aqui</a:t>
            </a:r>
          </a:p>
        </p:txBody>
      </p:sp>
      <p:sp>
        <p:nvSpPr>
          <p:cNvPr id="29" name="TextBox 73">
            <a:extLst>
              <a:ext uri="{FF2B5EF4-FFF2-40B4-BE49-F238E27FC236}">
                <a16:creationId xmlns:a16="http://schemas.microsoft.com/office/drawing/2014/main" id="{A6E0AB7F-1AFA-CB95-3B39-2B8FB7B842EC}"/>
              </a:ext>
            </a:extLst>
          </p:cNvPr>
          <p:cNvSpPr txBox="1"/>
          <p:nvPr/>
        </p:nvSpPr>
        <p:spPr>
          <a:xfrm>
            <a:off x="7487299" y="2452001"/>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783"/>
            <a:r>
              <a:rPr lang="pt-BR" sz="2400" dirty="0">
                <a:solidFill>
                  <a:schemeClr val="tx1">
                    <a:lumMod val="90000"/>
                    <a:lumOff val="10000"/>
                  </a:schemeClr>
                </a:solidFill>
                <a:latin typeface="Montserrat" panose="00000500000000000000" pitchFamily="2" charset="0"/>
                <a:cs typeface="Heebo" pitchFamily="2" charset="-79"/>
              </a:rPr>
              <a:t>05</a:t>
            </a:r>
          </a:p>
        </p:txBody>
      </p:sp>
      <p:sp>
        <p:nvSpPr>
          <p:cNvPr id="31" name="Rectangle 74">
            <a:extLst>
              <a:ext uri="{FF2B5EF4-FFF2-40B4-BE49-F238E27FC236}">
                <a16:creationId xmlns:a16="http://schemas.microsoft.com/office/drawing/2014/main" id="{914C8BFE-7D43-7C99-CA24-3FC20083C889}"/>
              </a:ext>
            </a:extLst>
          </p:cNvPr>
          <p:cNvSpPr/>
          <p:nvPr/>
        </p:nvSpPr>
        <p:spPr>
          <a:xfrm flipH="1">
            <a:off x="7487299" y="2838331"/>
            <a:ext cx="1693259" cy="317587"/>
          </a:xfrm>
          <a:prstGeom prst="rect">
            <a:avLst/>
          </a:prstGeom>
          <a:ln>
            <a:noFill/>
          </a:ln>
        </p:spPr>
        <p:txBody>
          <a:bodyPr wrap="square">
            <a:spAutoFit/>
          </a:bodyPr>
          <a:lstStyle/>
          <a:p>
            <a:pPr defTabSz="685783">
              <a:lnSpc>
                <a:spcPct val="150000"/>
              </a:lnSpc>
            </a:pPr>
            <a:r>
              <a:rPr lang="pt-BR" sz="1100" b="1" dirty="0">
                <a:solidFill>
                  <a:schemeClr val="tx1">
                    <a:lumMod val="90000"/>
                    <a:lumOff val="10000"/>
                  </a:schemeClr>
                </a:solidFill>
                <a:latin typeface="Montserrat" panose="00000500000000000000" pitchFamily="2" charset="0"/>
                <a:ea typeface="Open Sans" panose="020B0606030504020204" pitchFamily="34" charset="0"/>
                <a:cs typeface="Heebo" pitchFamily="2" charset="-79"/>
              </a:rPr>
              <a:t>Finalização</a:t>
            </a:r>
          </a:p>
        </p:txBody>
      </p:sp>
      <p:sp>
        <p:nvSpPr>
          <p:cNvPr id="32" name="Rectangle 75">
            <a:extLst>
              <a:ext uri="{FF2B5EF4-FFF2-40B4-BE49-F238E27FC236}">
                <a16:creationId xmlns:a16="http://schemas.microsoft.com/office/drawing/2014/main" id="{69CA7C4F-AECD-52A3-45AE-96E410E31D2B}"/>
              </a:ext>
            </a:extLst>
          </p:cNvPr>
          <p:cNvSpPr/>
          <p:nvPr/>
        </p:nvSpPr>
        <p:spPr>
          <a:xfrm flipH="1">
            <a:off x="7487299" y="3163727"/>
            <a:ext cx="1525207" cy="909608"/>
          </a:xfrm>
          <a:prstGeom prst="rect">
            <a:avLst/>
          </a:prstGeom>
          <a:ln>
            <a:noFill/>
          </a:ln>
        </p:spPr>
        <p:txBody>
          <a:bodyPr wrap="square">
            <a:spAutoFit/>
          </a:bodyPr>
          <a:lstStyle/>
          <a:p>
            <a:pPr defTabSz="685783">
              <a:lnSpc>
                <a:spcPts val="1300"/>
              </a:lnSpc>
            </a:pPr>
            <a:r>
              <a:rPr lang="pt-BR" sz="800" dirty="0">
                <a:solidFill>
                  <a:schemeClr val="tx1">
                    <a:lumMod val="90000"/>
                    <a:lumOff val="10000"/>
                  </a:schemeClr>
                </a:solidFill>
                <a:latin typeface="Montserrat" panose="00000500000000000000" pitchFamily="2" charset="0"/>
                <a:ea typeface="Open Sans" panose="020B0606030504020204" pitchFamily="34" charset="0"/>
                <a:cs typeface="Heebo" pitchFamily="2" charset="-79"/>
              </a:rPr>
              <a:t>escreva alguma informação sobre este item aqui escreva alguma informação sobre este item aqui escreva aqui</a:t>
            </a:r>
          </a:p>
        </p:txBody>
      </p:sp>
      <p:sp>
        <p:nvSpPr>
          <p:cNvPr id="33" name="TextBox 16">
            <a:extLst>
              <a:ext uri="{FF2B5EF4-FFF2-40B4-BE49-F238E27FC236}">
                <a16:creationId xmlns:a16="http://schemas.microsoft.com/office/drawing/2014/main" id="{D26FAEB4-86C4-BA6D-852B-74DE9973EC29}"/>
              </a:ext>
            </a:extLst>
          </p:cNvPr>
          <p:cNvSpPr txBox="1"/>
          <p:nvPr/>
        </p:nvSpPr>
        <p:spPr>
          <a:xfrm>
            <a:off x="1543052" y="485172"/>
            <a:ext cx="6057898" cy="646331"/>
          </a:xfrm>
          <a:prstGeom prst="rect">
            <a:avLst/>
          </a:prstGeom>
          <a:noFill/>
        </p:spPr>
        <p:txBody>
          <a:bodyPr wrap="square" rtlCol="0">
            <a:spAutoFit/>
          </a:bodyPr>
          <a:lstStyle/>
          <a:p>
            <a:pPr algn="ctr"/>
            <a:r>
              <a:rPr lang="pt-BR" sz="3600" b="1" dirty="0">
                <a:solidFill>
                  <a:schemeClr val="tx1">
                    <a:lumMod val="90000"/>
                    <a:lumOff val="10000"/>
                  </a:schemeClr>
                </a:solidFill>
                <a:latin typeface="Montserrat" panose="00000500000000000000" pitchFamily="2" charset="0"/>
                <a:ea typeface="Roboto" panose="02000000000000000000" pitchFamily="2" charset="0"/>
                <a:cs typeface="Poppins" panose="00000500000000000000" pitchFamily="2" charset="0"/>
              </a:rPr>
              <a:t>Processo de trabalho</a:t>
            </a:r>
          </a:p>
        </p:txBody>
      </p:sp>
      <p:sp>
        <p:nvSpPr>
          <p:cNvPr id="38" name="TextBox 16">
            <a:extLst>
              <a:ext uri="{FF2B5EF4-FFF2-40B4-BE49-F238E27FC236}">
                <a16:creationId xmlns:a16="http://schemas.microsoft.com/office/drawing/2014/main" id="{FF4FBD39-5FC4-A3EF-6CE9-83436E46AABA}"/>
              </a:ext>
            </a:extLst>
          </p:cNvPr>
          <p:cNvSpPr txBox="1"/>
          <p:nvPr/>
        </p:nvSpPr>
        <p:spPr>
          <a:xfrm>
            <a:off x="1619250" y="1113159"/>
            <a:ext cx="5905500" cy="435953"/>
          </a:xfrm>
          <a:prstGeom prst="rect">
            <a:avLst/>
          </a:prstGeom>
        </p:spPr>
        <p:txBody>
          <a:bodyPr wrap="square">
            <a:spAutoFit/>
          </a:bodyPr>
          <a:lstStyle>
            <a:defPPr>
              <a:defRPr lang="en-US"/>
            </a:defPPr>
            <a:lvl1pPr defTabSz="685800">
              <a:lnSpc>
                <a:spcPct val="130000"/>
              </a:lnSpc>
              <a:defRPr sz="900">
                <a:solidFill>
                  <a:schemeClr val="tx1">
                    <a:lumMod val="75000"/>
                    <a:lumOff val="25000"/>
                  </a:schemeClr>
                </a:solidFill>
                <a:latin typeface="Heebo" pitchFamily="2" charset="-79"/>
                <a:ea typeface="Open Sans" panose="020B0606030504020204" pitchFamily="34" charset="0"/>
                <a:cs typeface="Heebo" pitchFamily="2" charset="-79"/>
              </a:defRPr>
            </a:lvl1pPr>
          </a:lstStyle>
          <a:p>
            <a:pPr algn="ctr"/>
            <a:r>
              <a:rPr lang="pt-BR" dirty="0">
                <a:solidFill>
                  <a:schemeClr val="tx1">
                    <a:lumMod val="90000"/>
                    <a:lumOff val="10000"/>
                  </a:schemeClr>
                </a:solidFill>
                <a:latin typeface="Montserrat" panose="00000500000000000000" pitchFamily="2" charset="0"/>
              </a:rPr>
              <a:t>Desde a reunião inicial de briefing até a entrega final, cada etapa é cuidadosamente planejada e executada para garantir que o resultado atenda às suas necessidades e expectativas.</a:t>
            </a:r>
            <a:endParaRPr lang="pt-BR" dirty="0">
              <a:solidFill>
                <a:schemeClr val="tx1">
                  <a:lumMod val="90000"/>
                  <a:lumOff val="10000"/>
                </a:schemeClr>
              </a:solidFill>
              <a:latin typeface="Montserrat" panose="00000500000000000000" pitchFamily="2" charset="0"/>
              <a:ea typeface="Roboto" panose="02000000000000000000" pitchFamily="2" charset="0"/>
              <a:cs typeface="Rubik Light" pitchFamily="2" charset="-79"/>
            </a:endParaRPr>
          </a:p>
        </p:txBody>
      </p:sp>
      <p:sp>
        <p:nvSpPr>
          <p:cNvPr id="2" name="Retângulo 1">
            <a:extLst>
              <a:ext uri="{FF2B5EF4-FFF2-40B4-BE49-F238E27FC236}">
                <a16:creationId xmlns:a16="http://schemas.microsoft.com/office/drawing/2014/main" id="{5905C659-893F-1A51-73CE-E0684AE5AD3A}"/>
              </a:ext>
            </a:extLst>
          </p:cNvPr>
          <p:cNvSpPr/>
          <p:nvPr/>
        </p:nvSpPr>
        <p:spPr>
          <a:xfrm>
            <a:off x="0" y="4905376"/>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Tree>
    <p:extLst>
      <p:ext uri="{BB962C8B-B14F-4D97-AF65-F5344CB8AC3E}">
        <p14:creationId xmlns:p14="http://schemas.microsoft.com/office/powerpoint/2010/main" val="5533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24AB2A-2A82-C439-97CD-5CCFDD0D584B}"/>
              </a:ext>
            </a:extLst>
          </p:cNvPr>
          <p:cNvSpPr/>
          <p:nvPr/>
        </p:nvSpPr>
        <p:spPr>
          <a:xfrm>
            <a:off x="2" y="0"/>
            <a:ext cx="756284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5" name="TextBox 2">
            <a:extLst>
              <a:ext uri="{FF2B5EF4-FFF2-40B4-BE49-F238E27FC236}">
                <a16:creationId xmlns:a16="http://schemas.microsoft.com/office/drawing/2014/main" id="{3A12B4CE-9C4B-DF6F-EBAF-E03B9034CA3B}"/>
              </a:ext>
            </a:extLst>
          </p:cNvPr>
          <p:cNvSpPr txBox="1"/>
          <p:nvPr/>
        </p:nvSpPr>
        <p:spPr>
          <a:xfrm>
            <a:off x="618121" y="2329300"/>
            <a:ext cx="3525254" cy="991875"/>
          </a:xfrm>
          <a:prstGeom prst="rect">
            <a:avLst/>
          </a:prstGeom>
          <a:noFill/>
          <a:effectLst/>
        </p:spPr>
        <p:txBody>
          <a:bodyPr wrap="square" rtlCol="0" anchor="ctr">
            <a:spAutoFit/>
          </a:bodyPr>
          <a:lstStyle>
            <a:defPPr>
              <a:defRPr lang="en-US"/>
            </a:defPPr>
            <a:lvl1pPr>
              <a:defRPr sz="6600" b="1" spc="-225">
                <a:solidFill>
                  <a:schemeClr val="accent1"/>
                </a:solidFill>
                <a:latin typeface="Playfair Display" panose="00000500000000000000" pitchFamily="2" charset="0"/>
              </a:defRPr>
            </a:lvl1pPr>
          </a:lstStyle>
          <a:p>
            <a:pPr>
              <a:lnSpc>
                <a:spcPts val="3500"/>
              </a:lnSpc>
            </a:pPr>
            <a:r>
              <a:rPr lang="pt-BR" sz="3600" spc="0" dirty="0">
                <a:solidFill>
                  <a:schemeClr val="bg1"/>
                </a:solidFill>
                <a:latin typeface="Montserrat" panose="00000500000000000000" pitchFamily="2" charset="0"/>
              </a:rPr>
              <a:t>Nome do projeto aqui</a:t>
            </a:r>
          </a:p>
        </p:txBody>
      </p:sp>
      <p:sp>
        <p:nvSpPr>
          <p:cNvPr id="13" name="Forma Livre: Forma 12">
            <a:extLst>
              <a:ext uri="{FF2B5EF4-FFF2-40B4-BE49-F238E27FC236}">
                <a16:creationId xmlns:a16="http://schemas.microsoft.com/office/drawing/2014/main" id="{9BEEA085-6FE5-D9D5-C7D7-61299BB5BBD8}"/>
              </a:ext>
            </a:extLst>
          </p:cNvPr>
          <p:cNvSpPr/>
          <p:nvPr/>
        </p:nvSpPr>
        <p:spPr>
          <a:xfrm rot="5400000">
            <a:off x="3009235" y="1529239"/>
            <a:ext cx="5143500" cy="2085023"/>
          </a:xfrm>
          <a:custGeom>
            <a:avLst/>
            <a:gdLst>
              <a:gd name="connsiteX0" fmla="*/ 0 w 5143500"/>
              <a:gd name="connsiteY0" fmla="*/ 1611603 h 2085023"/>
              <a:gd name="connsiteX1" fmla="*/ 0 w 5143500"/>
              <a:gd name="connsiteY1" fmla="*/ 473422 h 2085023"/>
              <a:gd name="connsiteX2" fmla="*/ 282518 w 5143500"/>
              <a:gd name="connsiteY2" fmla="*/ 0 h 2085023"/>
              <a:gd name="connsiteX3" fmla="*/ 4860982 w 5143500"/>
              <a:gd name="connsiteY3" fmla="*/ 0 h 2085023"/>
              <a:gd name="connsiteX4" fmla="*/ 5143500 w 5143500"/>
              <a:gd name="connsiteY4" fmla="*/ 473419 h 2085023"/>
              <a:gd name="connsiteX5" fmla="*/ 5143500 w 5143500"/>
              <a:gd name="connsiteY5" fmla="*/ 1611605 h 2085023"/>
              <a:gd name="connsiteX6" fmla="*/ 4860982 w 5143500"/>
              <a:gd name="connsiteY6" fmla="*/ 2085023 h 2085023"/>
              <a:gd name="connsiteX7" fmla="*/ 282518 w 5143500"/>
              <a:gd name="connsiteY7" fmla="*/ 2085023 h 208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0" h="2085023">
                <a:moveTo>
                  <a:pt x="0" y="1611603"/>
                </a:moveTo>
                <a:lnTo>
                  <a:pt x="0" y="473422"/>
                </a:lnTo>
                <a:lnTo>
                  <a:pt x="282518" y="0"/>
                </a:lnTo>
                <a:lnTo>
                  <a:pt x="4860982" y="0"/>
                </a:lnTo>
                <a:lnTo>
                  <a:pt x="5143500" y="473419"/>
                </a:lnTo>
                <a:lnTo>
                  <a:pt x="5143500" y="1611605"/>
                </a:lnTo>
                <a:lnTo>
                  <a:pt x="4860982" y="2085023"/>
                </a:lnTo>
                <a:lnTo>
                  <a:pt x="282518" y="20850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18" name="Hexágono 17">
            <a:extLst>
              <a:ext uri="{FF2B5EF4-FFF2-40B4-BE49-F238E27FC236}">
                <a16:creationId xmlns:a16="http://schemas.microsoft.com/office/drawing/2014/main" id="{803D4891-33F3-7FE1-4A2A-A4CE3DD8A601}"/>
              </a:ext>
            </a:extLst>
          </p:cNvPr>
          <p:cNvSpPr/>
          <p:nvPr/>
        </p:nvSpPr>
        <p:spPr>
          <a:xfrm>
            <a:off x="645274" y="1656645"/>
            <a:ext cx="543062" cy="468155"/>
          </a:xfrm>
          <a:prstGeom prst="hexagon">
            <a:avLst>
              <a:gd name="adj" fmla="val 29838"/>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pt-BR" b="1" dirty="0">
                <a:solidFill>
                  <a:schemeClr val="accent1"/>
                </a:solidFill>
                <a:latin typeface="Montserrat" panose="00000500000000000000" pitchFamily="2" charset="0"/>
                <a:ea typeface="Roboto" panose="02000000000000000000" pitchFamily="2" charset="0"/>
              </a:rPr>
              <a:t>01</a:t>
            </a:r>
          </a:p>
        </p:txBody>
      </p:sp>
      <p:sp>
        <p:nvSpPr>
          <p:cNvPr id="2" name="Espaço Reservado para Imagem 1">
            <a:extLst>
              <a:ext uri="{FF2B5EF4-FFF2-40B4-BE49-F238E27FC236}">
                <a16:creationId xmlns:a16="http://schemas.microsoft.com/office/drawing/2014/main" id="{89205557-D9AB-8192-B005-F483AD4258AF}"/>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55873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ixaDeTexto 15">
            <a:extLst>
              <a:ext uri="{FF2B5EF4-FFF2-40B4-BE49-F238E27FC236}">
                <a16:creationId xmlns:a16="http://schemas.microsoft.com/office/drawing/2014/main" id="{70460955-2B05-0511-6583-A8D2D348022B}"/>
              </a:ext>
            </a:extLst>
          </p:cNvPr>
          <p:cNvSpPr txBox="1"/>
          <p:nvPr/>
        </p:nvSpPr>
        <p:spPr>
          <a:xfrm>
            <a:off x="942420" y="4024130"/>
            <a:ext cx="3595650" cy="692177"/>
          </a:xfrm>
          <a:prstGeom prst="rect">
            <a:avLst/>
          </a:prstGeom>
          <a:noFill/>
        </p:spPr>
        <p:txBody>
          <a:bodyPr wrap="square">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r>
              <a:rPr lang="pt-BR" dirty="0">
                <a:solidFill>
                  <a:schemeClr val="tx1">
                    <a:lumMod val="90000"/>
                    <a:lumOff val="10000"/>
                  </a:schemeClr>
                </a:solidFill>
                <a:latin typeface="Montserrat" panose="00000500000000000000" pitchFamily="2" charset="0"/>
                <a:cs typeface="Heebo" pitchFamily="2" charset="-79"/>
              </a:rPr>
              <a:t>Escreva uma breve descrição do que foi feito aqui escreva uma breve descrição do que foi feito aqui escreva uma breve descrição do que foi feito aqui escreva.</a:t>
            </a:r>
          </a:p>
        </p:txBody>
      </p:sp>
      <p:sp>
        <p:nvSpPr>
          <p:cNvPr id="17" name="CaixaDeTexto 16">
            <a:extLst>
              <a:ext uri="{FF2B5EF4-FFF2-40B4-BE49-F238E27FC236}">
                <a16:creationId xmlns:a16="http://schemas.microsoft.com/office/drawing/2014/main" id="{D5F73751-206E-C2C5-5D8C-806B22578052}"/>
              </a:ext>
            </a:extLst>
          </p:cNvPr>
          <p:cNvSpPr txBox="1"/>
          <p:nvPr/>
        </p:nvSpPr>
        <p:spPr>
          <a:xfrm>
            <a:off x="4605930" y="4024130"/>
            <a:ext cx="3595650" cy="692177"/>
          </a:xfrm>
          <a:prstGeom prst="rect">
            <a:avLst/>
          </a:prstGeom>
          <a:noFill/>
        </p:spPr>
        <p:txBody>
          <a:bodyPr wrap="square">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r>
              <a:rPr lang="pt-BR" dirty="0">
                <a:solidFill>
                  <a:schemeClr val="tx1">
                    <a:lumMod val="90000"/>
                    <a:lumOff val="10000"/>
                  </a:schemeClr>
                </a:solidFill>
                <a:latin typeface="Montserrat" panose="00000500000000000000" pitchFamily="2" charset="0"/>
                <a:cs typeface="Heebo" pitchFamily="2" charset="-79"/>
              </a:rPr>
              <a:t>Escreva uma breve descrição do que foi feito aqui escreva uma breve descrição do que foi feito aqui escreva uma breve descrição do que foi feito aqui escreva.</a:t>
            </a:r>
          </a:p>
        </p:txBody>
      </p:sp>
      <p:sp>
        <p:nvSpPr>
          <p:cNvPr id="27" name="CaixaDeTexto 26">
            <a:extLst>
              <a:ext uri="{FF2B5EF4-FFF2-40B4-BE49-F238E27FC236}">
                <a16:creationId xmlns:a16="http://schemas.microsoft.com/office/drawing/2014/main" id="{A470F495-3FE2-73CC-76B8-2D648D838D4D}"/>
              </a:ext>
            </a:extLst>
          </p:cNvPr>
          <p:cNvSpPr txBox="1"/>
          <p:nvPr/>
        </p:nvSpPr>
        <p:spPr>
          <a:xfrm>
            <a:off x="2057629" y="1618247"/>
            <a:ext cx="1333045" cy="276999"/>
          </a:xfrm>
          <a:prstGeom prst="rect">
            <a:avLst/>
          </a:prstGeom>
          <a:noFill/>
        </p:spPr>
        <p:txBody>
          <a:bodyPr wrap="square" anchor="ctr">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pPr algn="ctr">
              <a:lnSpc>
                <a:spcPct val="100000"/>
              </a:lnSpc>
              <a:defRPr/>
            </a:pPr>
            <a:r>
              <a:rPr lang="pt-BR" sz="1200" dirty="0">
                <a:solidFill>
                  <a:schemeClr val="tx1">
                    <a:lumMod val="90000"/>
                    <a:lumOff val="10000"/>
                  </a:schemeClr>
                </a:solidFill>
                <a:latin typeface="Montserrat" panose="00000500000000000000" pitchFamily="2" charset="0"/>
                <a:cs typeface="Heebo" pitchFamily="2" charset="-79"/>
              </a:rPr>
              <a:t>Antes</a:t>
            </a:r>
          </a:p>
        </p:txBody>
      </p:sp>
      <p:sp>
        <p:nvSpPr>
          <p:cNvPr id="28" name="CaixaDeTexto 27">
            <a:extLst>
              <a:ext uri="{FF2B5EF4-FFF2-40B4-BE49-F238E27FC236}">
                <a16:creationId xmlns:a16="http://schemas.microsoft.com/office/drawing/2014/main" id="{B0856D81-59D0-9C99-72A5-C97AFAE1D692}"/>
              </a:ext>
            </a:extLst>
          </p:cNvPr>
          <p:cNvSpPr txBox="1"/>
          <p:nvPr/>
        </p:nvSpPr>
        <p:spPr>
          <a:xfrm>
            <a:off x="5753329" y="1618247"/>
            <a:ext cx="1333045" cy="276999"/>
          </a:xfrm>
          <a:prstGeom prst="rect">
            <a:avLst/>
          </a:prstGeom>
          <a:noFill/>
        </p:spPr>
        <p:txBody>
          <a:bodyPr wrap="square" anchor="ctr">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pPr algn="ctr">
              <a:lnSpc>
                <a:spcPct val="100000"/>
              </a:lnSpc>
              <a:defRPr/>
            </a:pPr>
            <a:r>
              <a:rPr lang="pt-BR" sz="1200" dirty="0">
                <a:solidFill>
                  <a:schemeClr val="tx1">
                    <a:lumMod val="90000"/>
                    <a:lumOff val="10000"/>
                  </a:schemeClr>
                </a:solidFill>
                <a:latin typeface="Montserrat" panose="00000500000000000000" pitchFamily="2" charset="0"/>
                <a:cs typeface="Heebo" pitchFamily="2" charset="-79"/>
              </a:rPr>
              <a:t>Depois</a:t>
            </a:r>
          </a:p>
        </p:txBody>
      </p:sp>
      <p:sp>
        <p:nvSpPr>
          <p:cNvPr id="14" name="CaixaDeTexto 13">
            <a:extLst>
              <a:ext uri="{FF2B5EF4-FFF2-40B4-BE49-F238E27FC236}">
                <a16:creationId xmlns:a16="http://schemas.microsoft.com/office/drawing/2014/main" id="{8F2D100D-DFEB-00A4-CBEC-C267E46810A3}"/>
              </a:ext>
            </a:extLst>
          </p:cNvPr>
          <p:cNvSpPr txBox="1"/>
          <p:nvPr/>
        </p:nvSpPr>
        <p:spPr>
          <a:xfrm>
            <a:off x="1704975" y="473487"/>
            <a:ext cx="5734050" cy="461665"/>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2400" dirty="0">
                <a:solidFill>
                  <a:schemeClr val="tx1">
                    <a:lumMod val="90000"/>
                    <a:lumOff val="10000"/>
                  </a:schemeClr>
                </a:solidFill>
                <a:latin typeface="Montserrat" panose="00000500000000000000" pitchFamily="2" charset="0"/>
              </a:rPr>
              <a:t>Nome do projeto</a:t>
            </a:r>
          </a:p>
        </p:txBody>
      </p:sp>
      <p:sp>
        <p:nvSpPr>
          <p:cNvPr id="19" name="CaixaDeTexto 18">
            <a:extLst>
              <a:ext uri="{FF2B5EF4-FFF2-40B4-BE49-F238E27FC236}">
                <a16:creationId xmlns:a16="http://schemas.microsoft.com/office/drawing/2014/main" id="{7DAB1B2E-5507-DBCF-A84B-91F613EE22D7}"/>
              </a:ext>
            </a:extLst>
          </p:cNvPr>
          <p:cNvSpPr txBox="1"/>
          <p:nvPr/>
        </p:nvSpPr>
        <p:spPr>
          <a:xfrm>
            <a:off x="1955800" y="867186"/>
            <a:ext cx="5232400" cy="230832"/>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900" b="0" dirty="0">
                <a:solidFill>
                  <a:schemeClr val="tx1">
                    <a:lumMod val="90000"/>
                    <a:lumOff val="10000"/>
                  </a:schemeClr>
                </a:solidFill>
                <a:latin typeface="Montserrat" panose="00000500000000000000" pitchFamily="2" charset="0"/>
                <a:cs typeface="Heebo" pitchFamily="2" charset="-79"/>
              </a:rPr>
              <a:t>Escreva uma breve descrição do que foi feito aqui.</a:t>
            </a:r>
          </a:p>
        </p:txBody>
      </p:sp>
      <p:sp>
        <p:nvSpPr>
          <p:cNvPr id="2" name="CaixaDeTexto 1">
            <a:extLst>
              <a:ext uri="{FF2B5EF4-FFF2-40B4-BE49-F238E27FC236}">
                <a16:creationId xmlns:a16="http://schemas.microsoft.com/office/drawing/2014/main" id="{ED9B7846-E269-2E1E-4F5E-E647449ED922}"/>
              </a:ext>
            </a:extLst>
          </p:cNvPr>
          <p:cNvSpPr txBox="1">
            <a:spLocks/>
          </p:cNvSpPr>
          <p:nvPr/>
        </p:nvSpPr>
        <p:spPr bwMode="auto">
          <a:xfrm rot="18005274">
            <a:off x="8477418"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4" name="CaixaDeTexto 3">
            <a:extLst>
              <a:ext uri="{FF2B5EF4-FFF2-40B4-BE49-F238E27FC236}">
                <a16:creationId xmlns:a16="http://schemas.microsoft.com/office/drawing/2014/main" id="{C8B74F5F-D0EC-3943-85F6-7BD1CE5D1E8D}"/>
              </a:ext>
            </a:extLst>
          </p:cNvPr>
          <p:cNvSpPr txBox="1">
            <a:spLocks/>
          </p:cNvSpPr>
          <p:nvPr/>
        </p:nvSpPr>
        <p:spPr bwMode="auto">
          <a:xfrm rot="19211574">
            <a:off x="7550581"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5">
              <a:alpha val="10000"/>
            </a:schemeClr>
          </a:solidFill>
          <a:ln>
            <a:noFill/>
          </a:ln>
          <a:effectLst/>
          <a:extLst>
            <a:ext uri="{FAA26D3D-D897-4be2-8F04-BA451C77F1D7}"/>
          </a:extLst>
        </p:spPr>
        <p:txBody>
          <a:bodyPr wrap="square">
            <a:noAutofit/>
          </a:bodyPr>
          <a:lstStyle/>
          <a:p>
            <a:endParaRPr lang="pt-BR" sz="749"/>
          </a:p>
        </p:txBody>
      </p:sp>
      <p:sp>
        <p:nvSpPr>
          <p:cNvPr id="3" name="Espaço Reservado para Imagem 2">
            <a:extLst>
              <a:ext uri="{FF2B5EF4-FFF2-40B4-BE49-F238E27FC236}">
                <a16:creationId xmlns:a16="http://schemas.microsoft.com/office/drawing/2014/main" id="{A5BF15E8-2817-9AEB-7F4A-DC108B1C66A5}"/>
              </a:ext>
            </a:extLst>
          </p:cNvPr>
          <p:cNvSpPr>
            <a:spLocks noGrp="1"/>
          </p:cNvSpPr>
          <p:nvPr>
            <p:ph type="pic" sz="quarter" idx="18"/>
          </p:nvPr>
        </p:nvSpPr>
        <p:spPr/>
        <p:txBody>
          <a:bodyPr/>
          <a:lstStyle/>
          <a:p>
            <a:endParaRPr lang="pt-BR"/>
          </a:p>
        </p:txBody>
      </p:sp>
      <p:sp>
        <p:nvSpPr>
          <p:cNvPr id="5" name="Espaço Reservado para Imagem 4">
            <a:extLst>
              <a:ext uri="{FF2B5EF4-FFF2-40B4-BE49-F238E27FC236}">
                <a16:creationId xmlns:a16="http://schemas.microsoft.com/office/drawing/2014/main" id="{6B161BE4-8C7A-99AB-CE1A-BFBF9BEC17B3}"/>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62746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3C7ABD6-0B53-0552-34AC-58C292375814}"/>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14" name="CaixaDeTexto 13">
            <a:extLst>
              <a:ext uri="{FF2B5EF4-FFF2-40B4-BE49-F238E27FC236}">
                <a16:creationId xmlns:a16="http://schemas.microsoft.com/office/drawing/2014/main" id="{AB5E7FBA-F6EC-C9B4-2A2A-5665B399D4BF}"/>
              </a:ext>
            </a:extLst>
          </p:cNvPr>
          <p:cNvSpPr txBox="1"/>
          <p:nvPr/>
        </p:nvSpPr>
        <p:spPr>
          <a:xfrm>
            <a:off x="259962" y="2855245"/>
            <a:ext cx="2656219" cy="276999"/>
          </a:xfrm>
          <a:prstGeom prst="rect">
            <a:avLst/>
          </a:prstGeom>
          <a:noFill/>
        </p:spPr>
        <p:txBody>
          <a:bodyPr wrap="square">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1200" dirty="0">
                <a:solidFill>
                  <a:schemeClr val="tx1">
                    <a:lumMod val="90000"/>
                    <a:lumOff val="10000"/>
                  </a:schemeClr>
                </a:solidFill>
                <a:latin typeface="Montserrat" panose="00000500000000000000" pitchFamily="2" charset="0"/>
                <a:cs typeface="Heebo" pitchFamily="2" charset="-79"/>
              </a:rPr>
              <a:t>Antes</a:t>
            </a:r>
          </a:p>
        </p:txBody>
      </p:sp>
      <p:sp>
        <p:nvSpPr>
          <p:cNvPr id="15" name="CaixaDeTexto 14">
            <a:extLst>
              <a:ext uri="{FF2B5EF4-FFF2-40B4-BE49-F238E27FC236}">
                <a16:creationId xmlns:a16="http://schemas.microsoft.com/office/drawing/2014/main" id="{AB64AE76-C2DF-1288-BB35-AF9918E26395}"/>
              </a:ext>
            </a:extLst>
          </p:cNvPr>
          <p:cNvSpPr txBox="1"/>
          <p:nvPr/>
        </p:nvSpPr>
        <p:spPr>
          <a:xfrm>
            <a:off x="3291162" y="1307245"/>
            <a:ext cx="2656219" cy="276999"/>
          </a:xfrm>
          <a:prstGeom prst="rect">
            <a:avLst/>
          </a:prstGeom>
          <a:noFill/>
        </p:spPr>
        <p:txBody>
          <a:bodyPr wrap="square">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1200" dirty="0">
                <a:solidFill>
                  <a:schemeClr val="tx1">
                    <a:lumMod val="90000"/>
                    <a:lumOff val="10000"/>
                  </a:schemeClr>
                </a:solidFill>
                <a:latin typeface="Montserrat" panose="00000500000000000000" pitchFamily="2" charset="0"/>
                <a:cs typeface="Heebo" pitchFamily="2" charset="-79"/>
              </a:rPr>
              <a:t>Depois</a:t>
            </a:r>
          </a:p>
        </p:txBody>
      </p:sp>
      <p:sp>
        <p:nvSpPr>
          <p:cNvPr id="4" name="CaixaDeTexto 3">
            <a:extLst>
              <a:ext uri="{FF2B5EF4-FFF2-40B4-BE49-F238E27FC236}">
                <a16:creationId xmlns:a16="http://schemas.microsoft.com/office/drawing/2014/main" id="{84B19AD2-AA8B-9A1C-36A5-6556E39FC1C0}"/>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8" name="CaixaDeTexto 7">
            <a:extLst>
              <a:ext uri="{FF2B5EF4-FFF2-40B4-BE49-F238E27FC236}">
                <a16:creationId xmlns:a16="http://schemas.microsoft.com/office/drawing/2014/main" id="{77D3FBEE-59D5-C968-4F25-079E7B67E1BA}"/>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12" name="CaixaDeTexto 11">
            <a:extLst>
              <a:ext uri="{FF2B5EF4-FFF2-40B4-BE49-F238E27FC236}">
                <a16:creationId xmlns:a16="http://schemas.microsoft.com/office/drawing/2014/main" id="{BB546E04-1153-BF01-7FF0-0880A8453218}"/>
              </a:ext>
            </a:extLst>
          </p:cNvPr>
          <p:cNvSpPr txBox="1"/>
          <p:nvPr/>
        </p:nvSpPr>
        <p:spPr>
          <a:xfrm>
            <a:off x="1704975" y="473487"/>
            <a:ext cx="5734050" cy="461665"/>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2400" dirty="0">
                <a:solidFill>
                  <a:schemeClr val="tx1">
                    <a:lumMod val="90000"/>
                    <a:lumOff val="10000"/>
                  </a:schemeClr>
                </a:solidFill>
                <a:latin typeface="Montserrat" panose="00000500000000000000" pitchFamily="2" charset="0"/>
              </a:rPr>
              <a:t>Nome do projeto</a:t>
            </a:r>
          </a:p>
        </p:txBody>
      </p:sp>
      <p:sp>
        <p:nvSpPr>
          <p:cNvPr id="13" name="CaixaDeTexto 12">
            <a:extLst>
              <a:ext uri="{FF2B5EF4-FFF2-40B4-BE49-F238E27FC236}">
                <a16:creationId xmlns:a16="http://schemas.microsoft.com/office/drawing/2014/main" id="{0E312EC1-70FD-319C-DC66-06ADD1B57A94}"/>
              </a:ext>
            </a:extLst>
          </p:cNvPr>
          <p:cNvSpPr txBox="1"/>
          <p:nvPr/>
        </p:nvSpPr>
        <p:spPr>
          <a:xfrm>
            <a:off x="1955800" y="867186"/>
            <a:ext cx="5232400" cy="230832"/>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900" b="0" dirty="0">
                <a:solidFill>
                  <a:schemeClr val="tx1">
                    <a:lumMod val="90000"/>
                    <a:lumOff val="10000"/>
                  </a:schemeClr>
                </a:solidFill>
                <a:latin typeface="Montserrat" panose="00000500000000000000" pitchFamily="2" charset="0"/>
                <a:cs typeface="Heebo" pitchFamily="2" charset="-79"/>
              </a:rPr>
              <a:t>Escreva uma breve descrição do que foi feito aqui.</a:t>
            </a:r>
          </a:p>
        </p:txBody>
      </p:sp>
      <p:sp>
        <p:nvSpPr>
          <p:cNvPr id="2" name="Espaço Reservado para Imagem 1">
            <a:extLst>
              <a:ext uri="{FF2B5EF4-FFF2-40B4-BE49-F238E27FC236}">
                <a16:creationId xmlns:a16="http://schemas.microsoft.com/office/drawing/2014/main" id="{51F812EE-8861-D8B8-18E4-8590FDB97452}"/>
              </a:ext>
            </a:extLst>
          </p:cNvPr>
          <p:cNvSpPr>
            <a:spLocks noGrp="1"/>
          </p:cNvSpPr>
          <p:nvPr>
            <p:ph type="pic" sz="quarter" idx="13"/>
          </p:nvPr>
        </p:nvSpPr>
        <p:spPr/>
        <p:txBody>
          <a:bodyPr/>
          <a:lstStyle/>
          <a:p>
            <a:endParaRPr lang="pt-BR"/>
          </a:p>
        </p:txBody>
      </p:sp>
      <p:sp>
        <p:nvSpPr>
          <p:cNvPr id="3" name="Espaço Reservado para Imagem 2">
            <a:extLst>
              <a:ext uri="{FF2B5EF4-FFF2-40B4-BE49-F238E27FC236}">
                <a16:creationId xmlns:a16="http://schemas.microsoft.com/office/drawing/2014/main" id="{56114902-2CA4-D63A-E5AF-93EA423B717F}"/>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329024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C4F1FC9-5A51-8010-506B-2CCC62F05185}"/>
              </a:ext>
            </a:extLst>
          </p:cNvPr>
          <p:cNvSpPr/>
          <p:nvPr/>
        </p:nvSpPr>
        <p:spPr>
          <a:xfrm>
            <a:off x="4305300" y="0"/>
            <a:ext cx="177165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
        <p:nvSpPr>
          <p:cNvPr id="2" name="Espaço Reservado para Imagem 1">
            <a:extLst>
              <a:ext uri="{FF2B5EF4-FFF2-40B4-BE49-F238E27FC236}">
                <a16:creationId xmlns:a16="http://schemas.microsoft.com/office/drawing/2014/main" id="{2F69ADCA-781D-2D60-BF92-3A17C44ED816}"/>
              </a:ext>
            </a:extLst>
          </p:cNvPr>
          <p:cNvSpPr>
            <a:spLocks noGrp="1"/>
          </p:cNvSpPr>
          <p:nvPr>
            <p:ph type="pic" sz="quarter" idx="13"/>
          </p:nvPr>
        </p:nvSpPr>
        <p:spPr/>
        <p:txBody>
          <a:bodyPr/>
          <a:lstStyle/>
          <a:p>
            <a:endParaRPr lang="pt-BR"/>
          </a:p>
        </p:txBody>
      </p:sp>
      <p:sp>
        <p:nvSpPr>
          <p:cNvPr id="14" name="Hexágono 13">
            <a:extLst>
              <a:ext uri="{FF2B5EF4-FFF2-40B4-BE49-F238E27FC236}">
                <a16:creationId xmlns:a16="http://schemas.microsoft.com/office/drawing/2014/main" id="{A6D341DD-DE55-2FCC-F6C7-E47416369D6E}"/>
              </a:ext>
            </a:extLst>
          </p:cNvPr>
          <p:cNvSpPr/>
          <p:nvPr/>
        </p:nvSpPr>
        <p:spPr>
          <a:xfrm rot="19800000">
            <a:off x="4555667" y="609678"/>
            <a:ext cx="4463207" cy="3847578"/>
          </a:xfrm>
          <a:prstGeom prst="hexagon">
            <a:avLst>
              <a:gd name="adj" fmla="val 28837"/>
              <a:gd name="vf" fmla="val 11547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90000"/>
                  <a:lumOff val="10000"/>
                </a:schemeClr>
              </a:solidFill>
              <a:latin typeface="Montserrat" panose="00000500000000000000" pitchFamily="2" charset="0"/>
            </a:endParaRPr>
          </a:p>
        </p:txBody>
      </p:sp>
      <p:sp>
        <p:nvSpPr>
          <p:cNvPr id="26" name="TextBox 25">
            <a:extLst>
              <a:ext uri="{FF2B5EF4-FFF2-40B4-BE49-F238E27FC236}">
                <a16:creationId xmlns:a16="http://schemas.microsoft.com/office/drawing/2014/main" id="{DD280F90-DE21-4CBA-B71C-0BEA81437356}"/>
              </a:ext>
            </a:extLst>
          </p:cNvPr>
          <p:cNvSpPr txBox="1"/>
          <p:nvPr/>
        </p:nvSpPr>
        <p:spPr>
          <a:xfrm>
            <a:off x="5243569" y="1904639"/>
            <a:ext cx="2738382" cy="991875"/>
          </a:xfrm>
          <a:prstGeom prst="rect">
            <a:avLst/>
          </a:prstGeom>
          <a:noFill/>
          <a:effectLst/>
        </p:spPr>
        <p:txBody>
          <a:bodyPr wrap="square" rtlCol="0" anchor="ctr">
            <a:spAutoFit/>
          </a:bodyPr>
          <a:lstStyle>
            <a:defPPr>
              <a:defRPr lang="en-US"/>
            </a:defPPr>
            <a:lvl1pPr>
              <a:lnSpc>
                <a:spcPts val="3500"/>
              </a:lnSpc>
              <a:defRPr sz="3600" b="1" spc="0">
                <a:solidFill>
                  <a:schemeClr val="bg1"/>
                </a:solidFill>
                <a:latin typeface="Montserrat" panose="00000500000000000000" pitchFamily="2" charset="0"/>
              </a:defRPr>
            </a:lvl1pPr>
          </a:lstStyle>
          <a:p>
            <a:r>
              <a:rPr lang="pt-BR" dirty="0">
                <a:solidFill>
                  <a:schemeClr val="tx1">
                    <a:lumMod val="90000"/>
                    <a:lumOff val="10000"/>
                  </a:schemeClr>
                </a:solidFill>
              </a:rPr>
              <a:t>Nome do projeto</a:t>
            </a:r>
          </a:p>
        </p:txBody>
      </p:sp>
      <p:sp>
        <p:nvSpPr>
          <p:cNvPr id="16" name="TextBox 15">
            <a:extLst>
              <a:ext uri="{FF2B5EF4-FFF2-40B4-BE49-F238E27FC236}">
                <a16:creationId xmlns:a16="http://schemas.microsoft.com/office/drawing/2014/main" id="{57A68EDF-45EE-4DFA-A373-0560AB73821C}"/>
              </a:ext>
            </a:extLst>
          </p:cNvPr>
          <p:cNvSpPr txBox="1"/>
          <p:nvPr/>
        </p:nvSpPr>
        <p:spPr>
          <a:xfrm>
            <a:off x="5266335" y="2879741"/>
            <a:ext cx="3087090" cy="692177"/>
          </a:xfrm>
          <a:prstGeom prst="rect">
            <a:avLst/>
          </a:prstGeom>
          <a:noFill/>
        </p:spPr>
        <p:txBody>
          <a:bodyPr wrap="square" rtlCol="0">
            <a:spAutoFit/>
          </a:bodyPr>
          <a:lstStyle/>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aqui os detalhes do projeto escreva aqui os detalhes do projeto escreva aqui os detalhes do projeto escreva aqui os detalhes do projeto </a:t>
            </a:r>
          </a:p>
        </p:txBody>
      </p:sp>
    </p:spTree>
    <p:extLst>
      <p:ext uri="{BB962C8B-B14F-4D97-AF65-F5344CB8AC3E}">
        <p14:creationId xmlns:p14="http://schemas.microsoft.com/office/powerpoint/2010/main" val="111379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7D468489-E4A0-466F-9F5A-62D15F98C245}"/>
              </a:ext>
            </a:extLst>
          </p:cNvPr>
          <p:cNvSpPr/>
          <p:nvPr/>
        </p:nvSpPr>
        <p:spPr>
          <a:xfrm>
            <a:off x="0" y="3349233"/>
            <a:ext cx="9144000" cy="182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lumMod val="90000"/>
                  <a:lumOff val="10000"/>
                </a:schemeClr>
              </a:solidFill>
              <a:latin typeface="Montserrat" panose="00000500000000000000" pitchFamily="2" charset="0"/>
            </a:endParaRPr>
          </a:p>
        </p:txBody>
      </p:sp>
      <p:sp>
        <p:nvSpPr>
          <p:cNvPr id="10" name="CaixaDeTexto 9">
            <a:extLst>
              <a:ext uri="{FF2B5EF4-FFF2-40B4-BE49-F238E27FC236}">
                <a16:creationId xmlns:a16="http://schemas.microsoft.com/office/drawing/2014/main" id="{FF500396-A9C1-4A31-B49A-EB8496DBD039}"/>
              </a:ext>
            </a:extLst>
          </p:cNvPr>
          <p:cNvSpPr txBox="1"/>
          <p:nvPr/>
        </p:nvSpPr>
        <p:spPr>
          <a:xfrm>
            <a:off x="1952627" y="473487"/>
            <a:ext cx="5219698"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solidFill>
                  <a:schemeClr val="tx1">
                    <a:lumMod val="90000"/>
                    <a:lumOff val="10000"/>
                  </a:schemeClr>
                </a:solidFill>
                <a:latin typeface="Montserrat" panose="00000500000000000000" pitchFamily="2" charset="0"/>
              </a:rPr>
              <a:t>Nome do projeto</a:t>
            </a:r>
          </a:p>
        </p:txBody>
      </p:sp>
      <p:sp>
        <p:nvSpPr>
          <p:cNvPr id="13" name="CaixaDeTexto 12">
            <a:extLst>
              <a:ext uri="{FF2B5EF4-FFF2-40B4-BE49-F238E27FC236}">
                <a16:creationId xmlns:a16="http://schemas.microsoft.com/office/drawing/2014/main" id="{5F3D3235-4478-4C24-A7AA-22910D91EBAA}"/>
              </a:ext>
            </a:extLst>
          </p:cNvPr>
          <p:cNvSpPr txBox="1"/>
          <p:nvPr/>
        </p:nvSpPr>
        <p:spPr>
          <a:xfrm>
            <a:off x="1212272" y="1293702"/>
            <a:ext cx="6719456" cy="899926"/>
          </a:xfrm>
          <a:prstGeom prst="rect">
            <a:avLst/>
          </a:prstGeom>
          <a:noFill/>
        </p:spPr>
        <p:txBody>
          <a:bodyPr wrap="square">
            <a:spAutoFit/>
          </a:bodyPr>
          <a:lstStyle/>
          <a:p>
            <a:pPr algn="ct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a:t>
            </a:r>
          </a:p>
        </p:txBody>
      </p:sp>
      <p:sp>
        <p:nvSpPr>
          <p:cNvPr id="2" name="Espaço Reservado para Imagem 1">
            <a:extLst>
              <a:ext uri="{FF2B5EF4-FFF2-40B4-BE49-F238E27FC236}">
                <a16:creationId xmlns:a16="http://schemas.microsoft.com/office/drawing/2014/main" id="{FFFEA264-B23A-D792-1235-C4179018B402}"/>
              </a:ext>
            </a:extLst>
          </p:cNvPr>
          <p:cNvSpPr>
            <a:spLocks noGrp="1"/>
          </p:cNvSpPr>
          <p:nvPr>
            <p:ph type="pic" sz="quarter" idx="18"/>
          </p:nvPr>
        </p:nvSpPr>
        <p:spPr/>
        <p:txBody>
          <a:bodyPr/>
          <a:lstStyle/>
          <a:p>
            <a:endParaRPr lang="pt-BR"/>
          </a:p>
        </p:txBody>
      </p:sp>
      <p:sp>
        <p:nvSpPr>
          <p:cNvPr id="3" name="Espaço Reservado para Imagem 2">
            <a:extLst>
              <a:ext uri="{FF2B5EF4-FFF2-40B4-BE49-F238E27FC236}">
                <a16:creationId xmlns:a16="http://schemas.microsoft.com/office/drawing/2014/main" id="{8AFC1F28-DA57-0F65-8167-ABAF50E74EC0}"/>
              </a:ext>
            </a:extLst>
          </p:cNvPr>
          <p:cNvSpPr>
            <a:spLocks noGrp="1"/>
          </p:cNvSpPr>
          <p:nvPr>
            <p:ph type="pic" sz="quarter" idx="17"/>
          </p:nvPr>
        </p:nvSpPr>
        <p:spPr/>
        <p:txBody>
          <a:bodyPr/>
          <a:lstStyle/>
          <a:p>
            <a:endParaRPr lang="pt-BR"/>
          </a:p>
        </p:txBody>
      </p:sp>
      <p:sp>
        <p:nvSpPr>
          <p:cNvPr id="4" name="Espaço Reservado para Imagem 3">
            <a:extLst>
              <a:ext uri="{FF2B5EF4-FFF2-40B4-BE49-F238E27FC236}">
                <a16:creationId xmlns:a16="http://schemas.microsoft.com/office/drawing/2014/main" id="{FDB22689-CB3B-B64A-7DFF-A257237E25A1}"/>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44982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rma Livre: Forma 22">
            <a:extLst>
              <a:ext uri="{FF2B5EF4-FFF2-40B4-BE49-F238E27FC236}">
                <a16:creationId xmlns:a16="http://schemas.microsoft.com/office/drawing/2014/main" id="{A808A26D-0DA8-5DC7-39F6-9969723A06F1}"/>
              </a:ext>
            </a:extLst>
          </p:cNvPr>
          <p:cNvSpPr/>
          <p:nvPr/>
        </p:nvSpPr>
        <p:spPr>
          <a:xfrm rot="5400000">
            <a:off x="3009235" y="1529239"/>
            <a:ext cx="5143500" cy="2085023"/>
          </a:xfrm>
          <a:custGeom>
            <a:avLst/>
            <a:gdLst>
              <a:gd name="connsiteX0" fmla="*/ 0 w 5143500"/>
              <a:gd name="connsiteY0" fmla="*/ 1611603 h 2085023"/>
              <a:gd name="connsiteX1" fmla="*/ 0 w 5143500"/>
              <a:gd name="connsiteY1" fmla="*/ 473422 h 2085023"/>
              <a:gd name="connsiteX2" fmla="*/ 282518 w 5143500"/>
              <a:gd name="connsiteY2" fmla="*/ 0 h 2085023"/>
              <a:gd name="connsiteX3" fmla="*/ 4860982 w 5143500"/>
              <a:gd name="connsiteY3" fmla="*/ 0 h 2085023"/>
              <a:gd name="connsiteX4" fmla="*/ 5143500 w 5143500"/>
              <a:gd name="connsiteY4" fmla="*/ 473419 h 2085023"/>
              <a:gd name="connsiteX5" fmla="*/ 5143500 w 5143500"/>
              <a:gd name="connsiteY5" fmla="*/ 1611605 h 2085023"/>
              <a:gd name="connsiteX6" fmla="*/ 4860982 w 5143500"/>
              <a:gd name="connsiteY6" fmla="*/ 2085023 h 2085023"/>
              <a:gd name="connsiteX7" fmla="*/ 282518 w 5143500"/>
              <a:gd name="connsiteY7" fmla="*/ 2085023 h 208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0" h="2085023">
                <a:moveTo>
                  <a:pt x="0" y="1611603"/>
                </a:moveTo>
                <a:lnTo>
                  <a:pt x="0" y="473422"/>
                </a:lnTo>
                <a:lnTo>
                  <a:pt x="282518" y="0"/>
                </a:lnTo>
                <a:lnTo>
                  <a:pt x="4860982" y="0"/>
                </a:lnTo>
                <a:lnTo>
                  <a:pt x="5143500" y="473419"/>
                </a:lnTo>
                <a:lnTo>
                  <a:pt x="5143500" y="1611605"/>
                </a:lnTo>
                <a:lnTo>
                  <a:pt x="4860982" y="2085023"/>
                </a:lnTo>
                <a:lnTo>
                  <a:pt x="282518" y="2085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1D1CD83E-942B-1D4D-963D-22BCC1ACD1BA}"/>
              </a:ext>
            </a:extLst>
          </p:cNvPr>
          <p:cNvSpPr txBox="1"/>
          <p:nvPr/>
        </p:nvSpPr>
        <p:spPr>
          <a:xfrm>
            <a:off x="563725" y="1214075"/>
            <a:ext cx="3572316" cy="1446550"/>
          </a:xfrm>
          <a:prstGeom prst="rect">
            <a:avLst/>
          </a:prstGeom>
          <a:noFill/>
        </p:spPr>
        <p:txBody>
          <a:bodyPr wrap="square" rtlCol="0">
            <a:spAutoFit/>
          </a:bodyPr>
          <a:lstStyle/>
          <a:p>
            <a:pPr defTabSz="685783"/>
            <a:r>
              <a:rPr lang="pt-BR" sz="4400" b="1" spc="-225" dirty="0">
                <a:solidFill>
                  <a:schemeClr val="tx1">
                    <a:lumMod val="90000"/>
                    <a:lumOff val="10000"/>
                  </a:schemeClr>
                </a:solidFill>
                <a:latin typeface="Montserrat" panose="00000500000000000000" pitchFamily="2" charset="0"/>
              </a:rPr>
              <a:t>Olá, eu sou nome aqui</a:t>
            </a:r>
          </a:p>
        </p:txBody>
      </p:sp>
      <p:sp>
        <p:nvSpPr>
          <p:cNvPr id="15" name="TextBox 14">
            <a:extLst>
              <a:ext uri="{FF2B5EF4-FFF2-40B4-BE49-F238E27FC236}">
                <a16:creationId xmlns:a16="http://schemas.microsoft.com/office/drawing/2014/main" id="{D7B4B229-4EFA-5C41-9B44-72696D6BC633}"/>
              </a:ext>
            </a:extLst>
          </p:cNvPr>
          <p:cNvSpPr txBox="1"/>
          <p:nvPr/>
        </p:nvSpPr>
        <p:spPr>
          <a:xfrm>
            <a:off x="589444" y="2804775"/>
            <a:ext cx="3115781" cy="1523174"/>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Olá! Meu nome é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[seu nome]</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 sou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sua profissão ou formação]</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 e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tenho [X anos/meses] </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de experiência no mercado de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[sua área de atuação]. </a:t>
            </a:r>
          </a:p>
          <a:p>
            <a:pPr defTabSz="685783">
              <a:lnSpc>
                <a:spcPct val="150000"/>
              </a:lnSpc>
            </a:pPr>
            <a:endPar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endParaRPr>
          </a:p>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Sou completamente apaixonado(a) pela minha profissão e estou aqui para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[escreva a transformação que você gera nos seus clientes]. </a:t>
            </a:r>
          </a:p>
        </p:txBody>
      </p:sp>
      <p:grpSp>
        <p:nvGrpSpPr>
          <p:cNvPr id="13" name="Agrupar 12">
            <a:extLst>
              <a:ext uri="{FF2B5EF4-FFF2-40B4-BE49-F238E27FC236}">
                <a16:creationId xmlns:a16="http://schemas.microsoft.com/office/drawing/2014/main" id="{84112B03-2FB5-A9FF-51D2-53ACD26C976F}"/>
              </a:ext>
            </a:extLst>
          </p:cNvPr>
          <p:cNvGrpSpPr/>
          <p:nvPr/>
        </p:nvGrpSpPr>
        <p:grpSpPr>
          <a:xfrm>
            <a:off x="726060" y="984883"/>
            <a:ext cx="1134304" cy="230832"/>
            <a:chOff x="992760" y="1013458"/>
            <a:chExt cx="1134304" cy="230832"/>
          </a:xfrm>
        </p:grpSpPr>
        <p:sp>
          <p:nvSpPr>
            <p:cNvPr id="11" name="TextBox 10">
              <a:extLst>
                <a:ext uri="{FF2B5EF4-FFF2-40B4-BE49-F238E27FC236}">
                  <a16:creationId xmlns:a16="http://schemas.microsoft.com/office/drawing/2014/main" id="{E08857E4-D6C3-774B-9C95-A0BCC7DD3A40}"/>
                </a:ext>
              </a:extLst>
            </p:cNvPr>
            <p:cNvSpPr txBox="1"/>
            <p:nvPr/>
          </p:nvSpPr>
          <p:spPr>
            <a:xfrm>
              <a:off x="1079982" y="1013458"/>
              <a:ext cx="104708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QUEM SOU EU</a:t>
              </a:r>
            </a:p>
          </p:txBody>
        </p:sp>
        <p:sp>
          <p:nvSpPr>
            <p:cNvPr id="9" name="Hexágono 8">
              <a:extLst>
                <a:ext uri="{FF2B5EF4-FFF2-40B4-BE49-F238E27FC236}">
                  <a16:creationId xmlns:a16="http://schemas.microsoft.com/office/drawing/2014/main" id="{614D878E-F543-E818-00B2-3F24B92DEA23}"/>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grpSp>
      <p:sp>
        <p:nvSpPr>
          <p:cNvPr id="3" name="Espaço Reservado para Imagem 2">
            <a:extLst>
              <a:ext uri="{FF2B5EF4-FFF2-40B4-BE49-F238E27FC236}">
                <a16:creationId xmlns:a16="http://schemas.microsoft.com/office/drawing/2014/main" id="{0705A7F6-1CE4-1344-B9DD-CC35CE6A17CF}"/>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53363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D47CB306-EE81-332B-0365-8726950E7EE4}"/>
              </a:ext>
            </a:extLst>
          </p:cNvPr>
          <p:cNvSpPr txBox="1">
            <a:spLocks/>
          </p:cNvSpPr>
          <p:nvPr/>
        </p:nvSpPr>
        <p:spPr bwMode="auto">
          <a:xfrm rot="18005274">
            <a:off x="7220793" y="-679467"/>
            <a:ext cx="2237280" cy="3012287"/>
          </a:xfrm>
          <a:custGeom>
            <a:avLst/>
            <a:gdLst>
              <a:gd name="connsiteX0" fmla="*/ 1201396 w 2237280"/>
              <a:gd name="connsiteY0" fmla="*/ 0 h 3012287"/>
              <a:gd name="connsiteX1" fmla="*/ 2237280 w 2237280"/>
              <a:gd name="connsiteY1" fmla="*/ 1787864 h 3012287"/>
              <a:gd name="connsiteX2" fmla="*/ 124011 w 2237280"/>
              <a:gd name="connsiteY2" fmla="*/ 3012287 h 3012287"/>
              <a:gd name="connsiteX3" fmla="*/ 2779 w 2237280"/>
              <a:gd name="connsiteY3" fmla="*/ 2941970 h 3012287"/>
              <a:gd name="connsiteX4" fmla="*/ 0 w 2237280"/>
              <a:gd name="connsiteY4" fmla="*/ 1817858 h 3012287"/>
              <a:gd name="connsiteX5" fmla="*/ 2779 w 2237280"/>
              <a:gd name="connsiteY5" fmla="*/ 693747 h 3012287"/>
              <a:gd name="connsiteX6" fmla="*/ 975940 w 2237280"/>
              <a:gd name="connsiteY6" fmla="*/ 129287 h 301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280" h="3012287">
                <a:moveTo>
                  <a:pt x="1201396" y="0"/>
                </a:moveTo>
                <a:lnTo>
                  <a:pt x="2237280" y="1787864"/>
                </a:lnTo>
                <a:lnTo>
                  <a:pt x="124011" y="3012287"/>
                </a:lnTo>
                <a:lnTo>
                  <a:pt x="2779" y="2941970"/>
                </a:lnTo>
                <a:cubicBezTo>
                  <a:pt x="1853" y="2567266"/>
                  <a:pt x="926" y="2192562"/>
                  <a:pt x="0" y="1817858"/>
                </a:cubicBezTo>
                <a:cubicBezTo>
                  <a:pt x="926" y="1443154"/>
                  <a:pt x="1853" y="1068451"/>
                  <a:pt x="2779" y="693747"/>
                </a:cubicBezTo>
                <a:lnTo>
                  <a:pt x="975940" y="129287"/>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15" name="CaixaDeTexto 14">
            <a:extLst>
              <a:ext uri="{FF2B5EF4-FFF2-40B4-BE49-F238E27FC236}">
                <a16:creationId xmlns:a16="http://schemas.microsoft.com/office/drawing/2014/main" id="{7B1E4ECE-2BB0-A9D1-8B19-9E4E2B291A1C}"/>
              </a:ext>
            </a:extLst>
          </p:cNvPr>
          <p:cNvSpPr txBox="1">
            <a:spLocks/>
          </p:cNvSpPr>
          <p:nvPr/>
        </p:nvSpPr>
        <p:spPr bwMode="auto">
          <a:xfrm rot="19211574">
            <a:off x="5406191" y="-1150886"/>
            <a:ext cx="2651908" cy="2610727"/>
          </a:xfrm>
          <a:custGeom>
            <a:avLst/>
            <a:gdLst>
              <a:gd name="connsiteX0" fmla="*/ 896 w 2651908"/>
              <a:gd name="connsiteY0" fmla="*/ 0 h 2610727"/>
              <a:gd name="connsiteX1" fmla="*/ 2651908 w 2651908"/>
              <a:gd name="connsiteY1" fmla="*/ 2209296 h 2610727"/>
              <a:gd name="connsiteX2" fmla="*/ 1951879 w 2651908"/>
              <a:gd name="connsiteY2" fmla="*/ 2610727 h 2610727"/>
              <a:gd name="connsiteX3" fmla="*/ 975940 w 2651908"/>
              <a:gd name="connsiteY3" fmla="*/ 2051075 h 2610727"/>
              <a:gd name="connsiteX4" fmla="*/ 2779 w 2651908"/>
              <a:gd name="connsiteY4" fmla="*/ 1486615 h 2610727"/>
              <a:gd name="connsiteX5" fmla="*/ 0 w 2651908"/>
              <a:gd name="connsiteY5" fmla="*/ 362504 h 261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1908" h="2610727">
                <a:moveTo>
                  <a:pt x="896" y="0"/>
                </a:moveTo>
                <a:lnTo>
                  <a:pt x="2651908" y="2209296"/>
                </a:lnTo>
                <a:lnTo>
                  <a:pt x="1951879" y="2610727"/>
                </a:lnTo>
                <a:lnTo>
                  <a:pt x="975940" y="2051075"/>
                </a:lnTo>
                <a:lnTo>
                  <a:pt x="2779" y="1486615"/>
                </a:lnTo>
                <a:cubicBezTo>
                  <a:pt x="1853" y="1111911"/>
                  <a:pt x="926" y="737208"/>
                  <a:pt x="0" y="362504"/>
                </a:cubicBez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17" name="CaixaDeTexto 16">
            <a:extLst>
              <a:ext uri="{FF2B5EF4-FFF2-40B4-BE49-F238E27FC236}">
                <a16:creationId xmlns:a16="http://schemas.microsoft.com/office/drawing/2014/main" id="{8CAB82E5-E4F4-42F4-AB26-B8912B38E1B0}"/>
              </a:ext>
            </a:extLst>
          </p:cNvPr>
          <p:cNvSpPr txBox="1"/>
          <p:nvPr/>
        </p:nvSpPr>
        <p:spPr>
          <a:xfrm>
            <a:off x="381001" y="3641340"/>
            <a:ext cx="2004536" cy="994888"/>
          </a:xfrm>
          <a:prstGeom prst="rect">
            <a:avLst/>
          </a:prstGeom>
          <a:noFill/>
        </p:spPr>
        <p:txBody>
          <a:bodyPr wrap="square">
            <a:spAutoFit/>
          </a:bodyPr>
          <a:lstStyle/>
          <a:p>
            <a:pP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4" name="CaixaDeTexto 13">
            <a:extLst>
              <a:ext uri="{FF2B5EF4-FFF2-40B4-BE49-F238E27FC236}">
                <a16:creationId xmlns:a16="http://schemas.microsoft.com/office/drawing/2014/main" id="{CC041C8C-BBF9-43C7-B697-6944BB3FD122}"/>
              </a:ext>
            </a:extLst>
          </p:cNvPr>
          <p:cNvSpPr txBox="1"/>
          <p:nvPr/>
        </p:nvSpPr>
        <p:spPr>
          <a:xfrm>
            <a:off x="2482851" y="3641340"/>
            <a:ext cx="2004536" cy="994888"/>
          </a:xfrm>
          <a:prstGeom prst="rect">
            <a:avLst/>
          </a:prstGeom>
          <a:noFill/>
        </p:spPr>
        <p:txBody>
          <a:bodyPr wrap="square">
            <a:spAutoFit/>
          </a:bodyPr>
          <a:lstStyle/>
          <a:p>
            <a:pP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8" name="CaixaDeTexto 17">
            <a:extLst>
              <a:ext uri="{FF2B5EF4-FFF2-40B4-BE49-F238E27FC236}">
                <a16:creationId xmlns:a16="http://schemas.microsoft.com/office/drawing/2014/main" id="{B38EB632-826C-4BFC-AD28-5D3DC2167E63}"/>
              </a:ext>
            </a:extLst>
          </p:cNvPr>
          <p:cNvSpPr txBox="1"/>
          <p:nvPr/>
        </p:nvSpPr>
        <p:spPr>
          <a:xfrm>
            <a:off x="4584700" y="3641340"/>
            <a:ext cx="2004536" cy="994888"/>
          </a:xfrm>
          <a:prstGeom prst="rect">
            <a:avLst/>
          </a:prstGeom>
          <a:noFill/>
        </p:spPr>
        <p:txBody>
          <a:bodyPr wrap="square">
            <a:spAutoFit/>
          </a:bodyPr>
          <a:lstStyle/>
          <a:p>
            <a:pP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9" name="CaixaDeTexto 18">
            <a:extLst>
              <a:ext uri="{FF2B5EF4-FFF2-40B4-BE49-F238E27FC236}">
                <a16:creationId xmlns:a16="http://schemas.microsoft.com/office/drawing/2014/main" id="{6E0EC026-AAB6-4744-A7D1-9206CC1B9714}"/>
              </a:ext>
            </a:extLst>
          </p:cNvPr>
          <p:cNvSpPr txBox="1"/>
          <p:nvPr/>
        </p:nvSpPr>
        <p:spPr>
          <a:xfrm>
            <a:off x="6686551" y="3641340"/>
            <a:ext cx="2004536" cy="994888"/>
          </a:xfrm>
          <a:prstGeom prst="rect">
            <a:avLst/>
          </a:prstGeom>
          <a:noFill/>
        </p:spPr>
        <p:txBody>
          <a:bodyPr wrap="square">
            <a:spAutoFit/>
          </a:bodyPr>
          <a:lstStyle/>
          <a:p>
            <a:pP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6" name="CaixaDeTexto 5">
            <a:extLst>
              <a:ext uri="{FF2B5EF4-FFF2-40B4-BE49-F238E27FC236}">
                <a16:creationId xmlns:a16="http://schemas.microsoft.com/office/drawing/2014/main" id="{B6B25BCB-2CC7-7EF0-578F-0A1127FDED74}"/>
              </a:ext>
            </a:extLst>
          </p:cNvPr>
          <p:cNvSpPr txBox="1"/>
          <p:nvPr/>
        </p:nvSpPr>
        <p:spPr>
          <a:xfrm>
            <a:off x="2047877" y="473487"/>
            <a:ext cx="5029198"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solidFill>
                  <a:schemeClr val="tx1">
                    <a:lumMod val="90000"/>
                    <a:lumOff val="10000"/>
                  </a:schemeClr>
                </a:solidFill>
                <a:latin typeface="Montserrat" panose="00000500000000000000" pitchFamily="2" charset="0"/>
              </a:rPr>
              <a:t>Nome do projeto</a:t>
            </a:r>
          </a:p>
        </p:txBody>
      </p:sp>
      <p:sp>
        <p:nvSpPr>
          <p:cNvPr id="2" name="Espaço Reservado para Imagem 1">
            <a:extLst>
              <a:ext uri="{FF2B5EF4-FFF2-40B4-BE49-F238E27FC236}">
                <a16:creationId xmlns:a16="http://schemas.microsoft.com/office/drawing/2014/main" id="{655C0042-77E6-DC1C-BC9F-6C110939014A}"/>
              </a:ext>
            </a:extLst>
          </p:cNvPr>
          <p:cNvSpPr>
            <a:spLocks noGrp="1"/>
          </p:cNvSpPr>
          <p:nvPr>
            <p:ph type="pic" sz="quarter" idx="17"/>
          </p:nvPr>
        </p:nvSpPr>
        <p:spPr/>
        <p:txBody>
          <a:bodyPr/>
          <a:lstStyle/>
          <a:p>
            <a:endParaRPr lang="pt-BR"/>
          </a:p>
        </p:txBody>
      </p:sp>
      <p:sp>
        <p:nvSpPr>
          <p:cNvPr id="3" name="Espaço Reservado para Imagem 2">
            <a:extLst>
              <a:ext uri="{FF2B5EF4-FFF2-40B4-BE49-F238E27FC236}">
                <a16:creationId xmlns:a16="http://schemas.microsoft.com/office/drawing/2014/main" id="{C519C69F-EF61-9441-F35D-9497FF6EB47C}"/>
              </a:ext>
            </a:extLst>
          </p:cNvPr>
          <p:cNvSpPr>
            <a:spLocks noGrp="1"/>
          </p:cNvSpPr>
          <p:nvPr>
            <p:ph type="pic" sz="quarter" idx="18"/>
          </p:nvPr>
        </p:nvSpPr>
        <p:spPr/>
        <p:txBody>
          <a:bodyPr/>
          <a:lstStyle/>
          <a:p>
            <a:endParaRPr lang="pt-BR"/>
          </a:p>
        </p:txBody>
      </p:sp>
      <p:sp>
        <p:nvSpPr>
          <p:cNvPr id="4" name="Espaço Reservado para Imagem 3">
            <a:extLst>
              <a:ext uri="{FF2B5EF4-FFF2-40B4-BE49-F238E27FC236}">
                <a16:creationId xmlns:a16="http://schemas.microsoft.com/office/drawing/2014/main" id="{FC726BF3-6B6A-264D-86FF-3BFED7A43622}"/>
              </a:ext>
            </a:extLst>
          </p:cNvPr>
          <p:cNvSpPr>
            <a:spLocks noGrp="1"/>
          </p:cNvSpPr>
          <p:nvPr>
            <p:ph type="pic" sz="quarter" idx="19"/>
          </p:nvPr>
        </p:nvSpPr>
        <p:spPr/>
        <p:txBody>
          <a:bodyPr/>
          <a:lstStyle/>
          <a:p>
            <a:endParaRPr lang="pt-BR"/>
          </a:p>
        </p:txBody>
      </p:sp>
      <p:sp>
        <p:nvSpPr>
          <p:cNvPr id="5" name="Espaço Reservado para Imagem 4">
            <a:extLst>
              <a:ext uri="{FF2B5EF4-FFF2-40B4-BE49-F238E27FC236}">
                <a16:creationId xmlns:a16="http://schemas.microsoft.com/office/drawing/2014/main" id="{0940461A-3D73-937C-036B-F52213E877DD}"/>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21057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rma Livre: Forma 7">
            <a:extLst>
              <a:ext uri="{FF2B5EF4-FFF2-40B4-BE49-F238E27FC236}">
                <a16:creationId xmlns:a16="http://schemas.microsoft.com/office/drawing/2014/main" id="{76207590-9B73-EE6F-9945-8B6B79B3204D}"/>
              </a:ext>
            </a:extLst>
          </p:cNvPr>
          <p:cNvSpPr>
            <a:spLocks/>
          </p:cNvSpPr>
          <p:nvPr/>
        </p:nvSpPr>
        <p:spPr>
          <a:xfrm rot="5400000">
            <a:off x="-1890782" y="1890782"/>
            <a:ext cx="5143500" cy="1361936"/>
          </a:xfrm>
          <a:custGeom>
            <a:avLst/>
            <a:gdLst>
              <a:gd name="connsiteX0" fmla="*/ 0 w 5143500"/>
              <a:gd name="connsiteY0" fmla="*/ 1361936 h 1361936"/>
              <a:gd name="connsiteX1" fmla="*/ 0 w 5143500"/>
              <a:gd name="connsiteY1" fmla="*/ 473422 h 1361936"/>
              <a:gd name="connsiteX2" fmla="*/ 282518 w 5143500"/>
              <a:gd name="connsiteY2" fmla="*/ 0 h 1361936"/>
              <a:gd name="connsiteX3" fmla="*/ 4860982 w 5143500"/>
              <a:gd name="connsiteY3" fmla="*/ 0 h 1361936"/>
              <a:gd name="connsiteX4" fmla="*/ 5143500 w 5143500"/>
              <a:gd name="connsiteY4" fmla="*/ 473418 h 1361936"/>
              <a:gd name="connsiteX5" fmla="*/ 5143500 w 5143500"/>
              <a:gd name="connsiteY5" fmla="*/ 1361936 h 136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500" h="1361936">
                <a:moveTo>
                  <a:pt x="0" y="1361936"/>
                </a:moveTo>
                <a:lnTo>
                  <a:pt x="0" y="473422"/>
                </a:lnTo>
                <a:lnTo>
                  <a:pt x="282518" y="0"/>
                </a:lnTo>
                <a:lnTo>
                  <a:pt x="4860982" y="0"/>
                </a:lnTo>
                <a:lnTo>
                  <a:pt x="5143500" y="473418"/>
                </a:lnTo>
                <a:lnTo>
                  <a:pt x="5143500" y="13619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10" name="CaixaDeTexto 9">
            <a:extLst>
              <a:ext uri="{FF2B5EF4-FFF2-40B4-BE49-F238E27FC236}">
                <a16:creationId xmlns:a16="http://schemas.microsoft.com/office/drawing/2014/main" id="{FF500396-A9C1-4A31-B49A-EB8496DBD039}"/>
              </a:ext>
            </a:extLst>
          </p:cNvPr>
          <p:cNvSpPr txBox="1"/>
          <p:nvPr/>
        </p:nvSpPr>
        <p:spPr>
          <a:xfrm>
            <a:off x="4794762" y="822736"/>
            <a:ext cx="3707888" cy="523220"/>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2800" dirty="0">
                <a:solidFill>
                  <a:schemeClr val="tx1">
                    <a:lumMod val="90000"/>
                    <a:lumOff val="10000"/>
                  </a:schemeClr>
                </a:solidFill>
                <a:latin typeface="Montserrat" panose="00000500000000000000" pitchFamily="2" charset="0"/>
              </a:rPr>
              <a:t>Nome do projeto</a:t>
            </a:r>
          </a:p>
        </p:txBody>
      </p:sp>
      <p:sp>
        <p:nvSpPr>
          <p:cNvPr id="13" name="CaixaDeTexto 12">
            <a:extLst>
              <a:ext uri="{FF2B5EF4-FFF2-40B4-BE49-F238E27FC236}">
                <a16:creationId xmlns:a16="http://schemas.microsoft.com/office/drawing/2014/main" id="{5F3D3235-4478-4C24-A7AA-22910D91EBAA}"/>
              </a:ext>
            </a:extLst>
          </p:cNvPr>
          <p:cNvSpPr txBox="1"/>
          <p:nvPr/>
        </p:nvSpPr>
        <p:spPr>
          <a:xfrm>
            <a:off x="5372715" y="1630445"/>
            <a:ext cx="3218835" cy="807593"/>
          </a:xfrm>
          <a:prstGeom prst="rect">
            <a:avLst/>
          </a:prstGeom>
          <a:noFill/>
        </p:spPr>
        <p:txBody>
          <a:bodyPr wrap="square" anchor="ctr">
            <a:spAutoFit/>
          </a:bodyPr>
          <a:lstStyle/>
          <a:p>
            <a:pPr>
              <a:lnSpc>
                <a:spcPct val="150000"/>
              </a:lnSpc>
            </a:pPr>
            <a:r>
              <a:rPr lang="pt-BR" sz="1400" b="1" dirty="0">
                <a:solidFill>
                  <a:schemeClr val="tx1">
                    <a:lumMod val="90000"/>
                    <a:lumOff val="10000"/>
                  </a:schemeClr>
                </a:solidFill>
                <a:latin typeface="Montserrat" panose="00000500000000000000" pitchFamily="2" charset="0"/>
                <a:ea typeface="Roboto" panose="02000000000000000000" pitchFamily="2" charset="0"/>
              </a:rPr>
              <a:t>Título da informação</a:t>
            </a:r>
          </a:p>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a:t>
            </a:r>
          </a:p>
        </p:txBody>
      </p:sp>
      <p:sp>
        <p:nvSpPr>
          <p:cNvPr id="23" name="CaixaDeTexto 22">
            <a:extLst>
              <a:ext uri="{FF2B5EF4-FFF2-40B4-BE49-F238E27FC236}">
                <a16:creationId xmlns:a16="http://schemas.microsoft.com/office/drawing/2014/main" id="{7384C03A-50CC-41AE-BBE2-4781BD766C14}"/>
              </a:ext>
            </a:extLst>
          </p:cNvPr>
          <p:cNvSpPr txBox="1"/>
          <p:nvPr/>
        </p:nvSpPr>
        <p:spPr>
          <a:xfrm>
            <a:off x="5372715" y="2604500"/>
            <a:ext cx="3218835" cy="807593"/>
          </a:xfrm>
          <a:prstGeom prst="rect">
            <a:avLst/>
          </a:prstGeom>
          <a:noFill/>
        </p:spPr>
        <p:txBody>
          <a:bodyPr wrap="square" anchor="ctr">
            <a:spAutoFit/>
          </a:bodyPr>
          <a:lstStyle/>
          <a:p>
            <a:pPr>
              <a:lnSpc>
                <a:spcPct val="150000"/>
              </a:lnSpc>
            </a:pPr>
            <a:r>
              <a:rPr lang="pt-BR" sz="1400" b="1" dirty="0">
                <a:solidFill>
                  <a:schemeClr val="tx1">
                    <a:lumMod val="90000"/>
                    <a:lumOff val="10000"/>
                  </a:schemeClr>
                </a:solidFill>
                <a:latin typeface="Montserrat" panose="00000500000000000000" pitchFamily="2" charset="0"/>
                <a:ea typeface="Roboto" panose="02000000000000000000" pitchFamily="2" charset="0"/>
              </a:rPr>
              <a:t>Título da informação</a:t>
            </a:r>
          </a:p>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a:t>
            </a:r>
          </a:p>
        </p:txBody>
      </p:sp>
      <p:sp>
        <p:nvSpPr>
          <p:cNvPr id="25" name="CaixaDeTexto 24">
            <a:extLst>
              <a:ext uri="{FF2B5EF4-FFF2-40B4-BE49-F238E27FC236}">
                <a16:creationId xmlns:a16="http://schemas.microsoft.com/office/drawing/2014/main" id="{2B8C2A79-AC09-4F27-AE2D-3B832FCBA8CC}"/>
              </a:ext>
            </a:extLst>
          </p:cNvPr>
          <p:cNvSpPr txBox="1"/>
          <p:nvPr/>
        </p:nvSpPr>
        <p:spPr>
          <a:xfrm>
            <a:off x="5372715" y="3578556"/>
            <a:ext cx="3218835" cy="807593"/>
          </a:xfrm>
          <a:prstGeom prst="rect">
            <a:avLst/>
          </a:prstGeom>
          <a:noFill/>
        </p:spPr>
        <p:txBody>
          <a:bodyPr wrap="square" anchor="ctr">
            <a:spAutoFit/>
          </a:bodyPr>
          <a:lstStyle/>
          <a:p>
            <a:pPr>
              <a:lnSpc>
                <a:spcPct val="150000"/>
              </a:lnSpc>
            </a:pPr>
            <a:r>
              <a:rPr lang="pt-BR" sz="1400" b="1" dirty="0">
                <a:solidFill>
                  <a:schemeClr val="tx1">
                    <a:lumMod val="90000"/>
                    <a:lumOff val="10000"/>
                  </a:schemeClr>
                </a:solidFill>
                <a:latin typeface="Montserrat" panose="00000500000000000000" pitchFamily="2" charset="0"/>
                <a:ea typeface="Roboto" panose="02000000000000000000" pitchFamily="2" charset="0"/>
              </a:rPr>
              <a:t>Título da informação</a:t>
            </a:r>
          </a:p>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a:t>
            </a:r>
          </a:p>
        </p:txBody>
      </p:sp>
      <p:sp>
        <p:nvSpPr>
          <p:cNvPr id="11" name="Hexágono 10">
            <a:extLst>
              <a:ext uri="{FF2B5EF4-FFF2-40B4-BE49-F238E27FC236}">
                <a16:creationId xmlns:a16="http://schemas.microsoft.com/office/drawing/2014/main" id="{44AEE12F-FE8E-9200-9CB9-0141DECEF500}"/>
              </a:ext>
            </a:extLst>
          </p:cNvPr>
          <p:cNvSpPr/>
          <p:nvPr/>
        </p:nvSpPr>
        <p:spPr>
          <a:xfrm>
            <a:off x="4938447" y="1685445"/>
            <a:ext cx="370919" cy="319756"/>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pt-BR" sz="1400" b="1" dirty="0">
                <a:solidFill>
                  <a:schemeClr val="bg1"/>
                </a:solidFill>
                <a:latin typeface="Montserrat" panose="00000500000000000000" pitchFamily="2" charset="0"/>
                <a:ea typeface="Roboto" panose="02000000000000000000" pitchFamily="2" charset="0"/>
              </a:rPr>
              <a:t>1</a:t>
            </a:r>
          </a:p>
        </p:txBody>
      </p:sp>
      <p:sp>
        <p:nvSpPr>
          <p:cNvPr id="12" name="Hexágono 11">
            <a:extLst>
              <a:ext uri="{FF2B5EF4-FFF2-40B4-BE49-F238E27FC236}">
                <a16:creationId xmlns:a16="http://schemas.microsoft.com/office/drawing/2014/main" id="{ED5335DA-E1C1-4D13-1452-0A119AF54DB0}"/>
              </a:ext>
            </a:extLst>
          </p:cNvPr>
          <p:cNvSpPr/>
          <p:nvPr/>
        </p:nvSpPr>
        <p:spPr>
          <a:xfrm>
            <a:off x="4938447" y="2653820"/>
            <a:ext cx="370919" cy="319756"/>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pt-BR" sz="1400" b="1" dirty="0">
                <a:solidFill>
                  <a:schemeClr val="bg1"/>
                </a:solidFill>
                <a:latin typeface="Montserrat" panose="00000500000000000000" pitchFamily="2" charset="0"/>
                <a:ea typeface="Roboto" panose="02000000000000000000" pitchFamily="2" charset="0"/>
              </a:rPr>
              <a:t>2</a:t>
            </a:r>
          </a:p>
        </p:txBody>
      </p:sp>
      <p:sp>
        <p:nvSpPr>
          <p:cNvPr id="14" name="Hexágono 13">
            <a:extLst>
              <a:ext uri="{FF2B5EF4-FFF2-40B4-BE49-F238E27FC236}">
                <a16:creationId xmlns:a16="http://schemas.microsoft.com/office/drawing/2014/main" id="{5CB54C92-40D3-2DDE-203E-89B4DBB30115}"/>
              </a:ext>
            </a:extLst>
          </p:cNvPr>
          <p:cNvSpPr/>
          <p:nvPr/>
        </p:nvSpPr>
        <p:spPr>
          <a:xfrm>
            <a:off x="4938447" y="3631720"/>
            <a:ext cx="370919" cy="319756"/>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pt-BR" sz="1400" b="1" dirty="0">
                <a:solidFill>
                  <a:schemeClr val="bg1"/>
                </a:solidFill>
                <a:latin typeface="Montserrat" panose="00000500000000000000" pitchFamily="2" charset="0"/>
                <a:ea typeface="Roboto" panose="02000000000000000000" pitchFamily="2" charset="0"/>
              </a:rPr>
              <a:t>3</a:t>
            </a:r>
          </a:p>
        </p:txBody>
      </p:sp>
      <p:sp>
        <p:nvSpPr>
          <p:cNvPr id="3" name="Espaço Reservado para Imagem 2">
            <a:extLst>
              <a:ext uri="{FF2B5EF4-FFF2-40B4-BE49-F238E27FC236}">
                <a16:creationId xmlns:a16="http://schemas.microsoft.com/office/drawing/2014/main" id="{3F7DAEB8-DA61-28AB-DE3E-CFC5DE56DD98}"/>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9246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C31AB999-510A-4B4B-8C1F-EDB0BF28DEB8}"/>
              </a:ext>
            </a:extLst>
          </p:cNvPr>
          <p:cNvSpPr txBox="1"/>
          <p:nvPr/>
        </p:nvSpPr>
        <p:spPr>
          <a:xfrm>
            <a:off x="3752850" y="4222569"/>
            <a:ext cx="5143500" cy="484428"/>
          </a:xfrm>
          <a:prstGeom prst="rect">
            <a:avLst/>
          </a:prstGeom>
          <a:noFill/>
        </p:spPr>
        <p:txBody>
          <a:bodyPr wrap="square">
            <a:spAutoFit/>
          </a:bodyPr>
          <a:lstStyle/>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 texto do slide</a:t>
            </a:r>
          </a:p>
        </p:txBody>
      </p:sp>
      <p:sp>
        <p:nvSpPr>
          <p:cNvPr id="6" name="CaixaDeTexto 5">
            <a:extLst>
              <a:ext uri="{FF2B5EF4-FFF2-40B4-BE49-F238E27FC236}">
                <a16:creationId xmlns:a16="http://schemas.microsoft.com/office/drawing/2014/main" id="{713ED97F-B6A1-9662-1705-2C0E9B7A08F4}"/>
              </a:ext>
            </a:extLst>
          </p:cNvPr>
          <p:cNvSpPr txBox="1"/>
          <p:nvPr/>
        </p:nvSpPr>
        <p:spPr>
          <a:xfrm>
            <a:off x="260862" y="4197761"/>
            <a:ext cx="3352289" cy="523220"/>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2800" dirty="0">
                <a:solidFill>
                  <a:schemeClr val="tx1">
                    <a:lumMod val="90000"/>
                    <a:lumOff val="10000"/>
                  </a:schemeClr>
                </a:solidFill>
                <a:latin typeface="Montserrat" panose="00000500000000000000" pitchFamily="2" charset="0"/>
              </a:rPr>
              <a:t>Nome do projeto</a:t>
            </a:r>
          </a:p>
        </p:txBody>
      </p:sp>
      <p:sp>
        <p:nvSpPr>
          <p:cNvPr id="4" name="Espaço Reservado para Imagem 3">
            <a:extLst>
              <a:ext uri="{FF2B5EF4-FFF2-40B4-BE49-F238E27FC236}">
                <a16:creationId xmlns:a16="http://schemas.microsoft.com/office/drawing/2014/main" id="{F6BF5B57-C6B9-B88C-3D43-8C1EA48A790B}"/>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625889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5F3D3235-4478-4C24-A7AA-22910D91EBAA}"/>
              </a:ext>
            </a:extLst>
          </p:cNvPr>
          <p:cNvSpPr txBox="1"/>
          <p:nvPr/>
        </p:nvSpPr>
        <p:spPr>
          <a:xfrm>
            <a:off x="523263" y="1603630"/>
            <a:ext cx="3039088" cy="2769669"/>
          </a:xfrm>
          <a:prstGeom prst="rect">
            <a:avLst/>
          </a:prstGeom>
          <a:noFill/>
        </p:spPr>
        <p:txBody>
          <a:bodyPr wrap="square">
            <a:spAutoFit/>
          </a:bodyPr>
          <a:lstStyle/>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a:p>
            <a:pPr>
              <a:lnSpc>
                <a:spcPct val="150000"/>
              </a:lnSpc>
            </a:pPr>
            <a:endParaRPr lang="pt-BR" sz="900" dirty="0">
              <a:solidFill>
                <a:schemeClr val="tx1">
                  <a:lumMod val="90000"/>
                  <a:lumOff val="10000"/>
                </a:schemeClr>
              </a:solidFill>
              <a:latin typeface="Montserrat" panose="00000500000000000000" pitchFamily="2" charset="0"/>
              <a:ea typeface="Roboto" panose="02000000000000000000" pitchFamily="2" charset="0"/>
            </a:endParaRPr>
          </a:p>
          <a:p>
            <a:pPr>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24" name="CaixaDeTexto 23">
            <a:extLst>
              <a:ext uri="{FF2B5EF4-FFF2-40B4-BE49-F238E27FC236}">
                <a16:creationId xmlns:a16="http://schemas.microsoft.com/office/drawing/2014/main" id="{AEBC7367-185A-BB28-4C19-AD33DF617156}"/>
              </a:ext>
            </a:extLst>
          </p:cNvPr>
          <p:cNvSpPr txBox="1"/>
          <p:nvPr/>
        </p:nvSpPr>
        <p:spPr>
          <a:xfrm>
            <a:off x="489462" y="1035461"/>
            <a:ext cx="3644388" cy="461665"/>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2400" dirty="0">
                <a:solidFill>
                  <a:schemeClr val="tx1">
                    <a:lumMod val="90000"/>
                    <a:lumOff val="10000"/>
                  </a:schemeClr>
                </a:solidFill>
                <a:latin typeface="Montserrat" panose="00000500000000000000" pitchFamily="2" charset="0"/>
              </a:rPr>
              <a:t>Nome do projeto</a:t>
            </a:r>
          </a:p>
        </p:txBody>
      </p:sp>
      <p:sp>
        <p:nvSpPr>
          <p:cNvPr id="9" name="CaixaDeTexto 8">
            <a:extLst>
              <a:ext uri="{FF2B5EF4-FFF2-40B4-BE49-F238E27FC236}">
                <a16:creationId xmlns:a16="http://schemas.microsoft.com/office/drawing/2014/main" id="{5254FBAA-553D-A563-46DE-181699252CB3}"/>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10" name="CaixaDeTexto 9">
            <a:extLst>
              <a:ext uri="{FF2B5EF4-FFF2-40B4-BE49-F238E27FC236}">
                <a16:creationId xmlns:a16="http://schemas.microsoft.com/office/drawing/2014/main" id="{7A93F059-5472-A17D-6D14-17B7EC23307E}"/>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3" name="Espaço Reservado para Imagem 2">
            <a:extLst>
              <a:ext uri="{FF2B5EF4-FFF2-40B4-BE49-F238E27FC236}">
                <a16:creationId xmlns:a16="http://schemas.microsoft.com/office/drawing/2014/main" id="{BF10267B-C8DB-BC5A-B937-1A27234BDA8A}"/>
              </a:ext>
            </a:extLst>
          </p:cNvPr>
          <p:cNvSpPr>
            <a:spLocks noGrp="1"/>
          </p:cNvSpPr>
          <p:nvPr>
            <p:ph type="pic" sz="quarter" idx="22"/>
          </p:nvPr>
        </p:nvSpPr>
        <p:spPr/>
        <p:txBody>
          <a:bodyPr/>
          <a:lstStyle/>
          <a:p>
            <a:endParaRPr lang="pt-BR"/>
          </a:p>
        </p:txBody>
      </p:sp>
      <p:sp>
        <p:nvSpPr>
          <p:cNvPr id="5" name="Espaço Reservado para Imagem 4">
            <a:extLst>
              <a:ext uri="{FF2B5EF4-FFF2-40B4-BE49-F238E27FC236}">
                <a16:creationId xmlns:a16="http://schemas.microsoft.com/office/drawing/2014/main" id="{61246683-3505-22DF-E870-497C4891B452}"/>
              </a:ext>
            </a:extLst>
          </p:cNvPr>
          <p:cNvSpPr>
            <a:spLocks noGrp="1"/>
          </p:cNvSpPr>
          <p:nvPr>
            <p:ph type="pic" sz="quarter" idx="20"/>
          </p:nvPr>
        </p:nvSpPr>
        <p:spPr/>
        <p:txBody>
          <a:bodyPr/>
          <a:lstStyle/>
          <a:p>
            <a:endParaRPr lang="pt-BR"/>
          </a:p>
        </p:txBody>
      </p:sp>
      <p:sp>
        <p:nvSpPr>
          <p:cNvPr id="8" name="Espaço Reservado para Imagem 7">
            <a:extLst>
              <a:ext uri="{FF2B5EF4-FFF2-40B4-BE49-F238E27FC236}">
                <a16:creationId xmlns:a16="http://schemas.microsoft.com/office/drawing/2014/main" id="{F8827908-4BE3-707A-E06F-F925241227E6}"/>
              </a:ext>
            </a:extLst>
          </p:cNvPr>
          <p:cNvSpPr>
            <a:spLocks noGrp="1"/>
          </p:cNvSpPr>
          <p:nvPr>
            <p:ph type="pic" sz="quarter" idx="19"/>
          </p:nvPr>
        </p:nvSpPr>
        <p:spPr/>
        <p:txBody>
          <a:bodyPr/>
          <a:lstStyle/>
          <a:p>
            <a:endParaRPr lang="pt-BR"/>
          </a:p>
        </p:txBody>
      </p:sp>
      <p:sp>
        <p:nvSpPr>
          <p:cNvPr id="11" name="Espaço Reservado para Imagem 10">
            <a:extLst>
              <a:ext uri="{FF2B5EF4-FFF2-40B4-BE49-F238E27FC236}">
                <a16:creationId xmlns:a16="http://schemas.microsoft.com/office/drawing/2014/main" id="{3D7D0038-AE28-BDA2-DB5C-056F5475667E}"/>
              </a:ext>
            </a:extLst>
          </p:cNvPr>
          <p:cNvSpPr>
            <a:spLocks noGrp="1"/>
          </p:cNvSpPr>
          <p:nvPr>
            <p:ph type="pic" sz="quarter" idx="21"/>
          </p:nvPr>
        </p:nvSpPr>
        <p:spPr/>
        <p:txBody>
          <a:bodyPr/>
          <a:lstStyle/>
          <a:p>
            <a:endParaRPr lang="pt-BR"/>
          </a:p>
        </p:txBody>
      </p:sp>
    </p:spTree>
    <p:extLst>
      <p:ext uri="{BB962C8B-B14F-4D97-AF65-F5344CB8AC3E}">
        <p14:creationId xmlns:p14="http://schemas.microsoft.com/office/powerpoint/2010/main" val="800551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0E2AF852-8E3A-E754-1693-A037B01B5D25}"/>
              </a:ext>
            </a:extLst>
          </p:cNvPr>
          <p:cNvSpPr txBox="1">
            <a:spLocks/>
          </p:cNvSpPr>
          <p:nvPr/>
        </p:nvSpPr>
        <p:spPr bwMode="auto">
          <a:xfrm rot="18005274">
            <a:off x="7220793" y="-679467"/>
            <a:ext cx="2237280" cy="3012287"/>
          </a:xfrm>
          <a:custGeom>
            <a:avLst/>
            <a:gdLst>
              <a:gd name="connsiteX0" fmla="*/ 1201396 w 2237280"/>
              <a:gd name="connsiteY0" fmla="*/ 0 h 3012287"/>
              <a:gd name="connsiteX1" fmla="*/ 2237280 w 2237280"/>
              <a:gd name="connsiteY1" fmla="*/ 1787864 h 3012287"/>
              <a:gd name="connsiteX2" fmla="*/ 124011 w 2237280"/>
              <a:gd name="connsiteY2" fmla="*/ 3012287 h 3012287"/>
              <a:gd name="connsiteX3" fmla="*/ 2779 w 2237280"/>
              <a:gd name="connsiteY3" fmla="*/ 2941970 h 3012287"/>
              <a:gd name="connsiteX4" fmla="*/ 0 w 2237280"/>
              <a:gd name="connsiteY4" fmla="*/ 1817858 h 3012287"/>
              <a:gd name="connsiteX5" fmla="*/ 2779 w 2237280"/>
              <a:gd name="connsiteY5" fmla="*/ 693747 h 3012287"/>
              <a:gd name="connsiteX6" fmla="*/ 975940 w 2237280"/>
              <a:gd name="connsiteY6" fmla="*/ 129287 h 301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280" h="3012287">
                <a:moveTo>
                  <a:pt x="1201396" y="0"/>
                </a:moveTo>
                <a:lnTo>
                  <a:pt x="2237280" y="1787864"/>
                </a:lnTo>
                <a:lnTo>
                  <a:pt x="124011" y="3012287"/>
                </a:lnTo>
                <a:lnTo>
                  <a:pt x="2779" y="2941970"/>
                </a:lnTo>
                <a:cubicBezTo>
                  <a:pt x="1853" y="2567266"/>
                  <a:pt x="926" y="2192562"/>
                  <a:pt x="0" y="1817858"/>
                </a:cubicBezTo>
                <a:cubicBezTo>
                  <a:pt x="926" y="1443154"/>
                  <a:pt x="1853" y="1068451"/>
                  <a:pt x="2779" y="693747"/>
                </a:cubicBezTo>
                <a:lnTo>
                  <a:pt x="975940" y="129287"/>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7" name="CaixaDeTexto 6">
            <a:extLst>
              <a:ext uri="{FF2B5EF4-FFF2-40B4-BE49-F238E27FC236}">
                <a16:creationId xmlns:a16="http://schemas.microsoft.com/office/drawing/2014/main" id="{34DB69E3-29C0-4A1A-4BDE-3797578E7023}"/>
              </a:ext>
            </a:extLst>
          </p:cNvPr>
          <p:cNvSpPr txBox="1">
            <a:spLocks/>
          </p:cNvSpPr>
          <p:nvPr/>
        </p:nvSpPr>
        <p:spPr bwMode="auto">
          <a:xfrm rot="19211574">
            <a:off x="5406191" y="-1150886"/>
            <a:ext cx="2651908" cy="2610727"/>
          </a:xfrm>
          <a:custGeom>
            <a:avLst/>
            <a:gdLst>
              <a:gd name="connsiteX0" fmla="*/ 896 w 2651908"/>
              <a:gd name="connsiteY0" fmla="*/ 0 h 2610727"/>
              <a:gd name="connsiteX1" fmla="*/ 2651908 w 2651908"/>
              <a:gd name="connsiteY1" fmla="*/ 2209296 h 2610727"/>
              <a:gd name="connsiteX2" fmla="*/ 1951879 w 2651908"/>
              <a:gd name="connsiteY2" fmla="*/ 2610727 h 2610727"/>
              <a:gd name="connsiteX3" fmla="*/ 975940 w 2651908"/>
              <a:gd name="connsiteY3" fmla="*/ 2051075 h 2610727"/>
              <a:gd name="connsiteX4" fmla="*/ 2779 w 2651908"/>
              <a:gd name="connsiteY4" fmla="*/ 1486615 h 2610727"/>
              <a:gd name="connsiteX5" fmla="*/ 0 w 2651908"/>
              <a:gd name="connsiteY5" fmla="*/ 362504 h 261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1908" h="2610727">
                <a:moveTo>
                  <a:pt x="896" y="0"/>
                </a:moveTo>
                <a:lnTo>
                  <a:pt x="2651908" y="2209296"/>
                </a:lnTo>
                <a:lnTo>
                  <a:pt x="1951879" y="2610727"/>
                </a:lnTo>
                <a:lnTo>
                  <a:pt x="975940" y="2051075"/>
                </a:lnTo>
                <a:lnTo>
                  <a:pt x="2779" y="1486615"/>
                </a:lnTo>
                <a:cubicBezTo>
                  <a:pt x="1853" y="1111911"/>
                  <a:pt x="926" y="737208"/>
                  <a:pt x="0" y="362504"/>
                </a:cubicBez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5" name="Forma Livre: Forma 4">
            <a:extLst>
              <a:ext uri="{FF2B5EF4-FFF2-40B4-BE49-F238E27FC236}">
                <a16:creationId xmlns:a16="http://schemas.microsoft.com/office/drawing/2014/main" id="{94B1BC10-90EF-FE53-E85A-D7A4183ED021}"/>
              </a:ext>
            </a:extLst>
          </p:cNvPr>
          <p:cNvSpPr>
            <a:spLocks/>
          </p:cNvSpPr>
          <p:nvPr/>
        </p:nvSpPr>
        <p:spPr>
          <a:xfrm rot="5400000">
            <a:off x="-371545" y="371544"/>
            <a:ext cx="5143500" cy="4400412"/>
          </a:xfrm>
          <a:custGeom>
            <a:avLst/>
            <a:gdLst>
              <a:gd name="connsiteX0" fmla="*/ 0 w 5143500"/>
              <a:gd name="connsiteY0" fmla="*/ 4400412 h 4400412"/>
              <a:gd name="connsiteX1" fmla="*/ 0 w 5143500"/>
              <a:gd name="connsiteY1" fmla="*/ 1361936 h 4400412"/>
              <a:gd name="connsiteX2" fmla="*/ 0 w 5143500"/>
              <a:gd name="connsiteY2" fmla="*/ 695697 h 4400412"/>
              <a:gd name="connsiteX3" fmla="*/ 0 w 5143500"/>
              <a:gd name="connsiteY3" fmla="*/ 473422 h 4400412"/>
              <a:gd name="connsiteX4" fmla="*/ 282518 w 5143500"/>
              <a:gd name="connsiteY4" fmla="*/ 0 h 4400412"/>
              <a:gd name="connsiteX5" fmla="*/ 4860982 w 5143500"/>
              <a:gd name="connsiteY5" fmla="*/ 0 h 4400412"/>
              <a:gd name="connsiteX6" fmla="*/ 5143500 w 5143500"/>
              <a:gd name="connsiteY6" fmla="*/ 473418 h 4400412"/>
              <a:gd name="connsiteX7" fmla="*/ 5143500 w 5143500"/>
              <a:gd name="connsiteY7" fmla="*/ 695697 h 4400412"/>
              <a:gd name="connsiteX8" fmla="*/ 5143500 w 5143500"/>
              <a:gd name="connsiteY8" fmla="*/ 1361936 h 4400412"/>
              <a:gd name="connsiteX9" fmla="*/ 5143500 w 5143500"/>
              <a:gd name="connsiteY9" fmla="*/ 4400412 h 440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3500" h="4400412">
                <a:moveTo>
                  <a:pt x="0" y="4400412"/>
                </a:moveTo>
                <a:lnTo>
                  <a:pt x="0" y="1361936"/>
                </a:lnTo>
                <a:lnTo>
                  <a:pt x="0" y="695697"/>
                </a:lnTo>
                <a:lnTo>
                  <a:pt x="0" y="473422"/>
                </a:lnTo>
                <a:lnTo>
                  <a:pt x="282518" y="0"/>
                </a:lnTo>
                <a:lnTo>
                  <a:pt x="4860982" y="0"/>
                </a:lnTo>
                <a:lnTo>
                  <a:pt x="5143500" y="473418"/>
                </a:lnTo>
                <a:lnTo>
                  <a:pt x="5143500" y="695697"/>
                </a:lnTo>
                <a:lnTo>
                  <a:pt x="5143500" y="1361936"/>
                </a:lnTo>
                <a:lnTo>
                  <a:pt x="5143500" y="44004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20" name="CaixaDeTexto 19">
            <a:extLst>
              <a:ext uri="{FF2B5EF4-FFF2-40B4-BE49-F238E27FC236}">
                <a16:creationId xmlns:a16="http://schemas.microsoft.com/office/drawing/2014/main" id="{2A384115-F005-4EBE-A0C3-B064B7FC8B0A}"/>
              </a:ext>
            </a:extLst>
          </p:cNvPr>
          <p:cNvSpPr txBox="1"/>
          <p:nvPr/>
        </p:nvSpPr>
        <p:spPr>
          <a:xfrm>
            <a:off x="494686" y="2293212"/>
            <a:ext cx="3505815" cy="1730923"/>
          </a:xfrm>
          <a:prstGeom prst="rect">
            <a:avLst/>
          </a:prstGeom>
          <a:noFill/>
        </p:spPr>
        <p:txBody>
          <a:bodyPr wrap="square">
            <a:spAutoFit/>
          </a:bodyPr>
          <a:lstStyle/>
          <a:p>
            <a:pPr>
              <a:lnSpc>
                <a:spcPct val="150000"/>
              </a:lnSpc>
            </a:pPr>
            <a:r>
              <a:rPr lang="pt-BR" sz="900" dirty="0">
                <a:solidFill>
                  <a:schemeClr val="bg1"/>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a:t>
            </a:r>
          </a:p>
          <a:p>
            <a:pPr>
              <a:lnSpc>
                <a:spcPct val="150000"/>
              </a:lnSpc>
            </a:pPr>
            <a:endParaRPr lang="pt-BR" sz="900" dirty="0">
              <a:solidFill>
                <a:schemeClr val="bg1"/>
              </a:solidFill>
              <a:latin typeface="Montserrat" panose="00000500000000000000" pitchFamily="2" charset="0"/>
              <a:ea typeface="Roboto" panose="02000000000000000000" pitchFamily="2" charset="0"/>
            </a:endParaRPr>
          </a:p>
          <a:p>
            <a:pPr>
              <a:lnSpc>
                <a:spcPct val="150000"/>
              </a:lnSpc>
            </a:pPr>
            <a:r>
              <a:rPr lang="pt-BR" sz="900" dirty="0">
                <a:solidFill>
                  <a:schemeClr val="bg1"/>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 texto.</a:t>
            </a:r>
          </a:p>
        </p:txBody>
      </p:sp>
      <p:sp>
        <p:nvSpPr>
          <p:cNvPr id="9" name="CaixaDeTexto 8">
            <a:extLst>
              <a:ext uri="{FF2B5EF4-FFF2-40B4-BE49-F238E27FC236}">
                <a16:creationId xmlns:a16="http://schemas.microsoft.com/office/drawing/2014/main" id="{1A3FF10E-7255-962E-218A-657C29A285EE}"/>
              </a:ext>
            </a:extLst>
          </p:cNvPr>
          <p:cNvSpPr txBox="1"/>
          <p:nvPr/>
        </p:nvSpPr>
        <p:spPr>
          <a:xfrm>
            <a:off x="460887" y="1168812"/>
            <a:ext cx="3704714" cy="1077218"/>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3200" dirty="0">
                <a:solidFill>
                  <a:schemeClr val="bg1"/>
                </a:solidFill>
                <a:latin typeface="Montserrat" panose="00000500000000000000" pitchFamily="2" charset="0"/>
              </a:rPr>
              <a:t>Nome do projeto aqui</a:t>
            </a:r>
          </a:p>
        </p:txBody>
      </p:sp>
      <p:sp>
        <p:nvSpPr>
          <p:cNvPr id="2" name="Espaço Reservado para Imagem 1">
            <a:extLst>
              <a:ext uri="{FF2B5EF4-FFF2-40B4-BE49-F238E27FC236}">
                <a16:creationId xmlns:a16="http://schemas.microsoft.com/office/drawing/2014/main" id="{0EC8119C-CAF7-14CE-7EB0-7B52571DB2E8}"/>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751885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B069D69C-AB64-478A-A78E-EE9E7843E534}"/>
              </a:ext>
            </a:extLst>
          </p:cNvPr>
          <p:cNvSpPr txBox="1"/>
          <p:nvPr/>
        </p:nvSpPr>
        <p:spPr>
          <a:xfrm>
            <a:off x="271463" y="4395231"/>
            <a:ext cx="2095974" cy="523220"/>
          </a:xfrm>
          <a:prstGeom prst="rect">
            <a:avLst/>
          </a:prstGeom>
          <a:noFill/>
        </p:spPr>
        <p:txBody>
          <a:bodyPr wrap="square">
            <a:spAutoFit/>
          </a:bodyPr>
          <a:lstStyle/>
          <a:p>
            <a:r>
              <a:rPr lang="pt-BR" sz="7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7" name="CaixaDeTexto 26">
            <a:extLst>
              <a:ext uri="{FF2B5EF4-FFF2-40B4-BE49-F238E27FC236}">
                <a16:creationId xmlns:a16="http://schemas.microsoft.com/office/drawing/2014/main" id="{BAF7EB3C-B5B0-4BAB-BFBD-933BB8120EC4}"/>
              </a:ext>
            </a:extLst>
          </p:cNvPr>
          <p:cNvSpPr txBox="1"/>
          <p:nvPr/>
        </p:nvSpPr>
        <p:spPr>
          <a:xfrm>
            <a:off x="2414588" y="4395231"/>
            <a:ext cx="2095974" cy="523220"/>
          </a:xfrm>
          <a:prstGeom prst="rect">
            <a:avLst/>
          </a:prstGeom>
          <a:noFill/>
        </p:spPr>
        <p:txBody>
          <a:bodyPr wrap="square">
            <a:spAutoFit/>
          </a:bodyPr>
          <a:lstStyle/>
          <a:p>
            <a:r>
              <a:rPr lang="pt-BR" sz="7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8" name="CaixaDeTexto 27">
            <a:extLst>
              <a:ext uri="{FF2B5EF4-FFF2-40B4-BE49-F238E27FC236}">
                <a16:creationId xmlns:a16="http://schemas.microsoft.com/office/drawing/2014/main" id="{47399889-6D75-4FB4-B188-3BE06CD4D27F}"/>
              </a:ext>
            </a:extLst>
          </p:cNvPr>
          <p:cNvSpPr txBox="1"/>
          <p:nvPr/>
        </p:nvSpPr>
        <p:spPr>
          <a:xfrm>
            <a:off x="4576763" y="4395231"/>
            <a:ext cx="2095974" cy="523220"/>
          </a:xfrm>
          <a:prstGeom prst="rect">
            <a:avLst/>
          </a:prstGeom>
          <a:noFill/>
        </p:spPr>
        <p:txBody>
          <a:bodyPr wrap="square">
            <a:spAutoFit/>
          </a:bodyPr>
          <a:lstStyle/>
          <a:p>
            <a:r>
              <a:rPr lang="pt-BR" sz="7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9" name="CaixaDeTexto 28">
            <a:extLst>
              <a:ext uri="{FF2B5EF4-FFF2-40B4-BE49-F238E27FC236}">
                <a16:creationId xmlns:a16="http://schemas.microsoft.com/office/drawing/2014/main" id="{0E658C45-CB7E-494A-AFA5-C7EB360D6AE6}"/>
              </a:ext>
            </a:extLst>
          </p:cNvPr>
          <p:cNvSpPr txBox="1"/>
          <p:nvPr/>
        </p:nvSpPr>
        <p:spPr>
          <a:xfrm>
            <a:off x="6719888" y="4395231"/>
            <a:ext cx="2095974" cy="523220"/>
          </a:xfrm>
          <a:prstGeom prst="rect">
            <a:avLst/>
          </a:prstGeom>
          <a:noFill/>
        </p:spPr>
        <p:txBody>
          <a:bodyPr wrap="square">
            <a:spAutoFit/>
          </a:bodyPr>
          <a:lstStyle/>
          <a:p>
            <a:r>
              <a:rPr lang="pt-BR" sz="700" dirty="0">
                <a:solidFill>
                  <a:schemeClr val="tx1">
                    <a:lumMod val="90000"/>
                    <a:lumOff val="10000"/>
                  </a:schemeClr>
                </a:solidFill>
                <a:latin typeface="Montserrat" panose="00000500000000000000" pitchFamily="2" charset="0"/>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4" name="Espaço Reservado para Imagem 3">
            <a:extLst>
              <a:ext uri="{FF2B5EF4-FFF2-40B4-BE49-F238E27FC236}">
                <a16:creationId xmlns:a16="http://schemas.microsoft.com/office/drawing/2014/main" id="{9B783CC8-DAD4-FC82-22D4-6979C034567B}"/>
              </a:ext>
            </a:extLst>
          </p:cNvPr>
          <p:cNvSpPr>
            <a:spLocks noGrp="1"/>
          </p:cNvSpPr>
          <p:nvPr>
            <p:ph type="pic" sz="quarter" idx="24"/>
          </p:nvPr>
        </p:nvSpPr>
        <p:spPr/>
        <p:txBody>
          <a:bodyPr/>
          <a:lstStyle/>
          <a:p>
            <a:endParaRPr lang="pt-BR"/>
          </a:p>
        </p:txBody>
      </p:sp>
      <p:sp>
        <p:nvSpPr>
          <p:cNvPr id="6" name="Espaço Reservado para Imagem 5">
            <a:extLst>
              <a:ext uri="{FF2B5EF4-FFF2-40B4-BE49-F238E27FC236}">
                <a16:creationId xmlns:a16="http://schemas.microsoft.com/office/drawing/2014/main" id="{FF085EA8-49A0-F560-E8BF-FDF480866543}"/>
              </a:ext>
            </a:extLst>
          </p:cNvPr>
          <p:cNvSpPr>
            <a:spLocks noGrp="1"/>
          </p:cNvSpPr>
          <p:nvPr>
            <p:ph type="pic" sz="quarter" idx="20"/>
          </p:nvPr>
        </p:nvSpPr>
        <p:spPr/>
        <p:txBody>
          <a:bodyPr/>
          <a:lstStyle/>
          <a:p>
            <a:endParaRPr lang="pt-BR"/>
          </a:p>
        </p:txBody>
      </p:sp>
      <p:sp>
        <p:nvSpPr>
          <p:cNvPr id="7" name="Espaço Reservado para Imagem 6">
            <a:extLst>
              <a:ext uri="{FF2B5EF4-FFF2-40B4-BE49-F238E27FC236}">
                <a16:creationId xmlns:a16="http://schemas.microsoft.com/office/drawing/2014/main" id="{6DFD5E28-801A-AA53-C542-BB53F0095E35}"/>
              </a:ext>
            </a:extLst>
          </p:cNvPr>
          <p:cNvSpPr>
            <a:spLocks noGrp="1"/>
          </p:cNvSpPr>
          <p:nvPr>
            <p:ph type="pic" sz="quarter" idx="21"/>
          </p:nvPr>
        </p:nvSpPr>
        <p:spPr/>
        <p:txBody>
          <a:bodyPr/>
          <a:lstStyle/>
          <a:p>
            <a:endParaRPr lang="pt-BR"/>
          </a:p>
        </p:txBody>
      </p:sp>
      <p:sp>
        <p:nvSpPr>
          <p:cNvPr id="12" name="Espaço Reservado para Imagem 11">
            <a:extLst>
              <a:ext uri="{FF2B5EF4-FFF2-40B4-BE49-F238E27FC236}">
                <a16:creationId xmlns:a16="http://schemas.microsoft.com/office/drawing/2014/main" id="{643054BF-3C59-4F3E-4F7A-0879E7A7A3C8}"/>
              </a:ext>
            </a:extLst>
          </p:cNvPr>
          <p:cNvSpPr>
            <a:spLocks noGrp="1"/>
          </p:cNvSpPr>
          <p:nvPr>
            <p:ph type="pic" sz="quarter" idx="22"/>
          </p:nvPr>
        </p:nvSpPr>
        <p:spPr/>
        <p:txBody>
          <a:bodyPr/>
          <a:lstStyle/>
          <a:p>
            <a:endParaRPr lang="pt-BR"/>
          </a:p>
        </p:txBody>
      </p:sp>
      <p:sp>
        <p:nvSpPr>
          <p:cNvPr id="13" name="Espaço Reservado para Imagem 12">
            <a:extLst>
              <a:ext uri="{FF2B5EF4-FFF2-40B4-BE49-F238E27FC236}">
                <a16:creationId xmlns:a16="http://schemas.microsoft.com/office/drawing/2014/main" id="{8840100E-3592-C899-324D-E2C6614945F2}"/>
              </a:ext>
            </a:extLst>
          </p:cNvPr>
          <p:cNvSpPr>
            <a:spLocks noGrp="1"/>
          </p:cNvSpPr>
          <p:nvPr>
            <p:ph type="pic" sz="quarter" idx="23"/>
          </p:nvPr>
        </p:nvSpPr>
        <p:spPr/>
        <p:txBody>
          <a:bodyPr/>
          <a:lstStyle/>
          <a:p>
            <a:endParaRPr lang="pt-BR"/>
          </a:p>
        </p:txBody>
      </p:sp>
    </p:spTree>
    <p:extLst>
      <p:ext uri="{BB962C8B-B14F-4D97-AF65-F5344CB8AC3E}">
        <p14:creationId xmlns:p14="http://schemas.microsoft.com/office/powerpoint/2010/main" val="291425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CB558F61-A509-B001-9BD8-A23C9AC32202}"/>
              </a:ext>
            </a:extLst>
          </p:cNvPr>
          <p:cNvSpPr>
            <a:spLocks noGrp="1"/>
          </p:cNvSpPr>
          <p:nvPr>
            <p:ph type="pic" sz="quarter" idx="18"/>
          </p:nvPr>
        </p:nvSpPr>
        <p:spPr/>
        <p:txBody>
          <a:bodyPr/>
          <a:lstStyle/>
          <a:p>
            <a:endParaRPr lang="pt-BR"/>
          </a:p>
        </p:txBody>
      </p:sp>
      <p:sp>
        <p:nvSpPr>
          <p:cNvPr id="7" name="Espaço Reservado para Imagem 6">
            <a:extLst>
              <a:ext uri="{FF2B5EF4-FFF2-40B4-BE49-F238E27FC236}">
                <a16:creationId xmlns:a16="http://schemas.microsoft.com/office/drawing/2014/main" id="{024D6890-DAD7-6348-9316-14FD981A2330}"/>
              </a:ext>
            </a:extLst>
          </p:cNvPr>
          <p:cNvSpPr>
            <a:spLocks noGrp="1"/>
          </p:cNvSpPr>
          <p:nvPr>
            <p:ph type="pic" sz="quarter" idx="19"/>
          </p:nvPr>
        </p:nvSpPr>
        <p:spPr/>
        <p:txBody>
          <a:bodyPr/>
          <a:lstStyle/>
          <a:p>
            <a:endParaRPr lang="pt-BR"/>
          </a:p>
        </p:txBody>
      </p:sp>
    </p:spTree>
    <p:extLst>
      <p:ext uri="{BB962C8B-B14F-4D97-AF65-F5344CB8AC3E}">
        <p14:creationId xmlns:p14="http://schemas.microsoft.com/office/powerpoint/2010/main" val="2942711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F69707C-D50A-6B0B-1215-6AF41B1F42C2}"/>
              </a:ext>
            </a:extLst>
          </p:cNvPr>
          <p:cNvSpPr/>
          <p:nvPr/>
        </p:nvSpPr>
        <p:spPr>
          <a:xfrm>
            <a:off x="-1" y="0"/>
            <a:ext cx="914400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latin typeface="Montserrat" panose="00000500000000000000" pitchFamily="2" charset="0"/>
            </a:endParaRPr>
          </a:p>
        </p:txBody>
      </p:sp>
      <p:sp>
        <p:nvSpPr>
          <p:cNvPr id="2" name="Espaço Reservado para Imagem 1">
            <a:extLst>
              <a:ext uri="{FF2B5EF4-FFF2-40B4-BE49-F238E27FC236}">
                <a16:creationId xmlns:a16="http://schemas.microsoft.com/office/drawing/2014/main" id="{9116A896-E9C5-427B-432C-28D7DBB4ED52}"/>
              </a:ext>
            </a:extLst>
          </p:cNvPr>
          <p:cNvSpPr>
            <a:spLocks noGrp="1"/>
          </p:cNvSpPr>
          <p:nvPr>
            <p:ph type="pic" sz="quarter" idx="19"/>
          </p:nvPr>
        </p:nvSpPr>
        <p:spPr/>
        <p:txBody>
          <a:bodyPr/>
          <a:lstStyle/>
          <a:p>
            <a:endParaRPr lang="pt-BR"/>
          </a:p>
        </p:txBody>
      </p:sp>
      <p:sp>
        <p:nvSpPr>
          <p:cNvPr id="3" name="Espaço Reservado para Imagem 2">
            <a:extLst>
              <a:ext uri="{FF2B5EF4-FFF2-40B4-BE49-F238E27FC236}">
                <a16:creationId xmlns:a16="http://schemas.microsoft.com/office/drawing/2014/main" id="{67E4A0DC-3F6D-0A3F-B4DB-43488D8101B7}"/>
              </a:ext>
            </a:extLst>
          </p:cNvPr>
          <p:cNvSpPr>
            <a:spLocks noGrp="1"/>
          </p:cNvSpPr>
          <p:nvPr>
            <p:ph type="pic" sz="quarter" idx="21"/>
          </p:nvPr>
        </p:nvSpPr>
        <p:spPr/>
        <p:txBody>
          <a:bodyPr/>
          <a:lstStyle/>
          <a:p>
            <a:endParaRPr lang="pt-BR"/>
          </a:p>
        </p:txBody>
      </p:sp>
      <p:sp>
        <p:nvSpPr>
          <p:cNvPr id="5" name="Espaço Reservado para Imagem 4">
            <a:extLst>
              <a:ext uri="{FF2B5EF4-FFF2-40B4-BE49-F238E27FC236}">
                <a16:creationId xmlns:a16="http://schemas.microsoft.com/office/drawing/2014/main" id="{1D248178-1311-266B-A697-F8F350392685}"/>
              </a:ext>
            </a:extLst>
          </p:cNvPr>
          <p:cNvSpPr>
            <a:spLocks noGrp="1"/>
          </p:cNvSpPr>
          <p:nvPr>
            <p:ph type="pic" sz="quarter" idx="20"/>
          </p:nvPr>
        </p:nvSpPr>
        <p:spPr/>
        <p:txBody>
          <a:bodyPr/>
          <a:lstStyle/>
          <a:p>
            <a:endParaRPr lang="pt-BR"/>
          </a:p>
        </p:txBody>
      </p:sp>
      <p:sp>
        <p:nvSpPr>
          <p:cNvPr id="11" name="Espaço Reservado para Imagem 10">
            <a:extLst>
              <a:ext uri="{FF2B5EF4-FFF2-40B4-BE49-F238E27FC236}">
                <a16:creationId xmlns:a16="http://schemas.microsoft.com/office/drawing/2014/main" id="{B3BDA351-E35F-645F-0B2D-2FE9ED3DC93A}"/>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3705763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64FF82FE-D068-6958-3FD0-4A569A5F2A4F}"/>
              </a:ext>
            </a:extLst>
          </p:cNvPr>
          <p:cNvSpPr>
            <a:spLocks noGrp="1"/>
          </p:cNvSpPr>
          <p:nvPr>
            <p:ph type="pic" sz="quarter" idx="18"/>
          </p:nvPr>
        </p:nvSpPr>
        <p:spPr/>
        <p:txBody>
          <a:bodyPr/>
          <a:lstStyle/>
          <a:p>
            <a:endParaRPr lang="pt-BR"/>
          </a:p>
        </p:txBody>
      </p:sp>
      <p:sp>
        <p:nvSpPr>
          <p:cNvPr id="7" name="Espaço Reservado para Imagem 6">
            <a:extLst>
              <a:ext uri="{FF2B5EF4-FFF2-40B4-BE49-F238E27FC236}">
                <a16:creationId xmlns:a16="http://schemas.microsoft.com/office/drawing/2014/main" id="{812586FE-80A4-EAE2-79ED-444484B532B8}"/>
              </a:ext>
            </a:extLst>
          </p:cNvPr>
          <p:cNvSpPr>
            <a:spLocks noGrp="1"/>
          </p:cNvSpPr>
          <p:nvPr>
            <p:ph type="pic" sz="quarter" idx="19"/>
          </p:nvPr>
        </p:nvSpPr>
        <p:spPr/>
        <p:txBody>
          <a:bodyPr/>
          <a:lstStyle/>
          <a:p>
            <a:endParaRPr lang="pt-BR"/>
          </a:p>
        </p:txBody>
      </p:sp>
      <p:sp>
        <p:nvSpPr>
          <p:cNvPr id="9" name="Espaço Reservado para Imagem 8">
            <a:extLst>
              <a:ext uri="{FF2B5EF4-FFF2-40B4-BE49-F238E27FC236}">
                <a16:creationId xmlns:a16="http://schemas.microsoft.com/office/drawing/2014/main" id="{C3AC30F5-4161-BA3A-869C-34B9D6C0CC0C}"/>
              </a:ext>
            </a:extLst>
          </p:cNvPr>
          <p:cNvSpPr>
            <a:spLocks noGrp="1"/>
          </p:cNvSpPr>
          <p:nvPr>
            <p:ph type="pic" sz="quarter" idx="21"/>
          </p:nvPr>
        </p:nvSpPr>
        <p:spPr/>
        <p:txBody>
          <a:bodyPr/>
          <a:lstStyle/>
          <a:p>
            <a:endParaRPr lang="pt-BR"/>
          </a:p>
        </p:txBody>
      </p:sp>
      <p:sp>
        <p:nvSpPr>
          <p:cNvPr id="10" name="Espaço Reservado para Imagem 9">
            <a:extLst>
              <a:ext uri="{FF2B5EF4-FFF2-40B4-BE49-F238E27FC236}">
                <a16:creationId xmlns:a16="http://schemas.microsoft.com/office/drawing/2014/main" id="{C70D8F78-8CCE-6ED2-7FC9-26B5377638B1}"/>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17451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4BD2F157-06A1-C2A2-B9D9-F338C45C283B}"/>
              </a:ext>
            </a:extLst>
          </p:cNvPr>
          <p:cNvSpPr>
            <a:spLocks noGrp="1"/>
          </p:cNvSpPr>
          <p:nvPr>
            <p:ph type="pic" sz="quarter" idx="19"/>
          </p:nvPr>
        </p:nvSpPr>
        <p:spPr/>
        <p:txBody>
          <a:bodyPr/>
          <a:lstStyle/>
          <a:p>
            <a:endParaRPr lang="pt-BR"/>
          </a:p>
        </p:txBody>
      </p:sp>
      <p:sp>
        <p:nvSpPr>
          <p:cNvPr id="5" name="Espaço Reservado para Imagem 4">
            <a:extLst>
              <a:ext uri="{FF2B5EF4-FFF2-40B4-BE49-F238E27FC236}">
                <a16:creationId xmlns:a16="http://schemas.microsoft.com/office/drawing/2014/main" id="{DD3ACA85-513B-5BA3-9DD2-0F4ED15FE1D5}"/>
              </a:ext>
            </a:extLst>
          </p:cNvPr>
          <p:cNvSpPr>
            <a:spLocks noGrp="1"/>
          </p:cNvSpPr>
          <p:nvPr>
            <p:ph type="pic" sz="quarter" idx="20"/>
          </p:nvPr>
        </p:nvSpPr>
        <p:spPr/>
        <p:txBody>
          <a:bodyPr/>
          <a:lstStyle/>
          <a:p>
            <a:endParaRPr lang="pt-BR"/>
          </a:p>
        </p:txBody>
      </p:sp>
      <p:sp>
        <p:nvSpPr>
          <p:cNvPr id="8" name="Espaço Reservado para Imagem 7">
            <a:extLst>
              <a:ext uri="{FF2B5EF4-FFF2-40B4-BE49-F238E27FC236}">
                <a16:creationId xmlns:a16="http://schemas.microsoft.com/office/drawing/2014/main" id="{9BC7B2FD-8E5A-B1A9-8D73-35CEE1F6BB02}"/>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23786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rma Livre: Forma 20">
            <a:extLst>
              <a:ext uri="{FF2B5EF4-FFF2-40B4-BE49-F238E27FC236}">
                <a16:creationId xmlns:a16="http://schemas.microsoft.com/office/drawing/2014/main" id="{C68B4CD0-6392-C4E3-8A10-A1DB2A51F90B}"/>
              </a:ext>
            </a:extLst>
          </p:cNvPr>
          <p:cNvSpPr/>
          <p:nvPr/>
        </p:nvSpPr>
        <p:spPr>
          <a:xfrm rot="5400000">
            <a:off x="5385301" y="1624018"/>
            <a:ext cx="5143500" cy="1895475"/>
          </a:xfrm>
          <a:custGeom>
            <a:avLst/>
            <a:gdLst>
              <a:gd name="connsiteX0" fmla="*/ 0 w 5143500"/>
              <a:gd name="connsiteY0" fmla="*/ 1073319 h 1895475"/>
              <a:gd name="connsiteX1" fmla="*/ 0 w 5143500"/>
              <a:gd name="connsiteY1" fmla="*/ 822158 h 1895475"/>
              <a:gd name="connsiteX2" fmla="*/ 490630 w 5143500"/>
              <a:gd name="connsiteY2" fmla="*/ 0 h 1895475"/>
              <a:gd name="connsiteX3" fmla="*/ 4652870 w 5143500"/>
              <a:gd name="connsiteY3" fmla="*/ 0 h 1895475"/>
              <a:gd name="connsiteX4" fmla="*/ 5143500 w 5143500"/>
              <a:gd name="connsiteY4" fmla="*/ 822156 h 1895475"/>
              <a:gd name="connsiteX5" fmla="*/ 5143500 w 5143500"/>
              <a:gd name="connsiteY5" fmla="*/ 1073320 h 1895475"/>
              <a:gd name="connsiteX6" fmla="*/ 4652870 w 5143500"/>
              <a:gd name="connsiteY6" fmla="*/ 1895475 h 1895475"/>
              <a:gd name="connsiteX7" fmla="*/ 490630 w 5143500"/>
              <a:gd name="connsiteY7" fmla="*/ 1895475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0" h="1895475">
                <a:moveTo>
                  <a:pt x="0" y="1073319"/>
                </a:moveTo>
                <a:lnTo>
                  <a:pt x="0" y="822158"/>
                </a:lnTo>
                <a:lnTo>
                  <a:pt x="490630" y="0"/>
                </a:lnTo>
                <a:lnTo>
                  <a:pt x="4652870" y="0"/>
                </a:lnTo>
                <a:lnTo>
                  <a:pt x="5143500" y="822156"/>
                </a:lnTo>
                <a:lnTo>
                  <a:pt x="5143500" y="1073320"/>
                </a:lnTo>
                <a:lnTo>
                  <a:pt x="4652870" y="1895475"/>
                </a:lnTo>
                <a:lnTo>
                  <a:pt x="490630" y="1895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5" name="Espaço Reservado para Imagem 4">
            <a:extLst>
              <a:ext uri="{FF2B5EF4-FFF2-40B4-BE49-F238E27FC236}">
                <a16:creationId xmlns:a16="http://schemas.microsoft.com/office/drawing/2014/main" id="{D800E133-14FF-8270-E41F-3E5C2AD3F366}"/>
              </a:ext>
            </a:extLst>
          </p:cNvPr>
          <p:cNvSpPr>
            <a:spLocks noGrp="1"/>
          </p:cNvSpPr>
          <p:nvPr>
            <p:ph type="pic" sz="quarter" idx="13"/>
          </p:nvPr>
        </p:nvSpPr>
        <p:spPr/>
        <p:txBody>
          <a:bodyPr/>
          <a:lstStyle/>
          <a:p>
            <a:endParaRPr lang="pt-BR"/>
          </a:p>
        </p:txBody>
      </p:sp>
      <p:grpSp>
        <p:nvGrpSpPr>
          <p:cNvPr id="22" name="Agrupar 21">
            <a:extLst>
              <a:ext uri="{FF2B5EF4-FFF2-40B4-BE49-F238E27FC236}">
                <a16:creationId xmlns:a16="http://schemas.microsoft.com/office/drawing/2014/main" id="{5C1759B0-C9A7-718B-B564-9D40CD73D9FC}"/>
              </a:ext>
            </a:extLst>
          </p:cNvPr>
          <p:cNvGrpSpPr/>
          <p:nvPr/>
        </p:nvGrpSpPr>
        <p:grpSpPr>
          <a:xfrm>
            <a:off x="8343660" y="1612446"/>
            <a:ext cx="561128" cy="1918607"/>
            <a:chOff x="7945724" y="1715789"/>
            <a:chExt cx="561128" cy="1918607"/>
          </a:xfrm>
        </p:grpSpPr>
        <p:sp>
          <p:nvSpPr>
            <p:cNvPr id="14" name="Rounded Rectangle 9">
              <a:extLst>
                <a:ext uri="{FF2B5EF4-FFF2-40B4-BE49-F238E27FC236}">
                  <a16:creationId xmlns:a16="http://schemas.microsoft.com/office/drawing/2014/main" id="{B628E7CC-C086-1341-0087-E1C93BCE21E1}"/>
                </a:ext>
              </a:extLst>
            </p:cNvPr>
            <p:cNvSpPr/>
            <p:nvPr/>
          </p:nvSpPr>
          <p:spPr>
            <a:xfrm>
              <a:off x="7945724" y="1715789"/>
              <a:ext cx="561128" cy="1918607"/>
            </a:xfrm>
            <a:prstGeom prst="roundRect">
              <a:avLst>
                <a:gd name="adj" fmla="val 1535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pt-BR" sz="1350" dirty="0">
                <a:solidFill>
                  <a:prstClr val="white"/>
                </a:solidFill>
                <a:latin typeface="Montserrat" panose="00000500000000000000" pitchFamily="2" charset="0"/>
              </a:endParaRPr>
            </a:p>
          </p:txBody>
        </p:sp>
        <p:pic>
          <p:nvPicPr>
            <p:cNvPr id="15" name="Gráfico 14">
              <a:extLst>
                <a:ext uri="{FF2B5EF4-FFF2-40B4-BE49-F238E27FC236}">
                  <a16:creationId xmlns:a16="http://schemas.microsoft.com/office/drawing/2014/main" id="{B8297522-DE4B-F987-E339-1D3EC236C2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0651" y="3046508"/>
              <a:ext cx="334694" cy="334694"/>
            </a:xfrm>
            <a:prstGeom prst="rect">
              <a:avLst/>
            </a:prstGeom>
          </p:spPr>
        </p:pic>
        <p:pic>
          <p:nvPicPr>
            <p:cNvPr id="16" name="Gráfico 15">
              <a:extLst>
                <a:ext uri="{FF2B5EF4-FFF2-40B4-BE49-F238E27FC236}">
                  <a16:creationId xmlns:a16="http://schemas.microsoft.com/office/drawing/2014/main" id="{E2B05943-6683-1F8D-7B96-86C827E782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0651" y="1968982"/>
              <a:ext cx="334694" cy="334694"/>
            </a:xfrm>
            <a:prstGeom prst="rect">
              <a:avLst/>
            </a:prstGeom>
          </p:spPr>
        </p:pic>
        <p:pic>
          <p:nvPicPr>
            <p:cNvPr id="17" name="Gráfico 16">
              <a:extLst>
                <a:ext uri="{FF2B5EF4-FFF2-40B4-BE49-F238E27FC236}">
                  <a16:creationId xmlns:a16="http://schemas.microsoft.com/office/drawing/2014/main" id="{1827C623-4A62-EF34-A0EB-673CA35750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70651" y="2507744"/>
              <a:ext cx="334694" cy="334694"/>
            </a:xfrm>
            <a:prstGeom prst="rect">
              <a:avLst/>
            </a:prstGeom>
          </p:spPr>
        </p:pic>
      </p:grpSp>
      <p:grpSp>
        <p:nvGrpSpPr>
          <p:cNvPr id="18" name="Agrupar 17">
            <a:extLst>
              <a:ext uri="{FF2B5EF4-FFF2-40B4-BE49-F238E27FC236}">
                <a16:creationId xmlns:a16="http://schemas.microsoft.com/office/drawing/2014/main" id="{26E930D9-9CAE-6BC5-2881-E8EA55CF55D6}"/>
              </a:ext>
            </a:extLst>
          </p:cNvPr>
          <p:cNvGrpSpPr/>
          <p:nvPr/>
        </p:nvGrpSpPr>
        <p:grpSpPr>
          <a:xfrm>
            <a:off x="687960" y="639599"/>
            <a:ext cx="2922016" cy="1140155"/>
            <a:chOff x="687960" y="487039"/>
            <a:chExt cx="2922016" cy="1140155"/>
          </a:xfrm>
        </p:grpSpPr>
        <p:grpSp>
          <p:nvGrpSpPr>
            <p:cNvPr id="8" name="Agrupar 7">
              <a:extLst>
                <a:ext uri="{FF2B5EF4-FFF2-40B4-BE49-F238E27FC236}">
                  <a16:creationId xmlns:a16="http://schemas.microsoft.com/office/drawing/2014/main" id="{EB9970CC-D95D-5D55-473D-52C4D41467A5}"/>
                </a:ext>
              </a:extLst>
            </p:cNvPr>
            <p:cNvGrpSpPr/>
            <p:nvPr/>
          </p:nvGrpSpPr>
          <p:grpSpPr>
            <a:xfrm>
              <a:off x="851792" y="487039"/>
              <a:ext cx="2758184" cy="1140155"/>
              <a:chOff x="1185166" y="605012"/>
              <a:chExt cx="2758184" cy="1140153"/>
            </a:xfrm>
          </p:grpSpPr>
          <p:sp>
            <p:nvSpPr>
              <p:cNvPr id="50" name="TextBox 14">
                <a:extLst>
                  <a:ext uri="{FF2B5EF4-FFF2-40B4-BE49-F238E27FC236}">
                    <a16:creationId xmlns:a16="http://schemas.microsoft.com/office/drawing/2014/main" id="{44F57206-6F4F-F67B-E7CD-95E1B645871E}"/>
                  </a:ext>
                </a:extLst>
              </p:cNvPr>
              <p:cNvSpPr txBox="1"/>
              <p:nvPr/>
            </p:nvSpPr>
            <p:spPr>
              <a:xfrm>
                <a:off x="1185166" y="845240"/>
                <a:ext cx="2758184" cy="899925"/>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Sou formado(a) em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[inserir curso ou área de formação] </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pela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[inserir nome da instituição],</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 onde adquiri sólidos conhecimentos em</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 [inserir área de estudo].</a:t>
                </a:r>
              </a:p>
            </p:txBody>
          </p:sp>
          <p:sp>
            <p:nvSpPr>
              <p:cNvPr id="51" name="TextBox 10">
                <a:extLst>
                  <a:ext uri="{FF2B5EF4-FFF2-40B4-BE49-F238E27FC236}">
                    <a16:creationId xmlns:a16="http://schemas.microsoft.com/office/drawing/2014/main" id="{28F1502C-8EA0-CCC1-8E4F-E7ADBAC85943}"/>
                  </a:ext>
                </a:extLst>
              </p:cNvPr>
              <p:cNvSpPr txBox="1"/>
              <p:nvPr/>
            </p:nvSpPr>
            <p:spPr>
              <a:xfrm>
                <a:off x="1185166" y="605012"/>
                <a:ext cx="971741" cy="276999"/>
              </a:xfrm>
              <a:prstGeom prst="rect">
                <a:avLst/>
              </a:prstGeom>
              <a:noFill/>
            </p:spPr>
            <p:txBody>
              <a:bodyPr wrap="none" rtlCol="0" anchor="ctr">
                <a:spAutoFit/>
              </a:bodyPr>
              <a:lstStyle/>
              <a:p>
                <a:pPr defTabSz="685783"/>
                <a:r>
                  <a:rPr lang="pt-BR" sz="1200" b="1" dirty="0">
                    <a:solidFill>
                      <a:schemeClr val="accent1"/>
                    </a:solidFill>
                    <a:latin typeface="Montserrat" panose="00000500000000000000" pitchFamily="2" charset="0"/>
                    <a:ea typeface="Roboto" panose="02000000000000000000" pitchFamily="2" charset="0"/>
                  </a:rPr>
                  <a:t>Educação</a:t>
                </a:r>
              </a:p>
            </p:txBody>
          </p:sp>
        </p:grpSp>
        <p:sp>
          <p:nvSpPr>
            <p:cNvPr id="9" name="Hexágono 8">
              <a:extLst>
                <a:ext uri="{FF2B5EF4-FFF2-40B4-BE49-F238E27FC236}">
                  <a16:creationId xmlns:a16="http://schemas.microsoft.com/office/drawing/2014/main" id="{B89AAE0A-F963-58D7-3C91-270AC3841423}"/>
                </a:ext>
              </a:extLst>
            </p:cNvPr>
            <p:cNvSpPr/>
            <p:nvPr/>
          </p:nvSpPr>
          <p:spPr>
            <a:xfrm rot="5400000">
              <a:off x="678431" y="564495"/>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grpSp>
      <p:grpSp>
        <p:nvGrpSpPr>
          <p:cNvPr id="13" name="Agrupar 12">
            <a:extLst>
              <a:ext uri="{FF2B5EF4-FFF2-40B4-BE49-F238E27FC236}">
                <a16:creationId xmlns:a16="http://schemas.microsoft.com/office/drawing/2014/main" id="{EB29C639-354A-6613-32B3-A66AC808371C}"/>
              </a:ext>
            </a:extLst>
          </p:cNvPr>
          <p:cNvGrpSpPr/>
          <p:nvPr/>
        </p:nvGrpSpPr>
        <p:grpSpPr>
          <a:xfrm>
            <a:off x="687960" y="2099198"/>
            <a:ext cx="3169665" cy="938755"/>
            <a:chOff x="687960" y="2080891"/>
            <a:chExt cx="3169665" cy="938755"/>
          </a:xfrm>
        </p:grpSpPr>
        <p:grpSp>
          <p:nvGrpSpPr>
            <p:cNvPr id="7" name="Agrupar 6">
              <a:extLst>
                <a:ext uri="{FF2B5EF4-FFF2-40B4-BE49-F238E27FC236}">
                  <a16:creationId xmlns:a16="http://schemas.microsoft.com/office/drawing/2014/main" id="{746B3F84-F503-71FD-04D7-88D04FE5B4FD}"/>
                </a:ext>
              </a:extLst>
            </p:cNvPr>
            <p:cNvGrpSpPr/>
            <p:nvPr/>
          </p:nvGrpSpPr>
          <p:grpSpPr>
            <a:xfrm>
              <a:off x="851792" y="2080891"/>
              <a:ext cx="3005833" cy="938755"/>
              <a:chOff x="1185166" y="2036937"/>
              <a:chExt cx="3005833" cy="938754"/>
            </a:xfrm>
          </p:grpSpPr>
          <p:sp>
            <p:nvSpPr>
              <p:cNvPr id="53" name="TextBox 10">
                <a:extLst>
                  <a:ext uri="{FF2B5EF4-FFF2-40B4-BE49-F238E27FC236}">
                    <a16:creationId xmlns:a16="http://schemas.microsoft.com/office/drawing/2014/main" id="{296FF818-C242-9996-9CE5-3F3D91F35162}"/>
                  </a:ext>
                </a:extLst>
              </p:cNvPr>
              <p:cNvSpPr txBox="1"/>
              <p:nvPr/>
            </p:nvSpPr>
            <p:spPr>
              <a:xfrm>
                <a:off x="1185166" y="2036937"/>
                <a:ext cx="1130438" cy="276999"/>
              </a:xfrm>
              <a:prstGeom prst="rect">
                <a:avLst/>
              </a:prstGeom>
              <a:noFill/>
            </p:spPr>
            <p:txBody>
              <a:bodyPr wrap="none" rtlCol="0" anchor="ctr">
                <a:spAutoFit/>
              </a:bodyPr>
              <a:lstStyle/>
              <a:p>
                <a:pPr defTabSz="685783"/>
                <a:r>
                  <a:rPr lang="pt-BR" sz="1200" b="1" dirty="0">
                    <a:solidFill>
                      <a:schemeClr val="accent1"/>
                    </a:solidFill>
                    <a:latin typeface="Montserrat" panose="00000500000000000000" pitchFamily="2" charset="0"/>
                    <a:ea typeface="Roboto" panose="02000000000000000000" pitchFamily="2" charset="0"/>
                  </a:rPr>
                  <a:t>Experiência</a:t>
                </a:r>
              </a:p>
            </p:txBody>
          </p:sp>
          <p:sp>
            <p:nvSpPr>
              <p:cNvPr id="56" name="TextBox 14">
                <a:extLst>
                  <a:ext uri="{FF2B5EF4-FFF2-40B4-BE49-F238E27FC236}">
                    <a16:creationId xmlns:a16="http://schemas.microsoft.com/office/drawing/2014/main" id="{3B50FAFF-EC2C-03DB-9F6C-817625B4C53E}"/>
                  </a:ext>
                </a:extLst>
              </p:cNvPr>
              <p:cNvSpPr txBox="1"/>
              <p:nvPr/>
            </p:nvSpPr>
            <p:spPr>
              <a:xfrm>
                <a:off x="1185167" y="2283515"/>
                <a:ext cx="3005832" cy="692176"/>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Trabalhei como</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 [inserir cargo ou função] </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em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[inserir nome das empresas] </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 onde desenvolvi minha expertise em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[inserir área de atuação].</a:t>
                </a:r>
              </a:p>
            </p:txBody>
          </p:sp>
        </p:grpSp>
        <p:sp>
          <p:nvSpPr>
            <p:cNvPr id="10" name="Hexágono 9">
              <a:extLst>
                <a:ext uri="{FF2B5EF4-FFF2-40B4-BE49-F238E27FC236}">
                  <a16:creationId xmlns:a16="http://schemas.microsoft.com/office/drawing/2014/main" id="{CF5870DB-2444-3E9B-24D8-0576FD58B94D}"/>
                </a:ext>
              </a:extLst>
            </p:cNvPr>
            <p:cNvSpPr/>
            <p:nvPr/>
          </p:nvSpPr>
          <p:spPr>
            <a:xfrm rot="5400000">
              <a:off x="678431" y="2145645"/>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grpSp>
      <p:grpSp>
        <p:nvGrpSpPr>
          <p:cNvPr id="12" name="Agrupar 11">
            <a:extLst>
              <a:ext uri="{FF2B5EF4-FFF2-40B4-BE49-F238E27FC236}">
                <a16:creationId xmlns:a16="http://schemas.microsoft.com/office/drawing/2014/main" id="{7D978F3F-9B45-4CC6-0CDB-F7B6FDAD7EFC}"/>
              </a:ext>
            </a:extLst>
          </p:cNvPr>
          <p:cNvGrpSpPr/>
          <p:nvPr/>
        </p:nvGrpSpPr>
        <p:grpSpPr>
          <a:xfrm>
            <a:off x="687960" y="3357397"/>
            <a:ext cx="3404626" cy="1146504"/>
            <a:chOff x="687960" y="3414387"/>
            <a:chExt cx="3404626" cy="1146504"/>
          </a:xfrm>
        </p:grpSpPr>
        <p:grpSp>
          <p:nvGrpSpPr>
            <p:cNvPr id="6" name="Agrupar 5">
              <a:extLst>
                <a:ext uri="{FF2B5EF4-FFF2-40B4-BE49-F238E27FC236}">
                  <a16:creationId xmlns:a16="http://schemas.microsoft.com/office/drawing/2014/main" id="{327BB9AD-B05A-6A4A-8015-BE268AD9FB34}"/>
                </a:ext>
              </a:extLst>
            </p:cNvPr>
            <p:cNvGrpSpPr/>
            <p:nvPr/>
          </p:nvGrpSpPr>
          <p:grpSpPr>
            <a:xfrm>
              <a:off x="851792" y="3414387"/>
              <a:ext cx="3240794" cy="1146504"/>
              <a:chOff x="1185166" y="3532362"/>
              <a:chExt cx="3240794" cy="1146504"/>
            </a:xfrm>
          </p:grpSpPr>
          <p:sp>
            <p:nvSpPr>
              <p:cNvPr id="2" name="TextBox 10">
                <a:extLst>
                  <a:ext uri="{FF2B5EF4-FFF2-40B4-BE49-F238E27FC236}">
                    <a16:creationId xmlns:a16="http://schemas.microsoft.com/office/drawing/2014/main" id="{997A02D7-D7C4-BEA0-1D1F-7F704E4233DF}"/>
                  </a:ext>
                </a:extLst>
              </p:cNvPr>
              <p:cNvSpPr txBox="1"/>
              <p:nvPr/>
            </p:nvSpPr>
            <p:spPr>
              <a:xfrm>
                <a:off x="1185166" y="3532362"/>
                <a:ext cx="1144865" cy="276999"/>
              </a:xfrm>
              <a:prstGeom prst="rect">
                <a:avLst/>
              </a:prstGeom>
              <a:noFill/>
            </p:spPr>
            <p:txBody>
              <a:bodyPr wrap="none" rtlCol="0" anchor="ctr">
                <a:spAutoFit/>
              </a:bodyPr>
              <a:lstStyle/>
              <a:p>
                <a:pPr defTabSz="685783"/>
                <a:r>
                  <a:rPr lang="pt-BR" sz="1200" b="1" dirty="0">
                    <a:solidFill>
                      <a:schemeClr val="accent1"/>
                    </a:solidFill>
                    <a:latin typeface="Montserrat" panose="00000500000000000000" pitchFamily="2" charset="0"/>
                    <a:ea typeface="Roboto" panose="02000000000000000000" pitchFamily="2" charset="0"/>
                  </a:rPr>
                  <a:t>Diferenciais</a:t>
                </a:r>
              </a:p>
            </p:txBody>
          </p:sp>
          <p:sp>
            <p:nvSpPr>
              <p:cNvPr id="4" name="TextBox 14">
                <a:extLst>
                  <a:ext uri="{FF2B5EF4-FFF2-40B4-BE49-F238E27FC236}">
                    <a16:creationId xmlns:a16="http://schemas.microsoft.com/office/drawing/2014/main" id="{8837CDA8-6761-8996-D210-9E1D9C223639}"/>
                  </a:ext>
                </a:extLst>
              </p:cNvPr>
              <p:cNvSpPr txBox="1"/>
              <p:nvPr/>
            </p:nvSpPr>
            <p:spPr>
              <a:xfrm>
                <a:off x="1185166" y="3778940"/>
                <a:ext cx="3240794" cy="899926"/>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Minha paixão pelo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[inserir sua área de atuação] </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e meu comprometimento com a excelência me permitem entregar </a:t>
                </a:r>
                <a:r>
                  <a:rPr lang="pt-BR" sz="900" b="1"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[inserir seu serviço] </a:t>
                </a:r>
                <a:r>
                  <a:rPr lang="pt-BR" sz="900" dirty="0">
                    <a:solidFill>
                      <a:schemeClr val="tx1">
                        <a:lumMod val="90000"/>
                        <a:lumOff val="10000"/>
                      </a:schemeClr>
                    </a:solidFill>
                    <a:latin typeface="Montserrat" panose="00000500000000000000" pitchFamily="2" charset="0"/>
                    <a:ea typeface="Roboto" panose="02000000000000000000" pitchFamily="2" charset="0"/>
                    <a:cs typeface="Heebo" pitchFamily="2" charset="-79"/>
                  </a:rPr>
                  <a:t>de alta qualidade que superam as expectativas dos clientes.</a:t>
                </a:r>
              </a:p>
            </p:txBody>
          </p:sp>
        </p:grpSp>
        <p:sp>
          <p:nvSpPr>
            <p:cNvPr id="11" name="Hexágono 10">
              <a:extLst>
                <a:ext uri="{FF2B5EF4-FFF2-40B4-BE49-F238E27FC236}">
                  <a16:creationId xmlns:a16="http://schemas.microsoft.com/office/drawing/2014/main" id="{447A198D-04F5-50E9-161C-C0227E79C755}"/>
                </a:ext>
              </a:extLst>
            </p:cNvPr>
            <p:cNvSpPr/>
            <p:nvPr/>
          </p:nvSpPr>
          <p:spPr>
            <a:xfrm rot="5400000">
              <a:off x="678431" y="3498195"/>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73916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D0CE02C8-D985-CC60-3FCF-104285F7B468}"/>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sp>
        <p:nvSpPr>
          <p:cNvPr id="34" name="Rectangle 1">
            <a:extLst>
              <a:ext uri="{FF2B5EF4-FFF2-40B4-BE49-F238E27FC236}">
                <a16:creationId xmlns:a16="http://schemas.microsoft.com/office/drawing/2014/main" id="{DB5A1057-9EB2-F79D-49D8-54B1A904292F}"/>
              </a:ext>
            </a:extLst>
          </p:cNvPr>
          <p:cNvSpPr/>
          <p:nvPr/>
        </p:nvSpPr>
        <p:spPr>
          <a:xfrm>
            <a:off x="3431196" y="2095501"/>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Montserrat" panose="00000500000000000000" pitchFamily="2" charset="0"/>
              <a:cs typeface="Heebo" pitchFamily="2" charset="-79"/>
            </a:endParaRPr>
          </a:p>
        </p:txBody>
      </p:sp>
      <p:sp>
        <p:nvSpPr>
          <p:cNvPr id="35" name="Rectangle 2">
            <a:extLst>
              <a:ext uri="{FF2B5EF4-FFF2-40B4-BE49-F238E27FC236}">
                <a16:creationId xmlns:a16="http://schemas.microsoft.com/office/drawing/2014/main" id="{02C92BF3-E65C-B8A8-F652-06B2DD1754B4}"/>
              </a:ext>
            </a:extLst>
          </p:cNvPr>
          <p:cNvSpPr/>
          <p:nvPr/>
        </p:nvSpPr>
        <p:spPr>
          <a:xfrm>
            <a:off x="6128187" y="2095501"/>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Montserrat" panose="00000500000000000000" pitchFamily="2" charset="0"/>
              <a:cs typeface="Heebo" pitchFamily="2" charset="-79"/>
            </a:endParaRPr>
          </a:p>
        </p:txBody>
      </p:sp>
      <p:sp>
        <p:nvSpPr>
          <p:cNvPr id="38" name="Rectangle 3">
            <a:extLst>
              <a:ext uri="{FF2B5EF4-FFF2-40B4-BE49-F238E27FC236}">
                <a16:creationId xmlns:a16="http://schemas.microsoft.com/office/drawing/2014/main" id="{8A2CCCA4-2C2E-2895-A0BC-0A3909AC9BDE}"/>
              </a:ext>
            </a:extLst>
          </p:cNvPr>
          <p:cNvSpPr/>
          <p:nvPr/>
        </p:nvSpPr>
        <p:spPr>
          <a:xfrm>
            <a:off x="731691" y="2095501"/>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Montserrat" panose="00000500000000000000" pitchFamily="2" charset="0"/>
              <a:cs typeface="Heebo" pitchFamily="2" charset="-79"/>
            </a:endParaRPr>
          </a:p>
        </p:txBody>
      </p:sp>
      <p:sp>
        <p:nvSpPr>
          <p:cNvPr id="9" name="TextBox 8">
            <a:extLst>
              <a:ext uri="{FF2B5EF4-FFF2-40B4-BE49-F238E27FC236}">
                <a16:creationId xmlns:a16="http://schemas.microsoft.com/office/drawing/2014/main" id="{AF2078B4-C9E0-40A9-8C93-F3D1664D75F3}"/>
              </a:ext>
            </a:extLst>
          </p:cNvPr>
          <p:cNvSpPr txBox="1"/>
          <p:nvPr/>
        </p:nvSpPr>
        <p:spPr>
          <a:xfrm>
            <a:off x="999242" y="3013295"/>
            <a:ext cx="1766979" cy="400110"/>
          </a:xfrm>
          <a:prstGeom prst="rect">
            <a:avLst/>
          </a:prstGeom>
          <a:noFill/>
        </p:spPr>
        <p:txBody>
          <a:bodyPr wrap="square" rtlCol="0">
            <a:spAutoFit/>
          </a:bodyPr>
          <a:lstStyle/>
          <a:p>
            <a:pPr algn="ctr" defTabSz="685783"/>
            <a:r>
              <a:rPr lang="pt-BR" sz="1100" b="1" dirty="0">
                <a:solidFill>
                  <a:schemeClr val="accent1"/>
                </a:solidFill>
                <a:latin typeface="Montserrat" panose="00000500000000000000" pitchFamily="2" charset="0"/>
                <a:cs typeface="Heebo" pitchFamily="2" charset="-79"/>
              </a:rPr>
              <a:t>Nome Sobrenome</a:t>
            </a:r>
          </a:p>
          <a:p>
            <a:pPr algn="ctr" defTabSz="685783"/>
            <a:r>
              <a:rPr lang="pt-BR" sz="900" dirty="0">
                <a:solidFill>
                  <a:schemeClr val="accent1"/>
                </a:solidFill>
                <a:latin typeface="Montserrat" panose="00000500000000000000" pitchFamily="2" charset="0"/>
                <a:cs typeface="Heebo" pitchFamily="2" charset="-79"/>
              </a:rPr>
              <a:t>Cargo, Nome da empresa</a:t>
            </a:r>
          </a:p>
        </p:txBody>
      </p:sp>
      <p:sp>
        <p:nvSpPr>
          <p:cNvPr id="26" name="TextBox 25">
            <a:extLst>
              <a:ext uri="{FF2B5EF4-FFF2-40B4-BE49-F238E27FC236}">
                <a16:creationId xmlns:a16="http://schemas.microsoft.com/office/drawing/2014/main" id="{87483D01-876E-4F4F-9EA4-1FE29F3C6E1C}"/>
              </a:ext>
            </a:extLst>
          </p:cNvPr>
          <p:cNvSpPr txBox="1"/>
          <p:nvPr/>
        </p:nvSpPr>
        <p:spPr>
          <a:xfrm>
            <a:off x="869862" y="3500406"/>
            <a:ext cx="2025738" cy="994888"/>
          </a:xfrm>
          <a:prstGeom prst="rect">
            <a:avLst/>
          </a:prstGeom>
          <a:noFill/>
        </p:spPr>
        <p:txBody>
          <a:bodyPr wrap="square" rtlCol="0">
            <a:spAutoFit/>
          </a:bodyPr>
          <a:lstStyle/>
          <a:p>
            <a:pPr algn="ct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39" name="TextBox 8">
            <a:extLst>
              <a:ext uri="{FF2B5EF4-FFF2-40B4-BE49-F238E27FC236}">
                <a16:creationId xmlns:a16="http://schemas.microsoft.com/office/drawing/2014/main" id="{DF04B858-1B70-0A2D-7D64-27F7C84F465D}"/>
              </a:ext>
            </a:extLst>
          </p:cNvPr>
          <p:cNvSpPr txBox="1"/>
          <p:nvPr/>
        </p:nvSpPr>
        <p:spPr>
          <a:xfrm>
            <a:off x="3688511" y="3013295"/>
            <a:ext cx="1766979" cy="400110"/>
          </a:xfrm>
          <a:prstGeom prst="rect">
            <a:avLst/>
          </a:prstGeom>
          <a:noFill/>
        </p:spPr>
        <p:txBody>
          <a:bodyPr wrap="square" rtlCol="0">
            <a:spAutoFit/>
          </a:bodyPr>
          <a:lstStyle/>
          <a:p>
            <a:pPr algn="ctr" defTabSz="685783">
              <a:defRPr/>
            </a:pPr>
            <a:r>
              <a:rPr lang="pt-BR" sz="1100" b="1" dirty="0">
                <a:solidFill>
                  <a:schemeClr val="accent1"/>
                </a:solidFill>
                <a:latin typeface="Montserrat" panose="00000500000000000000" pitchFamily="2" charset="0"/>
                <a:cs typeface="Heebo" pitchFamily="2" charset="-79"/>
              </a:rPr>
              <a:t>Nome Sobrenome</a:t>
            </a:r>
          </a:p>
          <a:p>
            <a:pPr algn="ctr" defTabSz="685783"/>
            <a:r>
              <a:rPr lang="pt-BR" sz="900" dirty="0">
                <a:solidFill>
                  <a:schemeClr val="accent1"/>
                </a:solidFill>
                <a:latin typeface="Montserrat" panose="00000500000000000000" pitchFamily="2" charset="0"/>
                <a:cs typeface="Heebo" pitchFamily="2" charset="-79"/>
              </a:rPr>
              <a:t>Cargo, Nome da empresa</a:t>
            </a:r>
          </a:p>
        </p:txBody>
      </p:sp>
      <p:sp>
        <p:nvSpPr>
          <p:cNvPr id="41" name="TextBox 25">
            <a:extLst>
              <a:ext uri="{FF2B5EF4-FFF2-40B4-BE49-F238E27FC236}">
                <a16:creationId xmlns:a16="http://schemas.microsoft.com/office/drawing/2014/main" id="{473AB270-E611-96F7-64D4-4E1F36DC71B8}"/>
              </a:ext>
            </a:extLst>
          </p:cNvPr>
          <p:cNvSpPr txBox="1"/>
          <p:nvPr/>
        </p:nvSpPr>
        <p:spPr>
          <a:xfrm>
            <a:off x="3559130" y="3500406"/>
            <a:ext cx="2025738" cy="994888"/>
          </a:xfrm>
          <a:prstGeom prst="rect">
            <a:avLst/>
          </a:prstGeom>
          <a:noFill/>
        </p:spPr>
        <p:txBody>
          <a:bodyPr wrap="square" rtlCol="0">
            <a:spAutoFit/>
          </a:bodyPr>
          <a:lstStyle/>
          <a:p>
            <a:pPr algn="ct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42" name="TextBox 8">
            <a:extLst>
              <a:ext uri="{FF2B5EF4-FFF2-40B4-BE49-F238E27FC236}">
                <a16:creationId xmlns:a16="http://schemas.microsoft.com/office/drawing/2014/main" id="{F89286FC-EEFD-8A79-40F3-5AB96F16A747}"/>
              </a:ext>
            </a:extLst>
          </p:cNvPr>
          <p:cNvSpPr txBox="1"/>
          <p:nvPr/>
        </p:nvSpPr>
        <p:spPr>
          <a:xfrm>
            <a:off x="6362198" y="3013295"/>
            <a:ext cx="1766979" cy="400110"/>
          </a:xfrm>
          <a:prstGeom prst="rect">
            <a:avLst/>
          </a:prstGeom>
          <a:noFill/>
        </p:spPr>
        <p:txBody>
          <a:bodyPr wrap="square" rtlCol="0">
            <a:spAutoFit/>
          </a:bodyPr>
          <a:lstStyle/>
          <a:p>
            <a:pPr algn="ctr" defTabSz="685783">
              <a:defRPr/>
            </a:pPr>
            <a:r>
              <a:rPr lang="pt-BR" sz="1100" b="1" dirty="0">
                <a:solidFill>
                  <a:schemeClr val="accent1"/>
                </a:solidFill>
                <a:latin typeface="Montserrat" panose="00000500000000000000" pitchFamily="2" charset="0"/>
                <a:cs typeface="Heebo" pitchFamily="2" charset="-79"/>
              </a:rPr>
              <a:t>Nome Sobrenome</a:t>
            </a:r>
          </a:p>
          <a:p>
            <a:pPr algn="ctr" defTabSz="685783"/>
            <a:r>
              <a:rPr lang="pt-BR" sz="900" dirty="0">
                <a:solidFill>
                  <a:schemeClr val="accent1"/>
                </a:solidFill>
                <a:latin typeface="Montserrat" panose="00000500000000000000" pitchFamily="2" charset="0"/>
                <a:cs typeface="Heebo" pitchFamily="2" charset="-79"/>
              </a:rPr>
              <a:t>Cargo, Nome da empresa</a:t>
            </a:r>
          </a:p>
        </p:txBody>
      </p:sp>
      <p:sp>
        <p:nvSpPr>
          <p:cNvPr id="44" name="TextBox 25">
            <a:extLst>
              <a:ext uri="{FF2B5EF4-FFF2-40B4-BE49-F238E27FC236}">
                <a16:creationId xmlns:a16="http://schemas.microsoft.com/office/drawing/2014/main" id="{99BC0BEB-2D3A-F675-3946-997A8B07AB2E}"/>
              </a:ext>
            </a:extLst>
          </p:cNvPr>
          <p:cNvSpPr txBox="1"/>
          <p:nvPr/>
        </p:nvSpPr>
        <p:spPr>
          <a:xfrm>
            <a:off x="6232818" y="3500406"/>
            <a:ext cx="2025738" cy="994888"/>
          </a:xfrm>
          <a:prstGeom prst="rect">
            <a:avLst/>
          </a:prstGeom>
          <a:noFill/>
        </p:spPr>
        <p:txBody>
          <a:bodyPr wrap="square" rtlCol="0">
            <a:spAutoFit/>
          </a:bodyPr>
          <a:lstStyle/>
          <a:p>
            <a:pPr algn="ctr">
              <a:lnSpc>
                <a:spcPct val="150000"/>
              </a:lnSpc>
            </a:pPr>
            <a:r>
              <a:rPr lang="pt-BR" sz="800"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2" name="TextBox 10">
            <a:extLst>
              <a:ext uri="{FF2B5EF4-FFF2-40B4-BE49-F238E27FC236}">
                <a16:creationId xmlns:a16="http://schemas.microsoft.com/office/drawing/2014/main" id="{5B0CF30C-2880-27A6-13FC-2DACADF9B807}"/>
              </a:ext>
            </a:extLst>
          </p:cNvPr>
          <p:cNvSpPr txBox="1"/>
          <p:nvPr/>
        </p:nvSpPr>
        <p:spPr>
          <a:xfrm>
            <a:off x="1847850" y="731266"/>
            <a:ext cx="5448300"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solidFill>
                  <a:schemeClr val="tx1">
                    <a:lumMod val="90000"/>
                    <a:lumOff val="10000"/>
                  </a:schemeClr>
                </a:solidFill>
                <a:latin typeface="Montserrat" panose="00000500000000000000" pitchFamily="2" charset="0"/>
              </a:rPr>
              <a:t>Dizem por aí...</a:t>
            </a:r>
          </a:p>
        </p:txBody>
      </p:sp>
      <p:grpSp>
        <p:nvGrpSpPr>
          <p:cNvPr id="3" name="Group 26">
            <a:extLst>
              <a:ext uri="{FF2B5EF4-FFF2-40B4-BE49-F238E27FC236}">
                <a16:creationId xmlns:a16="http://schemas.microsoft.com/office/drawing/2014/main" id="{775B0BAC-2EF4-7C13-6425-00CE51408030}"/>
              </a:ext>
            </a:extLst>
          </p:cNvPr>
          <p:cNvGrpSpPr/>
          <p:nvPr/>
        </p:nvGrpSpPr>
        <p:grpSpPr>
          <a:xfrm>
            <a:off x="3935179" y="358719"/>
            <a:ext cx="1273646" cy="232002"/>
            <a:chOff x="972848" y="1823675"/>
            <a:chExt cx="1245123" cy="226807"/>
          </a:xfrm>
          <a:solidFill>
            <a:schemeClr val="accent2"/>
          </a:solidFill>
        </p:grpSpPr>
        <p:sp>
          <p:nvSpPr>
            <p:cNvPr id="4" name="Star: 5 Points 27">
              <a:extLst>
                <a:ext uri="{FF2B5EF4-FFF2-40B4-BE49-F238E27FC236}">
                  <a16:creationId xmlns:a16="http://schemas.microsoft.com/office/drawing/2014/main" id="{40E7C212-4CF6-9A99-EABB-C802D8628D41}"/>
                </a:ext>
              </a:extLst>
            </p:cNvPr>
            <p:cNvSpPr/>
            <p:nvPr/>
          </p:nvSpPr>
          <p:spPr>
            <a:xfrm>
              <a:off x="972848" y="1823675"/>
              <a:ext cx="223837" cy="223837"/>
            </a:xfrm>
            <a:prstGeom prst="star5">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5" name="Star: 5 Points 28">
              <a:extLst>
                <a:ext uri="{FF2B5EF4-FFF2-40B4-BE49-F238E27FC236}">
                  <a16:creationId xmlns:a16="http://schemas.microsoft.com/office/drawing/2014/main" id="{8D02E898-7036-4DE0-CF77-1B7ECD403259}"/>
                </a:ext>
              </a:extLst>
            </p:cNvPr>
            <p:cNvSpPr/>
            <p:nvPr/>
          </p:nvSpPr>
          <p:spPr>
            <a:xfrm>
              <a:off x="1228325" y="1823675"/>
              <a:ext cx="223837" cy="223837"/>
            </a:xfrm>
            <a:prstGeom prst="star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6" name="Star: 5 Points 29">
              <a:extLst>
                <a:ext uri="{FF2B5EF4-FFF2-40B4-BE49-F238E27FC236}">
                  <a16:creationId xmlns:a16="http://schemas.microsoft.com/office/drawing/2014/main" id="{312D07B5-71AE-E985-65B1-7691EBAA342A}"/>
                </a:ext>
              </a:extLst>
            </p:cNvPr>
            <p:cNvSpPr/>
            <p:nvPr/>
          </p:nvSpPr>
          <p:spPr>
            <a:xfrm>
              <a:off x="1489652" y="1823675"/>
              <a:ext cx="223837" cy="223837"/>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7" name="Star: 5 Points 30">
              <a:extLst>
                <a:ext uri="{FF2B5EF4-FFF2-40B4-BE49-F238E27FC236}">
                  <a16:creationId xmlns:a16="http://schemas.microsoft.com/office/drawing/2014/main" id="{0A379A44-BC53-4F37-A17B-F06E3CA1D2C7}"/>
                </a:ext>
              </a:extLst>
            </p:cNvPr>
            <p:cNvSpPr/>
            <p:nvPr/>
          </p:nvSpPr>
          <p:spPr>
            <a:xfrm>
              <a:off x="1744951" y="1823675"/>
              <a:ext cx="223837" cy="223837"/>
            </a:xfrm>
            <a:prstGeom prst="star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8" name="Star: 5 Points 31">
              <a:extLst>
                <a:ext uri="{FF2B5EF4-FFF2-40B4-BE49-F238E27FC236}">
                  <a16:creationId xmlns:a16="http://schemas.microsoft.com/office/drawing/2014/main" id="{6A3FB1BB-7C08-B155-DCD2-C315BFDCF60B}"/>
                </a:ext>
              </a:extLst>
            </p:cNvPr>
            <p:cNvSpPr/>
            <p:nvPr/>
          </p:nvSpPr>
          <p:spPr>
            <a:xfrm>
              <a:off x="1998692" y="1823676"/>
              <a:ext cx="219279" cy="226806"/>
            </a:xfrm>
            <a:prstGeom prst="star5">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grpSp>
      <p:sp>
        <p:nvSpPr>
          <p:cNvPr id="12" name="Espaço Reservado para Imagem 11">
            <a:extLst>
              <a:ext uri="{FF2B5EF4-FFF2-40B4-BE49-F238E27FC236}">
                <a16:creationId xmlns:a16="http://schemas.microsoft.com/office/drawing/2014/main" id="{8CAB68E7-0B88-3F97-ACC0-B5FD9B71B758}"/>
              </a:ext>
            </a:extLst>
          </p:cNvPr>
          <p:cNvSpPr>
            <a:spLocks noGrp="1"/>
          </p:cNvSpPr>
          <p:nvPr>
            <p:ph type="pic" sz="quarter" idx="13"/>
          </p:nvPr>
        </p:nvSpPr>
        <p:spPr/>
        <p:txBody>
          <a:bodyPr/>
          <a:lstStyle/>
          <a:p>
            <a:endParaRPr lang="pt-BR"/>
          </a:p>
        </p:txBody>
      </p:sp>
      <p:sp>
        <p:nvSpPr>
          <p:cNvPr id="16" name="Espaço Reservado para Imagem 15">
            <a:extLst>
              <a:ext uri="{FF2B5EF4-FFF2-40B4-BE49-F238E27FC236}">
                <a16:creationId xmlns:a16="http://schemas.microsoft.com/office/drawing/2014/main" id="{6F90A20D-B376-6102-1CEA-0CBE4A90280D}"/>
              </a:ext>
            </a:extLst>
          </p:cNvPr>
          <p:cNvSpPr>
            <a:spLocks noGrp="1"/>
          </p:cNvSpPr>
          <p:nvPr>
            <p:ph type="pic" sz="quarter" idx="26"/>
          </p:nvPr>
        </p:nvSpPr>
        <p:spPr/>
        <p:txBody>
          <a:bodyPr/>
          <a:lstStyle/>
          <a:p>
            <a:endParaRPr lang="pt-BR"/>
          </a:p>
        </p:txBody>
      </p:sp>
      <p:sp>
        <p:nvSpPr>
          <p:cNvPr id="19" name="Espaço Reservado para Imagem 18">
            <a:extLst>
              <a:ext uri="{FF2B5EF4-FFF2-40B4-BE49-F238E27FC236}">
                <a16:creationId xmlns:a16="http://schemas.microsoft.com/office/drawing/2014/main" id="{14547C8C-F50F-0205-32FC-6F77E5EC9E10}"/>
              </a:ext>
            </a:extLst>
          </p:cNvPr>
          <p:cNvSpPr>
            <a:spLocks noGrp="1"/>
          </p:cNvSpPr>
          <p:nvPr>
            <p:ph type="pic" sz="quarter" idx="27"/>
          </p:nvPr>
        </p:nvSpPr>
        <p:spPr/>
        <p:txBody>
          <a:bodyPr/>
          <a:lstStyle/>
          <a:p>
            <a:endParaRPr lang="pt-BR"/>
          </a:p>
        </p:txBody>
      </p:sp>
    </p:spTree>
    <p:extLst>
      <p:ext uri="{BB962C8B-B14F-4D97-AF65-F5344CB8AC3E}">
        <p14:creationId xmlns:p14="http://schemas.microsoft.com/office/powerpoint/2010/main" val="2909572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A50E1B55-F086-6F91-1F31-E3EC0CC2F532}"/>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sp>
        <p:nvSpPr>
          <p:cNvPr id="16" name="Retângulo: Cantos Arredondados 15">
            <a:extLst>
              <a:ext uri="{FF2B5EF4-FFF2-40B4-BE49-F238E27FC236}">
                <a16:creationId xmlns:a16="http://schemas.microsoft.com/office/drawing/2014/main" id="{28861C9F-2008-7825-DFF7-F5F9BD158A8C}"/>
              </a:ext>
            </a:extLst>
          </p:cNvPr>
          <p:cNvSpPr/>
          <p:nvPr/>
        </p:nvSpPr>
        <p:spPr>
          <a:xfrm>
            <a:off x="523876" y="2174477"/>
            <a:ext cx="3828227" cy="2204184"/>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Montserrat" panose="00000500000000000000" pitchFamily="2" charset="0"/>
              <a:cs typeface="Heebo" pitchFamily="2" charset="-79"/>
            </a:endParaRPr>
          </a:p>
        </p:txBody>
      </p:sp>
      <p:sp>
        <p:nvSpPr>
          <p:cNvPr id="17" name="Retângulo: Cantos Arredondados 16">
            <a:extLst>
              <a:ext uri="{FF2B5EF4-FFF2-40B4-BE49-F238E27FC236}">
                <a16:creationId xmlns:a16="http://schemas.microsoft.com/office/drawing/2014/main" id="{7440C356-B063-6AB1-F6D8-D5D9EAFCB233}"/>
              </a:ext>
            </a:extLst>
          </p:cNvPr>
          <p:cNvSpPr/>
          <p:nvPr/>
        </p:nvSpPr>
        <p:spPr>
          <a:xfrm>
            <a:off x="4791899" y="2174477"/>
            <a:ext cx="3828227" cy="2204184"/>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Montserrat" panose="00000500000000000000" pitchFamily="2" charset="0"/>
              <a:cs typeface="Heebo" pitchFamily="2" charset="-79"/>
            </a:endParaRPr>
          </a:p>
        </p:txBody>
      </p:sp>
      <p:sp>
        <p:nvSpPr>
          <p:cNvPr id="6" name="TextBox 16">
            <a:extLst>
              <a:ext uri="{FF2B5EF4-FFF2-40B4-BE49-F238E27FC236}">
                <a16:creationId xmlns:a16="http://schemas.microsoft.com/office/drawing/2014/main" id="{084C1E86-5A20-554B-1F7F-ACACFCEF4C2E}"/>
              </a:ext>
            </a:extLst>
          </p:cNvPr>
          <p:cNvSpPr txBox="1"/>
          <p:nvPr/>
        </p:nvSpPr>
        <p:spPr>
          <a:xfrm>
            <a:off x="714375" y="3678028"/>
            <a:ext cx="2286001" cy="415498"/>
          </a:xfrm>
          <a:prstGeom prst="rect">
            <a:avLst/>
          </a:prstGeom>
          <a:noFill/>
        </p:spPr>
        <p:txBody>
          <a:bodyPr wrap="square" rtlCol="0">
            <a:spAutoFit/>
          </a:bodyPr>
          <a:lstStyle/>
          <a:p>
            <a:pPr defTabSz="685783"/>
            <a:r>
              <a:rPr lang="pt-BR" sz="1050" b="1" dirty="0">
                <a:solidFill>
                  <a:schemeClr val="accent1"/>
                </a:solidFill>
                <a:latin typeface="Montserrat" panose="00000500000000000000" pitchFamily="2" charset="0"/>
                <a:cs typeface="Heebo" pitchFamily="2" charset="-79"/>
              </a:rPr>
              <a:t>Nome Sobrenome</a:t>
            </a:r>
          </a:p>
          <a:p>
            <a:pPr defTabSz="685783"/>
            <a:r>
              <a:rPr lang="pt-BR" sz="1050" dirty="0">
                <a:solidFill>
                  <a:schemeClr val="accent1"/>
                </a:solidFill>
                <a:latin typeface="Montserrat" panose="00000500000000000000" pitchFamily="2" charset="0"/>
                <a:cs typeface="Heebo" pitchFamily="2" charset="-79"/>
              </a:rPr>
              <a:t>Cargo, Nome da empresa</a:t>
            </a:r>
          </a:p>
        </p:txBody>
      </p:sp>
      <p:sp>
        <p:nvSpPr>
          <p:cNvPr id="20" name="TextBox 16">
            <a:extLst>
              <a:ext uri="{FF2B5EF4-FFF2-40B4-BE49-F238E27FC236}">
                <a16:creationId xmlns:a16="http://schemas.microsoft.com/office/drawing/2014/main" id="{8F96129F-6C82-9EA3-E2E3-9A05845ED01E}"/>
              </a:ext>
            </a:extLst>
          </p:cNvPr>
          <p:cNvSpPr txBox="1"/>
          <p:nvPr/>
        </p:nvSpPr>
        <p:spPr>
          <a:xfrm>
            <a:off x="5038725" y="3678028"/>
            <a:ext cx="2705101" cy="415498"/>
          </a:xfrm>
          <a:prstGeom prst="rect">
            <a:avLst/>
          </a:prstGeom>
          <a:noFill/>
        </p:spPr>
        <p:txBody>
          <a:bodyPr wrap="square" rtlCol="0">
            <a:spAutoFit/>
          </a:bodyPr>
          <a:lstStyle/>
          <a:p>
            <a:pPr defTabSz="685783"/>
            <a:r>
              <a:rPr lang="pt-BR" sz="1050" b="1" dirty="0">
                <a:solidFill>
                  <a:schemeClr val="accent1"/>
                </a:solidFill>
                <a:latin typeface="Montserrat" panose="00000500000000000000" pitchFamily="2" charset="0"/>
                <a:cs typeface="Heebo" pitchFamily="2" charset="-79"/>
              </a:rPr>
              <a:t>Nome Sobrenome</a:t>
            </a:r>
          </a:p>
          <a:p>
            <a:pPr defTabSz="685783"/>
            <a:r>
              <a:rPr lang="pt-BR" sz="1050" dirty="0">
                <a:solidFill>
                  <a:schemeClr val="accent1"/>
                </a:solidFill>
                <a:latin typeface="Montserrat" panose="00000500000000000000" pitchFamily="2" charset="0"/>
                <a:cs typeface="Heebo" pitchFamily="2" charset="-79"/>
              </a:rPr>
              <a:t>Cargo, Nome da empresa</a:t>
            </a:r>
          </a:p>
        </p:txBody>
      </p:sp>
      <p:sp>
        <p:nvSpPr>
          <p:cNvPr id="21" name="TextBox 29">
            <a:extLst>
              <a:ext uri="{FF2B5EF4-FFF2-40B4-BE49-F238E27FC236}">
                <a16:creationId xmlns:a16="http://schemas.microsoft.com/office/drawing/2014/main" id="{E768288D-B705-43CE-760C-AD6051A84355}"/>
              </a:ext>
            </a:extLst>
          </p:cNvPr>
          <p:cNvSpPr txBox="1"/>
          <p:nvPr/>
        </p:nvSpPr>
        <p:spPr>
          <a:xfrm>
            <a:off x="714374" y="2586138"/>
            <a:ext cx="3482135" cy="89992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50000"/>
              </a:lnSpc>
            </a:pPr>
            <a:r>
              <a:rPr lang="pt-BR"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 escreva o depoimento da pessoa aqui escreva.</a:t>
            </a:r>
          </a:p>
        </p:txBody>
      </p:sp>
      <p:sp>
        <p:nvSpPr>
          <p:cNvPr id="22" name="TextBox 29">
            <a:extLst>
              <a:ext uri="{FF2B5EF4-FFF2-40B4-BE49-F238E27FC236}">
                <a16:creationId xmlns:a16="http://schemas.microsoft.com/office/drawing/2014/main" id="{28AD547D-D0DB-609B-A502-EEC439E79E2B}"/>
              </a:ext>
            </a:extLst>
          </p:cNvPr>
          <p:cNvSpPr txBox="1"/>
          <p:nvPr/>
        </p:nvSpPr>
        <p:spPr>
          <a:xfrm>
            <a:off x="5076824" y="2586138"/>
            <a:ext cx="3352804" cy="89992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tx1">
                    <a:lumMod val="90000"/>
                    <a:lumOff val="10000"/>
                  </a:schemeClr>
                </a:solidFill>
                <a:latin typeface="Montserrat" panose="00000500000000000000" pitchFamily="2" charset="0"/>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 escreva o depoimento da pessoa aqui escreva.</a:t>
            </a:r>
          </a:p>
        </p:txBody>
      </p:sp>
      <p:pic>
        <p:nvPicPr>
          <p:cNvPr id="26" name="Gráfico 25" descr="Aspas de abertura com preenchimento sólido">
            <a:extLst>
              <a:ext uri="{FF2B5EF4-FFF2-40B4-BE49-F238E27FC236}">
                <a16:creationId xmlns:a16="http://schemas.microsoft.com/office/drawing/2014/main" id="{A6671FCE-25EC-2E74-4986-3477288A7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184" y="1773578"/>
            <a:ext cx="755703" cy="755703"/>
          </a:xfrm>
          <a:prstGeom prst="rect">
            <a:avLst/>
          </a:prstGeom>
        </p:spPr>
      </p:pic>
      <p:pic>
        <p:nvPicPr>
          <p:cNvPr id="3" name="Gráfico 2" descr="Aspas de abertura com preenchimento sólido">
            <a:extLst>
              <a:ext uri="{FF2B5EF4-FFF2-40B4-BE49-F238E27FC236}">
                <a16:creationId xmlns:a16="http://schemas.microsoft.com/office/drawing/2014/main" id="{760A10DF-9E60-F90F-4719-460F578A0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8004" y="1773578"/>
            <a:ext cx="755703" cy="755703"/>
          </a:xfrm>
          <a:prstGeom prst="rect">
            <a:avLst/>
          </a:prstGeom>
        </p:spPr>
      </p:pic>
      <p:sp>
        <p:nvSpPr>
          <p:cNvPr id="2" name="TextBox 10">
            <a:extLst>
              <a:ext uri="{FF2B5EF4-FFF2-40B4-BE49-F238E27FC236}">
                <a16:creationId xmlns:a16="http://schemas.microsoft.com/office/drawing/2014/main" id="{2CF00AC7-025A-587D-87B2-376335102A47}"/>
              </a:ext>
            </a:extLst>
          </p:cNvPr>
          <p:cNvSpPr txBox="1"/>
          <p:nvPr/>
        </p:nvSpPr>
        <p:spPr>
          <a:xfrm>
            <a:off x="1847850" y="731266"/>
            <a:ext cx="5448300"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solidFill>
                  <a:schemeClr val="tx1">
                    <a:lumMod val="90000"/>
                    <a:lumOff val="10000"/>
                  </a:schemeClr>
                </a:solidFill>
                <a:latin typeface="Montserrat" panose="00000500000000000000" pitchFamily="2" charset="0"/>
              </a:rPr>
              <a:t>Dizem por aí...</a:t>
            </a:r>
          </a:p>
        </p:txBody>
      </p:sp>
      <p:grpSp>
        <p:nvGrpSpPr>
          <p:cNvPr id="8" name="Group 26">
            <a:extLst>
              <a:ext uri="{FF2B5EF4-FFF2-40B4-BE49-F238E27FC236}">
                <a16:creationId xmlns:a16="http://schemas.microsoft.com/office/drawing/2014/main" id="{B6189C6F-4B2A-5A71-16F3-7AD76BC2796B}"/>
              </a:ext>
            </a:extLst>
          </p:cNvPr>
          <p:cNvGrpSpPr/>
          <p:nvPr/>
        </p:nvGrpSpPr>
        <p:grpSpPr>
          <a:xfrm>
            <a:off x="3935179" y="358719"/>
            <a:ext cx="1273646" cy="232002"/>
            <a:chOff x="972848" y="1823675"/>
            <a:chExt cx="1245123" cy="226807"/>
          </a:xfrm>
          <a:solidFill>
            <a:schemeClr val="accent2"/>
          </a:solidFill>
        </p:grpSpPr>
        <p:sp>
          <p:nvSpPr>
            <p:cNvPr id="15" name="Star: 5 Points 27">
              <a:extLst>
                <a:ext uri="{FF2B5EF4-FFF2-40B4-BE49-F238E27FC236}">
                  <a16:creationId xmlns:a16="http://schemas.microsoft.com/office/drawing/2014/main" id="{4BF14137-8D09-3775-4648-9EF7E0A8AE98}"/>
                </a:ext>
              </a:extLst>
            </p:cNvPr>
            <p:cNvSpPr/>
            <p:nvPr/>
          </p:nvSpPr>
          <p:spPr>
            <a:xfrm>
              <a:off x="972848" y="1823675"/>
              <a:ext cx="223837" cy="223837"/>
            </a:xfrm>
            <a:prstGeom prst="star5">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18" name="Star: 5 Points 28">
              <a:extLst>
                <a:ext uri="{FF2B5EF4-FFF2-40B4-BE49-F238E27FC236}">
                  <a16:creationId xmlns:a16="http://schemas.microsoft.com/office/drawing/2014/main" id="{D451CFCA-3C9B-60D9-0A0C-03D0E9CB0CD7}"/>
                </a:ext>
              </a:extLst>
            </p:cNvPr>
            <p:cNvSpPr/>
            <p:nvPr/>
          </p:nvSpPr>
          <p:spPr>
            <a:xfrm>
              <a:off x="1228325" y="1823675"/>
              <a:ext cx="223837" cy="223837"/>
            </a:xfrm>
            <a:prstGeom prst="star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19" name="Star: 5 Points 29">
              <a:extLst>
                <a:ext uri="{FF2B5EF4-FFF2-40B4-BE49-F238E27FC236}">
                  <a16:creationId xmlns:a16="http://schemas.microsoft.com/office/drawing/2014/main" id="{2AA0F568-35A6-7073-4863-389AB9EE3726}"/>
                </a:ext>
              </a:extLst>
            </p:cNvPr>
            <p:cNvSpPr/>
            <p:nvPr/>
          </p:nvSpPr>
          <p:spPr>
            <a:xfrm>
              <a:off x="1489652" y="1823675"/>
              <a:ext cx="223837" cy="223837"/>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23" name="Star: 5 Points 30">
              <a:extLst>
                <a:ext uri="{FF2B5EF4-FFF2-40B4-BE49-F238E27FC236}">
                  <a16:creationId xmlns:a16="http://schemas.microsoft.com/office/drawing/2014/main" id="{387B505E-A69D-59FE-0A2F-D1B9492A82AC}"/>
                </a:ext>
              </a:extLst>
            </p:cNvPr>
            <p:cNvSpPr/>
            <p:nvPr/>
          </p:nvSpPr>
          <p:spPr>
            <a:xfrm>
              <a:off x="1744951" y="1823675"/>
              <a:ext cx="223837" cy="223837"/>
            </a:xfrm>
            <a:prstGeom prst="star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sp>
          <p:nvSpPr>
            <p:cNvPr id="24" name="Star: 5 Points 31">
              <a:extLst>
                <a:ext uri="{FF2B5EF4-FFF2-40B4-BE49-F238E27FC236}">
                  <a16:creationId xmlns:a16="http://schemas.microsoft.com/office/drawing/2014/main" id="{04A3B1FF-BDF1-EFA5-628E-BF07520692BD}"/>
                </a:ext>
              </a:extLst>
            </p:cNvPr>
            <p:cNvSpPr/>
            <p:nvPr/>
          </p:nvSpPr>
          <p:spPr>
            <a:xfrm>
              <a:off x="1998692" y="1823676"/>
              <a:ext cx="219279" cy="226806"/>
            </a:xfrm>
            <a:prstGeom prst="star5">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ontserrat" panose="00000500000000000000" pitchFamily="2" charset="0"/>
              </a:endParaRPr>
            </a:p>
          </p:txBody>
        </p:sp>
      </p:grpSp>
    </p:spTree>
    <p:extLst>
      <p:ext uri="{BB962C8B-B14F-4D97-AF65-F5344CB8AC3E}">
        <p14:creationId xmlns:p14="http://schemas.microsoft.com/office/powerpoint/2010/main" val="2575006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rma Livre: Forma 16">
            <a:extLst>
              <a:ext uri="{FF2B5EF4-FFF2-40B4-BE49-F238E27FC236}">
                <a16:creationId xmlns:a16="http://schemas.microsoft.com/office/drawing/2014/main" id="{A1CBD0AF-8EF7-CB34-8521-65D0E34D3306}"/>
              </a:ext>
            </a:extLst>
          </p:cNvPr>
          <p:cNvSpPr>
            <a:spLocks/>
          </p:cNvSpPr>
          <p:nvPr/>
        </p:nvSpPr>
        <p:spPr>
          <a:xfrm rot="16200000" flipH="1">
            <a:off x="5148262" y="1147762"/>
            <a:ext cx="5143500" cy="2847976"/>
          </a:xfrm>
          <a:custGeom>
            <a:avLst/>
            <a:gdLst>
              <a:gd name="connsiteX0" fmla="*/ 0 w 5143500"/>
              <a:gd name="connsiteY0" fmla="*/ 473422 h 2847976"/>
              <a:gd name="connsiteX1" fmla="*/ 0 w 5143500"/>
              <a:gd name="connsiteY1" fmla="*/ 695698 h 2847976"/>
              <a:gd name="connsiteX2" fmla="*/ 0 w 5143500"/>
              <a:gd name="connsiteY2" fmla="*/ 1361936 h 2847976"/>
              <a:gd name="connsiteX3" fmla="*/ 0 w 5143500"/>
              <a:gd name="connsiteY3" fmla="*/ 2847976 h 2847976"/>
              <a:gd name="connsiteX4" fmla="*/ 5143500 w 5143500"/>
              <a:gd name="connsiteY4" fmla="*/ 2847976 h 2847976"/>
              <a:gd name="connsiteX5" fmla="*/ 5143500 w 5143500"/>
              <a:gd name="connsiteY5" fmla="*/ 1361936 h 2847976"/>
              <a:gd name="connsiteX6" fmla="*/ 5143500 w 5143500"/>
              <a:gd name="connsiteY6" fmla="*/ 695697 h 2847976"/>
              <a:gd name="connsiteX7" fmla="*/ 5143500 w 5143500"/>
              <a:gd name="connsiteY7" fmla="*/ 473418 h 2847976"/>
              <a:gd name="connsiteX8" fmla="*/ 4860982 w 5143500"/>
              <a:gd name="connsiteY8" fmla="*/ 0 h 2847976"/>
              <a:gd name="connsiteX9" fmla="*/ 282518 w 5143500"/>
              <a:gd name="connsiteY9" fmla="*/ 0 h 284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3500" h="2847976">
                <a:moveTo>
                  <a:pt x="0" y="473422"/>
                </a:moveTo>
                <a:lnTo>
                  <a:pt x="0" y="695698"/>
                </a:lnTo>
                <a:lnTo>
                  <a:pt x="0" y="1361936"/>
                </a:lnTo>
                <a:lnTo>
                  <a:pt x="0" y="2847976"/>
                </a:lnTo>
                <a:lnTo>
                  <a:pt x="5143500" y="2847976"/>
                </a:lnTo>
                <a:lnTo>
                  <a:pt x="5143500" y="1361936"/>
                </a:lnTo>
                <a:lnTo>
                  <a:pt x="5143500" y="695697"/>
                </a:lnTo>
                <a:lnTo>
                  <a:pt x="5143500" y="473418"/>
                </a:lnTo>
                <a:lnTo>
                  <a:pt x="4860982" y="0"/>
                </a:lnTo>
                <a:lnTo>
                  <a:pt x="28251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9870ABF7-5F37-E940-952D-EB6ABDE26610}"/>
              </a:ext>
            </a:extLst>
          </p:cNvPr>
          <p:cNvSpPr txBox="1"/>
          <p:nvPr/>
        </p:nvSpPr>
        <p:spPr>
          <a:xfrm>
            <a:off x="676275" y="1417589"/>
            <a:ext cx="4810126" cy="2308324"/>
          </a:xfrm>
          <a:prstGeom prst="rect">
            <a:avLst/>
          </a:prstGeom>
          <a:noFill/>
        </p:spPr>
        <p:txBody>
          <a:bodyPr wrap="square" rtlCol="0" anchor="ctr">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dirty="0">
                <a:solidFill>
                  <a:schemeClr val="accent1"/>
                </a:solidFill>
                <a:latin typeface="Montserrat" panose="00000500000000000000" pitchFamily="2" charset="0"/>
              </a:rPr>
              <a:t>Escreva uma frase impactante </a:t>
            </a:r>
            <a:r>
              <a:rPr lang="pt-BR" dirty="0">
                <a:solidFill>
                  <a:schemeClr val="tx1">
                    <a:lumMod val="90000"/>
                    <a:lumOff val="10000"/>
                  </a:schemeClr>
                </a:solidFill>
                <a:latin typeface="Montserrat" panose="00000500000000000000" pitchFamily="2" charset="0"/>
              </a:rPr>
              <a:t>que tenha a ver com seu trabalho</a:t>
            </a:r>
          </a:p>
        </p:txBody>
      </p:sp>
      <p:sp>
        <p:nvSpPr>
          <p:cNvPr id="15" name="TextBox 14">
            <a:extLst>
              <a:ext uri="{FF2B5EF4-FFF2-40B4-BE49-F238E27FC236}">
                <a16:creationId xmlns:a16="http://schemas.microsoft.com/office/drawing/2014/main" id="{C2A8C028-13FD-5345-AD49-D903C5A98AE6}"/>
              </a:ext>
            </a:extLst>
          </p:cNvPr>
          <p:cNvSpPr txBox="1"/>
          <p:nvPr/>
        </p:nvSpPr>
        <p:spPr>
          <a:xfrm>
            <a:off x="676275" y="3823182"/>
            <a:ext cx="2064895" cy="323165"/>
          </a:xfrm>
          <a:prstGeom prst="rect">
            <a:avLst/>
          </a:prstGeom>
          <a:noFill/>
        </p:spPr>
        <p:txBody>
          <a:bodyPr wrap="square" rtlCol="0">
            <a:spAutoFit/>
          </a:bodyPr>
          <a:lstStyle/>
          <a:p>
            <a:pPr defTabSz="685783"/>
            <a:r>
              <a:rPr lang="pt-BR" sz="15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 Autor da frase</a:t>
            </a:r>
          </a:p>
        </p:txBody>
      </p:sp>
      <p:pic>
        <p:nvPicPr>
          <p:cNvPr id="4" name="Gráfico 3" descr="Aspas de abertura com preenchimento sólido">
            <a:extLst>
              <a:ext uri="{FF2B5EF4-FFF2-40B4-BE49-F238E27FC236}">
                <a16:creationId xmlns:a16="http://schemas.microsoft.com/office/drawing/2014/main" id="{9CB86A8A-9B3A-02BE-BBB6-119CB2F013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579" y="795382"/>
            <a:ext cx="755703" cy="755703"/>
          </a:xfrm>
          <a:prstGeom prst="rect">
            <a:avLst/>
          </a:prstGeom>
        </p:spPr>
      </p:pic>
      <p:sp>
        <p:nvSpPr>
          <p:cNvPr id="5" name="Espaço Reservado para Imagem 4">
            <a:extLst>
              <a:ext uri="{FF2B5EF4-FFF2-40B4-BE49-F238E27FC236}">
                <a16:creationId xmlns:a16="http://schemas.microsoft.com/office/drawing/2014/main" id="{1171C689-EEFA-EA3F-FF75-C689746A5871}"/>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1260742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aixaDeTexto 38">
            <a:extLst>
              <a:ext uri="{FF2B5EF4-FFF2-40B4-BE49-F238E27FC236}">
                <a16:creationId xmlns:a16="http://schemas.microsoft.com/office/drawing/2014/main" id="{16B7E6F8-2E3E-FBB9-21C0-3A1A783CFD59}"/>
              </a:ext>
            </a:extLst>
          </p:cNvPr>
          <p:cNvSpPr txBox="1">
            <a:spLocks/>
          </p:cNvSpPr>
          <p:nvPr/>
        </p:nvSpPr>
        <p:spPr bwMode="auto">
          <a:xfrm rot="19211574" flipH="1" flipV="1">
            <a:off x="5406191" y="3677419"/>
            <a:ext cx="2651908" cy="2610727"/>
          </a:xfrm>
          <a:custGeom>
            <a:avLst/>
            <a:gdLst>
              <a:gd name="connsiteX0" fmla="*/ 896 w 2651908"/>
              <a:gd name="connsiteY0" fmla="*/ 0 h 2610727"/>
              <a:gd name="connsiteX1" fmla="*/ 2651908 w 2651908"/>
              <a:gd name="connsiteY1" fmla="*/ 2209296 h 2610727"/>
              <a:gd name="connsiteX2" fmla="*/ 1951879 w 2651908"/>
              <a:gd name="connsiteY2" fmla="*/ 2610727 h 2610727"/>
              <a:gd name="connsiteX3" fmla="*/ 975940 w 2651908"/>
              <a:gd name="connsiteY3" fmla="*/ 2051075 h 2610727"/>
              <a:gd name="connsiteX4" fmla="*/ 2779 w 2651908"/>
              <a:gd name="connsiteY4" fmla="*/ 1486615 h 2610727"/>
              <a:gd name="connsiteX5" fmla="*/ 0 w 2651908"/>
              <a:gd name="connsiteY5" fmla="*/ 362504 h 261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1908" h="2610727">
                <a:moveTo>
                  <a:pt x="896" y="0"/>
                </a:moveTo>
                <a:lnTo>
                  <a:pt x="2651908" y="2209296"/>
                </a:lnTo>
                <a:lnTo>
                  <a:pt x="1951879" y="2610727"/>
                </a:lnTo>
                <a:lnTo>
                  <a:pt x="975940" y="2051075"/>
                </a:lnTo>
                <a:lnTo>
                  <a:pt x="2779" y="1486615"/>
                </a:lnTo>
                <a:cubicBezTo>
                  <a:pt x="1853" y="1111911"/>
                  <a:pt x="926" y="737208"/>
                  <a:pt x="0" y="362504"/>
                </a:cubicBezTo>
                <a:close/>
              </a:path>
            </a:pathLst>
          </a:custGeom>
          <a:solidFill>
            <a:schemeClr val="accent5">
              <a:alpha val="10000"/>
            </a:schemeClr>
          </a:solidFill>
          <a:ln>
            <a:noFill/>
          </a:ln>
          <a:effectLst/>
          <a:extLst>
            <a:ext uri="{FAA26D3D-D897-4be2-8F04-BA451C77F1D7}"/>
          </a:extLst>
        </p:spPr>
        <p:txBody>
          <a:bodyPr wrap="square">
            <a:noAutofit/>
          </a:bodyPr>
          <a:lstStyle/>
          <a:p>
            <a:endParaRPr lang="pt-BR" sz="749"/>
          </a:p>
        </p:txBody>
      </p:sp>
      <p:sp>
        <p:nvSpPr>
          <p:cNvPr id="38" name="Rectangle 34">
            <a:extLst>
              <a:ext uri="{FF2B5EF4-FFF2-40B4-BE49-F238E27FC236}">
                <a16:creationId xmlns:a16="http://schemas.microsoft.com/office/drawing/2014/main" id="{BA94B336-CCF8-6C0C-69ED-8AB0BBDDD06A}"/>
              </a:ext>
            </a:extLst>
          </p:cNvPr>
          <p:cNvSpPr/>
          <p:nvPr/>
        </p:nvSpPr>
        <p:spPr>
          <a:xfrm>
            <a:off x="6991066" y="0"/>
            <a:ext cx="215293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pt-BR" sz="1350" dirty="0">
              <a:solidFill>
                <a:prstClr val="white"/>
              </a:solidFill>
              <a:latin typeface="Montserrat" panose="00000500000000000000" pitchFamily="2" charset="0"/>
            </a:endParaRPr>
          </a:p>
        </p:txBody>
      </p:sp>
      <p:sp>
        <p:nvSpPr>
          <p:cNvPr id="37" name="CaixaDeTexto 36">
            <a:extLst>
              <a:ext uri="{FF2B5EF4-FFF2-40B4-BE49-F238E27FC236}">
                <a16:creationId xmlns:a16="http://schemas.microsoft.com/office/drawing/2014/main" id="{D3B664D1-F145-4120-211C-F88B0192866D}"/>
              </a:ext>
            </a:extLst>
          </p:cNvPr>
          <p:cNvSpPr txBox="1">
            <a:spLocks/>
          </p:cNvSpPr>
          <p:nvPr/>
        </p:nvSpPr>
        <p:spPr bwMode="auto">
          <a:xfrm rot="19211574">
            <a:off x="5406191" y="-1150886"/>
            <a:ext cx="2651908" cy="2610727"/>
          </a:xfrm>
          <a:custGeom>
            <a:avLst/>
            <a:gdLst>
              <a:gd name="connsiteX0" fmla="*/ 896 w 2651908"/>
              <a:gd name="connsiteY0" fmla="*/ 0 h 2610727"/>
              <a:gd name="connsiteX1" fmla="*/ 2651908 w 2651908"/>
              <a:gd name="connsiteY1" fmla="*/ 2209296 h 2610727"/>
              <a:gd name="connsiteX2" fmla="*/ 1951879 w 2651908"/>
              <a:gd name="connsiteY2" fmla="*/ 2610727 h 2610727"/>
              <a:gd name="connsiteX3" fmla="*/ 975940 w 2651908"/>
              <a:gd name="connsiteY3" fmla="*/ 2051075 h 2610727"/>
              <a:gd name="connsiteX4" fmla="*/ 2779 w 2651908"/>
              <a:gd name="connsiteY4" fmla="*/ 1486615 h 2610727"/>
              <a:gd name="connsiteX5" fmla="*/ 0 w 2651908"/>
              <a:gd name="connsiteY5" fmla="*/ 362504 h 261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1908" h="2610727">
                <a:moveTo>
                  <a:pt x="896" y="0"/>
                </a:moveTo>
                <a:lnTo>
                  <a:pt x="2651908" y="2209296"/>
                </a:lnTo>
                <a:lnTo>
                  <a:pt x="1951879" y="2610727"/>
                </a:lnTo>
                <a:lnTo>
                  <a:pt x="975940" y="2051075"/>
                </a:lnTo>
                <a:lnTo>
                  <a:pt x="2779" y="1486615"/>
                </a:lnTo>
                <a:cubicBezTo>
                  <a:pt x="1853" y="1111911"/>
                  <a:pt x="926" y="737208"/>
                  <a:pt x="0" y="362504"/>
                </a:cubicBez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2" name="CaixaDeTexto 1">
            <a:extLst>
              <a:ext uri="{FF2B5EF4-FFF2-40B4-BE49-F238E27FC236}">
                <a16:creationId xmlns:a16="http://schemas.microsoft.com/office/drawing/2014/main" id="{E659DB98-5046-B646-58C8-0A33792F8C86}"/>
              </a:ext>
            </a:extLst>
          </p:cNvPr>
          <p:cNvSpPr txBox="1"/>
          <p:nvPr/>
        </p:nvSpPr>
        <p:spPr>
          <a:xfrm>
            <a:off x="1190626" y="866235"/>
            <a:ext cx="2396379"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dirty="0">
                <a:solidFill>
                  <a:schemeClr val="tx1">
                    <a:lumMod val="90000"/>
                    <a:lumOff val="10000"/>
                  </a:schemeClr>
                </a:solidFill>
                <a:latin typeface="Montserrat" panose="00000500000000000000" pitchFamily="2" charset="0"/>
              </a:rPr>
              <a:t>Contato</a:t>
            </a:r>
          </a:p>
        </p:txBody>
      </p:sp>
      <p:sp>
        <p:nvSpPr>
          <p:cNvPr id="18" name="CaixaDeTexto 17">
            <a:extLst>
              <a:ext uri="{FF2B5EF4-FFF2-40B4-BE49-F238E27FC236}">
                <a16:creationId xmlns:a16="http://schemas.microsoft.com/office/drawing/2014/main" id="{8704D688-A0C3-EA7F-981A-48D0C92CA9D7}"/>
              </a:ext>
            </a:extLst>
          </p:cNvPr>
          <p:cNvSpPr txBox="1"/>
          <p:nvPr/>
        </p:nvSpPr>
        <p:spPr>
          <a:xfrm>
            <a:off x="1664477" y="2033165"/>
            <a:ext cx="2396379" cy="276999"/>
          </a:xfrm>
          <a:prstGeom prst="rect">
            <a:avLst/>
          </a:prstGeom>
          <a:noFill/>
        </p:spPr>
        <p:txBody>
          <a:bodyPr wrap="square" anchor="ctr">
            <a:spAutoFit/>
          </a:bodyPr>
          <a:lstStyle/>
          <a:p>
            <a:r>
              <a:rPr lang="pt-BR" sz="1200" dirty="0">
                <a:solidFill>
                  <a:schemeClr val="tx1">
                    <a:lumMod val="90000"/>
                    <a:lumOff val="10000"/>
                  </a:schemeClr>
                </a:solidFill>
                <a:latin typeface="Montserrat" panose="00000500000000000000" pitchFamily="2" charset="0"/>
                <a:ea typeface="Roboto" panose="02000000000000000000" pitchFamily="2" charset="0"/>
              </a:rPr>
              <a:t>11 9.9999.9999</a:t>
            </a:r>
          </a:p>
        </p:txBody>
      </p:sp>
      <p:sp>
        <p:nvSpPr>
          <p:cNvPr id="19" name="CaixaDeTexto 18">
            <a:extLst>
              <a:ext uri="{FF2B5EF4-FFF2-40B4-BE49-F238E27FC236}">
                <a16:creationId xmlns:a16="http://schemas.microsoft.com/office/drawing/2014/main" id="{D4C92FF2-24C5-F90B-8EA3-DBE0B1B7F38E}"/>
              </a:ext>
            </a:extLst>
          </p:cNvPr>
          <p:cNvSpPr txBox="1"/>
          <p:nvPr/>
        </p:nvSpPr>
        <p:spPr>
          <a:xfrm>
            <a:off x="1664476" y="2524990"/>
            <a:ext cx="2396379" cy="276999"/>
          </a:xfrm>
          <a:prstGeom prst="rect">
            <a:avLst/>
          </a:prstGeom>
          <a:noFill/>
        </p:spPr>
        <p:txBody>
          <a:bodyPr wrap="square" anchor="ctr">
            <a:spAutoFit/>
          </a:bodyPr>
          <a:lstStyle/>
          <a:p>
            <a:r>
              <a:rPr lang="pt-BR" sz="1200" dirty="0">
                <a:solidFill>
                  <a:schemeClr val="tx1">
                    <a:lumMod val="90000"/>
                    <a:lumOff val="10000"/>
                  </a:schemeClr>
                </a:solidFill>
                <a:latin typeface="Montserrat" panose="00000500000000000000" pitchFamily="2" charset="0"/>
                <a:ea typeface="Roboto" panose="02000000000000000000" pitchFamily="2" charset="0"/>
              </a:rPr>
              <a:t>email@email.com.br</a:t>
            </a:r>
          </a:p>
        </p:txBody>
      </p:sp>
      <p:pic>
        <p:nvPicPr>
          <p:cNvPr id="20" name="Gráfico 19">
            <a:hlinkClick r:id="rId2"/>
            <a:extLst>
              <a:ext uri="{FF2B5EF4-FFF2-40B4-BE49-F238E27FC236}">
                <a16:creationId xmlns:a16="http://schemas.microsoft.com/office/drawing/2014/main" id="{CEAF7CC4-9CA6-3DA1-73C3-224B6FC055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9063" y="4000659"/>
            <a:ext cx="276606" cy="276606"/>
          </a:xfrm>
          <a:prstGeom prst="rect">
            <a:avLst/>
          </a:prstGeom>
        </p:spPr>
      </p:pic>
      <p:pic>
        <p:nvPicPr>
          <p:cNvPr id="21" name="Gráfico 20">
            <a:extLst>
              <a:ext uri="{FF2B5EF4-FFF2-40B4-BE49-F238E27FC236}">
                <a16:creationId xmlns:a16="http://schemas.microsoft.com/office/drawing/2014/main" id="{A4EE566E-7440-D75E-E019-48602FEBC3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19063" y="3508834"/>
            <a:ext cx="276606" cy="276606"/>
          </a:xfrm>
          <a:prstGeom prst="rect">
            <a:avLst/>
          </a:prstGeom>
        </p:spPr>
      </p:pic>
      <p:pic>
        <p:nvPicPr>
          <p:cNvPr id="22" name="Gráfico 21">
            <a:extLst>
              <a:ext uri="{FF2B5EF4-FFF2-40B4-BE49-F238E27FC236}">
                <a16:creationId xmlns:a16="http://schemas.microsoft.com/office/drawing/2014/main" id="{982DA560-7F38-CC5E-DED7-1F886CBFAD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9063" y="2033359"/>
            <a:ext cx="276606" cy="276606"/>
          </a:xfrm>
          <a:prstGeom prst="rect">
            <a:avLst/>
          </a:prstGeom>
        </p:spPr>
      </p:pic>
      <p:pic>
        <p:nvPicPr>
          <p:cNvPr id="23" name="Gráfico 22">
            <a:extLst>
              <a:ext uri="{FF2B5EF4-FFF2-40B4-BE49-F238E27FC236}">
                <a16:creationId xmlns:a16="http://schemas.microsoft.com/office/drawing/2014/main" id="{A262186F-A7FA-17E7-F310-753FAD03AB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19063" y="2525184"/>
            <a:ext cx="276606" cy="276606"/>
          </a:xfrm>
          <a:prstGeom prst="rect">
            <a:avLst/>
          </a:prstGeom>
        </p:spPr>
      </p:pic>
      <p:pic>
        <p:nvPicPr>
          <p:cNvPr id="24" name="Gráfico 23">
            <a:extLst>
              <a:ext uri="{FF2B5EF4-FFF2-40B4-BE49-F238E27FC236}">
                <a16:creationId xmlns:a16="http://schemas.microsoft.com/office/drawing/2014/main" id="{B59733AA-DE9D-6513-2A80-BB12FC37DBF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19063" y="3017009"/>
            <a:ext cx="276606" cy="276606"/>
          </a:xfrm>
          <a:prstGeom prst="rect">
            <a:avLst/>
          </a:prstGeom>
        </p:spPr>
      </p:pic>
      <p:sp>
        <p:nvSpPr>
          <p:cNvPr id="25" name="CaixaDeTexto 24">
            <a:extLst>
              <a:ext uri="{FF2B5EF4-FFF2-40B4-BE49-F238E27FC236}">
                <a16:creationId xmlns:a16="http://schemas.microsoft.com/office/drawing/2014/main" id="{68F3D0C3-42D9-8658-9F46-14DA6EDD7C7A}"/>
              </a:ext>
            </a:extLst>
          </p:cNvPr>
          <p:cNvSpPr txBox="1"/>
          <p:nvPr/>
        </p:nvSpPr>
        <p:spPr>
          <a:xfrm>
            <a:off x="1664477" y="3016814"/>
            <a:ext cx="2396379" cy="276999"/>
          </a:xfrm>
          <a:prstGeom prst="rect">
            <a:avLst/>
          </a:prstGeom>
          <a:noFill/>
        </p:spPr>
        <p:txBody>
          <a:bodyPr wrap="square" anchor="ctr">
            <a:spAutoFit/>
          </a:bodyPr>
          <a:lstStyle/>
          <a:p>
            <a:r>
              <a:rPr lang="pt-BR" sz="1200" dirty="0">
                <a:solidFill>
                  <a:schemeClr val="tx1">
                    <a:lumMod val="90000"/>
                    <a:lumOff val="10000"/>
                  </a:schemeClr>
                </a:solidFill>
                <a:latin typeface="Montserrat" panose="00000500000000000000" pitchFamily="2" charset="0"/>
                <a:ea typeface="Roboto" panose="02000000000000000000" pitchFamily="2" charset="0"/>
              </a:rPr>
              <a:t>www.site.com.br</a:t>
            </a:r>
          </a:p>
        </p:txBody>
      </p:sp>
      <p:sp>
        <p:nvSpPr>
          <p:cNvPr id="26" name="CaixaDeTexto 25">
            <a:extLst>
              <a:ext uri="{FF2B5EF4-FFF2-40B4-BE49-F238E27FC236}">
                <a16:creationId xmlns:a16="http://schemas.microsoft.com/office/drawing/2014/main" id="{E4C6C65B-8B8D-B977-4F0D-F6E1D20872F9}"/>
              </a:ext>
            </a:extLst>
          </p:cNvPr>
          <p:cNvSpPr txBox="1"/>
          <p:nvPr/>
        </p:nvSpPr>
        <p:spPr>
          <a:xfrm>
            <a:off x="1664477" y="3508640"/>
            <a:ext cx="2396379" cy="276999"/>
          </a:xfrm>
          <a:prstGeom prst="rect">
            <a:avLst/>
          </a:prstGeom>
          <a:noFill/>
        </p:spPr>
        <p:txBody>
          <a:bodyPr wrap="square" anchor="ctr">
            <a:spAutoFit/>
          </a:bodyPr>
          <a:lstStyle/>
          <a:p>
            <a:r>
              <a:rPr lang="pt-BR" sz="1200" dirty="0">
                <a:solidFill>
                  <a:schemeClr val="tx1">
                    <a:lumMod val="90000"/>
                    <a:lumOff val="10000"/>
                  </a:schemeClr>
                </a:solidFill>
                <a:latin typeface="Montserrat" panose="00000500000000000000" pitchFamily="2" charset="0"/>
                <a:ea typeface="Roboto" panose="02000000000000000000" pitchFamily="2" charset="0"/>
              </a:rPr>
              <a:t>www.behance.net/xxxxx</a:t>
            </a:r>
          </a:p>
        </p:txBody>
      </p:sp>
      <p:sp>
        <p:nvSpPr>
          <p:cNvPr id="27" name="CaixaDeTexto 26">
            <a:extLst>
              <a:ext uri="{FF2B5EF4-FFF2-40B4-BE49-F238E27FC236}">
                <a16:creationId xmlns:a16="http://schemas.microsoft.com/office/drawing/2014/main" id="{A14F395E-53E7-F37B-A13F-3F0486E178FB}"/>
              </a:ext>
            </a:extLst>
          </p:cNvPr>
          <p:cNvSpPr txBox="1"/>
          <p:nvPr/>
        </p:nvSpPr>
        <p:spPr>
          <a:xfrm>
            <a:off x="1664477" y="4000465"/>
            <a:ext cx="2396379" cy="276999"/>
          </a:xfrm>
          <a:prstGeom prst="rect">
            <a:avLst/>
          </a:prstGeom>
          <a:noFill/>
        </p:spPr>
        <p:txBody>
          <a:bodyPr wrap="square" anchor="ctr">
            <a:spAutoFit/>
          </a:bodyPr>
          <a:lstStyle/>
          <a:p>
            <a:r>
              <a:rPr lang="pt-BR" sz="1200" dirty="0">
                <a:solidFill>
                  <a:schemeClr val="tx1">
                    <a:lumMod val="90000"/>
                    <a:lumOff val="10000"/>
                  </a:schemeClr>
                </a:solidFill>
                <a:latin typeface="Montserrat" panose="00000500000000000000" pitchFamily="2" charset="0"/>
                <a:ea typeface="Roboto" panose="02000000000000000000" pitchFamily="2" charset="0"/>
              </a:rPr>
              <a:t>@instagram</a:t>
            </a:r>
          </a:p>
        </p:txBody>
      </p:sp>
      <p:sp>
        <p:nvSpPr>
          <p:cNvPr id="41" name="Forma Livre: Forma 40">
            <a:extLst>
              <a:ext uri="{FF2B5EF4-FFF2-40B4-BE49-F238E27FC236}">
                <a16:creationId xmlns:a16="http://schemas.microsoft.com/office/drawing/2014/main" id="{D3285F31-3317-B2B0-B0FB-7D80DB4373A9}"/>
              </a:ext>
            </a:extLst>
          </p:cNvPr>
          <p:cNvSpPr>
            <a:spLocks/>
          </p:cNvSpPr>
          <p:nvPr/>
        </p:nvSpPr>
        <p:spPr>
          <a:xfrm rot="5400000" flipH="1">
            <a:off x="-2311121" y="2458640"/>
            <a:ext cx="4848463" cy="226221"/>
          </a:xfrm>
          <a:custGeom>
            <a:avLst/>
            <a:gdLst>
              <a:gd name="connsiteX0" fmla="*/ 4848463 w 4848463"/>
              <a:gd name="connsiteY0" fmla="*/ 226221 h 226221"/>
              <a:gd name="connsiteX1" fmla="*/ 4713463 w 4848463"/>
              <a:gd name="connsiteY1" fmla="*/ 0 h 226221"/>
              <a:gd name="connsiteX2" fmla="*/ 134999 w 4848463"/>
              <a:gd name="connsiteY2" fmla="*/ 0 h 226221"/>
              <a:gd name="connsiteX3" fmla="*/ 0 w 4848463"/>
              <a:gd name="connsiteY3" fmla="*/ 226221 h 226221"/>
            </a:gdLst>
            <a:ahLst/>
            <a:cxnLst>
              <a:cxn ang="0">
                <a:pos x="connsiteX0" y="connsiteY0"/>
              </a:cxn>
              <a:cxn ang="0">
                <a:pos x="connsiteX1" y="connsiteY1"/>
              </a:cxn>
              <a:cxn ang="0">
                <a:pos x="connsiteX2" y="connsiteY2"/>
              </a:cxn>
              <a:cxn ang="0">
                <a:pos x="connsiteX3" y="connsiteY3"/>
              </a:cxn>
            </a:cxnLst>
            <a:rect l="l" t="t" r="r" b="b"/>
            <a:pathLst>
              <a:path w="4848463" h="226221">
                <a:moveTo>
                  <a:pt x="4848463" y="226221"/>
                </a:moveTo>
                <a:lnTo>
                  <a:pt x="4713463" y="0"/>
                </a:lnTo>
                <a:lnTo>
                  <a:pt x="134999" y="0"/>
                </a:lnTo>
                <a:lnTo>
                  <a:pt x="0" y="2262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4" name="Espaço Reservado para Imagem 3">
            <a:extLst>
              <a:ext uri="{FF2B5EF4-FFF2-40B4-BE49-F238E27FC236}">
                <a16:creationId xmlns:a16="http://schemas.microsoft.com/office/drawing/2014/main" id="{ABD2858D-67D7-A061-0A60-6FE228321FDE}"/>
              </a:ext>
            </a:extLst>
          </p:cNvPr>
          <p:cNvSpPr>
            <a:spLocks noGrp="1"/>
          </p:cNvSpPr>
          <p:nvPr>
            <p:ph type="pic" sz="quarter" idx="15"/>
          </p:nvPr>
        </p:nvSpPr>
        <p:spPr/>
        <p:txBody>
          <a:bodyPr/>
          <a:lstStyle/>
          <a:p>
            <a:endParaRPr lang="pt-BR"/>
          </a:p>
        </p:txBody>
      </p:sp>
    </p:spTree>
    <p:extLst>
      <p:ext uri="{BB962C8B-B14F-4D97-AF65-F5344CB8AC3E}">
        <p14:creationId xmlns:p14="http://schemas.microsoft.com/office/powerpoint/2010/main" val="39612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rma Livre: Forma 32">
            <a:extLst>
              <a:ext uri="{FF2B5EF4-FFF2-40B4-BE49-F238E27FC236}">
                <a16:creationId xmlns:a16="http://schemas.microsoft.com/office/drawing/2014/main" id="{5F9CC7F6-83D5-76D3-AB2A-AD5361AE7A53}"/>
              </a:ext>
            </a:extLst>
          </p:cNvPr>
          <p:cNvSpPr/>
          <p:nvPr/>
        </p:nvSpPr>
        <p:spPr>
          <a:xfrm rot="5400000">
            <a:off x="5228338" y="1227837"/>
            <a:ext cx="5143501" cy="2687826"/>
          </a:xfrm>
          <a:custGeom>
            <a:avLst/>
            <a:gdLst>
              <a:gd name="connsiteX0" fmla="*/ 0 w 5143501"/>
              <a:gd name="connsiteY0" fmla="*/ 2152935 h 2687826"/>
              <a:gd name="connsiteX1" fmla="*/ 0 w 5143501"/>
              <a:gd name="connsiteY1" fmla="*/ 0 h 2687826"/>
              <a:gd name="connsiteX2" fmla="*/ 5143500 w 5143501"/>
              <a:gd name="connsiteY2" fmla="*/ 0 h 2687826"/>
              <a:gd name="connsiteX3" fmla="*/ 5143500 w 5143501"/>
              <a:gd name="connsiteY3" fmla="*/ 1076220 h 2687826"/>
              <a:gd name="connsiteX4" fmla="*/ 5143501 w 5143501"/>
              <a:gd name="connsiteY4" fmla="*/ 1076222 h 2687826"/>
              <a:gd name="connsiteX5" fmla="*/ 5143501 w 5143501"/>
              <a:gd name="connsiteY5" fmla="*/ 2214408 h 2687826"/>
              <a:gd name="connsiteX6" fmla="*/ 4860983 w 5143501"/>
              <a:gd name="connsiteY6" fmla="*/ 2687826 h 2687826"/>
              <a:gd name="connsiteX7" fmla="*/ 282519 w 5143501"/>
              <a:gd name="connsiteY7" fmla="*/ 2687826 h 2687826"/>
              <a:gd name="connsiteX8" fmla="*/ 1 w 5143501"/>
              <a:gd name="connsiteY8" fmla="*/ 2214406 h 2687826"/>
              <a:gd name="connsiteX9" fmla="*/ 1 w 5143501"/>
              <a:gd name="connsiteY9" fmla="*/ 2152935 h 268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3501" h="2687826">
                <a:moveTo>
                  <a:pt x="0" y="2152935"/>
                </a:moveTo>
                <a:lnTo>
                  <a:pt x="0" y="0"/>
                </a:lnTo>
                <a:lnTo>
                  <a:pt x="5143500" y="0"/>
                </a:lnTo>
                <a:lnTo>
                  <a:pt x="5143500" y="1076220"/>
                </a:lnTo>
                <a:lnTo>
                  <a:pt x="5143501" y="1076222"/>
                </a:lnTo>
                <a:lnTo>
                  <a:pt x="5143501" y="2214408"/>
                </a:lnTo>
                <a:lnTo>
                  <a:pt x="4860983" y="2687826"/>
                </a:lnTo>
                <a:lnTo>
                  <a:pt x="282519" y="2687826"/>
                </a:lnTo>
                <a:lnTo>
                  <a:pt x="1" y="2214406"/>
                </a:lnTo>
                <a:lnTo>
                  <a:pt x="1" y="21529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cxnSp>
        <p:nvCxnSpPr>
          <p:cNvPr id="11" name="Straight Connector 10">
            <a:extLst>
              <a:ext uri="{FF2B5EF4-FFF2-40B4-BE49-F238E27FC236}">
                <a16:creationId xmlns:a16="http://schemas.microsoft.com/office/drawing/2014/main" id="{0A60D77E-C846-DF46-867A-A77A887F069D}"/>
              </a:ext>
            </a:extLst>
          </p:cNvPr>
          <p:cNvCxnSpPr>
            <a:cxnSpLocks/>
          </p:cNvCxnSpPr>
          <p:nvPr/>
        </p:nvCxnSpPr>
        <p:spPr>
          <a:xfrm>
            <a:off x="1097505" y="2272020"/>
            <a:ext cx="0" cy="1811674"/>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8DD7AB-DD63-3147-A7F5-5CF35D8DB37D}"/>
              </a:ext>
            </a:extLst>
          </p:cNvPr>
          <p:cNvSpPr txBox="1"/>
          <p:nvPr/>
        </p:nvSpPr>
        <p:spPr>
          <a:xfrm>
            <a:off x="1326062" y="2086509"/>
            <a:ext cx="2619529"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NOME DA INSTITUIÇÃO</a:t>
            </a:r>
          </a:p>
        </p:txBody>
      </p:sp>
      <p:sp>
        <p:nvSpPr>
          <p:cNvPr id="14" name="TextBox 13">
            <a:extLst>
              <a:ext uri="{FF2B5EF4-FFF2-40B4-BE49-F238E27FC236}">
                <a16:creationId xmlns:a16="http://schemas.microsoft.com/office/drawing/2014/main" id="{9AAA30A3-13D2-C24D-A2E8-FEB47B0CFF85}"/>
              </a:ext>
            </a:extLst>
          </p:cNvPr>
          <p:cNvSpPr txBox="1"/>
          <p:nvPr/>
        </p:nvSpPr>
        <p:spPr>
          <a:xfrm>
            <a:off x="1326062" y="2290354"/>
            <a:ext cx="2619529"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Nome do curso - 2000</a:t>
            </a:r>
          </a:p>
        </p:txBody>
      </p:sp>
      <p:sp>
        <p:nvSpPr>
          <p:cNvPr id="17" name="TextBox 16">
            <a:extLst>
              <a:ext uri="{FF2B5EF4-FFF2-40B4-BE49-F238E27FC236}">
                <a16:creationId xmlns:a16="http://schemas.microsoft.com/office/drawing/2014/main" id="{E07D7EB7-33C2-B749-BC0E-B3363884BB3F}"/>
              </a:ext>
            </a:extLst>
          </p:cNvPr>
          <p:cNvSpPr txBox="1"/>
          <p:nvPr/>
        </p:nvSpPr>
        <p:spPr>
          <a:xfrm>
            <a:off x="1326062" y="2961407"/>
            <a:ext cx="2619529"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NOME DA INSTITUIÇÃO</a:t>
            </a:r>
          </a:p>
        </p:txBody>
      </p:sp>
      <p:sp>
        <p:nvSpPr>
          <p:cNvPr id="18" name="TextBox 17">
            <a:extLst>
              <a:ext uri="{FF2B5EF4-FFF2-40B4-BE49-F238E27FC236}">
                <a16:creationId xmlns:a16="http://schemas.microsoft.com/office/drawing/2014/main" id="{2B85704D-8E83-094B-8F60-73303CE2D558}"/>
              </a:ext>
            </a:extLst>
          </p:cNvPr>
          <p:cNvSpPr txBox="1"/>
          <p:nvPr/>
        </p:nvSpPr>
        <p:spPr>
          <a:xfrm>
            <a:off x="1326062" y="3165253"/>
            <a:ext cx="2619529"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Nome do curso - 2000</a:t>
            </a:r>
          </a:p>
        </p:txBody>
      </p:sp>
      <p:sp>
        <p:nvSpPr>
          <p:cNvPr id="21" name="TextBox 20">
            <a:extLst>
              <a:ext uri="{FF2B5EF4-FFF2-40B4-BE49-F238E27FC236}">
                <a16:creationId xmlns:a16="http://schemas.microsoft.com/office/drawing/2014/main" id="{840F3856-8571-7A42-85A2-5349A1316459}"/>
              </a:ext>
            </a:extLst>
          </p:cNvPr>
          <p:cNvSpPr txBox="1"/>
          <p:nvPr/>
        </p:nvSpPr>
        <p:spPr>
          <a:xfrm>
            <a:off x="1326062" y="3836304"/>
            <a:ext cx="2619529" cy="314510"/>
          </a:xfrm>
          <a:prstGeom prst="rect">
            <a:avLst/>
          </a:prstGeom>
          <a:noFill/>
        </p:spPr>
        <p:txBody>
          <a:bodyPr wrap="square" rtlCol="0">
            <a:spAutoFit/>
          </a:bodyPr>
          <a:lstStyle/>
          <a:p>
            <a:pPr defTabSz="685783">
              <a:lnSpc>
                <a:spcPct val="150000"/>
              </a:lnSpc>
            </a:pPr>
            <a:r>
              <a:rPr lang="pt-BR" sz="1050" b="1" dirty="0">
                <a:solidFill>
                  <a:schemeClr val="accent1"/>
                </a:solidFill>
                <a:latin typeface="Montserrat" panose="00000500000000000000" pitchFamily="2" charset="0"/>
                <a:ea typeface="Roboto Medium" panose="02000000000000000000" pitchFamily="2" charset="0"/>
                <a:cs typeface="Rubik Medium" pitchFamily="2" charset="-79"/>
              </a:rPr>
              <a:t>NOME DA INSTITUIÇÃO</a:t>
            </a:r>
          </a:p>
        </p:txBody>
      </p:sp>
      <p:sp>
        <p:nvSpPr>
          <p:cNvPr id="22" name="TextBox 21">
            <a:extLst>
              <a:ext uri="{FF2B5EF4-FFF2-40B4-BE49-F238E27FC236}">
                <a16:creationId xmlns:a16="http://schemas.microsoft.com/office/drawing/2014/main" id="{71FFD2EF-7F08-F94A-A14D-6C0C88E1DD09}"/>
              </a:ext>
            </a:extLst>
          </p:cNvPr>
          <p:cNvSpPr txBox="1"/>
          <p:nvPr/>
        </p:nvSpPr>
        <p:spPr>
          <a:xfrm>
            <a:off x="1326062" y="4040149"/>
            <a:ext cx="2619529"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Nome do curso - 2000</a:t>
            </a:r>
          </a:p>
        </p:txBody>
      </p:sp>
      <p:sp>
        <p:nvSpPr>
          <p:cNvPr id="25" name="TextBox 24">
            <a:extLst>
              <a:ext uri="{FF2B5EF4-FFF2-40B4-BE49-F238E27FC236}">
                <a16:creationId xmlns:a16="http://schemas.microsoft.com/office/drawing/2014/main" id="{4705C9F0-F55F-174E-84EB-4512749FD92E}"/>
              </a:ext>
            </a:extLst>
          </p:cNvPr>
          <p:cNvSpPr txBox="1"/>
          <p:nvPr/>
        </p:nvSpPr>
        <p:spPr>
          <a:xfrm>
            <a:off x="897334" y="1005802"/>
            <a:ext cx="3010157" cy="646331"/>
          </a:xfrm>
          <a:prstGeom prst="rect">
            <a:avLst/>
          </a:prstGeom>
          <a:noFill/>
        </p:spPr>
        <p:txBody>
          <a:bodyPr wrap="square" rtlCol="0">
            <a:spAutoFit/>
          </a:bodyPr>
          <a:lstStyle/>
          <a:p>
            <a:pPr defTabSz="685783"/>
            <a:r>
              <a:rPr lang="pt-BR" sz="3600" b="1" dirty="0">
                <a:solidFill>
                  <a:schemeClr val="tx1">
                    <a:lumMod val="90000"/>
                    <a:lumOff val="10000"/>
                  </a:schemeClr>
                </a:solidFill>
                <a:latin typeface="Montserrat" panose="00000500000000000000" pitchFamily="2" charset="0"/>
                <a:ea typeface="Roboto" panose="02000000000000000000" pitchFamily="2" charset="0"/>
              </a:rPr>
              <a:t>Educação</a:t>
            </a:r>
          </a:p>
        </p:txBody>
      </p:sp>
      <p:grpSp>
        <p:nvGrpSpPr>
          <p:cNvPr id="6" name="Agrupar 5">
            <a:extLst>
              <a:ext uri="{FF2B5EF4-FFF2-40B4-BE49-F238E27FC236}">
                <a16:creationId xmlns:a16="http://schemas.microsoft.com/office/drawing/2014/main" id="{63E18CC7-54F4-59C0-C52A-863ABAE69E46}"/>
              </a:ext>
            </a:extLst>
          </p:cNvPr>
          <p:cNvGrpSpPr/>
          <p:nvPr/>
        </p:nvGrpSpPr>
        <p:grpSpPr>
          <a:xfrm>
            <a:off x="1021335" y="813433"/>
            <a:ext cx="1134304" cy="230832"/>
            <a:chOff x="992760" y="1013458"/>
            <a:chExt cx="1134304" cy="230832"/>
          </a:xfrm>
        </p:grpSpPr>
        <p:sp>
          <p:nvSpPr>
            <p:cNvPr id="7" name="TextBox 10">
              <a:extLst>
                <a:ext uri="{FF2B5EF4-FFF2-40B4-BE49-F238E27FC236}">
                  <a16:creationId xmlns:a16="http://schemas.microsoft.com/office/drawing/2014/main" id="{533AB04B-BE8F-BEC4-2D0F-95A33D9F0BEF}"/>
                </a:ext>
              </a:extLst>
            </p:cNvPr>
            <p:cNvSpPr txBox="1"/>
            <p:nvPr/>
          </p:nvSpPr>
          <p:spPr>
            <a:xfrm>
              <a:off x="1079982" y="1013458"/>
              <a:ext cx="104708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QUEM SOU EU</a:t>
              </a:r>
            </a:p>
          </p:txBody>
        </p:sp>
        <p:sp>
          <p:nvSpPr>
            <p:cNvPr id="8" name="Hexágono 7">
              <a:extLst>
                <a:ext uri="{FF2B5EF4-FFF2-40B4-BE49-F238E27FC236}">
                  <a16:creationId xmlns:a16="http://schemas.microsoft.com/office/drawing/2014/main" id="{DD2DAE10-0FA8-8A58-44A7-F0F3D98E4F74}"/>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grpSp>
      <p:sp>
        <p:nvSpPr>
          <p:cNvPr id="24" name="Hexágono 23">
            <a:extLst>
              <a:ext uri="{FF2B5EF4-FFF2-40B4-BE49-F238E27FC236}">
                <a16:creationId xmlns:a16="http://schemas.microsoft.com/office/drawing/2014/main" id="{A87CDB09-71B7-022D-B22B-2B7CEB5870F4}"/>
              </a:ext>
            </a:extLst>
          </p:cNvPr>
          <p:cNvSpPr/>
          <p:nvPr/>
        </p:nvSpPr>
        <p:spPr>
          <a:xfrm rot="3600000">
            <a:off x="985898" y="2175808"/>
            <a:ext cx="223213" cy="192424"/>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sp>
        <p:nvSpPr>
          <p:cNvPr id="27" name="Hexágono 26">
            <a:extLst>
              <a:ext uri="{FF2B5EF4-FFF2-40B4-BE49-F238E27FC236}">
                <a16:creationId xmlns:a16="http://schemas.microsoft.com/office/drawing/2014/main" id="{D99385E8-87CC-4590-5454-40AA51FC4210}"/>
              </a:ext>
            </a:extLst>
          </p:cNvPr>
          <p:cNvSpPr/>
          <p:nvPr/>
        </p:nvSpPr>
        <p:spPr>
          <a:xfrm rot="3600000">
            <a:off x="985898" y="3059254"/>
            <a:ext cx="223213" cy="192424"/>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sp>
        <p:nvSpPr>
          <p:cNvPr id="28" name="Hexágono 27">
            <a:extLst>
              <a:ext uri="{FF2B5EF4-FFF2-40B4-BE49-F238E27FC236}">
                <a16:creationId xmlns:a16="http://schemas.microsoft.com/office/drawing/2014/main" id="{A3B23EE1-4EE2-3879-D37A-284D9D71D081}"/>
              </a:ext>
            </a:extLst>
          </p:cNvPr>
          <p:cNvSpPr/>
          <p:nvPr/>
        </p:nvSpPr>
        <p:spPr>
          <a:xfrm rot="3600000">
            <a:off x="985898" y="3929880"/>
            <a:ext cx="223213" cy="192424"/>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sp>
        <p:nvSpPr>
          <p:cNvPr id="3" name="Espaço Reservado para Imagem 2">
            <a:extLst>
              <a:ext uri="{FF2B5EF4-FFF2-40B4-BE49-F238E27FC236}">
                <a16:creationId xmlns:a16="http://schemas.microsoft.com/office/drawing/2014/main" id="{FEDD1CD2-8DEA-07F6-5504-DEBAFCD7EDE1}"/>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312077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aixaDeTexto 33">
            <a:extLst>
              <a:ext uri="{FF2B5EF4-FFF2-40B4-BE49-F238E27FC236}">
                <a16:creationId xmlns:a16="http://schemas.microsoft.com/office/drawing/2014/main" id="{4546C267-DC36-75CC-5FC6-1DC88156557C}"/>
              </a:ext>
            </a:extLst>
          </p:cNvPr>
          <p:cNvSpPr txBox="1">
            <a:spLocks/>
          </p:cNvSpPr>
          <p:nvPr/>
        </p:nvSpPr>
        <p:spPr bwMode="auto">
          <a:xfrm rot="18005274">
            <a:off x="7220793" y="-679467"/>
            <a:ext cx="2237280" cy="3012287"/>
          </a:xfrm>
          <a:custGeom>
            <a:avLst/>
            <a:gdLst>
              <a:gd name="connsiteX0" fmla="*/ 1201396 w 2237280"/>
              <a:gd name="connsiteY0" fmla="*/ 0 h 3012287"/>
              <a:gd name="connsiteX1" fmla="*/ 2237280 w 2237280"/>
              <a:gd name="connsiteY1" fmla="*/ 1787864 h 3012287"/>
              <a:gd name="connsiteX2" fmla="*/ 124011 w 2237280"/>
              <a:gd name="connsiteY2" fmla="*/ 3012287 h 3012287"/>
              <a:gd name="connsiteX3" fmla="*/ 2779 w 2237280"/>
              <a:gd name="connsiteY3" fmla="*/ 2941970 h 3012287"/>
              <a:gd name="connsiteX4" fmla="*/ 0 w 2237280"/>
              <a:gd name="connsiteY4" fmla="*/ 1817858 h 3012287"/>
              <a:gd name="connsiteX5" fmla="*/ 2779 w 2237280"/>
              <a:gd name="connsiteY5" fmla="*/ 693747 h 3012287"/>
              <a:gd name="connsiteX6" fmla="*/ 975940 w 2237280"/>
              <a:gd name="connsiteY6" fmla="*/ 129287 h 301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280" h="3012287">
                <a:moveTo>
                  <a:pt x="1201396" y="0"/>
                </a:moveTo>
                <a:lnTo>
                  <a:pt x="2237280" y="1787864"/>
                </a:lnTo>
                <a:lnTo>
                  <a:pt x="124011" y="3012287"/>
                </a:lnTo>
                <a:lnTo>
                  <a:pt x="2779" y="2941970"/>
                </a:lnTo>
                <a:cubicBezTo>
                  <a:pt x="1853" y="2567266"/>
                  <a:pt x="926" y="2192562"/>
                  <a:pt x="0" y="1817858"/>
                </a:cubicBezTo>
                <a:cubicBezTo>
                  <a:pt x="926" y="1443154"/>
                  <a:pt x="1853" y="1068451"/>
                  <a:pt x="2779" y="693747"/>
                </a:cubicBezTo>
                <a:lnTo>
                  <a:pt x="975940" y="129287"/>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32" name="CaixaDeTexto 31">
            <a:extLst>
              <a:ext uri="{FF2B5EF4-FFF2-40B4-BE49-F238E27FC236}">
                <a16:creationId xmlns:a16="http://schemas.microsoft.com/office/drawing/2014/main" id="{F245EA9E-0165-F96C-2C67-4755A1608883}"/>
              </a:ext>
            </a:extLst>
          </p:cNvPr>
          <p:cNvSpPr txBox="1">
            <a:spLocks/>
          </p:cNvSpPr>
          <p:nvPr/>
        </p:nvSpPr>
        <p:spPr bwMode="auto">
          <a:xfrm rot="19211574">
            <a:off x="5406191" y="-1150886"/>
            <a:ext cx="2651908" cy="2610727"/>
          </a:xfrm>
          <a:custGeom>
            <a:avLst/>
            <a:gdLst>
              <a:gd name="connsiteX0" fmla="*/ 896 w 2651908"/>
              <a:gd name="connsiteY0" fmla="*/ 0 h 2610727"/>
              <a:gd name="connsiteX1" fmla="*/ 2651908 w 2651908"/>
              <a:gd name="connsiteY1" fmla="*/ 2209296 h 2610727"/>
              <a:gd name="connsiteX2" fmla="*/ 1951879 w 2651908"/>
              <a:gd name="connsiteY2" fmla="*/ 2610727 h 2610727"/>
              <a:gd name="connsiteX3" fmla="*/ 975940 w 2651908"/>
              <a:gd name="connsiteY3" fmla="*/ 2051075 h 2610727"/>
              <a:gd name="connsiteX4" fmla="*/ 2779 w 2651908"/>
              <a:gd name="connsiteY4" fmla="*/ 1486615 h 2610727"/>
              <a:gd name="connsiteX5" fmla="*/ 0 w 2651908"/>
              <a:gd name="connsiteY5" fmla="*/ 362504 h 261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1908" h="2610727">
                <a:moveTo>
                  <a:pt x="896" y="0"/>
                </a:moveTo>
                <a:lnTo>
                  <a:pt x="2651908" y="2209296"/>
                </a:lnTo>
                <a:lnTo>
                  <a:pt x="1951879" y="2610727"/>
                </a:lnTo>
                <a:lnTo>
                  <a:pt x="975940" y="2051075"/>
                </a:lnTo>
                <a:lnTo>
                  <a:pt x="2779" y="1486615"/>
                </a:lnTo>
                <a:cubicBezTo>
                  <a:pt x="1853" y="1111911"/>
                  <a:pt x="926" y="737208"/>
                  <a:pt x="0" y="362504"/>
                </a:cubicBez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46" name="TextBox 24">
            <a:extLst>
              <a:ext uri="{FF2B5EF4-FFF2-40B4-BE49-F238E27FC236}">
                <a16:creationId xmlns:a16="http://schemas.microsoft.com/office/drawing/2014/main" id="{AF25C787-D482-D3EC-8329-1DE9F86AB7F9}"/>
              </a:ext>
            </a:extLst>
          </p:cNvPr>
          <p:cNvSpPr txBox="1"/>
          <p:nvPr/>
        </p:nvSpPr>
        <p:spPr>
          <a:xfrm>
            <a:off x="630633" y="843877"/>
            <a:ext cx="4867326" cy="1200329"/>
          </a:xfrm>
          <a:prstGeom prst="rect">
            <a:avLst/>
          </a:prstGeom>
          <a:noFill/>
        </p:spPr>
        <p:txBody>
          <a:bodyPr wrap="square" rtlCol="0">
            <a:spAutoFit/>
          </a:bodyPr>
          <a:lstStyle/>
          <a:p>
            <a:pPr defTabSz="685783"/>
            <a:r>
              <a:rPr lang="pt-BR" sz="3600" b="1" dirty="0">
                <a:solidFill>
                  <a:schemeClr val="tx1">
                    <a:lumMod val="90000"/>
                    <a:lumOff val="10000"/>
                  </a:schemeClr>
                </a:solidFill>
                <a:latin typeface="Montserrat" panose="00000500000000000000" pitchFamily="2" charset="0"/>
                <a:ea typeface="Roboto" panose="02000000000000000000" pitchFamily="2" charset="0"/>
              </a:rPr>
              <a:t>Últimas experiências</a:t>
            </a:r>
          </a:p>
        </p:txBody>
      </p:sp>
      <p:cxnSp>
        <p:nvCxnSpPr>
          <p:cNvPr id="3" name="Straight Connector 14">
            <a:extLst>
              <a:ext uri="{FF2B5EF4-FFF2-40B4-BE49-F238E27FC236}">
                <a16:creationId xmlns:a16="http://schemas.microsoft.com/office/drawing/2014/main" id="{9E2245DB-72BC-3ECD-3D8F-EE64B3317390}"/>
              </a:ext>
            </a:extLst>
          </p:cNvPr>
          <p:cNvCxnSpPr>
            <a:cxnSpLocks/>
          </p:cNvCxnSpPr>
          <p:nvPr/>
        </p:nvCxnSpPr>
        <p:spPr>
          <a:xfrm>
            <a:off x="6972301" y="3454838"/>
            <a:ext cx="1819275" cy="0"/>
          </a:xfrm>
          <a:prstGeom prst="line">
            <a:avLst/>
          </a:prstGeom>
          <a:ln w="50800">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14">
            <a:extLst>
              <a:ext uri="{FF2B5EF4-FFF2-40B4-BE49-F238E27FC236}">
                <a16:creationId xmlns:a16="http://schemas.microsoft.com/office/drawing/2014/main" id="{C1B2CD8A-9F2B-D9A9-8A51-631FAB90FCC8}"/>
              </a:ext>
            </a:extLst>
          </p:cNvPr>
          <p:cNvCxnSpPr>
            <a:cxnSpLocks/>
          </p:cNvCxnSpPr>
          <p:nvPr/>
        </p:nvCxnSpPr>
        <p:spPr>
          <a:xfrm>
            <a:off x="352425" y="3454838"/>
            <a:ext cx="1143000" cy="0"/>
          </a:xfrm>
          <a:prstGeom prst="line">
            <a:avLst/>
          </a:prstGeom>
          <a:ln w="50800">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9" name="Picture 32" descr="Lorem ipsum logo design gradiente colorido | Vetor Premium">
            <a:extLst>
              <a:ext uri="{FF2B5EF4-FFF2-40B4-BE49-F238E27FC236}">
                <a16:creationId xmlns:a16="http://schemas.microsoft.com/office/drawing/2014/main" id="{63B6B031-20DE-42F8-78AA-46D006E7EC9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10687" t="10687" r="10687" b="10687"/>
          <a:stretch/>
        </p:blipFill>
        <p:spPr bwMode="auto">
          <a:xfrm>
            <a:off x="3873572" y="2324968"/>
            <a:ext cx="1059015" cy="106493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descr="Bird Company Logo PNG Vector (EPS) Free Download">
            <a:extLst>
              <a:ext uri="{FF2B5EF4-FFF2-40B4-BE49-F238E27FC236}">
                <a16:creationId xmlns:a16="http://schemas.microsoft.com/office/drawing/2014/main" id="{9053B18B-BFAF-5B5B-0B0C-A23147E52909}"/>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546760" y="2481200"/>
            <a:ext cx="734913" cy="7524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8" descr="Basic Logo Design - TACKL">
            <a:extLst>
              <a:ext uri="{FF2B5EF4-FFF2-40B4-BE49-F238E27FC236}">
                <a16:creationId xmlns:a16="http://schemas.microsoft.com/office/drawing/2014/main" id="{D66BA196-9C98-3280-1B28-A87BE3F454C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391582" y="2297747"/>
            <a:ext cx="1119375" cy="111937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77A65EE-E891-7F4B-ADD5-7CF0D8D7386A}"/>
              </a:ext>
            </a:extLst>
          </p:cNvPr>
          <p:cNvCxnSpPr>
            <a:cxnSpLocks/>
          </p:cNvCxnSpPr>
          <p:nvPr/>
        </p:nvCxnSpPr>
        <p:spPr>
          <a:xfrm>
            <a:off x="1498768" y="3454838"/>
            <a:ext cx="5416382" cy="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43767F-F000-DF44-BA66-8A05F4B62A26}"/>
              </a:ext>
            </a:extLst>
          </p:cNvPr>
          <p:cNvSpPr txBox="1"/>
          <p:nvPr/>
        </p:nvSpPr>
        <p:spPr>
          <a:xfrm>
            <a:off x="1391138" y="3618496"/>
            <a:ext cx="1753473" cy="314510"/>
          </a:xfrm>
          <a:prstGeom prst="rect">
            <a:avLst/>
          </a:prstGeom>
          <a:noFill/>
        </p:spPr>
        <p:txBody>
          <a:bodyPr wrap="square" rtlCol="0">
            <a:spAutoFit/>
          </a:bodyPr>
          <a:lstStyle/>
          <a:p>
            <a:pPr defTabSz="685783">
              <a:lnSpc>
                <a:spcPct val="150000"/>
              </a:lnSpc>
            </a:pPr>
            <a:r>
              <a:rPr lang="pt-BR" sz="105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Nome do cargo</a:t>
            </a:r>
          </a:p>
        </p:txBody>
      </p:sp>
      <p:sp>
        <p:nvSpPr>
          <p:cNvPr id="17" name="TextBox 16">
            <a:extLst>
              <a:ext uri="{FF2B5EF4-FFF2-40B4-BE49-F238E27FC236}">
                <a16:creationId xmlns:a16="http://schemas.microsoft.com/office/drawing/2014/main" id="{5ADAFC57-9462-044A-B8E8-447EC06DB0BC}"/>
              </a:ext>
            </a:extLst>
          </p:cNvPr>
          <p:cNvSpPr txBox="1"/>
          <p:nvPr/>
        </p:nvSpPr>
        <p:spPr>
          <a:xfrm>
            <a:off x="1391139" y="3940659"/>
            <a:ext cx="1594508"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nome da empresa</a:t>
            </a:r>
          </a:p>
        </p:txBody>
      </p:sp>
      <p:sp>
        <p:nvSpPr>
          <p:cNvPr id="25" name="TextBox 24">
            <a:extLst>
              <a:ext uri="{FF2B5EF4-FFF2-40B4-BE49-F238E27FC236}">
                <a16:creationId xmlns:a16="http://schemas.microsoft.com/office/drawing/2014/main" id="{873549FD-28BD-4343-85F3-0AD907376DF8}"/>
              </a:ext>
            </a:extLst>
          </p:cNvPr>
          <p:cNvSpPr txBox="1"/>
          <p:nvPr/>
        </p:nvSpPr>
        <p:spPr>
          <a:xfrm>
            <a:off x="1391139" y="4155843"/>
            <a:ext cx="1594508"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2016 -2018</a:t>
            </a:r>
          </a:p>
        </p:txBody>
      </p:sp>
      <p:sp>
        <p:nvSpPr>
          <p:cNvPr id="52" name="TextBox 15">
            <a:extLst>
              <a:ext uri="{FF2B5EF4-FFF2-40B4-BE49-F238E27FC236}">
                <a16:creationId xmlns:a16="http://schemas.microsoft.com/office/drawing/2014/main" id="{43042904-267D-D3CA-90F0-532B3ACF6949}"/>
              </a:ext>
            </a:extLst>
          </p:cNvPr>
          <p:cNvSpPr txBox="1"/>
          <p:nvPr/>
        </p:nvSpPr>
        <p:spPr>
          <a:xfrm>
            <a:off x="3905738" y="3618496"/>
            <a:ext cx="1753473" cy="314510"/>
          </a:xfrm>
          <a:prstGeom prst="rect">
            <a:avLst/>
          </a:prstGeom>
          <a:noFill/>
        </p:spPr>
        <p:txBody>
          <a:bodyPr wrap="square" rtlCol="0">
            <a:spAutoFit/>
          </a:bodyPr>
          <a:lstStyle/>
          <a:p>
            <a:pPr defTabSz="685783">
              <a:lnSpc>
                <a:spcPct val="150000"/>
              </a:lnSpc>
            </a:pPr>
            <a:r>
              <a:rPr lang="pt-BR" sz="105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Nome do cargo</a:t>
            </a:r>
          </a:p>
        </p:txBody>
      </p:sp>
      <p:sp>
        <p:nvSpPr>
          <p:cNvPr id="53" name="TextBox 16">
            <a:extLst>
              <a:ext uri="{FF2B5EF4-FFF2-40B4-BE49-F238E27FC236}">
                <a16:creationId xmlns:a16="http://schemas.microsoft.com/office/drawing/2014/main" id="{C876419B-4D53-5EC8-5CB8-51484108A9C5}"/>
              </a:ext>
            </a:extLst>
          </p:cNvPr>
          <p:cNvSpPr txBox="1"/>
          <p:nvPr/>
        </p:nvSpPr>
        <p:spPr>
          <a:xfrm>
            <a:off x="3905739" y="3940659"/>
            <a:ext cx="1594508"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nome da empresa</a:t>
            </a:r>
          </a:p>
        </p:txBody>
      </p:sp>
      <p:sp>
        <p:nvSpPr>
          <p:cNvPr id="54" name="TextBox 24">
            <a:extLst>
              <a:ext uri="{FF2B5EF4-FFF2-40B4-BE49-F238E27FC236}">
                <a16:creationId xmlns:a16="http://schemas.microsoft.com/office/drawing/2014/main" id="{4995C4B5-F3E4-595C-4053-27C1286E32A8}"/>
              </a:ext>
            </a:extLst>
          </p:cNvPr>
          <p:cNvSpPr txBox="1"/>
          <p:nvPr/>
        </p:nvSpPr>
        <p:spPr>
          <a:xfrm>
            <a:off x="3905739" y="4155843"/>
            <a:ext cx="1594508"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2016 -2018</a:t>
            </a:r>
          </a:p>
        </p:txBody>
      </p:sp>
      <p:sp>
        <p:nvSpPr>
          <p:cNvPr id="55" name="TextBox 15">
            <a:extLst>
              <a:ext uri="{FF2B5EF4-FFF2-40B4-BE49-F238E27FC236}">
                <a16:creationId xmlns:a16="http://schemas.microsoft.com/office/drawing/2014/main" id="{57F27EA8-567B-E085-68B3-D333E117DF24}"/>
              </a:ext>
            </a:extLst>
          </p:cNvPr>
          <p:cNvSpPr txBox="1"/>
          <p:nvPr/>
        </p:nvSpPr>
        <p:spPr>
          <a:xfrm>
            <a:off x="6429863" y="3618496"/>
            <a:ext cx="1753473" cy="314510"/>
          </a:xfrm>
          <a:prstGeom prst="rect">
            <a:avLst/>
          </a:prstGeom>
          <a:noFill/>
        </p:spPr>
        <p:txBody>
          <a:bodyPr wrap="square" rtlCol="0">
            <a:spAutoFit/>
          </a:bodyPr>
          <a:lstStyle/>
          <a:p>
            <a:pPr defTabSz="685783">
              <a:lnSpc>
                <a:spcPct val="150000"/>
              </a:lnSpc>
            </a:pPr>
            <a:r>
              <a:rPr lang="pt-BR" sz="105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Nome do cargo</a:t>
            </a:r>
          </a:p>
        </p:txBody>
      </p:sp>
      <p:sp>
        <p:nvSpPr>
          <p:cNvPr id="56" name="TextBox 16">
            <a:extLst>
              <a:ext uri="{FF2B5EF4-FFF2-40B4-BE49-F238E27FC236}">
                <a16:creationId xmlns:a16="http://schemas.microsoft.com/office/drawing/2014/main" id="{B72AB986-92B5-002C-C3BE-FE75CA9379B9}"/>
              </a:ext>
            </a:extLst>
          </p:cNvPr>
          <p:cNvSpPr txBox="1"/>
          <p:nvPr/>
        </p:nvSpPr>
        <p:spPr>
          <a:xfrm>
            <a:off x="6429864" y="3940659"/>
            <a:ext cx="1594508"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nome da empresa</a:t>
            </a:r>
          </a:p>
        </p:txBody>
      </p:sp>
      <p:sp>
        <p:nvSpPr>
          <p:cNvPr id="57" name="TextBox 24">
            <a:extLst>
              <a:ext uri="{FF2B5EF4-FFF2-40B4-BE49-F238E27FC236}">
                <a16:creationId xmlns:a16="http://schemas.microsoft.com/office/drawing/2014/main" id="{FAC61DA0-1119-C7AE-B3C9-AC5370AAE978}"/>
              </a:ext>
            </a:extLst>
          </p:cNvPr>
          <p:cNvSpPr txBox="1"/>
          <p:nvPr/>
        </p:nvSpPr>
        <p:spPr>
          <a:xfrm>
            <a:off x="6429864" y="4155843"/>
            <a:ext cx="1594508" cy="282770"/>
          </a:xfrm>
          <a:prstGeom prst="rect">
            <a:avLst/>
          </a:prstGeom>
          <a:noFill/>
        </p:spPr>
        <p:txBody>
          <a:bodyPr wrap="square" rtlCol="0">
            <a:spAutoFit/>
          </a:bodyPr>
          <a:lstStyle/>
          <a:p>
            <a:pPr defTabSz="685783">
              <a:lnSpc>
                <a:spcPct val="150000"/>
              </a:lnSpc>
            </a:pPr>
            <a:r>
              <a:rPr lang="pt-BR" sz="900" dirty="0">
                <a:solidFill>
                  <a:schemeClr val="tx1">
                    <a:lumMod val="90000"/>
                    <a:lumOff val="10000"/>
                  </a:schemeClr>
                </a:solidFill>
                <a:latin typeface="Montserrat" panose="00000500000000000000" pitchFamily="2" charset="0"/>
                <a:ea typeface="Roboto" panose="02000000000000000000" pitchFamily="2" charset="0"/>
                <a:cs typeface="Rubik" pitchFamily="2" charset="-79"/>
              </a:rPr>
              <a:t>2016 -2018</a:t>
            </a:r>
          </a:p>
        </p:txBody>
      </p:sp>
      <p:grpSp>
        <p:nvGrpSpPr>
          <p:cNvPr id="6" name="Agrupar 5">
            <a:extLst>
              <a:ext uri="{FF2B5EF4-FFF2-40B4-BE49-F238E27FC236}">
                <a16:creationId xmlns:a16="http://schemas.microsoft.com/office/drawing/2014/main" id="{D200D83F-EFDE-4B45-DCE2-B2C22524CB4D}"/>
              </a:ext>
            </a:extLst>
          </p:cNvPr>
          <p:cNvGrpSpPr/>
          <p:nvPr/>
        </p:nvGrpSpPr>
        <p:grpSpPr>
          <a:xfrm>
            <a:off x="735585" y="594358"/>
            <a:ext cx="1134304" cy="230832"/>
            <a:chOff x="992760" y="1013458"/>
            <a:chExt cx="1134304" cy="230832"/>
          </a:xfrm>
        </p:grpSpPr>
        <p:sp>
          <p:nvSpPr>
            <p:cNvPr id="7" name="TextBox 10">
              <a:extLst>
                <a:ext uri="{FF2B5EF4-FFF2-40B4-BE49-F238E27FC236}">
                  <a16:creationId xmlns:a16="http://schemas.microsoft.com/office/drawing/2014/main" id="{C2F21280-DAB4-26A5-5286-CF971E07FF7E}"/>
                </a:ext>
              </a:extLst>
            </p:cNvPr>
            <p:cNvSpPr txBox="1"/>
            <p:nvPr/>
          </p:nvSpPr>
          <p:spPr>
            <a:xfrm>
              <a:off x="1079982" y="1013458"/>
              <a:ext cx="104708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QUEM SOU EU</a:t>
              </a:r>
            </a:p>
          </p:txBody>
        </p:sp>
        <p:sp>
          <p:nvSpPr>
            <p:cNvPr id="8" name="Hexágono 7">
              <a:extLst>
                <a:ext uri="{FF2B5EF4-FFF2-40B4-BE49-F238E27FC236}">
                  <a16:creationId xmlns:a16="http://schemas.microsoft.com/office/drawing/2014/main" id="{274727AC-B59F-0020-3B08-F34F52B9E3BE}"/>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grpSp>
      <p:sp>
        <p:nvSpPr>
          <p:cNvPr id="11" name="Hexágono 10">
            <a:extLst>
              <a:ext uri="{FF2B5EF4-FFF2-40B4-BE49-F238E27FC236}">
                <a16:creationId xmlns:a16="http://schemas.microsoft.com/office/drawing/2014/main" id="{18D0FB33-F6A2-3685-0557-86374F819C20}"/>
              </a:ext>
            </a:extLst>
          </p:cNvPr>
          <p:cNvSpPr/>
          <p:nvPr/>
        </p:nvSpPr>
        <p:spPr>
          <a:xfrm rot="5400000">
            <a:off x="1765356" y="3354617"/>
            <a:ext cx="223213" cy="192424"/>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12" name="Hexágono 11">
            <a:extLst>
              <a:ext uri="{FF2B5EF4-FFF2-40B4-BE49-F238E27FC236}">
                <a16:creationId xmlns:a16="http://schemas.microsoft.com/office/drawing/2014/main" id="{71FF6D20-8BEF-AA03-3ACE-51FF1617E476}"/>
              </a:ext>
            </a:extLst>
          </p:cNvPr>
          <p:cNvSpPr/>
          <p:nvPr/>
        </p:nvSpPr>
        <p:spPr>
          <a:xfrm rot="5400000">
            <a:off x="4323030" y="3354618"/>
            <a:ext cx="223213" cy="192424"/>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
        <p:nvSpPr>
          <p:cNvPr id="13" name="Hexágono 12">
            <a:extLst>
              <a:ext uri="{FF2B5EF4-FFF2-40B4-BE49-F238E27FC236}">
                <a16:creationId xmlns:a16="http://schemas.microsoft.com/office/drawing/2014/main" id="{1EA65C6A-6F29-0C01-E780-B90D4621FF3C}"/>
              </a:ext>
            </a:extLst>
          </p:cNvPr>
          <p:cNvSpPr/>
          <p:nvPr/>
        </p:nvSpPr>
        <p:spPr>
          <a:xfrm rot="5400000">
            <a:off x="6880704" y="3354619"/>
            <a:ext cx="223213" cy="192424"/>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lumMod val="90000"/>
                  <a:lumOff val="10000"/>
                </a:schemeClr>
              </a:solidFill>
              <a:latin typeface="Montserrat" panose="00000500000000000000" pitchFamily="2" charset="0"/>
              <a:ea typeface="Roboto" panose="02000000000000000000" pitchFamily="2" charset="0"/>
            </a:endParaRPr>
          </a:p>
        </p:txBody>
      </p:sp>
    </p:spTree>
    <p:extLst>
      <p:ext uri="{BB962C8B-B14F-4D97-AF65-F5344CB8AC3E}">
        <p14:creationId xmlns:p14="http://schemas.microsoft.com/office/powerpoint/2010/main" val="60223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4">
            <a:extLst>
              <a:ext uri="{FF2B5EF4-FFF2-40B4-BE49-F238E27FC236}">
                <a16:creationId xmlns:a16="http://schemas.microsoft.com/office/drawing/2014/main" id="{470219B7-F3C0-7548-EE72-B785DC66C794}"/>
              </a:ext>
            </a:extLst>
          </p:cNvPr>
          <p:cNvSpPr/>
          <p:nvPr/>
        </p:nvSpPr>
        <p:spPr>
          <a:xfrm>
            <a:off x="6991066" y="0"/>
            <a:ext cx="215293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pt-BR" sz="1350" dirty="0">
              <a:solidFill>
                <a:prstClr val="white"/>
              </a:solidFill>
              <a:latin typeface="Montserrat" panose="00000500000000000000" pitchFamily="2" charset="0"/>
            </a:endParaRPr>
          </a:p>
        </p:txBody>
      </p:sp>
      <p:sp>
        <p:nvSpPr>
          <p:cNvPr id="15" name="TextBox 14">
            <a:extLst>
              <a:ext uri="{FF2B5EF4-FFF2-40B4-BE49-F238E27FC236}">
                <a16:creationId xmlns:a16="http://schemas.microsoft.com/office/drawing/2014/main" id="{1A3F42EC-6C23-6B4B-AD9E-3A72BF02A1BE}"/>
              </a:ext>
            </a:extLst>
          </p:cNvPr>
          <p:cNvSpPr txBox="1"/>
          <p:nvPr/>
        </p:nvSpPr>
        <p:spPr>
          <a:xfrm>
            <a:off x="787285" y="2627526"/>
            <a:ext cx="1594508" cy="325089"/>
          </a:xfrm>
          <a:prstGeom prst="rect">
            <a:avLst/>
          </a:prstGeom>
          <a:noFill/>
        </p:spPr>
        <p:txBody>
          <a:bodyPr wrap="square" rtlCol="0">
            <a:spAutoFit/>
          </a:bodyPr>
          <a:lstStyle/>
          <a:p>
            <a:pP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Habilidade</a:t>
            </a:r>
          </a:p>
        </p:txBody>
      </p:sp>
      <p:sp>
        <p:nvSpPr>
          <p:cNvPr id="16" name="TextBox 15">
            <a:extLst>
              <a:ext uri="{FF2B5EF4-FFF2-40B4-BE49-F238E27FC236}">
                <a16:creationId xmlns:a16="http://schemas.microsoft.com/office/drawing/2014/main" id="{EDE7AFAA-6A8B-044B-9371-4636E2618677}"/>
              </a:ext>
            </a:extLst>
          </p:cNvPr>
          <p:cNvSpPr txBox="1"/>
          <p:nvPr/>
        </p:nvSpPr>
        <p:spPr>
          <a:xfrm>
            <a:off x="2050492" y="2627526"/>
            <a:ext cx="1594508" cy="325089"/>
          </a:xfrm>
          <a:prstGeom prst="rect">
            <a:avLst/>
          </a:prstGeom>
          <a:noFill/>
        </p:spPr>
        <p:txBody>
          <a:bodyPr wrap="square" rtlCol="0">
            <a:spAutoFit/>
          </a:bodyPr>
          <a:lstStyle/>
          <a:p>
            <a:pPr algn="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85%</a:t>
            </a:r>
          </a:p>
        </p:txBody>
      </p:sp>
      <p:cxnSp>
        <p:nvCxnSpPr>
          <p:cNvPr id="18" name="Straight Connector 17">
            <a:extLst>
              <a:ext uri="{FF2B5EF4-FFF2-40B4-BE49-F238E27FC236}">
                <a16:creationId xmlns:a16="http://schemas.microsoft.com/office/drawing/2014/main" id="{5BD15D66-C969-AA4A-B4A0-E430700E8299}"/>
              </a:ext>
            </a:extLst>
          </p:cNvPr>
          <p:cNvCxnSpPr>
            <a:cxnSpLocks/>
          </p:cNvCxnSpPr>
          <p:nvPr/>
        </p:nvCxnSpPr>
        <p:spPr>
          <a:xfrm>
            <a:off x="865529" y="3045057"/>
            <a:ext cx="2769946" cy="0"/>
          </a:xfrm>
          <a:prstGeom prst="line">
            <a:avLst/>
          </a:prstGeom>
          <a:ln w="76200" cap="rnd">
            <a:solidFill>
              <a:schemeClr val="accent1">
                <a:lumMod val="20000"/>
                <a:lumOff val="80000"/>
              </a:schemeClr>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03EEFA-F5B1-EA44-87AE-1A206D903FDB}"/>
              </a:ext>
            </a:extLst>
          </p:cNvPr>
          <p:cNvCxnSpPr>
            <a:cxnSpLocks/>
          </p:cNvCxnSpPr>
          <p:nvPr/>
        </p:nvCxnSpPr>
        <p:spPr>
          <a:xfrm>
            <a:off x="865529" y="3045057"/>
            <a:ext cx="2198447"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9ED8C3-7161-C244-A61A-12843F6776C7}"/>
              </a:ext>
            </a:extLst>
          </p:cNvPr>
          <p:cNvSpPr txBox="1"/>
          <p:nvPr/>
        </p:nvSpPr>
        <p:spPr>
          <a:xfrm>
            <a:off x="787285" y="3287717"/>
            <a:ext cx="1594508" cy="325089"/>
          </a:xfrm>
          <a:prstGeom prst="rect">
            <a:avLst/>
          </a:prstGeom>
          <a:noFill/>
        </p:spPr>
        <p:txBody>
          <a:bodyPr wrap="square" rtlCol="0">
            <a:spAutoFit/>
          </a:bodyPr>
          <a:lstStyle/>
          <a:p>
            <a:pP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Habilidade</a:t>
            </a:r>
          </a:p>
        </p:txBody>
      </p:sp>
      <p:sp>
        <p:nvSpPr>
          <p:cNvPr id="22" name="TextBox 21">
            <a:extLst>
              <a:ext uri="{FF2B5EF4-FFF2-40B4-BE49-F238E27FC236}">
                <a16:creationId xmlns:a16="http://schemas.microsoft.com/office/drawing/2014/main" id="{AF8EF030-422B-094D-8E04-7477F6F10FE3}"/>
              </a:ext>
            </a:extLst>
          </p:cNvPr>
          <p:cNvSpPr txBox="1"/>
          <p:nvPr/>
        </p:nvSpPr>
        <p:spPr>
          <a:xfrm>
            <a:off x="2050492" y="3287717"/>
            <a:ext cx="1594508" cy="325089"/>
          </a:xfrm>
          <a:prstGeom prst="rect">
            <a:avLst/>
          </a:prstGeom>
          <a:noFill/>
        </p:spPr>
        <p:txBody>
          <a:bodyPr wrap="square" rtlCol="0">
            <a:spAutoFit/>
          </a:bodyPr>
          <a:lstStyle/>
          <a:p>
            <a:pPr algn="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90%</a:t>
            </a:r>
          </a:p>
        </p:txBody>
      </p:sp>
      <p:cxnSp>
        <p:nvCxnSpPr>
          <p:cNvPr id="24" name="Straight Connector 23">
            <a:extLst>
              <a:ext uri="{FF2B5EF4-FFF2-40B4-BE49-F238E27FC236}">
                <a16:creationId xmlns:a16="http://schemas.microsoft.com/office/drawing/2014/main" id="{89ABC9EB-70CF-B744-9D0D-20B67533C3FE}"/>
              </a:ext>
            </a:extLst>
          </p:cNvPr>
          <p:cNvCxnSpPr>
            <a:cxnSpLocks/>
          </p:cNvCxnSpPr>
          <p:nvPr/>
        </p:nvCxnSpPr>
        <p:spPr>
          <a:xfrm>
            <a:off x="865529" y="3705248"/>
            <a:ext cx="2769946" cy="0"/>
          </a:xfrm>
          <a:prstGeom prst="line">
            <a:avLst/>
          </a:prstGeom>
          <a:ln w="76200" cap="rnd">
            <a:solidFill>
              <a:schemeClr val="accent1">
                <a:lumMod val="20000"/>
                <a:lumOff val="80000"/>
              </a:schemeClr>
            </a:solidFill>
            <a:beve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E1ED76-8385-8C48-A100-4363F614C471}"/>
              </a:ext>
            </a:extLst>
          </p:cNvPr>
          <p:cNvCxnSpPr>
            <a:cxnSpLocks/>
          </p:cNvCxnSpPr>
          <p:nvPr/>
        </p:nvCxnSpPr>
        <p:spPr>
          <a:xfrm>
            <a:off x="865529" y="3705248"/>
            <a:ext cx="2407997"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E6E30A7-971E-534C-A170-BAA09C8759EE}"/>
              </a:ext>
            </a:extLst>
          </p:cNvPr>
          <p:cNvSpPr txBox="1"/>
          <p:nvPr/>
        </p:nvSpPr>
        <p:spPr>
          <a:xfrm>
            <a:off x="787285" y="3947907"/>
            <a:ext cx="1594508" cy="325089"/>
          </a:xfrm>
          <a:prstGeom prst="rect">
            <a:avLst/>
          </a:prstGeom>
          <a:noFill/>
        </p:spPr>
        <p:txBody>
          <a:bodyPr wrap="square" rtlCol="0">
            <a:spAutoFit/>
          </a:bodyPr>
          <a:lstStyle/>
          <a:p>
            <a:pP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Habilidade</a:t>
            </a:r>
          </a:p>
        </p:txBody>
      </p:sp>
      <p:sp>
        <p:nvSpPr>
          <p:cNvPr id="28" name="TextBox 27">
            <a:extLst>
              <a:ext uri="{FF2B5EF4-FFF2-40B4-BE49-F238E27FC236}">
                <a16:creationId xmlns:a16="http://schemas.microsoft.com/office/drawing/2014/main" id="{D9B686BA-D10E-3545-BCEE-A87AB62184EA}"/>
              </a:ext>
            </a:extLst>
          </p:cNvPr>
          <p:cNvSpPr txBox="1"/>
          <p:nvPr/>
        </p:nvSpPr>
        <p:spPr>
          <a:xfrm>
            <a:off x="2050492" y="3947907"/>
            <a:ext cx="1594508" cy="325089"/>
          </a:xfrm>
          <a:prstGeom prst="rect">
            <a:avLst/>
          </a:prstGeom>
          <a:noFill/>
        </p:spPr>
        <p:txBody>
          <a:bodyPr wrap="square" rtlCol="0">
            <a:spAutoFit/>
          </a:bodyPr>
          <a:lstStyle/>
          <a:p>
            <a:pPr algn="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80%</a:t>
            </a:r>
          </a:p>
        </p:txBody>
      </p:sp>
      <p:cxnSp>
        <p:nvCxnSpPr>
          <p:cNvPr id="30" name="Straight Connector 29">
            <a:extLst>
              <a:ext uri="{FF2B5EF4-FFF2-40B4-BE49-F238E27FC236}">
                <a16:creationId xmlns:a16="http://schemas.microsoft.com/office/drawing/2014/main" id="{F9D1E55A-99D6-7740-B931-99632517639A}"/>
              </a:ext>
            </a:extLst>
          </p:cNvPr>
          <p:cNvCxnSpPr>
            <a:cxnSpLocks/>
          </p:cNvCxnSpPr>
          <p:nvPr/>
        </p:nvCxnSpPr>
        <p:spPr>
          <a:xfrm>
            <a:off x="865529" y="4365438"/>
            <a:ext cx="2769946" cy="0"/>
          </a:xfrm>
          <a:prstGeom prst="line">
            <a:avLst/>
          </a:prstGeom>
          <a:ln w="76200" cap="rnd">
            <a:solidFill>
              <a:schemeClr val="accent1">
                <a:lumMod val="20000"/>
                <a:lumOff val="80000"/>
              </a:schemeClr>
            </a:solidFill>
            <a:beve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C1F33E-C241-474F-BB43-B861FD5BD014}"/>
              </a:ext>
            </a:extLst>
          </p:cNvPr>
          <p:cNvCxnSpPr>
            <a:cxnSpLocks/>
          </p:cNvCxnSpPr>
          <p:nvPr/>
        </p:nvCxnSpPr>
        <p:spPr>
          <a:xfrm>
            <a:off x="865529" y="4365438"/>
            <a:ext cx="1982218"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40" name="TextBox 24">
            <a:extLst>
              <a:ext uri="{FF2B5EF4-FFF2-40B4-BE49-F238E27FC236}">
                <a16:creationId xmlns:a16="http://schemas.microsoft.com/office/drawing/2014/main" id="{6D7A72D0-9D07-E58F-6483-A626E45C7458}"/>
              </a:ext>
            </a:extLst>
          </p:cNvPr>
          <p:cNvSpPr txBox="1"/>
          <p:nvPr/>
        </p:nvSpPr>
        <p:spPr>
          <a:xfrm>
            <a:off x="725884" y="929602"/>
            <a:ext cx="3617516" cy="646331"/>
          </a:xfrm>
          <a:prstGeom prst="rect">
            <a:avLst/>
          </a:prstGeom>
          <a:noFill/>
        </p:spPr>
        <p:txBody>
          <a:bodyPr wrap="square" rtlCol="0">
            <a:spAutoFit/>
          </a:bodyPr>
          <a:lstStyle/>
          <a:p>
            <a:pPr defTabSz="685783"/>
            <a:r>
              <a:rPr lang="pt-BR" sz="3600" b="1" dirty="0">
                <a:solidFill>
                  <a:schemeClr val="tx1">
                    <a:lumMod val="90000"/>
                    <a:lumOff val="10000"/>
                  </a:schemeClr>
                </a:solidFill>
                <a:latin typeface="Montserrat" panose="00000500000000000000" pitchFamily="2" charset="0"/>
                <a:ea typeface="Roboto" panose="02000000000000000000" pitchFamily="2" charset="0"/>
              </a:rPr>
              <a:t>Habilidades</a:t>
            </a:r>
          </a:p>
        </p:txBody>
      </p:sp>
      <p:sp>
        <p:nvSpPr>
          <p:cNvPr id="8" name="TextBox 14">
            <a:extLst>
              <a:ext uri="{FF2B5EF4-FFF2-40B4-BE49-F238E27FC236}">
                <a16:creationId xmlns:a16="http://schemas.microsoft.com/office/drawing/2014/main" id="{B458E734-6C08-4522-A2EB-3E93F2B96B58}"/>
              </a:ext>
            </a:extLst>
          </p:cNvPr>
          <p:cNvSpPr txBox="1"/>
          <p:nvPr/>
        </p:nvSpPr>
        <p:spPr>
          <a:xfrm>
            <a:off x="787285" y="1967335"/>
            <a:ext cx="1594508" cy="325089"/>
          </a:xfrm>
          <a:prstGeom prst="rect">
            <a:avLst/>
          </a:prstGeom>
          <a:noFill/>
        </p:spPr>
        <p:txBody>
          <a:bodyPr wrap="square" rtlCol="0">
            <a:spAutoFit/>
          </a:bodyPr>
          <a:lstStyle/>
          <a:p>
            <a:pP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Habilidade</a:t>
            </a:r>
          </a:p>
        </p:txBody>
      </p:sp>
      <p:sp>
        <p:nvSpPr>
          <p:cNvPr id="9" name="TextBox 15">
            <a:extLst>
              <a:ext uri="{FF2B5EF4-FFF2-40B4-BE49-F238E27FC236}">
                <a16:creationId xmlns:a16="http://schemas.microsoft.com/office/drawing/2014/main" id="{44E888E4-B33C-031C-65D5-6A73BC24A8FD}"/>
              </a:ext>
            </a:extLst>
          </p:cNvPr>
          <p:cNvSpPr txBox="1"/>
          <p:nvPr/>
        </p:nvSpPr>
        <p:spPr>
          <a:xfrm>
            <a:off x="2050492" y="1967335"/>
            <a:ext cx="1594508" cy="325089"/>
          </a:xfrm>
          <a:prstGeom prst="rect">
            <a:avLst/>
          </a:prstGeom>
          <a:noFill/>
        </p:spPr>
        <p:txBody>
          <a:bodyPr wrap="square" rtlCol="0">
            <a:spAutoFit/>
          </a:bodyPr>
          <a:lstStyle/>
          <a:p>
            <a:pPr algn="r" defTabSz="685783">
              <a:lnSpc>
                <a:spcPct val="150000"/>
              </a:lnSpc>
            </a:pPr>
            <a:r>
              <a:rPr lang="pt-BR" sz="1100" b="1" dirty="0">
                <a:solidFill>
                  <a:schemeClr val="tx1">
                    <a:lumMod val="90000"/>
                    <a:lumOff val="10000"/>
                  </a:schemeClr>
                </a:solidFill>
                <a:latin typeface="Montserrat" panose="00000500000000000000" pitchFamily="2" charset="0"/>
                <a:ea typeface="Roboto" panose="02000000000000000000" pitchFamily="2" charset="0"/>
                <a:cs typeface="Rubik Medium" pitchFamily="2" charset="-79"/>
              </a:rPr>
              <a:t>85%</a:t>
            </a:r>
          </a:p>
        </p:txBody>
      </p:sp>
      <p:cxnSp>
        <p:nvCxnSpPr>
          <p:cNvPr id="10" name="Straight Connector 17">
            <a:extLst>
              <a:ext uri="{FF2B5EF4-FFF2-40B4-BE49-F238E27FC236}">
                <a16:creationId xmlns:a16="http://schemas.microsoft.com/office/drawing/2014/main" id="{344C9522-4FC0-2965-1195-AC722879C09F}"/>
              </a:ext>
            </a:extLst>
          </p:cNvPr>
          <p:cNvCxnSpPr>
            <a:cxnSpLocks/>
          </p:cNvCxnSpPr>
          <p:nvPr/>
        </p:nvCxnSpPr>
        <p:spPr>
          <a:xfrm>
            <a:off x="865529" y="2384866"/>
            <a:ext cx="2769946" cy="0"/>
          </a:xfrm>
          <a:prstGeom prst="line">
            <a:avLst/>
          </a:prstGeom>
          <a:ln w="76200" cap="rnd">
            <a:solidFill>
              <a:schemeClr val="accent1">
                <a:lumMod val="20000"/>
                <a:lumOff val="80000"/>
              </a:schemeClr>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8">
            <a:extLst>
              <a:ext uri="{FF2B5EF4-FFF2-40B4-BE49-F238E27FC236}">
                <a16:creationId xmlns:a16="http://schemas.microsoft.com/office/drawing/2014/main" id="{8A4982C0-27D7-76DC-3FC5-5FF395302C17}"/>
              </a:ext>
            </a:extLst>
          </p:cNvPr>
          <p:cNvCxnSpPr>
            <a:cxnSpLocks/>
          </p:cNvCxnSpPr>
          <p:nvPr/>
        </p:nvCxnSpPr>
        <p:spPr>
          <a:xfrm>
            <a:off x="865529" y="2384866"/>
            <a:ext cx="2198447"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grpSp>
        <p:nvGrpSpPr>
          <p:cNvPr id="2" name="Agrupar 1">
            <a:extLst>
              <a:ext uri="{FF2B5EF4-FFF2-40B4-BE49-F238E27FC236}">
                <a16:creationId xmlns:a16="http://schemas.microsoft.com/office/drawing/2014/main" id="{AC775FD2-DA64-1A45-9777-FF238C8986E5}"/>
              </a:ext>
            </a:extLst>
          </p:cNvPr>
          <p:cNvGrpSpPr/>
          <p:nvPr/>
        </p:nvGrpSpPr>
        <p:grpSpPr>
          <a:xfrm>
            <a:off x="830835" y="718183"/>
            <a:ext cx="1134304" cy="230832"/>
            <a:chOff x="992760" y="1013458"/>
            <a:chExt cx="1134304" cy="230832"/>
          </a:xfrm>
        </p:grpSpPr>
        <p:sp>
          <p:nvSpPr>
            <p:cNvPr id="4" name="TextBox 10">
              <a:extLst>
                <a:ext uri="{FF2B5EF4-FFF2-40B4-BE49-F238E27FC236}">
                  <a16:creationId xmlns:a16="http://schemas.microsoft.com/office/drawing/2014/main" id="{2EE933E5-CFA9-A069-2A0C-C3E5287BDBD4}"/>
                </a:ext>
              </a:extLst>
            </p:cNvPr>
            <p:cNvSpPr txBox="1"/>
            <p:nvPr/>
          </p:nvSpPr>
          <p:spPr>
            <a:xfrm>
              <a:off x="1079982" y="1013458"/>
              <a:ext cx="104708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QUEM SOU EU</a:t>
              </a:r>
            </a:p>
          </p:txBody>
        </p:sp>
        <p:sp>
          <p:nvSpPr>
            <p:cNvPr id="5" name="Hexágono 4">
              <a:extLst>
                <a:ext uri="{FF2B5EF4-FFF2-40B4-BE49-F238E27FC236}">
                  <a16:creationId xmlns:a16="http://schemas.microsoft.com/office/drawing/2014/main" id="{A7980F37-BDB9-AEE5-20BD-67CC0FBEB06C}"/>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grpSp>
      <p:sp>
        <p:nvSpPr>
          <p:cNvPr id="6" name="Espaço Reservado para Imagem 5">
            <a:extLst>
              <a:ext uri="{FF2B5EF4-FFF2-40B4-BE49-F238E27FC236}">
                <a16:creationId xmlns:a16="http://schemas.microsoft.com/office/drawing/2014/main" id="{F8E2F9CE-7EBD-F30B-63FA-D4ADAF05B0A2}"/>
              </a:ext>
            </a:extLst>
          </p:cNvPr>
          <p:cNvSpPr>
            <a:spLocks noGrp="1"/>
          </p:cNvSpPr>
          <p:nvPr>
            <p:ph type="pic" sz="quarter" idx="15"/>
          </p:nvPr>
        </p:nvSpPr>
        <p:spPr/>
        <p:txBody>
          <a:bodyPr/>
          <a:lstStyle/>
          <a:p>
            <a:endParaRPr lang="pt-BR"/>
          </a:p>
        </p:txBody>
      </p:sp>
    </p:spTree>
    <p:extLst>
      <p:ext uri="{BB962C8B-B14F-4D97-AF65-F5344CB8AC3E}">
        <p14:creationId xmlns:p14="http://schemas.microsoft.com/office/powerpoint/2010/main" val="327423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rma Livre: Forma 9">
            <a:extLst>
              <a:ext uri="{FF2B5EF4-FFF2-40B4-BE49-F238E27FC236}">
                <a16:creationId xmlns:a16="http://schemas.microsoft.com/office/drawing/2014/main" id="{38F6BE9A-C28E-E1C0-BC9A-E30BC8773544}"/>
              </a:ext>
            </a:extLst>
          </p:cNvPr>
          <p:cNvSpPr/>
          <p:nvPr/>
        </p:nvSpPr>
        <p:spPr>
          <a:xfrm rot="5400000">
            <a:off x="3533110" y="1529240"/>
            <a:ext cx="5143500" cy="2085023"/>
          </a:xfrm>
          <a:custGeom>
            <a:avLst/>
            <a:gdLst>
              <a:gd name="connsiteX0" fmla="*/ 0 w 5143500"/>
              <a:gd name="connsiteY0" fmla="*/ 1611603 h 2085023"/>
              <a:gd name="connsiteX1" fmla="*/ 0 w 5143500"/>
              <a:gd name="connsiteY1" fmla="*/ 473422 h 2085023"/>
              <a:gd name="connsiteX2" fmla="*/ 282518 w 5143500"/>
              <a:gd name="connsiteY2" fmla="*/ 0 h 2085023"/>
              <a:gd name="connsiteX3" fmla="*/ 4860982 w 5143500"/>
              <a:gd name="connsiteY3" fmla="*/ 0 h 2085023"/>
              <a:gd name="connsiteX4" fmla="*/ 5143500 w 5143500"/>
              <a:gd name="connsiteY4" fmla="*/ 473419 h 2085023"/>
              <a:gd name="connsiteX5" fmla="*/ 5143500 w 5143500"/>
              <a:gd name="connsiteY5" fmla="*/ 1611605 h 2085023"/>
              <a:gd name="connsiteX6" fmla="*/ 4860982 w 5143500"/>
              <a:gd name="connsiteY6" fmla="*/ 2085023 h 2085023"/>
              <a:gd name="connsiteX7" fmla="*/ 282518 w 5143500"/>
              <a:gd name="connsiteY7" fmla="*/ 2085023 h 208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0" h="2085023">
                <a:moveTo>
                  <a:pt x="0" y="1611603"/>
                </a:moveTo>
                <a:lnTo>
                  <a:pt x="0" y="473422"/>
                </a:lnTo>
                <a:lnTo>
                  <a:pt x="282518" y="0"/>
                </a:lnTo>
                <a:lnTo>
                  <a:pt x="4860982" y="0"/>
                </a:lnTo>
                <a:lnTo>
                  <a:pt x="5143500" y="473419"/>
                </a:lnTo>
                <a:lnTo>
                  <a:pt x="5143500" y="1611605"/>
                </a:lnTo>
                <a:lnTo>
                  <a:pt x="4860982" y="2085023"/>
                </a:lnTo>
                <a:lnTo>
                  <a:pt x="282518" y="2085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5E62B209-6C30-48B5-A02D-6199C8088397}"/>
              </a:ext>
            </a:extLst>
          </p:cNvPr>
          <p:cNvSpPr txBox="1"/>
          <p:nvPr/>
        </p:nvSpPr>
        <p:spPr>
          <a:xfrm>
            <a:off x="627544" y="3173344"/>
            <a:ext cx="4046056" cy="89992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tx1">
                    <a:lumMod val="90000"/>
                    <a:lumOff val="10000"/>
                  </a:schemeClr>
                </a:solidFill>
                <a:latin typeface="Montserrat" panose="00000500000000000000" pitchFamily="2" charset="0"/>
                <a:ea typeface="Roboto" panose="02000000000000000000" pitchFamily="2" charset="0"/>
                <a:cs typeface="Poppins" panose="00000500000000000000" pitchFamily="2" charset="0"/>
              </a:rPr>
              <a:t>Escreva alguma informação aqui escreva alguma informação aqui escreva alguma informação escreva alguma informação aqui escreva alguma informação aqui escreva alguma informação escreva alguma informação aqui escreva alguma informação aqui.</a:t>
            </a:r>
          </a:p>
        </p:txBody>
      </p:sp>
      <p:sp>
        <p:nvSpPr>
          <p:cNvPr id="5" name="TextBox 17">
            <a:extLst>
              <a:ext uri="{FF2B5EF4-FFF2-40B4-BE49-F238E27FC236}">
                <a16:creationId xmlns:a16="http://schemas.microsoft.com/office/drawing/2014/main" id="{8B8EEE9D-39E1-0323-F95D-6530FCE229EE}"/>
              </a:ext>
            </a:extLst>
          </p:cNvPr>
          <p:cNvSpPr txBox="1"/>
          <p:nvPr/>
        </p:nvSpPr>
        <p:spPr>
          <a:xfrm>
            <a:off x="608588" y="1344938"/>
            <a:ext cx="4582537" cy="1754326"/>
          </a:xfrm>
          <a:prstGeom prst="rect">
            <a:avLst/>
          </a:prstGeom>
          <a:noFill/>
        </p:spPr>
        <p:txBody>
          <a:bodyPr wrap="square" rtlCol="0">
            <a:spAutoFit/>
          </a:bodyPr>
          <a:lstStyle>
            <a:defPPr>
              <a:defRPr lang="en-US"/>
            </a:defPPr>
            <a:lvl1pPr defTabSz="685783">
              <a:defRPr sz="3600" b="1">
                <a:solidFill>
                  <a:schemeClr val="tx1">
                    <a:lumMod val="90000"/>
                    <a:lumOff val="10000"/>
                  </a:schemeClr>
                </a:solidFill>
                <a:latin typeface="Montserrat" panose="00000500000000000000" pitchFamily="2" charset="0"/>
                <a:ea typeface="Roboto" panose="02000000000000000000" pitchFamily="2" charset="0"/>
              </a:defRPr>
            </a:lvl1pPr>
          </a:lstStyle>
          <a:p>
            <a:r>
              <a:rPr lang="pt-BR" dirty="0"/>
              <a:t>Por que investir em [sua área de atuação]?</a:t>
            </a:r>
          </a:p>
        </p:txBody>
      </p:sp>
      <p:grpSp>
        <p:nvGrpSpPr>
          <p:cNvPr id="7" name="Agrupar 6">
            <a:extLst>
              <a:ext uri="{FF2B5EF4-FFF2-40B4-BE49-F238E27FC236}">
                <a16:creationId xmlns:a16="http://schemas.microsoft.com/office/drawing/2014/main" id="{8E7AD413-E92C-D6C7-2893-52416CD6F1BE}"/>
              </a:ext>
            </a:extLst>
          </p:cNvPr>
          <p:cNvGrpSpPr/>
          <p:nvPr/>
        </p:nvGrpSpPr>
        <p:grpSpPr>
          <a:xfrm>
            <a:off x="694636" y="1114106"/>
            <a:ext cx="1454904" cy="230832"/>
            <a:chOff x="992760" y="1013458"/>
            <a:chExt cx="1454904" cy="230832"/>
          </a:xfrm>
        </p:grpSpPr>
        <p:sp>
          <p:nvSpPr>
            <p:cNvPr id="8" name="TextBox 10">
              <a:extLst>
                <a:ext uri="{FF2B5EF4-FFF2-40B4-BE49-F238E27FC236}">
                  <a16:creationId xmlns:a16="http://schemas.microsoft.com/office/drawing/2014/main" id="{A782E960-9DBD-CD8F-3C65-C2F19C7BCBF4}"/>
                </a:ext>
              </a:extLst>
            </p:cNvPr>
            <p:cNvSpPr txBox="1"/>
            <p:nvPr/>
          </p:nvSpPr>
          <p:spPr>
            <a:xfrm>
              <a:off x="1079982" y="1013458"/>
              <a:ext cx="136768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ÁREA DE ATUAÇÃO</a:t>
              </a:r>
            </a:p>
          </p:txBody>
        </p:sp>
        <p:sp>
          <p:nvSpPr>
            <p:cNvPr id="9" name="Hexágono 8">
              <a:extLst>
                <a:ext uri="{FF2B5EF4-FFF2-40B4-BE49-F238E27FC236}">
                  <a16:creationId xmlns:a16="http://schemas.microsoft.com/office/drawing/2014/main" id="{97D72AC6-6614-1A02-E66F-572E961F239A}"/>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grpSp>
      <p:sp>
        <p:nvSpPr>
          <p:cNvPr id="23" name="CaixaDeTexto 22">
            <a:extLst>
              <a:ext uri="{FF2B5EF4-FFF2-40B4-BE49-F238E27FC236}">
                <a16:creationId xmlns:a16="http://schemas.microsoft.com/office/drawing/2014/main" id="{94E50F01-682E-E60F-7C1D-A454C155874A}"/>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21" name="CaixaDeTexto 20">
            <a:extLst>
              <a:ext uri="{FF2B5EF4-FFF2-40B4-BE49-F238E27FC236}">
                <a16:creationId xmlns:a16="http://schemas.microsoft.com/office/drawing/2014/main" id="{6F24B1AD-32FA-D4FA-32CA-B832CB14D861}"/>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3" name="Espaço Reservado para Imagem 2">
            <a:extLst>
              <a:ext uri="{FF2B5EF4-FFF2-40B4-BE49-F238E27FC236}">
                <a16:creationId xmlns:a16="http://schemas.microsoft.com/office/drawing/2014/main" id="{7DCD4E7E-5FF0-D3F0-5C8A-68269315771F}"/>
              </a:ext>
            </a:extLst>
          </p:cNvPr>
          <p:cNvSpPr>
            <a:spLocks noGrp="1"/>
          </p:cNvSpPr>
          <p:nvPr>
            <p:ph type="pic" sz="quarter" idx="17"/>
          </p:nvPr>
        </p:nvSpPr>
        <p:spPr/>
        <p:txBody>
          <a:bodyPr/>
          <a:lstStyle/>
          <a:p>
            <a:endParaRPr lang="pt-BR"/>
          </a:p>
        </p:txBody>
      </p:sp>
    </p:spTree>
    <p:extLst>
      <p:ext uri="{BB962C8B-B14F-4D97-AF65-F5344CB8AC3E}">
        <p14:creationId xmlns:p14="http://schemas.microsoft.com/office/powerpoint/2010/main" val="16195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D9A7FF5-1B63-9145-8509-088487F636EC}"/>
              </a:ext>
            </a:extLst>
          </p:cNvPr>
          <p:cNvSpPr txBox="1"/>
          <p:nvPr/>
        </p:nvSpPr>
        <p:spPr>
          <a:xfrm>
            <a:off x="770514" y="1030791"/>
            <a:ext cx="4620636" cy="954107"/>
          </a:xfrm>
          <a:prstGeom prst="rect">
            <a:avLst/>
          </a:prstGeom>
          <a:noFill/>
        </p:spPr>
        <p:txBody>
          <a:bodyPr wrap="square" rtlCol="0">
            <a:spAutoFit/>
          </a:bodyPr>
          <a:lstStyle>
            <a:defPPr>
              <a:defRPr lang="en-US"/>
            </a:defPPr>
            <a:lvl1pPr>
              <a:defRPr sz="2400" b="1">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defRPr>
            </a:lvl1pPr>
          </a:lstStyle>
          <a:p>
            <a:r>
              <a:rPr lang="pt-BR" sz="2800" dirty="0">
                <a:solidFill>
                  <a:schemeClr val="tx1">
                    <a:lumMod val="90000"/>
                    <a:lumOff val="10000"/>
                  </a:schemeClr>
                </a:solidFill>
                <a:latin typeface="Montserrat" panose="00000500000000000000" pitchFamily="2" charset="0"/>
              </a:rPr>
              <a:t>Por que investir em [sua área de atuação]?</a:t>
            </a:r>
          </a:p>
        </p:txBody>
      </p:sp>
      <p:sp>
        <p:nvSpPr>
          <p:cNvPr id="24" name="TextBox 11">
            <a:extLst>
              <a:ext uri="{FF2B5EF4-FFF2-40B4-BE49-F238E27FC236}">
                <a16:creationId xmlns:a16="http://schemas.microsoft.com/office/drawing/2014/main" id="{1598D65E-B9F8-80D8-E56B-C7FF4458216F}"/>
              </a:ext>
            </a:extLst>
          </p:cNvPr>
          <p:cNvSpPr txBox="1"/>
          <p:nvPr/>
        </p:nvSpPr>
        <p:spPr>
          <a:xfrm>
            <a:off x="5480760" y="1079120"/>
            <a:ext cx="3272507" cy="899926"/>
          </a:xfrm>
          <a:prstGeom prst="rect">
            <a:avLst/>
          </a:prstGeom>
          <a:noFill/>
        </p:spPr>
        <p:txBody>
          <a:bodyPr wrap="square" rtlCol="0">
            <a:spAutoFit/>
          </a:bodyPr>
          <a:lstStyle>
            <a:defPPr>
              <a:defRPr lang="en-US"/>
            </a:defPPr>
            <a:lvl1pPr marR="0" lvl="0" indent="0" defTabSz="685800" fontAlgn="auto">
              <a:lnSpc>
                <a:spcPct val="150000"/>
              </a:lnSpc>
              <a:spcBef>
                <a:spcPts val="0"/>
              </a:spcBef>
              <a:spcAft>
                <a:spcPts val="0"/>
              </a:spcAft>
              <a:buClrTx/>
              <a:buSzTx/>
              <a:buFontTx/>
              <a:buNone/>
              <a:tabLst/>
              <a:defRPr kumimoji="0" sz="1100" i="0" u="none" strike="noStrike" cap="none" spc="0" normalizeH="0" baseline="0">
                <a:ln>
                  <a:noFill/>
                </a:ln>
                <a:solidFill>
                  <a:schemeClr val="tx1">
                    <a:lumMod val="85000"/>
                    <a:lumOff val="15000"/>
                  </a:schemeClr>
                </a:solidFill>
                <a:effectLst/>
                <a:uLnTx/>
                <a:uFillTx/>
                <a:latin typeface="Heebo" pitchFamily="2" charset="-79"/>
                <a:ea typeface="Roboto" panose="02000000000000000000" pitchFamily="2" charset="0"/>
                <a:cs typeface="Heebo" pitchFamily="2" charset="-79"/>
              </a:defRPr>
            </a:lvl1pPr>
          </a:lstStyle>
          <a:p>
            <a:r>
              <a:rPr lang="pt-BR" sz="900" dirty="0">
                <a:solidFill>
                  <a:schemeClr val="tx1">
                    <a:lumMod val="90000"/>
                    <a:lumOff val="10000"/>
                  </a:schemeClr>
                </a:solidFill>
                <a:latin typeface="Montserrat" panose="00000500000000000000" pitchFamily="2" charset="0"/>
                <a:cs typeface="Poppins" panose="00000500000000000000" pitchFamily="2" charset="0"/>
              </a:rPr>
              <a:t>escreva alguma informação aqui escreva alguma informação aqui escreva alguma informação escreva alguma informação aqui escreva alguma informação aqui escreva alguma informação escreva.</a:t>
            </a:r>
          </a:p>
        </p:txBody>
      </p:sp>
      <p:grpSp>
        <p:nvGrpSpPr>
          <p:cNvPr id="36" name="Agrupar 35">
            <a:extLst>
              <a:ext uri="{FF2B5EF4-FFF2-40B4-BE49-F238E27FC236}">
                <a16:creationId xmlns:a16="http://schemas.microsoft.com/office/drawing/2014/main" id="{C9401B39-ED1B-5595-9F09-21B69601F89A}"/>
              </a:ext>
            </a:extLst>
          </p:cNvPr>
          <p:cNvGrpSpPr/>
          <p:nvPr/>
        </p:nvGrpSpPr>
        <p:grpSpPr>
          <a:xfrm>
            <a:off x="5754804" y="2790988"/>
            <a:ext cx="2322398" cy="1850491"/>
            <a:chOff x="1424103" y="2797337"/>
            <a:chExt cx="2322398" cy="1850491"/>
          </a:xfrm>
        </p:grpSpPr>
        <p:sp>
          <p:nvSpPr>
            <p:cNvPr id="38" name="CaixaDeTexto 37">
              <a:extLst>
                <a:ext uri="{FF2B5EF4-FFF2-40B4-BE49-F238E27FC236}">
                  <a16:creationId xmlns:a16="http://schemas.microsoft.com/office/drawing/2014/main" id="{D3A88502-0E72-C54F-3D85-585E16A637D4}"/>
                </a:ext>
              </a:extLst>
            </p:cNvPr>
            <p:cNvSpPr txBox="1"/>
            <p:nvPr/>
          </p:nvSpPr>
          <p:spPr>
            <a:xfrm>
              <a:off x="1424103" y="4463162"/>
              <a:ext cx="2322398" cy="184666"/>
            </a:xfrm>
            <a:prstGeom prst="rect">
              <a:avLst/>
            </a:prstGeom>
            <a:noFill/>
          </p:spPr>
          <p:txBody>
            <a:bodyPr wrap="square" anchor="b">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600" i="1" dirty="0">
                  <a:solidFill>
                    <a:schemeClr val="tx1">
                      <a:lumMod val="90000"/>
                      <a:lumOff val="10000"/>
                    </a:schemeClr>
                  </a:solidFill>
                  <a:latin typeface="Montserrat" panose="00000500000000000000" pitchFamily="2" charset="0"/>
                  <a:cs typeface="Heebo" pitchFamily="2" charset="-79"/>
                </a:rPr>
                <a:t>Fonte da informação</a:t>
              </a:r>
            </a:p>
          </p:txBody>
        </p:sp>
        <p:grpSp>
          <p:nvGrpSpPr>
            <p:cNvPr id="39" name="Agrupar 38">
              <a:extLst>
                <a:ext uri="{FF2B5EF4-FFF2-40B4-BE49-F238E27FC236}">
                  <a16:creationId xmlns:a16="http://schemas.microsoft.com/office/drawing/2014/main" id="{EEA1BB32-AC93-8406-5C80-BE31E9F3901C}"/>
                </a:ext>
              </a:extLst>
            </p:cNvPr>
            <p:cNvGrpSpPr/>
            <p:nvPr/>
          </p:nvGrpSpPr>
          <p:grpSpPr>
            <a:xfrm>
              <a:off x="1477774" y="2797337"/>
              <a:ext cx="2090926" cy="1539040"/>
              <a:chOff x="5384141" y="1797016"/>
              <a:chExt cx="1913127" cy="1692944"/>
            </a:xfrm>
          </p:grpSpPr>
          <p:grpSp>
            <p:nvGrpSpPr>
              <p:cNvPr id="40" name="Agrupar 39">
                <a:extLst>
                  <a:ext uri="{FF2B5EF4-FFF2-40B4-BE49-F238E27FC236}">
                    <a16:creationId xmlns:a16="http://schemas.microsoft.com/office/drawing/2014/main" id="{D69DD004-FBCA-2CC4-04E6-5F526BB1F102}"/>
                  </a:ext>
                </a:extLst>
              </p:cNvPr>
              <p:cNvGrpSpPr/>
              <p:nvPr/>
            </p:nvGrpSpPr>
            <p:grpSpPr>
              <a:xfrm>
                <a:off x="5474040" y="1797016"/>
                <a:ext cx="1273871" cy="1019715"/>
                <a:chOff x="5755980" y="1103596"/>
                <a:chExt cx="1273871" cy="1019715"/>
              </a:xfrm>
            </p:grpSpPr>
            <p:pic>
              <p:nvPicPr>
                <p:cNvPr id="45" name="Gráfico 44" descr="Seta de linha: curva no sentido horário com preenchimento sólido">
                  <a:extLst>
                    <a:ext uri="{FF2B5EF4-FFF2-40B4-BE49-F238E27FC236}">
                      <a16:creationId xmlns:a16="http://schemas.microsoft.com/office/drawing/2014/main" id="{8B6EAABA-8EF9-D229-1EA0-ACE6CA7DCA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6117153" y="1756420"/>
                  <a:ext cx="366891" cy="366891"/>
                </a:xfrm>
                <a:prstGeom prst="rect">
                  <a:avLst/>
                </a:prstGeom>
              </p:spPr>
            </p:pic>
            <p:sp>
              <p:nvSpPr>
                <p:cNvPr id="46" name="TextBox 12">
                  <a:extLst>
                    <a:ext uri="{FF2B5EF4-FFF2-40B4-BE49-F238E27FC236}">
                      <a16:creationId xmlns:a16="http://schemas.microsoft.com/office/drawing/2014/main" id="{0E9FA8C7-0399-023E-8276-481874258603}"/>
                    </a:ext>
                  </a:extLst>
                </p:cNvPr>
                <p:cNvSpPr txBox="1"/>
                <p:nvPr/>
              </p:nvSpPr>
              <p:spPr>
                <a:xfrm>
                  <a:off x="5755980" y="1622191"/>
                  <a:ext cx="896280" cy="28777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defTabSz="685783">
                    <a:defRPr/>
                  </a:pPr>
                  <a:r>
                    <a:rPr lang="pt-BR" sz="1100" b="1" dirty="0">
                      <a:latin typeface="Montserrat" panose="00000500000000000000" pitchFamily="2" charset="0"/>
                      <a:cs typeface="Heebo" pitchFamily="2" charset="-79"/>
                    </a:rPr>
                    <a:t>+211%</a:t>
                  </a:r>
                </a:p>
              </p:txBody>
            </p:sp>
            <p:sp>
              <p:nvSpPr>
                <p:cNvPr id="47" name="TextBox 12">
                  <a:extLst>
                    <a:ext uri="{FF2B5EF4-FFF2-40B4-BE49-F238E27FC236}">
                      <a16:creationId xmlns:a16="http://schemas.microsoft.com/office/drawing/2014/main" id="{8FC6334C-3FDE-B14C-A41A-C6880B13F6CF}"/>
                    </a:ext>
                  </a:extLst>
                </p:cNvPr>
                <p:cNvSpPr txBox="1"/>
                <p:nvPr/>
              </p:nvSpPr>
              <p:spPr>
                <a:xfrm>
                  <a:off x="6133571" y="1103596"/>
                  <a:ext cx="896280" cy="28777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defTabSz="685783">
                    <a:defRPr/>
                  </a:pPr>
                  <a:r>
                    <a:rPr lang="pt-BR" sz="1100" b="1" dirty="0">
                      <a:solidFill>
                        <a:schemeClr val="tx1">
                          <a:lumMod val="90000"/>
                          <a:lumOff val="10000"/>
                        </a:schemeClr>
                      </a:solidFill>
                      <a:latin typeface="Montserrat" panose="00000500000000000000" pitchFamily="2" charset="0"/>
                      <a:cs typeface="Heebo" pitchFamily="2" charset="-79"/>
                    </a:rPr>
                    <a:t>Resultado:</a:t>
                  </a:r>
                </a:p>
              </p:txBody>
            </p:sp>
          </p:grpSp>
          <p:sp>
            <p:nvSpPr>
              <p:cNvPr id="41" name="Retângulo 40">
                <a:extLst>
                  <a:ext uri="{FF2B5EF4-FFF2-40B4-BE49-F238E27FC236}">
                    <a16:creationId xmlns:a16="http://schemas.microsoft.com/office/drawing/2014/main" id="{C7046CDA-DE31-DFCD-B54E-6C20D9E54A79}"/>
                  </a:ext>
                </a:extLst>
              </p:cNvPr>
              <p:cNvSpPr/>
              <p:nvPr/>
            </p:nvSpPr>
            <p:spPr>
              <a:xfrm>
                <a:off x="5440789" y="2925327"/>
                <a:ext cx="858982" cy="56463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pt-BR">
                  <a:solidFill>
                    <a:schemeClr val="tx1">
                      <a:lumMod val="90000"/>
                      <a:lumOff val="10000"/>
                    </a:schemeClr>
                  </a:solidFill>
                  <a:latin typeface="Montserrat" panose="00000500000000000000" pitchFamily="2" charset="0"/>
                  <a:cs typeface="Heebo" pitchFamily="2" charset="-79"/>
                </a:endParaRPr>
              </a:p>
            </p:txBody>
          </p:sp>
          <p:sp>
            <p:nvSpPr>
              <p:cNvPr id="42" name="Retângulo 41">
                <a:extLst>
                  <a:ext uri="{FF2B5EF4-FFF2-40B4-BE49-F238E27FC236}">
                    <a16:creationId xmlns:a16="http://schemas.microsoft.com/office/drawing/2014/main" id="{4356AA49-5088-72CC-447B-37DAC39E7429}"/>
                  </a:ext>
                </a:extLst>
              </p:cNvPr>
              <p:cNvSpPr/>
              <p:nvPr/>
            </p:nvSpPr>
            <p:spPr>
              <a:xfrm>
                <a:off x="6393289" y="2156460"/>
                <a:ext cx="858982"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endParaRPr lang="pt-BR">
                  <a:solidFill>
                    <a:schemeClr val="tx1">
                      <a:lumMod val="90000"/>
                      <a:lumOff val="10000"/>
                    </a:schemeClr>
                  </a:solidFill>
                  <a:latin typeface="Montserrat" panose="00000500000000000000" pitchFamily="2" charset="0"/>
                  <a:cs typeface="Heebo" pitchFamily="2" charset="-79"/>
                </a:endParaRPr>
              </a:p>
            </p:txBody>
          </p:sp>
          <p:sp>
            <p:nvSpPr>
              <p:cNvPr id="43" name="TextBox 12">
                <a:extLst>
                  <a:ext uri="{FF2B5EF4-FFF2-40B4-BE49-F238E27FC236}">
                    <a16:creationId xmlns:a16="http://schemas.microsoft.com/office/drawing/2014/main" id="{7D4532AE-77BB-1C57-5900-B9BE8BC5F434}"/>
                  </a:ext>
                </a:extLst>
              </p:cNvPr>
              <p:cNvSpPr txBox="1"/>
              <p:nvPr/>
            </p:nvSpPr>
            <p:spPr>
              <a:xfrm>
                <a:off x="5384141" y="3032383"/>
                <a:ext cx="968247" cy="44012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defTabSz="685783">
                  <a:defRPr/>
                </a:pPr>
                <a:r>
                  <a:rPr lang="pt-BR" sz="1000" b="1" dirty="0">
                    <a:solidFill>
                      <a:schemeClr val="bg1"/>
                    </a:solidFill>
                    <a:latin typeface="Montserrat" panose="00000500000000000000" pitchFamily="2" charset="0"/>
                    <a:cs typeface="Heebo" pitchFamily="2" charset="-79"/>
                  </a:rPr>
                  <a:t>sem o serviço</a:t>
                </a:r>
              </a:p>
            </p:txBody>
          </p:sp>
          <p:sp>
            <p:nvSpPr>
              <p:cNvPr id="44" name="TextBox 12">
                <a:extLst>
                  <a:ext uri="{FF2B5EF4-FFF2-40B4-BE49-F238E27FC236}">
                    <a16:creationId xmlns:a16="http://schemas.microsoft.com/office/drawing/2014/main" id="{3355AEEB-94FA-AFD7-2D2A-267CAFFA1DE6}"/>
                  </a:ext>
                </a:extLst>
              </p:cNvPr>
              <p:cNvSpPr txBox="1"/>
              <p:nvPr/>
            </p:nvSpPr>
            <p:spPr>
              <a:xfrm>
                <a:off x="6329021" y="3032383"/>
                <a:ext cx="968247" cy="44012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defTabSz="685783">
                  <a:defRPr/>
                </a:pPr>
                <a:r>
                  <a:rPr lang="pt-BR" sz="1000" b="1" dirty="0">
                    <a:solidFill>
                      <a:schemeClr val="bg1"/>
                    </a:solidFill>
                    <a:latin typeface="Montserrat" panose="00000500000000000000" pitchFamily="2" charset="0"/>
                    <a:cs typeface="Heebo" pitchFamily="2" charset="-79"/>
                  </a:rPr>
                  <a:t>com o serviço</a:t>
                </a:r>
              </a:p>
            </p:txBody>
          </p:sp>
        </p:grpSp>
      </p:grpSp>
      <p:grpSp>
        <p:nvGrpSpPr>
          <p:cNvPr id="3" name="Agrupar 2">
            <a:extLst>
              <a:ext uri="{FF2B5EF4-FFF2-40B4-BE49-F238E27FC236}">
                <a16:creationId xmlns:a16="http://schemas.microsoft.com/office/drawing/2014/main" id="{543A1110-A031-1DB9-4C36-29673D82210A}"/>
              </a:ext>
            </a:extLst>
          </p:cNvPr>
          <p:cNvGrpSpPr/>
          <p:nvPr/>
        </p:nvGrpSpPr>
        <p:grpSpPr>
          <a:xfrm>
            <a:off x="847036" y="844231"/>
            <a:ext cx="1454904" cy="230832"/>
            <a:chOff x="992760" y="1013458"/>
            <a:chExt cx="1454904" cy="230832"/>
          </a:xfrm>
        </p:grpSpPr>
        <p:sp>
          <p:nvSpPr>
            <p:cNvPr id="7" name="TextBox 10">
              <a:extLst>
                <a:ext uri="{FF2B5EF4-FFF2-40B4-BE49-F238E27FC236}">
                  <a16:creationId xmlns:a16="http://schemas.microsoft.com/office/drawing/2014/main" id="{1D42ABE2-0995-291B-6CB2-253D483F84D6}"/>
                </a:ext>
              </a:extLst>
            </p:cNvPr>
            <p:cNvSpPr txBox="1"/>
            <p:nvPr/>
          </p:nvSpPr>
          <p:spPr>
            <a:xfrm>
              <a:off x="1079982" y="1013458"/>
              <a:ext cx="1367682" cy="230832"/>
            </a:xfrm>
            <a:prstGeom prst="rect">
              <a:avLst/>
            </a:prstGeom>
            <a:noFill/>
          </p:spPr>
          <p:txBody>
            <a:bodyPr wrap="none" rtlCol="0">
              <a:spAutoFit/>
            </a:bodyPr>
            <a:lstStyle/>
            <a:p>
              <a:pPr defTabSz="685783"/>
              <a:r>
                <a:rPr lang="pt-BR" sz="900" b="1" dirty="0">
                  <a:solidFill>
                    <a:schemeClr val="accent6"/>
                  </a:solidFill>
                  <a:latin typeface="Montserrat" panose="00000500000000000000" pitchFamily="2" charset="0"/>
                  <a:ea typeface="Roboto" panose="02000000000000000000" pitchFamily="2" charset="0"/>
                </a:rPr>
                <a:t>ÁREA DE ATUAÇÃO</a:t>
              </a:r>
            </a:p>
          </p:txBody>
        </p:sp>
        <p:sp>
          <p:nvSpPr>
            <p:cNvPr id="8" name="Hexágono 7">
              <a:extLst>
                <a:ext uri="{FF2B5EF4-FFF2-40B4-BE49-F238E27FC236}">
                  <a16:creationId xmlns:a16="http://schemas.microsoft.com/office/drawing/2014/main" id="{BFE1ECD4-57FD-CEFC-FC78-6DF9741DCB86}"/>
                </a:ext>
              </a:extLst>
            </p:cNvPr>
            <p:cNvSpPr/>
            <p:nvPr/>
          </p:nvSpPr>
          <p:spPr>
            <a:xfrm rot="5400000">
              <a:off x="983231" y="1069320"/>
              <a:ext cx="138166" cy="119108"/>
            </a:xfrm>
            <a:prstGeom prst="hexagon">
              <a:avLst>
                <a:gd name="adj" fmla="val 29838"/>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ontserrat" panose="00000500000000000000" pitchFamily="2" charset="0"/>
                <a:ea typeface="Roboto" panose="02000000000000000000" pitchFamily="2" charset="0"/>
              </a:endParaRPr>
            </a:p>
          </p:txBody>
        </p:sp>
      </p:grpSp>
      <p:sp>
        <p:nvSpPr>
          <p:cNvPr id="10" name="CaixaDeTexto 9">
            <a:extLst>
              <a:ext uri="{FF2B5EF4-FFF2-40B4-BE49-F238E27FC236}">
                <a16:creationId xmlns:a16="http://schemas.microsoft.com/office/drawing/2014/main" id="{DD95FA8D-35C2-927B-7C6B-7E1CF9C69CCF}"/>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3">
              <a:alpha val="10000"/>
            </a:schemeClr>
          </a:solidFill>
          <a:ln>
            <a:noFill/>
          </a:ln>
          <a:effectLst/>
          <a:extLst>
            <a:ext uri="{FAA26D3D-D897-4be2-8F04-BA451C77F1D7}"/>
          </a:extLst>
        </p:spPr>
        <p:txBody>
          <a:bodyPr wrap="square">
            <a:noAutofit/>
          </a:bodyPr>
          <a:lstStyle/>
          <a:p>
            <a:endParaRPr lang="pt-BR" sz="749"/>
          </a:p>
        </p:txBody>
      </p:sp>
      <p:sp>
        <p:nvSpPr>
          <p:cNvPr id="17" name="CaixaDeTexto 16">
            <a:extLst>
              <a:ext uri="{FF2B5EF4-FFF2-40B4-BE49-F238E27FC236}">
                <a16:creationId xmlns:a16="http://schemas.microsoft.com/office/drawing/2014/main" id="{F093FA66-F948-07D4-6117-469A502F4C49}"/>
              </a:ext>
            </a:extLst>
          </p:cNvPr>
          <p:cNvSpPr txBox="1">
            <a:spLocks/>
          </p:cNvSpPr>
          <p:nvPr/>
        </p:nvSpPr>
        <p:spPr bwMode="auto">
          <a:xfrm rot="2388426" flipH="1">
            <a:off x="156232" y="-618748"/>
            <a:ext cx="1432836" cy="1381341"/>
          </a:xfrm>
          <a:custGeom>
            <a:avLst/>
            <a:gdLst>
              <a:gd name="connsiteX0" fmla="*/ 1432836 w 1432836"/>
              <a:gd name="connsiteY0" fmla="*/ 1194095 h 1381341"/>
              <a:gd name="connsiteX1" fmla="*/ 0 w 1432836"/>
              <a:gd name="connsiteY1" fmla="*/ 0 h 1381341"/>
              <a:gd name="connsiteX2" fmla="*/ 1596 w 1432836"/>
              <a:gd name="connsiteY2" fmla="*/ 645710 h 1381341"/>
              <a:gd name="connsiteX3" fmla="*/ 666278 w 1432836"/>
              <a:gd name="connsiteY3" fmla="*/ 1031243 h 1381341"/>
              <a:gd name="connsiteX4" fmla="*/ 1276790 w 1432836"/>
              <a:gd name="connsiteY4" fmla="*/ 1381341 h 1381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6" h="1381341">
                <a:moveTo>
                  <a:pt x="1432836" y="1194095"/>
                </a:moveTo>
                <a:lnTo>
                  <a:pt x="0" y="0"/>
                </a:lnTo>
                <a:lnTo>
                  <a:pt x="1596" y="645710"/>
                </a:lnTo>
                <a:lnTo>
                  <a:pt x="666278" y="1031243"/>
                </a:lnTo>
                <a:lnTo>
                  <a:pt x="1276790" y="1381341"/>
                </a:lnTo>
                <a:close/>
              </a:path>
            </a:pathLst>
          </a:custGeom>
          <a:solidFill>
            <a:schemeClr val="accent4">
              <a:alpha val="10000"/>
            </a:schemeClr>
          </a:solidFill>
          <a:ln>
            <a:noFill/>
          </a:ln>
          <a:effectLst/>
          <a:extLst>
            <a:ext uri="{FAA26D3D-D897-4be2-8F04-BA451C77F1D7}"/>
          </a:extLst>
        </p:spPr>
        <p:txBody>
          <a:bodyPr wrap="square">
            <a:noAutofit/>
          </a:bodyPr>
          <a:lstStyle/>
          <a:p>
            <a:endParaRPr lang="pt-BR" sz="749"/>
          </a:p>
        </p:txBody>
      </p:sp>
      <p:sp>
        <p:nvSpPr>
          <p:cNvPr id="14" name="CaixaDeTexto 13">
            <a:extLst>
              <a:ext uri="{FF2B5EF4-FFF2-40B4-BE49-F238E27FC236}">
                <a16:creationId xmlns:a16="http://schemas.microsoft.com/office/drawing/2014/main" id="{6DC3D41E-BEA4-9533-5CB2-6AC6D88DD551}"/>
              </a:ext>
            </a:extLst>
          </p:cNvPr>
          <p:cNvSpPr txBox="1">
            <a:spLocks/>
          </p:cNvSpPr>
          <p:nvPr/>
        </p:nvSpPr>
        <p:spPr bwMode="auto">
          <a:xfrm rot="3594726" flipV="1">
            <a:off x="8476830" y="4259043"/>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4">
              <a:alpha val="10000"/>
            </a:schemeClr>
          </a:solidFill>
          <a:ln>
            <a:noFill/>
          </a:ln>
          <a:effectLst/>
          <a:extLst>
            <a:ext uri="{FAA26D3D-D897-4be2-8F04-BA451C77F1D7}"/>
          </a:extLst>
        </p:spPr>
        <p:txBody>
          <a:bodyPr wrap="square">
            <a:noAutofit/>
          </a:bodyPr>
          <a:lstStyle/>
          <a:p>
            <a:endParaRPr lang="pt-BR" sz="749"/>
          </a:p>
        </p:txBody>
      </p:sp>
      <p:sp>
        <p:nvSpPr>
          <p:cNvPr id="15" name="CaixaDeTexto 14">
            <a:extLst>
              <a:ext uri="{FF2B5EF4-FFF2-40B4-BE49-F238E27FC236}">
                <a16:creationId xmlns:a16="http://schemas.microsoft.com/office/drawing/2014/main" id="{B837BC2B-70FE-CA92-BCAF-DC25ACFF92AF}"/>
              </a:ext>
            </a:extLst>
          </p:cNvPr>
          <p:cNvSpPr txBox="1">
            <a:spLocks/>
          </p:cNvSpPr>
          <p:nvPr/>
        </p:nvSpPr>
        <p:spPr bwMode="auto">
          <a:xfrm rot="2388426" flipV="1">
            <a:off x="7549993" y="4385121"/>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alpha val="10000"/>
            </a:schemeClr>
          </a:solidFill>
          <a:ln>
            <a:noFill/>
          </a:ln>
          <a:effectLst/>
          <a:extLst>
            <a:ext uri="{FAA26D3D-D897-4be2-8F04-BA451C77F1D7}"/>
          </a:extLst>
        </p:spPr>
        <p:txBody>
          <a:bodyPr wrap="square">
            <a:noAutofit/>
          </a:bodyPr>
          <a:lstStyle/>
          <a:p>
            <a:endParaRPr lang="pt-BR" sz="749"/>
          </a:p>
        </p:txBody>
      </p:sp>
      <p:sp>
        <p:nvSpPr>
          <p:cNvPr id="4" name="Espaço Reservado para Imagem 3">
            <a:extLst>
              <a:ext uri="{FF2B5EF4-FFF2-40B4-BE49-F238E27FC236}">
                <a16:creationId xmlns:a16="http://schemas.microsoft.com/office/drawing/2014/main" id="{FC197830-4539-B26A-E757-8C6E588CAE75}"/>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94242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2221DE64-B18D-A3FB-C794-84AEE0CEC430}"/>
              </a:ext>
            </a:extLst>
          </p:cNvPr>
          <p:cNvSpPr>
            <a:spLocks noGrp="1"/>
          </p:cNvSpPr>
          <p:nvPr>
            <p:ph type="pic" sz="quarter" idx="13"/>
          </p:nvPr>
        </p:nvSpPr>
        <p:spPr/>
        <p:txBody>
          <a:bodyPr/>
          <a:lstStyle/>
          <a:p>
            <a:endParaRPr lang="pt-BR"/>
          </a:p>
        </p:txBody>
      </p:sp>
      <p:sp>
        <p:nvSpPr>
          <p:cNvPr id="3" name="Rectangle 10">
            <a:extLst>
              <a:ext uri="{FF2B5EF4-FFF2-40B4-BE49-F238E27FC236}">
                <a16:creationId xmlns:a16="http://schemas.microsoft.com/office/drawing/2014/main" id="{5DFCF79C-D077-7320-1279-4BC5672ECF69}"/>
              </a:ext>
            </a:extLst>
          </p:cNvPr>
          <p:cNvSpPr/>
          <p:nvPr/>
        </p:nvSpPr>
        <p:spPr>
          <a:xfrm>
            <a:off x="0" y="1"/>
            <a:ext cx="9144000" cy="5143499"/>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D" sz="1350" dirty="0">
              <a:solidFill>
                <a:schemeClr val="bg1"/>
              </a:solidFill>
              <a:latin typeface="Montserrat" panose="00000500000000000000" pitchFamily="2" charset="0"/>
            </a:endParaRPr>
          </a:p>
        </p:txBody>
      </p:sp>
      <p:sp>
        <p:nvSpPr>
          <p:cNvPr id="4" name="CaixaDeTexto 3">
            <a:extLst>
              <a:ext uri="{FF2B5EF4-FFF2-40B4-BE49-F238E27FC236}">
                <a16:creationId xmlns:a16="http://schemas.microsoft.com/office/drawing/2014/main" id="{E0A4ABE2-5345-CB9C-E244-4714B6E5575D}"/>
              </a:ext>
            </a:extLst>
          </p:cNvPr>
          <p:cNvSpPr txBox="1"/>
          <p:nvPr/>
        </p:nvSpPr>
        <p:spPr>
          <a:xfrm>
            <a:off x="896937" y="1985517"/>
            <a:ext cx="7350126" cy="1569660"/>
          </a:xfrm>
          <a:prstGeom prst="rect">
            <a:avLst/>
          </a:prstGeom>
          <a:noFill/>
        </p:spPr>
        <p:txBody>
          <a:bodyPr wrap="square" anchor="ctr">
            <a:spAutoFit/>
          </a:bodyPr>
          <a:lstStyle/>
          <a:p>
            <a:pPr algn="ctr"/>
            <a:r>
              <a:rPr lang="pt-BR" sz="3200" b="1" dirty="0">
                <a:solidFill>
                  <a:schemeClr val="accent1"/>
                </a:solidFill>
                <a:latin typeface="Montserrat" panose="00000500000000000000" pitchFamily="2" charset="0"/>
                <a:cs typeface="Heebo" pitchFamily="2" charset="-79"/>
              </a:rPr>
              <a:t>Frase impactante </a:t>
            </a:r>
            <a:r>
              <a:rPr lang="pt-BR" sz="3200" dirty="0">
                <a:solidFill>
                  <a:schemeClr val="bg1"/>
                </a:solidFill>
                <a:latin typeface="Montserrat" panose="00000500000000000000" pitchFamily="2" charset="0"/>
                <a:cs typeface="Heebo" pitchFamily="2" charset="-79"/>
              </a:rPr>
              <a:t>aqui frase impactante aqui frase impactante aqui frase impactante aqui.</a:t>
            </a:r>
            <a:endParaRPr lang="pt-BR" sz="3200" dirty="0">
              <a:solidFill>
                <a:schemeClr val="accent3"/>
              </a:solidFill>
              <a:latin typeface="Montserrat" panose="00000500000000000000" pitchFamily="2" charset="0"/>
              <a:cs typeface="Heebo" pitchFamily="2" charset="-79"/>
            </a:endParaRPr>
          </a:p>
        </p:txBody>
      </p:sp>
      <p:grpSp>
        <p:nvGrpSpPr>
          <p:cNvPr id="18" name="Agrupar 17">
            <a:extLst>
              <a:ext uri="{FF2B5EF4-FFF2-40B4-BE49-F238E27FC236}">
                <a16:creationId xmlns:a16="http://schemas.microsoft.com/office/drawing/2014/main" id="{99A90E09-9DDF-B7B7-496D-53FE99BBAD86}"/>
              </a:ext>
            </a:extLst>
          </p:cNvPr>
          <p:cNvGrpSpPr/>
          <p:nvPr/>
        </p:nvGrpSpPr>
        <p:grpSpPr>
          <a:xfrm>
            <a:off x="-288494" y="-618750"/>
            <a:ext cx="1877563" cy="1431752"/>
            <a:chOff x="-288494" y="-618750"/>
            <a:chExt cx="1877563" cy="1431752"/>
          </a:xfrm>
        </p:grpSpPr>
        <p:sp>
          <p:nvSpPr>
            <p:cNvPr id="19" name="CaixaDeTexto 18">
              <a:extLst>
                <a:ext uri="{FF2B5EF4-FFF2-40B4-BE49-F238E27FC236}">
                  <a16:creationId xmlns:a16="http://schemas.microsoft.com/office/drawing/2014/main" id="{0B07C52C-1548-0CAF-F240-645F2379A40B}"/>
                </a:ext>
              </a:extLst>
            </p:cNvPr>
            <p:cNvSpPr txBox="1">
              <a:spLocks/>
            </p:cNvSpPr>
            <p:nvPr/>
          </p:nvSpPr>
          <p:spPr bwMode="auto">
            <a:xfrm rot="3594726" flipH="1">
              <a:off x="-212827" y="-137724"/>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1">
                <a:lumMod val="60000"/>
                <a:lumOff val="40000"/>
              </a:schemeClr>
            </a:solidFill>
            <a:ln>
              <a:noFill/>
            </a:ln>
            <a:effectLst/>
            <a:extLst>
              <a:ext uri="{FAA26D3D-D897-4be2-8F04-BA451C77F1D7}"/>
            </a:extLst>
          </p:spPr>
          <p:txBody>
            <a:bodyPr wrap="square">
              <a:noAutofit/>
            </a:bodyPr>
            <a:lstStyle/>
            <a:p>
              <a:endParaRPr lang="pt-BR" sz="749"/>
            </a:p>
          </p:txBody>
        </p:sp>
        <p:sp>
          <p:nvSpPr>
            <p:cNvPr id="20" name="CaixaDeTexto 19">
              <a:extLst>
                <a:ext uri="{FF2B5EF4-FFF2-40B4-BE49-F238E27FC236}">
                  <a16:creationId xmlns:a16="http://schemas.microsoft.com/office/drawing/2014/main" id="{38E78821-088F-C2A6-D4A2-20B3368AFD4C}"/>
                </a:ext>
              </a:extLst>
            </p:cNvPr>
            <p:cNvSpPr txBox="1">
              <a:spLocks/>
            </p:cNvSpPr>
            <p:nvPr/>
          </p:nvSpPr>
          <p:spPr bwMode="auto">
            <a:xfrm rot="2388426" flipH="1">
              <a:off x="156232" y="-618750"/>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solidFill>
            <a:ln>
              <a:noFill/>
            </a:ln>
            <a:effectLst/>
            <a:extLst>
              <a:ext uri="{FAA26D3D-D897-4be2-8F04-BA451C77F1D7}"/>
            </a:extLst>
          </p:spPr>
          <p:txBody>
            <a:bodyPr wrap="square">
              <a:noAutofit/>
            </a:bodyPr>
            <a:lstStyle/>
            <a:p>
              <a:endParaRPr lang="pt-BR" sz="749"/>
            </a:p>
          </p:txBody>
        </p:sp>
      </p:grpSp>
      <p:grpSp>
        <p:nvGrpSpPr>
          <p:cNvPr id="21" name="Agrupar 20">
            <a:extLst>
              <a:ext uri="{FF2B5EF4-FFF2-40B4-BE49-F238E27FC236}">
                <a16:creationId xmlns:a16="http://schemas.microsoft.com/office/drawing/2014/main" id="{FFF33C5E-9A8F-01EC-2A64-E0043ADF7F1B}"/>
              </a:ext>
            </a:extLst>
          </p:cNvPr>
          <p:cNvGrpSpPr/>
          <p:nvPr/>
        </p:nvGrpSpPr>
        <p:grpSpPr>
          <a:xfrm>
            <a:off x="7562693" y="4334710"/>
            <a:ext cx="1877564" cy="1431753"/>
            <a:chOff x="7562693" y="4334710"/>
            <a:chExt cx="1877564" cy="1431753"/>
          </a:xfrm>
        </p:grpSpPr>
        <p:sp>
          <p:nvSpPr>
            <p:cNvPr id="22" name="CaixaDeTexto 21">
              <a:extLst>
                <a:ext uri="{FF2B5EF4-FFF2-40B4-BE49-F238E27FC236}">
                  <a16:creationId xmlns:a16="http://schemas.microsoft.com/office/drawing/2014/main" id="{AE4733DD-6097-5C70-2DC4-66D4AEF80F6C}"/>
                </a:ext>
              </a:extLst>
            </p:cNvPr>
            <p:cNvSpPr txBox="1">
              <a:spLocks/>
            </p:cNvSpPr>
            <p:nvPr/>
          </p:nvSpPr>
          <p:spPr bwMode="auto">
            <a:xfrm rot="3594726" flipV="1">
              <a:off x="8489530" y="4259043"/>
              <a:ext cx="875059" cy="1026394"/>
            </a:xfrm>
            <a:custGeom>
              <a:avLst/>
              <a:gdLst>
                <a:gd name="connsiteX0" fmla="*/ 875059 w 875059"/>
                <a:gd name="connsiteY0" fmla="*/ 519387 h 1026394"/>
                <a:gd name="connsiteX1" fmla="*/ 574128 w 875059"/>
                <a:gd name="connsiteY1" fmla="*/ 0 h 1026394"/>
                <a:gd name="connsiteX2" fmla="*/ 1717 w 875059"/>
                <a:gd name="connsiteY2" fmla="*/ 332015 h 1026394"/>
                <a:gd name="connsiteX3" fmla="*/ 0 w 875059"/>
                <a:gd name="connsiteY3" fmla="*/ 1026394 h 1026394"/>
              </a:gdLst>
              <a:ahLst/>
              <a:cxnLst>
                <a:cxn ang="0">
                  <a:pos x="connsiteX0" y="connsiteY0"/>
                </a:cxn>
                <a:cxn ang="0">
                  <a:pos x="connsiteX1" y="connsiteY1"/>
                </a:cxn>
                <a:cxn ang="0">
                  <a:pos x="connsiteX2" y="connsiteY2"/>
                </a:cxn>
                <a:cxn ang="0">
                  <a:pos x="connsiteX3" y="connsiteY3"/>
                </a:cxn>
              </a:cxnLst>
              <a:rect l="l" t="t" r="r" b="b"/>
              <a:pathLst>
                <a:path w="875059" h="1026394">
                  <a:moveTo>
                    <a:pt x="875059" y="519387"/>
                  </a:moveTo>
                  <a:lnTo>
                    <a:pt x="574128" y="0"/>
                  </a:lnTo>
                  <a:lnTo>
                    <a:pt x="1717" y="332015"/>
                  </a:lnTo>
                  <a:lnTo>
                    <a:pt x="0" y="1026394"/>
                  </a:lnTo>
                  <a:close/>
                </a:path>
              </a:pathLst>
            </a:custGeom>
            <a:solidFill>
              <a:schemeClr val="accent1"/>
            </a:solidFill>
            <a:ln>
              <a:noFill/>
            </a:ln>
            <a:effectLst/>
            <a:extLst>
              <a:ext uri="{FAA26D3D-D897-4be2-8F04-BA451C77F1D7}"/>
            </a:extLst>
          </p:spPr>
          <p:txBody>
            <a:bodyPr wrap="square">
              <a:noAutofit/>
            </a:bodyPr>
            <a:lstStyle/>
            <a:p>
              <a:endParaRPr lang="pt-BR" sz="749"/>
            </a:p>
          </p:txBody>
        </p:sp>
        <p:sp>
          <p:nvSpPr>
            <p:cNvPr id="23" name="CaixaDeTexto 22">
              <a:extLst>
                <a:ext uri="{FF2B5EF4-FFF2-40B4-BE49-F238E27FC236}">
                  <a16:creationId xmlns:a16="http://schemas.microsoft.com/office/drawing/2014/main" id="{C1607FF4-9556-7160-91E4-A3B8F058CC65}"/>
                </a:ext>
              </a:extLst>
            </p:cNvPr>
            <p:cNvSpPr txBox="1">
              <a:spLocks/>
            </p:cNvSpPr>
            <p:nvPr/>
          </p:nvSpPr>
          <p:spPr bwMode="auto">
            <a:xfrm rot="2388426" flipV="1">
              <a:off x="7562693" y="4385121"/>
              <a:ext cx="1432837" cy="1381342"/>
            </a:xfrm>
            <a:custGeom>
              <a:avLst/>
              <a:gdLst>
                <a:gd name="connsiteX0" fmla="*/ 1432837 w 1432837"/>
                <a:gd name="connsiteY0" fmla="*/ 1194095 h 1381342"/>
                <a:gd name="connsiteX1" fmla="*/ 0 w 1432837"/>
                <a:gd name="connsiteY1" fmla="*/ 0 h 1381342"/>
                <a:gd name="connsiteX2" fmla="*/ 1596 w 1432837"/>
                <a:gd name="connsiteY2" fmla="*/ 645711 h 1381342"/>
                <a:gd name="connsiteX3" fmla="*/ 666278 w 1432837"/>
                <a:gd name="connsiteY3" fmla="*/ 1031244 h 1381342"/>
                <a:gd name="connsiteX4" fmla="*/ 1276790 w 1432837"/>
                <a:gd name="connsiteY4" fmla="*/ 1381342 h 1381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837" h="1381342">
                  <a:moveTo>
                    <a:pt x="1432837" y="1194095"/>
                  </a:moveTo>
                  <a:lnTo>
                    <a:pt x="0" y="0"/>
                  </a:lnTo>
                  <a:lnTo>
                    <a:pt x="1596" y="645711"/>
                  </a:lnTo>
                  <a:lnTo>
                    <a:pt x="666278" y="1031244"/>
                  </a:lnTo>
                  <a:lnTo>
                    <a:pt x="1276790" y="1381342"/>
                  </a:lnTo>
                  <a:close/>
                </a:path>
              </a:pathLst>
            </a:custGeom>
            <a:solidFill>
              <a:schemeClr val="accent1">
                <a:lumMod val="60000"/>
                <a:lumOff val="40000"/>
              </a:schemeClr>
            </a:solidFill>
            <a:ln>
              <a:noFill/>
            </a:ln>
            <a:effectLst/>
            <a:extLst>
              <a:ext uri="{FAA26D3D-D897-4be2-8F04-BA451C77F1D7}"/>
            </a:extLst>
          </p:spPr>
          <p:txBody>
            <a:bodyPr wrap="square">
              <a:noAutofit/>
            </a:bodyPr>
            <a:lstStyle/>
            <a:p>
              <a:endParaRPr lang="pt-BR" sz="749"/>
            </a:p>
          </p:txBody>
        </p:sp>
      </p:grpSp>
    </p:spTree>
    <p:extLst>
      <p:ext uri="{BB962C8B-B14F-4D97-AF65-F5344CB8AC3E}">
        <p14:creationId xmlns:p14="http://schemas.microsoft.com/office/powerpoint/2010/main" val="3604864251"/>
      </p:ext>
    </p:extLst>
  </p:cSld>
  <p:clrMapOvr>
    <a:masterClrMapping/>
  </p:clrMapOvr>
</p:sld>
</file>

<file path=ppt/theme/theme1.xml><?xml version="1.0" encoding="utf-8"?>
<a:theme xmlns:a="http://schemas.openxmlformats.org/drawingml/2006/main" name="Tema do Office">
  <a:themeElements>
    <a:clrScheme name="Calendário">
      <a:dk1>
        <a:srgbClr val="252D30"/>
      </a:dk1>
      <a:lt1>
        <a:srgbClr val="FFFFFF"/>
      </a:lt1>
      <a:dk2>
        <a:srgbClr val="9B999C"/>
      </a:dk2>
      <a:lt2>
        <a:srgbClr val="DFDCE1"/>
      </a:lt2>
      <a:accent1>
        <a:srgbClr val="F86261"/>
      </a:accent1>
      <a:accent2>
        <a:srgbClr val="F09E55"/>
      </a:accent2>
      <a:accent3>
        <a:srgbClr val="B3DA4D"/>
      </a:accent3>
      <a:accent4>
        <a:srgbClr val="4FDAB3"/>
      </a:accent4>
      <a:accent5>
        <a:srgbClr val="30C2EB"/>
      </a:accent5>
      <a:accent6>
        <a:srgbClr val="F86261"/>
      </a:accent6>
      <a:hlink>
        <a:srgbClr val="30C2EB"/>
      </a:hlink>
      <a:folHlink>
        <a:srgbClr val="4FDAB3"/>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200" dirty="0" smtClean="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err="1" smtClean="0">
            <a:solidFill>
              <a:schemeClr val="tx1">
                <a:lumMod val="85000"/>
                <a:lumOff val="15000"/>
              </a:schemeClr>
            </a:solidFill>
            <a:latin typeface="Roboto" panose="02000000000000000000" pitchFamily="2" charset="0"/>
            <a:ea typeface="Roboto" panose="02000000000000000000" pitchFamily="2" charset="0"/>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1433</TotalTime>
  <Words>1555</Words>
  <Application>Microsoft Office PowerPoint</Application>
  <PresentationFormat>Apresentação na tela (16:9)</PresentationFormat>
  <Paragraphs>173</Paragraphs>
  <Slides>33</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Montserrat</vt:lpstr>
      <vt:lpstr>Roboto</vt:lpstr>
      <vt:lpstr>Arial</vt:lpstr>
      <vt:lpstr>Work Sans</vt:lpstr>
      <vt:lpstr>Heebo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125</cp:revision>
  <dcterms:created xsi:type="dcterms:W3CDTF">2021-03-22T18:09:14Z</dcterms:created>
  <dcterms:modified xsi:type="dcterms:W3CDTF">2024-06-12T19:40:13Z</dcterms:modified>
</cp:coreProperties>
</file>