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93" r:id="rId1"/>
  </p:sldMasterIdLst>
  <p:notesMasterIdLst>
    <p:notesMasterId r:id="rId48"/>
  </p:notesMasterIdLst>
  <p:sldIdLst>
    <p:sldId id="381" r:id="rId2"/>
    <p:sldId id="6253" r:id="rId3"/>
    <p:sldId id="6261" r:id="rId4"/>
    <p:sldId id="395" r:id="rId5"/>
    <p:sldId id="6262" r:id="rId6"/>
    <p:sldId id="6244" r:id="rId7"/>
    <p:sldId id="6401" r:id="rId8"/>
    <p:sldId id="6263" r:id="rId9"/>
    <p:sldId id="6402" r:id="rId10"/>
    <p:sldId id="6245" r:id="rId11"/>
    <p:sldId id="6242" r:id="rId12"/>
    <p:sldId id="6403" r:id="rId13"/>
    <p:sldId id="500" r:id="rId14"/>
    <p:sldId id="6264" r:id="rId15"/>
    <p:sldId id="6246" r:id="rId16"/>
    <p:sldId id="6404" r:id="rId17"/>
    <p:sldId id="281" r:id="rId18"/>
    <p:sldId id="582" r:id="rId19"/>
    <p:sldId id="6405" r:id="rId20"/>
    <p:sldId id="6265" r:id="rId21"/>
    <p:sldId id="277" r:id="rId22"/>
    <p:sldId id="342" r:id="rId23"/>
    <p:sldId id="288" r:id="rId24"/>
    <p:sldId id="287" r:id="rId25"/>
    <p:sldId id="1157" r:id="rId26"/>
    <p:sldId id="6266" r:id="rId27"/>
    <p:sldId id="278" r:id="rId28"/>
    <p:sldId id="6248" r:id="rId29"/>
    <p:sldId id="6406" r:id="rId30"/>
    <p:sldId id="6407" r:id="rId31"/>
    <p:sldId id="638" r:id="rId32"/>
    <p:sldId id="266" r:id="rId33"/>
    <p:sldId id="6267" r:id="rId34"/>
    <p:sldId id="6249" r:id="rId35"/>
    <p:sldId id="6408" r:id="rId36"/>
    <p:sldId id="6409" r:id="rId37"/>
    <p:sldId id="465" r:id="rId38"/>
    <p:sldId id="280" r:id="rId39"/>
    <p:sldId id="6268" r:id="rId40"/>
    <p:sldId id="6250" r:id="rId41"/>
    <p:sldId id="6255" r:id="rId42"/>
    <p:sldId id="6269" r:id="rId43"/>
    <p:sldId id="6251" r:id="rId44"/>
    <p:sldId id="6270" r:id="rId45"/>
    <p:sldId id="6252" r:id="rId46"/>
    <p:sldId id="6410" r:id="rId47"/>
  </p:sldIdLst>
  <p:sldSz cx="9144000" cy="5143500" type="screen16x9"/>
  <p:notesSz cx="6858000" cy="9144000"/>
  <p:embeddedFontLst>
    <p:embeddedFont>
      <p:font typeface="Heebo" pitchFamily="2" charset="-79"/>
      <p:regular r:id="rId49"/>
      <p:bold r:id="rId50"/>
    </p:embeddedFont>
    <p:embeddedFont>
      <p:font typeface="Product Sans" panose="020B0403030502040203" pitchFamily="34" charset="0"/>
      <p:regular r:id="rId51"/>
      <p:bold r:id="rId52"/>
      <p:italic r:id="rId53"/>
      <p:boldItalic r:id="rId5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FFF"/>
    <a:srgbClr val="764AB9"/>
    <a:srgbClr val="15191D"/>
    <a:srgbClr val="EFF0F4"/>
    <a:srgbClr val="E5E2EE"/>
    <a:srgbClr val="2E3641"/>
    <a:srgbClr val="529AC2"/>
    <a:srgbClr val="ADCFE2"/>
    <a:srgbClr val="F0EEF5"/>
    <a:srgbClr val="CFD6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081" autoAdjust="0"/>
  </p:normalViewPr>
  <p:slideViewPr>
    <p:cSldViewPr snapToGrid="0">
      <p:cViewPr varScale="1">
        <p:scale>
          <a:sx n="135" d="100"/>
          <a:sy n="135" d="100"/>
        </p:scale>
        <p:origin x="822" y="132"/>
      </p:cViewPr>
      <p:guideLst>
        <p:guide orient="horz" pos="1620"/>
        <p:guide pos="288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s>
</file>

<file path=ppt/charts/_rels/chart1.xml.rels><?xml version="1.0" encoding="UTF-8" standalone="yes"?>
<Relationships xmlns="http://schemas.openxmlformats.org/package/2006/relationships"><Relationship Id="rId3" Type="http://schemas.openxmlformats.org/officeDocument/2006/relationships/oleObject" Target="file:///\\192.168.11.162\d\Or&#231;amento\Or&#231;amentos%202021\OR050.21%20-%20LYON%20-%20Aruj&#225;\R0\11%20-%20Proposta%20T&#233;cnica\OR050.21%20-%20LYON%20-%20Aruj&#225;-%20histograma.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MO!$B$9</c:f>
              <c:strCache>
                <c:ptCount val="1"/>
                <c:pt idx="0">
                  <c:v>MÃO DE OBRA</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bg1"/>
                    </a:solidFill>
                    <a:latin typeface="Arial" panose="020B0604020202020204" pitchFamily="34" charset="0"/>
                    <a:ea typeface="+mn-ea"/>
                    <a:cs typeface="Arial" panose="020B0604020202020204" pitchFamily="34" charset="0"/>
                  </a:defRPr>
                </a:pPr>
                <a:endParaRPr lang="pt-B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MO!$E$9:$P$9</c:f>
              <c:strCache>
                <c:ptCount val="12"/>
                <c:pt idx="0">
                  <c:v>MÊS 01</c:v>
                </c:pt>
                <c:pt idx="1">
                  <c:v>MÊS 02</c:v>
                </c:pt>
                <c:pt idx="2">
                  <c:v>MÊS 03</c:v>
                </c:pt>
                <c:pt idx="3">
                  <c:v>MÊS 04</c:v>
                </c:pt>
                <c:pt idx="4">
                  <c:v>MÊS 05</c:v>
                </c:pt>
                <c:pt idx="5">
                  <c:v>MÊS 06</c:v>
                </c:pt>
                <c:pt idx="6">
                  <c:v>MÊS 07</c:v>
                </c:pt>
                <c:pt idx="7">
                  <c:v>MÊS 08</c:v>
                </c:pt>
                <c:pt idx="8">
                  <c:v>MÊS 09</c:v>
                </c:pt>
                <c:pt idx="9">
                  <c:v>MÊS 10</c:v>
                </c:pt>
                <c:pt idx="10">
                  <c:v>MÊS 11</c:v>
                </c:pt>
                <c:pt idx="11">
                  <c:v>MÊS 12</c:v>
                </c:pt>
              </c:strCache>
            </c:strRef>
          </c:cat>
          <c:val>
            <c:numRef>
              <c:f>MO!$E$41:$P$41</c:f>
              <c:numCache>
                <c:formatCode>0</c:formatCode>
                <c:ptCount val="12"/>
                <c:pt idx="0">
                  <c:v>69</c:v>
                </c:pt>
                <c:pt idx="1">
                  <c:v>119</c:v>
                </c:pt>
                <c:pt idx="2">
                  <c:v>161</c:v>
                </c:pt>
                <c:pt idx="3">
                  <c:v>201</c:v>
                </c:pt>
                <c:pt idx="4">
                  <c:v>247</c:v>
                </c:pt>
                <c:pt idx="5">
                  <c:v>279</c:v>
                </c:pt>
                <c:pt idx="6">
                  <c:v>329</c:v>
                </c:pt>
                <c:pt idx="7">
                  <c:v>329</c:v>
                </c:pt>
                <c:pt idx="8">
                  <c:v>329</c:v>
                </c:pt>
                <c:pt idx="9">
                  <c:v>259</c:v>
                </c:pt>
                <c:pt idx="10">
                  <c:v>194</c:v>
                </c:pt>
                <c:pt idx="11">
                  <c:v>144</c:v>
                </c:pt>
              </c:numCache>
            </c:numRef>
          </c:val>
          <c:extLst>
            <c:ext xmlns:c16="http://schemas.microsoft.com/office/drawing/2014/chart" uri="{C3380CC4-5D6E-409C-BE32-E72D297353CC}">
              <c16:uniqueId val="{00000000-1DDB-4EE3-AEC7-1160E650A995}"/>
            </c:ext>
          </c:extLst>
        </c:ser>
        <c:dLbls>
          <c:showLegendKey val="0"/>
          <c:showVal val="1"/>
          <c:showCatName val="0"/>
          <c:showSerName val="0"/>
          <c:showPercent val="0"/>
          <c:showBubbleSize val="0"/>
        </c:dLbls>
        <c:gapWidth val="95"/>
        <c:overlap val="100"/>
        <c:axId val="-31649904"/>
        <c:axId val="-31653712"/>
      </c:barChart>
      <c:catAx>
        <c:axId val="-31649904"/>
        <c:scaling>
          <c:orientation val="minMax"/>
        </c:scaling>
        <c:delete val="1"/>
        <c:axPos val="b"/>
        <c:numFmt formatCode="General" sourceLinked="1"/>
        <c:majorTickMark val="none"/>
        <c:minorTickMark val="none"/>
        <c:tickLblPos val="nextTo"/>
        <c:crossAx val="-31653712"/>
        <c:crosses val="autoZero"/>
        <c:auto val="1"/>
        <c:lblAlgn val="ctr"/>
        <c:lblOffset val="100"/>
        <c:noMultiLvlLbl val="1"/>
      </c:catAx>
      <c:valAx>
        <c:axId val="-31653712"/>
        <c:scaling>
          <c:orientation val="minMax"/>
        </c:scaling>
        <c:delete val="1"/>
        <c:axPos val="l"/>
        <c:numFmt formatCode="0" sourceLinked="1"/>
        <c:majorTickMark val="none"/>
        <c:minorTickMark val="none"/>
        <c:tickLblPos val="nextTo"/>
        <c:crossAx val="-316499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5073891269106058E-2"/>
          <c:y val="0.10981407729881451"/>
          <c:w val="0.96870452659410211"/>
          <c:h val="0.64729497737614061"/>
        </c:manualLayout>
      </c:layout>
      <c:lineChart>
        <c:grouping val="standard"/>
        <c:varyColors val="0"/>
        <c:ser>
          <c:idx val="0"/>
          <c:order val="0"/>
          <c:tx>
            <c:strRef>
              <c:f>Plan1!$B$1</c:f>
              <c:strCache>
                <c:ptCount val="1"/>
                <c:pt idx="0">
                  <c:v>Previsto</c:v>
                </c:pt>
              </c:strCache>
            </c:strRef>
          </c:tx>
          <c:spPr>
            <a:ln w="19050" cap="sq">
              <a:solidFill>
                <a:schemeClr val="accent1"/>
              </a:solidFill>
              <a:round/>
            </a:ln>
            <a:effectLst/>
          </c:spPr>
          <c:marker>
            <c:symbol val="circle"/>
            <c:size val="5"/>
            <c:spPr>
              <a:solidFill>
                <a:schemeClr val="accent1"/>
              </a:solidFill>
              <a:ln w="9525">
                <a:noFill/>
              </a:ln>
              <a:effectLst/>
            </c:spPr>
          </c:marker>
          <c:dPt>
            <c:idx val="4"/>
            <c:marker>
              <c:symbol val="circle"/>
              <c:size val="5"/>
              <c:spPr>
                <a:solidFill>
                  <a:schemeClr val="accent1"/>
                </a:solidFill>
                <a:ln w="9525">
                  <a:noFill/>
                </a:ln>
                <a:effectLst/>
              </c:spPr>
            </c:marker>
            <c:bubble3D val="0"/>
            <c:extLst>
              <c:ext xmlns:c16="http://schemas.microsoft.com/office/drawing/2014/chart" uri="{C3380CC4-5D6E-409C-BE32-E72D297353CC}">
                <c16:uniqueId val="{00000000-AE43-41D4-92D8-B3A8AB169A71}"/>
              </c:ext>
            </c:extLst>
          </c:dPt>
          <c:dPt>
            <c:idx val="5"/>
            <c:marker>
              <c:symbol val="circle"/>
              <c:size val="5"/>
              <c:spPr>
                <a:solidFill>
                  <a:schemeClr val="accent1"/>
                </a:solidFill>
                <a:ln w="9525">
                  <a:noFill/>
                </a:ln>
                <a:effectLst/>
              </c:spPr>
            </c:marker>
            <c:bubble3D val="0"/>
            <c:spPr>
              <a:ln w="19050" cap="sq">
                <a:solidFill>
                  <a:schemeClr val="accent1"/>
                </a:solidFill>
                <a:round/>
              </a:ln>
              <a:effectLst/>
            </c:spPr>
            <c:extLst>
              <c:ext xmlns:c16="http://schemas.microsoft.com/office/drawing/2014/chart" uri="{C3380CC4-5D6E-409C-BE32-E72D297353CC}">
                <c16:uniqueId val="{00000001-4F3F-4DC5-BF1E-2356987998CE}"/>
              </c:ext>
            </c:extLst>
          </c:dPt>
          <c:dLbls>
            <c:dLbl>
              <c:idx val="0"/>
              <c:tx>
                <c:rich>
                  <a:bodyPr rot="0" spcFirstLastPara="1" vertOverflow="clip" horzOverflow="clip" vert="horz" wrap="square" lIns="36576" tIns="18288" rIns="36576" bIns="18288" anchor="ctr" anchorCtr="1">
                    <a:spAutoFit/>
                  </a:bodyPr>
                  <a:lstStyle/>
                  <a:p>
                    <a:pPr>
                      <a:defRPr sz="900" b="1" i="0" u="none" strike="noStrike" kern="1200" baseline="0">
                        <a:solidFill>
                          <a:schemeClr val="dk1">
                            <a:lumMod val="65000"/>
                            <a:lumOff val="35000"/>
                          </a:schemeClr>
                        </a:solidFill>
                        <a:latin typeface="Heebo" pitchFamily="2" charset="-79"/>
                        <a:ea typeface="Roboto" panose="02000000000000000000" pitchFamily="2" charset="0"/>
                        <a:cs typeface="Heebo" pitchFamily="2" charset="-79"/>
                      </a:defRPr>
                    </a:pPr>
                    <a:fld id="{FB7ABFD0-68DD-45A3-A343-61DF2D18BA50}" type="VALUE">
                      <a:rPr lang="en-US" b="1"/>
                      <a:pPr>
                        <a:defRPr b="1"/>
                      </a:pPr>
                      <a:t>[VALOR]</a:t>
                    </a:fld>
                    <a:endParaRPr lang="pt-BR"/>
                  </a:p>
                </c:rich>
              </c:tx>
              <c:numFmt formatCode="_(* #,##0_);_(* \(#,##0\);_(* &quot;-&quot;_);_(@_)" sourceLinked="0"/>
              <c:spPr>
                <a:noFill/>
                <a:ln>
                  <a:no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dk1">
                          <a:lumMod val="65000"/>
                          <a:lumOff val="35000"/>
                        </a:schemeClr>
                      </a:solidFill>
                      <a:latin typeface="Heebo" pitchFamily="2" charset="-79"/>
                      <a:ea typeface="Roboto" panose="02000000000000000000" pitchFamily="2" charset="0"/>
                      <a:cs typeface="Heebo" pitchFamily="2" charset="-79"/>
                    </a:defRPr>
                  </a:pPr>
                  <a:endParaRPr lang="pt-BR"/>
                </a:p>
              </c:txPr>
              <c:dLblPos val="t"/>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a:noFill/>
                    <a:ln>
                      <a:noFill/>
                    </a:ln>
                  </c15:spPr>
                  <c15:dlblFieldTable/>
                  <c15:showDataLabelsRange val="0"/>
                </c:ext>
                <c:ext xmlns:c16="http://schemas.microsoft.com/office/drawing/2014/chart" uri="{C3380CC4-5D6E-409C-BE32-E72D297353CC}">
                  <c16:uniqueId val="{00000002-4F3F-4DC5-BF1E-2356987998CE}"/>
                </c:ext>
              </c:extLst>
            </c:dLbl>
            <c:numFmt formatCode="_(* #,##0_);_(* \(#,##0\);_(* &quot;-&quot;_);_(@_)" sourceLinked="0"/>
            <c:spPr>
              <a:noFill/>
              <a:ln>
                <a:noFill/>
              </a:ln>
              <a:effectLst/>
            </c:spPr>
            <c:txPr>
              <a:bodyPr rot="0" spcFirstLastPara="1" vertOverflow="ellipsis" vert="horz" wrap="square" anchor="ctr" anchorCtr="1"/>
              <a:lstStyle/>
              <a:p>
                <a:pPr>
                  <a:defRPr sz="900" b="1" i="0" u="none" strike="noStrike" kern="1200" baseline="0">
                    <a:solidFill>
                      <a:schemeClr val="tx1">
                        <a:lumMod val="75000"/>
                        <a:lumOff val="25000"/>
                      </a:schemeClr>
                    </a:solidFill>
                    <a:latin typeface="Heebo" pitchFamily="2" charset="-79"/>
                    <a:ea typeface="Roboto" panose="02000000000000000000" pitchFamily="2" charset="0"/>
                    <a:cs typeface="Heebo" pitchFamily="2" charset="-79"/>
                  </a:defRPr>
                </a:pPr>
                <a:endParaRPr lang="pt-BR"/>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Plan1!$A$2:$A$20</c:f>
              <c:numCache>
                <c:formatCode>mmm\-yy</c:formatCode>
                <c:ptCount val="19"/>
                <c:pt idx="0">
                  <c:v>45170</c:v>
                </c:pt>
                <c:pt idx="1">
                  <c:v>45200</c:v>
                </c:pt>
                <c:pt idx="2">
                  <c:v>45231</c:v>
                </c:pt>
                <c:pt idx="3">
                  <c:v>45261</c:v>
                </c:pt>
                <c:pt idx="4">
                  <c:v>45292</c:v>
                </c:pt>
                <c:pt idx="5">
                  <c:v>45323</c:v>
                </c:pt>
                <c:pt idx="6">
                  <c:v>45352</c:v>
                </c:pt>
                <c:pt idx="7">
                  <c:v>45383</c:v>
                </c:pt>
                <c:pt idx="8">
                  <c:v>45413</c:v>
                </c:pt>
                <c:pt idx="9">
                  <c:v>45444</c:v>
                </c:pt>
                <c:pt idx="10">
                  <c:v>45474</c:v>
                </c:pt>
              </c:numCache>
            </c:numRef>
          </c:cat>
          <c:val>
            <c:numRef>
              <c:f>Plan1!$B$2:$B$20</c:f>
              <c:numCache>
                <c:formatCode>"R$"\ #,##0.00</c:formatCode>
                <c:ptCount val="19"/>
                <c:pt idx="0">
                  <c:v>52030.2</c:v>
                </c:pt>
                <c:pt idx="1">
                  <c:v>172091.946380354</c:v>
                </c:pt>
                <c:pt idx="2">
                  <c:v>555475.14990035398</c:v>
                </c:pt>
                <c:pt idx="3">
                  <c:v>620968.41098035395</c:v>
                </c:pt>
                <c:pt idx="4">
                  <c:v>742417.81379915401</c:v>
                </c:pt>
                <c:pt idx="5">
                  <c:v>1099983.163079154</c:v>
                </c:pt>
                <c:pt idx="6">
                  <c:v>1250514.159779154</c:v>
                </c:pt>
                <c:pt idx="7">
                  <c:v>1270231.1629791539</c:v>
                </c:pt>
                <c:pt idx="8">
                  <c:v>1338870.773799154</c:v>
                </c:pt>
                <c:pt idx="9">
                  <c:v>1428056.4937991539</c:v>
                </c:pt>
                <c:pt idx="10">
                  <c:v>1736623.003799154</c:v>
                </c:pt>
              </c:numCache>
            </c:numRef>
          </c:val>
          <c:smooth val="1"/>
          <c:extLst>
            <c:ext xmlns:c16="http://schemas.microsoft.com/office/drawing/2014/chart" uri="{C3380CC4-5D6E-409C-BE32-E72D297353CC}">
              <c16:uniqueId val="{00000009-4F3F-4DC5-BF1E-2356987998CE}"/>
            </c:ext>
          </c:extLst>
        </c:ser>
        <c:dLbls>
          <c:showLegendKey val="0"/>
          <c:showVal val="0"/>
          <c:showCatName val="0"/>
          <c:showSerName val="0"/>
          <c:showPercent val="0"/>
          <c:showBubbleSize val="0"/>
        </c:dLbls>
        <c:marker val="1"/>
        <c:smooth val="0"/>
        <c:axId val="133347200"/>
        <c:axId val="133348736"/>
      </c:lineChart>
      <c:dateAx>
        <c:axId val="133347200"/>
        <c:scaling>
          <c:orientation val="minMax"/>
        </c:scaling>
        <c:delete val="0"/>
        <c:axPos val="b"/>
        <c:majorGridlines>
          <c:spPr>
            <a:ln w="9525" cap="flat" cmpd="sng" algn="ctr">
              <a:noFill/>
              <a:round/>
            </a:ln>
            <a:effectLst/>
          </c:spPr>
        </c:majorGridlines>
        <c:numFmt formatCode="[$-416]mmm\-yy;@" sourceLinked="0"/>
        <c:majorTickMark val="none"/>
        <c:minorTickMark val="none"/>
        <c:tickLblPos val="low"/>
        <c:spPr>
          <a:noFill/>
          <a:ln w="9525" cap="flat" cmpd="sng" algn="ctr">
            <a:solidFill>
              <a:schemeClr val="tx1">
                <a:lumMod val="25000"/>
                <a:lumOff val="75000"/>
              </a:schemeClr>
            </a:solidFill>
            <a:round/>
          </a:ln>
          <a:effectLst/>
        </c:spPr>
        <c:txPr>
          <a:bodyPr rot="-5400000" spcFirstLastPara="1" vertOverflow="ellipsis" wrap="square" anchor="ctr" anchorCtr="1"/>
          <a:lstStyle/>
          <a:p>
            <a:pPr>
              <a:defRPr sz="900" b="0" i="0" u="none" strike="noStrike" kern="1200" baseline="0">
                <a:solidFill>
                  <a:schemeClr val="tx1">
                    <a:lumMod val="65000"/>
                    <a:lumOff val="35000"/>
                  </a:schemeClr>
                </a:solidFill>
                <a:latin typeface="Heebo" pitchFamily="2" charset="-79"/>
                <a:ea typeface="Roboto" panose="02000000000000000000" pitchFamily="2" charset="0"/>
                <a:cs typeface="Heebo" pitchFamily="2" charset="-79"/>
              </a:defRPr>
            </a:pPr>
            <a:endParaRPr lang="pt-BR"/>
          </a:p>
        </c:txPr>
        <c:crossAx val="133348736"/>
        <c:crosses val="autoZero"/>
        <c:auto val="1"/>
        <c:lblOffset val="100"/>
        <c:baseTimeUnit val="months"/>
        <c:majorUnit val="1"/>
        <c:majorTimeUnit val="months"/>
      </c:dateAx>
      <c:valAx>
        <c:axId val="133348736"/>
        <c:scaling>
          <c:orientation val="minMax"/>
        </c:scaling>
        <c:delete val="1"/>
        <c:axPos val="l"/>
        <c:majorGridlines>
          <c:spPr>
            <a:ln w="9525" cap="flat" cmpd="sng" algn="ctr">
              <a:solidFill>
                <a:prstClr val="black">
                  <a:lumMod val="25000"/>
                  <a:lumOff val="75000"/>
                  <a:alpha val="0"/>
                </a:prstClr>
              </a:solidFill>
              <a:round/>
            </a:ln>
            <a:effectLst/>
          </c:spPr>
        </c:majorGridlines>
        <c:numFmt formatCode="_(* #,##0_);_(* \(#,##0\);_(* &quot;-&quot;_);_(@_)" sourceLinked="0"/>
        <c:majorTickMark val="none"/>
        <c:minorTickMark val="none"/>
        <c:tickLblPos val="nextTo"/>
        <c:crossAx val="133347200"/>
        <c:crosses val="autoZero"/>
        <c:crossBetween val="between"/>
      </c:valAx>
      <c:spPr>
        <a:noFill/>
        <a:ln>
          <a:noFill/>
        </a:ln>
        <a:effectLst/>
      </c:spPr>
    </c:plotArea>
    <c:plotVisOnly val="1"/>
    <c:dispBlanksAs val="gap"/>
    <c:showDLblsOverMax val="0"/>
  </c:chart>
  <c:spPr>
    <a:noFill/>
    <a:ln>
      <a:noFill/>
    </a:ln>
    <a:effectLst/>
  </c:spPr>
  <c:txPr>
    <a:bodyPr/>
    <a:lstStyle/>
    <a:p>
      <a:pPr>
        <a:defRPr sz="900">
          <a:latin typeface="Heebo" pitchFamily="2" charset="-79"/>
          <a:ea typeface="Roboto" panose="02000000000000000000" pitchFamily="2" charset="0"/>
          <a:cs typeface="Heebo" pitchFamily="2" charset="-79"/>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noFill/>
              </a:ln>
              <a:effectLst/>
            </c:spPr>
            <c:extLst>
              <c:ext xmlns:c16="http://schemas.microsoft.com/office/drawing/2014/chart" uri="{C3380CC4-5D6E-409C-BE32-E72D297353CC}">
                <c16:uniqueId val="{00000001-B6D4-4000-B4AE-0F530FB0B1BC}"/>
              </c:ext>
            </c:extLst>
          </c:dPt>
          <c:dPt>
            <c:idx val="1"/>
            <c:bubble3D val="0"/>
            <c:spPr>
              <a:solidFill>
                <a:schemeClr val="accent1">
                  <a:lumMod val="40000"/>
                  <a:lumOff val="60000"/>
                </a:schemeClr>
              </a:solidFill>
              <a:ln w="19050">
                <a:noFill/>
              </a:ln>
              <a:effectLst/>
            </c:spPr>
            <c:extLst>
              <c:ext xmlns:c16="http://schemas.microsoft.com/office/drawing/2014/chart" uri="{C3380CC4-5D6E-409C-BE32-E72D297353CC}">
                <c16:uniqueId val="{00000003-B6D4-4000-B4AE-0F530FB0B1B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B6D4-4000-B4AE-0F530FB0B1B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B6D4-4000-B4AE-0F530FB0B1BC}"/>
              </c:ext>
            </c:extLst>
          </c:dPt>
          <c:cat>
            <c:strRef>
              <c:f>Sheet1!$A$2:$A$5</c:f>
              <c:strCache>
                <c:ptCount val="2"/>
                <c:pt idx="0">
                  <c:v>1st Qtr</c:v>
                </c:pt>
                <c:pt idx="1">
                  <c:v>2nd Qtr</c:v>
                </c:pt>
              </c:strCache>
            </c:strRef>
          </c:cat>
          <c:val>
            <c:numRef>
              <c:f>Sheet1!$B$2:$B$5</c:f>
              <c:numCache>
                <c:formatCode>General</c:formatCode>
                <c:ptCount val="4"/>
                <c:pt idx="0">
                  <c:v>75</c:v>
                </c:pt>
                <c:pt idx="1">
                  <c:v>25</c:v>
                </c:pt>
              </c:numCache>
            </c:numRef>
          </c:val>
          <c:extLst>
            <c:ext xmlns:c16="http://schemas.microsoft.com/office/drawing/2014/chart" uri="{C3380CC4-5D6E-409C-BE32-E72D297353CC}">
              <c16:uniqueId val="{00000008-B6D4-4000-B4AE-0F530FB0B1BC}"/>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noFill/>
              </a:ln>
              <a:effectLst/>
            </c:spPr>
            <c:extLst>
              <c:ext xmlns:c16="http://schemas.microsoft.com/office/drawing/2014/chart" uri="{C3380CC4-5D6E-409C-BE32-E72D297353CC}">
                <c16:uniqueId val="{00000001-6488-4CD6-8C22-AA131826AED6}"/>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6488-4CD6-8C22-AA131826AED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488-4CD6-8C22-AA131826AED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488-4CD6-8C22-AA131826AED6}"/>
              </c:ext>
            </c:extLst>
          </c:dPt>
          <c:cat>
            <c:strRef>
              <c:f>Sheet1!$A$2:$A$5</c:f>
              <c:strCache>
                <c:ptCount val="2"/>
                <c:pt idx="0">
                  <c:v>1st Qtr</c:v>
                </c:pt>
                <c:pt idx="1">
                  <c:v>2nd Qtr</c:v>
                </c:pt>
              </c:strCache>
            </c:strRef>
          </c:cat>
          <c:val>
            <c:numRef>
              <c:f>Sheet1!$B$2:$B$5</c:f>
              <c:numCache>
                <c:formatCode>General</c:formatCode>
                <c:ptCount val="4"/>
                <c:pt idx="0">
                  <c:v>90</c:v>
                </c:pt>
                <c:pt idx="1">
                  <c:v>10</c:v>
                </c:pt>
              </c:numCache>
            </c:numRef>
          </c:val>
          <c:extLst>
            <c:ext xmlns:c16="http://schemas.microsoft.com/office/drawing/2014/chart" uri="{C3380CC4-5D6E-409C-BE32-E72D297353CC}">
              <c16:uniqueId val="{00000008-6488-4CD6-8C22-AA131826AED6}"/>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olidFill>
              <a:ln w="19050">
                <a:noFill/>
              </a:ln>
              <a:effectLst/>
            </c:spPr>
            <c:extLst>
              <c:ext xmlns:c16="http://schemas.microsoft.com/office/drawing/2014/chart" uri="{C3380CC4-5D6E-409C-BE32-E72D297353CC}">
                <c16:uniqueId val="{00000001-950C-40C8-BBD6-915D937C3463}"/>
              </c:ext>
            </c:extLst>
          </c:dPt>
          <c:dPt>
            <c:idx val="1"/>
            <c:bubble3D val="0"/>
            <c:spPr>
              <a:solidFill>
                <a:schemeClr val="accent3">
                  <a:lumMod val="40000"/>
                  <a:lumOff val="60000"/>
                </a:schemeClr>
              </a:solidFill>
              <a:ln w="19050">
                <a:noFill/>
              </a:ln>
              <a:effectLst/>
            </c:spPr>
            <c:extLst>
              <c:ext xmlns:c16="http://schemas.microsoft.com/office/drawing/2014/chart" uri="{C3380CC4-5D6E-409C-BE32-E72D297353CC}">
                <c16:uniqueId val="{00000003-950C-40C8-BBD6-915D937C3463}"/>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50C-40C8-BBD6-915D937C3463}"/>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50C-40C8-BBD6-915D937C3463}"/>
              </c:ext>
            </c:extLst>
          </c:dPt>
          <c:cat>
            <c:strRef>
              <c:f>Sheet1!$A$2:$A$5</c:f>
              <c:strCache>
                <c:ptCount val="2"/>
                <c:pt idx="0">
                  <c:v>1st Qtr</c:v>
                </c:pt>
                <c:pt idx="1">
                  <c:v>2nd Qtr</c:v>
                </c:pt>
              </c:strCache>
            </c:strRef>
          </c:cat>
          <c:val>
            <c:numRef>
              <c:f>Sheet1!$B$2:$B$5</c:f>
              <c:numCache>
                <c:formatCode>General</c:formatCode>
                <c:ptCount val="4"/>
                <c:pt idx="0">
                  <c:v>35</c:v>
                </c:pt>
                <c:pt idx="1">
                  <c:v>65</c:v>
                </c:pt>
              </c:numCache>
            </c:numRef>
          </c:val>
          <c:extLst>
            <c:ext xmlns:c16="http://schemas.microsoft.com/office/drawing/2014/chart" uri="{C3380CC4-5D6E-409C-BE32-E72D297353CC}">
              <c16:uniqueId val="{00000008-950C-40C8-BBD6-915D937C3463}"/>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solidFill>
              <a:ln w="19050">
                <a:noFill/>
              </a:ln>
              <a:effectLst/>
            </c:spPr>
            <c:extLst>
              <c:ext xmlns:c16="http://schemas.microsoft.com/office/drawing/2014/chart" uri="{C3380CC4-5D6E-409C-BE32-E72D297353CC}">
                <c16:uniqueId val="{00000001-2704-482C-A568-814AB868D4F6}"/>
              </c:ext>
            </c:extLst>
          </c:dPt>
          <c:dPt>
            <c:idx val="1"/>
            <c:bubble3D val="0"/>
            <c:spPr>
              <a:solidFill>
                <a:schemeClr val="accent4">
                  <a:lumMod val="40000"/>
                  <a:lumOff val="60000"/>
                </a:schemeClr>
              </a:solidFill>
              <a:ln w="19050">
                <a:noFill/>
              </a:ln>
              <a:effectLst/>
            </c:spPr>
            <c:extLst>
              <c:ext xmlns:c16="http://schemas.microsoft.com/office/drawing/2014/chart" uri="{C3380CC4-5D6E-409C-BE32-E72D297353CC}">
                <c16:uniqueId val="{00000003-2704-482C-A568-814AB868D4F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2704-482C-A568-814AB868D4F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2704-482C-A568-814AB868D4F6}"/>
              </c:ext>
            </c:extLst>
          </c:dPt>
          <c:cat>
            <c:strRef>
              <c:f>Sheet1!$A$2:$A$5</c:f>
              <c:strCache>
                <c:ptCount val="2"/>
                <c:pt idx="0">
                  <c:v>1st Qtr</c:v>
                </c:pt>
                <c:pt idx="1">
                  <c:v>2nd Qtr</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8-2704-482C-A568-814AB868D4F6}"/>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1"/>
              </a:solidFill>
              <a:ln w="19050">
                <a:noFill/>
              </a:ln>
              <a:effectLst/>
            </c:spPr>
            <c:extLst>
              <c:ext xmlns:c16="http://schemas.microsoft.com/office/drawing/2014/chart" uri="{C3380CC4-5D6E-409C-BE32-E72D297353CC}">
                <c16:uniqueId val="{00000001-DD16-4E34-B92D-9BA577370017}"/>
              </c:ext>
            </c:extLst>
          </c:dPt>
          <c:dPt>
            <c:idx val="1"/>
            <c:bubble3D val="0"/>
            <c:spPr>
              <a:solidFill>
                <a:schemeClr val="accent1">
                  <a:lumMod val="40000"/>
                  <a:lumOff val="60000"/>
                </a:schemeClr>
              </a:solidFill>
              <a:ln w="19050">
                <a:noFill/>
              </a:ln>
              <a:effectLst/>
            </c:spPr>
            <c:extLst>
              <c:ext xmlns:c16="http://schemas.microsoft.com/office/drawing/2014/chart" uri="{C3380CC4-5D6E-409C-BE32-E72D297353CC}">
                <c16:uniqueId val="{00000003-DD16-4E34-B92D-9BA577370017}"/>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D16-4E34-B92D-9BA577370017}"/>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D16-4E34-B92D-9BA577370017}"/>
              </c:ext>
            </c:extLst>
          </c:dPt>
          <c:cat>
            <c:strRef>
              <c:f>Sheet1!$A$2:$A$5</c:f>
              <c:strCache>
                <c:ptCount val="2"/>
                <c:pt idx="0">
                  <c:v>1st Qtr</c:v>
                </c:pt>
                <c:pt idx="1">
                  <c:v>2nd Qtr</c:v>
                </c:pt>
              </c:strCache>
            </c:strRef>
          </c:cat>
          <c:val>
            <c:numRef>
              <c:f>Sheet1!$B$2:$B$5</c:f>
              <c:numCache>
                <c:formatCode>General</c:formatCode>
                <c:ptCount val="4"/>
                <c:pt idx="0">
                  <c:v>65</c:v>
                </c:pt>
                <c:pt idx="1">
                  <c:v>35</c:v>
                </c:pt>
              </c:numCache>
            </c:numRef>
          </c:val>
          <c:extLst>
            <c:ext xmlns:c16="http://schemas.microsoft.com/office/drawing/2014/chart" uri="{C3380CC4-5D6E-409C-BE32-E72D297353CC}">
              <c16:uniqueId val="{00000008-DD16-4E34-B92D-9BA577370017}"/>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2"/>
              </a:solidFill>
              <a:ln w="19050">
                <a:noFill/>
              </a:ln>
              <a:effectLst/>
            </c:spPr>
            <c:extLst>
              <c:ext xmlns:c16="http://schemas.microsoft.com/office/drawing/2014/chart" uri="{C3380CC4-5D6E-409C-BE32-E72D297353CC}">
                <c16:uniqueId val="{00000001-AD37-40A8-B63E-274506C8AC92}"/>
              </c:ext>
            </c:extLst>
          </c:dPt>
          <c:dPt>
            <c:idx val="1"/>
            <c:bubble3D val="0"/>
            <c:spPr>
              <a:solidFill>
                <a:schemeClr val="accent2">
                  <a:lumMod val="40000"/>
                  <a:lumOff val="60000"/>
                </a:schemeClr>
              </a:solidFill>
              <a:ln w="19050">
                <a:noFill/>
              </a:ln>
              <a:effectLst/>
            </c:spPr>
            <c:extLst>
              <c:ext xmlns:c16="http://schemas.microsoft.com/office/drawing/2014/chart" uri="{C3380CC4-5D6E-409C-BE32-E72D297353CC}">
                <c16:uniqueId val="{00000003-AD37-40A8-B63E-274506C8AC9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D37-40A8-B63E-274506C8AC9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D37-40A8-B63E-274506C8AC92}"/>
              </c:ext>
            </c:extLst>
          </c:dPt>
          <c:cat>
            <c:strRef>
              <c:f>Sheet1!$A$2:$A$5</c:f>
              <c:strCache>
                <c:ptCount val="2"/>
                <c:pt idx="0">
                  <c:v>1st Qtr</c:v>
                </c:pt>
                <c:pt idx="1">
                  <c:v>2nd Qtr</c:v>
                </c:pt>
              </c:strCache>
            </c:strRef>
          </c:cat>
          <c:val>
            <c:numRef>
              <c:f>Sheet1!$B$2:$B$5</c:f>
              <c:numCache>
                <c:formatCode>General</c:formatCode>
                <c:ptCount val="4"/>
                <c:pt idx="0">
                  <c:v>80</c:v>
                </c:pt>
                <c:pt idx="1">
                  <c:v>20</c:v>
                </c:pt>
              </c:numCache>
            </c:numRef>
          </c:val>
          <c:extLst>
            <c:ext xmlns:c16="http://schemas.microsoft.com/office/drawing/2014/chart" uri="{C3380CC4-5D6E-409C-BE32-E72D297353CC}">
              <c16:uniqueId val="{00000008-AD37-40A8-B63E-274506C8AC92}"/>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solidFill>
              <a:ln w="19050">
                <a:noFill/>
              </a:ln>
              <a:effectLst/>
            </c:spPr>
            <c:extLst>
              <c:ext xmlns:c16="http://schemas.microsoft.com/office/drawing/2014/chart" uri="{C3380CC4-5D6E-409C-BE32-E72D297353CC}">
                <c16:uniqueId val="{00000001-A019-4063-91FE-7CD378FE1E04}"/>
              </c:ext>
            </c:extLst>
          </c:dPt>
          <c:dPt>
            <c:idx val="1"/>
            <c:bubble3D val="0"/>
            <c:spPr>
              <a:solidFill>
                <a:schemeClr val="accent3">
                  <a:lumMod val="40000"/>
                  <a:lumOff val="60000"/>
                </a:schemeClr>
              </a:solidFill>
              <a:ln w="19050">
                <a:noFill/>
              </a:ln>
              <a:effectLst/>
            </c:spPr>
            <c:extLst>
              <c:ext xmlns:c16="http://schemas.microsoft.com/office/drawing/2014/chart" uri="{C3380CC4-5D6E-409C-BE32-E72D297353CC}">
                <c16:uniqueId val="{00000003-A019-4063-91FE-7CD378FE1E0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019-4063-91FE-7CD378FE1E0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019-4063-91FE-7CD378FE1E04}"/>
              </c:ext>
            </c:extLst>
          </c:dPt>
          <c:cat>
            <c:strRef>
              <c:f>Sheet1!$A$2:$A$5</c:f>
              <c:strCache>
                <c:ptCount val="2"/>
                <c:pt idx="0">
                  <c:v>1st Qtr</c:v>
                </c:pt>
                <c:pt idx="1">
                  <c:v>2nd Qtr</c:v>
                </c:pt>
              </c:strCache>
            </c:strRef>
          </c:cat>
          <c:val>
            <c:numRef>
              <c:f>Sheet1!$B$2:$B$5</c:f>
              <c:numCache>
                <c:formatCode>General</c:formatCode>
                <c:ptCount val="4"/>
                <c:pt idx="0">
                  <c:v>88</c:v>
                </c:pt>
                <c:pt idx="1">
                  <c:v>12</c:v>
                </c:pt>
              </c:numCache>
            </c:numRef>
          </c:val>
          <c:extLst>
            <c:ext xmlns:c16="http://schemas.microsoft.com/office/drawing/2014/chart" uri="{C3380CC4-5D6E-409C-BE32-E72D297353CC}">
              <c16:uniqueId val="{00000008-A019-4063-91FE-7CD378FE1E04}"/>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4"/>
              </a:solidFill>
              <a:ln w="19050">
                <a:noFill/>
              </a:ln>
              <a:effectLst/>
            </c:spPr>
            <c:extLst>
              <c:ext xmlns:c16="http://schemas.microsoft.com/office/drawing/2014/chart" uri="{C3380CC4-5D6E-409C-BE32-E72D297353CC}">
                <c16:uniqueId val="{00000001-12AE-459B-B852-DEF43D969D89}"/>
              </c:ext>
            </c:extLst>
          </c:dPt>
          <c:dPt>
            <c:idx val="1"/>
            <c:bubble3D val="0"/>
            <c:spPr>
              <a:solidFill>
                <a:schemeClr val="accent4">
                  <a:lumMod val="40000"/>
                  <a:lumOff val="60000"/>
                </a:schemeClr>
              </a:solidFill>
              <a:ln w="19050">
                <a:noFill/>
              </a:ln>
              <a:effectLst/>
            </c:spPr>
            <c:extLst>
              <c:ext xmlns:c16="http://schemas.microsoft.com/office/drawing/2014/chart" uri="{C3380CC4-5D6E-409C-BE32-E72D297353CC}">
                <c16:uniqueId val="{00000003-12AE-459B-B852-DEF43D969D8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12AE-459B-B852-DEF43D969D8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12AE-459B-B852-DEF43D969D89}"/>
              </c:ext>
            </c:extLst>
          </c:dPt>
          <c:cat>
            <c:strRef>
              <c:f>Sheet1!$A$2:$A$5</c:f>
              <c:strCache>
                <c:ptCount val="2"/>
                <c:pt idx="0">
                  <c:v>1st Qtr</c:v>
                </c:pt>
                <c:pt idx="1">
                  <c:v>2nd Qtr</c:v>
                </c:pt>
              </c:strCache>
            </c:strRef>
          </c:cat>
          <c:val>
            <c:numRef>
              <c:f>Sheet1!$B$2:$B$5</c:f>
              <c:numCache>
                <c:formatCode>General</c:formatCode>
                <c:ptCount val="4"/>
                <c:pt idx="0">
                  <c:v>79</c:v>
                </c:pt>
                <c:pt idx="1">
                  <c:v>21</c:v>
                </c:pt>
              </c:numCache>
            </c:numRef>
          </c:val>
          <c:extLst>
            <c:ext xmlns:c16="http://schemas.microsoft.com/office/drawing/2014/chart" uri="{C3380CC4-5D6E-409C-BE32-E72D297353CC}">
              <c16:uniqueId val="{00000008-12AE-459B-B852-DEF43D969D89}"/>
            </c:ext>
          </c:extLst>
        </c:ser>
        <c:dLbls>
          <c:showLegendKey val="0"/>
          <c:showVal val="0"/>
          <c:showCatName val="0"/>
          <c:showSerName val="0"/>
          <c:showPercent val="0"/>
          <c:showBubbleSize val="0"/>
          <c:showLeaderLines val="1"/>
        </c:dLbls>
        <c:firstSliceAng val="0"/>
        <c:holeSize val="79"/>
      </c:doughnutChart>
      <c:spPr>
        <a:noFill/>
        <a:ln>
          <a:noFill/>
        </a:ln>
        <a:effectLst/>
      </c:spPr>
    </c:plotArea>
    <c:plotVisOnly val="1"/>
    <c:dispBlanksAs val="gap"/>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0.02035</cdr:x>
      <cdr:y>0.8712</cdr:y>
    </cdr:from>
    <cdr:to>
      <cdr:x>0.98373</cdr:x>
      <cdr:y>0.8712</cdr:y>
    </cdr:to>
    <cdr:cxnSp macro="">
      <cdr:nvCxnSpPr>
        <cdr:cNvPr id="3" name="Conector reto 2">
          <a:extLst xmlns:a="http://schemas.openxmlformats.org/drawingml/2006/main">
            <a:ext uri="{FF2B5EF4-FFF2-40B4-BE49-F238E27FC236}">
              <a16:creationId xmlns:a16="http://schemas.microsoft.com/office/drawing/2014/main" id="{909C233B-AE93-4F2A-8203-3409B82BC336}"/>
            </a:ext>
          </a:extLst>
        </cdr:cNvPr>
        <cdr:cNvCxnSpPr/>
      </cdr:nvCxnSpPr>
      <cdr:spPr>
        <a:xfrm xmlns:a="http://schemas.openxmlformats.org/drawingml/2006/main">
          <a:off x="111416" y="1017463"/>
          <a:ext cx="5274509" cy="0"/>
        </a:xfrm>
        <a:prstGeom xmlns:a="http://schemas.openxmlformats.org/drawingml/2006/main" prst="line">
          <a:avLst/>
        </a:prstGeom>
        <a:ln xmlns:a="http://schemas.openxmlformats.org/drawingml/2006/main">
          <a:solidFill>
            <a:schemeClr val="tx1">
              <a:lumMod val="75000"/>
              <a:lumOff val="25000"/>
            </a:schemeClr>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Heebo" pitchFamily="2" charset="-79"/>
              </a:defRPr>
            </a:lvl1pPr>
          </a:lstStyle>
          <a:p>
            <a:endParaRPr lang="pt-BR" dirty="0"/>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Heebo" pitchFamily="2" charset="-79"/>
              </a:defRPr>
            </a:lvl1pPr>
          </a:lstStyle>
          <a:p>
            <a:fld id="{81C606B9-0951-43C8-A7FC-AD907ABF4F55}" type="datetimeFigureOut">
              <a:rPr lang="pt-BR" smtClean="0"/>
              <a:pPr/>
              <a:t>16/12/2024</a:t>
            </a:fld>
            <a:endParaRPr lang="pt-BR" dirty="0"/>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dirty="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Heebo" pitchFamily="2" charset="-79"/>
              </a:defRPr>
            </a:lvl1pPr>
          </a:lstStyle>
          <a:p>
            <a:endParaRPr lang="pt-BR" dirty="0"/>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Heebo" pitchFamily="2" charset="-79"/>
              </a:defRPr>
            </a:lvl1pPr>
          </a:lstStyle>
          <a:p>
            <a:fld id="{0CBBFB0E-EC53-4593-81DA-75F1616D00F2}" type="slidenum">
              <a:rPr lang="pt-BR" smtClean="0"/>
              <a:pPr/>
              <a:t>‹nº›</a:t>
            </a:fld>
            <a:endParaRPr lang="pt-BR" dirty="0"/>
          </a:p>
        </p:txBody>
      </p:sp>
    </p:spTree>
    <p:extLst>
      <p:ext uri="{BB962C8B-B14F-4D97-AF65-F5344CB8AC3E}">
        <p14:creationId xmlns:p14="http://schemas.microsoft.com/office/powerpoint/2010/main" val="1269916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Heebo" pitchFamily="2" charset="-79"/>
        <a:ea typeface="+mn-ea"/>
        <a:cs typeface="+mn-cs"/>
      </a:defRPr>
    </a:lvl1pPr>
    <a:lvl2pPr marL="457200" algn="l" defTabSz="914400" rtl="0" eaLnBrk="1" latinLnBrk="0" hangingPunct="1">
      <a:defRPr sz="1200" kern="1200">
        <a:solidFill>
          <a:schemeClr val="tx1"/>
        </a:solidFill>
        <a:latin typeface="Heebo" pitchFamily="2" charset="-79"/>
        <a:ea typeface="+mn-ea"/>
        <a:cs typeface="+mn-cs"/>
      </a:defRPr>
    </a:lvl2pPr>
    <a:lvl3pPr marL="914400" algn="l" defTabSz="914400" rtl="0" eaLnBrk="1" latinLnBrk="0" hangingPunct="1">
      <a:defRPr sz="1200" kern="1200">
        <a:solidFill>
          <a:schemeClr val="tx1"/>
        </a:solidFill>
        <a:latin typeface="Heebo" pitchFamily="2" charset="-79"/>
        <a:ea typeface="+mn-ea"/>
        <a:cs typeface="+mn-cs"/>
      </a:defRPr>
    </a:lvl3pPr>
    <a:lvl4pPr marL="1371600" algn="l" defTabSz="914400" rtl="0" eaLnBrk="1" latinLnBrk="0" hangingPunct="1">
      <a:defRPr sz="1200" kern="1200">
        <a:solidFill>
          <a:schemeClr val="tx1"/>
        </a:solidFill>
        <a:latin typeface="Heebo" pitchFamily="2" charset="-79"/>
        <a:ea typeface="+mn-ea"/>
        <a:cs typeface="+mn-cs"/>
      </a:defRPr>
    </a:lvl4pPr>
    <a:lvl5pPr marL="1828800" algn="l" defTabSz="914400" rtl="0" eaLnBrk="1" latinLnBrk="0" hangingPunct="1">
      <a:defRPr sz="1200" kern="1200">
        <a:solidFill>
          <a:schemeClr val="tx1"/>
        </a:solidFill>
        <a:latin typeface="Heebo" pitchFamily="2" charset="-79"/>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sz="1200" b="0" i="0" dirty="0">
              <a:effectLst/>
              <a:latin typeface="Heebo" pitchFamily="2" charset="-79"/>
              <a:cs typeface="Heebo" pitchFamily="2" charset="-79"/>
            </a:endParaRPr>
          </a:p>
          <a:p>
            <a:pPr algn="l"/>
            <a:endParaRPr lang="pt-BR" sz="1200" b="0" i="0" dirty="0">
              <a:effectLst/>
              <a:latin typeface="Heebo" pitchFamily="2" charset="-79"/>
              <a:cs typeface="Heebo" pitchFamily="2" charset="-79"/>
            </a:endParaRPr>
          </a:p>
          <a:p>
            <a:endParaRPr lang="pt-BR" dirty="0"/>
          </a:p>
        </p:txBody>
      </p:sp>
      <p:sp>
        <p:nvSpPr>
          <p:cNvPr id="4" name="Espaço Reservado para Número de Slide 3"/>
          <p:cNvSpPr>
            <a:spLocks noGrp="1"/>
          </p:cNvSpPr>
          <p:nvPr>
            <p:ph type="sldNum" sz="quarter" idx="5"/>
          </p:nvPr>
        </p:nvSpPr>
        <p:spPr/>
        <p:txBody>
          <a:bodyPr/>
          <a:lstStyle/>
          <a:p>
            <a:fld id="{0CBBFB0E-EC53-4593-81DA-75F1616D00F2}" type="slidenum">
              <a:rPr lang="pt-BR" smtClean="0"/>
              <a:pPr/>
              <a:t>1</a:t>
            </a:fld>
            <a:endParaRPr lang="pt-BR" dirty="0"/>
          </a:p>
        </p:txBody>
      </p:sp>
    </p:spTree>
    <p:extLst>
      <p:ext uri="{BB962C8B-B14F-4D97-AF65-F5344CB8AC3E}">
        <p14:creationId xmlns:p14="http://schemas.microsoft.com/office/powerpoint/2010/main" val="1415274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0" i="0" dirty="0">
              <a:solidFill>
                <a:srgbClr val="E0D9CD"/>
              </a:solidFill>
              <a:effectLst/>
              <a:latin typeface="Heebo" pitchFamily="2" charset="-79"/>
            </a:endParaRPr>
          </a:p>
        </p:txBody>
      </p:sp>
      <p:sp>
        <p:nvSpPr>
          <p:cNvPr id="4" name="Espaço Reservado para Número de Slide 3"/>
          <p:cNvSpPr>
            <a:spLocks noGrp="1"/>
          </p:cNvSpPr>
          <p:nvPr>
            <p:ph type="sldNum" sz="quarter" idx="5"/>
          </p:nvPr>
        </p:nvSpPr>
        <p:spPr/>
        <p:txBody>
          <a:bodyPr/>
          <a:lstStyle/>
          <a:p>
            <a:fld id="{0CBBFB0E-EC53-4593-81DA-75F1616D00F2}" type="slidenum">
              <a:rPr lang="pt-BR" smtClean="0"/>
              <a:t>34</a:t>
            </a:fld>
            <a:endParaRPr lang="pt-BR"/>
          </a:p>
        </p:txBody>
      </p:sp>
    </p:spTree>
    <p:extLst>
      <p:ext uri="{BB962C8B-B14F-4D97-AF65-F5344CB8AC3E}">
        <p14:creationId xmlns:p14="http://schemas.microsoft.com/office/powerpoint/2010/main" val="4204834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0" i="0" dirty="0">
              <a:solidFill>
                <a:srgbClr val="E0D9CD"/>
              </a:solidFill>
              <a:effectLst/>
              <a:latin typeface="Heebo" pitchFamily="2" charset="-79"/>
            </a:endParaRPr>
          </a:p>
        </p:txBody>
      </p:sp>
      <p:sp>
        <p:nvSpPr>
          <p:cNvPr id="4" name="Espaço Reservado para Número de Slide 3"/>
          <p:cNvSpPr>
            <a:spLocks noGrp="1"/>
          </p:cNvSpPr>
          <p:nvPr>
            <p:ph type="sldNum" sz="quarter" idx="5"/>
          </p:nvPr>
        </p:nvSpPr>
        <p:spPr/>
        <p:txBody>
          <a:bodyPr/>
          <a:lstStyle/>
          <a:p>
            <a:fld id="{0CBBFB0E-EC53-4593-81DA-75F1616D00F2}" type="slidenum">
              <a:rPr lang="pt-BR" smtClean="0"/>
              <a:t>4</a:t>
            </a:fld>
            <a:endParaRPr lang="pt-BR"/>
          </a:p>
        </p:txBody>
      </p:sp>
    </p:spTree>
    <p:extLst>
      <p:ext uri="{BB962C8B-B14F-4D97-AF65-F5344CB8AC3E}">
        <p14:creationId xmlns:p14="http://schemas.microsoft.com/office/powerpoint/2010/main" val="22787389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0" i="0" dirty="0">
              <a:solidFill>
                <a:srgbClr val="E0D9CD"/>
              </a:solidFill>
              <a:effectLst/>
              <a:latin typeface="Heebo" pitchFamily="2" charset="-79"/>
            </a:endParaRPr>
          </a:p>
        </p:txBody>
      </p:sp>
      <p:sp>
        <p:nvSpPr>
          <p:cNvPr id="4" name="Espaço Reservado para Número de Slide 3"/>
          <p:cNvSpPr>
            <a:spLocks noGrp="1"/>
          </p:cNvSpPr>
          <p:nvPr>
            <p:ph type="sldNum" sz="quarter" idx="5"/>
          </p:nvPr>
        </p:nvSpPr>
        <p:spPr/>
        <p:txBody>
          <a:bodyPr/>
          <a:lstStyle/>
          <a:p>
            <a:fld id="{0CBBFB0E-EC53-4593-81DA-75F1616D00F2}" type="slidenum">
              <a:rPr lang="pt-BR" smtClean="0"/>
              <a:t>6</a:t>
            </a:fld>
            <a:endParaRPr lang="pt-BR"/>
          </a:p>
        </p:txBody>
      </p:sp>
    </p:spTree>
    <p:extLst>
      <p:ext uri="{BB962C8B-B14F-4D97-AF65-F5344CB8AC3E}">
        <p14:creationId xmlns:p14="http://schemas.microsoft.com/office/powerpoint/2010/main" val="1447108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0" i="0" dirty="0">
              <a:solidFill>
                <a:srgbClr val="E0D9CD"/>
              </a:solidFill>
              <a:effectLst/>
              <a:latin typeface="Heebo" pitchFamily="2" charset="-79"/>
            </a:endParaRPr>
          </a:p>
        </p:txBody>
      </p:sp>
      <p:sp>
        <p:nvSpPr>
          <p:cNvPr id="4" name="Espaço Reservado para Número de Slide 3"/>
          <p:cNvSpPr>
            <a:spLocks noGrp="1"/>
          </p:cNvSpPr>
          <p:nvPr>
            <p:ph type="sldNum" sz="quarter" idx="5"/>
          </p:nvPr>
        </p:nvSpPr>
        <p:spPr/>
        <p:txBody>
          <a:bodyPr/>
          <a:lstStyle/>
          <a:p>
            <a:fld id="{0CBBFB0E-EC53-4593-81DA-75F1616D00F2}" type="slidenum">
              <a:rPr lang="pt-BR" smtClean="0"/>
              <a:t>7</a:t>
            </a:fld>
            <a:endParaRPr lang="pt-BR"/>
          </a:p>
        </p:txBody>
      </p:sp>
    </p:spTree>
    <p:extLst>
      <p:ext uri="{BB962C8B-B14F-4D97-AF65-F5344CB8AC3E}">
        <p14:creationId xmlns:p14="http://schemas.microsoft.com/office/powerpoint/2010/main" val="2518768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0" i="0" dirty="0">
              <a:solidFill>
                <a:srgbClr val="E0D9CD"/>
              </a:solidFill>
              <a:effectLst/>
              <a:latin typeface="Heebo" pitchFamily="2" charset="-79"/>
            </a:endParaRPr>
          </a:p>
        </p:txBody>
      </p:sp>
      <p:sp>
        <p:nvSpPr>
          <p:cNvPr id="4" name="Espaço Reservado para Número de Slide 3"/>
          <p:cNvSpPr>
            <a:spLocks noGrp="1"/>
          </p:cNvSpPr>
          <p:nvPr>
            <p:ph type="sldNum" sz="quarter" idx="5"/>
          </p:nvPr>
        </p:nvSpPr>
        <p:spPr/>
        <p:txBody>
          <a:bodyPr/>
          <a:lstStyle/>
          <a:p>
            <a:fld id="{0CBBFB0E-EC53-4593-81DA-75F1616D00F2}" type="slidenum">
              <a:rPr lang="pt-BR" smtClean="0"/>
              <a:t>10</a:t>
            </a:fld>
            <a:endParaRPr lang="pt-BR"/>
          </a:p>
        </p:txBody>
      </p:sp>
    </p:spTree>
    <p:extLst>
      <p:ext uri="{BB962C8B-B14F-4D97-AF65-F5344CB8AC3E}">
        <p14:creationId xmlns:p14="http://schemas.microsoft.com/office/powerpoint/2010/main" val="3381845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0" i="0" dirty="0">
              <a:solidFill>
                <a:srgbClr val="E0D9CD"/>
              </a:solidFill>
              <a:effectLst/>
              <a:latin typeface="Heebo" pitchFamily="2" charset="-79"/>
            </a:endParaRPr>
          </a:p>
        </p:txBody>
      </p:sp>
      <p:sp>
        <p:nvSpPr>
          <p:cNvPr id="4" name="Espaço Reservado para Número de Slide 3"/>
          <p:cNvSpPr>
            <a:spLocks noGrp="1"/>
          </p:cNvSpPr>
          <p:nvPr>
            <p:ph type="sldNum" sz="quarter" idx="5"/>
          </p:nvPr>
        </p:nvSpPr>
        <p:spPr/>
        <p:txBody>
          <a:bodyPr/>
          <a:lstStyle/>
          <a:p>
            <a:fld id="{0CBBFB0E-EC53-4593-81DA-75F1616D00F2}" type="slidenum">
              <a:rPr lang="pt-BR" smtClean="0"/>
              <a:t>15</a:t>
            </a:fld>
            <a:endParaRPr lang="pt-BR"/>
          </a:p>
        </p:txBody>
      </p:sp>
    </p:spTree>
    <p:extLst>
      <p:ext uri="{BB962C8B-B14F-4D97-AF65-F5344CB8AC3E}">
        <p14:creationId xmlns:p14="http://schemas.microsoft.com/office/powerpoint/2010/main" val="2949531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9B02AF1C-FC46-4BD9-A41D-263B937F3395}" type="slidenum">
              <a:rPr lang="pt-BR" smtClean="0"/>
              <a:t>25</a:t>
            </a:fld>
            <a:endParaRPr lang="pt-BR"/>
          </a:p>
        </p:txBody>
      </p:sp>
    </p:spTree>
    <p:extLst>
      <p:ext uri="{BB962C8B-B14F-4D97-AF65-F5344CB8AC3E}">
        <p14:creationId xmlns:p14="http://schemas.microsoft.com/office/powerpoint/2010/main" val="540255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0" i="0" dirty="0">
              <a:solidFill>
                <a:srgbClr val="E0D9CD"/>
              </a:solidFill>
              <a:effectLst/>
              <a:latin typeface="Heebo" pitchFamily="2" charset="-79"/>
            </a:endParaRPr>
          </a:p>
        </p:txBody>
      </p:sp>
      <p:sp>
        <p:nvSpPr>
          <p:cNvPr id="4" name="Espaço Reservado para Número de Slide 3"/>
          <p:cNvSpPr>
            <a:spLocks noGrp="1"/>
          </p:cNvSpPr>
          <p:nvPr>
            <p:ph type="sldNum" sz="quarter" idx="5"/>
          </p:nvPr>
        </p:nvSpPr>
        <p:spPr/>
        <p:txBody>
          <a:bodyPr/>
          <a:lstStyle/>
          <a:p>
            <a:fld id="{0CBBFB0E-EC53-4593-81DA-75F1616D00F2}" type="slidenum">
              <a:rPr lang="pt-BR" smtClean="0"/>
              <a:t>28</a:t>
            </a:fld>
            <a:endParaRPr lang="pt-BR"/>
          </a:p>
        </p:txBody>
      </p:sp>
    </p:spTree>
    <p:extLst>
      <p:ext uri="{BB962C8B-B14F-4D97-AF65-F5344CB8AC3E}">
        <p14:creationId xmlns:p14="http://schemas.microsoft.com/office/powerpoint/2010/main" val="2317642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endParaRPr lang="pt-BR" b="0" i="0" dirty="0">
              <a:solidFill>
                <a:srgbClr val="E0D9CD"/>
              </a:solidFill>
              <a:effectLst/>
              <a:latin typeface="Heebo" pitchFamily="2" charset="-79"/>
            </a:endParaRPr>
          </a:p>
        </p:txBody>
      </p:sp>
      <p:sp>
        <p:nvSpPr>
          <p:cNvPr id="4" name="Espaço Reservado para Número de Slide 3"/>
          <p:cNvSpPr>
            <a:spLocks noGrp="1"/>
          </p:cNvSpPr>
          <p:nvPr>
            <p:ph type="sldNum" sz="quarter" idx="5"/>
          </p:nvPr>
        </p:nvSpPr>
        <p:spPr/>
        <p:txBody>
          <a:bodyPr/>
          <a:lstStyle/>
          <a:p>
            <a:fld id="{0CBBFB0E-EC53-4593-81DA-75F1616D00F2}" type="slidenum">
              <a:rPr lang="pt-BR" smtClean="0"/>
              <a:t>29</a:t>
            </a:fld>
            <a:endParaRPr lang="pt-BR"/>
          </a:p>
        </p:txBody>
      </p:sp>
    </p:spTree>
    <p:extLst>
      <p:ext uri="{BB962C8B-B14F-4D97-AF65-F5344CB8AC3E}">
        <p14:creationId xmlns:p14="http://schemas.microsoft.com/office/powerpoint/2010/main" val="90935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527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id="{7F729214-44DB-D73D-9A8E-93D8C687F9CB}"/>
              </a:ext>
            </a:extLst>
          </p:cNvPr>
          <p:cNvSpPr>
            <a:spLocks noGrp="1"/>
          </p:cNvSpPr>
          <p:nvPr>
            <p:ph type="pic" sz="quarter" idx="11" hasCustomPrompt="1"/>
          </p:nvPr>
        </p:nvSpPr>
        <p:spPr>
          <a:xfrm>
            <a:off x="1265828" y="700088"/>
            <a:ext cx="1600200" cy="1600200"/>
          </a:xfrm>
          <a:custGeom>
            <a:avLst/>
            <a:gdLst>
              <a:gd name="connsiteX0" fmla="*/ 800100 w 1600200"/>
              <a:gd name="connsiteY0" fmla="*/ 0 h 1600200"/>
              <a:gd name="connsiteX1" fmla="*/ 1600200 w 1600200"/>
              <a:gd name="connsiteY1" fmla="*/ 800100 h 1600200"/>
              <a:gd name="connsiteX2" fmla="*/ 800100 w 1600200"/>
              <a:gd name="connsiteY2" fmla="*/ 1600200 h 1600200"/>
              <a:gd name="connsiteX3" fmla="*/ 0 w 1600200"/>
              <a:gd name="connsiteY3" fmla="*/ 800100 h 1600200"/>
              <a:gd name="connsiteX4" fmla="*/ 800100 w 1600200"/>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200" h="1600200">
                <a:moveTo>
                  <a:pt x="800100" y="0"/>
                </a:moveTo>
                <a:cubicBezTo>
                  <a:pt x="1241983" y="0"/>
                  <a:pt x="1600200" y="358217"/>
                  <a:pt x="1600200" y="800100"/>
                </a:cubicBezTo>
                <a:cubicBezTo>
                  <a:pt x="1600200" y="1241983"/>
                  <a:pt x="1241983" y="1600200"/>
                  <a:pt x="800100" y="1600200"/>
                </a:cubicBezTo>
                <a:cubicBezTo>
                  <a:pt x="358217" y="1600200"/>
                  <a:pt x="0" y="1241983"/>
                  <a:pt x="0" y="800100"/>
                </a:cubicBezTo>
                <a:cubicBezTo>
                  <a:pt x="0" y="358217"/>
                  <a:pt x="358217" y="0"/>
                  <a:pt x="800100"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3" name="Retângulo 2">
            <a:extLst>
              <a:ext uri="{FF2B5EF4-FFF2-40B4-BE49-F238E27FC236}">
                <a16:creationId xmlns:a16="http://schemas.microsoft.com/office/drawing/2014/main" id="{0944A863-4D96-0866-8F0C-628ED0C31476}"/>
              </a:ext>
            </a:extLst>
          </p:cNvPr>
          <p:cNvSpPr/>
          <p:nvPr userDrawn="1"/>
        </p:nvSpPr>
        <p:spPr>
          <a:xfrm>
            <a:off x="0" y="4754880"/>
            <a:ext cx="9144000" cy="388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pic>
        <p:nvPicPr>
          <p:cNvPr id="4" name="Gráfico 3">
            <a:extLst>
              <a:ext uri="{FF2B5EF4-FFF2-40B4-BE49-F238E27FC236}">
                <a16:creationId xmlns:a16="http://schemas.microsoft.com/office/drawing/2014/main" id="{79A0CFB4-4E4B-F934-8706-03D278ABDF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3" y="4841953"/>
            <a:ext cx="831899" cy="214475"/>
          </a:xfrm>
          <a:prstGeom prst="rect">
            <a:avLst/>
          </a:prstGeom>
        </p:spPr>
      </p:pic>
      <p:sp>
        <p:nvSpPr>
          <p:cNvPr id="5" name="Retângulo 4">
            <a:extLst>
              <a:ext uri="{FF2B5EF4-FFF2-40B4-BE49-F238E27FC236}">
                <a16:creationId xmlns:a16="http://schemas.microsoft.com/office/drawing/2014/main" id="{2F76DDC0-7496-DC17-3972-40FD9480BFDF}"/>
              </a:ext>
            </a:extLst>
          </p:cNvPr>
          <p:cNvSpPr/>
          <p:nvPr userDrawn="1"/>
        </p:nvSpPr>
        <p:spPr>
          <a:xfrm>
            <a:off x="8491993" y="4754880"/>
            <a:ext cx="388464" cy="388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b="1" dirty="0" err="1">
              <a:latin typeface="Heebo" pitchFamily="2" charset="-79"/>
              <a:cs typeface="Heebo" pitchFamily="2" charset="-79"/>
            </a:endParaRPr>
          </a:p>
        </p:txBody>
      </p:sp>
      <p:sp>
        <p:nvSpPr>
          <p:cNvPr id="6" name="Espaço Reservado para Número de Slide 5">
            <a:extLst>
              <a:ext uri="{FF2B5EF4-FFF2-40B4-BE49-F238E27FC236}">
                <a16:creationId xmlns:a16="http://schemas.microsoft.com/office/drawing/2014/main" id="{470D7175-D9A7-385F-671B-8D69A89A0D3C}"/>
              </a:ext>
            </a:extLst>
          </p:cNvPr>
          <p:cNvSpPr>
            <a:spLocks noGrp="1"/>
          </p:cNvSpPr>
          <p:nvPr>
            <p:ph type="sldNum" sz="quarter" idx="4"/>
          </p:nvPr>
        </p:nvSpPr>
        <p:spPr>
          <a:xfrm>
            <a:off x="8491994" y="4829211"/>
            <a:ext cx="388464" cy="274637"/>
          </a:xfrm>
          <a:prstGeom prst="rect">
            <a:avLst/>
          </a:prstGeom>
        </p:spPr>
        <p:txBody>
          <a:bodyPr vert="horz" lIns="91440" tIns="45720" rIns="91440" bIns="45720" rtlCol="0" anchor="ctr"/>
          <a:lstStyle>
            <a:lvl1pPr algn="ctr">
              <a:defRPr sz="900" b="1">
                <a:solidFill>
                  <a:schemeClr val="bg1"/>
                </a:solidFill>
                <a:latin typeface="Heebo" pitchFamily="2" charset="-79"/>
                <a:cs typeface="Heebo" pitchFamily="2" charset="-79"/>
              </a:defRPr>
            </a:lvl1pPr>
          </a:lstStyle>
          <a:p>
            <a:fld id="{A2296F97-E6F8-47A3-BF5C-E1C766B74461}" type="slidenum">
              <a:rPr lang="pt-BR" smtClean="0"/>
              <a:pPr/>
              <a:t>‹nº›</a:t>
            </a:fld>
            <a:endParaRPr lang="pt-BR" dirty="0"/>
          </a:p>
        </p:txBody>
      </p:sp>
      <p:sp>
        <p:nvSpPr>
          <p:cNvPr id="10" name="Espaço Reservado para Texto 3">
            <a:extLst>
              <a:ext uri="{FF2B5EF4-FFF2-40B4-BE49-F238E27FC236}">
                <a16:creationId xmlns:a16="http://schemas.microsoft.com/office/drawing/2014/main" id="{635E19D2-923F-7527-6D5E-22552E8F8E65}"/>
              </a:ext>
            </a:extLst>
          </p:cNvPr>
          <p:cNvSpPr txBox="1">
            <a:spLocks/>
          </p:cNvSpPr>
          <p:nvPr userDrawn="1"/>
        </p:nvSpPr>
        <p:spPr>
          <a:xfrm>
            <a:off x="5113019" y="4881576"/>
            <a:ext cx="3315409" cy="189540"/>
          </a:xfrm>
          <a:prstGeom prst="rect">
            <a:avLst/>
          </a:prstGeom>
        </p:spPr>
        <p:txBody>
          <a:bodyPr anchor="ctr"/>
          <a:lstStyle>
            <a:lvl1pPr marL="0" indent="0" algn="l" defTabSz="685800" rtl="0" eaLnBrk="1" latinLnBrk="0" hangingPunct="1">
              <a:lnSpc>
                <a:spcPct val="90000"/>
              </a:lnSpc>
              <a:spcBef>
                <a:spcPts val="750"/>
              </a:spcBef>
              <a:buFont typeface="Arial" panose="020B0604020202020204" pitchFamily="34" charset="0"/>
              <a:buNone/>
              <a:defRPr sz="3200" b="1" kern="1200">
                <a:solidFill>
                  <a:schemeClr val="bg1"/>
                </a:solidFill>
                <a:latin typeface="Roboto" panose="02000000000000000000" pitchFamily="2" charset="0"/>
                <a:ea typeface="Roboto" panose="02000000000000000000" pitchFamily="2"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r>
              <a:rPr lang="pt-BR" sz="800" b="0" dirty="0">
                <a:solidFill>
                  <a:schemeClr val="accent3"/>
                </a:solidFill>
                <a:latin typeface="Heebo" pitchFamily="2" charset="-79"/>
                <a:cs typeface="Heebo" pitchFamily="2" charset="-79"/>
              </a:rPr>
              <a:t>Proposta técnica – Nome do cliente – 00/00/0000  </a:t>
            </a:r>
          </a:p>
        </p:txBody>
      </p:sp>
    </p:spTree>
    <p:extLst>
      <p:ext uri="{BB962C8B-B14F-4D97-AF65-F5344CB8AC3E}">
        <p14:creationId xmlns:p14="http://schemas.microsoft.com/office/powerpoint/2010/main" val="302302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06">
    <p:spTree>
      <p:nvGrpSpPr>
        <p:cNvPr id="1" name=""/>
        <p:cNvGrpSpPr/>
        <p:nvPr/>
      </p:nvGrpSpPr>
      <p:grpSpPr>
        <a:xfrm>
          <a:off x="0" y="0"/>
          <a:ext cx="0" cy="0"/>
          <a:chOff x="0" y="0"/>
          <a:chExt cx="0" cy="0"/>
        </a:xfrm>
      </p:grpSpPr>
      <p:sp>
        <p:nvSpPr>
          <p:cNvPr id="3" name="Retângulo 2">
            <a:extLst>
              <a:ext uri="{FF2B5EF4-FFF2-40B4-BE49-F238E27FC236}">
                <a16:creationId xmlns:a16="http://schemas.microsoft.com/office/drawing/2014/main" id="{0944A863-4D96-0866-8F0C-628ED0C31476}"/>
              </a:ext>
            </a:extLst>
          </p:cNvPr>
          <p:cNvSpPr/>
          <p:nvPr userDrawn="1"/>
        </p:nvSpPr>
        <p:spPr>
          <a:xfrm>
            <a:off x="0" y="4754880"/>
            <a:ext cx="9144000" cy="388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pic>
        <p:nvPicPr>
          <p:cNvPr id="4" name="Gráfico 3">
            <a:extLst>
              <a:ext uri="{FF2B5EF4-FFF2-40B4-BE49-F238E27FC236}">
                <a16:creationId xmlns:a16="http://schemas.microsoft.com/office/drawing/2014/main" id="{79A0CFB4-4E4B-F934-8706-03D278ABDF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3" y="4841953"/>
            <a:ext cx="831899" cy="214475"/>
          </a:xfrm>
          <a:prstGeom prst="rect">
            <a:avLst/>
          </a:prstGeom>
        </p:spPr>
      </p:pic>
      <p:sp>
        <p:nvSpPr>
          <p:cNvPr id="5" name="Retângulo 4">
            <a:extLst>
              <a:ext uri="{FF2B5EF4-FFF2-40B4-BE49-F238E27FC236}">
                <a16:creationId xmlns:a16="http://schemas.microsoft.com/office/drawing/2014/main" id="{2F76DDC0-7496-DC17-3972-40FD9480BFDF}"/>
              </a:ext>
            </a:extLst>
          </p:cNvPr>
          <p:cNvSpPr/>
          <p:nvPr userDrawn="1"/>
        </p:nvSpPr>
        <p:spPr>
          <a:xfrm>
            <a:off x="8491993" y="4754880"/>
            <a:ext cx="388464" cy="388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b="1" dirty="0" err="1">
              <a:latin typeface="Heebo" pitchFamily="2" charset="-79"/>
              <a:cs typeface="Heebo" pitchFamily="2" charset="-79"/>
            </a:endParaRPr>
          </a:p>
        </p:txBody>
      </p:sp>
      <p:sp>
        <p:nvSpPr>
          <p:cNvPr id="6" name="Espaço Reservado para Número de Slide 5">
            <a:extLst>
              <a:ext uri="{FF2B5EF4-FFF2-40B4-BE49-F238E27FC236}">
                <a16:creationId xmlns:a16="http://schemas.microsoft.com/office/drawing/2014/main" id="{470D7175-D9A7-385F-671B-8D69A89A0D3C}"/>
              </a:ext>
            </a:extLst>
          </p:cNvPr>
          <p:cNvSpPr>
            <a:spLocks noGrp="1"/>
          </p:cNvSpPr>
          <p:nvPr>
            <p:ph type="sldNum" sz="quarter" idx="4"/>
          </p:nvPr>
        </p:nvSpPr>
        <p:spPr>
          <a:xfrm>
            <a:off x="8491994" y="4829211"/>
            <a:ext cx="388464" cy="274637"/>
          </a:xfrm>
          <a:prstGeom prst="rect">
            <a:avLst/>
          </a:prstGeom>
        </p:spPr>
        <p:txBody>
          <a:bodyPr vert="horz" lIns="91440" tIns="45720" rIns="91440" bIns="45720" rtlCol="0" anchor="ctr"/>
          <a:lstStyle>
            <a:lvl1pPr algn="ctr">
              <a:defRPr sz="900" b="1">
                <a:solidFill>
                  <a:schemeClr val="bg1"/>
                </a:solidFill>
                <a:latin typeface="Heebo" pitchFamily="2" charset="-79"/>
                <a:cs typeface="Heebo" pitchFamily="2" charset="-79"/>
              </a:defRPr>
            </a:lvl1pPr>
          </a:lstStyle>
          <a:p>
            <a:fld id="{A2296F97-E6F8-47A3-BF5C-E1C766B74461}" type="slidenum">
              <a:rPr lang="pt-BR" smtClean="0"/>
              <a:pPr/>
              <a:t>‹nº›</a:t>
            </a:fld>
            <a:endParaRPr lang="pt-BR" dirty="0"/>
          </a:p>
        </p:txBody>
      </p:sp>
      <p:sp>
        <p:nvSpPr>
          <p:cNvPr id="10" name="Espaço Reservado para Texto 3">
            <a:extLst>
              <a:ext uri="{FF2B5EF4-FFF2-40B4-BE49-F238E27FC236}">
                <a16:creationId xmlns:a16="http://schemas.microsoft.com/office/drawing/2014/main" id="{635E19D2-923F-7527-6D5E-22552E8F8E65}"/>
              </a:ext>
            </a:extLst>
          </p:cNvPr>
          <p:cNvSpPr txBox="1">
            <a:spLocks/>
          </p:cNvSpPr>
          <p:nvPr userDrawn="1"/>
        </p:nvSpPr>
        <p:spPr>
          <a:xfrm>
            <a:off x="5113019" y="4881576"/>
            <a:ext cx="3315409" cy="189540"/>
          </a:xfrm>
          <a:prstGeom prst="rect">
            <a:avLst/>
          </a:prstGeom>
        </p:spPr>
        <p:txBody>
          <a:bodyPr anchor="ctr"/>
          <a:lstStyle>
            <a:lvl1pPr marL="0" indent="0" algn="l" defTabSz="685800" rtl="0" eaLnBrk="1" latinLnBrk="0" hangingPunct="1">
              <a:lnSpc>
                <a:spcPct val="90000"/>
              </a:lnSpc>
              <a:spcBef>
                <a:spcPts val="750"/>
              </a:spcBef>
              <a:buFont typeface="Arial" panose="020B0604020202020204" pitchFamily="34" charset="0"/>
              <a:buNone/>
              <a:defRPr sz="3200" b="1" kern="1200">
                <a:solidFill>
                  <a:schemeClr val="bg1"/>
                </a:solidFill>
                <a:latin typeface="Roboto" panose="02000000000000000000" pitchFamily="2" charset="0"/>
                <a:ea typeface="Roboto" panose="02000000000000000000" pitchFamily="2"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r>
              <a:rPr lang="pt-BR" sz="800" b="0" dirty="0">
                <a:solidFill>
                  <a:schemeClr val="accent3"/>
                </a:solidFill>
                <a:latin typeface="Heebo" pitchFamily="2" charset="-79"/>
                <a:cs typeface="Heebo" pitchFamily="2" charset="-79"/>
              </a:rPr>
              <a:t>Proposta técnica – Nome do cliente – 00/00/0000  </a:t>
            </a:r>
          </a:p>
        </p:txBody>
      </p:sp>
      <p:sp>
        <p:nvSpPr>
          <p:cNvPr id="12" name="Título 1">
            <a:extLst>
              <a:ext uri="{FF2B5EF4-FFF2-40B4-BE49-F238E27FC236}">
                <a16:creationId xmlns:a16="http://schemas.microsoft.com/office/drawing/2014/main" id="{90B37B3B-7D05-ABCD-8F0E-2B897C7BDADF}"/>
              </a:ext>
            </a:extLst>
          </p:cNvPr>
          <p:cNvSpPr>
            <a:spLocks noGrp="1"/>
          </p:cNvSpPr>
          <p:nvPr>
            <p:ph type="title"/>
          </p:nvPr>
        </p:nvSpPr>
        <p:spPr>
          <a:xfrm>
            <a:off x="878459" y="393906"/>
            <a:ext cx="8001998" cy="377026"/>
          </a:xfrm>
          <a:prstGeom prst="rect">
            <a:avLst/>
          </a:prstGeom>
          <a:noFill/>
        </p:spPr>
        <p:txBody>
          <a:bodyPr wrap="square" anchor="ctr">
            <a:spAutoFit/>
          </a:bodyPr>
          <a:lstStyle>
            <a:lvl1pPr>
              <a:defRPr lang="pt-BR" sz="2000" b="1" i="0">
                <a:solidFill>
                  <a:schemeClr val="accent1"/>
                </a:solidFill>
                <a:effectLst/>
                <a:latin typeface="Heebo" pitchFamily="2" charset="-79"/>
                <a:ea typeface="+mn-ea"/>
                <a:cs typeface="+mn-cs"/>
              </a:defRPr>
            </a:lvl1pPr>
          </a:lstStyle>
          <a:p>
            <a:pPr marL="0" lvl="0" defTabSz="457200"/>
            <a:r>
              <a:rPr lang="pt-BR" dirty="0"/>
              <a:t>Clique para editar o título</a:t>
            </a:r>
          </a:p>
        </p:txBody>
      </p:sp>
      <p:sp>
        <p:nvSpPr>
          <p:cNvPr id="13" name="Forma Livre: Forma 12">
            <a:extLst>
              <a:ext uri="{FF2B5EF4-FFF2-40B4-BE49-F238E27FC236}">
                <a16:creationId xmlns:a16="http://schemas.microsoft.com/office/drawing/2014/main" id="{257CE796-CB4A-357C-7793-CF3EA87DF08C}"/>
              </a:ext>
            </a:extLst>
          </p:cNvPr>
          <p:cNvSpPr/>
          <p:nvPr userDrawn="1"/>
        </p:nvSpPr>
        <p:spPr>
          <a:xfrm>
            <a:off x="-1" y="393907"/>
            <a:ext cx="641314" cy="313759"/>
          </a:xfrm>
          <a:custGeom>
            <a:avLst/>
            <a:gdLst>
              <a:gd name="connsiteX0" fmla="*/ 0 w 641314"/>
              <a:gd name="connsiteY0" fmla="*/ 0 h 313759"/>
              <a:gd name="connsiteX1" fmla="*/ 381663 w 641314"/>
              <a:gd name="connsiteY1" fmla="*/ 0 h 313759"/>
              <a:gd name="connsiteX2" fmla="*/ 641314 w 641314"/>
              <a:gd name="connsiteY2" fmla="*/ 313759 h 313759"/>
              <a:gd name="connsiteX3" fmla="*/ 381663 w 641314"/>
              <a:gd name="connsiteY3" fmla="*/ 313759 h 313759"/>
              <a:gd name="connsiteX4" fmla="*/ 0 w 641314"/>
              <a:gd name="connsiteY4" fmla="*/ 313759 h 313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314" h="313759">
                <a:moveTo>
                  <a:pt x="0" y="0"/>
                </a:moveTo>
                <a:lnTo>
                  <a:pt x="381663" y="0"/>
                </a:lnTo>
                <a:lnTo>
                  <a:pt x="641314" y="313759"/>
                </a:lnTo>
                <a:lnTo>
                  <a:pt x="381663" y="313759"/>
                </a:lnTo>
                <a:lnTo>
                  <a:pt x="0" y="3137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err="1">
              <a:latin typeface="Heebo" pitchFamily="2" charset="-79"/>
              <a:cs typeface="Heebo" pitchFamily="2" charset="-79"/>
            </a:endParaRPr>
          </a:p>
        </p:txBody>
      </p:sp>
      <p:sp>
        <p:nvSpPr>
          <p:cNvPr id="14" name="Paralelogramo 13">
            <a:extLst>
              <a:ext uri="{FF2B5EF4-FFF2-40B4-BE49-F238E27FC236}">
                <a16:creationId xmlns:a16="http://schemas.microsoft.com/office/drawing/2014/main" id="{F0B5329F-85F2-EFF7-F673-0916C78900FD}"/>
              </a:ext>
            </a:extLst>
          </p:cNvPr>
          <p:cNvSpPr/>
          <p:nvPr userDrawn="1"/>
        </p:nvSpPr>
        <p:spPr>
          <a:xfrm flipH="1">
            <a:off x="437133" y="393906"/>
            <a:ext cx="441326" cy="313759"/>
          </a:xfrm>
          <a:prstGeom prst="parallelogram">
            <a:avLst>
              <a:gd name="adj" fmla="val 82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17" name="Espaço Reservado para Imagem 10">
            <a:extLst>
              <a:ext uri="{FF2B5EF4-FFF2-40B4-BE49-F238E27FC236}">
                <a16:creationId xmlns:a16="http://schemas.microsoft.com/office/drawing/2014/main" id="{E7B97C47-BE33-5C0C-CD6B-59A7872238E2}"/>
              </a:ext>
            </a:extLst>
          </p:cNvPr>
          <p:cNvSpPr>
            <a:spLocks noGrp="1"/>
          </p:cNvSpPr>
          <p:nvPr>
            <p:ph type="pic" sz="quarter" idx="12" hasCustomPrompt="1"/>
          </p:nvPr>
        </p:nvSpPr>
        <p:spPr>
          <a:xfrm>
            <a:off x="540035" y="2999844"/>
            <a:ext cx="1202254" cy="1202254"/>
          </a:xfrm>
          <a:custGeom>
            <a:avLst/>
            <a:gdLst>
              <a:gd name="connsiteX0" fmla="*/ 800100 w 1600200"/>
              <a:gd name="connsiteY0" fmla="*/ 0 h 1600200"/>
              <a:gd name="connsiteX1" fmla="*/ 1600200 w 1600200"/>
              <a:gd name="connsiteY1" fmla="*/ 800100 h 1600200"/>
              <a:gd name="connsiteX2" fmla="*/ 800100 w 1600200"/>
              <a:gd name="connsiteY2" fmla="*/ 1600200 h 1600200"/>
              <a:gd name="connsiteX3" fmla="*/ 0 w 1600200"/>
              <a:gd name="connsiteY3" fmla="*/ 800100 h 1600200"/>
              <a:gd name="connsiteX4" fmla="*/ 800100 w 1600200"/>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200" h="1600200">
                <a:moveTo>
                  <a:pt x="800100" y="0"/>
                </a:moveTo>
                <a:cubicBezTo>
                  <a:pt x="1241983" y="0"/>
                  <a:pt x="1600200" y="358217"/>
                  <a:pt x="1600200" y="800100"/>
                </a:cubicBezTo>
                <a:cubicBezTo>
                  <a:pt x="1600200" y="1241983"/>
                  <a:pt x="1241983" y="1600200"/>
                  <a:pt x="800100" y="1600200"/>
                </a:cubicBezTo>
                <a:cubicBezTo>
                  <a:pt x="358217" y="1600200"/>
                  <a:pt x="0" y="1241983"/>
                  <a:pt x="0" y="800100"/>
                </a:cubicBezTo>
                <a:cubicBezTo>
                  <a:pt x="0" y="358217"/>
                  <a:pt x="358217" y="0"/>
                  <a:pt x="800100"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8" name="Espaço Reservado para Imagem 10">
            <a:extLst>
              <a:ext uri="{FF2B5EF4-FFF2-40B4-BE49-F238E27FC236}">
                <a16:creationId xmlns:a16="http://schemas.microsoft.com/office/drawing/2014/main" id="{37CBB8CC-7D11-51F4-4BD8-31E5981D0BC3}"/>
              </a:ext>
            </a:extLst>
          </p:cNvPr>
          <p:cNvSpPr>
            <a:spLocks noGrp="1"/>
          </p:cNvSpPr>
          <p:nvPr>
            <p:ph type="pic" sz="quarter" idx="11" hasCustomPrompt="1"/>
          </p:nvPr>
        </p:nvSpPr>
        <p:spPr>
          <a:xfrm>
            <a:off x="540035" y="1239624"/>
            <a:ext cx="1202254" cy="1202254"/>
          </a:xfrm>
          <a:custGeom>
            <a:avLst/>
            <a:gdLst>
              <a:gd name="connsiteX0" fmla="*/ 800100 w 1600200"/>
              <a:gd name="connsiteY0" fmla="*/ 0 h 1600200"/>
              <a:gd name="connsiteX1" fmla="*/ 1600200 w 1600200"/>
              <a:gd name="connsiteY1" fmla="*/ 800100 h 1600200"/>
              <a:gd name="connsiteX2" fmla="*/ 800100 w 1600200"/>
              <a:gd name="connsiteY2" fmla="*/ 1600200 h 1600200"/>
              <a:gd name="connsiteX3" fmla="*/ 0 w 1600200"/>
              <a:gd name="connsiteY3" fmla="*/ 800100 h 1600200"/>
              <a:gd name="connsiteX4" fmla="*/ 800100 w 1600200"/>
              <a:gd name="connsiteY4" fmla="*/ 0 h 1600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00200" h="1600200">
                <a:moveTo>
                  <a:pt x="800100" y="0"/>
                </a:moveTo>
                <a:cubicBezTo>
                  <a:pt x="1241983" y="0"/>
                  <a:pt x="1600200" y="358217"/>
                  <a:pt x="1600200" y="800100"/>
                </a:cubicBezTo>
                <a:cubicBezTo>
                  <a:pt x="1600200" y="1241983"/>
                  <a:pt x="1241983" y="1600200"/>
                  <a:pt x="800100" y="1600200"/>
                </a:cubicBezTo>
                <a:cubicBezTo>
                  <a:pt x="358217" y="1600200"/>
                  <a:pt x="0" y="1241983"/>
                  <a:pt x="0" y="800100"/>
                </a:cubicBezTo>
                <a:cubicBezTo>
                  <a:pt x="0" y="358217"/>
                  <a:pt x="358217" y="0"/>
                  <a:pt x="800100"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85799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apa">
    <p:bg>
      <p:bgPr>
        <a:solidFill>
          <a:schemeClr val="accent1"/>
        </a:solidFill>
        <a:effectLst/>
      </p:bgPr>
    </p:bg>
    <p:spTree>
      <p:nvGrpSpPr>
        <p:cNvPr id="1" name=""/>
        <p:cNvGrpSpPr/>
        <p:nvPr/>
      </p:nvGrpSpPr>
      <p:grpSpPr>
        <a:xfrm>
          <a:off x="0" y="0"/>
          <a:ext cx="0" cy="0"/>
          <a:chOff x="0" y="0"/>
          <a:chExt cx="0" cy="0"/>
        </a:xfrm>
      </p:grpSpPr>
      <p:sp>
        <p:nvSpPr>
          <p:cNvPr id="2" name="Espaço Reservado para Imagem 2">
            <a:extLst>
              <a:ext uri="{FF2B5EF4-FFF2-40B4-BE49-F238E27FC236}">
                <a16:creationId xmlns:a16="http://schemas.microsoft.com/office/drawing/2014/main" id="{4CEF1259-1433-7182-17BF-655349AB4A72}"/>
              </a:ext>
            </a:extLst>
          </p:cNvPr>
          <p:cNvSpPr>
            <a:spLocks noGrp="1"/>
          </p:cNvSpPr>
          <p:nvPr>
            <p:ph type="pic" sz="quarter" idx="11" hasCustomPrompt="1"/>
          </p:nvPr>
        </p:nvSpPr>
        <p:spPr>
          <a:xfrm>
            <a:off x="-2" y="0"/>
            <a:ext cx="9144001" cy="5143499"/>
          </a:xfrm>
          <a:prstGeom prst="rect">
            <a:avLst/>
          </a:prstGeom>
          <a:pattFill prst="lgGrid">
            <a:fgClr>
              <a:schemeClr val="bg1"/>
            </a:fgClr>
            <a:bgClr>
              <a:schemeClr val="bg1">
                <a:lumMod val="85000"/>
              </a:schemeClr>
            </a:bgClr>
          </a:pattFill>
        </p:spPr>
        <p:txBody>
          <a:bodyPr anchor="ct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426169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índice">
    <p:bg>
      <p:bgPr>
        <a:solidFill>
          <a:schemeClr val="accent1"/>
        </a:solid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C24AD3C1-B18B-4BAC-6E4B-309996D0FB08}"/>
              </a:ext>
            </a:extLst>
          </p:cNvPr>
          <p:cNvSpPr>
            <a:spLocks noGrp="1"/>
          </p:cNvSpPr>
          <p:nvPr>
            <p:ph type="title"/>
          </p:nvPr>
        </p:nvSpPr>
        <p:spPr>
          <a:xfrm>
            <a:off x="878459" y="393906"/>
            <a:ext cx="8001998" cy="377026"/>
          </a:xfrm>
          <a:prstGeom prst="rect">
            <a:avLst/>
          </a:prstGeom>
          <a:noFill/>
        </p:spPr>
        <p:txBody>
          <a:bodyPr wrap="square" anchor="ctr">
            <a:spAutoFit/>
          </a:bodyPr>
          <a:lstStyle>
            <a:lvl1pPr>
              <a:defRPr lang="pt-BR" sz="2000" b="1" i="0">
                <a:solidFill>
                  <a:schemeClr val="bg1"/>
                </a:solidFill>
                <a:effectLst/>
                <a:latin typeface="Heebo" pitchFamily="2" charset="-79"/>
                <a:ea typeface="+mn-ea"/>
                <a:cs typeface="+mn-cs"/>
              </a:defRPr>
            </a:lvl1pPr>
          </a:lstStyle>
          <a:p>
            <a:pPr marL="0" lvl="0" defTabSz="457200"/>
            <a:r>
              <a:rPr lang="pt-BR" dirty="0"/>
              <a:t>Clique para editar o título</a:t>
            </a:r>
          </a:p>
        </p:txBody>
      </p:sp>
      <p:pic>
        <p:nvPicPr>
          <p:cNvPr id="10" name="Gráfico 9">
            <a:extLst>
              <a:ext uri="{FF2B5EF4-FFF2-40B4-BE49-F238E27FC236}">
                <a16:creationId xmlns:a16="http://schemas.microsoft.com/office/drawing/2014/main" id="{2FE3CE2E-5B95-74AC-73A6-99B513AC5C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7454640" y="4408994"/>
            <a:ext cx="1129354" cy="291162"/>
          </a:xfrm>
          <a:prstGeom prst="rect">
            <a:avLst/>
          </a:prstGeom>
        </p:spPr>
      </p:pic>
      <p:sp>
        <p:nvSpPr>
          <p:cNvPr id="11" name="Forma Livre: Forma 10">
            <a:extLst>
              <a:ext uri="{FF2B5EF4-FFF2-40B4-BE49-F238E27FC236}">
                <a16:creationId xmlns:a16="http://schemas.microsoft.com/office/drawing/2014/main" id="{4022754B-FD05-FFB9-3765-F5FE6DF46739}"/>
              </a:ext>
            </a:extLst>
          </p:cNvPr>
          <p:cNvSpPr/>
          <p:nvPr userDrawn="1"/>
        </p:nvSpPr>
        <p:spPr>
          <a:xfrm>
            <a:off x="-1" y="393907"/>
            <a:ext cx="641314" cy="313759"/>
          </a:xfrm>
          <a:custGeom>
            <a:avLst/>
            <a:gdLst>
              <a:gd name="connsiteX0" fmla="*/ 0 w 641314"/>
              <a:gd name="connsiteY0" fmla="*/ 0 h 313759"/>
              <a:gd name="connsiteX1" fmla="*/ 381663 w 641314"/>
              <a:gd name="connsiteY1" fmla="*/ 0 h 313759"/>
              <a:gd name="connsiteX2" fmla="*/ 641314 w 641314"/>
              <a:gd name="connsiteY2" fmla="*/ 313759 h 313759"/>
              <a:gd name="connsiteX3" fmla="*/ 381663 w 641314"/>
              <a:gd name="connsiteY3" fmla="*/ 313759 h 313759"/>
              <a:gd name="connsiteX4" fmla="*/ 0 w 641314"/>
              <a:gd name="connsiteY4" fmla="*/ 313759 h 313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314" h="313759">
                <a:moveTo>
                  <a:pt x="0" y="0"/>
                </a:moveTo>
                <a:lnTo>
                  <a:pt x="381663" y="0"/>
                </a:lnTo>
                <a:lnTo>
                  <a:pt x="641314" y="313759"/>
                </a:lnTo>
                <a:lnTo>
                  <a:pt x="381663" y="313759"/>
                </a:lnTo>
                <a:lnTo>
                  <a:pt x="0" y="3137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err="1">
              <a:latin typeface="Heebo" pitchFamily="2" charset="-79"/>
              <a:cs typeface="Heebo" pitchFamily="2" charset="-79"/>
            </a:endParaRPr>
          </a:p>
        </p:txBody>
      </p:sp>
      <p:sp>
        <p:nvSpPr>
          <p:cNvPr id="12" name="Paralelogramo 11">
            <a:extLst>
              <a:ext uri="{FF2B5EF4-FFF2-40B4-BE49-F238E27FC236}">
                <a16:creationId xmlns:a16="http://schemas.microsoft.com/office/drawing/2014/main" id="{72127AA0-6199-E83F-65EB-3687B33A0A6E}"/>
              </a:ext>
            </a:extLst>
          </p:cNvPr>
          <p:cNvSpPr/>
          <p:nvPr userDrawn="1"/>
        </p:nvSpPr>
        <p:spPr>
          <a:xfrm flipH="1">
            <a:off x="437133" y="393906"/>
            <a:ext cx="441326" cy="313759"/>
          </a:xfrm>
          <a:prstGeom prst="parallelogram">
            <a:avLst>
              <a:gd name="adj" fmla="val 82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Tree>
    <p:extLst>
      <p:ext uri="{BB962C8B-B14F-4D97-AF65-F5344CB8AC3E}">
        <p14:creationId xmlns:p14="http://schemas.microsoft.com/office/powerpoint/2010/main" val="205180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m imagem">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3D462-FE53-4001-6B6B-587245B4FC4A}"/>
              </a:ext>
            </a:extLst>
          </p:cNvPr>
          <p:cNvSpPr>
            <a:spLocks noGrp="1"/>
          </p:cNvSpPr>
          <p:nvPr>
            <p:ph type="title"/>
          </p:nvPr>
        </p:nvSpPr>
        <p:spPr>
          <a:xfrm>
            <a:off x="878459" y="393906"/>
            <a:ext cx="8001998" cy="377026"/>
          </a:xfrm>
          <a:prstGeom prst="rect">
            <a:avLst/>
          </a:prstGeom>
          <a:noFill/>
        </p:spPr>
        <p:txBody>
          <a:bodyPr wrap="square" anchor="ctr">
            <a:spAutoFit/>
          </a:bodyPr>
          <a:lstStyle>
            <a:lvl1pPr>
              <a:defRPr lang="pt-BR" sz="2000" b="1" i="0">
                <a:solidFill>
                  <a:schemeClr val="accent1"/>
                </a:solidFill>
                <a:effectLst/>
                <a:latin typeface="Heebo" pitchFamily="2" charset="-79"/>
                <a:ea typeface="+mn-ea"/>
                <a:cs typeface="+mn-cs"/>
              </a:defRPr>
            </a:lvl1pPr>
          </a:lstStyle>
          <a:p>
            <a:pPr marL="0" lvl="0" defTabSz="457200"/>
            <a:r>
              <a:rPr lang="pt-BR" dirty="0"/>
              <a:t>Clique para editar o título</a:t>
            </a:r>
          </a:p>
        </p:txBody>
      </p:sp>
      <p:sp>
        <p:nvSpPr>
          <p:cNvPr id="3" name="Retângulo 2">
            <a:extLst>
              <a:ext uri="{FF2B5EF4-FFF2-40B4-BE49-F238E27FC236}">
                <a16:creationId xmlns:a16="http://schemas.microsoft.com/office/drawing/2014/main" id="{0944A863-4D96-0866-8F0C-628ED0C31476}"/>
              </a:ext>
            </a:extLst>
          </p:cNvPr>
          <p:cNvSpPr/>
          <p:nvPr userDrawn="1"/>
        </p:nvSpPr>
        <p:spPr>
          <a:xfrm>
            <a:off x="0" y="4754880"/>
            <a:ext cx="9144000" cy="388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pic>
        <p:nvPicPr>
          <p:cNvPr id="4" name="Gráfico 3">
            <a:extLst>
              <a:ext uri="{FF2B5EF4-FFF2-40B4-BE49-F238E27FC236}">
                <a16:creationId xmlns:a16="http://schemas.microsoft.com/office/drawing/2014/main" id="{79A0CFB4-4E4B-F934-8706-03D278ABDF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3" y="4841953"/>
            <a:ext cx="831899" cy="214475"/>
          </a:xfrm>
          <a:prstGeom prst="rect">
            <a:avLst/>
          </a:prstGeom>
        </p:spPr>
      </p:pic>
      <p:sp>
        <p:nvSpPr>
          <p:cNvPr id="5" name="Retângulo 4">
            <a:extLst>
              <a:ext uri="{FF2B5EF4-FFF2-40B4-BE49-F238E27FC236}">
                <a16:creationId xmlns:a16="http://schemas.microsoft.com/office/drawing/2014/main" id="{2F76DDC0-7496-DC17-3972-40FD9480BFDF}"/>
              </a:ext>
            </a:extLst>
          </p:cNvPr>
          <p:cNvSpPr/>
          <p:nvPr userDrawn="1"/>
        </p:nvSpPr>
        <p:spPr>
          <a:xfrm>
            <a:off x="8491993" y="4754880"/>
            <a:ext cx="388464" cy="388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b="1" dirty="0" err="1">
              <a:latin typeface="Heebo" pitchFamily="2" charset="-79"/>
              <a:cs typeface="Heebo" pitchFamily="2" charset="-79"/>
            </a:endParaRPr>
          </a:p>
        </p:txBody>
      </p:sp>
      <p:sp>
        <p:nvSpPr>
          <p:cNvPr id="6" name="Espaço Reservado para Número de Slide 5">
            <a:extLst>
              <a:ext uri="{FF2B5EF4-FFF2-40B4-BE49-F238E27FC236}">
                <a16:creationId xmlns:a16="http://schemas.microsoft.com/office/drawing/2014/main" id="{470D7175-D9A7-385F-671B-8D69A89A0D3C}"/>
              </a:ext>
            </a:extLst>
          </p:cNvPr>
          <p:cNvSpPr>
            <a:spLocks noGrp="1"/>
          </p:cNvSpPr>
          <p:nvPr>
            <p:ph type="sldNum" sz="quarter" idx="4"/>
          </p:nvPr>
        </p:nvSpPr>
        <p:spPr>
          <a:xfrm>
            <a:off x="8491994" y="4829211"/>
            <a:ext cx="388464" cy="274637"/>
          </a:xfrm>
          <a:prstGeom prst="rect">
            <a:avLst/>
          </a:prstGeom>
        </p:spPr>
        <p:txBody>
          <a:bodyPr vert="horz" lIns="91440" tIns="45720" rIns="91440" bIns="45720" rtlCol="0" anchor="ctr"/>
          <a:lstStyle>
            <a:lvl1pPr algn="ctr">
              <a:defRPr sz="900" b="1">
                <a:solidFill>
                  <a:schemeClr val="bg1"/>
                </a:solidFill>
                <a:latin typeface="Heebo" pitchFamily="2" charset="-79"/>
                <a:cs typeface="Heebo" pitchFamily="2" charset="-79"/>
              </a:defRPr>
            </a:lvl1pPr>
          </a:lstStyle>
          <a:p>
            <a:fld id="{A2296F97-E6F8-47A3-BF5C-E1C766B74461}" type="slidenum">
              <a:rPr lang="pt-BR" smtClean="0"/>
              <a:pPr/>
              <a:t>‹nº›</a:t>
            </a:fld>
            <a:endParaRPr lang="pt-BR" dirty="0"/>
          </a:p>
        </p:txBody>
      </p:sp>
      <p:sp>
        <p:nvSpPr>
          <p:cNvPr id="8" name="Forma Livre: Forma 7">
            <a:extLst>
              <a:ext uri="{FF2B5EF4-FFF2-40B4-BE49-F238E27FC236}">
                <a16:creationId xmlns:a16="http://schemas.microsoft.com/office/drawing/2014/main" id="{5A42F719-9A05-8FCF-E4F4-C8A9298AC637}"/>
              </a:ext>
            </a:extLst>
          </p:cNvPr>
          <p:cNvSpPr/>
          <p:nvPr userDrawn="1"/>
        </p:nvSpPr>
        <p:spPr>
          <a:xfrm>
            <a:off x="-1" y="393907"/>
            <a:ext cx="641314" cy="313759"/>
          </a:xfrm>
          <a:custGeom>
            <a:avLst/>
            <a:gdLst>
              <a:gd name="connsiteX0" fmla="*/ 0 w 641314"/>
              <a:gd name="connsiteY0" fmla="*/ 0 h 313759"/>
              <a:gd name="connsiteX1" fmla="*/ 381663 w 641314"/>
              <a:gd name="connsiteY1" fmla="*/ 0 h 313759"/>
              <a:gd name="connsiteX2" fmla="*/ 641314 w 641314"/>
              <a:gd name="connsiteY2" fmla="*/ 313759 h 313759"/>
              <a:gd name="connsiteX3" fmla="*/ 381663 w 641314"/>
              <a:gd name="connsiteY3" fmla="*/ 313759 h 313759"/>
              <a:gd name="connsiteX4" fmla="*/ 0 w 641314"/>
              <a:gd name="connsiteY4" fmla="*/ 313759 h 313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314" h="313759">
                <a:moveTo>
                  <a:pt x="0" y="0"/>
                </a:moveTo>
                <a:lnTo>
                  <a:pt x="381663" y="0"/>
                </a:lnTo>
                <a:lnTo>
                  <a:pt x="641314" y="313759"/>
                </a:lnTo>
                <a:lnTo>
                  <a:pt x="381663" y="313759"/>
                </a:lnTo>
                <a:lnTo>
                  <a:pt x="0" y="3137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err="1">
              <a:latin typeface="Heebo" pitchFamily="2" charset="-79"/>
              <a:cs typeface="Heebo" pitchFamily="2" charset="-79"/>
            </a:endParaRPr>
          </a:p>
        </p:txBody>
      </p:sp>
      <p:sp>
        <p:nvSpPr>
          <p:cNvPr id="9" name="Paralelogramo 8">
            <a:extLst>
              <a:ext uri="{FF2B5EF4-FFF2-40B4-BE49-F238E27FC236}">
                <a16:creationId xmlns:a16="http://schemas.microsoft.com/office/drawing/2014/main" id="{658B83F5-334E-7978-962A-56B018D83F5B}"/>
              </a:ext>
            </a:extLst>
          </p:cNvPr>
          <p:cNvSpPr/>
          <p:nvPr userDrawn="1"/>
        </p:nvSpPr>
        <p:spPr>
          <a:xfrm flipH="1">
            <a:off x="437133" y="393906"/>
            <a:ext cx="441326" cy="313759"/>
          </a:xfrm>
          <a:prstGeom prst="parallelogram">
            <a:avLst>
              <a:gd name="adj" fmla="val 82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10" name="Espaço Reservado para Texto 3">
            <a:extLst>
              <a:ext uri="{FF2B5EF4-FFF2-40B4-BE49-F238E27FC236}">
                <a16:creationId xmlns:a16="http://schemas.microsoft.com/office/drawing/2014/main" id="{635E19D2-923F-7527-6D5E-22552E8F8E65}"/>
              </a:ext>
            </a:extLst>
          </p:cNvPr>
          <p:cNvSpPr txBox="1">
            <a:spLocks/>
          </p:cNvSpPr>
          <p:nvPr userDrawn="1"/>
        </p:nvSpPr>
        <p:spPr>
          <a:xfrm>
            <a:off x="5113019" y="4881576"/>
            <a:ext cx="3315409" cy="189540"/>
          </a:xfrm>
          <a:prstGeom prst="rect">
            <a:avLst/>
          </a:prstGeom>
        </p:spPr>
        <p:txBody>
          <a:bodyPr anchor="ctr"/>
          <a:lstStyle>
            <a:lvl1pPr marL="0" indent="0" algn="l" defTabSz="685800" rtl="0" eaLnBrk="1" latinLnBrk="0" hangingPunct="1">
              <a:lnSpc>
                <a:spcPct val="90000"/>
              </a:lnSpc>
              <a:spcBef>
                <a:spcPts val="750"/>
              </a:spcBef>
              <a:buFont typeface="Arial" panose="020B0604020202020204" pitchFamily="34" charset="0"/>
              <a:buNone/>
              <a:defRPr sz="3200" b="1" kern="1200">
                <a:solidFill>
                  <a:schemeClr val="bg1"/>
                </a:solidFill>
                <a:latin typeface="Roboto" panose="02000000000000000000" pitchFamily="2" charset="0"/>
                <a:ea typeface="Roboto" panose="02000000000000000000" pitchFamily="2"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r>
              <a:rPr lang="pt-BR" sz="800" b="0" dirty="0">
                <a:solidFill>
                  <a:schemeClr val="accent3"/>
                </a:solidFill>
                <a:latin typeface="Heebo" pitchFamily="2" charset="-79"/>
                <a:cs typeface="Heebo" pitchFamily="2" charset="-79"/>
              </a:rPr>
              <a:t>Proposta técnica – Nome do cliente – 00/00/0000  </a:t>
            </a:r>
          </a:p>
        </p:txBody>
      </p:sp>
    </p:spTree>
    <p:extLst>
      <p:ext uri="{BB962C8B-B14F-4D97-AF65-F5344CB8AC3E}">
        <p14:creationId xmlns:p14="http://schemas.microsoft.com/office/powerpoint/2010/main" val="2842645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3D462-FE53-4001-6B6B-587245B4FC4A}"/>
              </a:ext>
            </a:extLst>
          </p:cNvPr>
          <p:cNvSpPr>
            <a:spLocks noGrp="1"/>
          </p:cNvSpPr>
          <p:nvPr>
            <p:ph type="title"/>
          </p:nvPr>
        </p:nvSpPr>
        <p:spPr>
          <a:xfrm>
            <a:off x="878459" y="393906"/>
            <a:ext cx="4345674" cy="377026"/>
          </a:xfrm>
          <a:prstGeom prst="rect">
            <a:avLst/>
          </a:prstGeom>
          <a:noFill/>
        </p:spPr>
        <p:txBody>
          <a:bodyPr wrap="square" anchor="ctr">
            <a:spAutoFit/>
          </a:bodyPr>
          <a:lstStyle>
            <a:lvl1pPr>
              <a:defRPr lang="pt-BR" sz="2000" b="1" i="0">
                <a:solidFill>
                  <a:schemeClr val="accent1"/>
                </a:solidFill>
                <a:effectLst/>
                <a:latin typeface="Heebo" pitchFamily="2" charset="-79"/>
                <a:ea typeface="+mn-ea"/>
                <a:cs typeface="+mn-cs"/>
              </a:defRPr>
            </a:lvl1pPr>
          </a:lstStyle>
          <a:p>
            <a:pPr marL="0" lvl="0" defTabSz="457200"/>
            <a:r>
              <a:rPr lang="pt-BR" dirty="0"/>
              <a:t>Clique para editar o título</a:t>
            </a:r>
          </a:p>
        </p:txBody>
      </p:sp>
      <p:sp>
        <p:nvSpPr>
          <p:cNvPr id="3" name="Retângulo 2">
            <a:extLst>
              <a:ext uri="{FF2B5EF4-FFF2-40B4-BE49-F238E27FC236}">
                <a16:creationId xmlns:a16="http://schemas.microsoft.com/office/drawing/2014/main" id="{0944A863-4D96-0866-8F0C-628ED0C31476}"/>
              </a:ext>
            </a:extLst>
          </p:cNvPr>
          <p:cNvSpPr/>
          <p:nvPr userDrawn="1"/>
        </p:nvSpPr>
        <p:spPr>
          <a:xfrm>
            <a:off x="0" y="4754880"/>
            <a:ext cx="9144000" cy="388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pic>
        <p:nvPicPr>
          <p:cNvPr id="4" name="Gráfico 3">
            <a:extLst>
              <a:ext uri="{FF2B5EF4-FFF2-40B4-BE49-F238E27FC236}">
                <a16:creationId xmlns:a16="http://schemas.microsoft.com/office/drawing/2014/main" id="{79A0CFB4-4E4B-F934-8706-03D278ABDF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3" y="4841953"/>
            <a:ext cx="831899" cy="214475"/>
          </a:xfrm>
          <a:prstGeom prst="rect">
            <a:avLst/>
          </a:prstGeom>
        </p:spPr>
      </p:pic>
      <p:sp>
        <p:nvSpPr>
          <p:cNvPr id="5" name="Retângulo 4">
            <a:extLst>
              <a:ext uri="{FF2B5EF4-FFF2-40B4-BE49-F238E27FC236}">
                <a16:creationId xmlns:a16="http://schemas.microsoft.com/office/drawing/2014/main" id="{2F76DDC0-7496-DC17-3972-40FD9480BFDF}"/>
              </a:ext>
            </a:extLst>
          </p:cNvPr>
          <p:cNvSpPr/>
          <p:nvPr userDrawn="1"/>
        </p:nvSpPr>
        <p:spPr>
          <a:xfrm>
            <a:off x="8491993" y="4754880"/>
            <a:ext cx="388464" cy="388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b="1" dirty="0" err="1">
              <a:latin typeface="Heebo" pitchFamily="2" charset="-79"/>
              <a:cs typeface="Heebo" pitchFamily="2" charset="-79"/>
            </a:endParaRPr>
          </a:p>
        </p:txBody>
      </p:sp>
      <p:sp>
        <p:nvSpPr>
          <p:cNvPr id="6" name="Espaço Reservado para Número de Slide 5">
            <a:extLst>
              <a:ext uri="{FF2B5EF4-FFF2-40B4-BE49-F238E27FC236}">
                <a16:creationId xmlns:a16="http://schemas.microsoft.com/office/drawing/2014/main" id="{470D7175-D9A7-385F-671B-8D69A89A0D3C}"/>
              </a:ext>
            </a:extLst>
          </p:cNvPr>
          <p:cNvSpPr>
            <a:spLocks noGrp="1"/>
          </p:cNvSpPr>
          <p:nvPr>
            <p:ph type="sldNum" sz="quarter" idx="4"/>
          </p:nvPr>
        </p:nvSpPr>
        <p:spPr>
          <a:xfrm>
            <a:off x="8491994" y="4829211"/>
            <a:ext cx="388464" cy="274637"/>
          </a:xfrm>
          <a:prstGeom prst="rect">
            <a:avLst/>
          </a:prstGeom>
        </p:spPr>
        <p:txBody>
          <a:bodyPr vert="horz" lIns="91440" tIns="45720" rIns="91440" bIns="45720" rtlCol="0" anchor="ctr"/>
          <a:lstStyle>
            <a:lvl1pPr algn="ctr">
              <a:defRPr sz="900" b="1">
                <a:solidFill>
                  <a:schemeClr val="bg1"/>
                </a:solidFill>
                <a:latin typeface="Heebo" pitchFamily="2" charset="-79"/>
                <a:cs typeface="Heebo" pitchFamily="2" charset="-79"/>
              </a:defRPr>
            </a:lvl1pPr>
          </a:lstStyle>
          <a:p>
            <a:fld id="{A2296F97-E6F8-47A3-BF5C-E1C766B74461}" type="slidenum">
              <a:rPr lang="pt-BR" smtClean="0"/>
              <a:pPr/>
              <a:t>‹nº›</a:t>
            </a:fld>
            <a:endParaRPr lang="pt-BR" dirty="0"/>
          </a:p>
        </p:txBody>
      </p:sp>
      <p:sp>
        <p:nvSpPr>
          <p:cNvPr id="8" name="Forma Livre: Forma 7">
            <a:extLst>
              <a:ext uri="{FF2B5EF4-FFF2-40B4-BE49-F238E27FC236}">
                <a16:creationId xmlns:a16="http://schemas.microsoft.com/office/drawing/2014/main" id="{5A42F719-9A05-8FCF-E4F4-C8A9298AC637}"/>
              </a:ext>
            </a:extLst>
          </p:cNvPr>
          <p:cNvSpPr/>
          <p:nvPr userDrawn="1"/>
        </p:nvSpPr>
        <p:spPr>
          <a:xfrm>
            <a:off x="-1" y="393907"/>
            <a:ext cx="641314" cy="313759"/>
          </a:xfrm>
          <a:custGeom>
            <a:avLst/>
            <a:gdLst>
              <a:gd name="connsiteX0" fmla="*/ 0 w 641314"/>
              <a:gd name="connsiteY0" fmla="*/ 0 h 313759"/>
              <a:gd name="connsiteX1" fmla="*/ 381663 w 641314"/>
              <a:gd name="connsiteY1" fmla="*/ 0 h 313759"/>
              <a:gd name="connsiteX2" fmla="*/ 641314 w 641314"/>
              <a:gd name="connsiteY2" fmla="*/ 313759 h 313759"/>
              <a:gd name="connsiteX3" fmla="*/ 381663 w 641314"/>
              <a:gd name="connsiteY3" fmla="*/ 313759 h 313759"/>
              <a:gd name="connsiteX4" fmla="*/ 0 w 641314"/>
              <a:gd name="connsiteY4" fmla="*/ 313759 h 313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314" h="313759">
                <a:moveTo>
                  <a:pt x="0" y="0"/>
                </a:moveTo>
                <a:lnTo>
                  <a:pt x="381663" y="0"/>
                </a:lnTo>
                <a:lnTo>
                  <a:pt x="641314" y="313759"/>
                </a:lnTo>
                <a:lnTo>
                  <a:pt x="381663" y="313759"/>
                </a:lnTo>
                <a:lnTo>
                  <a:pt x="0" y="3137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err="1">
              <a:latin typeface="Heebo" pitchFamily="2" charset="-79"/>
              <a:cs typeface="Heebo" pitchFamily="2" charset="-79"/>
            </a:endParaRPr>
          </a:p>
        </p:txBody>
      </p:sp>
      <p:sp>
        <p:nvSpPr>
          <p:cNvPr id="9" name="Paralelogramo 8">
            <a:extLst>
              <a:ext uri="{FF2B5EF4-FFF2-40B4-BE49-F238E27FC236}">
                <a16:creationId xmlns:a16="http://schemas.microsoft.com/office/drawing/2014/main" id="{658B83F5-334E-7978-962A-56B018D83F5B}"/>
              </a:ext>
            </a:extLst>
          </p:cNvPr>
          <p:cNvSpPr/>
          <p:nvPr userDrawn="1"/>
        </p:nvSpPr>
        <p:spPr>
          <a:xfrm flipH="1">
            <a:off x="437133" y="393906"/>
            <a:ext cx="441326" cy="313759"/>
          </a:xfrm>
          <a:prstGeom prst="parallelogram">
            <a:avLst>
              <a:gd name="adj" fmla="val 82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10" name="Espaço Reservado para Texto 3">
            <a:extLst>
              <a:ext uri="{FF2B5EF4-FFF2-40B4-BE49-F238E27FC236}">
                <a16:creationId xmlns:a16="http://schemas.microsoft.com/office/drawing/2014/main" id="{635E19D2-923F-7527-6D5E-22552E8F8E65}"/>
              </a:ext>
            </a:extLst>
          </p:cNvPr>
          <p:cNvSpPr txBox="1">
            <a:spLocks/>
          </p:cNvSpPr>
          <p:nvPr userDrawn="1"/>
        </p:nvSpPr>
        <p:spPr>
          <a:xfrm>
            <a:off x="5113019" y="4881576"/>
            <a:ext cx="3315409" cy="189540"/>
          </a:xfrm>
          <a:prstGeom prst="rect">
            <a:avLst/>
          </a:prstGeom>
        </p:spPr>
        <p:txBody>
          <a:bodyPr anchor="ctr"/>
          <a:lstStyle>
            <a:lvl1pPr marL="0" indent="0" algn="l" defTabSz="685800" rtl="0" eaLnBrk="1" latinLnBrk="0" hangingPunct="1">
              <a:lnSpc>
                <a:spcPct val="90000"/>
              </a:lnSpc>
              <a:spcBef>
                <a:spcPts val="750"/>
              </a:spcBef>
              <a:buFont typeface="Arial" panose="020B0604020202020204" pitchFamily="34" charset="0"/>
              <a:buNone/>
              <a:defRPr sz="3200" b="1" kern="1200">
                <a:solidFill>
                  <a:schemeClr val="bg1"/>
                </a:solidFill>
                <a:latin typeface="Roboto" panose="02000000000000000000" pitchFamily="2" charset="0"/>
                <a:ea typeface="Roboto" panose="02000000000000000000" pitchFamily="2"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r>
              <a:rPr lang="pt-BR" sz="800" b="0" dirty="0">
                <a:solidFill>
                  <a:schemeClr val="accent3"/>
                </a:solidFill>
                <a:latin typeface="Heebo" pitchFamily="2" charset="-79"/>
                <a:cs typeface="Heebo" pitchFamily="2" charset="-79"/>
              </a:rPr>
              <a:t>Proposta técnica – Nome do cliente – 00/00/0000  </a:t>
            </a:r>
          </a:p>
        </p:txBody>
      </p:sp>
      <p:sp>
        <p:nvSpPr>
          <p:cNvPr id="13" name="Espaço Reservado para Imagem 2">
            <a:extLst>
              <a:ext uri="{FF2B5EF4-FFF2-40B4-BE49-F238E27FC236}">
                <a16:creationId xmlns:a16="http://schemas.microsoft.com/office/drawing/2014/main" id="{212A7FC6-6467-886A-DE19-826BDF8AFE9F}"/>
              </a:ext>
            </a:extLst>
          </p:cNvPr>
          <p:cNvSpPr>
            <a:spLocks noGrp="1"/>
          </p:cNvSpPr>
          <p:nvPr>
            <p:ph type="pic" sz="quarter" idx="11" hasCustomPrompt="1"/>
          </p:nvPr>
        </p:nvSpPr>
        <p:spPr>
          <a:xfrm>
            <a:off x="5461278" y="1"/>
            <a:ext cx="3682721" cy="4754722"/>
          </a:xfrm>
          <a:prstGeom prst="rect">
            <a:avLst/>
          </a:prstGeom>
          <a:pattFill prst="lgGrid">
            <a:fgClr>
              <a:schemeClr val="bg1"/>
            </a:fgClr>
            <a:bgClr>
              <a:schemeClr val="bg1">
                <a:lumMod val="85000"/>
              </a:schemeClr>
            </a:bgClr>
          </a:pattFill>
        </p:spPr>
        <p:txBody>
          <a:bodyPr anchor="ct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551082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3D462-FE53-4001-6B6B-587245B4FC4A}"/>
              </a:ext>
            </a:extLst>
          </p:cNvPr>
          <p:cNvSpPr>
            <a:spLocks noGrp="1"/>
          </p:cNvSpPr>
          <p:nvPr>
            <p:ph type="title"/>
          </p:nvPr>
        </p:nvSpPr>
        <p:spPr>
          <a:xfrm>
            <a:off x="878459" y="393906"/>
            <a:ext cx="8001998" cy="377026"/>
          </a:xfrm>
          <a:prstGeom prst="rect">
            <a:avLst/>
          </a:prstGeom>
          <a:noFill/>
        </p:spPr>
        <p:txBody>
          <a:bodyPr wrap="square" anchor="ctr">
            <a:spAutoFit/>
          </a:bodyPr>
          <a:lstStyle>
            <a:lvl1pPr>
              <a:defRPr lang="pt-BR" sz="2000" b="1" i="0">
                <a:solidFill>
                  <a:schemeClr val="accent1"/>
                </a:solidFill>
                <a:effectLst/>
                <a:latin typeface="Heebo" pitchFamily="2" charset="-79"/>
                <a:ea typeface="+mn-ea"/>
                <a:cs typeface="+mn-cs"/>
              </a:defRPr>
            </a:lvl1pPr>
          </a:lstStyle>
          <a:p>
            <a:pPr marL="0" lvl="0" defTabSz="457200"/>
            <a:r>
              <a:rPr lang="pt-BR" dirty="0"/>
              <a:t>Clique para editar o título</a:t>
            </a:r>
          </a:p>
        </p:txBody>
      </p:sp>
      <p:sp>
        <p:nvSpPr>
          <p:cNvPr id="3" name="Retângulo 2">
            <a:extLst>
              <a:ext uri="{FF2B5EF4-FFF2-40B4-BE49-F238E27FC236}">
                <a16:creationId xmlns:a16="http://schemas.microsoft.com/office/drawing/2014/main" id="{0944A863-4D96-0866-8F0C-628ED0C31476}"/>
              </a:ext>
            </a:extLst>
          </p:cNvPr>
          <p:cNvSpPr/>
          <p:nvPr userDrawn="1"/>
        </p:nvSpPr>
        <p:spPr>
          <a:xfrm>
            <a:off x="0" y="4754880"/>
            <a:ext cx="9144000" cy="388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pic>
        <p:nvPicPr>
          <p:cNvPr id="4" name="Gráfico 3">
            <a:extLst>
              <a:ext uri="{FF2B5EF4-FFF2-40B4-BE49-F238E27FC236}">
                <a16:creationId xmlns:a16="http://schemas.microsoft.com/office/drawing/2014/main" id="{79A0CFB4-4E4B-F934-8706-03D278ABDF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3" y="4841953"/>
            <a:ext cx="831899" cy="214475"/>
          </a:xfrm>
          <a:prstGeom prst="rect">
            <a:avLst/>
          </a:prstGeom>
        </p:spPr>
      </p:pic>
      <p:sp>
        <p:nvSpPr>
          <p:cNvPr id="5" name="Retângulo 4">
            <a:extLst>
              <a:ext uri="{FF2B5EF4-FFF2-40B4-BE49-F238E27FC236}">
                <a16:creationId xmlns:a16="http://schemas.microsoft.com/office/drawing/2014/main" id="{2F76DDC0-7496-DC17-3972-40FD9480BFDF}"/>
              </a:ext>
            </a:extLst>
          </p:cNvPr>
          <p:cNvSpPr/>
          <p:nvPr userDrawn="1"/>
        </p:nvSpPr>
        <p:spPr>
          <a:xfrm>
            <a:off x="8491993" y="4754880"/>
            <a:ext cx="388464" cy="388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b="1" dirty="0" err="1">
              <a:latin typeface="Heebo" pitchFamily="2" charset="-79"/>
              <a:cs typeface="Heebo" pitchFamily="2" charset="-79"/>
            </a:endParaRPr>
          </a:p>
        </p:txBody>
      </p:sp>
      <p:sp>
        <p:nvSpPr>
          <p:cNvPr id="6" name="Espaço Reservado para Número de Slide 5">
            <a:extLst>
              <a:ext uri="{FF2B5EF4-FFF2-40B4-BE49-F238E27FC236}">
                <a16:creationId xmlns:a16="http://schemas.microsoft.com/office/drawing/2014/main" id="{470D7175-D9A7-385F-671B-8D69A89A0D3C}"/>
              </a:ext>
            </a:extLst>
          </p:cNvPr>
          <p:cNvSpPr>
            <a:spLocks noGrp="1"/>
          </p:cNvSpPr>
          <p:nvPr>
            <p:ph type="sldNum" sz="quarter" idx="4"/>
          </p:nvPr>
        </p:nvSpPr>
        <p:spPr>
          <a:xfrm>
            <a:off x="8491994" y="4829211"/>
            <a:ext cx="388464" cy="274637"/>
          </a:xfrm>
          <a:prstGeom prst="rect">
            <a:avLst/>
          </a:prstGeom>
        </p:spPr>
        <p:txBody>
          <a:bodyPr vert="horz" lIns="91440" tIns="45720" rIns="91440" bIns="45720" rtlCol="0" anchor="ctr"/>
          <a:lstStyle>
            <a:lvl1pPr algn="ctr">
              <a:defRPr sz="900" b="1">
                <a:solidFill>
                  <a:schemeClr val="bg1"/>
                </a:solidFill>
                <a:latin typeface="Heebo" pitchFamily="2" charset="-79"/>
                <a:cs typeface="Heebo" pitchFamily="2" charset="-79"/>
              </a:defRPr>
            </a:lvl1pPr>
          </a:lstStyle>
          <a:p>
            <a:fld id="{A2296F97-E6F8-47A3-BF5C-E1C766B74461}" type="slidenum">
              <a:rPr lang="pt-BR" smtClean="0"/>
              <a:pPr/>
              <a:t>‹nº›</a:t>
            </a:fld>
            <a:endParaRPr lang="pt-BR" dirty="0"/>
          </a:p>
        </p:txBody>
      </p:sp>
      <p:sp>
        <p:nvSpPr>
          <p:cNvPr id="8" name="Forma Livre: Forma 7">
            <a:extLst>
              <a:ext uri="{FF2B5EF4-FFF2-40B4-BE49-F238E27FC236}">
                <a16:creationId xmlns:a16="http://schemas.microsoft.com/office/drawing/2014/main" id="{5A42F719-9A05-8FCF-E4F4-C8A9298AC637}"/>
              </a:ext>
            </a:extLst>
          </p:cNvPr>
          <p:cNvSpPr/>
          <p:nvPr userDrawn="1"/>
        </p:nvSpPr>
        <p:spPr>
          <a:xfrm>
            <a:off x="-1" y="393907"/>
            <a:ext cx="641314" cy="313759"/>
          </a:xfrm>
          <a:custGeom>
            <a:avLst/>
            <a:gdLst>
              <a:gd name="connsiteX0" fmla="*/ 0 w 641314"/>
              <a:gd name="connsiteY0" fmla="*/ 0 h 313759"/>
              <a:gd name="connsiteX1" fmla="*/ 381663 w 641314"/>
              <a:gd name="connsiteY1" fmla="*/ 0 h 313759"/>
              <a:gd name="connsiteX2" fmla="*/ 641314 w 641314"/>
              <a:gd name="connsiteY2" fmla="*/ 313759 h 313759"/>
              <a:gd name="connsiteX3" fmla="*/ 381663 w 641314"/>
              <a:gd name="connsiteY3" fmla="*/ 313759 h 313759"/>
              <a:gd name="connsiteX4" fmla="*/ 0 w 641314"/>
              <a:gd name="connsiteY4" fmla="*/ 313759 h 313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314" h="313759">
                <a:moveTo>
                  <a:pt x="0" y="0"/>
                </a:moveTo>
                <a:lnTo>
                  <a:pt x="381663" y="0"/>
                </a:lnTo>
                <a:lnTo>
                  <a:pt x="641314" y="313759"/>
                </a:lnTo>
                <a:lnTo>
                  <a:pt x="381663" y="313759"/>
                </a:lnTo>
                <a:lnTo>
                  <a:pt x="0" y="3137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err="1">
              <a:latin typeface="Heebo" pitchFamily="2" charset="-79"/>
              <a:cs typeface="Heebo" pitchFamily="2" charset="-79"/>
            </a:endParaRPr>
          </a:p>
        </p:txBody>
      </p:sp>
      <p:sp>
        <p:nvSpPr>
          <p:cNvPr id="9" name="Paralelogramo 8">
            <a:extLst>
              <a:ext uri="{FF2B5EF4-FFF2-40B4-BE49-F238E27FC236}">
                <a16:creationId xmlns:a16="http://schemas.microsoft.com/office/drawing/2014/main" id="{658B83F5-334E-7978-962A-56B018D83F5B}"/>
              </a:ext>
            </a:extLst>
          </p:cNvPr>
          <p:cNvSpPr/>
          <p:nvPr userDrawn="1"/>
        </p:nvSpPr>
        <p:spPr>
          <a:xfrm flipH="1">
            <a:off x="437133" y="393906"/>
            <a:ext cx="441326" cy="313759"/>
          </a:xfrm>
          <a:prstGeom prst="parallelogram">
            <a:avLst>
              <a:gd name="adj" fmla="val 82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10" name="Espaço Reservado para Texto 3">
            <a:extLst>
              <a:ext uri="{FF2B5EF4-FFF2-40B4-BE49-F238E27FC236}">
                <a16:creationId xmlns:a16="http://schemas.microsoft.com/office/drawing/2014/main" id="{635E19D2-923F-7527-6D5E-22552E8F8E65}"/>
              </a:ext>
            </a:extLst>
          </p:cNvPr>
          <p:cNvSpPr txBox="1">
            <a:spLocks/>
          </p:cNvSpPr>
          <p:nvPr userDrawn="1"/>
        </p:nvSpPr>
        <p:spPr>
          <a:xfrm>
            <a:off x="5113019" y="4881576"/>
            <a:ext cx="3315409" cy="189540"/>
          </a:xfrm>
          <a:prstGeom prst="rect">
            <a:avLst/>
          </a:prstGeom>
        </p:spPr>
        <p:txBody>
          <a:bodyPr anchor="ctr"/>
          <a:lstStyle>
            <a:lvl1pPr marL="0" indent="0" algn="l" defTabSz="685800" rtl="0" eaLnBrk="1" latinLnBrk="0" hangingPunct="1">
              <a:lnSpc>
                <a:spcPct val="90000"/>
              </a:lnSpc>
              <a:spcBef>
                <a:spcPts val="750"/>
              </a:spcBef>
              <a:buFont typeface="Arial" panose="020B0604020202020204" pitchFamily="34" charset="0"/>
              <a:buNone/>
              <a:defRPr sz="3200" b="1" kern="1200">
                <a:solidFill>
                  <a:schemeClr val="bg1"/>
                </a:solidFill>
                <a:latin typeface="Roboto" panose="02000000000000000000" pitchFamily="2" charset="0"/>
                <a:ea typeface="Roboto" panose="02000000000000000000" pitchFamily="2"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r>
              <a:rPr lang="pt-BR" sz="800" b="0" dirty="0">
                <a:solidFill>
                  <a:schemeClr val="accent3"/>
                </a:solidFill>
                <a:latin typeface="Heebo" pitchFamily="2" charset="-79"/>
                <a:cs typeface="Heebo" pitchFamily="2" charset="-79"/>
              </a:rPr>
              <a:t>Proposta técnica – Nome do cliente – 00/00/0000  </a:t>
            </a:r>
          </a:p>
        </p:txBody>
      </p:sp>
      <p:sp>
        <p:nvSpPr>
          <p:cNvPr id="13" name="Espaço Reservado para Imagem 2">
            <a:extLst>
              <a:ext uri="{FF2B5EF4-FFF2-40B4-BE49-F238E27FC236}">
                <a16:creationId xmlns:a16="http://schemas.microsoft.com/office/drawing/2014/main" id="{212A7FC6-6467-886A-DE19-826BDF8AFE9F}"/>
              </a:ext>
            </a:extLst>
          </p:cNvPr>
          <p:cNvSpPr>
            <a:spLocks noGrp="1"/>
          </p:cNvSpPr>
          <p:nvPr>
            <p:ph type="pic" sz="quarter" idx="11" hasCustomPrompt="1"/>
          </p:nvPr>
        </p:nvSpPr>
        <p:spPr>
          <a:xfrm>
            <a:off x="4737466" y="2631202"/>
            <a:ext cx="4003674" cy="1745814"/>
          </a:xfrm>
          <a:prstGeom prst="rect">
            <a:avLst/>
          </a:prstGeom>
          <a:pattFill prst="lgGrid">
            <a:fgClr>
              <a:schemeClr val="bg1"/>
            </a:fgClr>
            <a:bgClr>
              <a:schemeClr val="bg1">
                <a:lumMod val="85000"/>
              </a:schemeClr>
            </a:bgClr>
          </a:pattFill>
        </p:spPr>
        <p:txBody>
          <a:bodyPr anchor="ct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895827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B3D462-FE53-4001-6B6B-587245B4FC4A}"/>
              </a:ext>
            </a:extLst>
          </p:cNvPr>
          <p:cNvSpPr>
            <a:spLocks noGrp="1"/>
          </p:cNvSpPr>
          <p:nvPr>
            <p:ph type="title"/>
          </p:nvPr>
        </p:nvSpPr>
        <p:spPr>
          <a:xfrm>
            <a:off x="878459" y="393906"/>
            <a:ext cx="8001998" cy="377026"/>
          </a:xfrm>
          <a:prstGeom prst="rect">
            <a:avLst/>
          </a:prstGeom>
          <a:noFill/>
        </p:spPr>
        <p:txBody>
          <a:bodyPr wrap="square" anchor="ctr">
            <a:spAutoFit/>
          </a:bodyPr>
          <a:lstStyle>
            <a:lvl1pPr>
              <a:defRPr lang="pt-BR" sz="2000" b="1" i="0">
                <a:solidFill>
                  <a:schemeClr val="accent1"/>
                </a:solidFill>
                <a:effectLst/>
                <a:latin typeface="Heebo" pitchFamily="2" charset="-79"/>
                <a:ea typeface="+mn-ea"/>
                <a:cs typeface="+mn-cs"/>
              </a:defRPr>
            </a:lvl1pPr>
          </a:lstStyle>
          <a:p>
            <a:pPr marL="0" lvl="0" defTabSz="457200"/>
            <a:r>
              <a:rPr lang="pt-BR" dirty="0"/>
              <a:t>Clique para editar o título</a:t>
            </a:r>
          </a:p>
        </p:txBody>
      </p:sp>
      <p:sp>
        <p:nvSpPr>
          <p:cNvPr id="3" name="Retângulo 2">
            <a:extLst>
              <a:ext uri="{FF2B5EF4-FFF2-40B4-BE49-F238E27FC236}">
                <a16:creationId xmlns:a16="http://schemas.microsoft.com/office/drawing/2014/main" id="{0944A863-4D96-0866-8F0C-628ED0C31476}"/>
              </a:ext>
            </a:extLst>
          </p:cNvPr>
          <p:cNvSpPr/>
          <p:nvPr userDrawn="1"/>
        </p:nvSpPr>
        <p:spPr>
          <a:xfrm>
            <a:off x="0" y="4754880"/>
            <a:ext cx="9144000" cy="388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pic>
        <p:nvPicPr>
          <p:cNvPr id="4" name="Gráfico 3">
            <a:extLst>
              <a:ext uri="{FF2B5EF4-FFF2-40B4-BE49-F238E27FC236}">
                <a16:creationId xmlns:a16="http://schemas.microsoft.com/office/drawing/2014/main" id="{79A0CFB4-4E4B-F934-8706-03D278ABDF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3" y="4841953"/>
            <a:ext cx="831899" cy="214475"/>
          </a:xfrm>
          <a:prstGeom prst="rect">
            <a:avLst/>
          </a:prstGeom>
        </p:spPr>
      </p:pic>
      <p:sp>
        <p:nvSpPr>
          <p:cNvPr id="5" name="Retângulo 4">
            <a:extLst>
              <a:ext uri="{FF2B5EF4-FFF2-40B4-BE49-F238E27FC236}">
                <a16:creationId xmlns:a16="http://schemas.microsoft.com/office/drawing/2014/main" id="{2F76DDC0-7496-DC17-3972-40FD9480BFDF}"/>
              </a:ext>
            </a:extLst>
          </p:cNvPr>
          <p:cNvSpPr/>
          <p:nvPr userDrawn="1"/>
        </p:nvSpPr>
        <p:spPr>
          <a:xfrm>
            <a:off x="8491993" y="4754880"/>
            <a:ext cx="388464" cy="388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b="1" dirty="0" err="1">
              <a:latin typeface="Heebo" pitchFamily="2" charset="-79"/>
              <a:cs typeface="Heebo" pitchFamily="2" charset="-79"/>
            </a:endParaRPr>
          </a:p>
        </p:txBody>
      </p:sp>
      <p:sp>
        <p:nvSpPr>
          <p:cNvPr id="6" name="Espaço Reservado para Número de Slide 5">
            <a:extLst>
              <a:ext uri="{FF2B5EF4-FFF2-40B4-BE49-F238E27FC236}">
                <a16:creationId xmlns:a16="http://schemas.microsoft.com/office/drawing/2014/main" id="{470D7175-D9A7-385F-671B-8D69A89A0D3C}"/>
              </a:ext>
            </a:extLst>
          </p:cNvPr>
          <p:cNvSpPr>
            <a:spLocks noGrp="1"/>
          </p:cNvSpPr>
          <p:nvPr>
            <p:ph type="sldNum" sz="quarter" idx="4"/>
          </p:nvPr>
        </p:nvSpPr>
        <p:spPr>
          <a:xfrm>
            <a:off x="8491994" y="4829211"/>
            <a:ext cx="388464" cy="274637"/>
          </a:xfrm>
          <a:prstGeom prst="rect">
            <a:avLst/>
          </a:prstGeom>
        </p:spPr>
        <p:txBody>
          <a:bodyPr vert="horz" lIns="91440" tIns="45720" rIns="91440" bIns="45720" rtlCol="0" anchor="ctr"/>
          <a:lstStyle>
            <a:lvl1pPr algn="ctr">
              <a:defRPr sz="900" b="1">
                <a:solidFill>
                  <a:schemeClr val="bg1"/>
                </a:solidFill>
                <a:latin typeface="Heebo" pitchFamily="2" charset="-79"/>
                <a:cs typeface="Heebo" pitchFamily="2" charset="-79"/>
              </a:defRPr>
            </a:lvl1pPr>
          </a:lstStyle>
          <a:p>
            <a:fld id="{A2296F97-E6F8-47A3-BF5C-E1C766B74461}" type="slidenum">
              <a:rPr lang="pt-BR" smtClean="0"/>
              <a:pPr/>
              <a:t>‹nº›</a:t>
            </a:fld>
            <a:endParaRPr lang="pt-BR" dirty="0"/>
          </a:p>
        </p:txBody>
      </p:sp>
      <p:sp>
        <p:nvSpPr>
          <p:cNvPr id="8" name="Forma Livre: Forma 7">
            <a:extLst>
              <a:ext uri="{FF2B5EF4-FFF2-40B4-BE49-F238E27FC236}">
                <a16:creationId xmlns:a16="http://schemas.microsoft.com/office/drawing/2014/main" id="{5A42F719-9A05-8FCF-E4F4-C8A9298AC637}"/>
              </a:ext>
            </a:extLst>
          </p:cNvPr>
          <p:cNvSpPr/>
          <p:nvPr userDrawn="1"/>
        </p:nvSpPr>
        <p:spPr>
          <a:xfrm>
            <a:off x="-1" y="393907"/>
            <a:ext cx="641314" cy="313759"/>
          </a:xfrm>
          <a:custGeom>
            <a:avLst/>
            <a:gdLst>
              <a:gd name="connsiteX0" fmla="*/ 0 w 641314"/>
              <a:gd name="connsiteY0" fmla="*/ 0 h 313759"/>
              <a:gd name="connsiteX1" fmla="*/ 381663 w 641314"/>
              <a:gd name="connsiteY1" fmla="*/ 0 h 313759"/>
              <a:gd name="connsiteX2" fmla="*/ 641314 w 641314"/>
              <a:gd name="connsiteY2" fmla="*/ 313759 h 313759"/>
              <a:gd name="connsiteX3" fmla="*/ 381663 w 641314"/>
              <a:gd name="connsiteY3" fmla="*/ 313759 h 313759"/>
              <a:gd name="connsiteX4" fmla="*/ 0 w 641314"/>
              <a:gd name="connsiteY4" fmla="*/ 313759 h 313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314" h="313759">
                <a:moveTo>
                  <a:pt x="0" y="0"/>
                </a:moveTo>
                <a:lnTo>
                  <a:pt x="381663" y="0"/>
                </a:lnTo>
                <a:lnTo>
                  <a:pt x="641314" y="313759"/>
                </a:lnTo>
                <a:lnTo>
                  <a:pt x="381663" y="313759"/>
                </a:lnTo>
                <a:lnTo>
                  <a:pt x="0" y="3137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err="1">
              <a:latin typeface="Heebo" pitchFamily="2" charset="-79"/>
              <a:cs typeface="Heebo" pitchFamily="2" charset="-79"/>
            </a:endParaRPr>
          </a:p>
        </p:txBody>
      </p:sp>
      <p:sp>
        <p:nvSpPr>
          <p:cNvPr id="9" name="Paralelogramo 8">
            <a:extLst>
              <a:ext uri="{FF2B5EF4-FFF2-40B4-BE49-F238E27FC236}">
                <a16:creationId xmlns:a16="http://schemas.microsoft.com/office/drawing/2014/main" id="{658B83F5-334E-7978-962A-56B018D83F5B}"/>
              </a:ext>
            </a:extLst>
          </p:cNvPr>
          <p:cNvSpPr/>
          <p:nvPr userDrawn="1"/>
        </p:nvSpPr>
        <p:spPr>
          <a:xfrm flipH="1">
            <a:off x="437133" y="393906"/>
            <a:ext cx="441326" cy="313759"/>
          </a:xfrm>
          <a:prstGeom prst="parallelogram">
            <a:avLst>
              <a:gd name="adj" fmla="val 82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10" name="Espaço Reservado para Texto 3">
            <a:extLst>
              <a:ext uri="{FF2B5EF4-FFF2-40B4-BE49-F238E27FC236}">
                <a16:creationId xmlns:a16="http://schemas.microsoft.com/office/drawing/2014/main" id="{635E19D2-923F-7527-6D5E-22552E8F8E65}"/>
              </a:ext>
            </a:extLst>
          </p:cNvPr>
          <p:cNvSpPr txBox="1">
            <a:spLocks/>
          </p:cNvSpPr>
          <p:nvPr userDrawn="1"/>
        </p:nvSpPr>
        <p:spPr>
          <a:xfrm>
            <a:off x="5113019" y="4881576"/>
            <a:ext cx="3315409" cy="189540"/>
          </a:xfrm>
          <a:prstGeom prst="rect">
            <a:avLst/>
          </a:prstGeom>
        </p:spPr>
        <p:txBody>
          <a:bodyPr anchor="ctr"/>
          <a:lstStyle>
            <a:lvl1pPr marL="0" indent="0" algn="l" defTabSz="685800" rtl="0" eaLnBrk="1" latinLnBrk="0" hangingPunct="1">
              <a:lnSpc>
                <a:spcPct val="90000"/>
              </a:lnSpc>
              <a:spcBef>
                <a:spcPts val="750"/>
              </a:spcBef>
              <a:buFont typeface="Arial" panose="020B0604020202020204" pitchFamily="34" charset="0"/>
              <a:buNone/>
              <a:defRPr sz="3200" b="1" kern="1200">
                <a:solidFill>
                  <a:schemeClr val="bg1"/>
                </a:solidFill>
                <a:latin typeface="Roboto" panose="02000000000000000000" pitchFamily="2" charset="0"/>
                <a:ea typeface="Roboto" panose="02000000000000000000" pitchFamily="2"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r>
              <a:rPr lang="pt-BR" sz="800" b="0" dirty="0">
                <a:solidFill>
                  <a:schemeClr val="accent3"/>
                </a:solidFill>
                <a:latin typeface="Heebo" pitchFamily="2" charset="-79"/>
                <a:cs typeface="Heebo" pitchFamily="2" charset="-79"/>
              </a:rPr>
              <a:t>Proposta técnica – Nome do cliente – 00/00/0000  </a:t>
            </a:r>
          </a:p>
        </p:txBody>
      </p:sp>
      <p:sp>
        <p:nvSpPr>
          <p:cNvPr id="13" name="Espaço Reservado para Imagem 2">
            <a:extLst>
              <a:ext uri="{FF2B5EF4-FFF2-40B4-BE49-F238E27FC236}">
                <a16:creationId xmlns:a16="http://schemas.microsoft.com/office/drawing/2014/main" id="{212A7FC6-6467-886A-DE19-826BDF8AFE9F}"/>
              </a:ext>
            </a:extLst>
          </p:cNvPr>
          <p:cNvSpPr>
            <a:spLocks noGrp="1"/>
          </p:cNvSpPr>
          <p:nvPr>
            <p:ph type="pic" sz="quarter" idx="11" hasCustomPrompt="1"/>
          </p:nvPr>
        </p:nvSpPr>
        <p:spPr>
          <a:xfrm>
            <a:off x="875784" y="1204911"/>
            <a:ext cx="2121916" cy="2924175"/>
          </a:xfrm>
          <a:prstGeom prst="rect">
            <a:avLst/>
          </a:prstGeom>
          <a:pattFill prst="lgGrid">
            <a:fgClr>
              <a:schemeClr val="bg1"/>
            </a:fgClr>
            <a:bgClr>
              <a:schemeClr val="bg1">
                <a:lumMod val="85000"/>
              </a:schemeClr>
            </a:bgClr>
          </a:pattFill>
        </p:spPr>
        <p:txBody>
          <a:bodyPr anchor="ct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84405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4">
    <p:spTree>
      <p:nvGrpSpPr>
        <p:cNvPr id="1" name=""/>
        <p:cNvGrpSpPr/>
        <p:nvPr/>
      </p:nvGrpSpPr>
      <p:grpSpPr>
        <a:xfrm>
          <a:off x="0" y="0"/>
          <a:ext cx="0" cy="0"/>
          <a:chOff x="0" y="0"/>
          <a:chExt cx="0" cy="0"/>
        </a:xfrm>
      </p:grpSpPr>
      <p:sp>
        <p:nvSpPr>
          <p:cNvPr id="18" name="Espaço Reservado para Imagem 17">
            <a:extLst>
              <a:ext uri="{FF2B5EF4-FFF2-40B4-BE49-F238E27FC236}">
                <a16:creationId xmlns:a16="http://schemas.microsoft.com/office/drawing/2014/main" id="{90E09552-0A53-8CC1-1E18-4F2F3CF9717F}"/>
              </a:ext>
            </a:extLst>
          </p:cNvPr>
          <p:cNvSpPr>
            <a:spLocks noGrp="1"/>
          </p:cNvSpPr>
          <p:nvPr>
            <p:ph type="pic" sz="quarter" idx="11" hasCustomPrompt="1"/>
          </p:nvPr>
        </p:nvSpPr>
        <p:spPr>
          <a:xfrm>
            <a:off x="642999" y="1085850"/>
            <a:ext cx="3857004" cy="1485900"/>
          </a:xfrm>
          <a:custGeom>
            <a:avLst/>
            <a:gdLst>
              <a:gd name="connsiteX0" fmla="*/ 0 w 3857004"/>
              <a:gd name="connsiteY0" fmla="*/ 0 h 1485900"/>
              <a:gd name="connsiteX1" fmla="*/ 3857004 w 3857004"/>
              <a:gd name="connsiteY1" fmla="*/ 0 h 1485900"/>
              <a:gd name="connsiteX2" fmla="*/ 3857004 w 3857004"/>
              <a:gd name="connsiteY2" fmla="*/ 1485900 h 1485900"/>
              <a:gd name="connsiteX3" fmla="*/ 0 w 3857004"/>
              <a:gd name="connsiteY3" fmla="*/ 1485900 h 1485900"/>
            </a:gdLst>
            <a:ahLst/>
            <a:cxnLst>
              <a:cxn ang="0">
                <a:pos x="connsiteX0" y="connsiteY0"/>
              </a:cxn>
              <a:cxn ang="0">
                <a:pos x="connsiteX1" y="connsiteY1"/>
              </a:cxn>
              <a:cxn ang="0">
                <a:pos x="connsiteX2" y="connsiteY2"/>
              </a:cxn>
              <a:cxn ang="0">
                <a:pos x="connsiteX3" y="connsiteY3"/>
              </a:cxn>
            </a:cxnLst>
            <a:rect l="l" t="t" r="r" b="b"/>
            <a:pathLst>
              <a:path w="3857004" h="1485900">
                <a:moveTo>
                  <a:pt x="0" y="0"/>
                </a:moveTo>
                <a:lnTo>
                  <a:pt x="3857004" y="0"/>
                </a:lnTo>
                <a:lnTo>
                  <a:pt x="3857004" y="1485900"/>
                </a:lnTo>
                <a:lnTo>
                  <a:pt x="0" y="14859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9" name="Espaço Reservado para Imagem 18">
            <a:extLst>
              <a:ext uri="{FF2B5EF4-FFF2-40B4-BE49-F238E27FC236}">
                <a16:creationId xmlns:a16="http://schemas.microsoft.com/office/drawing/2014/main" id="{B412519E-E0E4-FEF0-FE84-4761B31B5AF7}"/>
              </a:ext>
            </a:extLst>
          </p:cNvPr>
          <p:cNvSpPr>
            <a:spLocks noGrp="1"/>
          </p:cNvSpPr>
          <p:nvPr>
            <p:ph type="pic" sz="quarter" idx="12" hasCustomPrompt="1"/>
          </p:nvPr>
        </p:nvSpPr>
        <p:spPr>
          <a:xfrm>
            <a:off x="4643998" y="1085850"/>
            <a:ext cx="3857004" cy="1485900"/>
          </a:xfrm>
          <a:custGeom>
            <a:avLst/>
            <a:gdLst>
              <a:gd name="connsiteX0" fmla="*/ 0 w 3857004"/>
              <a:gd name="connsiteY0" fmla="*/ 0 h 1485900"/>
              <a:gd name="connsiteX1" fmla="*/ 3857004 w 3857004"/>
              <a:gd name="connsiteY1" fmla="*/ 0 h 1485900"/>
              <a:gd name="connsiteX2" fmla="*/ 3857004 w 3857004"/>
              <a:gd name="connsiteY2" fmla="*/ 1485900 h 1485900"/>
              <a:gd name="connsiteX3" fmla="*/ 0 w 3857004"/>
              <a:gd name="connsiteY3" fmla="*/ 1485900 h 1485900"/>
            </a:gdLst>
            <a:ahLst/>
            <a:cxnLst>
              <a:cxn ang="0">
                <a:pos x="connsiteX0" y="connsiteY0"/>
              </a:cxn>
              <a:cxn ang="0">
                <a:pos x="connsiteX1" y="connsiteY1"/>
              </a:cxn>
              <a:cxn ang="0">
                <a:pos x="connsiteX2" y="connsiteY2"/>
              </a:cxn>
              <a:cxn ang="0">
                <a:pos x="connsiteX3" y="connsiteY3"/>
              </a:cxn>
            </a:cxnLst>
            <a:rect l="l" t="t" r="r" b="b"/>
            <a:pathLst>
              <a:path w="3857004" h="1485900">
                <a:moveTo>
                  <a:pt x="0" y="0"/>
                </a:moveTo>
                <a:lnTo>
                  <a:pt x="3857004" y="0"/>
                </a:lnTo>
                <a:lnTo>
                  <a:pt x="3857004" y="1485900"/>
                </a:lnTo>
                <a:lnTo>
                  <a:pt x="0" y="14859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20" name="Espaço Reservado para Imagem 19">
            <a:extLst>
              <a:ext uri="{FF2B5EF4-FFF2-40B4-BE49-F238E27FC236}">
                <a16:creationId xmlns:a16="http://schemas.microsoft.com/office/drawing/2014/main" id="{95C27A01-112C-9567-A17F-84920E199A57}"/>
              </a:ext>
            </a:extLst>
          </p:cNvPr>
          <p:cNvSpPr>
            <a:spLocks noGrp="1"/>
          </p:cNvSpPr>
          <p:nvPr>
            <p:ph type="pic" sz="quarter" idx="13" hasCustomPrompt="1"/>
          </p:nvPr>
        </p:nvSpPr>
        <p:spPr>
          <a:xfrm>
            <a:off x="642999" y="2828925"/>
            <a:ext cx="3857004" cy="1485900"/>
          </a:xfrm>
          <a:custGeom>
            <a:avLst/>
            <a:gdLst>
              <a:gd name="connsiteX0" fmla="*/ 0 w 3857004"/>
              <a:gd name="connsiteY0" fmla="*/ 0 h 1485900"/>
              <a:gd name="connsiteX1" fmla="*/ 3857004 w 3857004"/>
              <a:gd name="connsiteY1" fmla="*/ 0 h 1485900"/>
              <a:gd name="connsiteX2" fmla="*/ 3857004 w 3857004"/>
              <a:gd name="connsiteY2" fmla="*/ 1485900 h 1485900"/>
              <a:gd name="connsiteX3" fmla="*/ 0 w 3857004"/>
              <a:gd name="connsiteY3" fmla="*/ 1485900 h 1485900"/>
            </a:gdLst>
            <a:ahLst/>
            <a:cxnLst>
              <a:cxn ang="0">
                <a:pos x="connsiteX0" y="connsiteY0"/>
              </a:cxn>
              <a:cxn ang="0">
                <a:pos x="connsiteX1" y="connsiteY1"/>
              </a:cxn>
              <a:cxn ang="0">
                <a:pos x="connsiteX2" y="connsiteY2"/>
              </a:cxn>
              <a:cxn ang="0">
                <a:pos x="connsiteX3" y="connsiteY3"/>
              </a:cxn>
            </a:cxnLst>
            <a:rect l="l" t="t" r="r" b="b"/>
            <a:pathLst>
              <a:path w="3857004" h="1485900">
                <a:moveTo>
                  <a:pt x="0" y="0"/>
                </a:moveTo>
                <a:lnTo>
                  <a:pt x="3857004" y="0"/>
                </a:lnTo>
                <a:lnTo>
                  <a:pt x="3857004" y="1485900"/>
                </a:lnTo>
                <a:lnTo>
                  <a:pt x="0" y="14859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21" name="Espaço Reservado para Imagem 20">
            <a:extLst>
              <a:ext uri="{FF2B5EF4-FFF2-40B4-BE49-F238E27FC236}">
                <a16:creationId xmlns:a16="http://schemas.microsoft.com/office/drawing/2014/main" id="{8EE8C69E-716C-369E-2BE6-A6E94607AA75}"/>
              </a:ext>
            </a:extLst>
          </p:cNvPr>
          <p:cNvSpPr>
            <a:spLocks noGrp="1"/>
          </p:cNvSpPr>
          <p:nvPr>
            <p:ph type="pic" sz="quarter" idx="14" hasCustomPrompt="1"/>
          </p:nvPr>
        </p:nvSpPr>
        <p:spPr>
          <a:xfrm>
            <a:off x="4643998" y="2828925"/>
            <a:ext cx="3857004" cy="1485900"/>
          </a:xfrm>
          <a:custGeom>
            <a:avLst/>
            <a:gdLst>
              <a:gd name="connsiteX0" fmla="*/ 0 w 3857004"/>
              <a:gd name="connsiteY0" fmla="*/ 0 h 1485900"/>
              <a:gd name="connsiteX1" fmla="*/ 3857004 w 3857004"/>
              <a:gd name="connsiteY1" fmla="*/ 0 h 1485900"/>
              <a:gd name="connsiteX2" fmla="*/ 3857004 w 3857004"/>
              <a:gd name="connsiteY2" fmla="*/ 1485900 h 1485900"/>
              <a:gd name="connsiteX3" fmla="*/ 0 w 3857004"/>
              <a:gd name="connsiteY3" fmla="*/ 1485900 h 1485900"/>
            </a:gdLst>
            <a:ahLst/>
            <a:cxnLst>
              <a:cxn ang="0">
                <a:pos x="connsiteX0" y="connsiteY0"/>
              </a:cxn>
              <a:cxn ang="0">
                <a:pos x="connsiteX1" y="connsiteY1"/>
              </a:cxn>
              <a:cxn ang="0">
                <a:pos x="connsiteX2" y="connsiteY2"/>
              </a:cxn>
              <a:cxn ang="0">
                <a:pos x="connsiteX3" y="connsiteY3"/>
              </a:cxn>
            </a:cxnLst>
            <a:rect l="l" t="t" r="r" b="b"/>
            <a:pathLst>
              <a:path w="3857004" h="1485900">
                <a:moveTo>
                  <a:pt x="0" y="0"/>
                </a:moveTo>
                <a:lnTo>
                  <a:pt x="3857004" y="0"/>
                </a:lnTo>
                <a:lnTo>
                  <a:pt x="3857004" y="1485900"/>
                </a:lnTo>
                <a:lnTo>
                  <a:pt x="0" y="14859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2" name="Título 1">
            <a:extLst>
              <a:ext uri="{FF2B5EF4-FFF2-40B4-BE49-F238E27FC236}">
                <a16:creationId xmlns:a16="http://schemas.microsoft.com/office/drawing/2014/main" id="{D3B3D462-FE53-4001-6B6B-587245B4FC4A}"/>
              </a:ext>
            </a:extLst>
          </p:cNvPr>
          <p:cNvSpPr>
            <a:spLocks noGrp="1"/>
          </p:cNvSpPr>
          <p:nvPr>
            <p:ph type="title"/>
          </p:nvPr>
        </p:nvSpPr>
        <p:spPr>
          <a:xfrm>
            <a:off x="878459" y="393906"/>
            <a:ext cx="8001998" cy="377026"/>
          </a:xfrm>
          <a:prstGeom prst="rect">
            <a:avLst/>
          </a:prstGeom>
          <a:noFill/>
        </p:spPr>
        <p:txBody>
          <a:bodyPr wrap="square" anchor="ctr">
            <a:spAutoFit/>
          </a:bodyPr>
          <a:lstStyle>
            <a:lvl1pPr>
              <a:defRPr lang="pt-BR" sz="2000" b="1" i="0">
                <a:solidFill>
                  <a:schemeClr val="accent1"/>
                </a:solidFill>
                <a:effectLst/>
                <a:latin typeface="Heebo" pitchFamily="2" charset="-79"/>
                <a:ea typeface="+mn-ea"/>
                <a:cs typeface="+mn-cs"/>
              </a:defRPr>
            </a:lvl1pPr>
          </a:lstStyle>
          <a:p>
            <a:pPr marL="0" lvl="0" defTabSz="457200"/>
            <a:r>
              <a:rPr lang="pt-BR" dirty="0"/>
              <a:t>Clique para editar o título</a:t>
            </a:r>
          </a:p>
        </p:txBody>
      </p:sp>
      <p:sp>
        <p:nvSpPr>
          <p:cNvPr id="3" name="Retângulo 2">
            <a:extLst>
              <a:ext uri="{FF2B5EF4-FFF2-40B4-BE49-F238E27FC236}">
                <a16:creationId xmlns:a16="http://schemas.microsoft.com/office/drawing/2014/main" id="{0944A863-4D96-0866-8F0C-628ED0C31476}"/>
              </a:ext>
            </a:extLst>
          </p:cNvPr>
          <p:cNvSpPr/>
          <p:nvPr userDrawn="1"/>
        </p:nvSpPr>
        <p:spPr>
          <a:xfrm>
            <a:off x="0" y="4754880"/>
            <a:ext cx="9144000" cy="388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pic>
        <p:nvPicPr>
          <p:cNvPr id="4" name="Gráfico 3">
            <a:extLst>
              <a:ext uri="{FF2B5EF4-FFF2-40B4-BE49-F238E27FC236}">
                <a16:creationId xmlns:a16="http://schemas.microsoft.com/office/drawing/2014/main" id="{79A0CFB4-4E4B-F934-8706-03D278ABDF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3" y="4841953"/>
            <a:ext cx="831899" cy="214475"/>
          </a:xfrm>
          <a:prstGeom prst="rect">
            <a:avLst/>
          </a:prstGeom>
        </p:spPr>
      </p:pic>
      <p:sp>
        <p:nvSpPr>
          <p:cNvPr id="5" name="Retângulo 4">
            <a:extLst>
              <a:ext uri="{FF2B5EF4-FFF2-40B4-BE49-F238E27FC236}">
                <a16:creationId xmlns:a16="http://schemas.microsoft.com/office/drawing/2014/main" id="{2F76DDC0-7496-DC17-3972-40FD9480BFDF}"/>
              </a:ext>
            </a:extLst>
          </p:cNvPr>
          <p:cNvSpPr/>
          <p:nvPr userDrawn="1"/>
        </p:nvSpPr>
        <p:spPr>
          <a:xfrm>
            <a:off x="8491993" y="4754880"/>
            <a:ext cx="388464" cy="388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b="1" dirty="0" err="1">
              <a:latin typeface="Heebo" pitchFamily="2" charset="-79"/>
              <a:cs typeface="Heebo" pitchFamily="2" charset="-79"/>
            </a:endParaRPr>
          </a:p>
        </p:txBody>
      </p:sp>
      <p:sp>
        <p:nvSpPr>
          <p:cNvPr id="6" name="Espaço Reservado para Número de Slide 5">
            <a:extLst>
              <a:ext uri="{FF2B5EF4-FFF2-40B4-BE49-F238E27FC236}">
                <a16:creationId xmlns:a16="http://schemas.microsoft.com/office/drawing/2014/main" id="{470D7175-D9A7-385F-671B-8D69A89A0D3C}"/>
              </a:ext>
            </a:extLst>
          </p:cNvPr>
          <p:cNvSpPr>
            <a:spLocks noGrp="1"/>
          </p:cNvSpPr>
          <p:nvPr>
            <p:ph type="sldNum" sz="quarter" idx="4"/>
          </p:nvPr>
        </p:nvSpPr>
        <p:spPr>
          <a:xfrm>
            <a:off x="8491994" y="4829211"/>
            <a:ext cx="388464" cy="274637"/>
          </a:xfrm>
          <a:prstGeom prst="rect">
            <a:avLst/>
          </a:prstGeom>
        </p:spPr>
        <p:txBody>
          <a:bodyPr vert="horz" lIns="91440" tIns="45720" rIns="91440" bIns="45720" rtlCol="0" anchor="ctr"/>
          <a:lstStyle>
            <a:lvl1pPr algn="ctr">
              <a:defRPr sz="900" b="1">
                <a:solidFill>
                  <a:schemeClr val="bg1"/>
                </a:solidFill>
                <a:latin typeface="Heebo" pitchFamily="2" charset="-79"/>
                <a:cs typeface="Heebo" pitchFamily="2" charset="-79"/>
              </a:defRPr>
            </a:lvl1pPr>
          </a:lstStyle>
          <a:p>
            <a:fld id="{A2296F97-E6F8-47A3-BF5C-E1C766B74461}" type="slidenum">
              <a:rPr lang="pt-BR" smtClean="0"/>
              <a:pPr/>
              <a:t>‹nº›</a:t>
            </a:fld>
            <a:endParaRPr lang="pt-BR" dirty="0"/>
          </a:p>
        </p:txBody>
      </p:sp>
      <p:sp>
        <p:nvSpPr>
          <p:cNvPr id="8" name="Forma Livre: Forma 7">
            <a:extLst>
              <a:ext uri="{FF2B5EF4-FFF2-40B4-BE49-F238E27FC236}">
                <a16:creationId xmlns:a16="http://schemas.microsoft.com/office/drawing/2014/main" id="{5A42F719-9A05-8FCF-E4F4-C8A9298AC637}"/>
              </a:ext>
            </a:extLst>
          </p:cNvPr>
          <p:cNvSpPr/>
          <p:nvPr userDrawn="1"/>
        </p:nvSpPr>
        <p:spPr>
          <a:xfrm>
            <a:off x="-1" y="393907"/>
            <a:ext cx="641314" cy="313759"/>
          </a:xfrm>
          <a:custGeom>
            <a:avLst/>
            <a:gdLst>
              <a:gd name="connsiteX0" fmla="*/ 0 w 641314"/>
              <a:gd name="connsiteY0" fmla="*/ 0 h 313759"/>
              <a:gd name="connsiteX1" fmla="*/ 381663 w 641314"/>
              <a:gd name="connsiteY1" fmla="*/ 0 h 313759"/>
              <a:gd name="connsiteX2" fmla="*/ 641314 w 641314"/>
              <a:gd name="connsiteY2" fmla="*/ 313759 h 313759"/>
              <a:gd name="connsiteX3" fmla="*/ 381663 w 641314"/>
              <a:gd name="connsiteY3" fmla="*/ 313759 h 313759"/>
              <a:gd name="connsiteX4" fmla="*/ 0 w 641314"/>
              <a:gd name="connsiteY4" fmla="*/ 313759 h 313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314" h="313759">
                <a:moveTo>
                  <a:pt x="0" y="0"/>
                </a:moveTo>
                <a:lnTo>
                  <a:pt x="381663" y="0"/>
                </a:lnTo>
                <a:lnTo>
                  <a:pt x="641314" y="313759"/>
                </a:lnTo>
                <a:lnTo>
                  <a:pt x="381663" y="313759"/>
                </a:lnTo>
                <a:lnTo>
                  <a:pt x="0" y="3137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err="1">
              <a:latin typeface="Heebo" pitchFamily="2" charset="-79"/>
              <a:cs typeface="Heebo" pitchFamily="2" charset="-79"/>
            </a:endParaRPr>
          </a:p>
        </p:txBody>
      </p:sp>
      <p:sp>
        <p:nvSpPr>
          <p:cNvPr id="9" name="Paralelogramo 8">
            <a:extLst>
              <a:ext uri="{FF2B5EF4-FFF2-40B4-BE49-F238E27FC236}">
                <a16:creationId xmlns:a16="http://schemas.microsoft.com/office/drawing/2014/main" id="{658B83F5-334E-7978-962A-56B018D83F5B}"/>
              </a:ext>
            </a:extLst>
          </p:cNvPr>
          <p:cNvSpPr/>
          <p:nvPr userDrawn="1"/>
        </p:nvSpPr>
        <p:spPr>
          <a:xfrm flipH="1">
            <a:off x="437133" y="393906"/>
            <a:ext cx="441326" cy="313759"/>
          </a:xfrm>
          <a:prstGeom prst="parallelogram">
            <a:avLst>
              <a:gd name="adj" fmla="val 82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10" name="Espaço Reservado para Texto 3">
            <a:extLst>
              <a:ext uri="{FF2B5EF4-FFF2-40B4-BE49-F238E27FC236}">
                <a16:creationId xmlns:a16="http://schemas.microsoft.com/office/drawing/2014/main" id="{635E19D2-923F-7527-6D5E-22552E8F8E65}"/>
              </a:ext>
            </a:extLst>
          </p:cNvPr>
          <p:cNvSpPr txBox="1">
            <a:spLocks/>
          </p:cNvSpPr>
          <p:nvPr userDrawn="1"/>
        </p:nvSpPr>
        <p:spPr>
          <a:xfrm>
            <a:off x="5113019" y="4881576"/>
            <a:ext cx="3315409" cy="189540"/>
          </a:xfrm>
          <a:prstGeom prst="rect">
            <a:avLst/>
          </a:prstGeom>
        </p:spPr>
        <p:txBody>
          <a:bodyPr anchor="ctr"/>
          <a:lstStyle>
            <a:lvl1pPr marL="0" indent="0" algn="l" defTabSz="685800" rtl="0" eaLnBrk="1" latinLnBrk="0" hangingPunct="1">
              <a:lnSpc>
                <a:spcPct val="90000"/>
              </a:lnSpc>
              <a:spcBef>
                <a:spcPts val="750"/>
              </a:spcBef>
              <a:buFont typeface="Arial" panose="020B0604020202020204" pitchFamily="34" charset="0"/>
              <a:buNone/>
              <a:defRPr sz="3200" b="1" kern="1200">
                <a:solidFill>
                  <a:schemeClr val="bg1"/>
                </a:solidFill>
                <a:latin typeface="Roboto" panose="02000000000000000000" pitchFamily="2" charset="0"/>
                <a:ea typeface="Roboto" panose="02000000000000000000" pitchFamily="2"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r>
              <a:rPr lang="pt-BR" sz="800" b="0" dirty="0">
                <a:solidFill>
                  <a:schemeClr val="accent3"/>
                </a:solidFill>
                <a:latin typeface="Heebo" pitchFamily="2" charset="-79"/>
                <a:cs typeface="Heebo" pitchFamily="2" charset="-79"/>
              </a:rPr>
              <a:t>Proposta técnica – Nome do cliente – 00/00/0000  </a:t>
            </a:r>
          </a:p>
        </p:txBody>
      </p:sp>
    </p:spTree>
    <p:extLst>
      <p:ext uri="{BB962C8B-B14F-4D97-AF65-F5344CB8AC3E}">
        <p14:creationId xmlns:p14="http://schemas.microsoft.com/office/powerpoint/2010/main" val="32127897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22" name="Espaço Reservado para Imagem 21">
            <a:extLst>
              <a:ext uri="{FF2B5EF4-FFF2-40B4-BE49-F238E27FC236}">
                <a16:creationId xmlns:a16="http://schemas.microsoft.com/office/drawing/2014/main" id="{E6EA88A3-A53E-AE4F-7601-1DB28DADD338}"/>
              </a:ext>
            </a:extLst>
          </p:cNvPr>
          <p:cNvSpPr>
            <a:spLocks noGrp="1"/>
          </p:cNvSpPr>
          <p:nvPr>
            <p:ph type="pic" sz="quarter" idx="12" hasCustomPrompt="1"/>
          </p:nvPr>
        </p:nvSpPr>
        <p:spPr>
          <a:xfrm>
            <a:off x="2861311" y="1203960"/>
            <a:ext cx="1341120" cy="1341120"/>
          </a:xfrm>
          <a:custGeom>
            <a:avLst/>
            <a:gdLst>
              <a:gd name="connsiteX0" fmla="*/ 0 w 1341120"/>
              <a:gd name="connsiteY0" fmla="*/ 0 h 1341120"/>
              <a:gd name="connsiteX1" fmla="*/ 1341120 w 1341120"/>
              <a:gd name="connsiteY1" fmla="*/ 0 h 1341120"/>
              <a:gd name="connsiteX2" fmla="*/ 1341120 w 1341120"/>
              <a:gd name="connsiteY2" fmla="*/ 1341120 h 1341120"/>
              <a:gd name="connsiteX3" fmla="*/ 0 w 1341120"/>
              <a:gd name="connsiteY3" fmla="*/ 1341120 h 1341120"/>
            </a:gdLst>
            <a:ahLst/>
            <a:cxnLst>
              <a:cxn ang="0">
                <a:pos x="connsiteX0" y="connsiteY0"/>
              </a:cxn>
              <a:cxn ang="0">
                <a:pos x="connsiteX1" y="connsiteY1"/>
              </a:cxn>
              <a:cxn ang="0">
                <a:pos x="connsiteX2" y="connsiteY2"/>
              </a:cxn>
              <a:cxn ang="0">
                <a:pos x="connsiteX3" y="connsiteY3"/>
              </a:cxn>
            </a:cxnLst>
            <a:rect l="l" t="t" r="r" b="b"/>
            <a:pathLst>
              <a:path w="1341120" h="1341120">
                <a:moveTo>
                  <a:pt x="0" y="0"/>
                </a:moveTo>
                <a:lnTo>
                  <a:pt x="1341120" y="0"/>
                </a:lnTo>
                <a:lnTo>
                  <a:pt x="1341120" y="1341120"/>
                </a:lnTo>
                <a:lnTo>
                  <a:pt x="0" y="134112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23" name="Espaço Reservado para Imagem 22">
            <a:extLst>
              <a:ext uri="{FF2B5EF4-FFF2-40B4-BE49-F238E27FC236}">
                <a16:creationId xmlns:a16="http://schemas.microsoft.com/office/drawing/2014/main" id="{48789B3C-6C79-E84E-DE8B-C3BB9BB494F4}"/>
              </a:ext>
            </a:extLst>
          </p:cNvPr>
          <p:cNvSpPr>
            <a:spLocks noGrp="1"/>
          </p:cNvSpPr>
          <p:nvPr>
            <p:ph type="pic" sz="quarter" idx="13" hasCustomPrompt="1"/>
          </p:nvPr>
        </p:nvSpPr>
        <p:spPr>
          <a:xfrm>
            <a:off x="4865371" y="1203960"/>
            <a:ext cx="1341120" cy="1341120"/>
          </a:xfrm>
          <a:custGeom>
            <a:avLst/>
            <a:gdLst>
              <a:gd name="connsiteX0" fmla="*/ 0 w 1341120"/>
              <a:gd name="connsiteY0" fmla="*/ 0 h 1341120"/>
              <a:gd name="connsiteX1" fmla="*/ 1341120 w 1341120"/>
              <a:gd name="connsiteY1" fmla="*/ 0 h 1341120"/>
              <a:gd name="connsiteX2" fmla="*/ 1341120 w 1341120"/>
              <a:gd name="connsiteY2" fmla="*/ 1341120 h 1341120"/>
              <a:gd name="connsiteX3" fmla="*/ 0 w 1341120"/>
              <a:gd name="connsiteY3" fmla="*/ 1341120 h 1341120"/>
            </a:gdLst>
            <a:ahLst/>
            <a:cxnLst>
              <a:cxn ang="0">
                <a:pos x="connsiteX0" y="connsiteY0"/>
              </a:cxn>
              <a:cxn ang="0">
                <a:pos x="connsiteX1" y="connsiteY1"/>
              </a:cxn>
              <a:cxn ang="0">
                <a:pos x="connsiteX2" y="connsiteY2"/>
              </a:cxn>
              <a:cxn ang="0">
                <a:pos x="connsiteX3" y="connsiteY3"/>
              </a:cxn>
            </a:cxnLst>
            <a:rect l="l" t="t" r="r" b="b"/>
            <a:pathLst>
              <a:path w="1341120" h="1341120">
                <a:moveTo>
                  <a:pt x="0" y="0"/>
                </a:moveTo>
                <a:lnTo>
                  <a:pt x="1341120" y="0"/>
                </a:lnTo>
                <a:lnTo>
                  <a:pt x="1341120" y="1341120"/>
                </a:lnTo>
                <a:lnTo>
                  <a:pt x="0" y="134112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24" name="Espaço Reservado para Imagem 23">
            <a:extLst>
              <a:ext uri="{FF2B5EF4-FFF2-40B4-BE49-F238E27FC236}">
                <a16:creationId xmlns:a16="http://schemas.microsoft.com/office/drawing/2014/main" id="{4E509B58-5ABF-168C-71D0-6D780562465E}"/>
              </a:ext>
            </a:extLst>
          </p:cNvPr>
          <p:cNvSpPr>
            <a:spLocks noGrp="1"/>
          </p:cNvSpPr>
          <p:nvPr>
            <p:ph type="pic" sz="quarter" idx="14" hasCustomPrompt="1"/>
          </p:nvPr>
        </p:nvSpPr>
        <p:spPr>
          <a:xfrm>
            <a:off x="6869431" y="1203960"/>
            <a:ext cx="1341120" cy="1341120"/>
          </a:xfrm>
          <a:custGeom>
            <a:avLst/>
            <a:gdLst>
              <a:gd name="connsiteX0" fmla="*/ 0 w 1341120"/>
              <a:gd name="connsiteY0" fmla="*/ 0 h 1341120"/>
              <a:gd name="connsiteX1" fmla="*/ 1341120 w 1341120"/>
              <a:gd name="connsiteY1" fmla="*/ 0 h 1341120"/>
              <a:gd name="connsiteX2" fmla="*/ 1341120 w 1341120"/>
              <a:gd name="connsiteY2" fmla="*/ 1341120 h 1341120"/>
              <a:gd name="connsiteX3" fmla="*/ 0 w 1341120"/>
              <a:gd name="connsiteY3" fmla="*/ 1341120 h 1341120"/>
            </a:gdLst>
            <a:ahLst/>
            <a:cxnLst>
              <a:cxn ang="0">
                <a:pos x="connsiteX0" y="connsiteY0"/>
              </a:cxn>
              <a:cxn ang="0">
                <a:pos x="connsiteX1" y="connsiteY1"/>
              </a:cxn>
              <a:cxn ang="0">
                <a:pos x="connsiteX2" y="connsiteY2"/>
              </a:cxn>
              <a:cxn ang="0">
                <a:pos x="connsiteX3" y="connsiteY3"/>
              </a:cxn>
            </a:cxnLst>
            <a:rect l="l" t="t" r="r" b="b"/>
            <a:pathLst>
              <a:path w="1341120" h="1341120">
                <a:moveTo>
                  <a:pt x="0" y="0"/>
                </a:moveTo>
                <a:lnTo>
                  <a:pt x="1341120" y="0"/>
                </a:lnTo>
                <a:lnTo>
                  <a:pt x="1341120" y="1341120"/>
                </a:lnTo>
                <a:lnTo>
                  <a:pt x="0" y="134112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7" name="Espaço Reservado para Imagem 16">
            <a:extLst>
              <a:ext uri="{FF2B5EF4-FFF2-40B4-BE49-F238E27FC236}">
                <a16:creationId xmlns:a16="http://schemas.microsoft.com/office/drawing/2014/main" id="{939FFBCF-27D3-A6E9-5DE7-1E56C3F7E422}"/>
              </a:ext>
            </a:extLst>
          </p:cNvPr>
          <p:cNvSpPr>
            <a:spLocks noGrp="1"/>
          </p:cNvSpPr>
          <p:nvPr>
            <p:ph type="pic" sz="quarter" idx="11" hasCustomPrompt="1"/>
          </p:nvPr>
        </p:nvSpPr>
        <p:spPr>
          <a:xfrm>
            <a:off x="857251" y="1203960"/>
            <a:ext cx="1341120" cy="1341120"/>
          </a:xfrm>
          <a:custGeom>
            <a:avLst/>
            <a:gdLst>
              <a:gd name="connsiteX0" fmla="*/ 0 w 1341120"/>
              <a:gd name="connsiteY0" fmla="*/ 0 h 1341120"/>
              <a:gd name="connsiteX1" fmla="*/ 1341120 w 1341120"/>
              <a:gd name="connsiteY1" fmla="*/ 0 h 1341120"/>
              <a:gd name="connsiteX2" fmla="*/ 1341120 w 1341120"/>
              <a:gd name="connsiteY2" fmla="*/ 1341120 h 1341120"/>
              <a:gd name="connsiteX3" fmla="*/ 0 w 1341120"/>
              <a:gd name="connsiteY3" fmla="*/ 1341120 h 1341120"/>
            </a:gdLst>
            <a:ahLst/>
            <a:cxnLst>
              <a:cxn ang="0">
                <a:pos x="connsiteX0" y="connsiteY0"/>
              </a:cxn>
              <a:cxn ang="0">
                <a:pos x="connsiteX1" y="connsiteY1"/>
              </a:cxn>
              <a:cxn ang="0">
                <a:pos x="connsiteX2" y="connsiteY2"/>
              </a:cxn>
              <a:cxn ang="0">
                <a:pos x="connsiteX3" y="connsiteY3"/>
              </a:cxn>
            </a:cxnLst>
            <a:rect l="l" t="t" r="r" b="b"/>
            <a:pathLst>
              <a:path w="1341120" h="1341120">
                <a:moveTo>
                  <a:pt x="0" y="0"/>
                </a:moveTo>
                <a:lnTo>
                  <a:pt x="1341120" y="0"/>
                </a:lnTo>
                <a:lnTo>
                  <a:pt x="1341120" y="1341120"/>
                </a:lnTo>
                <a:lnTo>
                  <a:pt x="0" y="134112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2" name="Título 1">
            <a:extLst>
              <a:ext uri="{FF2B5EF4-FFF2-40B4-BE49-F238E27FC236}">
                <a16:creationId xmlns:a16="http://schemas.microsoft.com/office/drawing/2014/main" id="{D3B3D462-FE53-4001-6B6B-587245B4FC4A}"/>
              </a:ext>
            </a:extLst>
          </p:cNvPr>
          <p:cNvSpPr>
            <a:spLocks noGrp="1"/>
          </p:cNvSpPr>
          <p:nvPr>
            <p:ph type="title"/>
          </p:nvPr>
        </p:nvSpPr>
        <p:spPr>
          <a:xfrm>
            <a:off x="878459" y="393906"/>
            <a:ext cx="8001998" cy="377026"/>
          </a:xfrm>
          <a:prstGeom prst="rect">
            <a:avLst/>
          </a:prstGeom>
          <a:noFill/>
        </p:spPr>
        <p:txBody>
          <a:bodyPr wrap="square" anchor="ctr">
            <a:spAutoFit/>
          </a:bodyPr>
          <a:lstStyle>
            <a:lvl1pPr>
              <a:defRPr lang="pt-BR" sz="2000" b="1" i="0">
                <a:solidFill>
                  <a:schemeClr val="accent1"/>
                </a:solidFill>
                <a:effectLst/>
                <a:latin typeface="Heebo" pitchFamily="2" charset="-79"/>
                <a:ea typeface="+mn-ea"/>
                <a:cs typeface="+mn-cs"/>
              </a:defRPr>
            </a:lvl1pPr>
          </a:lstStyle>
          <a:p>
            <a:pPr marL="0" lvl="0" defTabSz="457200"/>
            <a:r>
              <a:rPr lang="pt-BR" dirty="0"/>
              <a:t>Clique para editar o título</a:t>
            </a:r>
          </a:p>
        </p:txBody>
      </p:sp>
      <p:sp>
        <p:nvSpPr>
          <p:cNvPr id="3" name="Retângulo 2">
            <a:extLst>
              <a:ext uri="{FF2B5EF4-FFF2-40B4-BE49-F238E27FC236}">
                <a16:creationId xmlns:a16="http://schemas.microsoft.com/office/drawing/2014/main" id="{0944A863-4D96-0866-8F0C-628ED0C31476}"/>
              </a:ext>
            </a:extLst>
          </p:cNvPr>
          <p:cNvSpPr/>
          <p:nvPr userDrawn="1"/>
        </p:nvSpPr>
        <p:spPr>
          <a:xfrm>
            <a:off x="0" y="4754880"/>
            <a:ext cx="9144000" cy="3886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pic>
        <p:nvPicPr>
          <p:cNvPr id="4" name="Gráfico 3">
            <a:extLst>
              <a:ext uri="{FF2B5EF4-FFF2-40B4-BE49-F238E27FC236}">
                <a16:creationId xmlns:a16="http://schemas.microsoft.com/office/drawing/2014/main" id="{79A0CFB4-4E4B-F934-8706-03D278ABDF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3" y="4841953"/>
            <a:ext cx="831899" cy="214475"/>
          </a:xfrm>
          <a:prstGeom prst="rect">
            <a:avLst/>
          </a:prstGeom>
        </p:spPr>
      </p:pic>
      <p:sp>
        <p:nvSpPr>
          <p:cNvPr id="5" name="Retângulo 4">
            <a:extLst>
              <a:ext uri="{FF2B5EF4-FFF2-40B4-BE49-F238E27FC236}">
                <a16:creationId xmlns:a16="http://schemas.microsoft.com/office/drawing/2014/main" id="{2F76DDC0-7496-DC17-3972-40FD9480BFDF}"/>
              </a:ext>
            </a:extLst>
          </p:cNvPr>
          <p:cNvSpPr/>
          <p:nvPr userDrawn="1"/>
        </p:nvSpPr>
        <p:spPr>
          <a:xfrm>
            <a:off x="8491993" y="4754880"/>
            <a:ext cx="388464" cy="3884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b="1" dirty="0" err="1">
              <a:latin typeface="Heebo" pitchFamily="2" charset="-79"/>
              <a:cs typeface="Heebo" pitchFamily="2" charset="-79"/>
            </a:endParaRPr>
          </a:p>
        </p:txBody>
      </p:sp>
      <p:sp>
        <p:nvSpPr>
          <p:cNvPr id="6" name="Espaço Reservado para Número de Slide 5">
            <a:extLst>
              <a:ext uri="{FF2B5EF4-FFF2-40B4-BE49-F238E27FC236}">
                <a16:creationId xmlns:a16="http://schemas.microsoft.com/office/drawing/2014/main" id="{470D7175-D9A7-385F-671B-8D69A89A0D3C}"/>
              </a:ext>
            </a:extLst>
          </p:cNvPr>
          <p:cNvSpPr>
            <a:spLocks noGrp="1"/>
          </p:cNvSpPr>
          <p:nvPr>
            <p:ph type="sldNum" sz="quarter" idx="4"/>
          </p:nvPr>
        </p:nvSpPr>
        <p:spPr>
          <a:xfrm>
            <a:off x="8491994" y="4829211"/>
            <a:ext cx="388464" cy="274637"/>
          </a:xfrm>
          <a:prstGeom prst="rect">
            <a:avLst/>
          </a:prstGeom>
        </p:spPr>
        <p:txBody>
          <a:bodyPr vert="horz" lIns="91440" tIns="45720" rIns="91440" bIns="45720" rtlCol="0" anchor="ctr"/>
          <a:lstStyle>
            <a:lvl1pPr algn="ctr">
              <a:defRPr sz="900" b="1">
                <a:solidFill>
                  <a:schemeClr val="bg1"/>
                </a:solidFill>
                <a:latin typeface="Heebo" pitchFamily="2" charset="-79"/>
                <a:cs typeface="Heebo" pitchFamily="2" charset="-79"/>
              </a:defRPr>
            </a:lvl1pPr>
          </a:lstStyle>
          <a:p>
            <a:fld id="{A2296F97-E6F8-47A3-BF5C-E1C766B74461}" type="slidenum">
              <a:rPr lang="pt-BR" smtClean="0"/>
              <a:pPr/>
              <a:t>‹nº›</a:t>
            </a:fld>
            <a:endParaRPr lang="pt-BR" dirty="0"/>
          </a:p>
        </p:txBody>
      </p:sp>
      <p:sp>
        <p:nvSpPr>
          <p:cNvPr id="8" name="Forma Livre: Forma 7">
            <a:extLst>
              <a:ext uri="{FF2B5EF4-FFF2-40B4-BE49-F238E27FC236}">
                <a16:creationId xmlns:a16="http://schemas.microsoft.com/office/drawing/2014/main" id="{5A42F719-9A05-8FCF-E4F4-C8A9298AC637}"/>
              </a:ext>
            </a:extLst>
          </p:cNvPr>
          <p:cNvSpPr/>
          <p:nvPr userDrawn="1"/>
        </p:nvSpPr>
        <p:spPr>
          <a:xfrm>
            <a:off x="-1" y="393907"/>
            <a:ext cx="641314" cy="313759"/>
          </a:xfrm>
          <a:custGeom>
            <a:avLst/>
            <a:gdLst>
              <a:gd name="connsiteX0" fmla="*/ 0 w 641314"/>
              <a:gd name="connsiteY0" fmla="*/ 0 h 313759"/>
              <a:gd name="connsiteX1" fmla="*/ 381663 w 641314"/>
              <a:gd name="connsiteY1" fmla="*/ 0 h 313759"/>
              <a:gd name="connsiteX2" fmla="*/ 641314 w 641314"/>
              <a:gd name="connsiteY2" fmla="*/ 313759 h 313759"/>
              <a:gd name="connsiteX3" fmla="*/ 381663 w 641314"/>
              <a:gd name="connsiteY3" fmla="*/ 313759 h 313759"/>
              <a:gd name="connsiteX4" fmla="*/ 0 w 641314"/>
              <a:gd name="connsiteY4" fmla="*/ 313759 h 313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1314" h="313759">
                <a:moveTo>
                  <a:pt x="0" y="0"/>
                </a:moveTo>
                <a:lnTo>
                  <a:pt x="381663" y="0"/>
                </a:lnTo>
                <a:lnTo>
                  <a:pt x="641314" y="313759"/>
                </a:lnTo>
                <a:lnTo>
                  <a:pt x="381663" y="313759"/>
                </a:lnTo>
                <a:lnTo>
                  <a:pt x="0" y="31375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000" dirty="0" err="1">
              <a:latin typeface="Heebo" pitchFamily="2" charset="-79"/>
              <a:cs typeface="Heebo" pitchFamily="2" charset="-79"/>
            </a:endParaRPr>
          </a:p>
        </p:txBody>
      </p:sp>
      <p:sp>
        <p:nvSpPr>
          <p:cNvPr id="9" name="Paralelogramo 8">
            <a:extLst>
              <a:ext uri="{FF2B5EF4-FFF2-40B4-BE49-F238E27FC236}">
                <a16:creationId xmlns:a16="http://schemas.microsoft.com/office/drawing/2014/main" id="{658B83F5-334E-7978-962A-56B018D83F5B}"/>
              </a:ext>
            </a:extLst>
          </p:cNvPr>
          <p:cNvSpPr/>
          <p:nvPr userDrawn="1"/>
        </p:nvSpPr>
        <p:spPr>
          <a:xfrm flipH="1">
            <a:off x="437133" y="393906"/>
            <a:ext cx="441326" cy="313759"/>
          </a:xfrm>
          <a:prstGeom prst="parallelogram">
            <a:avLst>
              <a:gd name="adj" fmla="val 8228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10" name="Espaço Reservado para Texto 3">
            <a:extLst>
              <a:ext uri="{FF2B5EF4-FFF2-40B4-BE49-F238E27FC236}">
                <a16:creationId xmlns:a16="http://schemas.microsoft.com/office/drawing/2014/main" id="{635E19D2-923F-7527-6D5E-22552E8F8E65}"/>
              </a:ext>
            </a:extLst>
          </p:cNvPr>
          <p:cNvSpPr txBox="1">
            <a:spLocks/>
          </p:cNvSpPr>
          <p:nvPr userDrawn="1"/>
        </p:nvSpPr>
        <p:spPr>
          <a:xfrm>
            <a:off x="5113019" y="4881576"/>
            <a:ext cx="3315409" cy="189540"/>
          </a:xfrm>
          <a:prstGeom prst="rect">
            <a:avLst/>
          </a:prstGeom>
        </p:spPr>
        <p:txBody>
          <a:bodyPr anchor="ctr"/>
          <a:lstStyle>
            <a:lvl1pPr marL="0" indent="0" algn="l" defTabSz="685800" rtl="0" eaLnBrk="1" latinLnBrk="0" hangingPunct="1">
              <a:lnSpc>
                <a:spcPct val="90000"/>
              </a:lnSpc>
              <a:spcBef>
                <a:spcPts val="750"/>
              </a:spcBef>
              <a:buFont typeface="Arial" panose="020B0604020202020204" pitchFamily="34" charset="0"/>
              <a:buNone/>
              <a:defRPr sz="3200" b="1" kern="1200">
                <a:solidFill>
                  <a:schemeClr val="bg1"/>
                </a:solidFill>
                <a:latin typeface="Roboto" panose="02000000000000000000" pitchFamily="2" charset="0"/>
                <a:ea typeface="Roboto" panose="02000000000000000000" pitchFamily="2"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r"/>
            <a:r>
              <a:rPr lang="pt-BR" sz="800" b="0" dirty="0">
                <a:solidFill>
                  <a:schemeClr val="accent3"/>
                </a:solidFill>
                <a:latin typeface="Heebo" pitchFamily="2" charset="-79"/>
                <a:cs typeface="Heebo" pitchFamily="2" charset="-79"/>
              </a:rPr>
              <a:t>Proposta técnica – Nome do cliente – 00/00/0000  </a:t>
            </a:r>
          </a:p>
        </p:txBody>
      </p:sp>
    </p:spTree>
    <p:extLst>
      <p:ext uri="{BB962C8B-B14F-4D97-AF65-F5344CB8AC3E}">
        <p14:creationId xmlns:p14="http://schemas.microsoft.com/office/powerpoint/2010/main" val="354875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1311091"/>
      </p:ext>
    </p:extLst>
  </p:cSld>
  <p:clrMap bg1="lt1" tx1="dk1" bg2="lt2" tx2="dk2" accent1="accent1" accent2="accent2" accent3="accent3" accent4="accent4" accent5="accent5" accent6="accent6" hlink="hlink" folHlink="folHlink"/>
  <p:sldLayoutIdLst>
    <p:sldLayoutId id="2147483694" r:id="rId1"/>
    <p:sldLayoutId id="2147483710" r:id="rId2"/>
    <p:sldLayoutId id="2147483696" r:id="rId3"/>
    <p:sldLayoutId id="2147483697" r:id="rId4"/>
    <p:sldLayoutId id="2147483701" r:id="rId5"/>
    <p:sldLayoutId id="2147483695" r:id="rId6"/>
    <p:sldLayoutId id="2147483702" r:id="rId7"/>
    <p:sldLayoutId id="2147483706" r:id="rId8"/>
    <p:sldLayoutId id="2147483707" r:id="rId9"/>
    <p:sldLayoutId id="2147483708" r:id="rId10"/>
    <p:sldLayoutId id="2147483709"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8" Type="http://schemas.openxmlformats.org/officeDocument/2006/relationships/chart" Target="../charts/chart8.xml"/><Relationship Id="rId3" Type="http://schemas.openxmlformats.org/officeDocument/2006/relationships/chart" Target="../charts/chart3.xml"/><Relationship Id="rId7" Type="http://schemas.openxmlformats.org/officeDocument/2006/relationships/chart" Target="../charts/chart7.xml"/><Relationship Id="rId2" Type="http://schemas.openxmlformats.org/officeDocument/2006/relationships/chart" Target="../charts/chart2.xml"/><Relationship Id="rId1" Type="http://schemas.openxmlformats.org/officeDocument/2006/relationships/slideLayout" Target="../slideLayouts/slideLayout11.xml"/><Relationship Id="rId6" Type="http://schemas.openxmlformats.org/officeDocument/2006/relationships/chart" Target="../charts/chart6.xml"/><Relationship Id="rId5" Type="http://schemas.openxmlformats.org/officeDocument/2006/relationships/chart" Target="../charts/chart5.xml"/><Relationship Id="rId4" Type="http://schemas.openxmlformats.org/officeDocument/2006/relationships/chart" Target="../charts/chart4.xml"/><Relationship Id="rId9" Type="http://schemas.openxmlformats.org/officeDocument/2006/relationships/chart" Target="../charts/char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68B286C2-8A14-57E4-9E3A-CDE709CAC69D}"/>
              </a:ext>
            </a:extLst>
          </p:cNvPr>
          <p:cNvSpPr>
            <a:spLocks noGrp="1"/>
          </p:cNvSpPr>
          <p:nvPr>
            <p:ph type="pic" sz="quarter" idx="11"/>
          </p:nvPr>
        </p:nvSpPr>
        <p:spPr/>
        <p:txBody>
          <a:bodyPr/>
          <a:lstStyle/>
          <a:p>
            <a:endParaRPr lang="pt-BR"/>
          </a:p>
        </p:txBody>
      </p:sp>
      <p:sp>
        <p:nvSpPr>
          <p:cNvPr id="4" name="Retângulo 3">
            <a:extLst>
              <a:ext uri="{FF2B5EF4-FFF2-40B4-BE49-F238E27FC236}">
                <a16:creationId xmlns:a16="http://schemas.microsoft.com/office/drawing/2014/main" id="{B46B524C-937B-083C-6883-ED08B060DF8E}"/>
              </a:ext>
            </a:extLst>
          </p:cNvPr>
          <p:cNvSpPr/>
          <p:nvPr/>
        </p:nvSpPr>
        <p:spPr>
          <a:xfrm>
            <a:off x="-2" y="0"/>
            <a:ext cx="9144000" cy="5143499"/>
          </a:xfrm>
          <a:prstGeom prst="rect">
            <a:avLst/>
          </a:prstGeom>
          <a:solidFill>
            <a:schemeClr val="accent1">
              <a:lumMod val="7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pic>
        <p:nvPicPr>
          <p:cNvPr id="19" name="Gráfico 18">
            <a:extLst>
              <a:ext uri="{FF2B5EF4-FFF2-40B4-BE49-F238E27FC236}">
                <a16:creationId xmlns:a16="http://schemas.microsoft.com/office/drawing/2014/main" id="{4419851A-DFFB-715C-8637-036B201E68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11145" y="2153383"/>
            <a:ext cx="3245510" cy="836734"/>
          </a:xfrm>
          <a:prstGeom prst="rect">
            <a:avLst/>
          </a:prstGeom>
        </p:spPr>
      </p:pic>
      <p:sp>
        <p:nvSpPr>
          <p:cNvPr id="21" name="Espaço Reservado para Texto 3">
            <a:extLst>
              <a:ext uri="{FF2B5EF4-FFF2-40B4-BE49-F238E27FC236}">
                <a16:creationId xmlns:a16="http://schemas.microsoft.com/office/drawing/2014/main" id="{7DC0D07B-0672-6AD9-92BA-179E54AF6541}"/>
              </a:ext>
            </a:extLst>
          </p:cNvPr>
          <p:cNvSpPr txBox="1">
            <a:spLocks/>
          </p:cNvSpPr>
          <p:nvPr/>
        </p:nvSpPr>
        <p:spPr>
          <a:xfrm>
            <a:off x="619125" y="4250367"/>
            <a:ext cx="7905750" cy="252277"/>
          </a:xfrm>
          <a:prstGeom prst="rect">
            <a:avLst/>
          </a:prstGeom>
        </p:spPr>
        <p:txBody>
          <a:bodyPr anchor="ctr"/>
          <a:lstStyle>
            <a:lvl1pPr marL="0" indent="0" algn="l" defTabSz="685800" rtl="0" eaLnBrk="1" latinLnBrk="0" hangingPunct="1">
              <a:lnSpc>
                <a:spcPct val="90000"/>
              </a:lnSpc>
              <a:spcBef>
                <a:spcPts val="750"/>
              </a:spcBef>
              <a:buFont typeface="Arial" panose="020B0604020202020204" pitchFamily="34" charset="0"/>
              <a:buNone/>
              <a:defRPr sz="3200" b="1" kern="1200">
                <a:solidFill>
                  <a:schemeClr val="bg1"/>
                </a:solidFill>
                <a:latin typeface="Roboto" panose="02000000000000000000" pitchFamily="2" charset="0"/>
                <a:ea typeface="Roboto" panose="02000000000000000000" pitchFamily="2" charset="0"/>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pt-BR" sz="1000" b="0" spc="200" dirty="0">
                <a:latin typeface="Heebo" pitchFamily="2" charset="-79"/>
                <a:cs typeface="Heebo" pitchFamily="2" charset="-79"/>
              </a:rPr>
              <a:t>PROPOSTA TÉCNICA – NOME DO CLIENTE – 00/00/0000  </a:t>
            </a:r>
          </a:p>
        </p:txBody>
      </p:sp>
      <p:sp>
        <p:nvSpPr>
          <p:cNvPr id="2" name="Retângulo 1">
            <a:extLst>
              <a:ext uri="{FF2B5EF4-FFF2-40B4-BE49-F238E27FC236}">
                <a16:creationId xmlns:a16="http://schemas.microsoft.com/office/drawing/2014/main" id="{CD68B00B-2B32-3127-F4B3-D09287A09E15}"/>
              </a:ext>
            </a:extLst>
          </p:cNvPr>
          <p:cNvSpPr/>
          <p:nvPr/>
        </p:nvSpPr>
        <p:spPr>
          <a:xfrm>
            <a:off x="0" y="4891223"/>
            <a:ext cx="9144000" cy="25227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err="1">
              <a:latin typeface="Heebo" pitchFamily="2" charset="-79"/>
              <a:cs typeface="Heebo" pitchFamily="2" charset="-79"/>
            </a:endParaRPr>
          </a:p>
        </p:txBody>
      </p:sp>
    </p:spTree>
    <p:extLst>
      <p:ext uri="{BB962C8B-B14F-4D97-AF65-F5344CB8AC3E}">
        <p14:creationId xmlns:p14="http://schemas.microsoft.com/office/powerpoint/2010/main" val="277755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61E6758A-70CB-01F8-9132-C5B7BD7E4CFB}"/>
              </a:ext>
            </a:extLst>
          </p:cNvPr>
          <p:cNvSpPr>
            <a:spLocks noGrp="1"/>
          </p:cNvSpPr>
          <p:nvPr>
            <p:ph type="title"/>
          </p:nvPr>
        </p:nvSpPr>
        <p:spPr>
          <a:xfrm>
            <a:off x="878459" y="393906"/>
            <a:ext cx="8001998" cy="377026"/>
          </a:xfrm>
        </p:spPr>
        <p:txBody>
          <a:bodyPr/>
          <a:lstStyle/>
          <a:p>
            <a:r>
              <a:rPr lang="pt-BR" dirty="0"/>
              <a:t>Solução Proposta</a:t>
            </a:r>
          </a:p>
        </p:txBody>
      </p:sp>
      <p:sp>
        <p:nvSpPr>
          <p:cNvPr id="25" name="Espaço Reservado para Número de Slide 24">
            <a:extLst>
              <a:ext uri="{FF2B5EF4-FFF2-40B4-BE49-F238E27FC236}">
                <a16:creationId xmlns:a16="http://schemas.microsoft.com/office/drawing/2014/main" id="{8A36600F-A263-4F7B-22C2-9C16C296FEDD}"/>
              </a:ext>
            </a:extLst>
          </p:cNvPr>
          <p:cNvSpPr>
            <a:spLocks noGrp="1"/>
          </p:cNvSpPr>
          <p:nvPr>
            <p:ph type="sldNum" sz="quarter" idx="4"/>
          </p:nvPr>
        </p:nvSpPr>
        <p:spPr>
          <a:xfrm>
            <a:off x="8491994" y="4829211"/>
            <a:ext cx="388464" cy="274637"/>
          </a:xfrm>
        </p:spPr>
        <p:txBody>
          <a:bodyPr/>
          <a:lstStyle/>
          <a:p>
            <a:fld id="{A2296F97-E6F8-47A3-BF5C-E1C766B74461}" type="slidenum">
              <a:rPr lang="pt-BR" smtClean="0"/>
              <a:pPr/>
              <a:t>10</a:t>
            </a:fld>
            <a:endParaRPr lang="pt-BR" dirty="0"/>
          </a:p>
        </p:txBody>
      </p:sp>
      <p:sp>
        <p:nvSpPr>
          <p:cNvPr id="8" name="CaixaDeTexto 7">
            <a:extLst>
              <a:ext uri="{FF2B5EF4-FFF2-40B4-BE49-F238E27FC236}">
                <a16:creationId xmlns:a16="http://schemas.microsoft.com/office/drawing/2014/main" id="{566F429C-BD99-333C-31BB-DA4686602305}"/>
              </a:ext>
            </a:extLst>
          </p:cNvPr>
          <p:cNvSpPr txBox="1"/>
          <p:nvPr/>
        </p:nvSpPr>
        <p:spPr>
          <a:xfrm>
            <a:off x="542926" y="1033364"/>
            <a:ext cx="6819900" cy="620683"/>
          </a:xfrm>
          <a:prstGeom prst="rect">
            <a:avLst/>
          </a:prstGeom>
          <a:noFill/>
        </p:spPr>
        <p:txBody>
          <a:bodyPr wrap="square"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r>
              <a:rPr lang="pt-BR" sz="900" b="1" dirty="0"/>
              <a:t>[Nome da Sua Empresa] </a:t>
            </a:r>
            <a:r>
              <a:rPr lang="pt-BR" sz="900" dirty="0"/>
              <a:t>tem o prazer de apresentar uma solução altamente personalizada para a </a:t>
            </a:r>
            <a:r>
              <a:rPr lang="pt-BR" sz="900" b="1" dirty="0"/>
              <a:t>[Nome do Cliente]. </a:t>
            </a:r>
            <a:r>
              <a:rPr lang="pt-BR" sz="900" dirty="0"/>
              <a:t>Nossa abordagem se concentra em </a:t>
            </a:r>
            <a:r>
              <a:rPr lang="pt-BR" sz="900" b="1" dirty="0"/>
              <a:t>[descreva as principais características ou componentes da solução] </a:t>
            </a:r>
            <a:r>
              <a:rPr lang="pt-BR" sz="900" dirty="0"/>
              <a:t>para enfrentar as causas subjacentes e alcançar resultados transformadores. A seguir, destacamos alguns dos principais aspectos da nossa solução:</a:t>
            </a:r>
          </a:p>
        </p:txBody>
      </p:sp>
      <p:sp>
        <p:nvSpPr>
          <p:cNvPr id="10" name="Retângulo 9">
            <a:extLst>
              <a:ext uri="{FF2B5EF4-FFF2-40B4-BE49-F238E27FC236}">
                <a16:creationId xmlns:a16="http://schemas.microsoft.com/office/drawing/2014/main" id="{76C3C570-8659-00EA-3C08-3837741B50B0}"/>
              </a:ext>
            </a:extLst>
          </p:cNvPr>
          <p:cNvSpPr/>
          <p:nvPr/>
        </p:nvSpPr>
        <p:spPr>
          <a:xfrm>
            <a:off x="641223" y="1915886"/>
            <a:ext cx="1855705" cy="24006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75000"/>
                    <a:lumOff val="25000"/>
                  </a:schemeClr>
                </a:solidFill>
                <a:latin typeface="Heebo" pitchFamily="2" charset="-79"/>
                <a:cs typeface="Heebo" pitchFamily="2" charset="-79"/>
              </a:rPr>
              <a:t>[Descrição detalhada</a:t>
            </a:r>
          </a:p>
          <a:p>
            <a:pPr algn="ctr"/>
            <a:r>
              <a:rPr lang="pt-BR" sz="900" b="1" dirty="0">
                <a:solidFill>
                  <a:schemeClr val="tx1">
                    <a:lumMod val="75000"/>
                    <a:lumOff val="25000"/>
                  </a:schemeClr>
                </a:solidFill>
                <a:latin typeface="Heebo" pitchFamily="2" charset="-79"/>
                <a:cs typeface="Heebo" pitchFamily="2" charset="-79"/>
              </a:rPr>
              <a:t>das soluções:]</a:t>
            </a:r>
          </a:p>
          <a:p>
            <a:pPr algn="ctr"/>
            <a:r>
              <a:rPr lang="pt-BR" sz="900" dirty="0">
                <a:solidFill>
                  <a:schemeClr val="tx1">
                    <a:lumMod val="75000"/>
                    <a:lumOff val="25000"/>
                  </a:schemeClr>
                </a:solidFill>
                <a:latin typeface="Heebo" pitchFamily="2" charset="-79"/>
                <a:cs typeface="Heebo" pitchFamily="2" charset="-79"/>
              </a:rPr>
              <a:t>Nossas soluções incluem um sistema de gerenciamento de dados avançado que permite o rastreamento em tempo real de todos os processos de produção, resolvendo a falta de visibilidade nos fluxos de trabalho do </a:t>
            </a:r>
            <a:r>
              <a:rPr lang="pt-BR" sz="900" b="1" dirty="0">
                <a:solidFill>
                  <a:schemeClr val="tx1">
                    <a:lumMod val="75000"/>
                    <a:lumOff val="25000"/>
                  </a:schemeClr>
                </a:solidFill>
                <a:latin typeface="Heebo" pitchFamily="2" charset="-79"/>
                <a:cs typeface="Heebo" pitchFamily="2" charset="-79"/>
              </a:rPr>
              <a:t>[Nome do Cliente].</a:t>
            </a:r>
          </a:p>
        </p:txBody>
      </p:sp>
      <p:sp>
        <p:nvSpPr>
          <p:cNvPr id="11" name="Triângulo isósceles 10">
            <a:extLst>
              <a:ext uri="{FF2B5EF4-FFF2-40B4-BE49-F238E27FC236}">
                <a16:creationId xmlns:a16="http://schemas.microsoft.com/office/drawing/2014/main" id="{C1861EC9-8698-06BA-2C7C-FA399F705520}"/>
              </a:ext>
            </a:extLst>
          </p:cNvPr>
          <p:cNvSpPr/>
          <p:nvPr/>
        </p:nvSpPr>
        <p:spPr>
          <a:xfrm rot="5400000">
            <a:off x="629020" y="1928089"/>
            <a:ext cx="214539" cy="190133"/>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err="1">
              <a:latin typeface="Heebo" pitchFamily="2" charset="-79"/>
              <a:cs typeface="Heebo" pitchFamily="2" charset="-79"/>
            </a:endParaRPr>
          </a:p>
        </p:txBody>
      </p:sp>
      <p:sp>
        <p:nvSpPr>
          <p:cNvPr id="14" name="Retângulo 13">
            <a:extLst>
              <a:ext uri="{FF2B5EF4-FFF2-40B4-BE49-F238E27FC236}">
                <a16:creationId xmlns:a16="http://schemas.microsoft.com/office/drawing/2014/main" id="{7687627B-FC53-C183-036F-61D42D387B20}"/>
              </a:ext>
            </a:extLst>
          </p:cNvPr>
          <p:cNvSpPr/>
          <p:nvPr/>
        </p:nvSpPr>
        <p:spPr>
          <a:xfrm>
            <a:off x="2643173" y="1915886"/>
            <a:ext cx="1855705" cy="24006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75000"/>
                    <a:lumOff val="25000"/>
                  </a:schemeClr>
                </a:solidFill>
                <a:latin typeface="Heebo" pitchFamily="2" charset="-79"/>
                <a:cs typeface="Heebo" pitchFamily="2" charset="-79"/>
              </a:rPr>
              <a:t>[Recursos inovadores</a:t>
            </a:r>
          </a:p>
          <a:p>
            <a:pPr algn="ctr"/>
            <a:r>
              <a:rPr lang="pt-BR" sz="900" b="1" dirty="0">
                <a:solidFill>
                  <a:schemeClr val="tx1">
                    <a:lumMod val="75000"/>
                    <a:lumOff val="25000"/>
                  </a:schemeClr>
                </a:solidFill>
                <a:latin typeface="Heebo" pitchFamily="2" charset="-79"/>
                <a:cs typeface="Heebo" pitchFamily="2" charset="-79"/>
              </a:rPr>
              <a:t>e diferenciais:]</a:t>
            </a:r>
          </a:p>
          <a:p>
            <a:pPr algn="ctr"/>
            <a:r>
              <a:rPr lang="pt-BR" sz="900" dirty="0">
                <a:solidFill>
                  <a:schemeClr val="tx1">
                    <a:lumMod val="75000"/>
                    <a:lumOff val="25000"/>
                  </a:schemeClr>
                </a:solidFill>
                <a:latin typeface="Heebo" pitchFamily="2" charset="-79"/>
                <a:cs typeface="Heebo" pitchFamily="2" charset="-79"/>
              </a:rPr>
              <a:t>Apresentamos um painel de controle intuitivo para tomadas de decisão mais ágeis e flexibilidade escalável para acomodar mudanças nas demandas do mercado.</a:t>
            </a:r>
          </a:p>
        </p:txBody>
      </p:sp>
      <p:sp>
        <p:nvSpPr>
          <p:cNvPr id="15" name="Triângulo isósceles 14">
            <a:extLst>
              <a:ext uri="{FF2B5EF4-FFF2-40B4-BE49-F238E27FC236}">
                <a16:creationId xmlns:a16="http://schemas.microsoft.com/office/drawing/2014/main" id="{F9EFDA73-FB4F-18D2-828E-39A157BF067E}"/>
              </a:ext>
            </a:extLst>
          </p:cNvPr>
          <p:cNvSpPr/>
          <p:nvPr/>
        </p:nvSpPr>
        <p:spPr>
          <a:xfrm rot="5400000">
            <a:off x="2630970" y="1928089"/>
            <a:ext cx="214539" cy="190133"/>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err="1">
              <a:latin typeface="Heebo" pitchFamily="2" charset="-79"/>
              <a:cs typeface="Heebo" pitchFamily="2" charset="-79"/>
            </a:endParaRPr>
          </a:p>
        </p:txBody>
      </p:sp>
      <p:sp>
        <p:nvSpPr>
          <p:cNvPr id="17" name="Retângulo 16">
            <a:extLst>
              <a:ext uri="{FF2B5EF4-FFF2-40B4-BE49-F238E27FC236}">
                <a16:creationId xmlns:a16="http://schemas.microsoft.com/office/drawing/2014/main" id="{E1AB71B8-92A4-D6B0-FD4B-5D6C0638A92E}"/>
              </a:ext>
            </a:extLst>
          </p:cNvPr>
          <p:cNvSpPr/>
          <p:nvPr/>
        </p:nvSpPr>
        <p:spPr>
          <a:xfrm>
            <a:off x="4645122" y="1915886"/>
            <a:ext cx="1855705" cy="24006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75000"/>
                    <a:lumOff val="25000"/>
                  </a:schemeClr>
                </a:solidFill>
                <a:latin typeface="Heebo" pitchFamily="2" charset="-79"/>
                <a:cs typeface="Heebo" pitchFamily="2" charset="-79"/>
              </a:rPr>
              <a:t>[Adaptação às necessidades</a:t>
            </a:r>
          </a:p>
          <a:p>
            <a:pPr algn="ctr"/>
            <a:r>
              <a:rPr lang="pt-BR" sz="900" b="1" dirty="0">
                <a:solidFill>
                  <a:schemeClr val="tx1">
                    <a:lumMod val="75000"/>
                    <a:lumOff val="25000"/>
                  </a:schemeClr>
                </a:solidFill>
                <a:latin typeface="Heebo" pitchFamily="2" charset="-79"/>
                <a:cs typeface="Heebo" pitchFamily="2" charset="-79"/>
              </a:rPr>
              <a:t>do cliente:]</a:t>
            </a:r>
          </a:p>
          <a:p>
            <a:pPr algn="ctr"/>
            <a:r>
              <a:rPr lang="pt-BR" sz="900" dirty="0">
                <a:solidFill>
                  <a:schemeClr val="tx1">
                    <a:lumMod val="75000"/>
                    <a:lumOff val="25000"/>
                  </a:schemeClr>
                </a:solidFill>
                <a:latin typeface="Heebo" pitchFamily="2" charset="-79"/>
                <a:cs typeface="Heebo" pitchFamily="2" charset="-79"/>
              </a:rPr>
              <a:t>Personalizamos nossa solução para se integrar perfeitamente aos sistemas e processos existentes do </a:t>
            </a:r>
            <a:r>
              <a:rPr lang="pt-BR" sz="900" b="1" dirty="0">
                <a:solidFill>
                  <a:schemeClr val="tx1">
                    <a:lumMod val="75000"/>
                    <a:lumOff val="25000"/>
                  </a:schemeClr>
                </a:solidFill>
                <a:latin typeface="Heebo" pitchFamily="2" charset="-79"/>
                <a:cs typeface="Heebo" pitchFamily="2" charset="-79"/>
              </a:rPr>
              <a:t>[Nome do Cliente].</a:t>
            </a:r>
          </a:p>
        </p:txBody>
      </p:sp>
      <p:sp>
        <p:nvSpPr>
          <p:cNvPr id="18" name="Triângulo isósceles 17">
            <a:extLst>
              <a:ext uri="{FF2B5EF4-FFF2-40B4-BE49-F238E27FC236}">
                <a16:creationId xmlns:a16="http://schemas.microsoft.com/office/drawing/2014/main" id="{BE92B73C-C99F-C824-8C9C-FE4DA6BEDB92}"/>
              </a:ext>
            </a:extLst>
          </p:cNvPr>
          <p:cNvSpPr/>
          <p:nvPr/>
        </p:nvSpPr>
        <p:spPr>
          <a:xfrm rot="5400000">
            <a:off x="4632919" y="1928089"/>
            <a:ext cx="214539" cy="190133"/>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err="1">
              <a:latin typeface="Heebo" pitchFamily="2" charset="-79"/>
              <a:cs typeface="Heebo" pitchFamily="2" charset="-79"/>
            </a:endParaRPr>
          </a:p>
        </p:txBody>
      </p:sp>
      <p:sp>
        <p:nvSpPr>
          <p:cNvPr id="20" name="Retângulo 19">
            <a:extLst>
              <a:ext uri="{FF2B5EF4-FFF2-40B4-BE49-F238E27FC236}">
                <a16:creationId xmlns:a16="http://schemas.microsoft.com/office/drawing/2014/main" id="{47A079BF-3587-07C9-1D29-56AE08D47155}"/>
              </a:ext>
            </a:extLst>
          </p:cNvPr>
          <p:cNvSpPr/>
          <p:nvPr/>
        </p:nvSpPr>
        <p:spPr>
          <a:xfrm>
            <a:off x="6647072" y="1915886"/>
            <a:ext cx="1855705" cy="24006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b="1" dirty="0">
                <a:solidFill>
                  <a:schemeClr val="tx1">
                    <a:lumMod val="75000"/>
                    <a:lumOff val="25000"/>
                  </a:schemeClr>
                </a:solidFill>
                <a:latin typeface="Heebo" pitchFamily="2" charset="-79"/>
                <a:cs typeface="Heebo" pitchFamily="2" charset="-79"/>
              </a:rPr>
              <a:t>[Alinhamento com</a:t>
            </a:r>
          </a:p>
          <a:p>
            <a:pPr algn="ctr"/>
            <a:r>
              <a:rPr lang="pt-BR" sz="900" b="1" dirty="0">
                <a:solidFill>
                  <a:schemeClr val="tx1">
                    <a:lumMod val="75000"/>
                    <a:lumOff val="25000"/>
                  </a:schemeClr>
                </a:solidFill>
                <a:latin typeface="Heebo" pitchFamily="2" charset="-79"/>
                <a:cs typeface="Heebo" pitchFamily="2" charset="-79"/>
              </a:rPr>
              <a:t>objetivos estratégicos:]</a:t>
            </a:r>
          </a:p>
          <a:p>
            <a:pPr algn="ctr"/>
            <a:r>
              <a:rPr lang="pt-BR" sz="900" dirty="0">
                <a:solidFill>
                  <a:schemeClr val="tx1">
                    <a:lumMod val="75000"/>
                    <a:lumOff val="25000"/>
                  </a:schemeClr>
                </a:solidFill>
                <a:latin typeface="Heebo" pitchFamily="2" charset="-79"/>
                <a:cs typeface="Heebo" pitchFamily="2" charset="-79"/>
              </a:rPr>
              <a:t>Nossas soluções apoiam diretamente os objetivos do </a:t>
            </a:r>
            <a:r>
              <a:rPr lang="pt-BR" sz="900" b="1" dirty="0">
                <a:solidFill>
                  <a:schemeClr val="tx1">
                    <a:lumMod val="75000"/>
                    <a:lumOff val="25000"/>
                  </a:schemeClr>
                </a:solidFill>
                <a:latin typeface="Heebo" pitchFamily="2" charset="-79"/>
                <a:cs typeface="Heebo" pitchFamily="2" charset="-79"/>
              </a:rPr>
              <a:t>[Nome do Cliente], </a:t>
            </a:r>
            <a:r>
              <a:rPr lang="pt-BR" sz="900" dirty="0">
                <a:solidFill>
                  <a:schemeClr val="tx1">
                    <a:lumMod val="75000"/>
                    <a:lumOff val="25000"/>
                  </a:schemeClr>
                </a:solidFill>
                <a:latin typeface="Heebo" pitchFamily="2" charset="-79"/>
                <a:cs typeface="Heebo" pitchFamily="2" charset="-79"/>
              </a:rPr>
              <a:t>incluindo aumento da produção em 15% e redução dos custos operacionais em 10%.</a:t>
            </a:r>
          </a:p>
        </p:txBody>
      </p:sp>
      <p:sp>
        <p:nvSpPr>
          <p:cNvPr id="21" name="Triângulo isósceles 20">
            <a:extLst>
              <a:ext uri="{FF2B5EF4-FFF2-40B4-BE49-F238E27FC236}">
                <a16:creationId xmlns:a16="http://schemas.microsoft.com/office/drawing/2014/main" id="{331A4D97-2470-F3D6-C469-8F769053176E}"/>
              </a:ext>
            </a:extLst>
          </p:cNvPr>
          <p:cNvSpPr/>
          <p:nvPr/>
        </p:nvSpPr>
        <p:spPr>
          <a:xfrm rot="5400000">
            <a:off x="6634869" y="1928089"/>
            <a:ext cx="214539" cy="190133"/>
          </a:xfrm>
          <a:prstGeom prst="triangle">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err="1">
              <a:latin typeface="Heebo" pitchFamily="2" charset="-79"/>
              <a:cs typeface="Heebo" pitchFamily="2" charset="-79"/>
            </a:endParaRPr>
          </a:p>
        </p:txBody>
      </p:sp>
    </p:spTree>
    <p:extLst>
      <p:ext uri="{BB962C8B-B14F-4D97-AF65-F5344CB8AC3E}">
        <p14:creationId xmlns:p14="http://schemas.microsoft.com/office/powerpoint/2010/main" val="3259211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Agrupar 7">
            <a:extLst>
              <a:ext uri="{FF2B5EF4-FFF2-40B4-BE49-F238E27FC236}">
                <a16:creationId xmlns:a16="http://schemas.microsoft.com/office/drawing/2014/main" id="{B84EBC45-B6A8-29E2-1C92-3D846CB84CC9}"/>
              </a:ext>
            </a:extLst>
          </p:cNvPr>
          <p:cNvGrpSpPr/>
          <p:nvPr/>
        </p:nvGrpSpPr>
        <p:grpSpPr>
          <a:xfrm>
            <a:off x="428982" y="1082733"/>
            <a:ext cx="2637464" cy="928254"/>
            <a:chOff x="295632" y="1150621"/>
            <a:chExt cx="2637464" cy="1125854"/>
          </a:xfrm>
        </p:grpSpPr>
        <p:sp>
          <p:nvSpPr>
            <p:cNvPr id="3" name="Retângulo 2">
              <a:extLst>
                <a:ext uri="{FF2B5EF4-FFF2-40B4-BE49-F238E27FC236}">
                  <a16:creationId xmlns:a16="http://schemas.microsoft.com/office/drawing/2014/main" id="{23D69C8F-B701-4901-9FC1-BDF30281C653}"/>
                </a:ext>
              </a:extLst>
            </p:cNvPr>
            <p:cNvSpPr/>
            <p:nvPr/>
          </p:nvSpPr>
          <p:spPr>
            <a:xfrm>
              <a:off x="295632" y="1150621"/>
              <a:ext cx="2637464" cy="1125854"/>
            </a:xfrm>
            <a:prstGeom prst="rect">
              <a:avLst/>
            </a:prstGeom>
            <a:solidFill>
              <a:schemeClr val="bg1">
                <a:lumMod val="65000"/>
                <a:alpha val="20000"/>
              </a:schemeClr>
            </a:solidFill>
            <a:ln w="3175" cap="sq">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pt-BR" sz="800" b="1" dirty="0">
                  <a:solidFill>
                    <a:schemeClr val="accent1"/>
                  </a:solidFill>
                  <a:latin typeface="Heebo" pitchFamily="2" charset="-79"/>
                  <a:ea typeface="Roboto" panose="02000000000000000000" pitchFamily="2" charset="0"/>
                </a:rPr>
                <a:t>TÍTULO DO ITEM AQUI</a:t>
              </a:r>
            </a:p>
            <a:p>
              <a:endParaRPr lang="pt-BR" sz="800" b="1" dirty="0">
                <a:solidFill>
                  <a:srgbClr val="08377B"/>
                </a:solidFill>
                <a:latin typeface="Heebo" pitchFamily="2" charset="-79"/>
                <a:ea typeface="Roboto" panose="02000000000000000000" pitchFamily="2" charset="0"/>
              </a:endParaRP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p:txBody>
        </p:sp>
        <p:cxnSp>
          <p:nvCxnSpPr>
            <p:cNvPr id="18" name="Conector reto 17">
              <a:extLst>
                <a:ext uri="{FF2B5EF4-FFF2-40B4-BE49-F238E27FC236}">
                  <a16:creationId xmlns:a16="http://schemas.microsoft.com/office/drawing/2014/main" id="{942191EF-2826-4684-8387-1ADDCEDD3A8D}"/>
                </a:ext>
              </a:extLst>
            </p:cNvPr>
            <p:cNvCxnSpPr/>
            <p:nvPr/>
          </p:nvCxnSpPr>
          <p:spPr>
            <a:xfrm>
              <a:off x="295632" y="2276475"/>
              <a:ext cx="263746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1CA1FB64-EFFE-21B2-62B8-8C82D522312C}"/>
              </a:ext>
            </a:extLst>
          </p:cNvPr>
          <p:cNvSpPr>
            <a:spLocks noGrp="1"/>
          </p:cNvSpPr>
          <p:nvPr>
            <p:ph type="title"/>
          </p:nvPr>
        </p:nvSpPr>
        <p:spPr/>
        <p:txBody>
          <a:bodyPr/>
          <a:lstStyle/>
          <a:p>
            <a:r>
              <a:rPr lang="pt-BR" b="1" i="0" dirty="0">
                <a:effectLst/>
                <a:latin typeface="Heebo" pitchFamily="2" charset="-79"/>
              </a:rPr>
              <a:t>Solução Proposta</a:t>
            </a:r>
            <a:endParaRPr lang="pt-BR" dirty="0"/>
          </a:p>
        </p:txBody>
      </p:sp>
      <p:sp>
        <p:nvSpPr>
          <p:cNvPr id="7" name="Espaço Reservado para Número de Slide 6">
            <a:extLst>
              <a:ext uri="{FF2B5EF4-FFF2-40B4-BE49-F238E27FC236}">
                <a16:creationId xmlns:a16="http://schemas.microsoft.com/office/drawing/2014/main" id="{0BA65758-28FC-0B75-621D-AA4438E7FB89}"/>
              </a:ext>
            </a:extLst>
          </p:cNvPr>
          <p:cNvSpPr>
            <a:spLocks noGrp="1"/>
          </p:cNvSpPr>
          <p:nvPr>
            <p:ph type="sldNum" sz="quarter" idx="4"/>
          </p:nvPr>
        </p:nvSpPr>
        <p:spPr/>
        <p:txBody>
          <a:bodyPr/>
          <a:lstStyle/>
          <a:p>
            <a:fld id="{A2296F97-E6F8-47A3-BF5C-E1C766B74461}" type="slidenum">
              <a:rPr lang="pt-BR" smtClean="0"/>
              <a:pPr/>
              <a:t>11</a:t>
            </a:fld>
            <a:endParaRPr lang="pt-BR" dirty="0"/>
          </a:p>
        </p:txBody>
      </p:sp>
      <p:grpSp>
        <p:nvGrpSpPr>
          <p:cNvPr id="16" name="Agrupar 15">
            <a:extLst>
              <a:ext uri="{FF2B5EF4-FFF2-40B4-BE49-F238E27FC236}">
                <a16:creationId xmlns:a16="http://schemas.microsoft.com/office/drawing/2014/main" id="{9A435F8F-77F0-3E32-8551-BE38AF5BDDE6}"/>
              </a:ext>
            </a:extLst>
          </p:cNvPr>
          <p:cNvGrpSpPr/>
          <p:nvPr/>
        </p:nvGrpSpPr>
        <p:grpSpPr>
          <a:xfrm>
            <a:off x="428982" y="2240020"/>
            <a:ext cx="2637464" cy="928254"/>
            <a:chOff x="295632" y="1150621"/>
            <a:chExt cx="2637464" cy="1125854"/>
          </a:xfrm>
        </p:grpSpPr>
        <p:sp>
          <p:nvSpPr>
            <p:cNvPr id="17" name="Retângulo 16">
              <a:extLst>
                <a:ext uri="{FF2B5EF4-FFF2-40B4-BE49-F238E27FC236}">
                  <a16:creationId xmlns:a16="http://schemas.microsoft.com/office/drawing/2014/main" id="{FD264A13-9181-2202-C988-008C6B86315E}"/>
                </a:ext>
              </a:extLst>
            </p:cNvPr>
            <p:cNvSpPr/>
            <p:nvPr/>
          </p:nvSpPr>
          <p:spPr>
            <a:xfrm>
              <a:off x="295632" y="1150621"/>
              <a:ext cx="2637464" cy="1125854"/>
            </a:xfrm>
            <a:prstGeom prst="rect">
              <a:avLst/>
            </a:prstGeom>
            <a:solidFill>
              <a:schemeClr val="bg1">
                <a:lumMod val="65000"/>
                <a:alpha val="20000"/>
              </a:schemeClr>
            </a:solidFill>
            <a:ln w="3175" cap="sq">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pt-BR" sz="800" b="1" dirty="0">
                  <a:solidFill>
                    <a:schemeClr val="accent1"/>
                  </a:solidFill>
                  <a:latin typeface="Heebo" pitchFamily="2" charset="-79"/>
                  <a:ea typeface="Roboto" panose="02000000000000000000" pitchFamily="2" charset="0"/>
                </a:rPr>
                <a:t>TÍTULO DO ITEM AQUI</a:t>
              </a:r>
            </a:p>
            <a:p>
              <a:endParaRPr lang="pt-BR" sz="800" b="1" dirty="0">
                <a:solidFill>
                  <a:srgbClr val="08377B"/>
                </a:solidFill>
                <a:latin typeface="Heebo" pitchFamily="2" charset="-79"/>
                <a:ea typeface="Roboto" panose="02000000000000000000" pitchFamily="2" charset="0"/>
              </a:endParaRP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p:txBody>
        </p:sp>
        <p:cxnSp>
          <p:nvCxnSpPr>
            <p:cNvPr id="27" name="Conector reto 26">
              <a:extLst>
                <a:ext uri="{FF2B5EF4-FFF2-40B4-BE49-F238E27FC236}">
                  <a16:creationId xmlns:a16="http://schemas.microsoft.com/office/drawing/2014/main" id="{282059DA-F202-6D12-0334-50821E607794}"/>
                </a:ext>
              </a:extLst>
            </p:cNvPr>
            <p:cNvCxnSpPr/>
            <p:nvPr/>
          </p:nvCxnSpPr>
          <p:spPr>
            <a:xfrm>
              <a:off x="295632" y="2276475"/>
              <a:ext cx="263746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Agrupar 27">
            <a:extLst>
              <a:ext uri="{FF2B5EF4-FFF2-40B4-BE49-F238E27FC236}">
                <a16:creationId xmlns:a16="http://schemas.microsoft.com/office/drawing/2014/main" id="{B0FDEF72-6C91-7755-6F2D-4A40418BEE41}"/>
              </a:ext>
            </a:extLst>
          </p:cNvPr>
          <p:cNvGrpSpPr/>
          <p:nvPr/>
        </p:nvGrpSpPr>
        <p:grpSpPr>
          <a:xfrm>
            <a:off x="428982" y="3397308"/>
            <a:ext cx="2637464" cy="928254"/>
            <a:chOff x="295632" y="1150621"/>
            <a:chExt cx="2637464" cy="1125854"/>
          </a:xfrm>
        </p:grpSpPr>
        <p:sp>
          <p:nvSpPr>
            <p:cNvPr id="29" name="Retângulo 28">
              <a:extLst>
                <a:ext uri="{FF2B5EF4-FFF2-40B4-BE49-F238E27FC236}">
                  <a16:creationId xmlns:a16="http://schemas.microsoft.com/office/drawing/2014/main" id="{D111E332-5B27-63FD-7640-D94AAECC1813}"/>
                </a:ext>
              </a:extLst>
            </p:cNvPr>
            <p:cNvSpPr/>
            <p:nvPr/>
          </p:nvSpPr>
          <p:spPr>
            <a:xfrm>
              <a:off x="295632" y="1150621"/>
              <a:ext cx="2637464" cy="1125854"/>
            </a:xfrm>
            <a:prstGeom prst="rect">
              <a:avLst/>
            </a:prstGeom>
            <a:solidFill>
              <a:schemeClr val="bg1">
                <a:lumMod val="65000"/>
                <a:alpha val="20000"/>
              </a:schemeClr>
            </a:solidFill>
            <a:ln w="3175" cap="sq">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pt-BR" sz="800" b="1" dirty="0">
                  <a:solidFill>
                    <a:schemeClr val="accent1"/>
                  </a:solidFill>
                  <a:latin typeface="Heebo" pitchFamily="2" charset="-79"/>
                  <a:ea typeface="Roboto" panose="02000000000000000000" pitchFamily="2" charset="0"/>
                </a:rPr>
                <a:t>TÍTULO DO ITEM AQUI</a:t>
              </a:r>
            </a:p>
            <a:p>
              <a:endParaRPr lang="pt-BR" sz="800" b="1" dirty="0">
                <a:solidFill>
                  <a:srgbClr val="08377B"/>
                </a:solidFill>
                <a:latin typeface="Heebo" pitchFamily="2" charset="-79"/>
                <a:ea typeface="Roboto" panose="02000000000000000000" pitchFamily="2" charset="0"/>
              </a:endParaRP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p:txBody>
        </p:sp>
        <p:cxnSp>
          <p:nvCxnSpPr>
            <p:cNvPr id="30" name="Conector reto 29">
              <a:extLst>
                <a:ext uri="{FF2B5EF4-FFF2-40B4-BE49-F238E27FC236}">
                  <a16:creationId xmlns:a16="http://schemas.microsoft.com/office/drawing/2014/main" id="{C9E39F11-3D52-9EB6-E14C-66E459277FC8}"/>
                </a:ext>
              </a:extLst>
            </p:cNvPr>
            <p:cNvCxnSpPr/>
            <p:nvPr/>
          </p:nvCxnSpPr>
          <p:spPr>
            <a:xfrm>
              <a:off x="295632" y="2276475"/>
              <a:ext cx="263746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1" name="Agrupar 30">
            <a:extLst>
              <a:ext uri="{FF2B5EF4-FFF2-40B4-BE49-F238E27FC236}">
                <a16:creationId xmlns:a16="http://schemas.microsoft.com/office/drawing/2014/main" id="{62E44468-198B-1496-5C7C-70C037AD258D}"/>
              </a:ext>
            </a:extLst>
          </p:cNvPr>
          <p:cNvGrpSpPr/>
          <p:nvPr/>
        </p:nvGrpSpPr>
        <p:grpSpPr>
          <a:xfrm>
            <a:off x="3276957" y="1082733"/>
            <a:ext cx="2637464" cy="928254"/>
            <a:chOff x="295632" y="1150621"/>
            <a:chExt cx="2637464" cy="1125854"/>
          </a:xfrm>
        </p:grpSpPr>
        <p:sp>
          <p:nvSpPr>
            <p:cNvPr id="32" name="Retângulo 31">
              <a:extLst>
                <a:ext uri="{FF2B5EF4-FFF2-40B4-BE49-F238E27FC236}">
                  <a16:creationId xmlns:a16="http://schemas.microsoft.com/office/drawing/2014/main" id="{D282B004-CE75-07B7-DBEB-29EC6135133C}"/>
                </a:ext>
              </a:extLst>
            </p:cNvPr>
            <p:cNvSpPr/>
            <p:nvPr/>
          </p:nvSpPr>
          <p:spPr>
            <a:xfrm>
              <a:off x="295632" y="1150621"/>
              <a:ext cx="2637464" cy="1125854"/>
            </a:xfrm>
            <a:prstGeom prst="rect">
              <a:avLst/>
            </a:prstGeom>
            <a:solidFill>
              <a:schemeClr val="bg1">
                <a:lumMod val="65000"/>
                <a:alpha val="20000"/>
              </a:schemeClr>
            </a:solidFill>
            <a:ln w="3175" cap="sq">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pt-BR" sz="800" b="1" dirty="0">
                  <a:solidFill>
                    <a:schemeClr val="accent1"/>
                  </a:solidFill>
                  <a:latin typeface="Heebo" pitchFamily="2" charset="-79"/>
                  <a:ea typeface="Roboto" panose="02000000000000000000" pitchFamily="2" charset="0"/>
                </a:rPr>
                <a:t>TÍTULO DO ITEM AQUI</a:t>
              </a:r>
            </a:p>
            <a:p>
              <a:endParaRPr lang="pt-BR" sz="800" b="1" dirty="0">
                <a:solidFill>
                  <a:srgbClr val="08377B"/>
                </a:solidFill>
                <a:latin typeface="Heebo" pitchFamily="2" charset="-79"/>
                <a:ea typeface="Roboto" panose="02000000000000000000" pitchFamily="2" charset="0"/>
              </a:endParaRP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p:txBody>
        </p:sp>
        <p:cxnSp>
          <p:nvCxnSpPr>
            <p:cNvPr id="33" name="Conector reto 32">
              <a:extLst>
                <a:ext uri="{FF2B5EF4-FFF2-40B4-BE49-F238E27FC236}">
                  <a16:creationId xmlns:a16="http://schemas.microsoft.com/office/drawing/2014/main" id="{EB90768B-7234-908E-BD1D-485658573070}"/>
                </a:ext>
              </a:extLst>
            </p:cNvPr>
            <p:cNvCxnSpPr/>
            <p:nvPr/>
          </p:nvCxnSpPr>
          <p:spPr>
            <a:xfrm>
              <a:off x="295632" y="2276475"/>
              <a:ext cx="263746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4" name="Agrupar 33">
            <a:extLst>
              <a:ext uri="{FF2B5EF4-FFF2-40B4-BE49-F238E27FC236}">
                <a16:creationId xmlns:a16="http://schemas.microsoft.com/office/drawing/2014/main" id="{FB925910-C9E8-41BB-47E8-04482EE10D1B}"/>
              </a:ext>
            </a:extLst>
          </p:cNvPr>
          <p:cNvGrpSpPr/>
          <p:nvPr/>
        </p:nvGrpSpPr>
        <p:grpSpPr>
          <a:xfrm>
            <a:off x="3276957" y="2240020"/>
            <a:ext cx="2637464" cy="928254"/>
            <a:chOff x="295632" y="1150621"/>
            <a:chExt cx="2637464" cy="1125854"/>
          </a:xfrm>
        </p:grpSpPr>
        <p:sp>
          <p:nvSpPr>
            <p:cNvPr id="35" name="Retângulo 34">
              <a:extLst>
                <a:ext uri="{FF2B5EF4-FFF2-40B4-BE49-F238E27FC236}">
                  <a16:creationId xmlns:a16="http://schemas.microsoft.com/office/drawing/2014/main" id="{9F28377D-627E-4E62-978D-83D4865963FB}"/>
                </a:ext>
              </a:extLst>
            </p:cNvPr>
            <p:cNvSpPr/>
            <p:nvPr/>
          </p:nvSpPr>
          <p:spPr>
            <a:xfrm>
              <a:off x="295632" y="1150621"/>
              <a:ext cx="2637464" cy="1125854"/>
            </a:xfrm>
            <a:prstGeom prst="rect">
              <a:avLst/>
            </a:prstGeom>
            <a:solidFill>
              <a:schemeClr val="bg1">
                <a:lumMod val="65000"/>
                <a:alpha val="20000"/>
              </a:schemeClr>
            </a:solidFill>
            <a:ln w="3175" cap="sq">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pt-BR" sz="800" b="1" dirty="0">
                  <a:solidFill>
                    <a:schemeClr val="accent1"/>
                  </a:solidFill>
                  <a:latin typeface="Heebo" pitchFamily="2" charset="-79"/>
                  <a:ea typeface="Roboto" panose="02000000000000000000" pitchFamily="2" charset="0"/>
                </a:rPr>
                <a:t>TÍTULO DO ITEM AQUI</a:t>
              </a:r>
            </a:p>
            <a:p>
              <a:endParaRPr lang="pt-BR" sz="800" b="1" dirty="0">
                <a:solidFill>
                  <a:srgbClr val="08377B"/>
                </a:solidFill>
                <a:latin typeface="Heebo" pitchFamily="2" charset="-79"/>
                <a:ea typeface="Roboto" panose="02000000000000000000" pitchFamily="2" charset="0"/>
              </a:endParaRP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p:txBody>
        </p:sp>
        <p:cxnSp>
          <p:nvCxnSpPr>
            <p:cNvPr id="36" name="Conector reto 35">
              <a:extLst>
                <a:ext uri="{FF2B5EF4-FFF2-40B4-BE49-F238E27FC236}">
                  <a16:creationId xmlns:a16="http://schemas.microsoft.com/office/drawing/2014/main" id="{3F96ED18-CF65-70F6-2697-857AB6F2050B}"/>
                </a:ext>
              </a:extLst>
            </p:cNvPr>
            <p:cNvCxnSpPr/>
            <p:nvPr/>
          </p:nvCxnSpPr>
          <p:spPr>
            <a:xfrm>
              <a:off x="295632" y="2276475"/>
              <a:ext cx="263746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7" name="Agrupar 36">
            <a:extLst>
              <a:ext uri="{FF2B5EF4-FFF2-40B4-BE49-F238E27FC236}">
                <a16:creationId xmlns:a16="http://schemas.microsoft.com/office/drawing/2014/main" id="{33669460-0E2B-24CD-8B92-AA165717B9E8}"/>
              </a:ext>
            </a:extLst>
          </p:cNvPr>
          <p:cNvGrpSpPr/>
          <p:nvPr/>
        </p:nvGrpSpPr>
        <p:grpSpPr>
          <a:xfrm>
            <a:off x="3276957" y="3397308"/>
            <a:ext cx="2637464" cy="928254"/>
            <a:chOff x="295632" y="1150621"/>
            <a:chExt cx="2637464" cy="1125854"/>
          </a:xfrm>
        </p:grpSpPr>
        <p:sp>
          <p:nvSpPr>
            <p:cNvPr id="38" name="Retângulo 37">
              <a:extLst>
                <a:ext uri="{FF2B5EF4-FFF2-40B4-BE49-F238E27FC236}">
                  <a16:creationId xmlns:a16="http://schemas.microsoft.com/office/drawing/2014/main" id="{765778D4-014B-B638-4470-375236690886}"/>
                </a:ext>
              </a:extLst>
            </p:cNvPr>
            <p:cNvSpPr/>
            <p:nvPr/>
          </p:nvSpPr>
          <p:spPr>
            <a:xfrm>
              <a:off x="295632" y="1150621"/>
              <a:ext cx="2637464" cy="1125854"/>
            </a:xfrm>
            <a:prstGeom prst="rect">
              <a:avLst/>
            </a:prstGeom>
            <a:solidFill>
              <a:schemeClr val="bg1">
                <a:lumMod val="65000"/>
                <a:alpha val="20000"/>
              </a:schemeClr>
            </a:solidFill>
            <a:ln w="3175" cap="sq">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pt-BR" sz="800" b="1" dirty="0">
                  <a:solidFill>
                    <a:schemeClr val="accent1"/>
                  </a:solidFill>
                  <a:latin typeface="Heebo" pitchFamily="2" charset="-79"/>
                  <a:ea typeface="Roboto" panose="02000000000000000000" pitchFamily="2" charset="0"/>
                </a:rPr>
                <a:t>TÍTULO DO ITEM AQUI</a:t>
              </a:r>
            </a:p>
            <a:p>
              <a:endParaRPr lang="pt-BR" sz="800" b="1" dirty="0">
                <a:solidFill>
                  <a:srgbClr val="08377B"/>
                </a:solidFill>
                <a:latin typeface="Heebo" pitchFamily="2" charset="-79"/>
                <a:ea typeface="Roboto" panose="02000000000000000000" pitchFamily="2" charset="0"/>
              </a:endParaRP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p:txBody>
        </p:sp>
        <p:cxnSp>
          <p:nvCxnSpPr>
            <p:cNvPr id="39" name="Conector reto 38">
              <a:extLst>
                <a:ext uri="{FF2B5EF4-FFF2-40B4-BE49-F238E27FC236}">
                  <a16:creationId xmlns:a16="http://schemas.microsoft.com/office/drawing/2014/main" id="{C09FB36B-D7A9-B2E0-BA83-FBF79712D67F}"/>
                </a:ext>
              </a:extLst>
            </p:cNvPr>
            <p:cNvCxnSpPr/>
            <p:nvPr/>
          </p:nvCxnSpPr>
          <p:spPr>
            <a:xfrm>
              <a:off x="295632" y="2276475"/>
              <a:ext cx="263746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 name="Agrupar 39">
            <a:extLst>
              <a:ext uri="{FF2B5EF4-FFF2-40B4-BE49-F238E27FC236}">
                <a16:creationId xmlns:a16="http://schemas.microsoft.com/office/drawing/2014/main" id="{11F70AC3-09A5-672B-DB9D-B530B728EF9E}"/>
              </a:ext>
            </a:extLst>
          </p:cNvPr>
          <p:cNvGrpSpPr/>
          <p:nvPr/>
        </p:nvGrpSpPr>
        <p:grpSpPr>
          <a:xfrm>
            <a:off x="6124932" y="1082733"/>
            <a:ext cx="2637464" cy="928254"/>
            <a:chOff x="295632" y="1150621"/>
            <a:chExt cx="2637464" cy="1125854"/>
          </a:xfrm>
        </p:grpSpPr>
        <p:sp>
          <p:nvSpPr>
            <p:cNvPr id="41" name="Retângulo 40">
              <a:extLst>
                <a:ext uri="{FF2B5EF4-FFF2-40B4-BE49-F238E27FC236}">
                  <a16:creationId xmlns:a16="http://schemas.microsoft.com/office/drawing/2014/main" id="{45E17C85-A8F5-49F3-CB2F-D5D2DB808DAB}"/>
                </a:ext>
              </a:extLst>
            </p:cNvPr>
            <p:cNvSpPr/>
            <p:nvPr/>
          </p:nvSpPr>
          <p:spPr>
            <a:xfrm>
              <a:off x="295632" y="1150621"/>
              <a:ext cx="2637464" cy="1125854"/>
            </a:xfrm>
            <a:prstGeom prst="rect">
              <a:avLst/>
            </a:prstGeom>
            <a:solidFill>
              <a:schemeClr val="bg1">
                <a:lumMod val="65000"/>
                <a:alpha val="20000"/>
              </a:schemeClr>
            </a:solidFill>
            <a:ln w="3175" cap="sq">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pt-BR" sz="800" b="1" dirty="0">
                  <a:solidFill>
                    <a:schemeClr val="accent1"/>
                  </a:solidFill>
                  <a:latin typeface="Heebo" pitchFamily="2" charset="-79"/>
                  <a:ea typeface="Roboto" panose="02000000000000000000" pitchFamily="2" charset="0"/>
                </a:rPr>
                <a:t>TÍTULO DO ITEM AQUI</a:t>
              </a:r>
            </a:p>
            <a:p>
              <a:endParaRPr lang="pt-BR" sz="800" b="1" dirty="0">
                <a:solidFill>
                  <a:srgbClr val="08377B"/>
                </a:solidFill>
                <a:latin typeface="Heebo" pitchFamily="2" charset="-79"/>
                <a:ea typeface="Roboto" panose="02000000000000000000" pitchFamily="2" charset="0"/>
              </a:endParaRP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p:txBody>
        </p:sp>
        <p:cxnSp>
          <p:nvCxnSpPr>
            <p:cNvPr id="42" name="Conector reto 41">
              <a:extLst>
                <a:ext uri="{FF2B5EF4-FFF2-40B4-BE49-F238E27FC236}">
                  <a16:creationId xmlns:a16="http://schemas.microsoft.com/office/drawing/2014/main" id="{71979A2D-742D-6114-E385-2B109D8F9898}"/>
                </a:ext>
              </a:extLst>
            </p:cNvPr>
            <p:cNvCxnSpPr/>
            <p:nvPr/>
          </p:nvCxnSpPr>
          <p:spPr>
            <a:xfrm>
              <a:off x="295632" y="2276475"/>
              <a:ext cx="263746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3" name="Agrupar 42">
            <a:extLst>
              <a:ext uri="{FF2B5EF4-FFF2-40B4-BE49-F238E27FC236}">
                <a16:creationId xmlns:a16="http://schemas.microsoft.com/office/drawing/2014/main" id="{5AD4A65F-86E3-4AFE-934A-FC2BC1CF4816}"/>
              </a:ext>
            </a:extLst>
          </p:cNvPr>
          <p:cNvGrpSpPr/>
          <p:nvPr/>
        </p:nvGrpSpPr>
        <p:grpSpPr>
          <a:xfrm>
            <a:off x="6124932" y="2240020"/>
            <a:ext cx="2637464" cy="928254"/>
            <a:chOff x="295632" y="1150621"/>
            <a:chExt cx="2637464" cy="1125854"/>
          </a:xfrm>
        </p:grpSpPr>
        <p:sp>
          <p:nvSpPr>
            <p:cNvPr id="44" name="Retângulo 43">
              <a:extLst>
                <a:ext uri="{FF2B5EF4-FFF2-40B4-BE49-F238E27FC236}">
                  <a16:creationId xmlns:a16="http://schemas.microsoft.com/office/drawing/2014/main" id="{2041E34B-F0C6-8EB7-6EB8-6E135E5DABA7}"/>
                </a:ext>
              </a:extLst>
            </p:cNvPr>
            <p:cNvSpPr/>
            <p:nvPr/>
          </p:nvSpPr>
          <p:spPr>
            <a:xfrm>
              <a:off x="295632" y="1150621"/>
              <a:ext cx="2637464" cy="1125854"/>
            </a:xfrm>
            <a:prstGeom prst="rect">
              <a:avLst/>
            </a:prstGeom>
            <a:solidFill>
              <a:schemeClr val="bg1">
                <a:lumMod val="65000"/>
                <a:alpha val="20000"/>
              </a:schemeClr>
            </a:solidFill>
            <a:ln w="3175" cap="sq">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pt-BR" sz="800" b="1" dirty="0">
                  <a:solidFill>
                    <a:schemeClr val="accent1"/>
                  </a:solidFill>
                  <a:latin typeface="Heebo" pitchFamily="2" charset="-79"/>
                  <a:ea typeface="Roboto" panose="02000000000000000000" pitchFamily="2" charset="0"/>
                </a:rPr>
                <a:t>TÍTULO DO ITEM AQUI</a:t>
              </a:r>
            </a:p>
            <a:p>
              <a:endParaRPr lang="pt-BR" sz="800" b="1" dirty="0">
                <a:solidFill>
                  <a:srgbClr val="08377B"/>
                </a:solidFill>
                <a:latin typeface="Heebo" pitchFamily="2" charset="-79"/>
                <a:ea typeface="Roboto" panose="02000000000000000000" pitchFamily="2" charset="0"/>
              </a:endParaRP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p:txBody>
        </p:sp>
        <p:cxnSp>
          <p:nvCxnSpPr>
            <p:cNvPr id="45" name="Conector reto 44">
              <a:extLst>
                <a:ext uri="{FF2B5EF4-FFF2-40B4-BE49-F238E27FC236}">
                  <a16:creationId xmlns:a16="http://schemas.microsoft.com/office/drawing/2014/main" id="{8C6E5A6F-3E86-A983-F455-EB2F6461E3CF}"/>
                </a:ext>
              </a:extLst>
            </p:cNvPr>
            <p:cNvCxnSpPr/>
            <p:nvPr/>
          </p:nvCxnSpPr>
          <p:spPr>
            <a:xfrm>
              <a:off x="295632" y="2276475"/>
              <a:ext cx="263746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6" name="Agrupar 45">
            <a:extLst>
              <a:ext uri="{FF2B5EF4-FFF2-40B4-BE49-F238E27FC236}">
                <a16:creationId xmlns:a16="http://schemas.microsoft.com/office/drawing/2014/main" id="{28BC4A39-F567-DC45-51F2-06DDB0FC664D}"/>
              </a:ext>
            </a:extLst>
          </p:cNvPr>
          <p:cNvGrpSpPr/>
          <p:nvPr/>
        </p:nvGrpSpPr>
        <p:grpSpPr>
          <a:xfrm>
            <a:off x="6124932" y="3397308"/>
            <a:ext cx="2637464" cy="928254"/>
            <a:chOff x="295632" y="1150621"/>
            <a:chExt cx="2637464" cy="1125854"/>
          </a:xfrm>
        </p:grpSpPr>
        <p:sp>
          <p:nvSpPr>
            <p:cNvPr id="47" name="Retângulo 46">
              <a:extLst>
                <a:ext uri="{FF2B5EF4-FFF2-40B4-BE49-F238E27FC236}">
                  <a16:creationId xmlns:a16="http://schemas.microsoft.com/office/drawing/2014/main" id="{3C6CDC1F-44C0-0CC0-E0AF-2E403290B1CE}"/>
                </a:ext>
              </a:extLst>
            </p:cNvPr>
            <p:cNvSpPr/>
            <p:nvPr/>
          </p:nvSpPr>
          <p:spPr>
            <a:xfrm>
              <a:off x="295632" y="1150621"/>
              <a:ext cx="2637464" cy="1125854"/>
            </a:xfrm>
            <a:prstGeom prst="rect">
              <a:avLst/>
            </a:prstGeom>
            <a:solidFill>
              <a:schemeClr val="bg1">
                <a:lumMod val="65000"/>
                <a:alpha val="20000"/>
              </a:schemeClr>
            </a:solidFill>
            <a:ln w="3175" cap="sq">
              <a:noFill/>
            </a:ln>
          </p:spPr>
          <p:style>
            <a:lnRef idx="2">
              <a:schemeClr val="accent1">
                <a:shade val="50000"/>
              </a:schemeClr>
            </a:lnRef>
            <a:fillRef idx="1">
              <a:schemeClr val="accent1"/>
            </a:fillRef>
            <a:effectRef idx="0">
              <a:schemeClr val="accent1"/>
            </a:effectRef>
            <a:fontRef idx="minor">
              <a:schemeClr val="lt1"/>
            </a:fontRef>
          </p:style>
          <p:txBody>
            <a:bodyPr lIns="108000" tIns="0" rIns="108000" bIns="0" rtlCol="0" anchor="ctr"/>
            <a:lstStyle/>
            <a:p>
              <a:r>
                <a:rPr lang="pt-BR" sz="800" b="1" dirty="0">
                  <a:solidFill>
                    <a:schemeClr val="accent1"/>
                  </a:solidFill>
                  <a:latin typeface="Heebo" pitchFamily="2" charset="-79"/>
                  <a:ea typeface="Roboto" panose="02000000000000000000" pitchFamily="2" charset="0"/>
                </a:rPr>
                <a:t>TÍTULO DO ITEM AQUI</a:t>
              </a:r>
            </a:p>
            <a:p>
              <a:endParaRPr lang="pt-BR" sz="800" b="1" dirty="0">
                <a:solidFill>
                  <a:srgbClr val="08377B"/>
                </a:solidFill>
                <a:latin typeface="Heebo" pitchFamily="2" charset="-79"/>
                <a:ea typeface="Roboto" panose="02000000000000000000" pitchFamily="2" charset="0"/>
              </a:endParaRP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a:p>
              <a:pPr marL="88900" indent="-88900">
                <a:buFont typeface="Arial" panose="020B0604020202020204" pitchFamily="34" charset="0"/>
                <a:buChar char="•"/>
              </a:pPr>
              <a:r>
                <a:rPr lang="pt-BR" sz="800" dirty="0">
                  <a:solidFill>
                    <a:srgbClr val="17212B"/>
                  </a:solidFill>
                  <a:latin typeface="Heebo" pitchFamily="2" charset="-79"/>
                  <a:ea typeface="Roboto" panose="02000000000000000000" pitchFamily="2" charset="0"/>
                </a:rPr>
                <a:t>Descreva o que será feito aqui</a:t>
              </a:r>
            </a:p>
          </p:txBody>
        </p:sp>
        <p:cxnSp>
          <p:nvCxnSpPr>
            <p:cNvPr id="48" name="Conector reto 47">
              <a:extLst>
                <a:ext uri="{FF2B5EF4-FFF2-40B4-BE49-F238E27FC236}">
                  <a16:creationId xmlns:a16="http://schemas.microsoft.com/office/drawing/2014/main" id="{8D99896A-0391-6C98-8CD4-716BD0B202F3}"/>
                </a:ext>
              </a:extLst>
            </p:cNvPr>
            <p:cNvCxnSpPr/>
            <p:nvPr/>
          </p:nvCxnSpPr>
          <p:spPr>
            <a:xfrm>
              <a:off x="295632" y="2276475"/>
              <a:ext cx="2637464"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3346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1FB64-EFFE-21B2-62B8-8C82D522312C}"/>
              </a:ext>
            </a:extLst>
          </p:cNvPr>
          <p:cNvSpPr>
            <a:spLocks noGrp="1"/>
          </p:cNvSpPr>
          <p:nvPr>
            <p:ph type="title"/>
          </p:nvPr>
        </p:nvSpPr>
        <p:spPr/>
        <p:txBody>
          <a:bodyPr/>
          <a:lstStyle/>
          <a:p>
            <a:r>
              <a:rPr lang="pt-BR" b="1" i="0" dirty="0">
                <a:effectLst/>
                <a:latin typeface="Heebo" pitchFamily="2" charset="-79"/>
              </a:rPr>
              <a:t>Solução Proposta</a:t>
            </a:r>
            <a:endParaRPr lang="pt-BR" dirty="0"/>
          </a:p>
        </p:txBody>
      </p:sp>
      <p:sp>
        <p:nvSpPr>
          <p:cNvPr id="7" name="Espaço Reservado para Número de Slide 6">
            <a:extLst>
              <a:ext uri="{FF2B5EF4-FFF2-40B4-BE49-F238E27FC236}">
                <a16:creationId xmlns:a16="http://schemas.microsoft.com/office/drawing/2014/main" id="{0BA65758-28FC-0B75-621D-AA4438E7FB89}"/>
              </a:ext>
            </a:extLst>
          </p:cNvPr>
          <p:cNvSpPr>
            <a:spLocks noGrp="1"/>
          </p:cNvSpPr>
          <p:nvPr>
            <p:ph type="sldNum" sz="quarter" idx="4"/>
          </p:nvPr>
        </p:nvSpPr>
        <p:spPr/>
        <p:txBody>
          <a:bodyPr/>
          <a:lstStyle/>
          <a:p>
            <a:fld id="{A2296F97-E6F8-47A3-BF5C-E1C766B74461}" type="slidenum">
              <a:rPr lang="pt-BR" smtClean="0"/>
              <a:pPr/>
              <a:t>12</a:t>
            </a:fld>
            <a:endParaRPr lang="pt-BR" dirty="0"/>
          </a:p>
        </p:txBody>
      </p:sp>
      <p:pic>
        <p:nvPicPr>
          <p:cNvPr id="209" name="Imagem 208" descr="Mapa&#10;&#10;Descrição gerada automaticamente">
            <a:extLst>
              <a:ext uri="{FF2B5EF4-FFF2-40B4-BE49-F238E27FC236}">
                <a16:creationId xmlns:a16="http://schemas.microsoft.com/office/drawing/2014/main" id="{CB699821-BDE6-097B-54F3-947D8911FA66}"/>
              </a:ext>
            </a:extLst>
          </p:cNvPr>
          <p:cNvPicPr>
            <a:picLocks noChangeAspect="1"/>
          </p:cNvPicPr>
          <p:nvPr/>
        </p:nvPicPr>
        <p:blipFill rotWithShape="1">
          <a:blip r:embed="rId2">
            <a:clrChange>
              <a:clrFrom>
                <a:srgbClr val="FFFFFF"/>
              </a:clrFrom>
              <a:clrTo>
                <a:srgbClr val="FFFFFF">
                  <a:alpha val="0"/>
                </a:srgbClr>
              </a:clrTo>
            </a:clrChange>
            <a:duotone>
              <a:schemeClr val="accent4">
                <a:shade val="45000"/>
                <a:satMod val="135000"/>
              </a:schemeClr>
              <a:prstClr val="white"/>
            </a:duotone>
          </a:blip>
          <a:srcRect l="2286" t="10123" r="1992" b="9877"/>
          <a:stretch/>
        </p:blipFill>
        <p:spPr>
          <a:xfrm>
            <a:off x="1515919" y="783937"/>
            <a:ext cx="7458364" cy="3740727"/>
          </a:xfrm>
          <a:prstGeom prst="rect">
            <a:avLst/>
          </a:prstGeom>
        </p:spPr>
      </p:pic>
      <p:sp>
        <p:nvSpPr>
          <p:cNvPr id="211" name="Elipse 210">
            <a:extLst>
              <a:ext uri="{FF2B5EF4-FFF2-40B4-BE49-F238E27FC236}">
                <a16:creationId xmlns:a16="http://schemas.microsoft.com/office/drawing/2014/main" id="{6D5DFE91-A488-701F-DDBF-64C006930BDB}"/>
              </a:ext>
            </a:extLst>
          </p:cNvPr>
          <p:cNvSpPr/>
          <p:nvPr/>
        </p:nvSpPr>
        <p:spPr>
          <a:xfrm>
            <a:off x="3993194" y="3555044"/>
            <a:ext cx="186063" cy="18606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900" b="1" dirty="0">
                <a:latin typeface="Heebo" pitchFamily="2" charset="-79"/>
                <a:cs typeface="Heebo" pitchFamily="2" charset="-79"/>
              </a:rPr>
              <a:t>1</a:t>
            </a:r>
          </a:p>
        </p:txBody>
      </p:sp>
      <p:sp>
        <p:nvSpPr>
          <p:cNvPr id="210" name="CaixaDeTexto 209">
            <a:extLst>
              <a:ext uri="{FF2B5EF4-FFF2-40B4-BE49-F238E27FC236}">
                <a16:creationId xmlns:a16="http://schemas.microsoft.com/office/drawing/2014/main" id="{6D470089-7D96-8F47-A75E-0B6E2F6E69DE}"/>
              </a:ext>
            </a:extLst>
          </p:cNvPr>
          <p:cNvSpPr txBox="1"/>
          <p:nvPr/>
        </p:nvSpPr>
        <p:spPr>
          <a:xfrm>
            <a:off x="714231" y="2789514"/>
            <a:ext cx="1570037" cy="230832"/>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dirty="0"/>
              <a:t>Escreva seu texto aqui</a:t>
            </a:r>
          </a:p>
        </p:txBody>
      </p:sp>
      <p:sp>
        <p:nvSpPr>
          <p:cNvPr id="212" name="Elipse 211">
            <a:extLst>
              <a:ext uri="{FF2B5EF4-FFF2-40B4-BE49-F238E27FC236}">
                <a16:creationId xmlns:a16="http://schemas.microsoft.com/office/drawing/2014/main" id="{97F44799-4F87-FEC7-4399-D5DE500C43BA}"/>
              </a:ext>
            </a:extLst>
          </p:cNvPr>
          <p:cNvSpPr/>
          <p:nvPr/>
        </p:nvSpPr>
        <p:spPr>
          <a:xfrm>
            <a:off x="566547" y="2815984"/>
            <a:ext cx="139792" cy="13979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800" dirty="0">
                <a:latin typeface="Heebo" pitchFamily="2" charset="-79"/>
                <a:cs typeface="Heebo" pitchFamily="2" charset="-79"/>
              </a:rPr>
              <a:t>3</a:t>
            </a:r>
          </a:p>
        </p:txBody>
      </p:sp>
      <p:sp>
        <p:nvSpPr>
          <p:cNvPr id="213" name="Elipse 212">
            <a:extLst>
              <a:ext uri="{FF2B5EF4-FFF2-40B4-BE49-F238E27FC236}">
                <a16:creationId xmlns:a16="http://schemas.microsoft.com/office/drawing/2014/main" id="{F9A04D52-047F-7A39-E0BC-EF641BDBDBF7}"/>
              </a:ext>
            </a:extLst>
          </p:cNvPr>
          <p:cNvSpPr/>
          <p:nvPr/>
        </p:nvSpPr>
        <p:spPr>
          <a:xfrm>
            <a:off x="3097844" y="1792919"/>
            <a:ext cx="186063" cy="18606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900" b="1" dirty="0">
                <a:latin typeface="Heebo" pitchFamily="2" charset="-79"/>
                <a:cs typeface="Heebo" pitchFamily="2" charset="-79"/>
              </a:rPr>
              <a:t>2</a:t>
            </a:r>
          </a:p>
        </p:txBody>
      </p:sp>
      <p:sp>
        <p:nvSpPr>
          <p:cNvPr id="214" name="Elipse 213">
            <a:extLst>
              <a:ext uri="{FF2B5EF4-FFF2-40B4-BE49-F238E27FC236}">
                <a16:creationId xmlns:a16="http://schemas.microsoft.com/office/drawing/2014/main" id="{1D677F99-B2C3-F68D-83C8-0F5189571858}"/>
              </a:ext>
            </a:extLst>
          </p:cNvPr>
          <p:cNvSpPr/>
          <p:nvPr/>
        </p:nvSpPr>
        <p:spPr>
          <a:xfrm>
            <a:off x="5621969" y="2745419"/>
            <a:ext cx="186063" cy="18606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900" b="1" dirty="0">
                <a:latin typeface="Heebo" pitchFamily="2" charset="-79"/>
                <a:cs typeface="Heebo" pitchFamily="2" charset="-79"/>
              </a:rPr>
              <a:t>3</a:t>
            </a:r>
          </a:p>
        </p:txBody>
      </p:sp>
      <p:sp>
        <p:nvSpPr>
          <p:cNvPr id="215" name="Elipse 214">
            <a:extLst>
              <a:ext uri="{FF2B5EF4-FFF2-40B4-BE49-F238E27FC236}">
                <a16:creationId xmlns:a16="http://schemas.microsoft.com/office/drawing/2014/main" id="{7B5BEDE1-443B-2C2A-90ED-6BA015EFC5B2}"/>
              </a:ext>
            </a:extLst>
          </p:cNvPr>
          <p:cNvSpPr/>
          <p:nvPr/>
        </p:nvSpPr>
        <p:spPr>
          <a:xfrm>
            <a:off x="5193344" y="1983419"/>
            <a:ext cx="186063" cy="18606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900" b="1" dirty="0">
                <a:latin typeface="Heebo" pitchFamily="2" charset="-79"/>
                <a:cs typeface="Heebo" pitchFamily="2" charset="-79"/>
              </a:rPr>
              <a:t>4</a:t>
            </a:r>
          </a:p>
        </p:txBody>
      </p:sp>
      <p:sp>
        <p:nvSpPr>
          <p:cNvPr id="216" name="Elipse 215">
            <a:extLst>
              <a:ext uri="{FF2B5EF4-FFF2-40B4-BE49-F238E27FC236}">
                <a16:creationId xmlns:a16="http://schemas.microsoft.com/office/drawing/2014/main" id="{9B30D42B-7E3F-3D57-BF81-BD3918C1E928}"/>
              </a:ext>
            </a:extLst>
          </p:cNvPr>
          <p:cNvSpPr/>
          <p:nvPr/>
        </p:nvSpPr>
        <p:spPr>
          <a:xfrm>
            <a:off x="5936294" y="1535744"/>
            <a:ext cx="186063" cy="18606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900" b="1" dirty="0">
                <a:latin typeface="Heebo" pitchFamily="2" charset="-79"/>
                <a:cs typeface="Heebo" pitchFamily="2" charset="-79"/>
              </a:rPr>
              <a:t>5</a:t>
            </a:r>
          </a:p>
        </p:txBody>
      </p:sp>
      <p:sp>
        <p:nvSpPr>
          <p:cNvPr id="217" name="Elipse 216">
            <a:extLst>
              <a:ext uri="{FF2B5EF4-FFF2-40B4-BE49-F238E27FC236}">
                <a16:creationId xmlns:a16="http://schemas.microsoft.com/office/drawing/2014/main" id="{CBE5CCC8-035D-C0F3-3639-ED15227FEDA9}"/>
              </a:ext>
            </a:extLst>
          </p:cNvPr>
          <p:cNvSpPr/>
          <p:nvPr/>
        </p:nvSpPr>
        <p:spPr>
          <a:xfrm>
            <a:off x="6545894" y="2707319"/>
            <a:ext cx="186063" cy="18606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900" b="1" dirty="0">
                <a:latin typeface="Heebo" pitchFamily="2" charset="-79"/>
                <a:cs typeface="Heebo" pitchFamily="2" charset="-79"/>
              </a:rPr>
              <a:t>6</a:t>
            </a:r>
          </a:p>
        </p:txBody>
      </p:sp>
      <p:sp>
        <p:nvSpPr>
          <p:cNvPr id="218" name="Elipse 217">
            <a:extLst>
              <a:ext uri="{FF2B5EF4-FFF2-40B4-BE49-F238E27FC236}">
                <a16:creationId xmlns:a16="http://schemas.microsoft.com/office/drawing/2014/main" id="{1B4AA944-481A-761F-2DFC-08096094DB83}"/>
              </a:ext>
            </a:extLst>
          </p:cNvPr>
          <p:cNvSpPr/>
          <p:nvPr/>
        </p:nvSpPr>
        <p:spPr>
          <a:xfrm>
            <a:off x="8136569" y="1773869"/>
            <a:ext cx="186063" cy="18606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900" b="1" dirty="0">
                <a:latin typeface="Heebo" pitchFamily="2" charset="-79"/>
                <a:cs typeface="Heebo" pitchFamily="2" charset="-79"/>
              </a:rPr>
              <a:t>7</a:t>
            </a:r>
          </a:p>
        </p:txBody>
      </p:sp>
      <p:sp>
        <p:nvSpPr>
          <p:cNvPr id="221" name="CaixaDeTexto 220">
            <a:extLst>
              <a:ext uri="{FF2B5EF4-FFF2-40B4-BE49-F238E27FC236}">
                <a16:creationId xmlns:a16="http://schemas.microsoft.com/office/drawing/2014/main" id="{4E34C25E-3CE1-F111-97A2-FBC3EB8221BD}"/>
              </a:ext>
            </a:extLst>
          </p:cNvPr>
          <p:cNvSpPr txBox="1"/>
          <p:nvPr/>
        </p:nvSpPr>
        <p:spPr>
          <a:xfrm>
            <a:off x="714231" y="3072283"/>
            <a:ext cx="1570037" cy="230832"/>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dirty="0"/>
              <a:t>Escreva seu texto aqui</a:t>
            </a:r>
          </a:p>
        </p:txBody>
      </p:sp>
      <p:sp>
        <p:nvSpPr>
          <p:cNvPr id="222" name="Elipse 221">
            <a:extLst>
              <a:ext uri="{FF2B5EF4-FFF2-40B4-BE49-F238E27FC236}">
                <a16:creationId xmlns:a16="http://schemas.microsoft.com/office/drawing/2014/main" id="{EBAC5C7D-3951-3B8D-874C-24E1E09477B4}"/>
              </a:ext>
            </a:extLst>
          </p:cNvPr>
          <p:cNvSpPr/>
          <p:nvPr/>
        </p:nvSpPr>
        <p:spPr>
          <a:xfrm>
            <a:off x="566547" y="3098753"/>
            <a:ext cx="139792" cy="13979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800" dirty="0">
                <a:latin typeface="Heebo" pitchFamily="2" charset="-79"/>
                <a:cs typeface="Heebo" pitchFamily="2" charset="-79"/>
              </a:rPr>
              <a:t>4</a:t>
            </a:r>
          </a:p>
        </p:txBody>
      </p:sp>
      <p:sp>
        <p:nvSpPr>
          <p:cNvPr id="224" name="CaixaDeTexto 223">
            <a:extLst>
              <a:ext uri="{FF2B5EF4-FFF2-40B4-BE49-F238E27FC236}">
                <a16:creationId xmlns:a16="http://schemas.microsoft.com/office/drawing/2014/main" id="{C3DEDF06-AE18-681B-6426-A59918B04C11}"/>
              </a:ext>
            </a:extLst>
          </p:cNvPr>
          <p:cNvSpPr txBox="1"/>
          <p:nvPr/>
        </p:nvSpPr>
        <p:spPr>
          <a:xfrm>
            <a:off x="714231" y="3355052"/>
            <a:ext cx="1570037" cy="230832"/>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dirty="0"/>
              <a:t>Escreva seu texto aqui</a:t>
            </a:r>
          </a:p>
        </p:txBody>
      </p:sp>
      <p:sp>
        <p:nvSpPr>
          <p:cNvPr id="225" name="Elipse 224">
            <a:extLst>
              <a:ext uri="{FF2B5EF4-FFF2-40B4-BE49-F238E27FC236}">
                <a16:creationId xmlns:a16="http://schemas.microsoft.com/office/drawing/2014/main" id="{33E95952-C6F3-92A2-EFE1-8DDD36A8D324}"/>
              </a:ext>
            </a:extLst>
          </p:cNvPr>
          <p:cNvSpPr/>
          <p:nvPr/>
        </p:nvSpPr>
        <p:spPr>
          <a:xfrm>
            <a:off x="566547" y="3381522"/>
            <a:ext cx="139792" cy="13979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800" dirty="0">
                <a:latin typeface="Heebo" pitchFamily="2" charset="-79"/>
                <a:cs typeface="Heebo" pitchFamily="2" charset="-79"/>
              </a:rPr>
              <a:t>5</a:t>
            </a:r>
          </a:p>
        </p:txBody>
      </p:sp>
      <p:sp>
        <p:nvSpPr>
          <p:cNvPr id="227" name="CaixaDeTexto 226">
            <a:extLst>
              <a:ext uri="{FF2B5EF4-FFF2-40B4-BE49-F238E27FC236}">
                <a16:creationId xmlns:a16="http://schemas.microsoft.com/office/drawing/2014/main" id="{596374F4-A3E7-92D6-0022-E3BD80379AED}"/>
              </a:ext>
            </a:extLst>
          </p:cNvPr>
          <p:cNvSpPr txBox="1"/>
          <p:nvPr/>
        </p:nvSpPr>
        <p:spPr>
          <a:xfrm>
            <a:off x="714231" y="3637821"/>
            <a:ext cx="1570037" cy="230832"/>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dirty="0"/>
              <a:t>Escreva seu texto aqui</a:t>
            </a:r>
          </a:p>
        </p:txBody>
      </p:sp>
      <p:sp>
        <p:nvSpPr>
          <p:cNvPr id="228" name="Elipse 227">
            <a:extLst>
              <a:ext uri="{FF2B5EF4-FFF2-40B4-BE49-F238E27FC236}">
                <a16:creationId xmlns:a16="http://schemas.microsoft.com/office/drawing/2014/main" id="{5280F252-7EA2-AD17-67FB-D4848FA05011}"/>
              </a:ext>
            </a:extLst>
          </p:cNvPr>
          <p:cNvSpPr/>
          <p:nvPr/>
        </p:nvSpPr>
        <p:spPr>
          <a:xfrm>
            <a:off x="566547" y="3664291"/>
            <a:ext cx="139792" cy="13979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800" dirty="0">
                <a:latin typeface="Heebo" pitchFamily="2" charset="-79"/>
                <a:cs typeface="Heebo" pitchFamily="2" charset="-79"/>
              </a:rPr>
              <a:t>6</a:t>
            </a:r>
          </a:p>
        </p:txBody>
      </p:sp>
      <p:sp>
        <p:nvSpPr>
          <p:cNvPr id="230" name="CaixaDeTexto 229">
            <a:extLst>
              <a:ext uri="{FF2B5EF4-FFF2-40B4-BE49-F238E27FC236}">
                <a16:creationId xmlns:a16="http://schemas.microsoft.com/office/drawing/2014/main" id="{7D17B354-5611-E4BE-7C1F-6C954C549930}"/>
              </a:ext>
            </a:extLst>
          </p:cNvPr>
          <p:cNvSpPr txBox="1"/>
          <p:nvPr/>
        </p:nvSpPr>
        <p:spPr>
          <a:xfrm>
            <a:off x="714231" y="3920590"/>
            <a:ext cx="1570037" cy="230832"/>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dirty="0"/>
              <a:t>Escreva seu texto aqui</a:t>
            </a:r>
          </a:p>
        </p:txBody>
      </p:sp>
      <p:sp>
        <p:nvSpPr>
          <p:cNvPr id="231" name="Elipse 230">
            <a:extLst>
              <a:ext uri="{FF2B5EF4-FFF2-40B4-BE49-F238E27FC236}">
                <a16:creationId xmlns:a16="http://schemas.microsoft.com/office/drawing/2014/main" id="{5EC61F28-E061-8481-EB6A-58BE69553B45}"/>
              </a:ext>
            </a:extLst>
          </p:cNvPr>
          <p:cNvSpPr/>
          <p:nvPr/>
        </p:nvSpPr>
        <p:spPr>
          <a:xfrm>
            <a:off x="566547" y="3947060"/>
            <a:ext cx="139792" cy="13979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800" dirty="0">
                <a:latin typeface="Heebo" pitchFamily="2" charset="-79"/>
                <a:cs typeface="Heebo" pitchFamily="2" charset="-79"/>
              </a:rPr>
              <a:t>7</a:t>
            </a:r>
          </a:p>
        </p:txBody>
      </p:sp>
      <p:sp>
        <p:nvSpPr>
          <p:cNvPr id="233" name="CaixaDeTexto 232">
            <a:extLst>
              <a:ext uri="{FF2B5EF4-FFF2-40B4-BE49-F238E27FC236}">
                <a16:creationId xmlns:a16="http://schemas.microsoft.com/office/drawing/2014/main" id="{7D329231-3B0E-1D63-1BFE-1D7CDE462689}"/>
              </a:ext>
            </a:extLst>
          </p:cNvPr>
          <p:cNvSpPr txBox="1"/>
          <p:nvPr/>
        </p:nvSpPr>
        <p:spPr>
          <a:xfrm>
            <a:off x="714231" y="4203361"/>
            <a:ext cx="1570037" cy="230832"/>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dirty="0"/>
              <a:t>Escreva seu texto aqui</a:t>
            </a:r>
          </a:p>
        </p:txBody>
      </p:sp>
      <p:sp>
        <p:nvSpPr>
          <p:cNvPr id="234" name="Elipse 233">
            <a:extLst>
              <a:ext uri="{FF2B5EF4-FFF2-40B4-BE49-F238E27FC236}">
                <a16:creationId xmlns:a16="http://schemas.microsoft.com/office/drawing/2014/main" id="{A4CD2E13-241C-5EB2-2E07-DE9E55CEC661}"/>
              </a:ext>
            </a:extLst>
          </p:cNvPr>
          <p:cNvSpPr/>
          <p:nvPr/>
        </p:nvSpPr>
        <p:spPr>
          <a:xfrm>
            <a:off x="566547" y="4229831"/>
            <a:ext cx="139792" cy="13979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800" dirty="0">
                <a:latin typeface="Heebo" pitchFamily="2" charset="-79"/>
                <a:cs typeface="Heebo" pitchFamily="2" charset="-79"/>
              </a:rPr>
              <a:t>8</a:t>
            </a:r>
          </a:p>
        </p:txBody>
      </p:sp>
      <p:sp>
        <p:nvSpPr>
          <p:cNvPr id="235" name="CaixaDeTexto 234">
            <a:extLst>
              <a:ext uri="{FF2B5EF4-FFF2-40B4-BE49-F238E27FC236}">
                <a16:creationId xmlns:a16="http://schemas.microsoft.com/office/drawing/2014/main" id="{42E985E0-4358-24B6-9FCD-BC43451DD44B}"/>
              </a:ext>
            </a:extLst>
          </p:cNvPr>
          <p:cNvSpPr txBox="1"/>
          <p:nvPr/>
        </p:nvSpPr>
        <p:spPr>
          <a:xfrm>
            <a:off x="714231" y="2506745"/>
            <a:ext cx="1570037" cy="230832"/>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dirty="0"/>
              <a:t>Escreva seu texto aqui</a:t>
            </a:r>
          </a:p>
        </p:txBody>
      </p:sp>
      <p:sp>
        <p:nvSpPr>
          <p:cNvPr id="236" name="Elipse 235">
            <a:extLst>
              <a:ext uri="{FF2B5EF4-FFF2-40B4-BE49-F238E27FC236}">
                <a16:creationId xmlns:a16="http://schemas.microsoft.com/office/drawing/2014/main" id="{DC1DD5E8-FBF4-06F8-0A69-78D0FC2F1A6B}"/>
              </a:ext>
            </a:extLst>
          </p:cNvPr>
          <p:cNvSpPr/>
          <p:nvPr/>
        </p:nvSpPr>
        <p:spPr>
          <a:xfrm>
            <a:off x="566547" y="2533215"/>
            <a:ext cx="139792" cy="13979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800" dirty="0">
                <a:latin typeface="Heebo" pitchFamily="2" charset="-79"/>
                <a:cs typeface="Heebo" pitchFamily="2" charset="-79"/>
              </a:rPr>
              <a:t>2</a:t>
            </a:r>
          </a:p>
        </p:txBody>
      </p:sp>
      <p:sp>
        <p:nvSpPr>
          <p:cNvPr id="237" name="Elipse 236">
            <a:extLst>
              <a:ext uri="{FF2B5EF4-FFF2-40B4-BE49-F238E27FC236}">
                <a16:creationId xmlns:a16="http://schemas.microsoft.com/office/drawing/2014/main" id="{25AFF0A5-DC07-A6CF-23A9-1506F8D069AD}"/>
              </a:ext>
            </a:extLst>
          </p:cNvPr>
          <p:cNvSpPr/>
          <p:nvPr/>
        </p:nvSpPr>
        <p:spPr>
          <a:xfrm>
            <a:off x="8005940" y="3718783"/>
            <a:ext cx="186063" cy="186063"/>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900" b="1" dirty="0">
                <a:latin typeface="Heebo" pitchFamily="2" charset="-79"/>
                <a:cs typeface="Heebo" pitchFamily="2" charset="-79"/>
              </a:rPr>
              <a:t>8</a:t>
            </a:r>
          </a:p>
        </p:txBody>
      </p:sp>
      <p:sp>
        <p:nvSpPr>
          <p:cNvPr id="238" name="CaixaDeTexto 237">
            <a:extLst>
              <a:ext uri="{FF2B5EF4-FFF2-40B4-BE49-F238E27FC236}">
                <a16:creationId xmlns:a16="http://schemas.microsoft.com/office/drawing/2014/main" id="{E69FFD72-A65A-2C7A-ADF8-FC39B280DA27}"/>
              </a:ext>
            </a:extLst>
          </p:cNvPr>
          <p:cNvSpPr txBox="1"/>
          <p:nvPr/>
        </p:nvSpPr>
        <p:spPr>
          <a:xfrm>
            <a:off x="714231" y="2223976"/>
            <a:ext cx="1570037" cy="230832"/>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dirty="0"/>
              <a:t>Escreva seu texto aqui</a:t>
            </a:r>
          </a:p>
        </p:txBody>
      </p:sp>
      <p:sp>
        <p:nvSpPr>
          <p:cNvPr id="239" name="Elipse 238">
            <a:extLst>
              <a:ext uri="{FF2B5EF4-FFF2-40B4-BE49-F238E27FC236}">
                <a16:creationId xmlns:a16="http://schemas.microsoft.com/office/drawing/2014/main" id="{2CAAB9E6-5D62-C954-F98F-2B39418EB34D}"/>
              </a:ext>
            </a:extLst>
          </p:cNvPr>
          <p:cNvSpPr/>
          <p:nvPr/>
        </p:nvSpPr>
        <p:spPr>
          <a:xfrm>
            <a:off x="566547" y="2250446"/>
            <a:ext cx="139792" cy="139792"/>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lstStyle/>
          <a:p>
            <a:pPr algn="ctr"/>
            <a:r>
              <a:rPr lang="pt-BR" sz="800" dirty="0">
                <a:latin typeface="Heebo" pitchFamily="2" charset="-79"/>
                <a:cs typeface="Heebo" pitchFamily="2" charset="-79"/>
              </a:rPr>
              <a:t>1</a:t>
            </a:r>
          </a:p>
        </p:txBody>
      </p:sp>
    </p:spTree>
    <p:extLst>
      <p:ext uri="{BB962C8B-B14F-4D97-AF65-F5344CB8AC3E}">
        <p14:creationId xmlns:p14="http://schemas.microsoft.com/office/powerpoint/2010/main" val="3325491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m 9">
            <a:extLst>
              <a:ext uri="{FF2B5EF4-FFF2-40B4-BE49-F238E27FC236}">
                <a16:creationId xmlns:a16="http://schemas.microsoft.com/office/drawing/2014/main" id="{FAAF6AF8-360F-3A14-19CF-106D61DF9954}"/>
              </a:ext>
            </a:extLst>
          </p:cNvPr>
          <p:cNvPicPr>
            <a:picLocks noChangeAspect="1"/>
          </p:cNvPicPr>
          <p:nvPr/>
        </p:nvPicPr>
        <p:blipFill>
          <a:blip r:embed="rId2">
            <a:duotone>
              <a:schemeClr val="accent4">
                <a:shade val="45000"/>
                <a:satMod val="135000"/>
              </a:schemeClr>
              <a:prstClr val="white"/>
            </a:duotone>
          </a:blip>
          <a:stretch>
            <a:fillRect/>
          </a:stretch>
        </p:blipFill>
        <p:spPr>
          <a:xfrm>
            <a:off x="3728406" y="356560"/>
            <a:ext cx="5056658" cy="4282115"/>
          </a:xfrm>
          <a:prstGeom prst="rect">
            <a:avLst/>
          </a:prstGeom>
        </p:spPr>
      </p:pic>
      <p:sp>
        <p:nvSpPr>
          <p:cNvPr id="33" name="object 23">
            <a:extLst>
              <a:ext uri="{FF2B5EF4-FFF2-40B4-BE49-F238E27FC236}">
                <a16:creationId xmlns:a16="http://schemas.microsoft.com/office/drawing/2014/main" id="{B18825C4-157D-688C-17BF-78ACDE53C840}"/>
              </a:ext>
            </a:extLst>
          </p:cNvPr>
          <p:cNvSpPr txBox="1"/>
          <p:nvPr/>
        </p:nvSpPr>
        <p:spPr>
          <a:xfrm>
            <a:off x="903616" y="1981838"/>
            <a:ext cx="1113958" cy="156271"/>
          </a:xfrm>
          <a:prstGeom prst="rect">
            <a:avLst/>
          </a:prstGeom>
        </p:spPr>
        <p:txBody>
          <a:bodyPr vert="horz" wrap="square" lIns="0" tIns="17780" rIns="0" bIns="0" rtlCol="0">
            <a:spAutoFit/>
          </a:bodyPr>
          <a:lstStyle/>
          <a:p>
            <a:pPr marL="12700" marR="5080">
              <a:spcBef>
                <a:spcPts val="140"/>
              </a:spcBef>
            </a:pPr>
            <a:r>
              <a:rPr lang="pt-BR" sz="900" dirty="0">
                <a:latin typeface="Heebo" pitchFamily="2" charset="-79"/>
                <a:ea typeface="Roboto" panose="02000000000000000000" pitchFamily="2" charset="0"/>
                <a:cs typeface="Heebo" pitchFamily="2" charset="-79"/>
              </a:rPr>
              <a:t>Item escrito aqui</a:t>
            </a:r>
          </a:p>
        </p:txBody>
      </p:sp>
      <p:sp>
        <p:nvSpPr>
          <p:cNvPr id="49" name="Elipse 48">
            <a:extLst>
              <a:ext uri="{FF2B5EF4-FFF2-40B4-BE49-F238E27FC236}">
                <a16:creationId xmlns:a16="http://schemas.microsoft.com/office/drawing/2014/main" id="{26903845-554E-DD19-5ECC-D8879DF470DD}"/>
              </a:ext>
            </a:extLst>
          </p:cNvPr>
          <p:cNvSpPr/>
          <p:nvPr/>
        </p:nvSpPr>
        <p:spPr>
          <a:xfrm>
            <a:off x="656869" y="1976800"/>
            <a:ext cx="151141" cy="151141"/>
          </a:xfrm>
          <a:prstGeom prst="ellipse">
            <a:avLst/>
          </a:prstGeom>
          <a:solidFill>
            <a:schemeClr val="accent2"/>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err="1">
              <a:solidFill>
                <a:schemeClr val="bg1"/>
              </a:solidFill>
              <a:latin typeface="Heebo" pitchFamily="2" charset="-79"/>
              <a:ea typeface="Roboto" panose="02000000000000000000" pitchFamily="2" charset="0"/>
              <a:cs typeface="Red Hat Display" panose="02010303040201060303" pitchFamily="2" charset="0"/>
            </a:endParaRPr>
          </a:p>
        </p:txBody>
      </p:sp>
      <p:sp>
        <p:nvSpPr>
          <p:cNvPr id="35" name="object 25">
            <a:extLst>
              <a:ext uri="{FF2B5EF4-FFF2-40B4-BE49-F238E27FC236}">
                <a16:creationId xmlns:a16="http://schemas.microsoft.com/office/drawing/2014/main" id="{2061D01E-3123-62AE-2F53-05FDE6E0389F}"/>
              </a:ext>
            </a:extLst>
          </p:cNvPr>
          <p:cNvSpPr txBox="1"/>
          <p:nvPr/>
        </p:nvSpPr>
        <p:spPr>
          <a:xfrm>
            <a:off x="903617" y="2456272"/>
            <a:ext cx="1113958" cy="156453"/>
          </a:xfrm>
          <a:prstGeom prst="rect">
            <a:avLst/>
          </a:prstGeom>
        </p:spPr>
        <p:txBody>
          <a:bodyPr vert="horz" wrap="square" lIns="0" tIns="17780" rIns="0" bIns="0" rtlCol="0">
            <a:spAutoFit/>
          </a:bodyPr>
          <a:lstStyle/>
          <a:p>
            <a:pPr marL="12700" marR="5080">
              <a:spcBef>
                <a:spcPts val="140"/>
              </a:spcBef>
            </a:pPr>
            <a:r>
              <a:rPr lang="pt-BR" sz="900" dirty="0">
                <a:latin typeface="Heebo" pitchFamily="2" charset="-79"/>
                <a:ea typeface="Roboto" panose="02000000000000000000" pitchFamily="2" charset="0"/>
                <a:cs typeface="Heebo" pitchFamily="2" charset="-79"/>
              </a:rPr>
              <a:t>Item escrito aqui</a:t>
            </a:r>
          </a:p>
        </p:txBody>
      </p:sp>
      <p:sp>
        <p:nvSpPr>
          <p:cNvPr id="59" name="Elipse 58">
            <a:extLst>
              <a:ext uri="{FF2B5EF4-FFF2-40B4-BE49-F238E27FC236}">
                <a16:creationId xmlns:a16="http://schemas.microsoft.com/office/drawing/2014/main" id="{2420782A-B0BA-DBD6-B0B3-FDBC2C9B73CE}"/>
              </a:ext>
            </a:extLst>
          </p:cNvPr>
          <p:cNvSpPr/>
          <p:nvPr/>
        </p:nvSpPr>
        <p:spPr>
          <a:xfrm>
            <a:off x="656869" y="2448028"/>
            <a:ext cx="151141" cy="151141"/>
          </a:xfrm>
          <a:prstGeom prst="ellipse">
            <a:avLst/>
          </a:prstGeom>
          <a:solidFill>
            <a:schemeClr val="accent1"/>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err="1">
              <a:solidFill>
                <a:schemeClr val="bg1"/>
              </a:solidFill>
              <a:latin typeface="Heebo" pitchFamily="2" charset="-79"/>
              <a:ea typeface="Roboto" panose="02000000000000000000" pitchFamily="2" charset="0"/>
              <a:cs typeface="Red Hat Display" panose="02010303040201060303" pitchFamily="2" charset="0"/>
            </a:endParaRPr>
          </a:p>
        </p:txBody>
      </p:sp>
      <p:sp>
        <p:nvSpPr>
          <p:cNvPr id="39" name="object 29">
            <a:extLst>
              <a:ext uri="{FF2B5EF4-FFF2-40B4-BE49-F238E27FC236}">
                <a16:creationId xmlns:a16="http://schemas.microsoft.com/office/drawing/2014/main" id="{0E58F589-FE7C-3C4F-BE62-7BDB3A9C5E90}"/>
              </a:ext>
            </a:extLst>
          </p:cNvPr>
          <p:cNvSpPr txBox="1"/>
          <p:nvPr/>
        </p:nvSpPr>
        <p:spPr>
          <a:xfrm>
            <a:off x="903617" y="2930706"/>
            <a:ext cx="1220364" cy="151141"/>
          </a:xfrm>
          <a:prstGeom prst="rect">
            <a:avLst/>
          </a:prstGeom>
        </p:spPr>
        <p:txBody>
          <a:bodyPr vert="horz" wrap="square" lIns="0" tIns="12700" rIns="0" bIns="0" rtlCol="0">
            <a:spAutoFit/>
          </a:bodyPr>
          <a:lstStyle/>
          <a:p>
            <a:pPr marL="12700" marR="5080">
              <a:spcBef>
                <a:spcPts val="140"/>
              </a:spcBef>
            </a:pPr>
            <a:r>
              <a:rPr lang="pt-BR" sz="900" dirty="0">
                <a:latin typeface="Heebo" pitchFamily="2" charset="-79"/>
                <a:ea typeface="Roboto" panose="02000000000000000000" pitchFamily="2" charset="0"/>
                <a:cs typeface="Heebo" pitchFamily="2" charset="-79"/>
              </a:rPr>
              <a:t>Item escrito aqui</a:t>
            </a:r>
          </a:p>
        </p:txBody>
      </p:sp>
      <p:sp>
        <p:nvSpPr>
          <p:cNvPr id="60" name="Elipse 59">
            <a:extLst>
              <a:ext uri="{FF2B5EF4-FFF2-40B4-BE49-F238E27FC236}">
                <a16:creationId xmlns:a16="http://schemas.microsoft.com/office/drawing/2014/main" id="{450288B8-E70B-7E95-1857-5DCE06D0C594}"/>
              </a:ext>
            </a:extLst>
          </p:cNvPr>
          <p:cNvSpPr/>
          <p:nvPr/>
        </p:nvSpPr>
        <p:spPr>
          <a:xfrm>
            <a:off x="656869" y="2919256"/>
            <a:ext cx="151141" cy="151141"/>
          </a:xfrm>
          <a:prstGeom prst="ellipse">
            <a:avLst/>
          </a:prstGeom>
          <a:solidFill>
            <a:schemeClr val="bg1">
              <a:lumMod val="50000"/>
            </a:schemeClr>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err="1">
              <a:solidFill>
                <a:schemeClr val="bg1"/>
              </a:solidFill>
              <a:latin typeface="Heebo" pitchFamily="2" charset="-79"/>
              <a:ea typeface="Roboto" panose="02000000000000000000" pitchFamily="2" charset="0"/>
              <a:cs typeface="Red Hat Display" panose="02010303040201060303" pitchFamily="2" charset="0"/>
            </a:endParaRPr>
          </a:p>
        </p:txBody>
      </p:sp>
      <p:sp>
        <p:nvSpPr>
          <p:cNvPr id="44" name="object 41">
            <a:extLst>
              <a:ext uri="{FF2B5EF4-FFF2-40B4-BE49-F238E27FC236}">
                <a16:creationId xmlns:a16="http://schemas.microsoft.com/office/drawing/2014/main" id="{DA6C0AB7-5BD0-14D9-0C22-A758E3C03D7F}"/>
              </a:ext>
            </a:extLst>
          </p:cNvPr>
          <p:cNvSpPr txBox="1"/>
          <p:nvPr/>
        </p:nvSpPr>
        <p:spPr>
          <a:xfrm>
            <a:off x="903616" y="3400010"/>
            <a:ext cx="1113958" cy="151323"/>
          </a:xfrm>
          <a:prstGeom prst="rect">
            <a:avLst/>
          </a:prstGeom>
          <a:effectLst/>
        </p:spPr>
        <p:txBody>
          <a:bodyPr vert="horz" wrap="square" lIns="0" tIns="12700" rIns="0" bIns="0" rtlCol="0">
            <a:spAutoFit/>
          </a:bodyPr>
          <a:lstStyle/>
          <a:p>
            <a:pPr marL="12700" marR="5080">
              <a:spcBef>
                <a:spcPts val="140"/>
              </a:spcBef>
            </a:pPr>
            <a:r>
              <a:rPr lang="pt-BR" sz="900" dirty="0">
                <a:latin typeface="Heebo" pitchFamily="2" charset="-79"/>
                <a:ea typeface="Roboto" panose="02000000000000000000" pitchFamily="2" charset="0"/>
                <a:cs typeface="Heebo" pitchFamily="2" charset="-79"/>
              </a:rPr>
              <a:t>Item escrito aqui</a:t>
            </a:r>
          </a:p>
        </p:txBody>
      </p:sp>
      <p:sp>
        <p:nvSpPr>
          <p:cNvPr id="64" name="Elipse 63">
            <a:extLst>
              <a:ext uri="{FF2B5EF4-FFF2-40B4-BE49-F238E27FC236}">
                <a16:creationId xmlns:a16="http://schemas.microsoft.com/office/drawing/2014/main" id="{2B09A649-7F9E-0CAC-4CDA-AA91A5E3D6BD}"/>
              </a:ext>
            </a:extLst>
          </p:cNvPr>
          <p:cNvSpPr/>
          <p:nvPr/>
        </p:nvSpPr>
        <p:spPr>
          <a:xfrm>
            <a:off x="656869" y="3390483"/>
            <a:ext cx="151141" cy="151141"/>
          </a:xfrm>
          <a:prstGeom prst="ellipse">
            <a:avLst/>
          </a:prstGeom>
          <a:solidFill>
            <a:schemeClr val="accent6"/>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err="1">
              <a:solidFill>
                <a:schemeClr val="bg1"/>
              </a:solidFill>
              <a:latin typeface="Heebo" pitchFamily="2" charset="-79"/>
              <a:ea typeface="Roboto" panose="02000000000000000000" pitchFamily="2" charset="0"/>
              <a:cs typeface="Red Hat Display" panose="02010303040201060303" pitchFamily="2" charset="0"/>
            </a:endParaRPr>
          </a:p>
        </p:txBody>
      </p:sp>
      <p:sp>
        <p:nvSpPr>
          <p:cNvPr id="46" name="object 43">
            <a:extLst>
              <a:ext uri="{FF2B5EF4-FFF2-40B4-BE49-F238E27FC236}">
                <a16:creationId xmlns:a16="http://schemas.microsoft.com/office/drawing/2014/main" id="{1D692D6E-3B78-B32A-F4CF-B2118E5B2309}"/>
              </a:ext>
            </a:extLst>
          </p:cNvPr>
          <p:cNvSpPr txBox="1"/>
          <p:nvPr/>
        </p:nvSpPr>
        <p:spPr>
          <a:xfrm>
            <a:off x="903616" y="3869313"/>
            <a:ext cx="1113958" cy="151323"/>
          </a:xfrm>
          <a:prstGeom prst="rect">
            <a:avLst/>
          </a:prstGeom>
          <a:effectLst/>
        </p:spPr>
        <p:txBody>
          <a:bodyPr vert="horz" wrap="square" lIns="0" tIns="12700" rIns="0" bIns="0" rtlCol="0">
            <a:spAutoFit/>
          </a:bodyPr>
          <a:lstStyle/>
          <a:p>
            <a:pPr marL="12700" marR="5080">
              <a:spcBef>
                <a:spcPts val="140"/>
              </a:spcBef>
            </a:pPr>
            <a:r>
              <a:rPr lang="pt-BR" sz="900" dirty="0">
                <a:latin typeface="Heebo" pitchFamily="2" charset="-79"/>
                <a:ea typeface="Roboto" panose="02000000000000000000" pitchFamily="2" charset="0"/>
                <a:cs typeface="Heebo" pitchFamily="2" charset="-79"/>
              </a:rPr>
              <a:t>Item escrito aqui</a:t>
            </a:r>
          </a:p>
        </p:txBody>
      </p:sp>
      <p:sp>
        <p:nvSpPr>
          <p:cNvPr id="65" name="Elipse 64">
            <a:extLst>
              <a:ext uri="{FF2B5EF4-FFF2-40B4-BE49-F238E27FC236}">
                <a16:creationId xmlns:a16="http://schemas.microsoft.com/office/drawing/2014/main" id="{BE216E59-F9E1-7CDB-A289-8156FFD4D049}"/>
              </a:ext>
            </a:extLst>
          </p:cNvPr>
          <p:cNvSpPr/>
          <p:nvPr/>
        </p:nvSpPr>
        <p:spPr>
          <a:xfrm>
            <a:off x="656869" y="3861710"/>
            <a:ext cx="151141" cy="151141"/>
          </a:xfrm>
          <a:prstGeom prst="ellipse">
            <a:avLst/>
          </a:prstGeom>
          <a:solidFill>
            <a:srgbClr val="FFC000"/>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err="1">
              <a:solidFill>
                <a:schemeClr val="bg1"/>
              </a:solidFill>
              <a:latin typeface="Heebo" pitchFamily="2" charset="-79"/>
              <a:ea typeface="Roboto" panose="02000000000000000000" pitchFamily="2" charset="0"/>
              <a:cs typeface="Red Hat Display" panose="02010303040201060303" pitchFamily="2" charset="0"/>
            </a:endParaRPr>
          </a:p>
        </p:txBody>
      </p:sp>
      <p:sp>
        <p:nvSpPr>
          <p:cNvPr id="4" name="Título 3">
            <a:extLst>
              <a:ext uri="{FF2B5EF4-FFF2-40B4-BE49-F238E27FC236}">
                <a16:creationId xmlns:a16="http://schemas.microsoft.com/office/drawing/2014/main" id="{13B6FFEA-5234-61D7-E608-E43D7866E725}"/>
              </a:ext>
            </a:extLst>
          </p:cNvPr>
          <p:cNvSpPr>
            <a:spLocks noGrp="1"/>
          </p:cNvSpPr>
          <p:nvPr>
            <p:ph type="title"/>
          </p:nvPr>
        </p:nvSpPr>
        <p:spPr/>
        <p:txBody>
          <a:bodyPr/>
          <a:lstStyle/>
          <a:p>
            <a:r>
              <a:rPr lang="pt-BR" b="1" i="0" dirty="0">
                <a:effectLst/>
                <a:latin typeface="Heebo" pitchFamily="2" charset="-79"/>
              </a:rPr>
              <a:t>Solução Proposta</a:t>
            </a:r>
            <a:endParaRPr lang="pt-BR" dirty="0"/>
          </a:p>
        </p:txBody>
      </p:sp>
      <p:sp>
        <p:nvSpPr>
          <p:cNvPr id="5" name="Espaço Reservado para Número de Slide 4">
            <a:extLst>
              <a:ext uri="{FF2B5EF4-FFF2-40B4-BE49-F238E27FC236}">
                <a16:creationId xmlns:a16="http://schemas.microsoft.com/office/drawing/2014/main" id="{BD3EB0A2-A59A-B418-8B27-0E437F8D5DDE}"/>
              </a:ext>
            </a:extLst>
          </p:cNvPr>
          <p:cNvSpPr>
            <a:spLocks noGrp="1"/>
          </p:cNvSpPr>
          <p:nvPr>
            <p:ph type="sldNum" sz="quarter" idx="4"/>
          </p:nvPr>
        </p:nvSpPr>
        <p:spPr/>
        <p:txBody>
          <a:bodyPr/>
          <a:lstStyle/>
          <a:p>
            <a:fld id="{A2296F97-E6F8-47A3-BF5C-E1C766B74461}" type="slidenum">
              <a:rPr lang="pt-BR" smtClean="0"/>
              <a:pPr/>
              <a:t>13</a:t>
            </a:fld>
            <a:endParaRPr lang="pt-BR" dirty="0"/>
          </a:p>
        </p:txBody>
      </p:sp>
      <p:sp>
        <p:nvSpPr>
          <p:cNvPr id="28" name="object 35">
            <a:extLst>
              <a:ext uri="{FF2B5EF4-FFF2-40B4-BE49-F238E27FC236}">
                <a16:creationId xmlns:a16="http://schemas.microsoft.com/office/drawing/2014/main" id="{BDF3D613-678B-DA41-737E-BDE18C4791D4}"/>
              </a:ext>
            </a:extLst>
          </p:cNvPr>
          <p:cNvSpPr/>
          <p:nvPr/>
        </p:nvSpPr>
        <p:spPr>
          <a:xfrm>
            <a:off x="4166651" y="855168"/>
            <a:ext cx="1367374" cy="1354632"/>
          </a:xfrm>
          <a:custGeom>
            <a:avLst/>
            <a:gdLst/>
            <a:ahLst/>
            <a:cxnLst/>
            <a:rect l="l" t="t" r="r" b="b"/>
            <a:pathLst>
              <a:path w="762635" h="949960">
                <a:moveTo>
                  <a:pt x="762195" y="0"/>
                </a:moveTo>
                <a:lnTo>
                  <a:pt x="0" y="0"/>
                </a:lnTo>
                <a:lnTo>
                  <a:pt x="0" y="949888"/>
                </a:lnTo>
                <a:lnTo>
                  <a:pt x="762195" y="949888"/>
                </a:lnTo>
                <a:lnTo>
                  <a:pt x="762195" y="0"/>
                </a:lnTo>
                <a:close/>
              </a:path>
            </a:pathLst>
          </a:custGeom>
          <a:solidFill>
            <a:schemeClr val="accent1">
              <a:alpha val="70000"/>
            </a:schemeClr>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900" dirty="0">
              <a:solidFill>
                <a:schemeClr val="bg1"/>
              </a:solidFill>
              <a:latin typeface="Heebo" pitchFamily="2" charset="-79"/>
              <a:ea typeface="Roboto" panose="02000000000000000000" pitchFamily="2" charset="0"/>
              <a:cs typeface="Red Hat Display" panose="02010303040201060303" pitchFamily="2" charset="0"/>
            </a:endParaRPr>
          </a:p>
        </p:txBody>
      </p:sp>
      <p:sp>
        <p:nvSpPr>
          <p:cNvPr id="55" name="Elipse 54">
            <a:extLst>
              <a:ext uri="{FF2B5EF4-FFF2-40B4-BE49-F238E27FC236}">
                <a16:creationId xmlns:a16="http://schemas.microsoft.com/office/drawing/2014/main" id="{C046C5FF-19E6-9056-1978-2CFAC8D599B6}"/>
              </a:ext>
            </a:extLst>
          </p:cNvPr>
          <p:cNvSpPr/>
          <p:nvPr/>
        </p:nvSpPr>
        <p:spPr>
          <a:xfrm>
            <a:off x="5711859" y="3155700"/>
            <a:ext cx="141588" cy="141588"/>
          </a:xfrm>
          <a:prstGeom prst="ellipse">
            <a:avLst/>
          </a:prstGeom>
          <a:solidFill>
            <a:srgbClr val="C00000"/>
          </a:solidFill>
          <a:ln w="9525">
            <a:solidFill>
              <a:schemeClr val="tx1"/>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solidFill>
                <a:schemeClr val="bg1"/>
              </a:solidFill>
              <a:latin typeface="Heebo" pitchFamily="2" charset="-79"/>
              <a:ea typeface="Roboto" panose="02000000000000000000" pitchFamily="2" charset="0"/>
              <a:cs typeface="Red Hat Display" panose="02010303040201060303" pitchFamily="2" charset="0"/>
            </a:endParaRPr>
          </a:p>
        </p:txBody>
      </p:sp>
      <p:sp>
        <p:nvSpPr>
          <p:cNvPr id="2" name="Elipse 1">
            <a:extLst>
              <a:ext uri="{FF2B5EF4-FFF2-40B4-BE49-F238E27FC236}">
                <a16:creationId xmlns:a16="http://schemas.microsoft.com/office/drawing/2014/main" id="{6851EE8A-934B-7423-8111-40F0C95E616F}"/>
              </a:ext>
            </a:extLst>
          </p:cNvPr>
          <p:cNvSpPr/>
          <p:nvPr/>
        </p:nvSpPr>
        <p:spPr>
          <a:xfrm>
            <a:off x="5711859" y="2165100"/>
            <a:ext cx="141588" cy="141588"/>
          </a:xfrm>
          <a:prstGeom prst="ellipse">
            <a:avLst/>
          </a:prstGeom>
          <a:solidFill>
            <a:srgbClr val="C00000"/>
          </a:solidFill>
          <a:ln w="9525">
            <a:solidFill>
              <a:schemeClr val="tx1"/>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solidFill>
                <a:schemeClr val="bg1"/>
              </a:solidFill>
              <a:latin typeface="Heebo" pitchFamily="2" charset="-79"/>
              <a:ea typeface="Roboto" panose="02000000000000000000" pitchFamily="2" charset="0"/>
              <a:cs typeface="Red Hat Display" panose="02010303040201060303" pitchFamily="2" charset="0"/>
            </a:endParaRPr>
          </a:p>
        </p:txBody>
      </p:sp>
      <p:sp>
        <p:nvSpPr>
          <p:cNvPr id="3" name="Elipse 2">
            <a:extLst>
              <a:ext uri="{FF2B5EF4-FFF2-40B4-BE49-F238E27FC236}">
                <a16:creationId xmlns:a16="http://schemas.microsoft.com/office/drawing/2014/main" id="{225D376C-833C-B20B-52C0-44D390923DFB}"/>
              </a:ext>
            </a:extLst>
          </p:cNvPr>
          <p:cNvSpPr/>
          <p:nvPr/>
        </p:nvSpPr>
        <p:spPr>
          <a:xfrm>
            <a:off x="7693059" y="1317375"/>
            <a:ext cx="141588" cy="141588"/>
          </a:xfrm>
          <a:prstGeom prst="ellipse">
            <a:avLst/>
          </a:prstGeom>
          <a:solidFill>
            <a:srgbClr val="C00000"/>
          </a:solidFill>
          <a:ln w="9525">
            <a:solidFill>
              <a:schemeClr val="tx1"/>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solidFill>
                <a:schemeClr val="bg1"/>
              </a:solidFill>
              <a:latin typeface="Heebo" pitchFamily="2" charset="-79"/>
              <a:ea typeface="Roboto" panose="02000000000000000000" pitchFamily="2" charset="0"/>
              <a:cs typeface="Red Hat Display" panose="02010303040201060303" pitchFamily="2" charset="0"/>
            </a:endParaRPr>
          </a:p>
        </p:txBody>
      </p:sp>
      <p:sp>
        <p:nvSpPr>
          <p:cNvPr id="6" name="Elipse 5">
            <a:extLst>
              <a:ext uri="{FF2B5EF4-FFF2-40B4-BE49-F238E27FC236}">
                <a16:creationId xmlns:a16="http://schemas.microsoft.com/office/drawing/2014/main" id="{E7B930AA-FBE5-5D7D-678B-B4D2E5B4DBE5}"/>
              </a:ext>
            </a:extLst>
          </p:cNvPr>
          <p:cNvSpPr/>
          <p:nvPr/>
        </p:nvSpPr>
        <p:spPr>
          <a:xfrm>
            <a:off x="7693059" y="2669925"/>
            <a:ext cx="141588" cy="141588"/>
          </a:xfrm>
          <a:prstGeom prst="ellipse">
            <a:avLst/>
          </a:prstGeom>
          <a:solidFill>
            <a:srgbClr val="C00000"/>
          </a:solidFill>
          <a:ln w="9525">
            <a:solidFill>
              <a:schemeClr val="tx1"/>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solidFill>
                <a:schemeClr val="bg1"/>
              </a:solidFill>
              <a:latin typeface="Heebo" pitchFamily="2" charset="-79"/>
              <a:ea typeface="Roboto" panose="02000000000000000000" pitchFamily="2" charset="0"/>
              <a:cs typeface="Red Hat Display" panose="02010303040201060303" pitchFamily="2" charset="0"/>
            </a:endParaRPr>
          </a:p>
        </p:txBody>
      </p:sp>
      <p:sp>
        <p:nvSpPr>
          <p:cNvPr id="7" name="Elipse 6">
            <a:extLst>
              <a:ext uri="{FF2B5EF4-FFF2-40B4-BE49-F238E27FC236}">
                <a16:creationId xmlns:a16="http://schemas.microsoft.com/office/drawing/2014/main" id="{BA3C41D1-8C37-44DB-03FE-F4C649E96660}"/>
              </a:ext>
            </a:extLst>
          </p:cNvPr>
          <p:cNvSpPr/>
          <p:nvPr/>
        </p:nvSpPr>
        <p:spPr>
          <a:xfrm>
            <a:off x="6464334" y="879225"/>
            <a:ext cx="141588" cy="141588"/>
          </a:xfrm>
          <a:prstGeom prst="ellipse">
            <a:avLst/>
          </a:prstGeom>
          <a:solidFill>
            <a:srgbClr val="C00000"/>
          </a:solidFill>
          <a:ln w="9525">
            <a:solidFill>
              <a:schemeClr val="tx1"/>
            </a:solidFill>
            <a:prstDash val="dash"/>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solidFill>
                <a:schemeClr val="bg1"/>
              </a:solidFill>
              <a:latin typeface="Heebo" pitchFamily="2" charset="-79"/>
              <a:ea typeface="Roboto" panose="02000000000000000000" pitchFamily="2" charset="0"/>
              <a:cs typeface="Red Hat Display" panose="02010303040201060303" pitchFamily="2" charset="0"/>
            </a:endParaRPr>
          </a:p>
        </p:txBody>
      </p:sp>
      <p:sp>
        <p:nvSpPr>
          <p:cNvPr id="8" name="object 35">
            <a:extLst>
              <a:ext uri="{FF2B5EF4-FFF2-40B4-BE49-F238E27FC236}">
                <a16:creationId xmlns:a16="http://schemas.microsoft.com/office/drawing/2014/main" id="{25005FC8-9441-17B3-647C-4FA987B0D329}"/>
              </a:ext>
            </a:extLst>
          </p:cNvPr>
          <p:cNvSpPr/>
          <p:nvPr/>
        </p:nvSpPr>
        <p:spPr>
          <a:xfrm>
            <a:off x="6995576" y="3067050"/>
            <a:ext cx="853024" cy="819150"/>
          </a:xfrm>
          <a:custGeom>
            <a:avLst/>
            <a:gdLst/>
            <a:ahLst/>
            <a:cxnLst/>
            <a:rect l="l" t="t" r="r" b="b"/>
            <a:pathLst>
              <a:path w="762635" h="949960">
                <a:moveTo>
                  <a:pt x="762195" y="0"/>
                </a:moveTo>
                <a:lnTo>
                  <a:pt x="0" y="0"/>
                </a:lnTo>
                <a:lnTo>
                  <a:pt x="0" y="949888"/>
                </a:lnTo>
                <a:lnTo>
                  <a:pt x="762195" y="949888"/>
                </a:lnTo>
                <a:lnTo>
                  <a:pt x="762195" y="0"/>
                </a:lnTo>
                <a:close/>
              </a:path>
            </a:pathLst>
          </a:custGeom>
          <a:solidFill>
            <a:schemeClr val="bg1">
              <a:lumMod val="50000"/>
              <a:alpha val="70000"/>
            </a:schemeClr>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900" dirty="0">
              <a:solidFill>
                <a:schemeClr val="bg1"/>
              </a:solidFill>
              <a:latin typeface="Heebo" pitchFamily="2" charset="-79"/>
              <a:ea typeface="Roboto" panose="02000000000000000000" pitchFamily="2" charset="0"/>
              <a:cs typeface="Red Hat Display" panose="02010303040201060303" pitchFamily="2" charset="0"/>
            </a:endParaRPr>
          </a:p>
        </p:txBody>
      </p:sp>
      <p:sp>
        <p:nvSpPr>
          <p:cNvPr id="13" name="object 35">
            <a:extLst>
              <a:ext uri="{FF2B5EF4-FFF2-40B4-BE49-F238E27FC236}">
                <a16:creationId xmlns:a16="http://schemas.microsoft.com/office/drawing/2014/main" id="{DCDE494E-A457-BEC9-E90B-1375148F8496}"/>
              </a:ext>
            </a:extLst>
          </p:cNvPr>
          <p:cNvSpPr/>
          <p:nvPr/>
        </p:nvSpPr>
        <p:spPr>
          <a:xfrm>
            <a:off x="4166651" y="2562072"/>
            <a:ext cx="208365" cy="714527"/>
          </a:xfrm>
          <a:custGeom>
            <a:avLst/>
            <a:gdLst/>
            <a:ahLst/>
            <a:cxnLst/>
            <a:rect l="l" t="t" r="r" b="b"/>
            <a:pathLst>
              <a:path w="762635" h="949960">
                <a:moveTo>
                  <a:pt x="762195" y="0"/>
                </a:moveTo>
                <a:lnTo>
                  <a:pt x="0" y="0"/>
                </a:lnTo>
                <a:lnTo>
                  <a:pt x="0" y="949888"/>
                </a:lnTo>
                <a:lnTo>
                  <a:pt x="762195" y="949888"/>
                </a:lnTo>
                <a:lnTo>
                  <a:pt x="762195" y="0"/>
                </a:lnTo>
                <a:close/>
              </a:path>
            </a:pathLst>
          </a:custGeom>
          <a:solidFill>
            <a:srgbClr val="FFC000"/>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900" dirty="0">
              <a:solidFill>
                <a:schemeClr val="bg1"/>
              </a:solidFill>
              <a:latin typeface="Heebo" pitchFamily="2" charset="-79"/>
              <a:ea typeface="Roboto" panose="02000000000000000000" pitchFamily="2" charset="0"/>
              <a:cs typeface="Red Hat Display" panose="02010303040201060303" pitchFamily="2" charset="0"/>
            </a:endParaRPr>
          </a:p>
        </p:txBody>
      </p:sp>
      <p:sp>
        <p:nvSpPr>
          <p:cNvPr id="14" name="object 35">
            <a:extLst>
              <a:ext uri="{FF2B5EF4-FFF2-40B4-BE49-F238E27FC236}">
                <a16:creationId xmlns:a16="http://schemas.microsoft.com/office/drawing/2014/main" id="{581C3E79-326C-8875-21C3-80B877204E2E}"/>
              </a:ext>
            </a:extLst>
          </p:cNvPr>
          <p:cNvSpPr/>
          <p:nvPr/>
        </p:nvSpPr>
        <p:spPr>
          <a:xfrm>
            <a:off x="4738151" y="2562072"/>
            <a:ext cx="652999" cy="714527"/>
          </a:xfrm>
          <a:custGeom>
            <a:avLst/>
            <a:gdLst/>
            <a:ahLst/>
            <a:cxnLst/>
            <a:rect l="l" t="t" r="r" b="b"/>
            <a:pathLst>
              <a:path w="762635" h="949960">
                <a:moveTo>
                  <a:pt x="762195" y="0"/>
                </a:moveTo>
                <a:lnTo>
                  <a:pt x="0" y="0"/>
                </a:lnTo>
                <a:lnTo>
                  <a:pt x="0" y="949888"/>
                </a:lnTo>
                <a:lnTo>
                  <a:pt x="762195" y="949888"/>
                </a:lnTo>
                <a:lnTo>
                  <a:pt x="762195" y="0"/>
                </a:lnTo>
                <a:close/>
              </a:path>
            </a:pathLst>
          </a:custGeom>
          <a:solidFill>
            <a:schemeClr val="accent6">
              <a:alpha val="50000"/>
            </a:schemeClr>
          </a:solidFill>
          <a:ln w="9525">
            <a:solidFill>
              <a:schemeClr val="tx1"/>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900" dirty="0">
              <a:solidFill>
                <a:schemeClr val="bg1"/>
              </a:solidFill>
              <a:latin typeface="Heebo" pitchFamily="2" charset="-79"/>
              <a:ea typeface="Roboto" panose="02000000000000000000" pitchFamily="2" charset="0"/>
              <a:cs typeface="Red Hat Display" panose="02010303040201060303" pitchFamily="2" charset="0"/>
            </a:endParaRPr>
          </a:p>
        </p:txBody>
      </p:sp>
    </p:spTree>
    <p:extLst>
      <p:ext uri="{BB962C8B-B14F-4D97-AF65-F5344CB8AC3E}">
        <p14:creationId xmlns:p14="http://schemas.microsoft.com/office/powerpoint/2010/main" val="1698324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2D54BA1-E370-26BE-ED61-F2723CDFE6DA}"/>
              </a:ext>
            </a:extLst>
          </p:cNvPr>
          <p:cNvSpPr txBox="1"/>
          <p:nvPr/>
        </p:nvSpPr>
        <p:spPr>
          <a:xfrm>
            <a:off x="878459" y="1228022"/>
            <a:ext cx="4572000" cy="3297056"/>
          </a:xfrm>
          <a:prstGeom prst="rect">
            <a:avLst/>
          </a:prstGeom>
          <a:noFill/>
        </p:spPr>
        <p:txBody>
          <a:bodyPr wrap="square">
            <a:spAutoFit/>
          </a:bodyPr>
          <a:lstStyle/>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Introdução</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Problema/Oportunidade</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Solução Proposta</a:t>
            </a:r>
          </a:p>
          <a:p>
            <a:pPr marL="342900" indent="-342900">
              <a:lnSpc>
                <a:spcPct val="150000"/>
              </a:lnSpc>
              <a:buFont typeface="+mj-lt"/>
              <a:buAutoNum type="arabicPeriod"/>
            </a:pPr>
            <a:r>
              <a:rPr lang="pt-BR" sz="1400" dirty="0">
                <a:solidFill>
                  <a:schemeClr val="bg1"/>
                </a:solidFill>
                <a:latin typeface="Heebo" pitchFamily="2" charset="-79"/>
              </a:rPr>
              <a:t>Metodologia</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Cronograma</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Equipe</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Orçamento e Custos</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Garantia e Suporte</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Termos e Condições</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Anexos</a:t>
            </a:r>
            <a:endParaRPr lang="pt-BR" sz="1400" dirty="0">
              <a:solidFill>
                <a:schemeClr val="tx1">
                  <a:lumMod val="65000"/>
                  <a:lumOff val="35000"/>
                </a:schemeClr>
              </a:solidFill>
              <a:latin typeface="Heebo" pitchFamily="2" charset="-79"/>
            </a:endParaRPr>
          </a:p>
        </p:txBody>
      </p:sp>
      <p:sp>
        <p:nvSpPr>
          <p:cNvPr id="14" name="Título 13">
            <a:extLst>
              <a:ext uri="{FF2B5EF4-FFF2-40B4-BE49-F238E27FC236}">
                <a16:creationId xmlns:a16="http://schemas.microsoft.com/office/drawing/2014/main" id="{63A25512-2817-D3B3-4599-3CF1A65FFE48}"/>
              </a:ext>
            </a:extLst>
          </p:cNvPr>
          <p:cNvSpPr>
            <a:spLocks noGrp="1"/>
          </p:cNvSpPr>
          <p:nvPr>
            <p:ph type="title"/>
          </p:nvPr>
        </p:nvSpPr>
        <p:spPr>
          <a:xfrm>
            <a:off x="878459" y="393906"/>
            <a:ext cx="8001998" cy="377026"/>
          </a:xfrm>
          <a:prstGeom prst="rect">
            <a:avLst/>
          </a:prstGeom>
        </p:spPr>
        <p:txBody>
          <a:bodyPr/>
          <a:lstStyle/>
          <a:p>
            <a:r>
              <a:rPr lang="pt-BR" sz="2000" dirty="0">
                <a:solidFill>
                  <a:schemeClr val="bg1"/>
                </a:solidFill>
                <a:latin typeface="Heebo" pitchFamily="2" charset="-79"/>
              </a:rPr>
              <a:t>Índice</a:t>
            </a:r>
            <a:endParaRPr lang="pt-BR" dirty="0"/>
          </a:p>
        </p:txBody>
      </p:sp>
      <p:cxnSp>
        <p:nvCxnSpPr>
          <p:cNvPr id="4" name="Conector reto 3">
            <a:extLst>
              <a:ext uri="{FF2B5EF4-FFF2-40B4-BE49-F238E27FC236}">
                <a16:creationId xmlns:a16="http://schemas.microsoft.com/office/drawing/2014/main" id="{F7E8C3E0-EDDA-A3C1-6674-87D82CB5CD72}"/>
              </a:ext>
            </a:extLst>
          </p:cNvPr>
          <p:cNvCxnSpPr>
            <a:cxnSpLocks/>
          </p:cNvCxnSpPr>
          <p:nvPr/>
        </p:nvCxnSpPr>
        <p:spPr>
          <a:xfrm>
            <a:off x="0" y="2419350"/>
            <a:ext cx="828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7255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9E44C-F6BB-D83D-3C22-02401950E4BF}"/>
              </a:ext>
            </a:extLst>
          </p:cNvPr>
          <p:cNvSpPr>
            <a:spLocks noGrp="1"/>
          </p:cNvSpPr>
          <p:nvPr>
            <p:ph type="title"/>
          </p:nvPr>
        </p:nvSpPr>
        <p:spPr>
          <a:xfrm>
            <a:off x="878459" y="393906"/>
            <a:ext cx="8001998" cy="377026"/>
          </a:xfrm>
        </p:spPr>
        <p:txBody>
          <a:bodyPr/>
          <a:lstStyle/>
          <a:p>
            <a:r>
              <a:rPr lang="pt-BR" dirty="0"/>
              <a:t>Metodologia</a:t>
            </a:r>
          </a:p>
        </p:txBody>
      </p:sp>
      <p:sp>
        <p:nvSpPr>
          <p:cNvPr id="5" name="Retângulo 4">
            <a:extLst>
              <a:ext uri="{FF2B5EF4-FFF2-40B4-BE49-F238E27FC236}">
                <a16:creationId xmlns:a16="http://schemas.microsoft.com/office/drawing/2014/main" id="{B9B4C4F2-FDEB-EBC9-801F-A6D72BCC4F47}"/>
              </a:ext>
            </a:extLst>
          </p:cNvPr>
          <p:cNvSpPr/>
          <p:nvPr/>
        </p:nvSpPr>
        <p:spPr>
          <a:xfrm>
            <a:off x="548640" y="1285875"/>
            <a:ext cx="2527217" cy="12912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900" dirty="0">
                <a:solidFill>
                  <a:schemeClr val="tx1">
                    <a:lumMod val="75000"/>
                    <a:lumOff val="25000"/>
                  </a:schemeClr>
                </a:solidFill>
                <a:latin typeface="Heebo" pitchFamily="2" charset="-79"/>
                <a:cs typeface="Heebo" pitchFamily="2" charset="-79"/>
              </a:rPr>
              <a:t>Análise Detalhada: Realizaremos uma análise aprofundada das operações atuais da </a:t>
            </a:r>
            <a:r>
              <a:rPr lang="pt-BR" sz="900" b="1" dirty="0">
                <a:solidFill>
                  <a:schemeClr val="tx1">
                    <a:lumMod val="75000"/>
                    <a:lumOff val="25000"/>
                  </a:schemeClr>
                </a:solidFill>
                <a:latin typeface="Heebo" pitchFamily="2" charset="-79"/>
                <a:cs typeface="Heebo" pitchFamily="2" charset="-79"/>
              </a:rPr>
              <a:t>[Nome do Cliente]</a:t>
            </a:r>
            <a:r>
              <a:rPr lang="pt-BR" sz="900" dirty="0">
                <a:solidFill>
                  <a:schemeClr val="tx1">
                    <a:lumMod val="75000"/>
                    <a:lumOff val="25000"/>
                  </a:schemeClr>
                </a:solidFill>
                <a:latin typeface="Heebo" pitchFamily="2" charset="-79"/>
                <a:cs typeface="Heebo" pitchFamily="2" charset="-79"/>
              </a:rPr>
              <a:t>, identificando áreas específicas de melhoria e oportunidades de otimização.</a:t>
            </a:r>
          </a:p>
        </p:txBody>
      </p:sp>
      <p:sp>
        <p:nvSpPr>
          <p:cNvPr id="9" name="Retângulo 8">
            <a:extLst>
              <a:ext uri="{FF2B5EF4-FFF2-40B4-BE49-F238E27FC236}">
                <a16:creationId xmlns:a16="http://schemas.microsoft.com/office/drawing/2014/main" id="{21230CD5-09A2-BC5E-E40D-DD73FD548F27}"/>
              </a:ext>
            </a:extLst>
          </p:cNvPr>
          <p:cNvSpPr/>
          <p:nvPr/>
        </p:nvSpPr>
        <p:spPr>
          <a:xfrm>
            <a:off x="3308390" y="1285875"/>
            <a:ext cx="2527217" cy="12912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900" dirty="0">
                <a:solidFill>
                  <a:schemeClr val="tx1">
                    <a:lumMod val="75000"/>
                    <a:lumOff val="25000"/>
                  </a:schemeClr>
                </a:solidFill>
                <a:latin typeface="Heebo" pitchFamily="2" charset="-79"/>
                <a:cs typeface="Heebo" pitchFamily="2" charset="-79"/>
              </a:rPr>
              <a:t>Design de Soluções: Com base nos dados coletados, desenvolveremos um plano detalhado para cada uma das soluções propostas. Isso inclui a criação de protótipos, a definição de arquiteturas técnicas e a validação das abordagens.</a:t>
            </a:r>
          </a:p>
        </p:txBody>
      </p:sp>
      <p:sp>
        <p:nvSpPr>
          <p:cNvPr id="10" name="Retângulo 9">
            <a:extLst>
              <a:ext uri="{FF2B5EF4-FFF2-40B4-BE49-F238E27FC236}">
                <a16:creationId xmlns:a16="http://schemas.microsoft.com/office/drawing/2014/main" id="{74EA444C-531F-DC8F-9C21-9EE57599F9AE}"/>
              </a:ext>
            </a:extLst>
          </p:cNvPr>
          <p:cNvSpPr/>
          <p:nvPr/>
        </p:nvSpPr>
        <p:spPr>
          <a:xfrm>
            <a:off x="6068143" y="1285875"/>
            <a:ext cx="2527217" cy="12912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900" dirty="0">
                <a:solidFill>
                  <a:schemeClr val="tx1">
                    <a:lumMod val="75000"/>
                    <a:lumOff val="25000"/>
                  </a:schemeClr>
                </a:solidFill>
                <a:latin typeface="Heebo" pitchFamily="2" charset="-79"/>
                <a:cs typeface="Heebo" pitchFamily="2" charset="-79"/>
              </a:rPr>
              <a:t>Desenvolvimento e Implementação: Com a aprovação dos planos de design, começaremos o desenvolvimento das soluções, seguindo as melhores práticas do setor. Implementaremos cada componente de acordo com os padrões de qualidade da </a:t>
            </a:r>
            <a:r>
              <a:rPr lang="pt-BR" sz="900" b="1" dirty="0">
                <a:solidFill>
                  <a:schemeClr val="tx1">
                    <a:lumMod val="75000"/>
                    <a:lumOff val="25000"/>
                  </a:schemeClr>
                </a:solidFill>
                <a:latin typeface="Heebo" pitchFamily="2" charset="-79"/>
                <a:cs typeface="Heebo" pitchFamily="2" charset="-79"/>
              </a:rPr>
              <a:t>[Nome da Sua Empresa].</a:t>
            </a:r>
          </a:p>
        </p:txBody>
      </p:sp>
      <p:sp>
        <p:nvSpPr>
          <p:cNvPr id="11" name="Retângulo 10">
            <a:extLst>
              <a:ext uri="{FF2B5EF4-FFF2-40B4-BE49-F238E27FC236}">
                <a16:creationId xmlns:a16="http://schemas.microsoft.com/office/drawing/2014/main" id="{2DB38326-F993-59E7-95F0-0E764E882D06}"/>
              </a:ext>
            </a:extLst>
          </p:cNvPr>
          <p:cNvSpPr/>
          <p:nvPr/>
        </p:nvSpPr>
        <p:spPr>
          <a:xfrm>
            <a:off x="548640" y="2880354"/>
            <a:ext cx="2527217" cy="12912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900" dirty="0">
                <a:solidFill>
                  <a:schemeClr val="tx1">
                    <a:lumMod val="75000"/>
                    <a:lumOff val="25000"/>
                  </a:schemeClr>
                </a:solidFill>
                <a:latin typeface="Heebo" pitchFamily="2" charset="-79"/>
                <a:cs typeface="Heebo" pitchFamily="2" charset="-79"/>
              </a:rPr>
              <a:t>Testes e Validação: Realizaremos testes rigorosos para garantir que as soluções atendam aos requisitos especificados e funcionem sem problemas em diferentes cenários. Isso inclui testes de desempenho, testes de integração e validações com usuários.</a:t>
            </a:r>
          </a:p>
        </p:txBody>
      </p:sp>
      <p:sp>
        <p:nvSpPr>
          <p:cNvPr id="12" name="Retângulo 11">
            <a:extLst>
              <a:ext uri="{FF2B5EF4-FFF2-40B4-BE49-F238E27FC236}">
                <a16:creationId xmlns:a16="http://schemas.microsoft.com/office/drawing/2014/main" id="{8DBA3D11-D542-AFD4-10A0-B59B52F9BE53}"/>
              </a:ext>
            </a:extLst>
          </p:cNvPr>
          <p:cNvSpPr/>
          <p:nvPr/>
        </p:nvSpPr>
        <p:spPr>
          <a:xfrm>
            <a:off x="3308392" y="2880354"/>
            <a:ext cx="2527217" cy="12912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900" dirty="0">
                <a:solidFill>
                  <a:schemeClr val="tx1">
                    <a:lumMod val="75000"/>
                    <a:lumOff val="25000"/>
                  </a:schemeClr>
                </a:solidFill>
                <a:latin typeface="Heebo" pitchFamily="2" charset="-79"/>
                <a:cs typeface="Heebo" pitchFamily="2" charset="-79"/>
              </a:rPr>
              <a:t>Treinamento e Transição: Forneceremos treinamento abrangente para a equipe da </a:t>
            </a:r>
            <a:r>
              <a:rPr lang="pt-BR" sz="900" b="1" dirty="0">
                <a:solidFill>
                  <a:schemeClr val="tx1">
                    <a:lumMod val="75000"/>
                    <a:lumOff val="25000"/>
                  </a:schemeClr>
                </a:solidFill>
                <a:latin typeface="Heebo" pitchFamily="2" charset="-79"/>
                <a:cs typeface="Heebo" pitchFamily="2" charset="-79"/>
              </a:rPr>
              <a:t>[Nome do Cliente] </a:t>
            </a:r>
            <a:r>
              <a:rPr lang="pt-BR" sz="900" dirty="0">
                <a:solidFill>
                  <a:schemeClr val="tx1">
                    <a:lumMod val="75000"/>
                    <a:lumOff val="25000"/>
                  </a:schemeClr>
                </a:solidFill>
                <a:latin typeface="Heebo" pitchFamily="2" charset="-79"/>
                <a:cs typeface="Heebo" pitchFamily="2" charset="-79"/>
              </a:rPr>
              <a:t>sobre a operação das novas soluções. Também ofereceremos suporte durante a transição para garantir uma adoção tranquila.</a:t>
            </a:r>
          </a:p>
        </p:txBody>
      </p:sp>
      <p:sp>
        <p:nvSpPr>
          <p:cNvPr id="13" name="Retângulo 12">
            <a:extLst>
              <a:ext uri="{FF2B5EF4-FFF2-40B4-BE49-F238E27FC236}">
                <a16:creationId xmlns:a16="http://schemas.microsoft.com/office/drawing/2014/main" id="{C1705A67-8D48-DE95-1D28-A91329960EFC}"/>
              </a:ext>
            </a:extLst>
          </p:cNvPr>
          <p:cNvSpPr/>
          <p:nvPr/>
        </p:nvSpPr>
        <p:spPr>
          <a:xfrm>
            <a:off x="6068143" y="2880354"/>
            <a:ext cx="2527217" cy="129125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900" dirty="0">
                <a:solidFill>
                  <a:schemeClr val="tx1">
                    <a:lumMod val="75000"/>
                    <a:lumOff val="25000"/>
                  </a:schemeClr>
                </a:solidFill>
                <a:latin typeface="Heebo" pitchFamily="2" charset="-79"/>
                <a:cs typeface="Heebo" pitchFamily="2" charset="-79"/>
              </a:rPr>
              <a:t>Acompanhamento e Otimização: Após a implementação, monitoraremos o desempenho das soluções e faremos ajustes conforme necessário para garantir que os benefícios esperados sejam alcançados.</a:t>
            </a:r>
          </a:p>
        </p:txBody>
      </p:sp>
      <p:sp>
        <p:nvSpPr>
          <p:cNvPr id="16" name="Elipse 15">
            <a:extLst>
              <a:ext uri="{FF2B5EF4-FFF2-40B4-BE49-F238E27FC236}">
                <a16:creationId xmlns:a16="http://schemas.microsoft.com/office/drawing/2014/main" id="{25E5DB5A-91B3-8983-BD6C-DAFC8FFD0921}"/>
              </a:ext>
            </a:extLst>
          </p:cNvPr>
          <p:cNvSpPr/>
          <p:nvPr/>
        </p:nvSpPr>
        <p:spPr>
          <a:xfrm>
            <a:off x="446117" y="1213832"/>
            <a:ext cx="235527" cy="23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latin typeface="Heebo" pitchFamily="2" charset="-79"/>
                <a:cs typeface="Heebo" pitchFamily="2" charset="-79"/>
              </a:rPr>
              <a:t>1</a:t>
            </a:r>
          </a:p>
        </p:txBody>
      </p:sp>
      <p:sp>
        <p:nvSpPr>
          <p:cNvPr id="17" name="Elipse 16">
            <a:extLst>
              <a:ext uri="{FF2B5EF4-FFF2-40B4-BE49-F238E27FC236}">
                <a16:creationId xmlns:a16="http://schemas.microsoft.com/office/drawing/2014/main" id="{C91A5AD4-62BD-C7C7-5076-53B93E5CA49C}"/>
              </a:ext>
            </a:extLst>
          </p:cNvPr>
          <p:cNvSpPr/>
          <p:nvPr/>
        </p:nvSpPr>
        <p:spPr>
          <a:xfrm>
            <a:off x="3227417" y="1213832"/>
            <a:ext cx="235527" cy="23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latin typeface="Heebo" pitchFamily="2" charset="-79"/>
                <a:cs typeface="Heebo" pitchFamily="2" charset="-79"/>
              </a:rPr>
              <a:t>2</a:t>
            </a:r>
          </a:p>
        </p:txBody>
      </p:sp>
      <p:sp>
        <p:nvSpPr>
          <p:cNvPr id="18" name="Elipse 17">
            <a:extLst>
              <a:ext uri="{FF2B5EF4-FFF2-40B4-BE49-F238E27FC236}">
                <a16:creationId xmlns:a16="http://schemas.microsoft.com/office/drawing/2014/main" id="{44C26A65-6DFB-C364-2867-1600D7DDC179}"/>
              </a:ext>
            </a:extLst>
          </p:cNvPr>
          <p:cNvSpPr/>
          <p:nvPr/>
        </p:nvSpPr>
        <p:spPr>
          <a:xfrm>
            <a:off x="5955377" y="1213832"/>
            <a:ext cx="235527" cy="23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latin typeface="Heebo" pitchFamily="2" charset="-79"/>
                <a:cs typeface="Heebo" pitchFamily="2" charset="-79"/>
              </a:rPr>
              <a:t>3</a:t>
            </a:r>
          </a:p>
        </p:txBody>
      </p:sp>
      <p:sp>
        <p:nvSpPr>
          <p:cNvPr id="19" name="Elipse 18">
            <a:extLst>
              <a:ext uri="{FF2B5EF4-FFF2-40B4-BE49-F238E27FC236}">
                <a16:creationId xmlns:a16="http://schemas.microsoft.com/office/drawing/2014/main" id="{01796169-5B38-6FE7-340F-BD0D6833B67D}"/>
              </a:ext>
            </a:extLst>
          </p:cNvPr>
          <p:cNvSpPr/>
          <p:nvPr/>
        </p:nvSpPr>
        <p:spPr>
          <a:xfrm>
            <a:off x="446117" y="2781647"/>
            <a:ext cx="235527" cy="23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latin typeface="Heebo" pitchFamily="2" charset="-79"/>
                <a:cs typeface="Heebo" pitchFamily="2" charset="-79"/>
              </a:rPr>
              <a:t>4</a:t>
            </a:r>
          </a:p>
        </p:txBody>
      </p:sp>
      <p:sp>
        <p:nvSpPr>
          <p:cNvPr id="20" name="Elipse 19">
            <a:extLst>
              <a:ext uri="{FF2B5EF4-FFF2-40B4-BE49-F238E27FC236}">
                <a16:creationId xmlns:a16="http://schemas.microsoft.com/office/drawing/2014/main" id="{D4622FFF-6EB3-DF49-8C02-CF10A17CC224}"/>
              </a:ext>
            </a:extLst>
          </p:cNvPr>
          <p:cNvSpPr/>
          <p:nvPr/>
        </p:nvSpPr>
        <p:spPr>
          <a:xfrm>
            <a:off x="3227417" y="2781647"/>
            <a:ext cx="235527" cy="23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latin typeface="Heebo" pitchFamily="2" charset="-79"/>
                <a:cs typeface="Heebo" pitchFamily="2" charset="-79"/>
              </a:rPr>
              <a:t>5</a:t>
            </a:r>
          </a:p>
        </p:txBody>
      </p:sp>
      <p:sp>
        <p:nvSpPr>
          <p:cNvPr id="21" name="Elipse 20">
            <a:extLst>
              <a:ext uri="{FF2B5EF4-FFF2-40B4-BE49-F238E27FC236}">
                <a16:creationId xmlns:a16="http://schemas.microsoft.com/office/drawing/2014/main" id="{F476E5C2-8BE3-7F27-A3B4-D27B0DA12F40}"/>
              </a:ext>
            </a:extLst>
          </p:cNvPr>
          <p:cNvSpPr/>
          <p:nvPr/>
        </p:nvSpPr>
        <p:spPr>
          <a:xfrm>
            <a:off x="5955377" y="2781647"/>
            <a:ext cx="235527" cy="235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latin typeface="Heebo" pitchFamily="2" charset="-79"/>
                <a:cs typeface="Heebo" pitchFamily="2" charset="-79"/>
              </a:rPr>
              <a:t>6</a:t>
            </a:r>
          </a:p>
        </p:txBody>
      </p:sp>
      <p:sp>
        <p:nvSpPr>
          <p:cNvPr id="23" name="Espaço Reservado para Número de Slide 22">
            <a:extLst>
              <a:ext uri="{FF2B5EF4-FFF2-40B4-BE49-F238E27FC236}">
                <a16:creationId xmlns:a16="http://schemas.microsoft.com/office/drawing/2014/main" id="{0EECD96F-DCF0-B435-C742-1A9A452D349B}"/>
              </a:ext>
            </a:extLst>
          </p:cNvPr>
          <p:cNvSpPr>
            <a:spLocks noGrp="1"/>
          </p:cNvSpPr>
          <p:nvPr>
            <p:ph type="sldNum" sz="quarter" idx="4"/>
          </p:nvPr>
        </p:nvSpPr>
        <p:spPr/>
        <p:txBody>
          <a:bodyPr/>
          <a:lstStyle/>
          <a:p>
            <a:fld id="{A2296F97-E6F8-47A3-BF5C-E1C766B74461}" type="slidenum">
              <a:rPr lang="pt-BR" smtClean="0"/>
              <a:pPr/>
              <a:t>15</a:t>
            </a:fld>
            <a:endParaRPr lang="pt-BR" dirty="0"/>
          </a:p>
        </p:txBody>
      </p:sp>
    </p:spTree>
    <p:extLst>
      <p:ext uri="{BB962C8B-B14F-4D97-AF65-F5344CB8AC3E}">
        <p14:creationId xmlns:p14="http://schemas.microsoft.com/office/powerpoint/2010/main" val="20454324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Agrupar 33">
            <a:extLst>
              <a:ext uri="{FF2B5EF4-FFF2-40B4-BE49-F238E27FC236}">
                <a16:creationId xmlns:a16="http://schemas.microsoft.com/office/drawing/2014/main" id="{EB2351C2-3EAA-F245-B1C2-D14EE3127B9C}"/>
              </a:ext>
            </a:extLst>
          </p:cNvPr>
          <p:cNvGrpSpPr/>
          <p:nvPr/>
        </p:nvGrpSpPr>
        <p:grpSpPr>
          <a:xfrm>
            <a:off x="438150" y="1662546"/>
            <a:ext cx="6659880" cy="2566554"/>
            <a:chOff x="438150" y="1662546"/>
            <a:chExt cx="6659880" cy="2214129"/>
          </a:xfrm>
        </p:grpSpPr>
        <p:cxnSp>
          <p:nvCxnSpPr>
            <p:cNvPr id="13" name="Conector reto 12">
              <a:extLst>
                <a:ext uri="{FF2B5EF4-FFF2-40B4-BE49-F238E27FC236}">
                  <a16:creationId xmlns:a16="http://schemas.microsoft.com/office/drawing/2014/main" id="{352921EA-E5D3-377C-BF50-833727701FD0}"/>
                </a:ext>
              </a:extLst>
            </p:cNvPr>
            <p:cNvCxnSpPr/>
            <p:nvPr/>
          </p:nvCxnSpPr>
          <p:spPr>
            <a:xfrm>
              <a:off x="438150" y="1662546"/>
              <a:ext cx="0" cy="2214129"/>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Conector reto 13">
              <a:extLst>
                <a:ext uri="{FF2B5EF4-FFF2-40B4-BE49-F238E27FC236}">
                  <a16:creationId xmlns:a16="http://schemas.microsoft.com/office/drawing/2014/main" id="{838D7EBB-DE2A-53A2-AD03-CCEEB55E47AA}"/>
                </a:ext>
              </a:extLst>
            </p:cNvPr>
            <p:cNvCxnSpPr/>
            <p:nvPr/>
          </p:nvCxnSpPr>
          <p:spPr>
            <a:xfrm>
              <a:off x="2103120" y="1662546"/>
              <a:ext cx="0" cy="2214129"/>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5" name="Conector reto 14">
              <a:extLst>
                <a:ext uri="{FF2B5EF4-FFF2-40B4-BE49-F238E27FC236}">
                  <a16:creationId xmlns:a16="http://schemas.microsoft.com/office/drawing/2014/main" id="{C7F399D9-0422-701E-8C14-427243DE2C42}"/>
                </a:ext>
              </a:extLst>
            </p:cNvPr>
            <p:cNvCxnSpPr/>
            <p:nvPr/>
          </p:nvCxnSpPr>
          <p:spPr>
            <a:xfrm>
              <a:off x="3768090" y="1662546"/>
              <a:ext cx="0" cy="2214129"/>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6" name="Conector reto 15">
              <a:extLst>
                <a:ext uri="{FF2B5EF4-FFF2-40B4-BE49-F238E27FC236}">
                  <a16:creationId xmlns:a16="http://schemas.microsoft.com/office/drawing/2014/main" id="{777BFBC2-CFA2-AC5A-082E-A75D19EB52FC}"/>
                </a:ext>
              </a:extLst>
            </p:cNvPr>
            <p:cNvCxnSpPr/>
            <p:nvPr/>
          </p:nvCxnSpPr>
          <p:spPr>
            <a:xfrm>
              <a:off x="5433060" y="1662546"/>
              <a:ext cx="0" cy="2214129"/>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7" name="Conector reto 16">
              <a:extLst>
                <a:ext uri="{FF2B5EF4-FFF2-40B4-BE49-F238E27FC236}">
                  <a16:creationId xmlns:a16="http://schemas.microsoft.com/office/drawing/2014/main" id="{9EC37262-7621-55E7-2207-2EC8B212E491}"/>
                </a:ext>
              </a:extLst>
            </p:cNvPr>
            <p:cNvCxnSpPr/>
            <p:nvPr/>
          </p:nvCxnSpPr>
          <p:spPr>
            <a:xfrm>
              <a:off x="7098030" y="1662546"/>
              <a:ext cx="0" cy="2214129"/>
            </a:xfrm>
            <a:prstGeom prst="line">
              <a:avLst/>
            </a:prstGeom>
            <a:ln w="9525">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grpSp>
      <p:sp>
        <p:nvSpPr>
          <p:cNvPr id="2" name="Título 1">
            <a:extLst>
              <a:ext uri="{FF2B5EF4-FFF2-40B4-BE49-F238E27FC236}">
                <a16:creationId xmlns:a16="http://schemas.microsoft.com/office/drawing/2014/main" id="{F033A83A-1D74-BF9C-BBE8-38BB45FA55DB}"/>
              </a:ext>
            </a:extLst>
          </p:cNvPr>
          <p:cNvSpPr>
            <a:spLocks noGrp="1"/>
          </p:cNvSpPr>
          <p:nvPr>
            <p:ph type="title"/>
          </p:nvPr>
        </p:nvSpPr>
        <p:spPr/>
        <p:txBody>
          <a:bodyPr/>
          <a:lstStyle/>
          <a:p>
            <a:r>
              <a:rPr lang="pt-BR" b="1" i="0" dirty="0">
                <a:effectLst/>
                <a:latin typeface="Heebo" pitchFamily="2" charset="-79"/>
              </a:rPr>
              <a:t>Metodologia</a:t>
            </a:r>
            <a:endParaRPr lang="pt-BR" dirty="0"/>
          </a:p>
        </p:txBody>
      </p:sp>
      <p:sp>
        <p:nvSpPr>
          <p:cNvPr id="3" name="Espaço Reservado para Número de Slide 2">
            <a:extLst>
              <a:ext uri="{FF2B5EF4-FFF2-40B4-BE49-F238E27FC236}">
                <a16:creationId xmlns:a16="http://schemas.microsoft.com/office/drawing/2014/main" id="{12656088-C427-AB7E-21E2-D3DB57101BE1}"/>
              </a:ext>
            </a:extLst>
          </p:cNvPr>
          <p:cNvSpPr>
            <a:spLocks noGrp="1"/>
          </p:cNvSpPr>
          <p:nvPr>
            <p:ph type="sldNum" sz="quarter" idx="4"/>
          </p:nvPr>
        </p:nvSpPr>
        <p:spPr/>
        <p:txBody>
          <a:bodyPr/>
          <a:lstStyle/>
          <a:p>
            <a:fld id="{A2296F97-E6F8-47A3-BF5C-E1C766B74461}" type="slidenum">
              <a:rPr lang="pt-BR" smtClean="0"/>
              <a:pPr/>
              <a:t>16</a:t>
            </a:fld>
            <a:endParaRPr lang="pt-BR" dirty="0"/>
          </a:p>
        </p:txBody>
      </p:sp>
      <p:sp>
        <p:nvSpPr>
          <p:cNvPr id="21" name="Elipse 20">
            <a:extLst>
              <a:ext uri="{FF2B5EF4-FFF2-40B4-BE49-F238E27FC236}">
                <a16:creationId xmlns:a16="http://schemas.microsoft.com/office/drawing/2014/main" id="{066C90C8-BE1C-754D-7C44-0716EB1871FF}"/>
              </a:ext>
            </a:extLst>
          </p:cNvPr>
          <p:cNvSpPr/>
          <p:nvPr/>
        </p:nvSpPr>
        <p:spPr>
          <a:xfrm>
            <a:off x="320060" y="1610697"/>
            <a:ext cx="250469" cy="2504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latin typeface="Heebo" pitchFamily="2" charset="-79"/>
                <a:cs typeface="Heebo" pitchFamily="2" charset="-79"/>
              </a:rPr>
              <a:t>1</a:t>
            </a:r>
          </a:p>
        </p:txBody>
      </p:sp>
      <p:sp>
        <p:nvSpPr>
          <p:cNvPr id="22" name="Elipse 21">
            <a:extLst>
              <a:ext uri="{FF2B5EF4-FFF2-40B4-BE49-F238E27FC236}">
                <a16:creationId xmlns:a16="http://schemas.microsoft.com/office/drawing/2014/main" id="{E875EBDC-36C9-AC3F-6EC8-77990CAF1C6A}"/>
              </a:ext>
            </a:extLst>
          </p:cNvPr>
          <p:cNvSpPr/>
          <p:nvPr/>
        </p:nvSpPr>
        <p:spPr>
          <a:xfrm>
            <a:off x="1985856" y="1610697"/>
            <a:ext cx="250469" cy="2504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latin typeface="Heebo" pitchFamily="2" charset="-79"/>
                <a:cs typeface="Heebo" pitchFamily="2" charset="-79"/>
              </a:rPr>
              <a:t>2</a:t>
            </a:r>
          </a:p>
        </p:txBody>
      </p:sp>
      <p:sp>
        <p:nvSpPr>
          <p:cNvPr id="23" name="Elipse 22">
            <a:extLst>
              <a:ext uri="{FF2B5EF4-FFF2-40B4-BE49-F238E27FC236}">
                <a16:creationId xmlns:a16="http://schemas.microsoft.com/office/drawing/2014/main" id="{71172FC0-EB58-E134-17AB-E17A1327D325}"/>
              </a:ext>
            </a:extLst>
          </p:cNvPr>
          <p:cNvSpPr/>
          <p:nvPr/>
        </p:nvSpPr>
        <p:spPr>
          <a:xfrm>
            <a:off x="3651652" y="1610697"/>
            <a:ext cx="250469" cy="2504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latin typeface="Heebo" pitchFamily="2" charset="-79"/>
                <a:cs typeface="Heebo" pitchFamily="2" charset="-79"/>
              </a:rPr>
              <a:t>3</a:t>
            </a:r>
          </a:p>
        </p:txBody>
      </p:sp>
      <p:sp>
        <p:nvSpPr>
          <p:cNvPr id="24" name="Elipse 23">
            <a:extLst>
              <a:ext uri="{FF2B5EF4-FFF2-40B4-BE49-F238E27FC236}">
                <a16:creationId xmlns:a16="http://schemas.microsoft.com/office/drawing/2014/main" id="{9DD9AA88-2ACA-A5A9-8922-A4D66309A566}"/>
              </a:ext>
            </a:extLst>
          </p:cNvPr>
          <p:cNvSpPr/>
          <p:nvPr/>
        </p:nvSpPr>
        <p:spPr>
          <a:xfrm>
            <a:off x="5317448" y="1610697"/>
            <a:ext cx="250469" cy="2504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latin typeface="Heebo" pitchFamily="2" charset="-79"/>
                <a:cs typeface="Heebo" pitchFamily="2" charset="-79"/>
              </a:rPr>
              <a:t>4</a:t>
            </a:r>
          </a:p>
        </p:txBody>
      </p:sp>
      <p:sp>
        <p:nvSpPr>
          <p:cNvPr id="25" name="Elipse 24">
            <a:extLst>
              <a:ext uri="{FF2B5EF4-FFF2-40B4-BE49-F238E27FC236}">
                <a16:creationId xmlns:a16="http://schemas.microsoft.com/office/drawing/2014/main" id="{C71AC582-043A-A5C9-5290-3ECAE199B38A}"/>
              </a:ext>
            </a:extLst>
          </p:cNvPr>
          <p:cNvSpPr/>
          <p:nvPr/>
        </p:nvSpPr>
        <p:spPr>
          <a:xfrm>
            <a:off x="6983244" y="1610697"/>
            <a:ext cx="250469" cy="25046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000" b="1" dirty="0">
                <a:latin typeface="Heebo" pitchFamily="2" charset="-79"/>
                <a:cs typeface="Heebo" pitchFamily="2" charset="-79"/>
              </a:rPr>
              <a:t>5</a:t>
            </a:r>
          </a:p>
        </p:txBody>
      </p:sp>
      <p:sp>
        <p:nvSpPr>
          <p:cNvPr id="27" name="CaixaDeTexto 26">
            <a:extLst>
              <a:ext uri="{FF2B5EF4-FFF2-40B4-BE49-F238E27FC236}">
                <a16:creationId xmlns:a16="http://schemas.microsoft.com/office/drawing/2014/main" id="{89846A06-5351-6F42-5A03-2CC76DD06E56}"/>
              </a:ext>
            </a:extLst>
          </p:cNvPr>
          <p:cNvSpPr txBox="1"/>
          <p:nvPr/>
        </p:nvSpPr>
        <p:spPr>
          <a:xfrm>
            <a:off x="485332" y="1972359"/>
            <a:ext cx="1570157" cy="2152512"/>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b="1" dirty="0">
                <a:solidFill>
                  <a:schemeClr val="accent2"/>
                </a:solidFill>
              </a:rPr>
              <a:t>Nome do item</a:t>
            </a:r>
          </a:p>
          <a:p>
            <a:pPr>
              <a:lnSpc>
                <a:spcPct val="150000"/>
              </a:lnSpc>
            </a:pPr>
            <a:r>
              <a:rPr lang="pt-BR" sz="900" dirty="0"/>
              <a:t>Escreva seu texto aqui escreva seu texto aqui escreva seu texto aqui escreva seu texto aqui escreva seu texto aqui escreva seu texto aqui escreva seu texto aqui escreva seu texto aqui escreva seu texto aqui </a:t>
            </a:r>
          </a:p>
        </p:txBody>
      </p:sp>
      <p:sp>
        <p:nvSpPr>
          <p:cNvPr id="28" name="CaixaDeTexto 27">
            <a:extLst>
              <a:ext uri="{FF2B5EF4-FFF2-40B4-BE49-F238E27FC236}">
                <a16:creationId xmlns:a16="http://schemas.microsoft.com/office/drawing/2014/main" id="{D5035304-F5B8-F1EA-5C2F-D349F061AC0C}"/>
              </a:ext>
            </a:extLst>
          </p:cNvPr>
          <p:cNvSpPr txBox="1"/>
          <p:nvPr/>
        </p:nvSpPr>
        <p:spPr>
          <a:xfrm>
            <a:off x="2149826" y="1972359"/>
            <a:ext cx="1570157" cy="2152512"/>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b="1" dirty="0">
                <a:solidFill>
                  <a:schemeClr val="accent2"/>
                </a:solidFill>
              </a:rPr>
              <a:t>Nome do item</a:t>
            </a:r>
          </a:p>
          <a:p>
            <a:pPr>
              <a:lnSpc>
                <a:spcPct val="150000"/>
              </a:lnSpc>
            </a:pPr>
            <a:r>
              <a:rPr lang="pt-BR" sz="900" dirty="0"/>
              <a:t>Escreva seu texto aqui escreva seu texto aqui escreva seu texto aqui escreva seu texto aqui escreva seu texto aqui escreva seu texto aqui escreva seu texto aqui escreva seu texto aqui escreva seu texto aqui </a:t>
            </a:r>
          </a:p>
        </p:txBody>
      </p:sp>
      <p:sp>
        <p:nvSpPr>
          <p:cNvPr id="29" name="CaixaDeTexto 28">
            <a:extLst>
              <a:ext uri="{FF2B5EF4-FFF2-40B4-BE49-F238E27FC236}">
                <a16:creationId xmlns:a16="http://schemas.microsoft.com/office/drawing/2014/main" id="{FBCF1DCA-358D-06F7-6592-3D52655643A6}"/>
              </a:ext>
            </a:extLst>
          </p:cNvPr>
          <p:cNvSpPr txBox="1"/>
          <p:nvPr/>
        </p:nvSpPr>
        <p:spPr>
          <a:xfrm>
            <a:off x="3814320" y="1972359"/>
            <a:ext cx="1570157" cy="2152512"/>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b="1" dirty="0">
                <a:solidFill>
                  <a:schemeClr val="accent2"/>
                </a:solidFill>
              </a:rPr>
              <a:t>Nome do item</a:t>
            </a:r>
          </a:p>
          <a:p>
            <a:pPr>
              <a:lnSpc>
                <a:spcPct val="150000"/>
              </a:lnSpc>
            </a:pPr>
            <a:r>
              <a:rPr lang="pt-BR" sz="900" dirty="0"/>
              <a:t>Escreva seu texto aqui escreva seu texto aqui escreva seu texto aqui escreva seu texto aqui escreva seu texto aqui escreva seu texto aqui escreva seu texto aqui escreva seu texto aqui escreva seu texto aqui </a:t>
            </a:r>
          </a:p>
        </p:txBody>
      </p:sp>
      <p:sp>
        <p:nvSpPr>
          <p:cNvPr id="30" name="CaixaDeTexto 29">
            <a:extLst>
              <a:ext uri="{FF2B5EF4-FFF2-40B4-BE49-F238E27FC236}">
                <a16:creationId xmlns:a16="http://schemas.microsoft.com/office/drawing/2014/main" id="{7A7BDF93-5639-E44A-F9CC-3348FFA08522}"/>
              </a:ext>
            </a:extLst>
          </p:cNvPr>
          <p:cNvSpPr txBox="1"/>
          <p:nvPr/>
        </p:nvSpPr>
        <p:spPr>
          <a:xfrm>
            <a:off x="5478814" y="1972359"/>
            <a:ext cx="1570157" cy="2152512"/>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b="1" dirty="0">
                <a:solidFill>
                  <a:schemeClr val="accent2"/>
                </a:solidFill>
              </a:rPr>
              <a:t>Nome do item</a:t>
            </a:r>
          </a:p>
          <a:p>
            <a:pPr>
              <a:lnSpc>
                <a:spcPct val="150000"/>
              </a:lnSpc>
            </a:pPr>
            <a:r>
              <a:rPr lang="pt-BR" sz="900" dirty="0"/>
              <a:t>Escreva seu texto aqui escreva seu texto aqui escreva seu texto aqui escreva seu texto aqui escreva seu texto aqui escreva seu texto aqui escreva seu texto aqui escreva seu texto aqui escreva seu texto aqui </a:t>
            </a:r>
          </a:p>
        </p:txBody>
      </p:sp>
      <p:sp>
        <p:nvSpPr>
          <p:cNvPr id="31" name="CaixaDeTexto 30">
            <a:extLst>
              <a:ext uri="{FF2B5EF4-FFF2-40B4-BE49-F238E27FC236}">
                <a16:creationId xmlns:a16="http://schemas.microsoft.com/office/drawing/2014/main" id="{BBA1DD2E-19D3-94D1-4E73-92FE19707AE8}"/>
              </a:ext>
            </a:extLst>
          </p:cNvPr>
          <p:cNvSpPr txBox="1"/>
          <p:nvPr/>
        </p:nvSpPr>
        <p:spPr>
          <a:xfrm>
            <a:off x="7143307" y="1972359"/>
            <a:ext cx="1570157" cy="2152512"/>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b="1" dirty="0">
                <a:solidFill>
                  <a:schemeClr val="accent2"/>
                </a:solidFill>
              </a:rPr>
              <a:t>Nome do item</a:t>
            </a:r>
          </a:p>
          <a:p>
            <a:pPr>
              <a:lnSpc>
                <a:spcPct val="150000"/>
              </a:lnSpc>
            </a:pPr>
            <a:r>
              <a:rPr lang="pt-BR" sz="900" dirty="0"/>
              <a:t>Escreva seu texto aqui escreva seu texto aqui escreva seu texto aqui escreva seu texto aqui escreva seu texto aqui escreva seu texto aqui escreva seu texto aqui escreva seu texto aqui escreva seu texto aqui </a:t>
            </a:r>
          </a:p>
        </p:txBody>
      </p:sp>
    </p:spTree>
    <p:extLst>
      <p:ext uri="{BB962C8B-B14F-4D97-AF65-F5344CB8AC3E}">
        <p14:creationId xmlns:p14="http://schemas.microsoft.com/office/powerpoint/2010/main" val="1018666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Rectangle 13">
            <a:extLst>
              <a:ext uri="{FF2B5EF4-FFF2-40B4-BE49-F238E27FC236}">
                <a16:creationId xmlns:a16="http://schemas.microsoft.com/office/drawing/2014/main" id="{E5C1A8EA-6508-45E4-9903-7DAC8E7581F1}"/>
              </a:ext>
            </a:extLst>
          </p:cNvPr>
          <p:cNvSpPr/>
          <p:nvPr/>
        </p:nvSpPr>
        <p:spPr>
          <a:xfrm>
            <a:off x="1399665" y="1077083"/>
            <a:ext cx="1935294" cy="646331"/>
          </a:xfrm>
          <a:prstGeom prst="rect">
            <a:avLst/>
          </a:prstGeom>
        </p:spPr>
        <p:txBody>
          <a:bodyPr wrap="square" anchor="ctr">
            <a:spAutoFit/>
          </a:bodyPr>
          <a:lstStyle/>
          <a:p>
            <a:pPr marL="0" marR="0" lvl="0" indent="0" algn="r" defTabSz="342900" eaLnBrk="1" fontAlgn="auto" latinLnBrk="0" hangingPunct="1">
              <a:lnSpc>
                <a:spcPct val="100000"/>
              </a:lnSpc>
              <a:spcBef>
                <a:spcPts val="0"/>
              </a:spcBef>
              <a:spcAft>
                <a:spcPts val="0"/>
              </a:spcAft>
              <a:buClrTx/>
              <a:buSzTx/>
              <a:buFontTx/>
              <a:buNone/>
              <a:tabLst/>
              <a:defRPr/>
            </a:pPr>
            <a:r>
              <a:rPr kumimoji="0" lang="pt-BR" sz="900" b="1" i="0" u="none" strike="noStrike" kern="0" cap="none" spc="0" normalizeH="0" baseline="0" noProof="0" dirty="0">
                <a:ln>
                  <a:noFill/>
                </a:ln>
                <a:solidFill>
                  <a:srgbClr val="FF0000"/>
                </a:solidFill>
                <a:effectLst/>
                <a:uLnTx/>
                <a:uFillTx/>
                <a:latin typeface="Heebo" pitchFamily="2" charset="-79"/>
                <a:ea typeface="Open Sans" panose="020B0606030504020204" pitchFamily="34" charset="0"/>
                <a:cs typeface="Heebo" pitchFamily="2" charset="-79"/>
              </a:rPr>
              <a:t>Nome do item</a:t>
            </a:r>
          </a:p>
          <a:p>
            <a:pPr marR="0" lvl="0" indent="0" algn="r" defTabSz="342900" fontAlgn="auto">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Open Sans" panose="020B0606030504020204" pitchFamily="34" charset="0"/>
                <a:cs typeface="Heebo" pitchFamily="2" charset="-79"/>
              </a:rPr>
              <a:t>Escreva seu texto aqui escreva seu texto aqui escreva seu texto aqui escreva seu texto aqui</a:t>
            </a:r>
            <a:endParaRPr kumimoji="0" lang="pt-BR" sz="900" b="1" i="0" u="none" strike="noStrike" kern="0" cap="none" spc="0" normalizeH="0" baseline="0" noProof="0" dirty="0">
              <a:ln>
                <a:noFill/>
              </a:ln>
              <a:solidFill>
                <a:srgbClr val="25408F"/>
              </a:solidFill>
              <a:effectLst/>
              <a:uLnTx/>
              <a:uFillTx/>
              <a:latin typeface="Heebo" pitchFamily="2" charset="-79"/>
              <a:ea typeface="Open Sans" panose="020B0606030504020204" pitchFamily="34" charset="0"/>
              <a:cs typeface="Heebo" pitchFamily="2" charset="-79"/>
            </a:endParaRPr>
          </a:p>
        </p:txBody>
      </p:sp>
      <p:cxnSp>
        <p:nvCxnSpPr>
          <p:cNvPr id="30" name="Straight Connector 50">
            <a:extLst>
              <a:ext uri="{FF2B5EF4-FFF2-40B4-BE49-F238E27FC236}">
                <a16:creationId xmlns:a16="http://schemas.microsoft.com/office/drawing/2014/main" id="{37D95055-2DBD-4AD1-B00F-551D6E295B0D}"/>
              </a:ext>
            </a:extLst>
          </p:cNvPr>
          <p:cNvCxnSpPr>
            <a:cxnSpLocks/>
          </p:cNvCxnSpPr>
          <p:nvPr/>
        </p:nvCxnSpPr>
        <p:spPr>
          <a:xfrm flipV="1">
            <a:off x="4672416" y="1546709"/>
            <a:ext cx="1195406" cy="953905"/>
          </a:xfrm>
          <a:prstGeom prst="line">
            <a:avLst/>
          </a:prstGeom>
          <a:ln w="25400" cap="rnd">
            <a:solidFill>
              <a:schemeClr val="accent1"/>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33" name="Straight Connector 50">
            <a:extLst>
              <a:ext uri="{FF2B5EF4-FFF2-40B4-BE49-F238E27FC236}">
                <a16:creationId xmlns:a16="http://schemas.microsoft.com/office/drawing/2014/main" id="{7565AAD1-9285-413E-B8DB-1B2CEECC5F61}"/>
              </a:ext>
            </a:extLst>
          </p:cNvPr>
          <p:cNvCxnSpPr>
            <a:cxnSpLocks/>
          </p:cNvCxnSpPr>
          <p:nvPr/>
        </p:nvCxnSpPr>
        <p:spPr>
          <a:xfrm flipV="1">
            <a:off x="4693046" y="2430334"/>
            <a:ext cx="1476238" cy="14987"/>
          </a:xfrm>
          <a:prstGeom prst="line">
            <a:avLst/>
          </a:prstGeom>
          <a:ln w="25400" cap="rnd">
            <a:solidFill>
              <a:schemeClr val="accent1"/>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43" name="Straight Connector 50">
            <a:extLst>
              <a:ext uri="{FF2B5EF4-FFF2-40B4-BE49-F238E27FC236}">
                <a16:creationId xmlns:a16="http://schemas.microsoft.com/office/drawing/2014/main" id="{D60D46A4-7344-47CD-B3FF-DA3F75CF250A}"/>
              </a:ext>
            </a:extLst>
          </p:cNvPr>
          <p:cNvCxnSpPr>
            <a:cxnSpLocks/>
          </p:cNvCxnSpPr>
          <p:nvPr/>
        </p:nvCxnSpPr>
        <p:spPr>
          <a:xfrm>
            <a:off x="4672416" y="2500614"/>
            <a:ext cx="1198159" cy="934736"/>
          </a:xfrm>
          <a:prstGeom prst="line">
            <a:avLst/>
          </a:prstGeom>
          <a:ln w="25400" cap="rnd">
            <a:solidFill>
              <a:schemeClr val="accent1"/>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44" name="Straight Connector 50">
            <a:extLst>
              <a:ext uri="{FF2B5EF4-FFF2-40B4-BE49-F238E27FC236}">
                <a16:creationId xmlns:a16="http://schemas.microsoft.com/office/drawing/2014/main" id="{9574F4F4-9870-4531-BD64-9F85A52768F9}"/>
              </a:ext>
            </a:extLst>
          </p:cNvPr>
          <p:cNvCxnSpPr>
            <a:cxnSpLocks/>
          </p:cNvCxnSpPr>
          <p:nvPr/>
        </p:nvCxnSpPr>
        <p:spPr>
          <a:xfrm flipH="1">
            <a:off x="3392831" y="2521244"/>
            <a:ext cx="1229778" cy="893795"/>
          </a:xfrm>
          <a:prstGeom prst="line">
            <a:avLst/>
          </a:prstGeom>
          <a:ln w="25400" cap="rnd">
            <a:solidFill>
              <a:schemeClr val="accent1"/>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47" name="Straight Connector 50">
            <a:extLst>
              <a:ext uri="{FF2B5EF4-FFF2-40B4-BE49-F238E27FC236}">
                <a16:creationId xmlns:a16="http://schemas.microsoft.com/office/drawing/2014/main" id="{A2D3A4E6-00CA-4EFD-BE01-C04FAF8C5A2A}"/>
              </a:ext>
            </a:extLst>
          </p:cNvPr>
          <p:cNvCxnSpPr>
            <a:cxnSpLocks/>
          </p:cNvCxnSpPr>
          <p:nvPr/>
        </p:nvCxnSpPr>
        <p:spPr>
          <a:xfrm flipH="1">
            <a:off x="2981325" y="2431472"/>
            <a:ext cx="1591477" cy="11387"/>
          </a:xfrm>
          <a:prstGeom prst="line">
            <a:avLst/>
          </a:prstGeom>
          <a:ln w="25400" cap="rnd">
            <a:solidFill>
              <a:schemeClr val="accent1"/>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75" name="Straight Connector 50">
            <a:extLst>
              <a:ext uri="{FF2B5EF4-FFF2-40B4-BE49-F238E27FC236}">
                <a16:creationId xmlns:a16="http://schemas.microsoft.com/office/drawing/2014/main" id="{0DB012C9-9484-4485-8A1C-CE282E49A2EC}"/>
              </a:ext>
            </a:extLst>
          </p:cNvPr>
          <p:cNvCxnSpPr>
            <a:cxnSpLocks/>
          </p:cNvCxnSpPr>
          <p:nvPr/>
        </p:nvCxnSpPr>
        <p:spPr>
          <a:xfrm flipH="1" flipV="1">
            <a:off x="3392831" y="1546709"/>
            <a:ext cx="1179970" cy="854291"/>
          </a:xfrm>
          <a:prstGeom prst="line">
            <a:avLst/>
          </a:prstGeom>
          <a:ln w="25400" cap="rnd">
            <a:solidFill>
              <a:schemeClr val="accent1"/>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58" name="Oval 29">
            <a:extLst>
              <a:ext uri="{FF2B5EF4-FFF2-40B4-BE49-F238E27FC236}">
                <a16:creationId xmlns:a16="http://schemas.microsoft.com/office/drawing/2014/main" id="{72D937AE-BDF3-4381-B4B1-AAE7AF991EE3}"/>
              </a:ext>
            </a:extLst>
          </p:cNvPr>
          <p:cNvSpPr/>
          <p:nvPr/>
        </p:nvSpPr>
        <p:spPr>
          <a:xfrm>
            <a:off x="3902937" y="1723417"/>
            <a:ext cx="1454779" cy="1454780"/>
          </a:xfrm>
          <a:prstGeom prst="ellipse">
            <a:avLst/>
          </a:prstGeom>
          <a:solidFill>
            <a:schemeClr val="accent1"/>
          </a:solidFill>
          <a:ln w="12700" cap="flat" cmpd="sng" algn="ctr">
            <a:noFill/>
            <a:prstDash val="solid"/>
            <a:miter lim="800000"/>
          </a:ln>
          <a:effectLst/>
        </p:spPr>
        <p:txBody>
          <a:bodyPr lIns="54000" tIns="27000" rIns="54000" bIns="27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pt-BR" sz="1050" b="1" kern="0" dirty="0">
                <a:solidFill>
                  <a:srgbClr val="FFFFFF"/>
                </a:solidFill>
                <a:latin typeface="Heebo" pitchFamily="2" charset="-79"/>
                <a:cs typeface="Heebo" pitchFamily="2" charset="-79"/>
              </a:rPr>
              <a:t>NOME </a:t>
            </a:r>
            <a:r>
              <a:rPr kumimoji="0" lang="pt-BR" sz="1050" b="1" i="0" u="none" strike="noStrike" kern="0" cap="none" spc="0" normalizeH="0" baseline="0" noProof="0" dirty="0">
                <a:ln>
                  <a:noFill/>
                </a:ln>
                <a:solidFill>
                  <a:srgbClr val="FFFFFF"/>
                </a:solidFill>
                <a:effectLst/>
                <a:uLnTx/>
                <a:uFillTx/>
                <a:latin typeface="Heebo" pitchFamily="2" charset="-79"/>
                <a:cs typeface="Heebo" pitchFamily="2" charset="-79"/>
              </a:rPr>
              <a:t>CLIENTE</a:t>
            </a:r>
          </a:p>
        </p:txBody>
      </p:sp>
      <p:sp>
        <p:nvSpPr>
          <p:cNvPr id="4" name="Título 3">
            <a:extLst>
              <a:ext uri="{FF2B5EF4-FFF2-40B4-BE49-F238E27FC236}">
                <a16:creationId xmlns:a16="http://schemas.microsoft.com/office/drawing/2014/main" id="{A7A2F4A5-B616-942B-9DDD-10B1817000CF}"/>
              </a:ext>
            </a:extLst>
          </p:cNvPr>
          <p:cNvSpPr>
            <a:spLocks noGrp="1"/>
          </p:cNvSpPr>
          <p:nvPr>
            <p:ph type="title"/>
          </p:nvPr>
        </p:nvSpPr>
        <p:spPr/>
        <p:txBody>
          <a:bodyPr/>
          <a:lstStyle/>
          <a:p>
            <a:r>
              <a:rPr lang="pt-BR" dirty="0"/>
              <a:t>Metodologia</a:t>
            </a:r>
          </a:p>
        </p:txBody>
      </p:sp>
      <p:sp>
        <p:nvSpPr>
          <p:cNvPr id="6" name="Rectangle 13">
            <a:extLst>
              <a:ext uri="{FF2B5EF4-FFF2-40B4-BE49-F238E27FC236}">
                <a16:creationId xmlns:a16="http://schemas.microsoft.com/office/drawing/2014/main" id="{182279A7-236D-2EBF-98E4-E5F056B61600}"/>
              </a:ext>
            </a:extLst>
          </p:cNvPr>
          <p:cNvSpPr/>
          <p:nvPr/>
        </p:nvSpPr>
        <p:spPr>
          <a:xfrm>
            <a:off x="1399665" y="3153533"/>
            <a:ext cx="1935294" cy="646331"/>
          </a:xfrm>
          <a:prstGeom prst="rect">
            <a:avLst/>
          </a:prstGeom>
        </p:spPr>
        <p:txBody>
          <a:bodyPr wrap="square" anchor="ctr">
            <a:spAutoFit/>
          </a:bodyPr>
          <a:lstStyle/>
          <a:p>
            <a:pPr marL="0" marR="0" lvl="0" indent="0" algn="r" defTabSz="342900" eaLnBrk="1" fontAlgn="auto" latinLnBrk="0" hangingPunct="1">
              <a:lnSpc>
                <a:spcPct val="100000"/>
              </a:lnSpc>
              <a:spcBef>
                <a:spcPts val="0"/>
              </a:spcBef>
              <a:spcAft>
                <a:spcPts val="0"/>
              </a:spcAft>
              <a:buClrTx/>
              <a:buSzTx/>
              <a:buFontTx/>
              <a:buNone/>
              <a:tabLst/>
              <a:defRPr/>
            </a:pPr>
            <a:r>
              <a:rPr kumimoji="0" lang="pt-BR" sz="900" b="1" i="0" u="none" strike="noStrike" kern="0" cap="none" spc="0" normalizeH="0" baseline="0" noProof="0" dirty="0">
                <a:ln>
                  <a:noFill/>
                </a:ln>
                <a:solidFill>
                  <a:srgbClr val="FF0000"/>
                </a:solidFill>
                <a:effectLst/>
                <a:uLnTx/>
                <a:uFillTx/>
                <a:latin typeface="Heebo" pitchFamily="2" charset="-79"/>
                <a:ea typeface="Open Sans" panose="020B0606030504020204" pitchFamily="34" charset="0"/>
                <a:cs typeface="Heebo" pitchFamily="2" charset="-79"/>
              </a:rPr>
              <a:t>Nome do item</a:t>
            </a:r>
          </a:p>
          <a:p>
            <a:pPr marR="0" lvl="0" indent="0" algn="r" defTabSz="342900" fontAlgn="auto">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Open Sans" panose="020B0606030504020204" pitchFamily="34" charset="0"/>
                <a:cs typeface="Heebo" pitchFamily="2" charset="-79"/>
              </a:rPr>
              <a:t>Escreva seu texto aqui escreva seu texto aqui escreva seu texto aqui escreva seu texto aqui</a:t>
            </a:r>
            <a:endParaRPr kumimoji="0" lang="pt-BR" sz="900" b="1" i="0" u="none" strike="noStrike" kern="0" cap="none" spc="0" normalizeH="0" baseline="0" noProof="0" dirty="0">
              <a:ln>
                <a:noFill/>
              </a:ln>
              <a:solidFill>
                <a:srgbClr val="25408F"/>
              </a:solidFill>
              <a:effectLst/>
              <a:uLnTx/>
              <a:uFillTx/>
              <a:latin typeface="Heebo" pitchFamily="2" charset="-79"/>
              <a:ea typeface="Open Sans" panose="020B0606030504020204" pitchFamily="34" charset="0"/>
              <a:cs typeface="Heebo" pitchFamily="2" charset="-79"/>
            </a:endParaRPr>
          </a:p>
        </p:txBody>
      </p:sp>
      <p:sp>
        <p:nvSpPr>
          <p:cNvPr id="7" name="Rectangle 13">
            <a:extLst>
              <a:ext uri="{FF2B5EF4-FFF2-40B4-BE49-F238E27FC236}">
                <a16:creationId xmlns:a16="http://schemas.microsoft.com/office/drawing/2014/main" id="{E7FD13AE-8E18-17AF-03A7-BC5776757571}"/>
              </a:ext>
            </a:extLst>
          </p:cNvPr>
          <p:cNvSpPr/>
          <p:nvPr/>
        </p:nvSpPr>
        <p:spPr>
          <a:xfrm>
            <a:off x="971964" y="2115308"/>
            <a:ext cx="1935294" cy="646331"/>
          </a:xfrm>
          <a:prstGeom prst="rect">
            <a:avLst/>
          </a:prstGeom>
        </p:spPr>
        <p:txBody>
          <a:bodyPr wrap="square" anchor="ctr">
            <a:spAutoFit/>
          </a:bodyPr>
          <a:lstStyle/>
          <a:p>
            <a:pPr marL="0" marR="0" lvl="0" indent="0" algn="r" defTabSz="342900" eaLnBrk="1" fontAlgn="auto" latinLnBrk="0" hangingPunct="1">
              <a:lnSpc>
                <a:spcPct val="100000"/>
              </a:lnSpc>
              <a:spcBef>
                <a:spcPts val="0"/>
              </a:spcBef>
              <a:spcAft>
                <a:spcPts val="0"/>
              </a:spcAft>
              <a:buClrTx/>
              <a:buSzTx/>
              <a:buFontTx/>
              <a:buNone/>
              <a:tabLst/>
              <a:defRPr/>
            </a:pPr>
            <a:r>
              <a:rPr kumimoji="0" lang="pt-BR" sz="900" b="1" i="0" u="none" strike="noStrike" kern="0" cap="none" spc="0" normalizeH="0" baseline="0" noProof="0" dirty="0">
                <a:ln>
                  <a:noFill/>
                </a:ln>
                <a:solidFill>
                  <a:srgbClr val="FF0000"/>
                </a:solidFill>
                <a:effectLst/>
                <a:uLnTx/>
                <a:uFillTx/>
                <a:latin typeface="Heebo" pitchFamily="2" charset="-79"/>
                <a:ea typeface="Open Sans" panose="020B0606030504020204" pitchFamily="34" charset="0"/>
                <a:cs typeface="Heebo" pitchFamily="2" charset="-79"/>
              </a:rPr>
              <a:t>Nome do item</a:t>
            </a:r>
          </a:p>
          <a:p>
            <a:pPr marR="0" lvl="0" indent="0" algn="r" defTabSz="342900" fontAlgn="auto">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Open Sans" panose="020B0606030504020204" pitchFamily="34" charset="0"/>
                <a:cs typeface="Heebo" pitchFamily="2" charset="-79"/>
              </a:rPr>
              <a:t>Escreva seu texto aqui escreva seu texto aqui escreva seu texto aqui escreva seu texto aqui</a:t>
            </a:r>
            <a:endParaRPr kumimoji="0" lang="pt-BR" sz="900" b="1" i="0" u="none" strike="noStrike" kern="0" cap="none" spc="0" normalizeH="0" baseline="0" noProof="0" dirty="0">
              <a:ln>
                <a:noFill/>
              </a:ln>
              <a:solidFill>
                <a:srgbClr val="25408F"/>
              </a:solidFill>
              <a:effectLst/>
              <a:uLnTx/>
              <a:uFillTx/>
              <a:latin typeface="Heebo" pitchFamily="2" charset="-79"/>
              <a:ea typeface="Open Sans" panose="020B0606030504020204" pitchFamily="34" charset="0"/>
              <a:cs typeface="Heebo" pitchFamily="2" charset="-79"/>
            </a:endParaRPr>
          </a:p>
        </p:txBody>
      </p:sp>
      <p:sp>
        <p:nvSpPr>
          <p:cNvPr id="8" name="Rectangle 13">
            <a:extLst>
              <a:ext uri="{FF2B5EF4-FFF2-40B4-BE49-F238E27FC236}">
                <a16:creationId xmlns:a16="http://schemas.microsoft.com/office/drawing/2014/main" id="{5D54ACD6-D58B-B064-62E8-95A2416F2620}"/>
              </a:ext>
            </a:extLst>
          </p:cNvPr>
          <p:cNvSpPr/>
          <p:nvPr/>
        </p:nvSpPr>
        <p:spPr>
          <a:xfrm>
            <a:off x="6108079" y="1077083"/>
            <a:ext cx="1935294" cy="646331"/>
          </a:xfrm>
          <a:prstGeom prst="rect">
            <a:avLst/>
          </a:prstGeom>
        </p:spPr>
        <p:txBody>
          <a:bodyPr wrap="square" anchor="ctr">
            <a:spAutoFit/>
          </a:bodyPr>
          <a:lstStyle/>
          <a:p>
            <a:pPr marL="0" marR="0" lvl="0" indent="0" defTabSz="342900" eaLnBrk="1" fontAlgn="auto" latinLnBrk="0" hangingPunct="1">
              <a:lnSpc>
                <a:spcPct val="100000"/>
              </a:lnSpc>
              <a:spcBef>
                <a:spcPts val="0"/>
              </a:spcBef>
              <a:spcAft>
                <a:spcPts val="0"/>
              </a:spcAft>
              <a:buClrTx/>
              <a:buSzTx/>
              <a:buFontTx/>
              <a:buNone/>
              <a:tabLst/>
              <a:defRPr/>
            </a:pPr>
            <a:r>
              <a:rPr kumimoji="0" lang="pt-BR" sz="900" b="1" i="0" u="none" strike="noStrike" kern="0" cap="none" spc="0" normalizeH="0" baseline="0" noProof="0" dirty="0">
                <a:ln>
                  <a:noFill/>
                </a:ln>
                <a:solidFill>
                  <a:srgbClr val="FF0000"/>
                </a:solidFill>
                <a:effectLst/>
                <a:uLnTx/>
                <a:uFillTx/>
                <a:latin typeface="Heebo" pitchFamily="2" charset="-79"/>
                <a:ea typeface="Open Sans" panose="020B0606030504020204" pitchFamily="34" charset="0"/>
                <a:cs typeface="Heebo" pitchFamily="2" charset="-79"/>
              </a:rPr>
              <a:t>Nome do item</a:t>
            </a:r>
          </a:p>
          <a:p>
            <a:pPr marR="0" lvl="0" indent="0" defTabSz="342900" fontAlgn="auto">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Open Sans" panose="020B0606030504020204" pitchFamily="34" charset="0"/>
                <a:cs typeface="Heebo" pitchFamily="2" charset="-79"/>
              </a:rPr>
              <a:t>Escreva seu texto aqui escreva seu texto aqui escreva seu texto aqui escreva seu texto aqui</a:t>
            </a:r>
            <a:endParaRPr kumimoji="0" lang="pt-BR" sz="900" b="1" i="0" u="none" strike="noStrike" kern="0" cap="none" spc="0" normalizeH="0" baseline="0" noProof="0" dirty="0">
              <a:ln>
                <a:noFill/>
              </a:ln>
              <a:solidFill>
                <a:srgbClr val="25408F"/>
              </a:solidFill>
              <a:effectLst/>
              <a:uLnTx/>
              <a:uFillTx/>
              <a:latin typeface="Heebo" pitchFamily="2" charset="-79"/>
              <a:ea typeface="Open Sans" panose="020B0606030504020204" pitchFamily="34" charset="0"/>
              <a:cs typeface="Heebo" pitchFamily="2" charset="-79"/>
            </a:endParaRPr>
          </a:p>
        </p:txBody>
      </p:sp>
      <p:sp>
        <p:nvSpPr>
          <p:cNvPr id="9" name="Rectangle 13">
            <a:extLst>
              <a:ext uri="{FF2B5EF4-FFF2-40B4-BE49-F238E27FC236}">
                <a16:creationId xmlns:a16="http://schemas.microsoft.com/office/drawing/2014/main" id="{72F311C3-590A-0970-674D-C8D007E25EE3}"/>
              </a:ext>
            </a:extLst>
          </p:cNvPr>
          <p:cNvSpPr/>
          <p:nvPr/>
        </p:nvSpPr>
        <p:spPr>
          <a:xfrm>
            <a:off x="6108079" y="3153533"/>
            <a:ext cx="1935294" cy="646331"/>
          </a:xfrm>
          <a:prstGeom prst="rect">
            <a:avLst/>
          </a:prstGeom>
        </p:spPr>
        <p:txBody>
          <a:bodyPr wrap="square" anchor="ctr">
            <a:spAutoFit/>
          </a:bodyPr>
          <a:lstStyle/>
          <a:p>
            <a:pPr marL="0" marR="0" lvl="0" indent="0" defTabSz="342900" eaLnBrk="1" fontAlgn="auto" latinLnBrk="0" hangingPunct="1">
              <a:lnSpc>
                <a:spcPct val="100000"/>
              </a:lnSpc>
              <a:spcBef>
                <a:spcPts val="0"/>
              </a:spcBef>
              <a:spcAft>
                <a:spcPts val="0"/>
              </a:spcAft>
              <a:buClrTx/>
              <a:buSzTx/>
              <a:buFontTx/>
              <a:buNone/>
              <a:tabLst/>
              <a:defRPr/>
            </a:pPr>
            <a:r>
              <a:rPr kumimoji="0" lang="pt-BR" sz="900" b="1" i="0" u="none" strike="noStrike" kern="0" cap="none" spc="0" normalizeH="0" baseline="0" noProof="0" dirty="0">
                <a:ln>
                  <a:noFill/>
                </a:ln>
                <a:solidFill>
                  <a:srgbClr val="FF0000"/>
                </a:solidFill>
                <a:effectLst/>
                <a:uLnTx/>
                <a:uFillTx/>
                <a:latin typeface="Heebo" pitchFamily="2" charset="-79"/>
                <a:ea typeface="Open Sans" panose="020B0606030504020204" pitchFamily="34" charset="0"/>
                <a:cs typeface="Heebo" pitchFamily="2" charset="-79"/>
              </a:rPr>
              <a:t>Nome do item</a:t>
            </a:r>
          </a:p>
          <a:p>
            <a:pPr marR="0" lvl="0" indent="0" defTabSz="342900" fontAlgn="auto">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Open Sans" panose="020B0606030504020204" pitchFamily="34" charset="0"/>
                <a:cs typeface="Heebo" pitchFamily="2" charset="-79"/>
              </a:rPr>
              <a:t>Escreva seu texto aqui escreva seu texto aqui escreva seu texto aqui escreva seu texto aqui</a:t>
            </a:r>
            <a:endParaRPr kumimoji="0" lang="pt-BR" sz="900" b="1" i="0" u="none" strike="noStrike" kern="0" cap="none" spc="0" normalizeH="0" baseline="0" noProof="0" dirty="0">
              <a:ln>
                <a:noFill/>
              </a:ln>
              <a:solidFill>
                <a:srgbClr val="25408F"/>
              </a:solidFill>
              <a:effectLst/>
              <a:uLnTx/>
              <a:uFillTx/>
              <a:latin typeface="Heebo" pitchFamily="2" charset="-79"/>
              <a:ea typeface="Open Sans" panose="020B0606030504020204" pitchFamily="34" charset="0"/>
              <a:cs typeface="Heebo" pitchFamily="2" charset="-79"/>
            </a:endParaRPr>
          </a:p>
        </p:txBody>
      </p:sp>
      <p:sp>
        <p:nvSpPr>
          <p:cNvPr id="10" name="Rectangle 13">
            <a:extLst>
              <a:ext uri="{FF2B5EF4-FFF2-40B4-BE49-F238E27FC236}">
                <a16:creationId xmlns:a16="http://schemas.microsoft.com/office/drawing/2014/main" id="{125E2839-E2C3-11CF-5DE6-C210BE121865}"/>
              </a:ext>
            </a:extLst>
          </p:cNvPr>
          <p:cNvSpPr/>
          <p:nvPr/>
        </p:nvSpPr>
        <p:spPr>
          <a:xfrm>
            <a:off x="6298321" y="2115308"/>
            <a:ext cx="1935294" cy="646331"/>
          </a:xfrm>
          <a:prstGeom prst="rect">
            <a:avLst/>
          </a:prstGeom>
        </p:spPr>
        <p:txBody>
          <a:bodyPr wrap="square" anchor="ctr">
            <a:spAutoFit/>
          </a:bodyPr>
          <a:lstStyle/>
          <a:p>
            <a:pPr marL="0" marR="0" lvl="0" indent="0" defTabSz="342900" eaLnBrk="1" fontAlgn="auto" latinLnBrk="0" hangingPunct="1">
              <a:lnSpc>
                <a:spcPct val="100000"/>
              </a:lnSpc>
              <a:spcBef>
                <a:spcPts val="0"/>
              </a:spcBef>
              <a:spcAft>
                <a:spcPts val="0"/>
              </a:spcAft>
              <a:buClrTx/>
              <a:buSzTx/>
              <a:buFontTx/>
              <a:buNone/>
              <a:tabLst/>
              <a:defRPr/>
            </a:pPr>
            <a:r>
              <a:rPr kumimoji="0" lang="pt-BR" sz="900" b="1" i="0" u="none" strike="noStrike" kern="0" cap="none" spc="0" normalizeH="0" baseline="0" noProof="0" dirty="0">
                <a:ln>
                  <a:noFill/>
                </a:ln>
                <a:solidFill>
                  <a:srgbClr val="FF0000"/>
                </a:solidFill>
                <a:effectLst/>
                <a:uLnTx/>
                <a:uFillTx/>
                <a:latin typeface="Heebo" pitchFamily="2" charset="-79"/>
                <a:ea typeface="Open Sans" panose="020B0606030504020204" pitchFamily="34" charset="0"/>
                <a:cs typeface="Heebo" pitchFamily="2" charset="-79"/>
              </a:rPr>
              <a:t>Nome do item</a:t>
            </a:r>
          </a:p>
          <a:p>
            <a:pPr marR="0" lvl="0" indent="0" defTabSz="342900" fontAlgn="auto">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Open Sans" panose="020B0606030504020204" pitchFamily="34" charset="0"/>
                <a:cs typeface="Heebo" pitchFamily="2" charset="-79"/>
              </a:rPr>
              <a:t>Escreva seu texto aqui escreva seu texto aqui escreva seu texto aqui escreva seu texto aqui</a:t>
            </a:r>
            <a:endParaRPr kumimoji="0" lang="pt-BR" sz="900" b="1" i="0" u="none" strike="noStrike" kern="0" cap="none" spc="0" normalizeH="0" baseline="0" noProof="0" dirty="0">
              <a:ln>
                <a:noFill/>
              </a:ln>
              <a:solidFill>
                <a:srgbClr val="25408F"/>
              </a:solidFill>
              <a:effectLst/>
              <a:uLnTx/>
              <a:uFillTx/>
              <a:latin typeface="Heebo" pitchFamily="2" charset="-79"/>
              <a:ea typeface="Open Sans" panose="020B0606030504020204" pitchFamily="34" charset="0"/>
              <a:cs typeface="Heebo" pitchFamily="2" charset="-79"/>
            </a:endParaRPr>
          </a:p>
        </p:txBody>
      </p:sp>
      <p:sp>
        <p:nvSpPr>
          <p:cNvPr id="16" name="Espaço Reservado para Número de Slide 15">
            <a:extLst>
              <a:ext uri="{FF2B5EF4-FFF2-40B4-BE49-F238E27FC236}">
                <a16:creationId xmlns:a16="http://schemas.microsoft.com/office/drawing/2014/main" id="{1BADDE33-E56D-B828-005D-C5478CBFF8E2}"/>
              </a:ext>
            </a:extLst>
          </p:cNvPr>
          <p:cNvSpPr>
            <a:spLocks noGrp="1"/>
          </p:cNvSpPr>
          <p:nvPr>
            <p:ph type="sldNum" sz="quarter" idx="4"/>
          </p:nvPr>
        </p:nvSpPr>
        <p:spPr/>
        <p:txBody>
          <a:bodyPr/>
          <a:lstStyle/>
          <a:p>
            <a:fld id="{A2296F97-E6F8-47A3-BF5C-E1C766B74461}" type="slidenum">
              <a:rPr lang="pt-BR" smtClean="0"/>
              <a:pPr/>
              <a:t>17</a:t>
            </a:fld>
            <a:endParaRPr lang="pt-BR" dirty="0"/>
          </a:p>
        </p:txBody>
      </p:sp>
      <p:cxnSp>
        <p:nvCxnSpPr>
          <p:cNvPr id="23" name="Conector reto 22">
            <a:extLst>
              <a:ext uri="{FF2B5EF4-FFF2-40B4-BE49-F238E27FC236}">
                <a16:creationId xmlns:a16="http://schemas.microsoft.com/office/drawing/2014/main" id="{AF826419-9492-7C94-3FDA-603376105814}"/>
              </a:ext>
            </a:extLst>
          </p:cNvPr>
          <p:cNvCxnSpPr>
            <a:cxnSpLocks/>
          </p:cNvCxnSpPr>
          <p:nvPr/>
        </p:nvCxnSpPr>
        <p:spPr>
          <a:xfrm>
            <a:off x="4630326" y="3043700"/>
            <a:ext cx="0" cy="671052"/>
          </a:xfrm>
          <a:prstGeom prst="line">
            <a:avLst/>
          </a:prstGeom>
          <a:ln w="25400" cap="rnd">
            <a:solidFill>
              <a:schemeClr val="accent1"/>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cxnSp>
        <p:nvCxnSpPr>
          <p:cNvPr id="24" name="Conector reto 23">
            <a:extLst>
              <a:ext uri="{FF2B5EF4-FFF2-40B4-BE49-F238E27FC236}">
                <a16:creationId xmlns:a16="http://schemas.microsoft.com/office/drawing/2014/main" id="{B1581433-E239-CF91-5F51-BE2C10091A16}"/>
              </a:ext>
            </a:extLst>
          </p:cNvPr>
          <p:cNvCxnSpPr>
            <a:cxnSpLocks/>
          </p:cNvCxnSpPr>
          <p:nvPr/>
        </p:nvCxnSpPr>
        <p:spPr>
          <a:xfrm flipV="1">
            <a:off x="4630326" y="1185404"/>
            <a:ext cx="0" cy="671052"/>
          </a:xfrm>
          <a:prstGeom prst="line">
            <a:avLst/>
          </a:prstGeom>
          <a:ln w="25400" cap="rnd">
            <a:solidFill>
              <a:schemeClr val="accent1"/>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20" name="Rectangle 13">
            <a:extLst>
              <a:ext uri="{FF2B5EF4-FFF2-40B4-BE49-F238E27FC236}">
                <a16:creationId xmlns:a16="http://schemas.microsoft.com/office/drawing/2014/main" id="{BB5E9039-C4D8-A70F-604A-43EE846DF888}"/>
              </a:ext>
            </a:extLst>
          </p:cNvPr>
          <p:cNvSpPr/>
          <p:nvPr/>
        </p:nvSpPr>
        <p:spPr>
          <a:xfrm>
            <a:off x="3662679" y="457957"/>
            <a:ext cx="1935294" cy="646331"/>
          </a:xfrm>
          <a:prstGeom prst="rect">
            <a:avLst/>
          </a:prstGeom>
        </p:spPr>
        <p:txBody>
          <a:bodyPr wrap="square" anchor="ctr">
            <a:spAutoFit/>
          </a:bodyP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pt-BR" sz="900" b="1" i="0" u="none" strike="noStrike" kern="0" cap="none" spc="0" normalizeH="0" baseline="0" noProof="0" dirty="0">
                <a:ln>
                  <a:noFill/>
                </a:ln>
                <a:solidFill>
                  <a:srgbClr val="FF0000"/>
                </a:solidFill>
                <a:effectLst/>
                <a:uLnTx/>
                <a:uFillTx/>
                <a:latin typeface="Heebo" pitchFamily="2" charset="-79"/>
                <a:ea typeface="Open Sans" panose="020B0606030504020204" pitchFamily="34" charset="0"/>
                <a:cs typeface="Heebo" pitchFamily="2" charset="-79"/>
              </a:rPr>
              <a:t>Nome do item</a:t>
            </a:r>
          </a:p>
          <a:p>
            <a:pPr marR="0" lvl="0" indent="0" algn="ctr" defTabSz="342900" fontAlgn="auto">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Open Sans" panose="020B0606030504020204" pitchFamily="34" charset="0"/>
                <a:cs typeface="Heebo" pitchFamily="2" charset="-79"/>
              </a:rPr>
              <a:t>Escreva seu texto aqui escreva seu texto aqui escreva seu texto aqui escreva seu texto aqui</a:t>
            </a:r>
            <a:endParaRPr kumimoji="0" lang="pt-BR" sz="900" b="1" i="0" u="none" strike="noStrike" kern="0" cap="none" spc="0" normalizeH="0" baseline="0" noProof="0" dirty="0">
              <a:ln>
                <a:noFill/>
              </a:ln>
              <a:solidFill>
                <a:srgbClr val="25408F"/>
              </a:solidFill>
              <a:effectLst/>
              <a:uLnTx/>
              <a:uFillTx/>
              <a:latin typeface="Heebo" pitchFamily="2" charset="-79"/>
              <a:ea typeface="Open Sans" panose="020B0606030504020204" pitchFamily="34" charset="0"/>
              <a:cs typeface="Heebo" pitchFamily="2" charset="-79"/>
            </a:endParaRPr>
          </a:p>
        </p:txBody>
      </p:sp>
      <p:sp>
        <p:nvSpPr>
          <p:cNvPr id="25" name="Rectangle 13">
            <a:extLst>
              <a:ext uri="{FF2B5EF4-FFF2-40B4-BE49-F238E27FC236}">
                <a16:creationId xmlns:a16="http://schemas.microsoft.com/office/drawing/2014/main" id="{6081D700-DD54-D398-AB0B-2EFF108ED335}"/>
              </a:ext>
            </a:extLst>
          </p:cNvPr>
          <p:cNvSpPr/>
          <p:nvPr/>
        </p:nvSpPr>
        <p:spPr>
          <a:xfrm>
            <a:off x="3662679" y="3797326"/>
            <a:ext cx="1935294" cy="646331"/>
          </a:xfrm>
          <a:prstGeom prst="rect">
            <a:avLst/>
          </a:prstGeom>
        </p:spPr>
        <p:txBody>
          <a:bodyPr wrap="square" anchor="ctr">
            <a:spAutoFit/>
          </a:bodyPr>
          <a:lstStyle/>
          <a:p>
            <a:pPr marL="0" marR="0" lvl="0" indent="0" algn="ctr" defTabSz="342900" eaLnBrk="1" fontAlgn="auto" latinLnBrk="0" hangingPunct="1">
              <a:lnSpc>
                <a:spcPct val="100000"/>
              </a:lnSpc>
              <a:spcBef>
                <a:spcPts val="0"/>
              </a:spcBef>
              <a:spcAft>
                <a:spcPts val="0"/>
              </a:spcAft>
              <a:buClrTx/>
              <a:buSzTx/>
              <a:buFontTx/>
              <a:buNone/>
              <a:tabLst/>
              <a:defRPr/>
            </a:pPr>
            <a:r>
              <a:rPr kumimoji="0" lang="pt-BR" sz="900" b="1" i="0" u="none" strike="noStrike" kern="0" cap="none" spc="0" normalizeH="0" baseline="0" noProof="0" dirty="0">
                <a:ln>
                  <a:noFill/>
                </a:ln>
                <a:solidFill>
                  <a:srgbClr val="FF0000"/>
                </a:solidFill>
                <a:effectLst/>
                <a:uLnTx/>
                <a:uFillTx/>
                <a:latin typeface="Heebo" pitchFamily="2" charset="-79"/>
                <a:ea typeface="Open Sans" panose="020B0606030504020204" pitchFamily="34" charset="0"/>
                <a:cs typeface="Heebo" pitchFamily="2" charset="-79"/>
              </a:rPr>
              <a:t>Nome do item</a:t>
            </a:r>
          </a:p>
          <a:p>
            <a:pPr marR="0" lvl="0" indent="0" algn="ctr" defTabSz="342900" fontAlgn="auto">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Open Sans" panose="020B0606030504020204" pitchFamily="34" charset="0"/>
                <a:cs typeface="Heebo" pitchFamily="2" charset="-79"/>
              </a:rPr>
              <a:t>Escreva seu texto aqui escreva seu texto aqui escreva seu texto aqui escreva seu texto aqui</a:t>
            </a:r>
            <a:endParaRPr kumimoji="0" lang="pt-BR" sz="900" b="1" i="0" u="none" strike="noStrike" kern="0" cap="none" spc="0" normalizeH="0" baseline="0" noProof="0" dirty="0">
              <a:ln>
                <a:noFill/>
              </a:ln>
              <a:solidFill>
                <a:srgbClr val="25408F"/>
              </a:solidFill>
              <a:effectLst/>
              <a:uLnTx/>
              <a:uFillTx/>
              <a:latin typeface="Heebo" pitchFamily="2" charset="-79"/>
              <a:ea typeface="Open Sans" panose="020B0606030504020204" pitchFamily="34" charset="0"/>
              <a:cs typeface="Heebo" pitchFamily="2" charset="-79"/>
            </a:endParaRPr>
          </a:p>
        </p:txBody>
      </p:sp>
    </p:spTree>
    <p:extLst>
      <p:ext uri="{BB962C8B-B14F-4D97-AF65-F5344CB8AC3E}">
        <p14:creationId xmlns:p14="http://schemas.microsoft.com/office/powerpoint/2010/main" val="338696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9">
            <a:extLst>
              <a:ext uri="{FF2B5EF4-FFF2-40B4-BE49-F238E27FC236}">
                <a16:creationId xmlns:a16="http://schemas.microsoft.com/office/drawing/2014/main" id="{01318F33-A4FC-BB71-1767-41000D56979C}"/>
              </a:ext>
            </a:extLst>
          </p:cNvPr>
          <p:cNvSpPr/>
          <p:nvPr/>
        </p:nvSpPr>
        <p:spPr>
          <a:xfrm flipH="1">
            <a:off x="-1" y="1515414"/>
            <a:ext cx="1827911" cy="3234180"/>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013">
              <a:solidFill>
                <a:schemeClr val="tx1">
                  <a:lumMod val="75000"/>
                  <a:lumOff val="25000"/>
                </a:schemeClr>
              </a:solidFill>
              <a:latin typeface="Heebo" pitchFamily="2" charset="-79"/>
              <a:cs typeface="Heebo" pitchFamily="2" charset="-79"/>
            </a:endParaRPr>
          </a:p>
        </p:txBody>
      </p:sp>
      <p:sp>
        <p:nvSpPr>
          <p:cNvPr id="3" name="Rectangle: Rounded Corners 19">
            <a:extLst>
              <a:ext uri="{FF2B5EF4-FFF2-40B4-BE49-F238E27FC236}">
                <a16:creationId xmlns:a16="http://schemas.microsoft.com/office/drawing/2014/main" id="{DD11D952-149E-9511-DEBC-5DC6AFE0BB31}"/>
              </a:ext>
            </a:extLst>
          </p:cNvPr>
          <p:cNvSpPr/>
          <p:nvPr/>
        </p:nvSpPr>
        <p:spPr>
          <a:xfrm flipH="1">
            <a:off x="1829019" y="1515414"/>
            <a:ext cx="1827911" cy="3234180"/>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013">
              <a:solidFill>
                <a:schemeClr val="tx1">
                  <a:lumMod val="75000"/>
                  <a:lumOff val="25000"/>
                </a:schemeClr>
              </a:solidFill>
              <a:latin typeface="Heebo" pitchFamily="2" charset="-79"/>
              <a:cs typeface="Heebo" pitchFamily="2" charset="-79"/>
            </a:endParaRPr>
          </a:p>
        </p:txBody>
      </p:sp>
      <p:sp>
        <p:nvSpPr>
          <p:cNvPr id="4" name="Rectangle: Rounded Corners 19">
            <a:extLst>
              <a:ext uri="{FF2B5EF4-FFF2-40B4-BE49-F238E27FC236}">
                <a16:creationId xmlns:a16="http://schemas.microsoft.com/office/drawing/2014/main" id="{0E5F8B1F-808D-6614-665F-06170AF5E30B}"/>
              </a:ext>
            </a:extLst>
          </p:cNvPr>
          <p:cNvSpPr/>
          <p:nvPr/>
        </p:nvSpPr>
        <p:spPr>
          <a:xfrm flipH="1">
            <a:off x="3658043" y="1515414"/>
            <a:ext cx="1827911" cy="3234180"/>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013">
              <a:solidFill>
                <a:schemeClr val="tx1">
                  <a:lumMod val="75000"/>
                  <a:lumOff val="25000"/>
                </a:schemeClr>
              </a:solidFill>
              <a:latin typeface="Heebo" pitchFamily="2" charset="-79"/>
              <a:cs typeface="Heebo" pitchFamily="2" charset="-79"/>
            </a:endParaRPr>
          </a:p>
        </p:txBody>
      </p:sp>
      <p:sp>
        <p:nvSpPr>
          <p:cNvPr id="5" name="Rectangle: Rounded Corners 19">
            <a:extLst>
              <a:ext uri="{FF2B5EF4-FFF2-40B4-BE49-F238E27FC236}">
                <a16:creationId xmlns:a16="http://schemas.microsoft.com/office/drawing/2014/main" id="{E512F8DF-7B12-FCC1-3A4F-674CC7C95FF3}"/>
              </a:ext>
            </a:extLst>
          </p:cNvPr>
          <p:cNvSpPr/>
          <p:nvPr/>
        </p:nvSpPr>
        <p:spPr>
          <a:xfrm flipH="1">
            <a:off x="5487065" y="1515414"/>
            <a:ext cx="1827911" cy="3234180"/>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013">
              <a:solidFill>
                <a:schemeClr val="tx1">
                  <a:lumMod val="75000"/>
                  <a:lumOff val="25000"/>
                </a:schemeClr>
              </a:solidFill>
              <a:latin typeface="Heebo" pitchFamily="2" charset="-79"/>
              <a:cs typeface="Heebo" pitchFamily="2" charset="-79"/>
            </a:endParaRPr>
          </a:p>
        </p:txBody>
      </p:sp>
      <p:sp>
        <p:nvSpPr>
          <p:cNvPr id="6" name="Rectangle: Rounded Corners 19">
            <a:extLst>
              <a:ext uri="{FF2B5EF4-FFF2-40B4-BE49-F238E27FC236}">
                <a16:creationId xmlns:a16="http://schemas.microsoft.com/office/drawing/2014/main" id="{5F795437-3151-25C0-F74F-D32F2E8EBCE3}"/>
              </a:ext>
            </a:extLst>
          </p:cNvPr>
          <p:cNvSpPr/>
          <p:nvPr/>
        </p:nvSpPr>
        <p:spPr>
          <a:xfrm flipH="1">
            <a:off x="7316087" y="1515414"/>
            <a:ext cx="1827911" cy="3234180"/>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013">
              <a:solidFill>
                <a:schemeClr val="tx1">
                  <a:lumMod val="75000"/>
                  <a:lumOff val="25000"/>
                </a:schemeClr>
              </a:solidFill>
              <a:latin typeface="Heebo" pitchFamily="2" charset="-79"/>
              <a:cs typeface="Heebo" pitchFamily="2" charset="-79"/>
            </a:endParaRPr>
          </a:p>
        </p:txBody>
      </p:sp>
      <p:sp>
        <p:nvSpPr>
          <p:cNvPr id="33" name="Retângulo: Cantos Arredondados 32">
            <a:extLst>
              <a:ext uri="{FF2B5EF4-FFF2-40B4-BE49-F238E27FC236}">
                <a16:creationId xmlns:a16="http://schemas.microsoft.com/office/drawing/2014/main" id="{F401B7AA-A6ED-4958-A2C5-45D37172290A}"/>
              </a:ext>
            </a:extLst>
          </p:cNvPr>
          <p:cNvSpPr/>
          <p:nvPr/>
        </p:nvSpPr>
        <p:spPr>
          <a:xfrm>
            <a:off x="1" y="1488977"/>
            <a:ext cx="1832351" cy="360891"/>
          </a:xfrm>
          <a:prstGeom prst="roundRect">
            <a:avLst>
              <a:gd name="adj" fmla="val 0"/>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pt-BR" sz="900" b="1" dirty="0">
                <a:solidFill>
                  <a:schemeClr val="tx1">
                    <a:lumMod val="75000"/>
                    <a:lumOff val="25000"/>
                  </a:schemeClr>
                </a:solidFill>
                <a:latin typeface="Heebo" pitchFamily="2" charset="-79"/>
                <a:cs typeface="Heebo" pitchFamily="2" charset="-79"/>
              </a:rPr>
              <a:t>Nome do item</a:t>
            </a:r>
          </a:p>
        </p:txBody>
      </p:sp>
      <p:sp>
        <p:nvSpPr>
          <p:cNvPr id="34" name="Retângulo: Cantos Arredondados 33">
            <a:extLst>
              <a:ext uri="{FF2B5EF4-FFF2-40B4-BE49-F238E27FC236}">
                <a16:creationId xmlns:a16="http://schemas.microsoft.com/office/drawing/2014/main" id="{BFEFEC39-3124-49ED-B1ED-A639F4553105}"/>
              </a:ext>
            </a:extLst>
          </p:cNvPr>
          <p:cNvSpPr/>
          <p:nvPr/>
        </p:nvSpPr>
        <p:spPr>
          <a:xfrm>
            <a:off x="1827913" y="1488977"/>
            <a:ext cx="1832351" cy="360891"/>
          </a:xfrm>
          <a:prstGeom prst="roundRect">
            <a:avLst>
              <a:gd name="adj" fmla="val 0"/>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pt-BR" sz="900" b="1" dirty="0">
                <a:solidFill>
                  <a:schemeClr val="tx1">
                    <a:lumMod val="75000"/>
                    <a:lumOff val="25000"/>
                  </a:schemeClr>
                </a:solidFill>
                <a:latin typeface="Heebo" pitchFamily="2" charset="-79"/>
                <a:cs typeface="Heebo" pitchFamily="2" charset="-79"/>
              </a:rPr>
              <a:t>Nome do item</a:t>
            </a:r>
          </a:p>
        </p:txBody>
      </p:sp>
      <p:sp>
        <p:nvSpPr>
          <p:cNvPr id="35" name="Retângulo: Cantos Arredondados 34">
            <a:extLst>
              <a:ext uri="{FF2B5EF4-FFF2-40B4-BE49-F238E27FC236}">
                <a16:creationId xmlns:a16="http://schemas.microsoft.com/office/drawing/2014/main" id="{7073A5D6-8794-4658-906F-0C3A878ACE9A}"/>
              </a:ext>
            </a:extLst>
          </p:cNvPr>
          <p:cNvSpPr/>
          <p:nvPr/>
        </p:nvSpPr>
        <p:spPr>
          <a:xfrm>
            <a:off x="3655826" y="1488977"/>
            <a:ext cx="1832351" cy="360891"/>
          </a:xfrm>
          <a:prstGeom prst="roundRect">
            <a:avLst>
              <a:gd name="adj" fmla="val 0"/>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pt-BR" sz="900" b="1" dirty="0">
                <a:solidFill>
                  <a:schemeClr val="tx1">
                    <a:lumMod val="75000"/>
                    <a:lumOff val="25000"/>
                  </a:schemeClr>
                </a:solidFill>
                <a:latin typeface="Heebo" pitchFamily="2" charset="-79"/>
                <a:cs typeface="Heebo" pitchFamily="2" charset="-79"/>
              </a:rPr>
              <a:t>Nome do item</a:t>
            </a:r>
          </a:p>
        </p:txBody>
      </p:sp>
      <p:sp>
        <p:nvSpPr>
          <p:cNvPr id="36" name="Retângulo: Cantos Arredondados 35">
            <a:extLst>
              <a:ext uri="{FF2B5EF4-FFF2-40B4-BE49-F238E27FC236}">
                <a16:creationId xmlns:a16="http://schemas.microsoft.com/office/drawing/2014/main" id="{DA96D287-5AF4-4AB8-81AC-B1C89785C0EF}"/>
              </a:ext>
            </a:extLst>
          </p:cNvPr>
          <p:cNvSpPr/>
          <p:nvPr/>
        </p:nvSpPr>
        <p:spPr>
          <a:xfrm>
            <a:off x="5483738" y="1488977"/>
            <a:ext cx="1832351" cy="360891"/>
          </a:xfrm>
          <a:prstGeom prst="roundRect">
            <a:avLst>
              <a:gd name="adj" fmla="val 0"/>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pt-BR" sz="900" b="1" dirty="0">
                <a:solidFill>
                  <a:schemeClr val="tx1">
                    <a:lumMod val="75000"/>
                    <a:lumOff val="25000"/>
                  </a:schemeClr>
                </a:solidFill>
                <a:latin typeface="Heebo" pitchFamily="2" charset="-79"/>
                <a:cs typeface="Heebo" pitchFamily="2" charset="-79"/>
              </a:rPr>
              <a:t>Nome do item</a:t>
            </a:r>
          </a:p>
        </p:txBody>
      </p:sp>
      <p:sp>
        <p:nvSpPr>
          <p:cNvPr id="37" name="Retângulo: Cantos Arredondados 36">
            <a:extLst>
              <a:ext uri="{FF2B5EF4-FFF2-40B4-BE49-F238E27FC236}">
                <a16:creationId xmlns:a16="http://schemas.microsoft.com/office/drawing/2014/main" id="{8803F1D0-B177-40DA-908D-2A84D46A2EE8}"/>
              </a:ext>
            </a:extLst>
          </p:cNvPr>
          <p:cNvSpPr/>
          <p:nvPr/>
        </p:nvSpPr>
        <p:spPr>
          <a:xfrm>
            <a:off x="7311650" y="1488977"/>
            <a:ext cx="1832351" cy="360891"/>
          </a:xfrm>
          <a:prstGeom prst="roundRect">
            <a:avLst>
              <a:gd name="adj" fmla="val 0"/>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pt-BR" sz="900" b="1" dirty="0">
                <a:solidFill>
                  <a:schemeClr val="tx1">
                    <a:lumMod val="75000"/>
                    <a:lumOff val="25000"/>
                  </a:schemeClr>
                </a:solidFill>
                <a:latin typeface="Heebo" pitchFamily="2" charset="-79"/>
                <a:cs typeface="Heebo" pitchFamily="2" charset="-79"/>
              </a:rPr>
              <a:t>Nome do item</a:t>
            </a:r>
          </a:p>
        </p:txBody>
      </p:sp>
      <p:sp>
        <p:nvSpPr>
          <p:cNvPr id="71" name="Content Placeholder 11">
            <a:extLst>
              <a:ext uri="{FF2B5EF4-FFF2-40B4-BE49-F238E27FC236}">
                <a16:creationId xmlns:a16="http://schemas.microsoft.com/office/drawing/2014/main" id="{A3F23EE2-2448-45FE-BCF3-E43C15E30745}"/>
              </a:ext>
            </a:extLst>
          </p:cNvPr>
          <p:cNvSpPr txBox="1">
            <a:spLocks/>
          </p:cNvSpPr>
          <p:nvPr/>
        </p:nvSpPr>
        <p:spPr>
          <a:xfrm>
            <a:off x="126331" y="2019182"/>
            <a:ext cx="1567811" cy="2477192"/>
          </a:xfrm>
          <a:prstGeom prst="rect">
            <a:avLst/>
          </a:prstGeom>
        </p:spPr>
        <p:txBody>
          <a:bodyPr/>
          <a:lstStyle>
            <a:defPPr>
              <a:defRPr lang="en-US"/>
            </a:defPPr>
            <a:lvl1pPr marL="114297" indent="-114297" defTabSz="914400">
              <a:lnSpc>
                <a:spcPts val="1300"/>
              </a:lnSpc>
              <a:spcBef>
                <a:spcPts val="300"/>
              </a:spcBef>
              <a:spcAft>
                <a:spcPts val="900"/>
              </a:spcAft>
              <a:buFont typeface="Arial" panose="020B0604020202020204" pitchFamily="34" charset="0"/>
              <a:buChar char="•"/>
              <a:defRPr sz="1067">
                <a:solidFill>
                  <a:schemeClr val="tx1">
                    <a:lumMod val="85000"/>
                    <a:lumOff val="15000"/>
                  </a:schemeClr>
                </a:solidFill>
                <a:ea typeface="Open Sans SemiBold" panose="020B0706030804020204" pitchFamily="34" charset="0"/>
                <a:cs typeface="Open Sans SemiBold" panose="020B0706030804020204" pitchFamily="34" charset="0"/>
              </a:defRPr>
            </a:lvl1pPr>
            <a:lvl2pPr marL="432000" indent="-216000" defTabSz="914400">
              <a:lnSpc>
                <a:spcPct val="100000"/>
              </a:lnSpc>
              <a:spcBef>
                <a:spcPts val="300"/>
              </a:spcBef>
              <a:spcAft>
                <a:spcPts val="600"/>
              </a:spcAft>
              <a:buFont typeface="Arial" panose="020B0604020202020204" pitchFamily="34" charset="0"/>
              <a:buChar char="•"/>
              <a:defRPr sz="1600"/>
            </a:lvl2pPr>
            <a:lvl3pPr marL="648000" indent="-216000" defTabSz="914400">
              <a:lnSpc>
                <a:spcPct val="100000"/>
              </a:lnSpc>
              <a:spcBef>
                <a:spcPts val="300"/>
              </a:spcBef>
              <a:spcAft>
                <a:spcPts val="600"/>
              </a:spcAft>
              <a:buFont typeface="Arial" panose="020B0604020202020204" pitchFamily="34" charset="0"/>
              <a:buChar char="•"/>
              <a:defRPr sz="1600"/>
            </a:lvl3pPr>
            <a:lvl4pPr marL="0" indent="0" defTabSz="914400">
              <a:lnSpc>
                <a:spcPct val="100000"/>
              </a:lnSpc>
              <a:spcBef>
                <a:spcPts val="300"/>
              </a:spcBef>
              <a:spcAft>
                <a:spcPts val="600"/>
              </a:spcAft>
              <a:buFont typeface="Arial" panose="020B0604020202020204" pitchFamily="34" charset="0"/>
              <a:buChar char="​"/>
              <a:defRPr sz="2000" b="1">
                <a:solidFill>
                  <a:schemeClr val="tx2"/>
                </a:solidFill>
              </a:defRPr>
            </a:lvl4pPr>
            <a:lvl5pPr marL="0" indent="0" defTabSz="914400">
              <a:lnSpc>
                <a:spcPct val="100000"/>
              </a:lnSpc>
              <a:spcBef>
                <a:spcPts val="300"/>
              </a:spcBef>
              <a:spcAft>
                <a:spcPts val="600"/>
              </a:spcAft>
              <a:buFont typeface="Arial" panose="020B0604020202020204" pitchFamily="34" charset="0"/>
              <a:buChar char="​"/>
              <a:tabLst/>
              <a:defRPr sz="1600"/>
            </a:lvl5pPr>
            <a:lvl6pPr marL="108000" indent="-108000" defTabSz="914400">
              <a:lnSpc>
                <a:spcPct val="100000"/>
              </a:lnSpc>
              <a:spcBef>
                <a:spcPts val="0"/>
              </a:spcBef>
              <a:spcAft>
                <a:spcPts val="600"/>
              </a:spcAft>
              <a:buFont typeface="Arial" panose="020B0604020202020204" pitchFamily="34" charset="0"/>
              <a:buChar char="•"/>
              <a:defRPr sz="1000"/>
            </a:lvl6pPr>
            <a:lvl7pPr marL="0" indent="0" defTabSz="914400">
              <a:lnSpc>
                <a:spcPct val="100000"/>
              </a:lnSpc>
              <a:spcBef>
                <a:spcPts val="300"/>
              </a:spcBef>
              <a:spcAft>
                <a:spcPts val="600"/>
              </a:spcAft>
              <a:buFont typeface="Arial" panose="020B0604020202020204" pitchFamily="34" charset="0"/>
              <a:buChar char="​"/>
              <a:defRPr sz="1000" b="1" baseline="0">
                <a:solidFill>
                  <a:schemeClr val="tx2"/>
                </a:solidFill>
              </a:defRPr>
            </a:lvl7pPr>
            <a:lvl8pPr marL="0" indent="0" defTabSz="914400">
              <a:lnSpc>
                <a:spcPct val="100000"/>
              </a:lnSpc>
              <a:spcBef>
                <a:spcPts val="300"/>
              </a:spcBef>
              <a:spcAft>
                <a:spcPts val="600"/>
              </a:spcAft>
              <a:buFont typeface="Arial" panose="020B0604020202020204" pitchFamily="34" charset="0"/>
              <a:buChar char="​"/>
              <a:defRPr sz="1000"/>
            </a:lvl8pPr>
            <a:lvl9pPr marL="0" indent="0" defTabSz="914400">
              <a:lnSpc>
                <a:spcPct val="90000"/>
              </a:lnSpc>
              <a:spcBef>
                <a:spcPts val="2400"/>
              </a:spcBef>
              <a:spcAft>
                <a:spcPts val="1200"/>
              </a:spcAft>
              <a:buFont typeface="Arial" panose="020B0604020202020204" pitchFamily="34" charset="0"/>
              <a:buChar char="​"/>
              <a:defRPr sz="4400" baseline="0">
                <a:solidFill>
                  <a:schemeClr val="tx2"/>
                </a:solidFill>
                <a:latin typeface="+mj-lt"/>
              </a:defRPr>
            </a:lvl9pPr>
          </a:lstStyle>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p:txBody>
      </p:sp>
      <p:sp>
        <p:nvSpPr>
          <p:cNvPr id="73" name="Content Placeholder 11">
            <a:extLst>
              <a:ext uri="{FF2B5EF4-FFF2-40B4-BE49-F238E27FC236}">
                <a16:creationId xmlns:a16="http://schemas.microsoft.com/office/drawing/2014/main" id="{1D8FEE36-8A20-44CB-BF8A-28F97C78F53B}"/>
              </a:ext>
            </a:extLst>
          </p:cNvPr>
          <p:cNvSpPr txBox="1">
            <a:spLocks/>
          </p:cNvSpPr>
          <p:nvPr/>
        </p:nvSpPr>
        <p:spPr>
          <a:xfrm>
            <a:off x="3788659" y="2000475"/>
            <a:ext cx="1544040" cy="1761900"/>
          </a:xfrm>
          <a:prstGeom prst="rect">
            <a:avLst/>
          </a:prstGeom>
        </p:spPr>
        <p:txBody>
          <a:bodyPr/>
          <a:lstStyle>
            <a:defPPr>
              <a:defRPr lang="en-US"/>
            </a:defPPr>
            <a:lvl1pPr marL="114297" indent="-114297" defTabSz="914400">
              <a:lnSpc>
                <a:spcPts val="1300"/>
              </a:lnSpc>
              <a:spcBef>
                <a:spcPts val="300"/>
              </a:spcBef>
              <a:spcAft>
                <a:spcPts val="900"/>
              </a:spcAft>
              <a:buFont typeface="Arial" panose="020B0604020202020204" pitchFamily="34" charset="0"/>
              <a:buChar char="•"/>
              <a:defRPr sz="1067">
                <a:solidFill>
                  <a:schemeClr val="tx1">
                    <a:lumMod val="85000"/>
                    <a:lumOff val="15000"/>
                  </a:schemeClr>
                </a:solidFill>
                <a:ea typeface="Open Sans SemiBold" panose="020B0706030804020204" pitchFamily="34" charset="0"/>
                <a:cs typeface="Open Sans SemiBold" panose="020B0706030804020204" pitchFamily="34" charset="0"/>
              </a:defRPr>
            </a:lvl1pPr>
            <a:lvl2pPr marL="432000" indent="-216000" defTabSz="914400">
              <a:lnSpc>
                <a:spcPct val="100000"/>
              </a:lnSpc>
              <a:spcBef>
                <a:spcPts val="300"/>
              </a:spcBef>
              <a:spcAft>
                <a:spcPts val="600"/>
              </a:spcAft>
              <a:buFont typeface="Arial" panose="020B0604020202020204" pitchFamily="34" charset="0"/>
              <a:buChar char="•"/>
              <a:defRPr sz="1600"/>
            </a:lvl2pPr>
            <a:lvl3pPr marL="648000" indent="-216000" defTabSz="914400">
              <a:lnSpc>
                <a:spcPct val="100000"/>
              </a:lnSpc>
              <a:spcBef>
                <a:spcPts val="300"/>
              </a:spcBef>
              <a:spcAft>
                <a:spcPts val="600"/>
              </a:spcAft>
              <a:buFont typeface="Arial" panose="020B0604020202020204" pitchFamily="34" charset="0"/>
              <a:buChar char="•"/>
              <a:defRPr sz="1600"/>
            </a:lvl3pPr>
            <a:lvl4pPr marL="0" indent="0" defTabSz="914400">
              <a:lnSpc>
                <a:spcPct val="100000"/>
              </a:lnSpc>
              <a:spcBef>
                <a:spcPts val="300"/>
              </a:spcBef>
              <a:spcAft>
                <a:spcPts val="600"/>
              </a:spcAft>
              <a:buFont typeface="Arial" panose="020B0604020202020204" pitchFamily="34" charset="0"/>
              <a:buChar char="​"/>
              <a:defRPr sz="2000" b="1">
                <a:solidFill>
                  <a:schemeClr val="tx2"/>
                </a:solidFill>
              </a:defRPr>
            </a:lvl4pPr>
            <a:lvl5pPr marL="0" indent="0" defTabSz="914400">
              <a:lnSpc>
                <a:spcPct val="100000"/>
              </a:lnSpc>
              <a:spcBef>
                <a:spcPts val="300"/>
              </a:spcBef>
              <a:spcAft>
                <a:spcPts val="600"/>
              </a:spcAft>
              <a:buFont typeface="Arial" panose="020B0604020202020204" pitchFamily="34" charset="0"/>
              <a:buChar char="​"/>
              <a:tabLst/>
              <a:defRPr sz="1600"/>
            </a:lvl5pPr>
            <a:lvl6pPr marL="108000" indent="-108000" defTabSz="914400">
              <a:lnSpc>
                <a:spcPct val="100000"/>
              </a:lnSpc>
              <a:spcBef>
                <a:spcPts val="0"/>
              </a:spcBef>
              <a:spcAft>
                <a:spcPts val="600"/>
              </a:spcAft>
              <a:buFont typeface="Arial" panose="020B0604020202020204" pitchFamily="34" charset="0"/>
              <a:buChar char="•"/>
              <a:defRPr sz="1000"/>
            </a:lvl6pPr>
            <a:lvl7pPr marL="0" indent="0" defTabSz="914400">
              <a:lnSpc>
                <a:spcPct val="100000"/>
              </a:lnSpc>
              <a:spcBef>
                <a:spcPts val="300"/>
              </a:spcBef>
              <a:spcAft>
                <a:spcPts val="600"/>
              </a:spcAft>
              <a:buFont typeface="Arial" panose="020B0604020202020204" pitchFamily="34" charset="0"/>
              <a:buChar char="​"/>
              <a:defRPr sz="1000" b="1" baseline="0">
                <a:solidFill>
                  <a:schemeClr val="tx2"/>
                </a:solidFill>
              </a:defRPr>
            </a:lvl7pPr>
            <a:lvl8pPr marL="0" indent="0" defTabSz="914400">
              <a:lnSpc>
                <a:spcPct val="100000"/>
              </a:lnSpc>
              <a:spcBef>
                <a:spcPts val="300"/>
              </a:spcBef>
              <a:spcAft>
                <a:spcPts val="600"/>
              </a:spcAft>
              <a:buFont typeface="Arial" panose="020B0604020202020204" pitchFamily="34" charset="0"/>
              <a:buChar char="​"/>
              <a:defRPr sz="1000"/>
            </a:lvl8pPr>
            <a:lvl9pPr marL="0" indent="0" defTabSz="914400">
              <a:lnSpc>
                <a:spcPct val="90000"/>
              </a:lnSpc>
              <a:spcBef>
                <a:spcPts val="2400"/>
              </a:spcBef>
              <a:spcAft>
                <a:spcPts val="1200"/>
              </a:spcAft>
              <a:buFont typeface="Arial" panose="020B0604020202020204" pitchFamily="34" charset="0"/>
              <a:buChar char="​"/>
              <a:defRPr sz="4400" baseline="0">
                <a:solidFill>
                  <a:schemeClr val="tx2"/>
                </a:solidFill>
                <a:latin typeface="+mj-lt"/>
              </a:defRPr>
            </a:lvl9pPr>
          </a:lstStyle>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p:txBody>
      </p:sp>
      <p:sp>
        <p:nvSpPr>
          <p:cNvPr id="74" name="Content Placeholder 11">
            <a:extLst>
              <a:ext uri="{FF2B5EF4-FFF2-40B4-BE49-F238E27FC236}">
                <a16:creationId xmlns:a16="http://schemas.microsoft.com/office/drawing/2014/main" id="{F5DB75D1-2046-4728-B652-C7CB3573A332}"/>
              </a:ext>
            </a:extLst>
          </p:cNvPr>
          <p:cNvSpPr txBox="1">
            <a:spLocks/>
          </p:cNvSpPr>
          <p:nvPr/>
        </p:nvSpPr>
        <p:spPr>
          <a:xfrm>
            <a:off x="5608575" y="2000475"/>
            <a:ext cx="1563360" cy="1541016"/>
          </a:xfrm>
          <a:prstGeom prst="rect">
            <a:avLst/>
          </a:prstGeom>
        </p:spPr>
        <p:txBody>
          <a:bodyPr/>
          <a:lstStyle>
            <a:defPPr>
              <a:defRPr lang="en-US"/>
            </a:defPPr>
            <a:lvl1pPr marL="114297" indent="-114297" defTabSz="914400">
              <a:lnSpc>
                <a:spcPts val="1300"/>
              </a:lnSpc>
              <a:spcBef>
                <a:spcPts val="300"/>
              </a:spcBef>
              <a:spcAft>
                <a:spcPts val="900"/>
              </a:spcAft>
              <a:buFont typeface="Arial" panose="020B0604020202020204" pitchFamily="34" charset="0"/>
              <a:buChar char="•"/>
              <a:defRPr sz="1067">
                <a:solidFill>
                  <a:schemeClr val="tx1">
                    <a:lumMod val="85000"/>
                    <a:lumOff val="15000"/>
                  </a:schemeClr>
                </a:solidFill>
                <a:ea typeface="Open Sans SemiBold" panose="020B0706030804020204" pitchFamily="34" charset="0"/>
                <a:cs typeface="Open Sans SemiBold" panose="020B0706030804020204" pitchFamily="34" charset="0"/>
              </a:defRPr>
            </a:lvl1pPr>
            <a:lvl2pPr marL="432000" indent="-216000" defTabSz="914400">
              <a:lnSpc>
                <a:spcPct val="100000"/>
              </a:lnSpc>
              <a:spcBef>
                <a:spcPts val="300"/>
              </a:spcBef>
              <a:spcAft>
                <a:spcPts val="600"/>
              </a:spcAft>
              <a:buFont typeface="Arial" panose="020B0604020202020204" pitchFamily="34" charset="0"/>
              <a:buChar char="•"/>
              <a:defRPr sz="1600"/>
            </a:lvl2pPr>
            <a:lvl3pPr marL="648000" indent="-216000" defTabSz="914400">
              <a:lnSpc>
                <a:spcPct val="100000"/>
              </a:lnSpc>
              <a:spcBef>
                <a:spcPts val="300"/>
              </a:spcBef>
              <a:spcAft>
                <a:spcPts val="600"/>
              </a:spcAft>
              <a:buFont typeface="Arial" panose="020B0604020202020204" pitchFamily="34" charset="0"/>
              <a:buChar char="•"/>
              <a:defRPr sz="1600"/>
            </a:lvl3pPr>
            <a:lvl4pPr marL="0" indent="0" defTabSz="914400">
              <a:lnSpc>
                <a:spcPct val="100000"/>
              </a:lnSpc>
              <a:spcBef>
                <a:spcPts val="300"/>
              </a:spcBef>
              <a:spcAft>
                <a:spcPts val="600"/>
              </a:spcAft>
              <a:buFont typeface="Arial" panose="020B0604020202020204" pitchFamily="34" charset="0"/>
              <a:buChar char="​"/>
              <a:defRPr sz="2000" b="1">
                <a:solidFill>
                  <a:schemeClr val="tx2"/>
                </a:solidFill>
              </a:defRPr>
            </a:lvl4pPr>
            <a:lvl5pPr marL="0" indent="0" defTabSz="914400">
              <a:lnSpc>
                <a:spcPct val="100000"/>
              </a:lnSpc>
              <a:spcBef>
                <a:spcPts val="300"/>
              </a:spcBef>
              <a:spcAft>
                <a:spcPts val="600"/>
              </a:spcAft>
              <a:buFont typeface="Arial" panose="020B0604020202020204" pitchFamily="34" charset="0"/>
              <a:buChar char="​"/>
              <a:tabLst/>
              <a:defRPr sz="1600"/>
            </a:lvl5pPr>
            <a:lvl6pPr marL="108000" indent="-108000" defTabSz="914400">
              <a:lnSpc>
                <a:spcPct val="100000"/>
              </a:lnSpc>
              <a:spcBef>
                <a:spcPts val="0"/>
              </a:spcBef>
              <a:spcAft>
                <a:spcPts val="600"/>
              </a:spcAft>
              <a:buFont typeface="Arial" panose="020B0604020202020204" pitchFamily="34" charset="0"/>
              <a:buChar char="•"/>
              <a:defRPr sz="1000"/>
            </a:lvl6pPr>
            <a:lvl7pPr marL="0" indent="0" defTabSz="914400">
              <a:lnSpc>
                <a:spcPct val="100000"/>
              </a:lnSpc>
              <a:spcBef>
                <a:spcPts val="300"/>
              </a:spcBef>
              <a:spcAft>
                <a:spcPts val="600"/>
              </a:spcAft>
              <a:buFont typeface="Arial" panose="020B0604020202020204" pitchFamily="34" charset="0"/>
              <a:buChar char="​"/>
              <a:defRPr sz="1000" b="1" baseline="0">
                <a:solidFill>
                  <a:schemeClr val="tx2"/>
                </a:solidFill>
              </a:defRPr>
            </a:lvl7pPr>
            <a:lvl8pPr marL="0" indent="0" defTabSz="914400">
              <a:lnSpc>
                <a:spcPct val="100000"/>
              </a:lnSpc>
              <a:spcBef>
                <a:spcPts val="300"/>
              </a:spcBef>
              <a:spcAft>
                <a:spcPts val="600"/>
              </a:spcAft>
              <a:buFont typeface="Arial" panose="020B0604020202020204" pitchFamily="34" charset="0"/>
              <a:buChar char="​"/>
              <a:defRPr sz="1000"/>
            </a:lvl8pPr>
            <a:lvl9pPr marL="0" indent="0" defTabSz="914400">
              <a:lnSpc>
                <a:spcPct val="90000"/>
              </a:lnSpc>
              <a:spcBef>
                <a:spcPts val="2400"/>
              </a:spcBef>
              <a:spcAft>
                <a:spcPts val="1200"/>
              </a:spcAft>
              <a:buFont typeface="Arial" panose="020B0604020202020204" pitchFamily="34" charset="0"/>
              <a:buChar char="​"/>
              <a:defRPr sz="4400" baseline="0">
                <a:solidFill>
                  <a:schemeClr val="tx2"/>
                </a:solidFill>
                <a:latin typeface="+mj-lt"/>
              </a:defRPr>
            </a:lvl9pPr>
          </a:lstStyle>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p:txBody>
      </p:sp>
      <p:sp>
        <p:nvSpPr>
          <p:cNvPr id="75" name="Content Placeholder 11">
            <a:extLst>
              <a:ext uri="{FF2B5EF4-FFF2-40B4-BE49-F238E27FC236}">
                <a16:creationId xmlns:a16="http://schemas.microsoft.com/office/drawing/2014/main" id="{A61851A4-CA33-4247-9363-A5E83633CB4E}"/>
              </a:ext>
            </a:extLst>
          </p:cNvPr>
          <p:cNvSpPr txBox="1">
            <a:spLocks/>
          </p:cNvSpPr>
          <p:nvPr/>
        </p:nvSpPr>
        <p:spPr>
          <a:xfrm>
            <a:off x="7457149" y="1979306"/>
            <a:ext cx="1553228" cy="1712467"/>
          </a:xfrm>
          <a:prstGeom prst="rect">
            <a:avLst/>
          </a:prstGeom>
        </p:spPr>
        <p:txBody>
          <a:bodyPr/>
          <a:lstStyle>
            <a:defPPr>
              <a:defRPr lang="en-US"/>
            </a:defPPr>
            <a:lvl1pPr marL="114297" indent="-114297" defTabSz="914400">
              <a:lnSpc>
                <a:spcPts val="1300"/>
              </a:lnSpc>
              <a:spcBef>
                <a:spcPts val="300"/>
              </a:spcBef>
              <a:spcAft>
                <a:spcPts val="900"/>
              </a:spcAft>
              <a:buFont typeface="Arial" panose="020B0604020202020204" pitchFamily="34" charset="0"/>
              <a:buChar char="•"/>
              <a:defRPr sz="1067">
                <a:solidFill>
                  <a:schemeClr val="tx1">
                    <a:lumMod val="85000"/>
                    <a:lumOff val="15000"/>
                  </a:schemeClr>
                </a:solidFill>
                <a:ea typeface="Open Sans SemiBold" panose="020B0706030804020204" pitchFamily="34" charset="0"/>
                <a:cs typeface="Open Sans SemiBold" panose="020B0706030804020204" pitchFamily="34" charset="0"/>
              </a:defRPr>
            </a:lvl1pPr>
            <a:lvl2pPr marL="432000" indent="-216000" defTabSz="914400">
              <a:lnSpc>
                <a:spcPct val="100000"/>
              </a:lnSpc>
              <a:spcBef>
                <a:spcPts val="300"/>
              </a:spcBef>
              <a:spcAft>
                <a:spcPts val="600"/>
              </a:spcAft>
              <a:buFont typeface="Arial" panose="020B0604020202020204" pitchFamily="34" charset="0"/>
              <a:buChar char="•"/>
              <a:defRPr sz="1600"/>
            </a:lvl2pPr>
            <a:lvl3pPr marL="648000" indent="-216000" defTabSz="914400">
              <a:lnSpc>
                <a:spcPct val="100000"/>
              </a:lnSpc>
              <a:spcBef>
                <a:spcPts val="300"/>
              </a:spcBef>
              <a:spcAft>
                <a:spcPts val="600"/>
              </a:spcAft>
              <a:buFont typeface="Arial" panose="020B0604020202020204" pitchFamily="34" charset="0"/>
              <a:buChar char="•"/>
              <a:defRPr sz="1600"/>
            </a:lvl3pPr>
            <a:lvl4pPr marL="0" indent="0" defTabSz="914400">
              <a:lnSpc>
                <a:spcPct val="100000"/>
              </a:lnSpc>
              <a:spcBef>
                <a:spcPts val="300"/>
              </a:spcBef>
              <a:spcAft>
                <a:spcPts val="600"/>
              </a:spcAft>
              <a:buFont typeface="Arial" panose="020B0604020202020204" pitchFamily="34" charset="0"/>
              <a:buChar char="​"/>
              <a:defRPr sz="2000" b="1">
                <a:solidFill>
                  <a:schemeClr val="tx2"/>
                </a:solidFill>
              </a:defRPr>
            </a:lvl4pPr>
            <a:lvl5pPr marL="0" indent="0" defTabSz="914400">
              <a:lnSpc>
                <a:spcPct val="100000"/>
              </a:lnSpc>
              <a:spcBef>
                <a:spcPts val="300"/>
              </a:spcBef>
              <a:spcAft>
                <a:spcPts val="600"/>
              </a:spcAft>
              <a:buFont typeface="Arial" panose="020B0604020202020204" pitchFamily="34" charset="0"/>
              <a:buChar char="​"/>
              <a:tabLst/>
              <a:defRPr sz="1600"/>
            </a:lvl5pPr>
            <a:lvl6pPr marL="108000" indent="-108000" defTabSz="914400">
              <a:lnSpc>
                <a:spcPct val="100000"/>
              </a:lnSpc>
              <a:spcBef>
                <a:spcPts val="0"/>
              </a:spcBef>
              <a:spcAft>
                <a:spcPts val="600"/>
              </a:spcAft>
              <a:buFont typeface="Arial" panose="020B0604020202020204" pitchFamily="34" charset="0"/>
              <a:buChar char="•"/>
              <a:defRPr sz="1000"/>
            </a:lvl6pPr>
            <a:lvl7pPr marL="0" indent="0" defTabSz="914400">
              <a:lnSpc>
                <a:spcPct val="100000"/>
              </a:lnSpc>
              <a:spcBef>
                <a:spcPts val="300"/>
              </a:spcBef>
              <a:spcAft>
                <a:spcPts val="600"/>
              </a:spcAft>
              <a:buFont typeface="Arial" panose="020B0604020202020204" pitchFamily="34" charset="0"/>
              <a:buChar char="​"/>
              <a:defRPr sz="1000" b="1" baseline="0">
                <a:solidFill>
                  <a:schemeClr val="tx2"/>
                </a:solidFill>
              </a:defRPr>
            </a:lvl7pPr>
            <a:lvl8pPr marL="0" indent="0" defTabSz="914400">
              <a:lnSpc>
                <a:spcPct val="100000"/>
              </a:lnSpc>
              <a:spcBef>
                <a:spcPts val="300"/>
              </a:spcBef>
              <a:spcAft>
                <a:spcPts val="600"/>
              </a:spcAft>
              <a:buFont typeface="Arial" panose="020B0604020202020204" pitchFamily="34" charset="0"/>
              <a:buChar char="​"/>
              <a:defRPr sz="1000"/>
            </a:lvl8pPr>
            <a:lvl9pPr marL="0" indent="0" defTabSz="914400">
              <a:lnSpc>
                <a:spcPct val="90000"/>
              </a:lnSpc>
              <a:spcBef>
                <a:spcPts val="2400"/>
              </a:spcBef>
              <a:spcAft>
                <a:spcPts val="1200"/>
              </a:spcAft>
              <a:buFont typeface="Arial" panose="020B0604020202020204" pitchFamily="34" charset="0"/>
              <a:buChar char="​"/>
              <a:defRPr sz="4400" baseline="0">
                <a:solidFill>
                  <a:schemeClr val="tx2"/>
                </a:solidFill>
                <a:latin typeface="+mj-lt"/>
              </a:defRPr>
            </a:lvl9pPr>
          </a:lstStyle>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p:txBody>
      </p:sp>
      <p:sp>
        <p:nvSpPr>
          <p:cNvPr id="23" name="Content Placeholder 11">
            <a:extLst>
              <a:ext uri="{FF2B5EF4-FFF2-40B4-BE49-F238E27FC236}">
                <a16:creationId xmlns:a16="http://schemas.microsoft.com/office/drawing/2014/main" id="{40FACE86-AEBA-402B-8060-4221EF6FC170}"/>
              </a:ext>
            </a:extLst>
          </p:cNvPr>
          <p:cNvSpPr txBox="1">
            <a:spLocks/>
          </p:cNvSpPr>
          <p:nvPr/>
        </p:nvSpPr>
        <p:spPr>
          <a:xfrm>
            <a:off x="1954970" y="2019183"/>
            <a:ext cx="1563360" cy="2139752"/>
          </a:xfrm>
          <a:prstGeom prst="rect">
            <a:avLst/>
          </a:prstGeom>
        </p:spPr>
        <p:txBody>
          <a:bodyPr/>
          <a:lstStyle>
            <a:defPPr>
              <a:defRPr lang="en-US"/>
            </a:defPPr>
            <a:lvl1pPr marL="114297" indent="-114297" defTabSz="914400">
              <a:lnSpc>
                <a:spcPts val="1300"/>
              </a:lnSpc>
              <a:spcBef>
                <a:spcPts val="300"/>
              </a:spcBef>
              <a:spcAft>
                <a:spcPts val="900"/>
              </a:spcAft>
              <a:buFont typeface="Arial" panose="020B0604020202020204" pitchFamily="34" charset="0"/>
              <a:buChar char="•"/>
              <a:defRPr sz="1067">
                <a:solidFill>
                  <a:schemeClr val="tx1">
                    <a:lumMod val="85000"/>
                    <a:lumOff val="15000"/>
                  </a:schemeClr>
                </a:solidFill>
                <a:ea typeface="Open Sans SemiBold" panose="020B0706030804020204" pitchFamily="34" charset="0"/>
                <a:cs typeface="Open Sans SemiBold" panose="020B0706030804020204" pitchFamily="34" charset="0"/>
              </a:defRPr>
            </a:lvl1pPr>
            <a:lvl2pPr marL="432000" indent="-216000" defTabSz="914400">
              <a:lnSpc>
                <a:spcPct val="100000"/>
              </a:lnSpc>
              <a:spcBef>
                <a:spcPts val="300"/>
              </a:spcBef>
              <a:spcAft>
                <a:spcPts val="600"/>
              </a:spcAft>
              <a:buFont typeface="Arial" panose="020B0604020202020204" pitchFamily="34" charset="0"/>
              <a:buChar char="•"/>
              <a:defRPr sz="1600"/>
            </a:lvl2pPr>
            <a:lvl3pPr marL="648000" indent="-216000" defTabSz="914400">
              <a:lnSpc>
                <a:spcPct val="100000"/>
              </a:lnSpc>
              <a:spcBef>
                <a:spcPts val="300"/>
              </a:spcBef>
              <a:spcAft>
                <a:spcPts val="600"/>
              </a:spcAft>
              <a:buFont typeface="Arial" panose="020B0604020202020204" pitchFamily="34" charset="0"/>
              <a:buChar char="•"/>
              <a:defRPr sz="1600"/>
            </a:lvl3pPr>
            <a:lvl4pPr marL="0" indent="0" defTabSz="914400">
              <a:lnSpc>
                <a:spcPct val="100000"/>
              </a:lnSpc>
              <a:spcBef>
                <a:spcPts val="300"/>
              </a:spcBef>
              <a:spcAft>
                <a:spcPts val="600"/>
              </a:spcAft>
              <a:buFont typeface="Arial" panose="020B0604020202020204" pitchFamily="34" charset="0"/>
              <a:buChar char="​"/>
              <a:defRPr sz="2000" b="1">
                <a:solidFill>
                  <a:schemeClr val="tx2"/>
                </a:solidFill>
              </a:defRPr>
            </a:lvl4pPr>
            <a:lvl5pPr marL="0" indent="0" defTabSz="914400">
              <a:lnSpc>
                <a:spcPct val="100000"/>
              </a:lnSpc>
              <a:spcBef>
                <a:spcPts val="300"/>
              </a:spcBef>
              <a:spcAft>
                <a:spcPts val="600"/>
              </a:spcAft>
              <a:buFont typeface="Arial" panose="020B0604020202020204" pitchFamily="34" charset="0"/>
              <a:buChar char="​"/>
              <a:tabLst/>
              <a:defRPr sz="1600"/>
            </a:lvl5pPr>
            <a:lvl6pPr marL="108000" indent="-108000" defTabSz="914400">
              <a:lnSpc>
                <a:spcPct val="100000"/>
              </a:lnSpc>
              <a:spcBef>
                <a:spcPts val="0"/>
              </a:spcBef>
              <a:spcAft>
                <a:spcPts val="600"/>
              </a:spcAft>
              <a:buFont typeface="Arial" panose="020B0604020202020204" pitchFamily="34" charset="0"/>
              <a:buChar char="•"/>
              <a:defRPr sz="1000"/>
            </a:lvl6pPr>
            <a:lvl7pPr marL="0" indent="0" defTabSz="914400">
              <a:lnSpc>
                <a:spcPct val="100000"/>
              </a:lnSpc>
              <a:spcBef>
                <a:spcPts val="300"/>
              </a:spcBef>
              <a:spcAft>
                <a:spcPts val="600"/>
              </a:spcAft>
              <a:buFont typeface="Arial" panose="020B0604020202020204" pitchFamily="34" charset="0"/>
              <a:buChar char="​"/>
              <a:defRPr sz="1000" b="1" baseline="0">
                <a:solidFill>
                  <a:schemeClr val="tx2"/>
                </a:solidFill>
              </a:defRPr>
            </a:lvl7pPr>
            <a:lvl8pPr marL="0" indent="0" defTabSz="914400">
              <a:lnSpc>
                <a:spcPct val="100000"/>
              </a:lnSpc>
              <a:spcBef>
                <a:spcPts val="300"/>
              </a:spcBef>
              <a:spcAft>
                <a:spcPts val="600"/>
              </a:spcAft>
              <a:buFont typeface="Arial" panose="020B0604020202020204" pitchFamily="34" charset="0"/>
              <a:buChar char="​"/>
              <a:defRPr sz="1000"/>
            </a:lvl8pPr>
            <a:lvl9pPr marL="0" indent="0" defTabSz="914400">
              <a:lnSpc>
                <a:spcPct val="90000"/>
              </a:lnSpc>
              <a:spcBef>
                <a:spcPts val="2400"/>
              </a:spcBef>
              <a:spcAft>
                <a:spcPts val="1200"/>
              </a:spcAft>
              <a:buFont typeface="Arial" panose="020B0604020202020204" pitchFamily="34" charset="0"/>
              <a:buChar char="​"/>
              <a:defRPr sz="4400" baseline="0">
                <a:solidFill>
                  <a:schemeClr val="tx2"/>
                </a:solidFill>
                <a:latin typeface="+mj-lt"/>
              </a:defRPr>
            </a:lvl9pPr>
          </a:lstStyle>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a:p>
            <a:r>
              <a:rPr lang="pt-BR" sz="800" dirty="0">
                <a:solidFill>
                  <a:schemeClr val="tx1">
                    <a:lumMod val="75000"/>
                    <a:lumOff val="25000"/>
                  </a:schemeClr>
                </a:solidFill>
                <a:latin typeface="Heebo" pitchFamily="2" charset="-79"/>
                <a:cs typeface="Heebo" pitchFamily="2" charset="-79"/>
              </a:rPr>
              <a:t>Escreva seu texto aqui escreva seu texto aqui</a:t>
            </a:r>
          </a:p>
        </p:txBody>
      </p:sp>
      <p:sp>
        <p:nvSpPr>
          <p:cNvPr id="28" name="Retângulo: Cantos Arredondados 27">
            <a:extLst>
              <a:ext uri="{FF2B5EF4-FFF2-40B4-BE49-F238E27FC236}">
                <a16:creationId xmlns:a16="http://schemas.microsoft.com/office/drawing/2014/main" id="{E0699740-E103-4104-B416-0B54C6FCAE50}"/>
              </a:ext>
            </a:extLst>
          </p:cNvPr>
          <p:cNvSpPr/>
          <p:nvPr/>
        </p:nvSpPr>
        <p:spPr>
          <a:xfrm>
            <a:off x="1" y="1116970"/>
            <a:ext cx="1832351" cy="39698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pt-BR" sz="900" b="1" spc="-15" dirty="0">
                <a:solidFill>
                  <a:srgbClr val="FFFFFF"/>
                </a:solidFill>
                <a:latin typeface="Heebo" pitchFamily="2" charset="-79"/>
                <a:ea typeface="Open Sans" panose="020B0606030504020204" pitchFamily="34" charset="0"/>
                <a:cs typeface="Heebo" pitchFamily="2" charset="-79"/>
              </a:rPr>
              <a:t>FASE 1</a:t>
            </a:r>
          </a:p>
        </p:txBody>
      </p:sp>
      <p:sp>
        <p:nvSpPr>
          <p:cNvPr id="29" name="Retângulo: Cantos Arredondados 28">
            <a:extLst>
              <a:ext uri="{FF2B5EF4-FFF2-40B4-BE49-F238E27FC236}">
                <a16:creationId xmlns:a16="http://schemas.microsoft.com/office/drawing/2014/main" id="{8EF91D56-ADC9-4BAD-A4B4-34B6364D60CC}"/>
              </a:ext>
            </a:extLst>
          </p:cNvPr>
          <p:cNvSpPr/>
          <p:nvPr/>
        </p:nvSpPr>
        <p:spPr>
          <a:xfrm>
            <a:off x="1827913" y="1116970"/>
            <a:ext cx="1832351" cy="39698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pt-BR" sz="900" b="1" spc="-15" dirty="0">
                <a:solidFill>
                  <a:srgbClr val="FFFFFF"/>
                </a:solidFill>
                <a:latin typeface="Heebo" pitchFamily="2" charset="-79"/>
                <a:ea typeface="Open Sans" panose="020B0606030504020204" pitchFamily="34" charset="0"/>
                <a:cs typeface="Heebo" pitchFamily="2" charset="-79"/>
              </a:rPr>
              <a:t>FASE 2</a:t>
            </a:r>
          </a:p>
        </p:txBody>
      </p:sp>
      <p:sp>
        <p:nvSpPr>
          <p:cNvPr id="30" name="Retângulo: Cantos Arredondados 29">
            <a:extLst>
              <a:ext uri="{FF2B5EF4-FFF2-40B4-BE49-F238E27FC236}">
                <a16:creationId xmlns:a16="http://schemas.microsoft.com/office/drawing/2014/main" id="{8341EE2A-520F-4F05-92BD-D63F6B599AE2}"/>
              </a:ext>
            </a:extLst>
          </p:cNvPr>
          <p:cNvSpPr/>
          <p:nvPr/>
        </p:nvSpPr>
        <p:spPr>
          <a:xfrm>
            <a:off x="3655826" y="1116970"/>
            <a:ext cx="1832351" cy="396980"/>
          </a:xfrm>
          <a:prstGeom prst="roundRect">
            <a:avLst>
              <a:gd name="adj" fmla="val 0"/>
            </a:avLst>
          </a:prstGeom>
          <a:solidFill>
            <a:schemeClr val="accent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pt-BR" sz="900" b="1" spc="-15">
                <a:solidFill>
                  <a:srgbClr val="FFFFFF"/>
                </a:solidFill>
                <a:latin typeface="Heebo" pitchFamily="2" charset="-79"/>
                <a:ea typeface="Open Sans" panose="020B0606030504020204" pitchFamily="34" charset="0"/>
                <a:cs typeface="Heebo" pitchFamily="2" charset="-79"/>
              </a:rPr>
              <a:t>FASE 3</a:t>
            </a:r>
            <a:endParaRPr lang="pt-BR" sz="900" b="1" spc="-15" dirty="0">
              <a:solidFill>
                <a:srgbClr val="FFFFFF"/>
              </a:solidFill>
              <a:latin typeface="Heebo" pitchFamily="2" charset="-79"/>
              <a:ea typeface="Open Sans" panose="020B0606030504020204" pitchFamily="34" charset="0"/>
              <a:cs typeface="Heebo" pitchFamily="2" charset="-79"/>
            </a:endParaRPr>
          </a:p>
        </p:txBody>
      </p:sp>
      <p:sp>
        <p:nvSpPr>
          <p:cNvPr id="31" name="Retângulo: Cantos Arredondados 30">
            <a:extLst>
              <a:ext uri="{FF2B5EF4-FFF2-40B4-BE49-F238E27FC236}">
                <a16:creationId xmlns:a16="http://schemas.microsoft.com/office/drawing/2014/main" id="{AA15558A-FAA7-4E07-BC00-1EB8FCF12739}"/>
              </a:ext>
            </a:extLst>
          </p:cNvPr>
          <p:cNvSpPr/>
          <p:nvPr/>
        </p:nvSpPr>
        <p:spPr>
          <a:xfrm>
            <a:off x="5483738" y="1116970"/>
            <a:ext cx="1832351" cy="396980"/>
          </a:xfrm>
          <a:prstGeom prst="roundRect">
            <a:avLst>
              <a:gd name="adj" fmla="val 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pt-BR" sz="900" b="1" spc="-15">
                <a:solidFill>
                  <a:schemeClr val="tx1">
                    <a:lumMod val="75000"/>
                    <a:lumOff val="25000"/>
                  </a:schemeClr>
                </a:solidFill>
                <a:latin typeface="Heebo" pitchFamily="2" charset="-79"/>
                <a:ea typeface="Open Sans" panose="020B0606030504020204" pitchFamily="34" charset="0"/>
                <a:cs typeface="Heebo" pitchFamily="2" charset="-79"/>
              </a:rPr>
              <a:t>FASE 4</a:t>
            </a:r>
            <a:endParaRPr lang="pt-BR" sz="900" b="1" spc="-15" dirty="0">
              <a:solidFill>
                <a:schemeClr val="tx1">
                  <a:lumMod val="75000"/>
                  <a:lumOff val="25000"/>
                </a:schemeClr>
              </a:solidFill>
              <a:latin typeface="Heebo" pitchFamily="2" charset="-79"/>
              <a:ea typeface="Open Sans" panose="020B0606030504020204" pitchFamily="34" charset="0"/>
              <a:cs typeface="Heebo" pitchFamily="2" charset="-79"/>
            </a:endParaRPr>
          </a:p>
        </p:txBody>
      </p:sp>
      <p:sp>
        <p:nvSpPr>
          <p:cNvPr id="32" name="Retângulo: Cantos Arredondados 31">
            <a:extLst>
              <a:ext uri="{FF2B5EF4-FFF2-40B4-BE49-F238E27FC236}">
                <a16:creationId xmlns:a16="http://schemas.microsoft.com/office/drawing/2014/main" id="{9FFE7E4F-DA5F-40D7-A45F-844A64C95F86}"/>
              </a:ext>
            </a:extLst>
          </p:cNvPr>
          <p:cNvSpPr/>
          <p:nvPr/>
        </p:nvSpPr>
        <p:spPr>
          <a:xfrm>
            <a:off x="7311650" y="1116970"/>
            <a:ext cx="1832351" cy="396980"/>
          </a:xfrm>
          <a:prstGeom prst="roundRect">
            <a:avLst>
              <a:gd name="adj"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ctr"/>
          <a:lstStyle/>
          <a:p>
            <a:pPr algn="ctr"/>
            <a:r>
              <a:rPr lang="pt-BR" sz="900" b="1" spc="-15">
                <a:solidFill>
                  <a:schemeClr val="tx1">
                    <a:lumMod val="75000"/>
                    <a:lumOff val="25000"/>
                  </a:schemeClr>
                </a:solidFill>
                <a:latin typeface="Heebo" pitchFamily="2" charset="-79"/>
                <a:ea typeface="Open Sans" panose="020B0606030504020204" pitchFamily="34" charset="0"/>
                <a:cs typeface="Heebo" pitchFamily="2" charset="-79"/>
              </a:rPr>
              <a:t>FASE 5</a:t>
            </a:r>
            <a:endParaRPr lang="pt-BR" sz="900" b="1" spc="-15" dirty="0">
              <a:solidFill>
                <a:schemeClr val="tx1">
                  <a:lumMod val="75000"/>
                  <a:lumOff val="25000"/>
                </a:schemeClr>
              </a:solidFill>
              <a:latin typeface="Heebo" pitchFamily="2" charset="-79"/>
              <a:ea typeface="Open Sans" panose="020B0606030504020204" pitchFamily="34" charset="0"/>
              <a:cs typeface="Heebo" pitchFamily="2" charset="-79"/>
            </a:endParaRPr>
          </a:p>
        </p:txBody>
      </p:sp>
      <p:sp>
        <p:nvSpPr>
          <p:cNvPr id="7" name="Título 6">
            <a:extLst>
              <a:ext uri="{FF2B5EF4-FFF2-40B4-BE49-F238E27FC236}">
                <a16:creationId xmlns:a16="http://schemas.microsoft.com/office/drawing/2014/main" id="{75B13007-8B99-C1A1-68C0-FD2DF082A230}"/>
              </a:ext>
            </a:extLst>
          </p:cNvPr>
          <p:cNvSpPr>
            <a:spLocks noGrp="1"/>
          </p:cNvSpPr>
          <p:nvPr>
            <p:ph type="title"/>
          </p:nvPr>
        </p:nvSpPr>
        <p:spPr/>
        <p:txBody>
          <a:bodyPr/>
          <a:lstStyle/>
          <a:p>
            <a:r>
              <a:rPr lang="pt-BR" dirty="0"/>
              <a:t>Metodologia</a:t>
            </a:r>
          </a:p>
        </p:txBody>
      </p:sp>
      <p:sp>
        <p:nvSpPr>
          <p:cNvPr id="8" name="Espaço Reservado para Número de Slide 7">
            <a:extLst>
              <a:ext uri="{FF2B5EF4-FFF2-40B4-BE49-F238E27FC236}">
                <a16:creationId xmlns:a16="http://schemas.microsoft.com/office/drawing/2014/main" id="{F325D3B0-5F78-B83E-524C-EB5B6B84E7B8}"/>
              </a:ext>
            </a:extLst>
          </p:cNvPr>
          <p:cNvSpPr>
            <a:spLocks noGrp="1"/>
          </p:cNvSpPr>
          <p:nvPr>
            <p:ph type="sldNum" sz="quarter" idx="4"/>
          </p:nvPr>
        </p:nvSpPr>
        <p:spPr/>
        <p:txBody>
          <a:bodyPr/>
          <a:lstStyle/>
          <a:p>
            <a:fld id="{A2296F97-E6F8-47A3-BF5C-E1C766B74461}" type="slidenum">
              <a:rPr lang="pt-BR" smtClean="0"/>
              <a:pPr/>
              <a:t>18</a:t>
            </a:fld>
            <a:endParaRPr lang="pt-BR" dirty="0"/>
          </a:p>
        </p:txBody>
      </p:sp>
    </p:spTree>
    <p:extLst>
      <p:ext uri="{BB962C8B-B14F-4D97-AF65-F5344CB8AC3E}">
        <p14:creationId xmlns:p14="http://schemas.microsoft.com/office/powerpoint/2010/main" val="999459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id="{762201DF-2EFB-60B6-F3FC-5ED2677122F5}"/>
              </a:ext>
            </a:extLst>
          </p:cNvPr>
          <p:cNvSpPr>
            <a:spLocks noGrp="1"/>
          </p:cNvSpPr>
          <p:nvPr>
            <p:ph type="pic" sz="quarter" idx="11"/>
          </p:nvPr>
        </p:nvSpPr>
        <p:spPr/>
        <p:txBody>
          <a:bodyPr/>
          <a:lstStyle/>
          <a:p>
            <a:endParaRPr lang="pt-BR"/>
          </a:p>
        </p:txBody>
      </p:sp>
      <p:sp>
        <p:nvSpPr>
          <p:cNvPr id="4" name="Espaço Reservado para Imagem 3">
            <a:extLst>
              <a:ext uri="{FF2B5EF4-FFF2-40B4-BE49-F238E27FC236}">
                <a16:creationId xmlns:a16="http://schemas.microsoft.com/office/drawing/2014/main" id="{9239D80A-6C5D-82A8-4876-5458BFB4F2CE}"/>
              </a:ext>
            </a:extLst>
          </p:cNvPr>
          <p:cNvSpPr>
            <a:spLocks noGrp="1"/>
          </p:cNvSpPr>
          <p:nvPr>
            <p:ph type="pic" sz="quarter" idx="12"/>
          </p:nvPr>
        </p:nvSpPr>
        <p:spPr/>
        <p:txBody>
          <a:bodyPr/>
          <a:lstStyle/>
          <a:p>
            <a:endParaRPr lang="pt-BR"/>
          </a:p>
        </p:txBody>
      </p:sp>
      <p:sp>
        <p:nvSpPr>
          <p:cNvPr id="5" name="Espaço Reservado para Imagem 4">
            <a:extLst>
              <a:ext uri="{FF2B5EF4-FFF2-40B4-BE49-F238E27FC236}">
                <a16:creationId xmlns:a16="http://schemas.microsoft.com/office/drawing/2014/main" id="{8568E3BD-9CCE-6185-DF4C-0A513555AEF9}"/>
              </a:ext>
            </a:extLst>
          </p:cNvPr>
          <p:cNvSpPr>
            <a:spLocks noGrp="1"/>
          </p:cNvSpPr>
          <p:nvPr>
            <p:ph type="pic" sz="quarter" idx="14"/>
          </p:nvPr>
        </p:nvSpPr>
        <p:spPr/>
        <p:txBody>
          <a:bodyPr/>
          <a:lstStyle/>
          <a:p>
            <a:endParaRPr lang="pt-BR"/>
          </a:p>
        </p:txBody>
      </p:sp>
      <p:sp>
        <p:nvSpPr>
          <p:cNvPr id="6" name="Espaço Reservado para Imagem 5">
            <a:extLst>
              <a:ext uri="{FF2B5EF4-FFF2-40B4-BE49-F238E27FC236}">
                <a16:creationId xmlns:a16="http://schemas.microsoft.com/office/drawing/2014/main" id="{D1964D55-F84B-64F4-DE0D-ACC89A53A597}"/>
              </a:ext>
            </a:extLst>
          </p:cNvPr>
          <p:cNvSpPr>
            <a:spLocks noGrp="1"/>
          </p:cNvSpPr>
          <p:nvPr>
            <p:ph type="pic" sz="quarter" idx="13"/>
          </p:nvPr>
        </p:nvSpPr>
        <p:spPr/>
        <p:txBody>
          <a:bodyPr/>
          <a:lstStyle/>
          <a:p>
            <a:endParaRPr lang="pt-BR"/>
          </a:p>
        </p:txBody>
      </p:sp>
      <p:sp>
        <p:nvSpPr>
          <p:cNvPr id="3" name="Título 2">
            <a:extLst>
              <a:ext uri="{FF2B5EF4-FFF2-40B4-BE49-F238E27FC236}">
                <a16:creationId xmlns:a16="http://schemas.microsoft.com/office/drawing/2014/main" id="{3E18A51C-7C53-9A90-E318-AF43CDB9E810}"/>
              </a:ext>
            </a:extLst>
          </p:cNvPr>
          <p:cNvSpPr>
            <a:spLocks noGrp="1"/>
          </p:cNvSpPr>
          <p:nvPr>
            <p:ph type="title"/>
          </p:nvPr>
        </p:nvSpPr>
        <p:spPr/>
        <p:txBody>
          <a:bodyPr/>
          <a:lstStyle/>
          <a:p>
            <a:r>
              <a:rPr lang="pt-BR" dirty="0"/>
              <a:t>Metodologia</a:t>
            </a:r>
          </a:p>
        </p:txBody>
      </p:sp>
      <p:sp>
        <p:nvSpPr>
          <p:cNvPr id="13" name="Retângulo 12">
            <a:extLst>
              <a:ext uri="{FF2B5EF4-FFF2-40B4-BE49-F238E27FC236}">
                <a16:creationId xmlns:a16="http://schemas.microsoft.com/office/drawing/2014/main" id="{660C527D-3CCF-FFCE-A234-6B06F0C56D1D}"/>
              </a:ext>
            </a:extLst>
          </p:cNvPr>
          <p:cNvSpPr/>
          <p:nvPr/>
        </p:nvSpPr>
        <p:spPr>
          <a:xfrm>
            <a:off x="642998" y="2314575"/>
            <a:ext cx="3857005" cy="25717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800" b="1">
                <a:solidFill>
                  <a:schemeClr val="bg1"/>
                </a:solidFill>
                <a:effectLst>
                  <a:outerShdw blurRad="38100" dist="38100" dir="2700000" algn="tl">
                    <a:srgbClr val="000000">
                      <a:alpha val="43137"/>
                    </a:srgbClr>
                  </a:outerShdw>
                </a:effectLst>
                <a:latin typeface="Product Sans" panose="020B0403030502040203" pitchFamily="34" charset="0"/>
                <a:ea typeface="Roboto Thin" panose="02000000000000000000" pitchFamily="2" charset="0"/>
                <a:cs typeface="Rubik" pitchFamily="2" charset="-79"/>
              </a:rPr>
              <a:t>Item escrito aqui</a:t>
            </a:r>
          </a:p>
        </p:txBody>
      </p:sp>
      <p:sp>
        <p:nvSpPr>
          <p:cNvPr id="14" name="Retângulo 13">
            <a:extLst>
              <a:ext uri="{FF2B5EF4-FFF2-40B4-BE49-F238E27FC236}">
                <a16:creationId xmlns:a16="http://schemas.microsoft.com/office/drawing/2014/main" id="{E4A0140E-1DE1-4275-5D55-A95CF99A174C}"/>
              </a:ext>
            </a:extLst>
          </p:cNvPr>
          <p:cNvSpPr/>
          <p:nvPr/>
        </p:nvSpPr>
        <p:spPr>
          <a:xfrm>
            <a:off x="4643998" y="2314575"/>
            <a:ext cx="3857005" cy="25717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800" b="1">
                <a:solidFill>
                  <a:schemeClr val="bg1"/>
                </a:solidFill>
                <a:effectLst>
                  <a:outerShdw blurRad="38100" dist="38100" dir="2700000" algn="tl">
                    <a:srgbClr val="000000">
                      <a:alpha val="43137"/>
                    </a:srgbClr>
                  </a:outerShdw>
                </a:effectLst>
                <a:latin typeface="Product Sans" panose="020B0403030502040203" pitchFamily="34" charset="0"/>
                <a:ea typeface="Roboto Thin" panose="02000000000000000000" pitchFamily="2" charset="0"/>
                <a:cs typeface="Rubik" pitchFamily="2" charset="-79"/>
              </a:rPr>
              <a:t>Item escrito aqui</a:t>
            </a:r>
          </a:p>
        </p:txBody>
      </p:sp>
      <p:sp>
        <p:nvSpPr>
          <p:cNvPr id="15" name="Retângulo 14">
            <a:extLst>
              <a:ext uri="{FF2B5EF4-FFF2-40B4-BE49-F238E27FC236}">
                <a16:creationId xmlns:a16="http://schemas.microsoft.com/office/drawing/2014/main" id="{F5FAD022-E738-0866-22D2-8A53E8B54CF1}"/>
              </a:ext>
            </a:extLst>
          </p:cNvPr>
          <p:cNvSpPr/>
          <p:nvPr/>
        </p:nvSpPr>
        <p:spPr>
          <a:xfrm>
            <a:off x="642997" y="4057650"/>
            <a:ext cx="3857005" cy="25717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800" b="1">
                <a:solidFill>
                  <a:schemeClr val="bg1"/>
                </a:solidFill>
                <a:effectLst>
                  <a:outerShdw blurRad="38100" dist="38100" dir="2700000" algn="tl">
                    <a:srgbClr val="000000">
                      <a:alpha val="43137"/>
                    </a:srgbClr>
                  </a:outerShdw>
                </a:effectLst>
                <a:latin typeface="Product Sans" panose="020B0403030502040203" pitchFamily="34" charset="0"/>
                <a:ea typeface="Roboto Thin" panose="02000000000000000000" pitchFamily="2" charset="0"/>
                <a:cs typeface="Rubik" pitchFamily="2" charset="-79"/>
              </a:rPr>
              <a:t>Item escrito aqui</a:t>
            </a:r>
          </a:p>
        </p:txBody>
      </p:sp>
      <p:sp>
        <p:nvSpPr>
          <p:cNvPr id="16" name="Retângulo 15">
            <a:extLst>
              <a:ext uri="{FF2B5EF4-FFF2-40B4-BE49-F238E27FC236}">
                <a16:creationId xmlns:a16="http://schemas.microsoft.com/office/drawing/2014/main" id="{0A682275-E8B1-D92B-019C-80028B1B0C50}"/>
              </a:ext>
            </a:extLst>
          </p:cNvPr>
          <p:cNvSpPr/>
          <p:nvPr/>
        </p:nvSpPr>
        <p:spPr>
          <a:xfrm>
            <a:off x="4643997" y="4057650"/>
            <a:ext cx="3857005" cy="257174"/>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sz="800" b="1">
                <a:solidFill>
                  <a:schemeClr val="bg1"/>
                </a:solidFill>
                <a:effectLst>
                  <a:outerShdw blurRad="38100" dist="38100" dir="2700000" algn="tl">
                    <a:srgbClr val="000000">
                      <a:alpha val="43137"/>
                    </a:srgbClr>
                  </a:outerShdw>
                </a:effectLst>
                <a:latin typeface="Product Sans" panose="020B0403030502040203" pitchFamily="34" charset="0"/>
                <a:ea typeface="Roboto Thin" panose="02000000000000000000" pitchFamily="2" charset="0"/>
                <a:cs typeface="Rubik" pitchFamily="2" charset="-79"/>
              </a:rPr>
              <a:t>Item escrito aqui</a:t>
            </a:r>
          </a:p>
        </p:txBody>
      </p:sp>
      <p:sp>
        <p:nvSpPr>
          <p:cNvPr id="29" name="Espaço Reservado para Número de Slide 28">
            <a:extLst>
              <a:ext uri="{FF2B5EF4-FFF2-40B4-BE49-F238E27FC236}">
                <a16:creationId xmlns:a16="http://schemas.microsoft.com/office/drawing/2014/main" id="{78FFF11A-7F9B-C8D1-9D4B-85D5C8FCE6D0}"/>
              </a:ext>
            </a:extLst>
          </p:cNvPr>
          <p:cNvSpPr>
            <a:spLocks noGrp="1"/>
          </p:cNvSpPr>
          <p:nvPr>
            <p:ph type="sldNum" sz="quarter" idx="4"/>
          </p:nvPr>
        </p:nvSpPr>
        <p:spPr/>
        <p:txBody>
          <a:bodyPr/>
          <a:lstStyle/>
          <a:p>
            <a:fld id="{A2296F97-E6F8-47A3-BF5C-E1C766B74461}" type="slidenum">
              <a:rPr lang="pt-BR" smtClean="0"/>
              <a:pPr/>
              <a:t>19</a:t>
            </a:fld>
            <a:endParaRPr lang="pt-BR" dirty="0"/>
          </a:p>
        </p:txBody>
      </p:sp>
    </p:spTree>
    <p:extLst>
      <p:ext uri="{BB962C8B-B14F-4D97-AF65-F5344CB8AC3E}">
        <p14:creationId xmlns:p14="http://schemas.microsoft.com/office/powerpoint/2010/main" val="3133904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ítulo 13">
            <a:extLst>
              <a:ext uri="{FF2B5EF4-FFF2-40B4-BE49-F238E27FC236}">
                <a16:creationId xmlns:a16="http://schemas.microsoft.com/office/drawing/2014/main" id="{63A25512-2817-D3B3-4599-3CF1A65FFE48}"/>
              </a:ext>
            </a:extLst>
          </p:cNvPr>
          <p:cNvSpPr>
            <a:spLocks noGrp="1"/>
          </p:cNvSpPr>
          <p:nvPr>
            <p:ph type="title"/>
          </p:nvPr>
        </p:nvSpPr>
        <p:spPr>
          <a:xfrm>
            <a:off x="878459" y="393906"/>
            <a:ext cx="8001998" cy="377026"/>
          </a:xfrm>
        </p:spPr>
        <p:txBody>
          <a:bodyPr/>
          <a:lstStyle/>
          <a:p>
            <a:r>
              <a:rPr lang="pt-BR" dirty="0"/>
              <a:t>Índice</a:t>
            </a:r>
          </a:p>
        </p:txBody>
      </p:sp>
      <p:sp>
        <p:nvSpPr>
          <p:cNvPr id="3" name="CaixaDeTexto 2">
            <a:extLst>
              <a:ext uri="{FF2B5EF4-FFF2-40B4-BE49-F238E27FC236}">
                <a16:creationId xmlns:a16="http://schemas.microsoft.com/office/drawing/2014/main" id="{22D54BA1-E370-26BE-ED61-F2723CDFE6DA}"/>
              </a:ext>
            </a:extLst>
          </p:cNvPr>
          <p:cNvSpPr txBox="1"/>
          <p:nvPr/>
        </p:nvSpPr>
        <p:spPr>
          <a:xfrm>
            <a:off x="878459" y="1228022"/>
            <a:ext cx="4572000" cy="3297056"/>
          </a:xfrm>
          <a:prstGeom prst="rect">
            <a:avLst/>
          </a:prstGeom>
          <a:noFill/>
        </p:spPr>
        <p:txBody>
          <a:bodyPr wrap="square">
            <a:spAutoFit/>
          </a:bodyPr>
          <a:lstStyle/>
          <a:p>
            <a:pPr marL="342900" indent="-342900">
              <a:lnSpc>
                <a:spcPct val="150000"/>
              </a:lnSpc>
              <a:buFont typeface="+mj-lt"/>
              <a:buAutoNum type="arabicPeriod"/>
            </a:pPr>
            <a:r>
              <a:rPr lang="pt-BR" sz="1400" i="0" dirty="0">
                <a:solidFill>
                  <a:schemeClr val="bg1"/>
                </a:solidFill>
                <a:effectLst/>
                <a:latin typeface="Heebo" pitchFamily="2" charset="-79"/>
              </a:rPr>
              <a:t>Introdução</a:t>
            </a:r>
          </a:p>
          <a:p>
            <a:pPr marL="342900" indent="-342900">
              <a:lnSpc>
                <a:spcPct val="150000"/>
              </a:lnSpc>
              <a:buFont typeface="+mj-lt"/>
              <a:buAutoNum type="arabicPeriod"/>
            </a:pPr>
            <a:r>
              <a:rPr lang="pt-BR" sz="1400" i="0" dirty="0">
                <a:solidFill>
                  <a:schemeClr val="bg1"/>
                </a:solidFill>
                <a:effectLst/>
                <a:latin typeface="Heebo" pitchFamily="2" charset="-79"/>
              </a:rPr>
              <a:t>Problema/Oportunidade</a:t>
            </a:r>
            <a:endParaRPr lang="pt-BR" sz="1400" dirty="0">
              <a:solidFill>
                <a:schemeClr val="bg1"/>
              </a:solidFill>
              <a:latin typeface="Heebo" pitchFamily="2" charset="-79"/>
            </a:endParaRPr>
          </a:p>
          <a:p>
            <a:pPr marL="342900" indent="-342900">
              <a:lnSpc>
                <a:spcPct val="150000"/>
              </a:lnSpc>
              <a:buFont typeface="+mj-lt"/>
              <a:buAutoNum type="arabicPeriod"/>
            </a:pPr>
            <a:r>
              <a:rPr lang="pt-BR" sz="1400" i="0" dirty="0">
                <a:solidFill>
                  <a:schemeClr val="bg1"/>
                </a:solidFill>
                <a:effectLst/>
                <a:latin typeface="Heebo" pitchFamily="2" charset="-79"/>
              </a:rPr>
              <a:t>Solução Proposta</a:t>
            </a:r>
          </a:p>
          <a:p>
            <a:pPr marL="342900" indent="-342900">
              <a:lnSpc>
                <a:spcPct val="150000"/>
              </a:lnSpc>
              <a:buFont typeface="+mj-lt"/>
              <a:buAutoNum type="arabicPeriod"/>
            </a:pPr>
            <a:r>
              <a:rPr lang="pt-BR" sz="1400" i="0" dirty="0">
                <a:solidFill>
                  <a:schemeClr val="bg1"/>
                </a:solidFill>
                <a:effectLst/>
                <a:latin typeface="Heebo" pitchFamily="2" charset="-79"/>
              </a:rPr>
              <a:t>Metodologia</a:t>
            </a:r>
            <a:endParaRPr lang="pt-BR" sz="1400" dirty="0">
              <a:solidFill>
                <a:schemeClr val="bg1"/>
              </a:solidFill>
              <a:latin typeface="Heebo" pitchFamily="2" charset="-79"/>
            </a:endParaRPr>
          </a:p>
          <a:p>
            <a:pPr marL="342900" indent="-342900">
              <a:lnSpc>
                <a:spcPct val="150000"/>
              </a:lnSpc>
              <a:buFont typeface="+mj-lt"/>
              <a:buAutoNum type="arabicPeriod"/>
            </a:pPr>
            <a:r>
              <a:rPr lang="pt-BR" sz="1400" i="0" dirty="0">
                <a:solidFill>
                  <a:schemeClr val="bg1"/>
                </a:solidFill>
                <a:effectLst/>
                <a:latin typeface="Heebo" pitchFamily="2" charset="-79"/>
              </a:rPr>
              <a:t>Cronograma</a:t>
            </a:r>
          </a:p>
          <a:p>
            <a:pPr marL="342900" indent="-342900">
              <a:lnSpc>
                <a:spcPct val="150000"/>
              </a:lnSpc>
              <a:buFont typeface="+mj-lt"/>
              <a:buAutoNum type="arabicPeriod"/>
            </a:pPr>
            <a:r>
              <a:rPr lang="pt-BR" sz="1400" i="0" dirty="0">
                <a:solidFill>
                  <a:schemeClr val="bg1"/>
                </a:solidFill>
                <a:effectLst/>
                <a:latin typeface="Heebo" pitchFamily="2" charset="-79"/>
              </a:rPr>
              <a:t>Equipe</a:t>
            </a:r>
            <a:endParaRPr lang="pt-BR" sz="1400" dirty="0">
              <a:solidFill>
                <a:schemeClr val="bg1"/>
              </a:solidFill>
              <a:latin typeface="Heebo" pitchFamily="2" charset="-79"/>
            </a:endParaRPr>
          </a:p>
          <a:p>
            <a:pPr marL="342900" indent="-342900">
              <a:lnSpc>
                <a:spcPct val="150000"/>
              </a:lnSpc>
              <a:buFont typeface="+mj-lt"/>
              <a:buAutoNum type="arabicPeriod"/>
            </a:pPr>
            <a:r>
              <a:rPr lang="pt-BR" sz="1400" i="0" dirty="0">
                <a:solidFill>
                  <a:schemeClr val="bg1"/>
                </a:solidFill>
                <a:effectLst/>
                <a:latin typeface="Heebo" pitchFamily="2" charset="-79"/>
              </a:rPr>
              <a:t>Orçamento e Custos</a:t>
            </a:r>
          </a:p>
          <a:p>
            <a:pPr marL="342900" indent="-342900">
              <a:lnSpc>
                <a:spcPct val="150000"/>
              </a:lnSpc>
              <a:buFont typeface="+mj-lt"/>
              <a:buAutoNum type="arabicPeriod"/>
            </a:pPr>
            <a:r>
              <a:rPr lang="pt-BR" sz="1400" i="0" dirty="0">
                <a:solidFill>
                  <a:schemeClr val="bg1"/>
                </a:solidFill>
                <a:effectLst/>
                <a:latin typeface="Heebo" pitchFamily="2" charset="-79"/>
              </a:rPr>
              <a:t>Garantia e Suporte</a:t>
            </a:r>
          </a:p>
          <a:p>
            <a:pPr marL="342900" indent="-342900">
              <a:lnSpc>
                <a:spcPct val="150000"/>
              </a:lnSpc>
              <a:buFont typeface="+mj-lt"/>
              <a:buAutoNum type="arabicPeriod"/>
            </a:pPr>
            <a:r>
              <a:rPr lang="pt-BR" sz="1400" i="0" dirty="0">
                <a:solidFill>
                  <a:schemeClr val="bg1"/>
                </a:solidFill>
                <a:effectLst/>
                <a:latin typeface="Heebo" pitchFamily="2" charset="-79"/>
              </a:rPr>
              <a:t>Termos e Condições</a:t>
            </a:r>
            <a:endParaRPr lang="pt-BR" sz="1400" dirty="0">
              <a:solidFill>
                <a:schemeClr val="bg1"/>
              </a:solidFill>
              <a:latin typeface="Heebo" pitchFamily="2" charset="-79"/>
            </a:endParaRPr>
          </a:p>
          <a:p>
            <a:pPr marL="342900" indent="-342900">
              <a:lnSpc>
                <a:spcPct val="150000"/>
              </a:lnSpc>
              <a:buFont typeface="+mj-lt"/>
              <a:buAutoNum type="arabicPeriod"/>
            </a:pPr>
            <a:r>
              <a:rPr lang="pt-BR" sz="1400" i="0" dirty="0">
                <a:solidFill>
                  <a:schemeClr val="bg1"/>
                </a:solidFill>
                <a:effectLst/>
                <a:latin typeface="Heebo" pitchFamily="2" charset="-79"/>
              </a:rPr>
              <a:t>Anexos</a:t>
            </a:r>
            <a:endParaRPr lang="pt-BR" sz="1400" dirty="0">
              <a:solidFill>
                <a:schemeClr val="bg1"/>
              </a:solidFill>
              <a:latin typeface="Heebo" pitchFamily="2" charset="-79"/>
            </a:endParaRPr>
          </a:p>
        </p:txBody>
      </p:sp>
    </p:spTree>
    <p:extLst>
      <p:ext uri="{BB962C8B-B14F-4D97-AF65-F5344CB8AC3E}">
        <p14:creationId xmlns:p14="http://schemas.microsoft.com/office/powerpoint/2010/main" val="31201658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2D54BA1-E370-26BE-ED61-F2723CDFE6DA}"/>
              </a:ext>
            </a:extLst>
          </p:cNvPr>
          <p:cNvSpPr txBox="1"/>
          <p:nvPr/>
        </p:nvSpPr>
        <p:spPr>
          <a:xfrm>
            <a:off x="878459" y="1228022"/>
            <a:ext cx="4572000" cy="3297056"/>
          </a:xfrm>
          <a:prstGeom prst="rect">
            <a:avLst/>
          </a:prstGeom>
          <a:noFill/>
        </p:spPr>
        <p:txBody>
          <a:bodyPr wrap="square">
            <a:spAutoFit/>
          </a:bodyPr>
          <a:lstStyle/>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Introdução</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Problema/Oportunidade</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Solução Proposta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Metodologia</a:t>
            </a:r>
          </a:p>
          <a:p>
            <a:pPr marL="342900" indent="-342900">
              <a:lnSpc>
                <a:spcPct val="150000"/>
              </a:lnSpc>
              <a:buFont typeface="+mj-lt"/>
              <a:buAutoNum type="arabicPeriod"/>
            </a:pPr>
            <a:r>
              <a:rPr lang="pt-BR" sz="1400" dirty="0">
                <a:solidFill>
                  <a:schemeClr val="bg1"/>
                </a:solidFill>
                <a:latin typeface="Heebo" pitchFamily="2" charset="-79"/>
              </a:rPr>
              <a:t>Cronograma</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Equipe</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Orçamento e Custos</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Garantia e Suporte</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Termos e Condições</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Anexos</a:t>
            </a:r>
            <a:endParaRPr lang="pt-BR" sz="1400" dirty="0">
              <a:solidFill>
                <a:schemeClr val="tx1">
                  <a:lumMod val="65000"/>
                  <a:lumOff val="35000"/>
                </a:schemeClr>
              </a:solidFill>
              <a:latin typeface="Heebo" pitchFamily="2" charset="-79"/>
            </a:endParaRPr>
          </a:p>
        </p:txBody>
      </p:sp>
      <p:sp>
        <p:nvSpPr>
          <p:cNvPr id="14" name="Título 13">
            <a:extLst>
              <a:ext uri="{FF2B5EF4-FFF2-40B4-BE49-F238E27FC236}">
                <a16:creationId xmlns:a16="http://schemas.microsoft.com/office/drawing/2014/main" id="{63A25512-2817-D3B3-4599-3CF1A65FFE48}"/>
              </a:ext>
            </a:extLst>
          </p:cNvPr>
          <p:cNvSpPr>
            <a:spLocks noGrp="1"/>
          </p:cNvSpPr>
          <p:nvPr>
            <p:ph type="title"/>
          </p:nvPr>
        </p:nvSpPr>
        <p:spPr>
          <a:xfrm>
            <a:off x="878459" y="393906"/>
            <a:ext cx="8001998" cy="377026"/>
          </a:xfrm>
          <a:prstGeom prst="rect">
            <a:avLst/>
          </a:prstGeom>
        </p:spPr>
        <p:txBody>
          <a:bodyPr/>
          <a:lstStyle/>
          <a:p>
            <a:r>
              <a:rPr lang="pt-BR" sz="2000" dirty="0">
                <a:solidFill>
                  <a:schemeClr val="bg1"/>
                </a:solidFill>
                <a:latin typeface="Heebo" pitchFamily="2" charset="-79"/>
              </a:rPr>
              <a:t>Índice</a:t>
            </a:r>
            <a:endParaRPr lang="pt-BR" dirty="0"/>
          </a:p>
        </p:txBody>
      </p:sp>
      <p:cxnSp>
        <p:nvCxnSpPr>
          <p:cNvPr id="4" name="Conector reto 3">
            <a:extLst>
              <a:ext uri="{FF2B5EF4-FFF2-40B4-BE49-F238E27FC236}">
                <a16:creationId xmlns:a16="http://schemas.microsoft.com/office/drawing/2014/main" id="{F7E8C3E0-EDDA-A3C1-6674-87D82CB5CD72}"/>
              </a:ext>
            </a:extLst>
          </p:cNvPr>
          <p:cNvCxnSpPr>
            <a:cxnSpLocks/>
          </p:cNvCxnSpPr>
          <p:nvPr/>
        </p:nvCxnSpPr>
        <p:spPr>
          <a:xfrm>
            <a:off x="0" y="2733675"/>
            <a:ext cx="828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45860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3A1195F-0FB2-4B8C-BD90-3A82D64628A2}"/>
              </a:ext>
            </a:extLst>
          </p:cNvPr>
          <p:cNvGraphicFramePr>
            <a:graphicFrameLocks noGrp="1"/>
          </p:cNvGraphicFramePr>
          <p:nvPr>
            <p:extLst>
              <p:ext uri="{D42A27DB-BD31-4B8C-83A1-F6EECF244321}">
                <p14:modId xmlns:p14="http://schemas.microsoft.com/office/powerpoint/2010/main" val="41099271"/>
              </p:ext>
            </p:extLst>
          </p:nvPr>
        </p:nvGraphicFramePr>
        <p:xfrm>
          <a:off x="383100" y="978213"/>
          <a:ext cx="8377800" cy="2941994"/>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3006144590"/>
                    </a:ext>
                  </a:extLst>
                </a:gridCol>
                <a:gridCol w="236060">
                  <a:extLst>
                    <a:ext uri="{9D8B030D-6E8A-4147-A177-3AD203B41FA5}">
                      <a16:colId xmlns:a16="http://schemas.microsoft.com/office/drawing/2014/main" val="2648681392"/>
                    </a:ext>
                  </a:extLst>
                </a:gridCol>
                <a:gridCol w="236060">
                  <a:extLst>
                    <a:ext uri="{9D8B030D-6E8A-4147-A177-3AD203B41FA5}">
                      <a16:colId xmlns:a16="http://schemas.microsoft.com/office/drawing/2014/main" val="280013526"/>
                    </a:ext>
                  </a:extLst>
                </a:gridCol>
                <a:gridCol w="236060">
                  <a:extLst>
                    <a:ext uri="{9D8B030D-6E8A-4147-A177-3AD203B41FA5}">
                      <a16:colId xmlns:a16="http://schemas.microsoft.com/office/drawing/2014/main" val="658128257"/>
                    </a:ext>
                  </a:extLst>
                </a:gridCol>
                <a:gridCol w="236060">
                  <a:extLst>
                    <a:ext uri="{9D8B030D-6E8A-4147-A177-3AD203B41FA5}">
                      <a16:colId xmlns:a16="http://schemas.microsoft.com/office/drawing/2014/main" val="1875667712"/>
                    </a:ext>
                  </a:extLst>
                </a:gridCol>
                <a:gridCol w="236060">
                  <a:extLst>
                    <a:ext uri="{9D8B030D-6E8A-4147-A177-3AD203B41FA5}">
                      <a16:colId xmlns:a16="http://schemas.microsoft.com/office/drawing/2014/main" val="1843216413"/>
                    </a:ext>
                  </a:extLst>
                </a:gridCol>
                <a:gridCol w="236060">
                  <a:extLst>
                    <a:ext uri="{9D8B030D-6E8A-4147-A177-3AD203B41FA5}">
                      <a16:colId xmlns:a16="http://schemas.microsoft.com/office/drawing/2014/main" val="408784716"/>
                    </a:ext>
                  </a:extLst>
                </a:gridCol>
                <a:gridCol w="236060">
                  <a:extLst>
                    <a:ext uri="{9D8B030D-6E8A-4147-A177-3AD203B41FA5}">
                      <a16:colId xmlns:a16="http://schemas.microsoft.com/office/drawing/2014/main" val="2716519871"/>
                    </a:ext>
                  </a:extLst>
                </a:gridCol>
                <a:gridCol w="236060">
                  <a:extLst>
                    <a:ext uri="{9D8B030D-6E8A-4147-A177-3AD203B41FA5}">
                      <a16:colId xmlns:a16="http://schemas.microsoft.com/office/drawing/2014/main" val="2385325199"/>
                    </a:ext>
                  </a:extLst>
                </a:gridCol>
                <a:gridCol w="236060">
                  <a:extLst>
                    <a:ext uri="{9D8B030D-6E8A-4147-A177-3AD203B41FA5}">
                      <a16:colId xmlns:a16="http://schemas.microsoft.com/office/drawing/2014/main" val="1367458907"/>
                    </a:ext>
                  </a:extLst>
                </a:gridCol>
                <a:gridCol w="236060">
                  <a:extLst>
                    <a:ext uri="{9D8B030D-6E8A-4147-A177-3AD203B41FA5}">
                      <a16:colId xmlns:a16="http://schemas.microsoft.com/office/drawing/2014/main" val="240648093"/>
                    </a:ext>
                  </a:extLst>
                </a:gridCol>
                <a:gridCol w="236060">
                  <a:extLst>
                    <a:ext uri="{9D8B030D-6E8A-4147-A177-3AD203B41FA5}">
                      <a16:colId xmlns:a16="http://schemas.microsoft.com/office/drawing/2014/main" val="3733129404"/>
                    </a:ext>
                  </a:extLst>
                </a:gridCol>
                <a:gridCol w="236060">
                  <a:extLst>
                    <a:ext uri="{9D8B030D-6E8A-4147-A177-3AD203B41FA5}">
                      <a16:colId xmlns:a16="http://schemas.microsoft.com/office/drawing/2014/main" val="868943197"/>
                    </a:ext>
                  </a:extLst>
                </a:gridCol>
                <a:gridCol w="236060">
                  <a:extLst>
                    <a:ext uri="{9D8B030D-6E8A-4147-A177-3AD203B41FA5}">
                      <a16:colId xmlns:a16="http://schemas.microsoft.com/office/drawing/2014/main" val="3922451487"/>
                    </a:ext>
                  </a:extLst>
                </a:gridCol>
                <a:gridCol w="236060">
                  <a:extLst>
                    <a:ext uri="{9D8B030D-6E8A-4147-A177-3AD203B41FA5}">
                      <a16:colId xmlns:a16="http://schemas.microsoft.com/office/drawing/2014/main" val="2430431927"/>
                    </a:ext>
                  </a:extLst>
                </a:gridCol>
                <a:gridCol w="236060">
                  <a:extLst>
                    <a:ext uri="{9D8B030D-6E8A-4147-A177-3AD203B41FA5}">
                      <a16:colId xmlns:a16="http://schemas.microsoft.com/office/drawing/2014/main" val="3896074034"/>
                    </a:ext>
                  </a:extLst>
                </a:gridCol>
                <a:gridCol w="236060">
                  <a:extLst>
                    <a:ext uri="{9D8B030D-6E8A-4147-A177-3AD203B41FA5}">
                      <a16:colId xmlns:a16="http://schemas.microsoft.com/office/drawing/2014/main" val="4000060551"/>
                    </a:ext>
                  </a:extLst>
                </a:gridCol>
                <a:gridCol w="236060">
                  <a:extLst>
                    <a:ext uri="{9D8B030D-6E8A-4147-A177-3AD203B41FA5}">
                      <a16:colId xmlns:a16="http://schemas.microsoft.com/office/drawing/2014/main" val="1018010008"/>
                    </a:ext>
                  </a:extLst>
                </a:gridCol>
                <a:gridCol w="236060">
                  <a:extLst>
                    <a:ext uri="{9D8B030D-6E8A-4147-A177-3AD203B41FA5}">
                      <a16:colId xmlns:a16="http://schemas.microsoft.com/office/drawing/2014/main" val="723462336"/>
                    </a:ext>
                  </a:extLst>
                </a:gridCol>
                <a:gridCol w="236060">
                  <a:extLst>
                    <a:ext uri="{9D8B030D-6E8A-4147-A177-3AD203B41FA5}">
                      <a16:colId xmlns:a16="http://schemas.microsoft.com/office/drawing/2014/main" val="1214751815"/>
                    </a:ext>
                  </a:extLst>
                </a:gridCol>
                <a:gridCol w="236060">
                  <a:extLst>
                    <a:ext uri="{9D8B030D-6E8A-4147-A177-3AD203B41FA5}">
                      <a16:colId xmlns:a16="http://schemas.microsoft.com/office/drawing/2014/main" val="1704422630"/>
                    </a:ext>
                  </a:extLst>
                </a:gridCol>
                <a:gridCol w="236060">
                  <a:extLst>
                    <a:ext uri="{9D8B030D-6E8A-4147-A177-3AD203B41FA5}">
                      <a16:colId xmlns:a16="http://schemas.microsoft.com/office/drawing/2014/main" val="2945134032"/>
                    </a:ext>
                  </a:extLst>
                </a:gridCol>
                <a:gridCol w="236060">
                  <a:extLst>
                    <a:ext uri="{9D8B030D-6E8A-4147-A177-3AD203B41FA5}">
                      <a16:colId xmlns:a16="http://schemas.microsoft.com/office/drawing/2014/main" val="1237147729"/>
                    </a:ext>
                  </a:extLst>
                </a:gridCol>
                <a:gridCol w="236060">
                  <a:extLst>
                    <a:ext uri="{9D8B030D-6E8A-4147-A177-3AD203B41FA5}">
                      <a16:colId xmlns:a16="http://schemas.microsoft.com/office/drawing/2014/main" val="995813868"/>
                    </a:ext>
                  </a:extLst>
                </a:gridCol>
                <a:gridCol w="236060">
                  <a:extLst>
                    <a:ext uri="{9D8B030D-6E8A-4147-A177-3AD203B41FA5}">
                      <a16:colId xmlns:a16="http://schemas.microsoft.com/office/drawing/2014/main" val="1535834500"/>
                    </a:ext>
                  </a:extLst>
                </a:gridCol>
                <a:gridCol w="236060">
                  <a:extLst>
                    <a:ext uri="{9D8B030D-6E8A-4147-A177-3AD203B41FA5}">
                      <a16:colId xmlns:a16="http://schemas.microsoft.com/office/drawing/2014/main" val="1369204978"/>
                    </a:ext>
                  </a:extLst>
                </a:gridCol>
                <a:gridCol w="236060">
                  <a:extLst>
                    <a:ext uri="{9D8B030D-6E8A-4147-A177-3AD203B41FA5}">
                      <a16:colId xmlns:a16="http://schemas.microsoft.com/office/drawing/2014/main" val="174352176"/>
                    </a:ext>
                  </a:extLst>
                </a:gridCol>
                <a:gridCol w="236060">
                  <a:extLst>
                    <a:ext uri="{9D8B030D-6E8A-4147-A177-3AD203B41FA5}">
                      <a16:colId xmlns:a16="http://schemas.microsoft.com/office/drawing/2014/main" val="408611974"/>
                    </a:ext>
                  </a:extLst>
                </a:gridCol>
                <a:gridCol w="236060">
                  <a:extLst>
                    <a:ext uri="{9D8B030D-6E8A-4147-A177-3AD203B41FA5}">
                      <a16:colId xmlns:a16="http://schemas.microsoft.com/office/drawing/2014/main" val="304090781"/>
                    </a:ext>
                  </a:extLst>
                </a:gridCol>
                <a:gridCol w="236060">
                  <a:extLst>
                    <a:ext uri="{9D8B030D-6E8A-4147-A177-3AD203B41FA5}">
                      <a16:colId xmlns:a16="http://schemas.microsoft.com/office/drawing/2014/main" val="3467271420"/>
                    </a:ext>
                  </a:extLst>
                </a:gridCol>
                <a:gridCol w="236060">
                  <a:extLst>
                    <a:ext uri="{9D8B030D-6E8A-4147-A177-3AD203B41FA5}">
                      <a16:colId xmlns:a16="http://schemas.microsoft.com/office/drawing/2014/main" val="3952945717"/>
                    </a:ext>
                  </a:extLst>
                </a:gridCol>
              </a:tblGrid>
              <a:tr h="26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1</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2</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3</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4</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5</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6</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7</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8</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9</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10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11</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12</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13</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14</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15</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16</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17</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18</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19</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20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21</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22</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23</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24</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25</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26</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27</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28</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29</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30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497345781"/>
                  </a:ext>
                </a:extLst>
              </a:tr>
              <a:tr h="26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rPr>
                        <a:t>item do cronograma aqui</a:t>
                      </a:r>
                    </a:p>
                  </a:txBody>
                  <a:tcPr marL="72000" marR="7200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2310382"/>
                  </a:ext>
                </a:extLst>
              </a:tr>
              <a:tr h="26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rPr>
                        <a:t>item do cronograma aqui</a:t>
                      </a:r>
                    </a:p>
                  </a:txBody>
                  <a:tcPr marL="72000" marR="7200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60098980"/>
                  </a:ext>
                </a:extLst>
              </a:tr>
              <a:tr h="26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rPr>
                        <a:t>item do cronograma aqui</a:t>
                      </a:r>
                    </a:p>
                  </a:txBody>
                  <a:tcPr marL="72000" marR="7200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31698833"/>
                  </a:ext>
                </a:extLst>
              </a:tr>
              <a:tr h="26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rPr>
                        <a:t>item do cronograma aqui</a:t>
                      </a:r>
                    </a:p>
                  </a:txBody>
                  <a:tcPr marL="72000" marR="7200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83627349"/>
                  </a:ext>
                </a:extLst>
              </a:tr>
              <a:tr h="26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rPr>
                        <a:t>item do cronograma aqui</a:t>
                      </a:r>
                    </a:p>
                  </a:txBody>
                  <a:tcPr marL="72000" marR="7200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9954311"/>
                  </a:ext>
                </a:extLst>
              </a:tr>
              <a:tr h="26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rPr>
                        <a:t>item do cronograma aqui</a:t>
                      </a:r>
                    </a:p>
                  </a:txBody>
                  <a:tcPr marL="72000" marR="7200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1992510"/>
                  </a:ext>
                </a:extLst>
              </a:tr>
              <a:tr h="26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rPr>
                        <a:t>item do cronograma aqui</a:t>
                      </a:r>
                    </a:p>
                  </a:txBody>
                  <a:tcPr marL="72000" marR="7200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20314710"/>
                  </a:ext>
                </a:extLst>
              </a:tr>
              <a:tr h="26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rPr>
                        <a:t>item do cronograma aqui</a:t>
                      </a:r>
                    </a:p>
                  </a:txBody>
                  <a:tcPr marL="72000" marR="7200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42737065"/>
                  </a:ext>
                </a:extLst>
              </a:tr>
              <a:tr h="26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rPr>
                        <a:t>item do cronograma aqui</a:t>
                      </a:r>
                    </a:p>
                  </a:txBody>
                  <a:tcPr marL="72000" marR="7200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7120200"/>
                  </a:ext>
                </a:extLst>
              </a:tr>
              <a:tr h="2674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rPr>
                        <a:t>item do cronograma aqui</a:t>
                      </a:r>
                    </a:p>
                  </a:txBody>
                  <a:tcPr marL="72000" marR="7200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kumimoji="0" lang="pt-BR" sz="800" b="0" i="0" u="none" strike="noStrike" kern="1200" cap="none" spc="0" normalizeH="0" baseline="0" noProof="0" dirty="0">
                        <a:ln>
                          <a:noFill/>
                        </a:ln>
                        <a:solidFill>
                          <a:schemeClr val="tx1">
                            <a:lumMod val="75000"/>
                            <a:lumOff val="25000"/>
                          </a:schemeClr>
                        </a:solidFill>
                        <a:effectLst/>
                        <a:uLnTx/>
                        <a:uFillTx/>
                        <a:latin typeface="Heebo" pitchFamily="2" charset="-79"/>
                        <a:ea typeface="Roboto" panose="02000000000000000000" pitchFamily="2" charset="0"/>
                        <a:cs typeface="Heebo" pitchFamily="2" charset="-79"/>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31990796"/>
                  </a:ext>
                </a:extLst>
              </a:tr>
            </a:tbl>
          </a:graphicData>
        </a:graphic>
      </p:graphicFrame>
      <p:grpSp>
        <p:nvGrpSpPr>
          <p:cNvPr id="5" name="Agrupar 4">
            <a:extLst>
              <a:ext uri="{FF2B5EF4-FFF2-40B4-BE49-F238E27FC236}">
                <a16:creationId xmlns:a16="http://schemas.microsoft.com/office/drawing/2014/main" id="{F851B3DC-DF8E-4235-B235-58E6FB245CFC}"/>
              </a:ext>
            </a:extLst>
          </p:cNvPr>
          <p:cNvGrpSpPr/>
          <p:nvPr/>
        </p:nvGrpSpPr>
        <p:grpSpPr>
          <a:xfrm>
            <a:off x="902758" y="4241560"/>
            <a:ext cx="680646" cy="215444"/>
            <a:chOff x="483658" y="4714000"/>
            <a:chExt cx="680646" cy="215444"/>
          </a:xfrm>
        </p:grpSpPr>
        <p:sp>
          <p:nvSpPr>
            <p:cNvPr id="6" name="Retângulo: Cantos Arredondados 5">
              <a:extLst>
                <a:ext uri="{FF2B5EF4-FFF2-40B4-BE49-F238E27FC236}">
                  <a16:creationId xmlns:a16="http://schemas.microsoft.com/office/drawing/2014/main" id="{A994D588-C033-4068-BC25-F54CDD47BEA8}"/>
                </a:ext>
              </a:extLst>
            </p:cNvPr>
            <p:cNvSpPr/>
            <p:nvPr/>
          </p:nvSpPr>
          <p:spPr>
            <a:xfrm>
              <a:off x="483658" y="4731604"/>
              <a:ext cx="156953" cy="15695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dirty="0">
                <a:latin typeface="Heebo" pitchFamily="2" charset="-79"/>
              </a:endParaRPr>
            </a:p>
          </p:txBody>
        </p:sp>
        <p:sp>
          <p:nvSpPr>
            <p:cNvPr id="7" name="CaixaDeTexto 6">
              <a:extLst>
                <a:ext uri="{FF2B5EF4-FFF2-40B4-BE49-F238E27FC236}">
                  <a16:creationId xmlns:a16="http://schemas.microsoft.com/office/drawing/2014/main" id="{6058709E-8553-43E1-A35A-DEBC760B0994}"/>
                </a:ext>
              </a:extLst>
            </p:cNvPr>
            <p:cNvSpPr txBox="1"/>
            <p:nvPr/>
          </p:nvSpPr>
          <p:spPr>
            <a:xfrm>
              <a:off x="617359" y="4714000"/>
              <a:ext cx="546945" cy="215444"/>
            </a:xfrm>
            <a:prstGeom prst="rect">
              <a:avLst/>
            </a:prstGeom>
            <a:noFill/>
          </p:spPr>
          <p:txBody>
            <a:bodyPr wrap="none" rtlCol="0" anchor="ctr">
              <a:spAutoFit/>
            </a:bodyPr>
            <a:lstStyle/>
            <a:p>
              <a:r>
                <a:rPr lang="pt-BR" sz="800" dirty="0">
                  <a:solidFill>
                    <a:schemeClr val="tx1">
                      <a:lumMod val="75000"/>
                      <a:lumOff val="25000"/>
                    </a:schemeClr>
                  </a:solidFill>
                  <a:latin typeface="Heebo" pitchFamily="2" charset="-79"/>
                  <a:cs typeface="Heebo" pitchFamily="2" charset="-79"/>
                </a:rPr>
                <a:t>legenda</a:t>
              </a:r>
            </a:p>
          </p:txBody>
        </p:sp>
      </p:grpSp>
      <p:grpSp>
        <p:nvGrpSpPr>
          <p:cNvPr id="8" name="Agrupar 7">
            <a:extLst>
              <a:ext uri="{FF2B5EF4-FFF2-40B4-BE49-F238E27FC236}">
                <a16:creationId xmlns:a16="http://schemas.microsoft.com/office/drawing/2014/main" id="{8E0284B2-DC37-401A-90D1-1B278EAF8133}"/>
              </a:ext>
            </a:extLst>
          </p:cNvPr>
          <p:cNvGrpSpPr/>
          <p:nvPr/>
        </p:nvGrpSpPr>
        <p:grpSpPr>
          <a:xfrm>
            <a:off x="2243409" y="4241560"/>
            <a:ext cx="680646" cy="215444"/>
            <a:chOff x="1897461" y="4714000"/>
            <a:chExt cx="680646" cy="215444"/>
          </a:xfrm>
        </p:grpSpPr>
        <p:sp>
          <p:nvSpPr>
            <p:cNvPr id="9" name="Retângulo: Cantos Arredondados 8">
              <a:extLst>
                <a:ext uri="{FF2B5EF4-FFF2-40B4-BE49-F238E27FC236}">
                  <a16:creationId xmlns:a16="http://schemas.microsoft.com/office/drawing/2014/main" id="{E7B03B35-CA4E-43B1-A7F4-2A435B7CD317}"/>
                </a:ext>
              </a:extLst>
            </p:cNvPr>
            <p:cNvSpPr/>
            <p:nvPr/>
          </p:nvSpPr>
          <p:spPr>
            <a:xfrm>
              <a:off x="1897461" y="4731604"/>
              <a:ext cx="156953" cy="1569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dirty="0">
                <a:latin typeface="Heebo" pitchFamily="2" charset="-79"/>
              </a:endParaRPr>
            </a:p>
          </p:txBody>
        </p:sp>
        <p:sp>
          <p:nvSpPr>
            <p:cNvPr id="10" name="CaixaDeTexto 9">
              <a:extLst>
                <a:ext uri="{FF2B5EF4-FFF2-40B4-BE49-F238E27FC236}">
                  <a16:creationId xmlns:a16="http://schemas.microsoft.com/office/drawing/2014/main" id="{872A8E22-F880-4E0F-801E-861BA9FA078F}"/>
                </a:ext>
              </a:extLst>
            </p:cNvPr>
            <p:cNvSpPr txBox="1"/>
            <p:nvPr/>
          </p:nvSpPr>
          <p:spPr>
            <a:xfrm>
              <a:off x="2031162" y="4714000"/>
              <a:ext cx="546945" cy="215444"/>
            </a:xfrm>
            <a:prstGeom prst="rect">
              <a:avLst/>
            </a:prstGeom>
            <a:noFill/>
          </p:spPr>
          <p:txBody>
            <a:bodyPr wrap="none" rtlCol="0" anchor="ctr">
              <a:spAutoFit/>
            </a:bodyPr>
            <a:lstStyle/>
            <a:p>
              <a:r>
                <a:rPr lang="pt-BR" sz="800" dirty="0">
                  <a:solidFill>
                    <a:schemeClr val="tx1">
                      <a:lumMod val="75000"/>
                      <a:lumOff val="25000"/>
                    </a:schemeClr>
                  </a:solidFill>
                  <a:latin typeface="Heebo" pitchFamily="2" charset="-79"/>
                  <a:cs typeface="Heebo" pitchFamily="2" charset="-79"/>
                </a:rPr>
                <a:t>legenda</a:t>
              </a:r>
            </a:p>
          </p:txBody>
        </p:sp>
      </p:grpSp>
      <p:grpSp>
        <p:nvGrpSpPr>
          <p:cNvPr id="11" name="Agrupar 10">
            <a:extLst>
              <a:ext uri="{FF2B5EF4-FFF2-40B4-BE49-F238E27FC236}">
                <a16:creationId xmlns:a16="http://schemas.microsoft.com/office/drawing/2014/main" id="{7704B25E-9541-47BD-9EA0-93C80521EC95}"/>
              </a:ext>
            </a:extLst>
          </p:cNvPr>
          <p:cNvGrpSpPr/>
          <p:nvPr/>
        </p:nvGrpSpPr>
        <p:grpSpPr>
          <a:xfrm>
            <a:off x="3584060" y="4241560"/>
            <a:ext cx="680646" cy="215444"/>
            <a:chOff x="3311264" y="4714000"/>
            <a:chExt cx="680646" cy="215444"/>
          </a:xfrm>
        </p:grpSpPr>
        <p:sp>
          <p:nvSpPr>
            <p:cNvPr id="12" name="Retângulo: Cantos Arredondados 11">
              <a:extLst>
                <a:ext uri="{FF2B5EF4-FFF2-40B4-BE49-F238E27FC236}">
                  <a16:creationId xmlns:a16="http://schemas.microsoft.com/office/drawing/2014/main" id="{B4834419-29B4-47D8-8094-0D99CF7AC70A}"/>
                </a:ext>
              </a:extLst>
            </p:cNvPr>
            <p:cNvSpPr/>
            <p:nvPr/>
          </p:nvSpPr>
          <p:spPr>
            <a:xfrm>
              <a:off x="3311264" y="4731604"/>
              <a:ext cx="156953" cy="156953"/>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dirty="0">
                <a:latin typeface="Heebo" pitchFamily="2" charset="-79"/>
              </a:endParaRPr>
            </a:p>
          </p:txBody>
        </p:sp>
        <p:sp>
          <p:nvSpPr>
            <p:cNvPr id="13" name="CaixaDeTexto 12">
              <a:extLst>
                <a:ext uri="{FF2B5EF4-FFF2-40B4-BE49-F238E27FC236}">
                  <a16:creationId xmlns:a16="http://schemas.microsoft.com/office/drawing/2014/main" id="{1EF2F14C-B4DB-4A8F-99D9-87AC84E9ECDA}"/>
                </a:ext>
              </a:extLst>
            </p:cNvPr>
            <p:cNvSpPr txBox="1"/>
            <p:nvPr/>
          </p:nvSpPr>
          <p:spPr>
            <a:xfrm>
              <a:off x="3444965" y="4714000"/>
              <a:ext cx="546945" cy="215444"/>
            </a:xfrm>
            <a:prstGeom prst="rect">
              <a:avLst/>
            </a:prstGeom>
            <a:noFill/>
          </p:spPr>
          <p:txBody>
            <a:bodyPr wrap="none" rtlCol="0" anchor="ctr">
              <a:spAutoFit/>
            </a:bodyPr>
            <a:lstStyle/>
            <a:p>
              <a:r>
                <a:rPr lang="pt-BR" sz="800" dirty="0">
                  <a:solidFill>
                    <a:schemeClr val="tx1">
                      <a:lumMod val="75000"/>
                      <a:lumOff val="25000"/>
                    </a:schemeClr>
                  </a:solidFill>
                  <a:latin typeface="Heebo" pitchFamily="2" charset="-79"/>
                  <a:cs typeface="Heebo" pitchFamily="2" charset="-79"/>
                </a:rPr>
                <a:t>legenda</a:t>
              </a:r>
            </a:p>
          </p:txBody>
        </p:sp>
      </p:grpSp>
      <p:grpSp>
        <p:nvGrpSpPr>
          <p:cNvPr id="14" name="Agrupar 13">
            <a:extLst>
              <a:ext uri="{FF2B5EF4-FFF2-40B4-BE49-F238E27FC236}">
                <a16:creationId xmlns:a16="http://schemas.microsoft.com/office/drawing/2014/main" id="{3AE604CD-0881-4DBE-83A7-C7D9D5F2FFD5}"/>
              </a:ext>
            </a:extLst>
          </p:cNvPr>
          <p:cNvGrpSpPr/>
          <p:nvPr/>
        </p:nvGrpSpPr>
        <p:grpSpPr>
          <a:xfrm>
            <a:off x="4924711" y="4241560"/>
            <a:ext cx="680646" cy="215444"/>
            <a:chOff x="4725067" y="4714000"/>
            <a:chExt cx="680646" cy="215444"/>
          </a:xfrm>
        </p:grpSpPr>
        <p:sp>
          <p:nvSpPr>
            <p:cNvPr id="15" name="Retângulo: Cantos Arredondados 14">
              <a:extLst>
                <a:ext uri="{FF2B5EF4-FFF2-40B4-BE49-F238E27FC236}">
                  <a16:creationId xmlns:a16="http://schemas.microsoft.com/office/drawing/2014/main" id="{45017800-4AF8-4399-B3CB-615EA4987A96}"/>
                </a:ext>
              </a:extLst>
            </p:cNvPr>
            <p:cNvSpPr/>
            <p:nvPr/>
          </p:nvSpPr>
          <p:spPr>
            <a:xfrm>
              <a:off x="4725067" y="4731604"/>
              <a:ext cx="156953" cy="156953"/>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dirty="0">
                <a:latin typeface="Heebo" pitchFamily="2" charset="-79"/>
              </a:endParaRPr>
            </a:p>
          </p:txBody>
        </p:sp>
        <p:sp>
          <p:nvSpPr>
            <p:cNvPr id="16" name="CaixaDeTexto 15">
              <a:extLst>
                <a:ext uri="{FF2B5EF4-FFF2-40B4-BE49-F238E27FC236}">
                  <a16:creationId xmlns:a16="http://schemas.microsoft.com/office/drawing/2014/main" id="{F8E6A42C-35FF-44FA-A42E-20EBF05296D7}"/>
                </a:ext>
              </a:extLst>
            </p:cNvPr>
            <p:cNvSpPr txBox="1"/>
            <p:nvPr/>
          </p:nvSpPr>
          <p:spPr>
            <a:xfrm>
              <a:off x="4858768" y="4714000"/>
              <a:ext cx="546945" cy="215444"/>
            </a:xfrm>
            <a:prstGeom prst="rect">
              <a:avLst/>
            </a:prstGeom>
            <a:noFill/>
          </p:spPr>
          <p:txBody>
            <a:bodyPr wrap="none" rtlCol="0" anchor="ctr">
              <a:spAutoFit/>
            </a:bodyPr>
            <a:lstStyle/>
            <a:p>
              <a:r>
                <a:rPr lang="pt-BR" sz="800" dirty="0">
                  <a:solidFill>
                    <a:schemeClr val="tx1">
                      <a:lumMod val="75000"/>
                      <a:lumOff val="25000"/>
                    </a:schemeClr>
                  </a:solidFill>
                  <a:latin typeface="Heebo" pitchFamily="2" charset="-79"/>
                  <a:cs typeface="Heebo" pitchFamily="2" charset="-79"/>
                </a:rPr>
                <a:t>legenda</a:t>
              </a:r>
            </a:p>
          </p:txBody>
        </p:sp>
      </p:grpSp>
      <p:grpSp>
        <p:nvGrpSpPr>
          <p:cNvPr id="17" name="Agrupar 16">
            <a:extLst>
              <a:ext uri="{FF2B5EF4-FFF2-40B4-BE49-F238E27FC236}">
                <a16:creationId xmlns:a16="http://schemas.microsoft.com/office/drawing/2014/main" id="{63AFA98A-4344-4445-A8CC-0861773A10FF}"/>
              </a:ext>
            </a:extLst>
          </p:cNvPr>
          <p:cNvGrpSpPr/>
          <p:nvPr/>
        </p:nvGrpSpPr>
        <p:grpSpPr>
          <a:xfrm>
            <a:off x="6265362" y="4241560"/>
            <a:ext cx="680646" cy="215444"/>
            <a:chOff x="6138870" y="4714000"/>
            <a:chExt cx="680646" cy="215444"/>
          </a:xfrm>
        </p:grpSpPr>
        <p:sp>
          <p:nvSpPr>
            <p:cNvPr id="18" name="Retângulo: Cantos Arredondados 17">
              <a:extLst>
                <a:ext uri="{FF2B5EF4-FFF2-40B4-BE49-F238E27FC236}">
                  <a16:creationId xmlns:a16="http://schemas.microsoft.com/office/drawing/2014/main" id="{39C392AD-EDDE-4954-A674-C60527B6B213}"/>
                </a:ext>
              </a:extLst>
            </p:cNvPr>
            <p:cNvSpPr/>
            <p:nvPr/>
          </p:nvSpPr>
          <p:spPr>
            <a:xfrm>
              <a:off x="6138870" y="4731604"/>
              <a:ext cx="156953" cy="156953"/>
            </a:xfrm>
            <a:prstGeom prst="round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dirty="0">
                <a:latin typeface="Heebo" pitchFamily="2" charset="-79"/>
              </a:endParaRPr>
            </a:p>
          </p:txBody>
        </p:sp>
        <p:sp>
          <p:nvSpPr>
            <p:cNvPr id="19" name="CaixaDeTexto 18">
              <a:extLst>
                <a:ext uri="{FF2B5EF4-FFF2-40B4-BE49-F238E27FC236}">
                  <a16:creationId xmlns:a16="http://schemas.microsoft.com/office/drawing/2014/main" id="{A7FB8B3B-D3C3-4B30-8D53-130108D64945}"/>
                </a:ext>
              </a:extLst>
            </p:cNvPr>
            <p:cNvSpPr txBox="1"/>
            <p:nvPr/>
          </p:nvSpPr>
          <p:spPr>
            <a:xfrm>
              <a:off x="6272571" y="4714000"/>
              <a:ext cx="546945" cy="215444"/>
            </a:xfrm>
            <a:prstGeom prst="rect">
              <a:avLst/>
            </a:prstGeom>
            <a:noFill/>
          </p:spPr>
          <p:txBody>
            <a:bodyPr wrap="none" rtlCol="0" anchor="ctr">
              <a:spAutoFit/>
            </a:bodyPr>
            <a:lstStyle/>
            <a:p>
              <a:r>
                <a:rPr lang="pt-BR" sz="800" dirty="0">
                  <a:solidFill>
                    <a:schemeClr val="tx1">
                      <a:lumMod val="75000"/>
                      <a:lumOff val="25000"/>
                    </a:schemeClr>
                  </a:solidFill>
                  <a:latin typeface="Heebo" pitchFamily="2" charset="-79"/>
                  <a:cs typeface="Heebo" pitchFamily="2" charset="-79"/>
                </a:rPr>
                <a:t>legenda</a:t>
              </a:r>
            </a:p>
          </p:txBody>
        </p:sp>
      </p:grpSp>
      <p:grpSp>
        <p:nvGrpSpPr>
          <p:cNvPr id="20" name="Agrupar 19">
            <a:extLst>
              <a:ext uri="{FF2B5EF4-FFF2-40B4-BE49-F238E27FC236}">
                <a16:creationId xmlns:a16="http://schemas.microsoft.com/office/drawing/2014/main" id="{6FFF7EF9-C3FE-4FAD-B769-7FB2A1B70F0A}"/>
              </a:ext>
            </a:extLst>
          </p:cNvPr>
          <p:cNvGrpSpPr/>
          <p:nvPr/>
        </p:nvGrpSpPr>
        <p:grpSpPr>
          <a:xfrm>
            <a:off x="7606013" y="4241560"/>
            <a:ext cx="680646" cy="215444"/>
            <a:chOff x="7552673" y="4714000"/>
            <a:chExt cx="680646" cy="215444"/>
          </a:xfrm>
        </p:grpSpPr>
        <p:sp>
          <p:nvSpPr>
            <p:cNvPr id="21" name="Retângulo: Cantos Arredondados 20">
              <a:extLst>
                <a:ext uri="{FF2B5EF4-FFF2-40B4-BE49-F238E27FC236}">
                  <a16:creationId xmlns:a16="http://schemas.microsoft.com/office/drawing/2014/main" id="{F3C474E4-EE52-416E-9F88-7BE1CCA2091C}"/>
                </a:ext>
              </a:extLst>
            </p:cNvPr>
            <p:cNvSpPr/>
            <p:nvPr/>
          </p:nvSpPr>
          <p:spPr>
            <a:xfrm>
              <a:off x="7552673" y="4731604"/>
              <a:ext cx="156953" cy="156953"/>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800" dirty="0">
                <a:latin typeface="Heebo" pitchFamily="2" charset="-79"/>
              </a:endParaRPr>
            </a:p>
          </p:txBody>
        </p:sp>
        <p:sp>
          <p:nvSpPr>
            <p:cNvPr id="22" name="CaixaDeTexto 21">
              <a:extLst>
                <a:ext uri="{FF2B5EF4-FFF2-40B4-BE49-F238E27FC236}">
                  <a16:creationId xmlns:a16="http://schemas.microsoft.com/office/drawing/2014/main" id="{964C91C5-7F9B-4F2F-B6CE-143448BDBB3F}"/>
                </a:ext>
              </a:extLst>
            </p:cNvPr>
            <p:cNvSpPr txBox="1"/>
            <p:nvPr/>
          </p:nvSpPr>
          <p:spPr>
            <a:xfrm>
              <a:off x="7686374" y="4714000"/>
              <a:ext cx="546945" cy="215444"/>
            </a:xfrm>
            <a:prstGeom prst="rect">
              <a:avLst/>
            </a:prstGeom>
            <a:noFill/>
          </p:spPr>
          <p:txBody>
            <a:bodyPr wrap="none" rtlCol="0" anchor="ctr">
              <a:spAutoFit/>
            </a:bodyPr>
            <a:lstStyle/>
            <a:p>
              <a:r>
                <a:rPr lang="pt-BR" sz="800" dirty="0">
                  <a:solidFill>
                    <a:schemeClr val="tx1">
                      <a:lumMod val="75000"/>
                      <a:lumOff val="25000"/>
                    </a:schemeClr>
                  </a:solidFill>
                  <a:latin typeface="Heebo" pitchFamily="2" charset="-79"/>
                  <a:cs typeface="Heebo" pitchFamily="2" charset="-79"/>
                </a:rPr>
                <a:t>legenda</a:t>
              </a:r>
            </a:p>
          </p:txBody>
        </p:sp>
      </p:grpSp>
      <p:sp>
        <p:nvSpPr>
          <p:cNvPr id="23" name="Rounded Rectangle 17">
            <a:extLst>
              <a:ext uri="{FF2B5EF4-FFF2-40B4-BE49-F238E27FC236}">
                <a16:creationId xmlns:a16="http://schemas.microsoft.com/office/drawing/2014/main" id="{7A8FEFF3-FEEC-4A31-ADB0-E931DCC11F6E}"/>
              </a:ext>
            </a:extLst>
          </p:cNvPr>
          <p:cNvSpPr/>
          <p:nvPr/>
        </p:nvSpPr>
        <p:spPr>
          <a:xfrm>
            <a:off x="1734185" y="1323897"/>
            <a:ext cx="703884" cy="93358"/>
          </a:xfrm>
          <a:prstGeom prst="roundRect">
            <a:avLst>
              <a:gd name="adj" fmla="val 50000"/>
            </a:avLst>
          </a:prstGeom>
          <a:solidFill>
            <a:schemeClr val="accent1"/>
          </a:solidFill>
          <a:ln w="12700" cap="flat">
            <a:noFill/>
            <a:miter lim="400000"/>
          </a:ln>
          <a:effectLst/>
        </p:spPr>
        <p:txBody>
          <a:bodyPr wrap="square" lIns="0" tIns="0" rIns="0" bIns="0" numCol="1" anchor="ctr">
            <a:noAutofit/>
          </a:bodyPr>
          <a:lstStyle/>
          <a:p>
            <a:endParaRPr lang="id-ID" sz="1200">
              <a:solidFill>
                <a:srgbClr val="FFFFFF"/>
              </a:solidFill>
              <a:latin typeface="Heebo" pitchFamily="2" charset="-79"/>
              <a:cs typeface="Heebo" pitchFamily="2" charset="-79"/>
            </a:endParaRPr>
          </a:p>
        </p:txBody>
      </p:sp>
      <p:sp>
        <p:nvSpPr>
          <p:cNvPr id="24" name="Rounded Rectangle 17">
            <a:extLst>
              <a:ext uri="{FF2B5EF4-FFF2-40B4-BE49-F238E27FC236}">
                <a16:creationId xmlns:a16="http://schemas.microsoft.com/office/drawing/2014/main" id="{79CF1B15-113D-4876-BF50-F634109FB74A}"/>
              </a:ext>
            </a:extLst>
          </p:cNvPr>
          <p:cNvSpPr/>
          <p:nvPr/>
        </p:nvSpPr>
        <p:spPr>
          <a:xfrm>
            <a:off x="2393950" y="1592290"/>
            <a:ext cx="1174750" cy="93358"/>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endParaRPr lang="id-ID" sz="1200">
              <a:solidFill>
                <a:srgbClr val="FFFFFF"/>
              </a:solidFill>
              <a:latin typeface="Heebo" pitchFamily="2" charset="-79"/>
              <a:cs typeface="Heebo" pitchFamily="2" charset="-79"/>
            </a:endParaRPr>
          </a:p>
        </p:txBody>
      </p:sp>
      <p:sp>
        <p:nvSpPr>
          <p:cNvPr id="25" name="Rounded Rectangle 17">
            <a:extLst>
              <a:ext uri="{FF2B5EF4-FFF2-40B4-BE49-F238E27FC236}">
                <a16:creationId xmlns:a16="http://schemas.microsoft.com/office/drawing/2014/main" id="{C16D2956-F917-4742-9EEF-7B72ADF42B6A}"/>
              </a:ext>
            </a:extLst>
          </p:cNvPr>
          <p:cNvSpPr/>
          <p:nvPr/>
        </p:nvSpPr>
        <p:spPr>
          <a:xfrm>
            <a:off x="2393950" y="1860683"/>
            <a:ext cx="1771650" cy="93358"/>
          </a:xfrm>
          <a:prstGeom prst="roundRect">
            <a:avLst>
              <a:gd name="adj" fmla="val 50000"/>
            </a:avLst>
          </a:prstGeom>
          <a:solidFill>
            <a:schemeClr val="accent2"/>
          </a:solidFill>
          <a:ln w="12700" cap="flat">
            <a:noFill/>
            <a:miter lim="400000"/>
          </a:ln>
          <a:effectLst/>
        </p:spPr>
        <p:txBody>
          <a:bodyPr wrap="square" lIns="0" tIns="0" rIns="0" bIns="0" numCol="1" anchor="ctr">
            <a:noAutofit/>
          </a:bodyPr>
          <a:lstStyle/>
          <a:p>
            <a:endParaRPr lang="id-ID" sz="1200">
              <a:solidFill>
                <a:srgbClr val="FFFFFF"/>
              </a:solidFill>
              <a:latin typeface="Heebo" pitchFamily="2" charset="-79"/>
              <a:cs typeface="Heebo" pitchFamily="2" charset="-79"/>
            </a:endParaRPr>
          </a:p>
        </p:txBody>
      </p:sp>
      <p:sp>
        <p:nvSpPr>
          <p:cNvPr id="26" name="Rounded Rectangle 17">
            <a:extLst>
              <a:ext uri="{FF2B5EF4-FFF2-40B4-BE49-F238E27FC236}">
                <a16:creationId xmlns:a16="http://schemas.microsoft.com/office/drawing/2014/main" id="{B047CFDF-82C0-45A6-9DBB-71391C800748}"/>
              </a:ext>
            </a:extLst>
          </p:cNvPr>
          <p:cNvSpPr/>
          <p:nvPr/>
        </p:nvSpPr>
        <p:spPr>
          <a:xfrm>
            <a:off x="3187700" y="2129076"/>
            <a:ext cx="1460500" cy="93358"/>
          </a:xfrm>
          <a:prstGeom prst="roundRect">
            <a:avLst>
              <a:gd name="adj" fmla="val 50000"/>
            </a:avLst>
          </a:prstGeom>
          <a:solidFill>
            <a:schemeClr val="accent3"/>
          </a:solidFill>
          <a:ln w="12700" cap="flat">
            <a:noFill/>
            <a:miter lim="400000"/>
          </a:ln>
          <a:effectLst/>
        </p:spPr>
        <p:txBody>
          <a:bodyPr wrap="square" lIns="0" tIns="0" rIns="0" bIns="0" numCol="1" anchor="ctr">
            <a:noAutofit/>
          </a:bodyPr>
          <a:lstStyle/>
          <a:p>
            <a:endParaRPr lang="id-ID" sz="1200">
              <a:solidFill>
                <a:srgbClr val="FFFFFF"/>
              </a:solidFill>
              <a:latin typeface="Heebo" pitchFamily="2" charset="-79"/>
              <a:cs typeface="Heebo" pitchFamily="2" charset="-79"/>
            </a:endParaRPr>
          </a:p>
        </p:txBody>
      </p:sp>
      <p:sp>
        <p:nvSpPr>
          <p:cNvPr id="27" name="Rounded Rectangle 17">
            <a:extLst>
              <a:ext uri="{FF2B5EF4-FFF2-40B4-BE49-F238E27FC236}">
                <a16:creationId xmlns:a16="http://schemas.microsoft.com/office/drawing/2014/main" id="{9B3B506C-001C-4B65-8700-8EABD79A3E21}"/>
              </a:ext>
            </a:extLst>
          </p:cNvPr>
          <p:cNvSpPr/>
          <p:nvPr/>
        </p:nvSpPr>
        <p:spPr>
          <a:xfrm>
            <a:off x="3568699" y="2397469"/>
            <a:ext cx="1803877" cy="93358"/>
          </a:xfrm>
          <a:prstGeom prst="roundRect">
            <a:avLst>
              <a:gd name="adj" fmla="val 50000"/>
            </a:avLst>
          </a:prstGeom>
          <a:solidFill>
            <a:schemeClr val="accent4">
              <a:lumMod val="90000"/>
            </a:schemeClr>
          </a:solidFill>
          <a:ln w="12700" cap="flat">
            <a:noFill/>
            <a:miter lim="400000"/>
          </a:ln>
          <a:effectLst/>
        </p:spPr>
        <p:txBody>
          <a:bodyPr wrap="square" lIns="0" tIns="0" rIns="0" bIns="0" numCol="1" anchor="ctr">
            <a:noAutofit/>
          </a:bodyPr>
          <a:lstStyle/>
          <a:p>
            <a:endParaRPr lang="id-ID" sz="1200">
              <a:solidFill>
                <a:srgbClr val="FFFFFF"/>
              </a:solidFill>
              <a:latin typeface="Heebo" pitchFamily="2" charset="-79"/>
              <a:cs typeface="Heebo" pitchFamily="2" charset="-79"/>
            </a:endParaRPr>
          </a:p>
        </p:txBody>
      </p:sp>
      <p:sp>
        <p:nvSpPr>
          <p:cNvPr id="28" name="Rounded Rectangle 17">
            <a:extLst>
              <a:ext uri="{FF2B5EF4-FFF2-40B4-BE49-F238E27FC236}">
                <a16:creationId xmlns:a16="http://schemas.microsoft.com/office/drawing/2014/main" id="{66B0C265-2BAE-466C-8813-D039D8C53D5B}"/>
              </a:ext>
            </a:extLst>
          </p:cNvPr>
          <p:cNvSpPr/>
          <p:nvPr/>
        </p:nvSpPr>
        <p:spPr>
          <a:xfrm>
            <a:off x="4514850" y="2665862"/>
            <a:ext cx="936308" cy="93358"/>
          </a:xfrm>
          <a:prstGeom prst="roundRect">
            <a:avLst>
              <a:gd name="adj" fmla="val 50000"/>
            </a:avLst>
          </a:prstGeom>
          <a:solidFill>
            <a:schemeClr val="accent4">
              <a:lumMod val="90000"/>
            </a:schemeClr>
          </a:solidFill>
          <a:ln w="12700" cap="flat">
            <a:noFill/>
            <a:miter lim="400000"/>
          </a:ln>
          <a:effectLst/>
        </p:spPr>
        <p:txBody>
          <a:bodyPr wrap="square" lIns="0" tIns="0" rIns="0" bIns="0" numCol="1" anchor="ctr">
            <a:noAutofit/>
          </a:bodyPr>
          <a:lstStyle/>
          <a:p>
            <a:endParaRPr lang="id-ID" sz="1200">
              <a:solidFill>
                <a:srgbClr val="FFFFFF"/>
              </a:solidFill>
              <a:latin typeface="Heebo" pitchFamily="2" charset="-79"/>
              <a:cs typeface="Heebo" pitchFamily="2" charset="-79"/>
            </a:endParaRPr>
          </a:p>
        </p:txBody>
      </p:sp>
      <p:sp>
        <p:nvSpPr>
          <p:cNvPr id="29" name="Rounded Rectangle 17">
            <a:extLst>
              <a:ext uri="{FF2B5EF4-FFF2-40B4-BE49-F238E27FC236}">
                <a16:creationId xmlns:a16="http://schemas.microsoft.com/office/drawing/2014/main" id="{5AE5FCB8-D738-46AC-8816-6910471E1788}"/>
              </a:ext>
            </a:extLst>
          </p:cNvPr>
          <p:cNvSpPr/>
          <p:nvPr/>
        </p:nvSpPr>
        <p:spPr>
          <a:xfrm>
            <a:off x="3101975" y="2934255"/>
            <a:ext cx="3530284" cy="93358"/>
          </a:xfrm>
          <a:prstGeom prst="roundRect">
            <a:avLst>
              <a:gd name="adj" fmla="val 50000"/>
            </a:avLst>
          </a:prstGeom>
          <a:solidFill>
            <a:schemeClr val="accent5"/>
          </a:solidFill>
          <a:ln w="12700" cap="flat">
            <a:noFill/>
            <a:miter lim="400000"/>
          </a:ln>
          <a:effectLst/>
        </p:spPr>
        <p:txBody>
          <a:bodyPr wrap="square" lIns="0" tIns="0" rIns="0" bIns="0" numCol="1" anchor="ctr">
            <a:noAutofit/>
          </a:bodyPr>
          <a:lstStyle/>
          <a:p>
            <a:endParaRPr lang="id-ID" sz="1200">
              <a:solidFill>
                <a:srgbClr val="FFFFFF"/>
              </a:solidFill>
              <a:latin typeface="Heebo" pitchFamily="2" charset="-79"/>
              <a:cs typeface="Heebo" pitchFamily="2" charset="-79"/>
            </a:endParaRPr>
          </a:p>
        </p:txBody>
      </p:sp>
      <p:sp>
        <p:nvSpPr>
          <p:cNvPr id="30" name="Rounded Rectangle 17">
            <a:extLst>
              <a:ext uri="{FF2B5EF4-FFF2-40B4-BE49-F238E27FC236}">
                <a16:creationId xmlns:a16="http://schemas.microsoft.com/office/drawing/2014/main" id="{E3FF581E-FCCD-4A8D-8FBE-024770540BDB}"/>
              </a:ext>
            </a:extLst>
          </p:cNvPr>
          <p:cNvSpPr/>
          <p:nvPr/>
        </p:nvSpPr>
        <p:spPr>
          <a:xfrm>
            <a:off x="6399063" y="3202648"/>
            <a:ext cx="943798" cy="93358"/>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endParaRPr lang="id-ID" sz="1200">
              <a:solidFill>
                <a:srgbClr val="FFFFFF"/>
              </a:solidFill>
              <a:latin typeface="Heebo" pitchFamily="2" charset="-79"/>
              <a:cs typeface="Heebo" pitchFamily="2" charset="-79"/>
            </a:endParaRPr>
          </a:p>
        </p:txBody>
      </p:sp>
      <p:sp>
        <p:nvSpPr>
          <p:cNvPr id="31" name="Rounded Rectangle 17">
            <a:extLst>
              <a:ext uri="{FF2B5EF4-FFF2-40B4-BE49-F238E27FC236}">
                <a16:creationId xmlns:a16="http://schemas.microsoft.com/office/drawing/2014/main" id="{C5945390-773E-4AE3-95D0-5912C2817D16}"/>
              </a:ext>
            </a:extLst>
          </p:cNvPr>
          <p:cNvSpPr/>
          <p:nvPr/>
        </p:nvSpPr>
        <p:spPr>
          <a:xfrm>
            <a:off x="6399063" y="3471041"/>
            <a:ext cx="1887596" cy="93358"/>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endParaRPr lang="id-ID" sz="1200">
              <a:solidFill>
                <a:srgbClr val="FFFFFF"/>
              </a:solidFill>
              <a:latin typeface="Heebo" pitchFamily="2" charset="-79"/>
              <a:cs typeface="Heebo" pitchFamily="2" charset="-79"/>
            </a:endParaRPr>
          </a:p>
        </p:txBody>
      </p:sp>
      <p:sp>
        <p:nvSpPr>
          <p:cNvPr id="32" name="Rounded Rectangle 17">
            <a:extLst>
              <a:ext uri="{FF2B5EF4-FFF2-40B4-BE49-F238E27FC236}">
                <a16:creationId xmlns:a16="http://schemas.microsoft.com/office/drawing/2014/main" id="{82ED9A6C-C419-4CEC-9EC1-70C30B18F657}"/>
              </a:ext>
            </a:extLst>
          </p:cNvPr>
          <p:cNvSpPr/>
          <p:nvPr/>
        </p:nvSpPr>
        <p:spPr>
          <a:xfrm>
            <a:off x="7581900" y="3739437"/>
            <a:ext cx="1179000" cy="93358"/>
          </a:xfrm>
          <a:prstGeom prst="roundRect">
            <a:avLst>
              <a:gd name="adj" fmla="val 50000"/>
            </a:avLst>
          </a:prstGeom>
          <a:solidFill>
            <a:schemeClr val="accent6"/>
          </a:solidFill>
          <a:ln w="12700" cap="flat">
            <a:noFill/>
            <a:miter lim="400000"/>
          </a:ln>
          <a:effectLst/>
        </p:spPr>
        <p:txBody>
          <a:bodyPr wrap="square" lIns="0" tIns="0" rIns="0" bIns="0" numCol="1" anchor="ctr">
            <a:noAutofit/>
          </a:bodyPr>
          <a:lstStyle/>
          <a:p>
            <a:endParaRPr lang="id-ID" sz="1200">
              <a:solidFill>
                <a:srgbClr val="FFFFFF"/>
              </a:solidFill>
              <a:latin typeface="Heebo" pitchFamily="2" charset="-79"/>
              <a:cs typeface="Heebo" pitchFamily="2" charset="-79"/>
            </a:endParaRPr>
          </a:p>
        </p:txBody>
      </p:sp>
      <p:sp>
        <p:nvSpPr>
          <p:cNvPr id="2" name="Título 1">
            <a:extLst>
              <a:ext uri="{FF2B5EF4-FFF2-40B4-BE49-F238E27FC236}">
                <a16:creationId xmlns:a16="http://schemas.microsoft.com/office/drawing/2014/main" id="{CD25F193-DC65-3194-D21F-30A96DC1B11E}"/>
              </a:ext>
            </a:extLst>
          </p:cNvPr>
          <p:cNvSpPr>
            <a:spLocks noGrp="1"/>
          </p:cNvSpPr>
          <p:nvPr>
            <p:ph type="title"/>
          </p:nvPr>
        </p:nvSpPr>
        <p:spPr>
          <a:xfrm>
            <a:off x="878459" y="393906"/>
            <a:ext cx="8001998" cy="377026"/>
          </a:xfrm>
        </p:spPr>
        <p:txBody>
          <a:bodyPr/>
          <a:lstStyle/>
          <a:p>
            <a:r>
              <a:rPr lang="pt-BR" sz="2000" b="1" dirty="0">
                <a:solidFill>
                  <a:schemeClr val="accent1"/>
                </a:solidFill>
                <a:latin typeface="Heebo" pitchFamily="2" charset="-79"/>
                <a:ea typeface="Roboto" panose="02000000000000000000" pitchFamily="2" charset="0"/>
                <a:cs typeface="Heebo" pitchFamily="2" charset="-79"/>
              </a:rPr>
              <a:t>Cronograma</a:t>
            </a:r>
            <a:endParaRPr lang="pt-BR" dirty="0"/>
          </a:p>
        </p:txBody>
      </p:sp>
      <p:sp>
        <p:nvSpPr>
          <p:cNvPr id="4" name="Espaço Reservado para Número de Slide 3">
            <a:extLst>
              <a:ext uri="{FF2B5EF4-FFF2-40B4-BE49-F238E27FC236}">
                <a16:creationId xmlns:a16="http://schemas.microsoft.com/office/drawing/2014/main" id="{CC8DD6D3-4BF5-3515-5EBE-6CC9FD10F9D3}"/>
              </a:ext>
            </a:extLst>
          </p:cNvPr>
          <p:cNvSpPr>
            <a:spLocks noGrp="1"/>
          </p:cNvSpPr>
          <p:nvPr>
            <p:ph type="sldNum" sz="quarter" idx="4"/>
          </p:nvPr>
        </p:nvSpPr>
        <p:spPr/>
        <p:txBody>
          <a:bodyPr/>
          <a:lstStyle/>
          <a:p>
            <a:fld id="{A2296F97-E6F8-47A3-BF5C-E1C766B74461}" type="slidenum">
              <a:rPr lang="pt-BR" smtClean="0"/>
              <a:pPr/>
              <a:t>21</a:t>
            </a:fld>
            <a:endParaRPr lang="pt-BR" dirty="0"/>
          </a:p>
        </p:txBody>
      </p:sp>
    </p:spTree>
    <p:extLst>
      <p:ext uri="{BB962C8B-B14F-4D97-AF65-F5344CB8AC3E}">
        <p14:creationId xmlns:p14="http://schemas.microsoft.com/office/powerpoint/2010/main" val="170550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C5E4E6F-D0F1-5057-70A4-5775DB73488A}"/>
              </a:ext>
            </a:extLst>
          </p:cNvPr>
          <p:cNvGraphicFramePr>
            <a:graphicFrameLocks noGrp="1"/>
          </p:cNvGraphicFramePr>
          <p:nvPr>
            <p:extLst>
              <p:ext uri="{D42A27DB-BD31-4B8C-83A1-F6EECF244321}">
                <p14:modId xmlns:p14="http://schemas.microsoft.com/office/powerpoint/2010/main" val="3843934403"/>
              </p:ext>
            </p:extLst>
          </p:nvPr>
        </p:nvGraphicFramePr>
        <p:xfrm>
          <a:off x="390530" y="1036321"/>
          <a:ext cx="8362940" cy="2995493"/>
        </p:xfrm>
        <a:graphic>
          <a:graphicData uri="http://schemas.openxmlformats.org/drawingml/2006/table">
            <a:tbl>
              <a:tblPr firstRow="1" bandRow="1">
                <a:tableStyleId>{5C22544A-7EE6-4342-B048-85BDC9FD1C3A}</a:tableStyleId>
              </a:tblPr>
              <a:tblGrid>
                <a:gridCol w="1394420">
                  <a:extLst>
                    <a:ext uri="{9D8B030D-6E8A-4147-A177-3AD203B41FA5}">
                      <a16:colId xmlns:a16="http://schemas.microsoft.com/office/drawing/2014/main" val="20001"/>
                    </a:ext>
                  </a:extLst>
                </a:gridCol>
                <a:gridCol w="232284">
                  <a:extLst>
                    <a:ext uri="{9D8B030D-6E8A-4147-A177-3AD203B41FA5}">
                      <a16:colId xmlns:a16="http://schemas.microsoft.com/office/drawing/2014/main" val="20002"/>
                    </a:ext>
                  </a:extLst>
                </a:gridCol>
                <a:gridCol w="232284">
                  <a:extLst>
                    <a:ext uri="{9D8B030D-6E8A-4147-A177-3AD203B41FA5}">
                      <a16:colId xmlns:a16="http://schemas.microsoft.com/office/drawing/2014/main" val="20003"/>
                    </a:ext>
                  </a:extLst>
                </a:gridCol>
                <a:gridCol w="232284">
                  <a:extLst>
                    <a:ext uri="{9D8B030D-6E8A-4147-A177-3AD203B41FA5}">
                      <a16:colId xmlns:a16="http://schemas.microsoft.com/office/drawing/2014/main" val="20004"/>
                    </a:ext>
                  </a:extLst>
                </a:gridCol>
                <a:gridCol w="232284">
                  <a:extLst>
                    <a:ext uri="{9D8B030D-6E8A-4147-A177-3AD203B41FA5}">
                      <a16:colId xmlns:a16="http://schemas.microsoft.com/office/drawing/2014/main" val="20005"/>
                    </a:ext>
                  </a:extLst>
                </a:gridCol>
                <a:gridCol w="232284">
                  <a:extLst>
                    <a:ext uri="{9D8B030D-6E8A-4147-A177-3AD203B41FA5}">
                      <a16:colId xmlns:a16="http://schemas.microsoft.com/office/drawing/2014/main" val="20006"/>
                    </a:ext>
                  </a:extLst>
                </a:gridCol>
                <a:gridCol w="232284">
                  <a:extLst>
                    <a:ext uri="{9D8B030D-6E8A-4147-A177-3AD203B41FA5}">
                      <a16:colId xmlns:a16="http://schemas.microsoft.com/office/drawing/2014/main" val="20007"/>
                    </a:ext>
                  </a:extLst>
                </a:gridCol>
                <a:gridCol w="232284">
                  <a:extLst>
                    <a:ext uri="{9D8B030D-6E8A-4147-A177-3AD203B41FA5}">
                      <a16:colId xmlns:a16="http://schemas.microsoft.com/office/drawing/2014/main" val="20008"/>
                    </a:ext>
                  </a:extLst>
                </a:gridCol>
                <a:gridCol w="232284">
                  <a:extLst>
                    <a:ext uri="{9D8B030D-6E8A-4147-A177-3AD203B41FA5}">
                      <a16:colId xmlns:a16="http://schemas.microsoft.com/office/drawing/2014/main" val="20009"/>
                    </a:ext>
                  </a:extLst>
                </a:gridCol>
                <a:gridCol w="232284">
                  <a:extLst>
                    <a:ext uri="{9D8B030D-6E8A-4147-A177-3AD203B41FA5}">
                      <a16:colId xmlns:a16="http://schemas.microsoft.com/office/drawing/2014/main" val="20010"/>
                    </a:ext>
                  </a:extLst>
                </a:gridCol>
                <a:gridCol w="232284">
                  <a:extLst>
                    <a:ext uri="{9D8B030D-6E8A-4147-A177-3AD203B41FA5}">
                      <a16:colId xmlns:a16="http://schemas.microsoft.com/office/drawing/2014/main" val="20011"/>
                    </a:ext>
                  </a:extLst>
                </a:gridCol>
                <a:gridCol w="232284">
                  <a:extLst>
                    <a:ext uri="{9D8B030D-6E8A-4147-A177-3AD203B41FA5}">
                      <a16:colId xmlns:a16="http://schemas.microsoft.com/office/drawing/2014/main" val="20012"/>
                    </a:ext>
                  </a:extLst>
                </a:gridCol>
                <a:gridCol w="232284">
                  <a:extLst>
                    <a:ext uri="{9D8B030D-6E8A-4147-A177-3AD203B41FA5}">
                      <a16:colId xmlns:a16="http://schemas.microsoft.com/office/drawing/2014/main" val="20013"/>
                    </a:ext>
                  </a:extLst>
                </a:gridCol>
                <a:gridCol w="232284">
                  <a:extLst>
                    <a:ext uri="{9D8B030D-6E8A-4147-A177-3AD203B41FA5}">
                      <a16:colId xmlns:a16="http://schemas.microsoft.com/office/drawing/2014/main" val="20014"/>
                    </a:ext>
                  </a:extLst>
                </a:gridCol>
                <a:gridCol w="232284">
                  <a:extLst>
                    <a:ext uri="{9D8B030D-6E8A-4147-A177-3AD203B41FA5}">
                      <a16:colId xmlns:a16="http://schemas.microsoft.com/office/drawing/2014/main" val="20015"/>
                    </a:ext>
                  </a:extLst>
                </a:gridCol>
                <a:gridCol w="232284">
                  <a:extLst>
                    <a:ext uri="{9D8B030D-6E8A-4147-A177-3AD203B41FA5}">
                      <a16:colId xmlns:a16="http://schemas.microsoft.com/office/drawing/2014/main" val="20016"/>
                    </a:ext>
                  </a:extLst>
                </a:gridCol>
                <a:gridCol w="232284">
                  <a:extLst>
                    <a:ext uri="{9D8B030D-6E8A-4147-A177-3AD203B41FA5}">
                      <a16:colId xmlns:a16="http://schemas.microsoft.com/office/drawing/2014/main" val="20017"/>
                    </a:ext>
                  </a:extLst>
                </a:gridCol>
                <a:gridCol w="232284">
                  <a:extLst>
                    <a:ext uri="{9D8B030D-6E8A-4147-A177-3AD203B41FA5}">
                      <a16:colId xmlns:a16="http://schemas.microsoft.com/office/drawing/2014/main" val="20018"/>
                    </a:ext>
                  </a:extLst>
                </a:gridCol>
                <a:gridCol w="232284">
                  <a:extLst>
                    <a:ext uri="{9D8B030D-6E8A-4147-A177-3AD203B41FA5}">
                      <a16:colId xmlns:a16="http://schemas.microsoft.com/office/drawing/2014/main" val="20019"/>
                    </a:ext>
                  </a:extLst>
                </a:gridCol>
                <a:gridCol w="232284">
                  <a:extLst>
                    <a:ext uri="{9D8B030D-6E8A-4147-A177-3AD203B41FA5}">
                      <a16:colId xmlns:a16="http://schemas.microsoft.com/office/drawing/2014/main" val="20020"/>
                    </a:ext>
                  </a:extLst>
                </a:gridCol>
                <a:gridCol w="232284">
                  <a:extLst>
                    <a:ext uri="{9D8B030D-6E8A-4147-A177-3AD203B41FA5}">
                      <a16:colId xmlns:a16="http://schemas.microsoft.com/office/drawing/2014/main" val="20021"/>
                    </a:ext>
                  </a:extLst>
                </a:gridCol>
                <a:gridCol w="232284">
                  <a:extLst>
                    <a:ext uri="{9D8B030D-6E8A-4147-A177-3AD203B41FA5}">
                      <a16:colId xmlns:a16="http://schemas.microsoft.com/office/drawing/2014/main" val="20022"/>
                    </a:ext>
                  </a:extLst>
                </a:gridCol>
                <a:gridCol w="232284">
                  <a:extLst>
                    <a:ext uri="{9D8B030D-6E8A-4147-A177-3AD203B41FA5}">
                      <a16:colId xmlns:a16="http://schemas.microsoft.com/office/drawing/2014/main" val="20023"/>
                    </a:ext>
                  </a:extLst>
                </a:gridCol>
                <a:gridCol w="232284">
                  <a:extLst>
                    <a:ext uri="{9D8B030D-6E8A-4147-A177-3AD203B41FA5}">
                      <a16:colId xmlns:a16="http://schemas.microsoft.com/office/drawing/2014/main" val="20024"/>
                    </a:ext>
                  </a:extLst>
                </a:gridCol>
                <a:gridCol w="232284">
                  <a:extLst>
                    <a:ext uri="{9D8B030D-6E8A-4147-A177-3AD203B41FA5}">
                      <a16:colId xmlns:a16="http://schemas.microsoft.com/office/drawing/2014/main" val="20025"/>
                    </a:ext>
                  </a:extLst>
                </a:gridCol>
                <a:gridCol w="232284">
                  <a:extLst>
                    <a:ext uri="{9D8B030D-6E8A-4147-A177-3AD203B41FA5}">
                      <a16:colId xmlns:a16="http://schemas.microsoft.com/office/drawing/2014/main" val="20026"/>
                    </a:ext>
                  </a:extLst>
                </a:gridCol>
                <a:gridCol w="232284">
                  <a:extLst>
                    <a:ext uri="{9D8B030D-6E8A-4147-A177-3AD203B41FA5}">
                      <a16:colId xmlns:a16="http://schemas.microsoft.com/office/drawing/2014/main" val="20027"/>
                    </a:ext>
                  </a:extLst>
                </a:gridCol>
                <a:gridCol w="232284">
                  <a:extLst>
                    <a:ext uri="{9D8B030D-6E8A-4147-A177-3AD203B41FA5}">
                      <a16:colId xmlns:a16="http://schemas.microsoft.com/office/drawing/2014/main" val="20028"/>
                    </a:ext>
                  </a:extLst>
                </a:gridCol>
                <a:gridCol w="232284">
                  <a:extLst>
                    <a:ext uri="{9D8B030D-6E8A-4147-A177-3AD203B41FA5}">
                      <a16:colId xmlns:a16="http://schemas.microsoft.com/office/drawing/2014/main" val="20029"/>
                    </a:ext>
                  </a:extLst>
                </a:gridCol>
                <a:gridCol w="232284">
                  <a:extLst>
                    <a:ext uri="{9D8B030D-6E8A-4147-A177-3AD203B41FA5}">
                      <a16:colId xmlns:a16="http://schemas.microsoft.com/office/drawing/2014/main" val="20030"/>
                    </a:ext>
                  </a:extLst>
                </a:gridCol>
                <a:gridCol w="232284">
                  <a:extLst>
                    <a:ext uri="{9D8B030D-6E8A-4147-A177-3AD203B41FA5}">
                      <a16:colId xmlns:a16="http://schemas.microsoft.com/office/drawing/2014/main" val="20031"/>
                    </a:ext>
                  </a:extLst>
                </a:gridCol>
              </a:tblGrid>
              <a:tr h="332833">
                <a:tc>
                  <a:txBody>
                    <a:bodyPr/>
                    <a:lstStyle/>
                    <a:p>
                      <a:endParaRPr lang="en-US" sz="1000" b="0" i="0" dirty="0">
                        <a:solidFill>
                          <a:schemeClr val="tx2"/>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gridSpan="7">
                  <a:txBody>
                    <a:bodyPr/>
                    <a:lstStyle/>
                    <a:p>
                      <a:pPr algn="ctr"/>
                      <a:r>
                        <a:rPr lang="pt-BR" sz="800" b="1" i="0" noProof="0" dirty="0">
                          <a:solidFill>
                            <a:schemeClr val="bg1"/>
                          </a:solidFill>
                          <a:latin typeface="Heebo" pitchFamily="2" charset="-79"/>
                          <a:ea typeface="Open Sans Light" panose="020B0306030504020204" pitchFamily="34" charset="0"/>
                          <a:cs typeface="Heebo" pitchFamily="2" charset="-79"/>
                        </a:rPr>
                        <a:t>1ª  semana</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gridSpan="7">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Open Sans Light" panose="020B0306030504020204" pitchFamily="34" charset="0"/>
                          <a:cs typeface="Heebo" pitchFamily="2" charset="-79"/>
                        </a:rPr>
                        <a:t>2ª  semana</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gridSpan="7">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Open Sans Light" panose="020B0306030504020204" pitchFamily="34" charset="0"/>
                          <a:cs typeface="Heebo" pitchFamily="2" charset="-79"/>
                        </a:rPr>
                        <a:t>3ª  semana</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gridSpan="7">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white"/>
                          </a:solidFill>
                          <a:effectLst/>
                          <a:uLnTx/>
                          <a:uFillTx/>
                          <a:latin typeface="Heebo" pitchFamily="2" charset="-79"/>
                          <a:ea typeface="Open Sans Light" panose="020B0306030504020204" pitchFamily="34" charset="0"/>
                          <a:cs typeface="Heebo" pitchFamily="2" charset="-79"/>
                        </a:rPr>
                        <a:t>4ª  semana</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tc>
                <a:tc gridSpan="2">
                  <a:txBody>
                    <a:bodyPr/>
                    <a:lstStyle/>
                    <a:p>
                      <a:endParaRPr lang="pt-BR" sz="800" b="1" i="0" noProof="0" dirty="0">
                        <a:solidFill>
                          <a:schemeClr val="tx2"/>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hMerge="1">
                  <a:txBody>
                    <a:bodyPr/>
                    <a:lstStyle/>
                    <a:p>
                      <a:endParaRPr lang="en-US" sz="2000">
                        <a:solidFill>
                          <a:schemeClr val="tx2"/>
                        </a:solidFill>
                        <a:latin typeface="Open Sans Light" panose="020B0306030504020204" pitchFamily="34" charset="0"/>
                        <a:ea typeface="Open Sans Light" panose="020B0306030504020204" pitchFamily="34" charset="0"/>
                        <a:cs typeface="Open Sans Light" panose="020B0306030504020204" pitchFamily="34" charset="0"/>
                      </a:endParaRPr>
                    </a:p>
                  </a:txBody>
                  <a:tcPr anchor="ctr">
                    <a:lnT w="38100" cmpd="sng">
                      <a:noFill/>
                    </a:lnT>
                    <a:lnB w="12700" cap="flat" cmpd="sng" algn="ctr">
                      <a:solidFill>
                        <a:schemeClr val="tx1">
                          <a:lumMod val="60000"/>
                          <a:lumOff val="40000"/>
                        </a:schemeClr>
                      </a:solidFill>
                      <a:prstDash val="solid"/>
                      <a:round/>
                      <a:headEnd type="none" w="med" len="med"/>
                      <a:tailEnd type="none" w="med" len="med"/>
                    </a:lnB>
                    <a:solidFill>
                      <a:schemeClr val="accent6"/>
                    </a:solidFill>
                  </a:tcPr>
                </a:tc>
                <a:extLst>
                  <a:ext uri="{0D108BD9-81ED-4DB2-BD59-A6C34878D82A}">
                    <a16:rowId xmlns:a16="http://schemas.microsoft.com/office/drawing/2014/main" val="10001"/>
                  </a:ext>
                </a:extLst>
              </a:tr>
              <a:tr h="266266">
                <a:tc>
                  <a:txBody>
                    <a:bodyPr/>
                    <a:lstStyle/>
                    <a:p>
                      <a:pPr algn="l" rtl="0" fontAlgn="ctr"/>
                      <a:r>
                        <a:rPr lang="pt-BR" sz="800" b="1" i="0" u="none" strike="noStrike" noProof="0" dirty="0">
                          <a:solidFill>
                            <a:schemeClr val="tx1">
                              <a:lumMod val="75000"/>
                              <a:lumOff val="25000"/>
                            </a:schemeClr>
                          </a:solidFill>
                          <a:effectLst/>
                          <a:latin typeface="Heebo" pitchFamily="2" charset="-79"/>
                          <a:cs typeface="Heebo" pitchFamily="2" charset="-79"/>
                        </a:rPr>
                        <a:t>Tarefas</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1</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2</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3</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4</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5</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6</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7</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8</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9</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10</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11</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12</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13</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14</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15</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16</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17</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18</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19</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20</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21</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22</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23</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24</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25</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26</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27</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28</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29</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pt-BR" sz="800" b="1" i="0" noProof="0" dirty="0">
                          <a:solidFill>
                            <a:schemeClr val="tx1">
                              <a:lumMod val="75000"/>
                              <a:lumOff val="25000"/>
                            </a:schemeClr>
                          </a:solidFill>
                          <a:latin typeface="Heebo" pitchFamily="2" charset="-79"/>
                          <a:ea typeface="Open Sans Light" panose="020B0306030504020204" pitchFamily="34" charset="0"/>
                          <a:cs typeface="Heebo" pitchFamily="2" charset="-79"/>
                        </a:rPr>
                        <a:t>30</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2"/>
                  </a:ext>
                </a:extLst>
              </a:tr>
              <a:tr h="266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do cronograma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66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do cronograma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66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do cronograma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66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do cronograma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66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do cronograma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266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do cronograma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266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do cronograma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266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do cronograma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4825105"/>
                  </a:ext>
                </a:extLst>
              </a:tr>
              <a:tr h="2662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do cronograma aqui</a:t>
                      </a: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pt-BR" sz="800" b="0" i="0" noProof="0" dirty="0">
                        <a:solidFill>
                          <a:schemeClr val="tx1">
                            <a:lumMod val="75000"/>
                            <a:lumOff val="25000"/>
                          </a:schemeClr>
                        </a:solidFill>
                        <a:latin typeface="Heebo" pitchFamily="2" charset="-79"/>
                        <a:ea typeface="Open Sans Light" panose="020B0306030504020204" pitchFamily="34" charset="0"/>
                        <a:cs typeface="Heebo" pitchFamily="2" charset="-79"/>
                      </a:endParaRPr>
                    </a:p>
                  </a:txBody>
                  <a:tcPr marL="36000" marR="36000" marT="0"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53884609"/>
                  </a:ext>
                </a:extLst>
              </a:tr>
            </a:tbl>
          </a:graphicData>
        </a:graphic>
      </p:graphicFrame>
      <p:sp>
        <p:nvSpPr>
          <p:cNvPr id="58" name="TextBox 19">
            <a:extLst>
              <a:ext uri="{FF2B5EF4-FFF2-40B4-BE49-F238E27FC236}">
                <a16:creationId xmlns:a16="http://schemas.microsoft.com/office/drawing/2014/main" id="{380E4396-7092-C450-AF5C-9B880BE24503}"/>
              </a:ext>
            </a:extLst>
          </p:cNvPr>
          <p:cNvSpPr txBox="1"/>
          <p:nvPr/>
        </p:nvSpPr>
        <p:spPr>
          <a:xfrm>
            <a:off x="2513402" y="4225552"/>
            <a:ext cx="1617557" cy="280461"/>
          </a:xfrm>
          <a:prstGeom prst="rect">
            <a:avLst/>
          </a:prstGeom>
          <a:noFill/>
          <a:ln>
            <a:noFill/>
          </a:ln>
        </p:spPr>
        <p:txBody>
          <a:bodyPr wrap="square" rtlCol="0" anchor="ctr">
            <a:spAutoFit/>
          </a:bodyPr>
          <a:lstStyle/>
          <a:p>
            <a:pPr>
              <a:lnSpc>
                <a:spcPct val="150000"/>
              </a:lnSpc>
            </a:pPr>
            <a:r>
              <a:rPr lang="pt-BR" sz="900" dirty="0">
                <a:solidFill>
                  <a:schemeClr val="tx1">
                    <a:lumMod val="75000"/>
                    <a:lumOff val="25000"/>
                  </a:schemeClr>
                </a:solidFill>
                <a:latin typeface="Heebo" pitchFamily="2" charset="-79"/>
                <a:cs typeface="Heebo" pitchFamily="2" charset="-79"/>
              </a:rPr>
              <a:t>Legenda</a:t>
            </a:r>
          </a:p>
        </p:txBody>
      </p:sp>
      <p:sp>
        <p:nvSpPr>
          <p:cNvPr id="59" name="Oval 27">
            <a:extLst>
              <a:ext uri="{FF2B5EF4-FFF2-40B4-BE49-F238E27FC236}">
                <a16:creationId xmlns:a16="http://schemas.microsoft.com/office/drawing/2014/main" id="{7A7A8D83-DF5B-40BF-6218-BA0C9068843E}"/>
              </a:ext>
            </a:extLst>
          </p:cNvPr>
          <p:cNvSpPr/>
          <p:nvPr/>
        </p:nvSpPr>
        <p:spPr>
          <a:xfrm rot="10800000" flipV="1">
            <a:off x="2301827" y="4258030"/>
            <a:ext cx="215503" cy="215504"/>
          </a:xfrm>
          <a:prstGeom prst="ellipse">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900" b="1" spc="75" dirty="0">
              <a:solidFill>
                <a:schemeClr val="tx1">
                  <a:lumMod val="75000"/>
                  <a:lumOff val="25000"/>
                </a:schemeClr>
              </a:solidFill>
              <a:latin typeface="Heebo" pitchFamily="2" charset="-79"/>
              <a:ea typeface="Roboto" panose="02000000000000000000" pitchFamily="2" charset="0"/>
              <a:cs typeface="Heebo" pitchFamily="2" charset="-79"/>
            </a:endParaRPr>
          </a:p>
        </p:txBody>
      </p:sp>
      <p:sp>
        <p:nvSpPr>
          <p:cNvPr id="60" name="TextBox 19">
            <a:extLst>
              <a:ext uri="{FF2B5EF4-FFF2-40B4-BE49-F238E27FC236}">
                <a16:creationId xmlns:a16="http://schemas.microsoft.com/office/drawing/2014/main" id="{85A0DB0C-948D-A170-6ADC-05FBF64ACD32}"/>
              </a:ext>
            </a:extLst>
          </p:cNvPr>
          <p:cNvSpPr txBox="1"/>
          <p:nvPr/>
        </p:nvSpPr>
        <p:spPr>
          <a:xfrm>
            <a:off x="4427927" y="4225552"/>
            <a:ext cx="1617557" cy="280461"/>
          </a:xfrm>
          <a:prstGeom prst="rect">
            <a:avLst/>
          </a:prstGeom>
          <a:noFill/>
          <a:ln>
            <a:noFill/>
          </a:ln>
        </p:spPr>
        <p:txBody>
          <a:bodyPr wrap="square" rtlCol="0" anchor="ctr">
            <a:spAutoFit/>
          </a:bodyPr>
          <a:lstStyle/>
          <a:p>
            <a:pPr>
              <a:lnSpc>
                <a:spcPct val="150000"/>
              </a:lnSpc>
            </a:pPr>
            <a:r>
              <a:rPr lang="pt-BR" sz="900" dirty="0">
                <a:solidFill>
                  <a:schemeClr val="tx1">
                    <a:lumMod val="75000"/>
                    <a:lumOff val="25000"/>
                  </a:schemeClr>
                </a:solidFill>
                <a:latin typeface="Heebo" pitchFamily="2" charset="-79"/>
                <a:cs typeface="Heebo" pitchFamily="2" charset="-79"/>
              </a:rPr>
              <a:t>Legenda</a:t>
            </a:r>
          </a:p>
        </p:txBody>
      </p:sp>
      <p:sp>
        <p:nvSpPr>
          <p:cNvPr id="61" name="Oval 27">
            <a:extLst>
              <a:ext uri="{FF2B5EF4-FFF2-40B4-BE49-F238E27FC236}">
                <a16:creationId xmlns:a16="http://schemas.microsoft.com/office/drawing/2014/main" id="{2B157501-2876-922A-00E7-854E3603086F}"/>
              </a:ext>
            </a:extLst>
          </p:cNvPr>
          <p:cNvSpPr/>
          <p:nvPr/>
        </p:nvSpPr>
        <p:spPr>
          <a:xfrm rot="10800000" flipV="1">
            <a:off x="4216352" y="4258030"/>
            <a:ext cx="215503" cy="215504"/>
          </a:xfrm>
          <a:prstGeom prst="ellipse">
            <a:avLst/>
          </a:prstGeom>
          <a:solidFill>
            <a:schemeClr val="accent3"/>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900" b="1" spc="75" dirty="0">
              <a:solidFill>
                <a:schemeClr val="tx1">
                  <a:lumMod val="75000"/>
                  <a:lumOff val="25000"/>
                </a:schemeClr>
              </a:solidFill>
              <a:latin typeface="Heebo" pitchFamily="2" charset="-79"/>
              <a:ea typeface="Roboto" panose="02000000000000000000" pitchFamily="2" charset="0"/>
              <a:cs typeface="Heebo" pitchFamily="2" charset="-79"/>
            </a:endParaRPr>
          </a:p>
        </p:txBody>
      </p:sp>
      <p:sp>
        <p:nvSpPr>
          <p:cNvPr id="63" name="TextBox 19">
            <a:extLst>
              <a:ext uri="{FF2B5EF4-FFF2-40B4-BE49-F238E27FC236}">
                <a16:creationId xmlns:a16="http://schemas.microsoft.com/office/drawing/2014/main" id="{89876A45-08EC-EF90-78D8-52B5A32D97DA}"/>
              </a:ext>
            </a:extLst>
          </p:cNvPr>
          <p:cNvSpPr txBox="1"/>
          <p:nvPr/>
        </p:nvSpPr>
        <p:spPr>
          <a:xfrm>
            <a:off x="6342452" y="4225552"/>
            <a:ext cx="1617557" cy="280461"/>
          </a:xfrm>
          <a:prstGeom prst="rect">
            <a:avLst/>
          </a:prstGeom>
          <a:noFill/>
          <a:ln>
            <a:noFill/>
          </a:ln>
        </p:spPr>
        <p:txBody>
          <a:bodyPr wrap="square" rtlCol="0" anchor="ctr">
            <a:spAutoFit/>
          </a:bodyPr>
          <a:lstStyle/>
          <a:p>
            <a:pPr>
              <a:lnSpc>
                <a:spcPct val="150000"/>
              </a:lnSpc>
            </a:pPr>
            <a:r>
              <a:rPr lang="pt-BR" sz="900" dirty="0">
                <a:solidFill>
                  <a:schemeClr val="tx1">
                    <a:lumMod val="75000"/>
                    <a:lumOff val="25000"/>
                  </a:schemeClr>
                </a:solidFill>
                <a:latin typeface="Heebo" pitchFamily="2" charset="-79"/>
                <a:cs typeface="Heebo" pitchFamily="2" charset="-79"/>
              </a:rPr>
              <a:t>Legenda</a:t>
            </a:r>
          </a:p>
        </p:txBody>
      </p:sp>
      <p:sp>
        <p:nvSpPr>
          <p:cNvPr id="17408" name="Oval 27">
            <a:extLst>
              <a:ext uri="{FF2B5EF4-FFF2-40B4-BE49-F238E27FC236}">
                <a16:creationId xmlns:a16="http://schemas.microsoft.com/office/drawing/2014/main" id="{7ADD7123-4211-1C2D-4990-F6DB6661E65E}"/>
              </a:ext>
            </a:extLst>
          </p:cNvPr>
          <p:cNvSpPr/>
          <p:nvPr/>
        </p:nvSpPr>
        <p:spPr>
          <a:xfrm rot="10800000" flipV="1">
            <a:off x="6130877" y="4258030"/>
            <a:ext cx="215503" cy="215504"/>
          </a:xfrm>
          <a:prstGeom prst="ellipse">
            <a:avLst/>
          </a:prstGeom>
          <a:solidFill>
            <a:schemeClr val="accent6"/>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900" b="1" spc="75" dirty="0">
              <a:solidFill>
                <a:schemeClr val="tx1">
                  <a:lumMod val="75000"/>
                  <a:lumOff val="25000"/>
                </a:schemeClr>
              </a:solidFill>
              <a:latin typeface="Heebo" pitchFamily="2" charset="-79"/>
              <a:ea typeface="Roboto" panose="02000000000000000000" pitchFamily="2" charset="0"/>
              <a:cs typeface="Heebo" pitchFamily="2" charset="-79"/>
            </a:endParaRPr>
          </a:p>
        </p:txBody>
      </p:sp>
      <p:sp>
        <p:nvSpPr>
          <p:cNvPr id="2" name="Título 1">
            <a:extLst>
              <a:ext uri="{FF2B5EF4-FFF2-40B4-BE49-F238E27FC236}">
                <a16:creationId xmlns:a16="http://schemas.microsoft.com/office/drawing/2014/main" id="{EB0DD26A-4F6B-D5FF-F7FF-B0A375341FC6}"/>
              </a:ext>
            </a:extLst>
          </p:cNvPr>
          <p:cNvSpPr>
            <a:spLocks noGrp="1"/>
          </p:cNvSpPr>
          <p:nvPr>
            <p:ph type="title"/>
          </p:nvPr>
        </p:nvSpPr>
        <p:spPr>
          <a:xfrm>
            <a:off x="878459" y="393906"/>
            <a:ext cx="8001998" cy="377026"/>
          </a:xfrm>
        </p:spPr>
        <p:txBody>
          <a:bodyPr/>
          <a:lstStyle/>
          <a:p>
            <a:r>
              <a:rPr lang="pt-BR" dirty="0"/>
              <a:t>Cronograma</a:t>
            </a:r>
          </a:p>
        </p:txBody>
      </p:sp>
      <p:sp>
        <p:nvSpPr>
          <p:cNvPr id="4" name="Espaço Reservado para Número de Slide 3">
            <a:extLst>
              <a:ext uri="{FF2B5EF4-FFF2-40B4-BE49-F238E27FC236}">
                <a16:creationId xmlns:a16="http://schemas.microsoft.com/office/drawing/2014/main" id="{BC7A5C28-4FA7-BDCE-396B-8C6E7C88DA12}"/>
              </a:ext>
            </a:extLst>
          </p:cNvPr>
          <p:cNvSpPr>
            <a:spLocks noGrp="1"/>
          </p:cNvSpPr>
          <p:nvPr>
            <p:ph type="sldNum" sz="quarter" idx="4"/>
          </p:nvPr>
        </p:nvSpPr>
        <p:spPr/>
        <p:txBody>
          <a:bodyPr/>
          <a:lstStyle/>
          <a:p>
            <a:fld id="{A2296F97-E6F8-47A3-BF5C-E1C766B74461}" type="slidenum">
              <a:rPr lang="pt-BR" smtClean="0"/>
              <a:pPr/>
              <a:t>22</a:t>
            </a:fld>
            <a:endParaRPr lang="pt-BR" dirty="0"/>
          </a:p>
        </p:txBody>
      </p:sp>
    </p:spTree>
    <p:extLst>
      <p:ext uri="{BB962C8B-B14F-4D97-AF65-F5344CB8AC3E}">
        <p14:creationId xmlns:p14="http://schemas.microsoft.com/office/powerpoint/2010/main" val="489539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Espaço Reservado para Conteúdo 3">
            <a:extLst>
              <a:ext uri="{FF2B5EF4-FFF2-40B4-BE49-F238E27FC236}">
                <a16:creationId xmlns:a16="http://schemas.microsoft.com/office/drawing/2014/main" id="{558B5FC9-7CCE-2A43-8DFD-BFECF07D2551}"/>
              </a:ext>
            </a:extLst>
          </p:cNvPr>
          <p:cNvGraphicFramePr>
            <a:graphicFrameLocks/>
          </p:cNvGraphicFramePr>
          <p:nvPr>
            <p:extLst>
              <p:ext uri="{D42A27DB-BD31-4B8C-83A1-F6EECF244321}">
                <p14:modId xmlns:p14="http://schemas.microsoft.com/office/powerpoint/2010/main" val="354488849"/>
              </p:ext>
            </p:extLst>
          </p:nvPr>
        </p:nvGraphicFramePr>
        <p:xfrm>
          <a:off x="381006" y="1104900"/>
          <a:ext cx="8381989" cy="3169433"/>
        </p:xfrm>
        <a:graphic>
          <a:graphicData uri="http://schemas.openxmlformats.org/drawingml/2006/table">
            <a:tbl>
              <a:tblPr>
                <a:tableStyleId>{5C22544A-7EE6-4342-B048-85BDC9FD1C3A}</a:tableStyleId>
              </a:tblPr>
              <a:tblGrid>
                <a:gridCol w="2156460">
                  <a:extLst>
                    <a:ext uri="{9D8B030D-6E8A-4147-A177-3AD203B41FA5}">
                      <a16:colId xmlns:a16="http://schemas.microsoft.com/office/drawing/2014/main" val="1576090058"/>
                    </a:ext>
                  </a:extLst>
                </a:gridCol>
                <a:gridCol w="807720">
                  <a:extLst>
                    <a:ext uri="{9D8B030D-6E8A-4147-A177-3AD203B41FA5}">
                      <a16:colId xmlns:a16="http://schemas.microsoft.com/office/drawing/2014/main" val="2003384638"/>
                    </a:ext>
                  </a:extLst>
                </a:gridCol>
                <a:gridCol w="1093009">
                  <a:extLst>
                    <a:ext uri="{9D8B030D-6E8A-4147-A177-3AD203B41FA5}">
                      <a16:colId xmlns:a16="http://schemas.microsoft.com/office/drawing/2014/main" val="2758561434"/>
                    </a:ext>
                  </a:extLst>
                </a:gridCol>
                <a:gridCol w="216240">
                  <a:extLst>
                    <a:ext uri="{9D8B030D-6E8A-4147-A177-3AD203B41FA5}">
                      <a16:colId xmlns:a16="http://schemas.microsoft.com/office/drawing/2014/main" val="1903893162"/>
                    </a:ext>
                  </a:extLst>
                </a:gridCol>
                <a:gridCol w="216240">
                  <a:extLst>
                    <a:ext uri="{9D8B030D-6E8A-4147-A177-3AD203B41FA5}">
                      <a16:colId xmlns:a16="http://schemas.microsoft.com/office/drawing/2014/main" val="2368602079"/>
                    </a:ext>
                  </a:extLst>
                </a:gridCol>
                <a:gridCol w="216240">
                  <a:extLst>
                    <a:ext uri="{9D8B030D-6E8A-4147-A177-3AD203B41FA5}">
                      <a16:colId xmlns:a16="http://schemas.microsoft.com/office/drawing/2014/main" val="2353544350"/>
                    </a:ext>
                  </a:extLst>
                </a:gridCol>
                <a:gridCol w="216240">
                  <a:extLst>
                    <a:ext uri="{9D8B030D-6E8A-4147-A177-3AD203B41FA5}">
                      <a16:colId xmlns:a16="http://schemas.microsoft.com/office/drawing/2014/main" val="699892791"/>
                    </a:ext>
                  </a:extLst>
                </a:gridCol>
                <a:gridCol w="216240">
                  <a:extLst>
                    <a:ext uri="{9D8B030D-6E8A-4147-A177-3AD203B41FA5}">
                      <a16:colId xmlns:a16="http://schemas.microsoft.com/office/drawing/2014/main" val="2570658457"/>
                    </a:ext>
                  </a:extLst>
                </a:gridCol>
                <a:gridCol w="216240">
                  <a:extLst>
                    <a:ext uri="{9D8B030D-6E8A-4147-A177-3AD203B41FA5}">
                      <a16:colId xmlns:a16="http://schemas.microsoft.com/office/drawing/2014/main" val="2772009064"/>
                    </a:ext>
                  </a:extLst>
                </a:gridCol>
                <a:gridCol w="216240">
                  <a:extLst>
                    <a:ext uri="{9D8B030D-6E8A-4147-A177-3AD203B41FA5}">
                      <a16:colId xmlns:a16="http://schemas.microsoft.com/office/drawing/2014/main" val="2838801638"/>
                    </a:ext>
                  </a:extLst>
                </a:gridCol>
                <a:gridCol w="216240">
                  <a:extLst>
                    <a:ext uri="{9D8B030D-6E8A-4147-A177-3AD203B41FA5}">
                      <a16:colId xmlns:a16="http://schemas.microsoft.com/office/drawing/2014/main" val="469614706"/>
                    </a:ext>
                  </a:extLst>
                </a:gridCol>
                <a:gridCol w="216240">
                  <a:extLst>
                    <a:ext uri="{9D8B030D-6E8A-4147-A177-3AD203B41FA5}">
                      <a16:colId xmlns:a16="http://schemas.microsoft.com/office/drawing/2014/main" val="485511802"/>
                    </a:ext>
                  </a:extLst>
                </a:gridCol>
                <a:gridCol w="216240">
                  <a:extLst>
                    <a:ext uri="{9D8B030D-6E8A-4147-A177-3AD203B41FA5}">
                      <a16:colId xmlns:a16="http://schemas.microsoft.com/office/drawing/2014/main" val="3359186420"/>
                    </a:ext>
                  </a:extLst>
                </a:gridCol>
                <a:gridCol w="216240">
                  <a:extLst>
                    <a:ext uri="{9D8B030D-6E8A-4147-A177-3AD203B41FA5}">
                      <a16:colId xmlns:a16="http://schemas.microsoft.com/office/drawing/2014/main" val="2379289858"/>
                    </a:ext>
                  </a:extLst>
                </a:gridCol>
                <a:gridCol w="216240">
                  <a:extLst>
                    <a:ext uri="{9D8B030D-6E8A-4147-A177-3AD203B41FA5}">
                      <a16:colId xmlns:a16="http://schemas.microsoft.com/office/drawing/2014/main" val="4111895249"/>
                    </a:ext>
                  </a:extLst>
                </a:gridCol>
                <a:gridCol w="216240">
                  <a:extLst>
                    <a:ext uri="{9D8B030D-6E8A-4147-A177-3AD203B41FA5}">
                      <a16:colId xmlns:a16="http://schemas.microsoft.com/office/drawing/2014/main" val="2171450851"/>
                    </a:ext>
                  </a:extLst>
                </a:gridCol>
                <a:gridCol w="216240">
                  <a:extLst>
                    <a:ext uri="{9D8B030D-6E8A-4147-A177-3AD203B41FA5}">
                      <a16:colId xmlns:a16="http://schemas.microsoft.com/office/drawing/2014/main" val="3556877312"/>
                    </a:ext>
                  </a:extLst>
                </a:gridCol>
                <a:gridCol w="216240">
                  <a:extLst>
                    <a:ext uri="{9D8B030D-6E8A-4147-A177-3AD203B41FA5}">
                      <a16:colId xmlns:a16="http://schemas.microsoft.com/office/drawing/2014/main" val="2660768111"/>
                    </a:ext>
                  </a:extLst>
                </a:gridCol>
                <a:gridCol w="216240">
                  <a:extLst>
                    <a:ext uri="{9D8B030D-6E8A-4147-A177-3AD203B41FA5}">
                      <a16:colId xmlns:a16="http://schemas.microsoft.com/office/drawing/2014/main" val="2853206201"/>
                    </a:ext>
                  </a:extLst>
                </a:gridCol>
                <a:gridCol w="216240">
                  <a:extLst>
                    <a:ext uri="{9D8B030D-6E8A-4147-A177-3AD203B41FA5}">
                      <a16:colId xmlns:a16="http://schemas.microsoft.com/office/drawing/2014/main" val="417029422"/>
                    </a:ext>
                  </a:extLst>
                </a:gridCol>
                <a:gridCol w="216240">
                  <a:extLst>
                    <a:ext uri="{9D8B030D-6E8A-4147-A177-3AD203B41FA5}">
                      <a16:colId xmlns:a16="http://schemas.microsoft.com/office/drawing/2014/main" val="3271771357"/>
                    </a:ext>
                  </a:extLst>
                </a:gridCol>
                <a:gridCol w="216240">
                  <a:extLst>
                    <a:ext uri="{9D8B030D-6E8A-4147-A177-3AD203B41FA5}">
                      <a16:colId xmlns:a16="http://schemas.microsoft.com/office/drawing/2014/main" val="3819723710"/>
                    </a:ext>
                  </a:extLst>
                </a:gridCol>
                <a:gridCol w="216240">
                  <a:extLst>
                    <a:ext uri="{9D8B030D-6E8A-4147-A177-3AD203B41FA5}">
                      <a16:colId xmlns:a16="http://schemas.microsoft.com/office/drawing/2014/main" val="1135334170"/>
                    </a:ext>
                  </a:extLst>
                </a:gridCol>
              </a:tblGrid>
              <a:tr h="239164">
                <a:tc>
                  <a:txBody>
                    <a:bodyPr/>
                    <a:lstStyle/>
                    <a:p>
                      <a:pPr algn="l" fontAlgn="ctr"/>
                      <a:r>
                        <a:rPr lang="pt-BR" sz="800" b="1" i="0" u="none" strike="noStrike" kern="1200" dirty="0">
                          <a:solidFill>
                            <a:schemeClr val="bg1"/>
                          </a:solidFill>
                          <a:effectLst/>
                          <a:latin typeface="Heebo" pitchFamily="2" charset="-79"/>
                          <a:ea typeface="Roboto" panose="02000000000000000000" pitchFamily="2" charset="0"/>
                          <a:cs typeface="Heebo" pitchFamily="2" charset="-79"/>
                        </a:rPr>
                        <a:t>SERVIÇO</a:t>
                      </a: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800" b="1" i="0" u="none" strike="noStrike" kern="1200" dirty="0">
                          <a:solidFill>
                            <a:schemeClr val="bg1"/>
                          </a:solidFill>
                          <a:effectLst/>
                          <a:latin typeface="Heebo" pitchFamily="2" charset="-79"/>
                          <a:ea typeface="Roboto" panose="02000000000000000000" pitchFamily="2" charset="0"/>
                          <a:cs typeface="Heebo" pitchFamily="2" charset="-79"/>
                        </a:rPr>
                        <a:t>LOCAL</a:t>
                      </a: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800" b="1" i="0" u="none" strike="noStrike" kern="1200" dirty="0">
                          <a:solidFill>
                            <a:schemeClr val="bg1"/>
                          </a:solidFill>
                          <a:effectLst/>
                          <a:latin typeface="Heebo" pitchFamily="2" charset="-79"/>
                          <a:ea typeface="Roboto" panose="02000000000000000000" pitchFamily="2" charset="0"/>
                          <a:cs typeface="Heebo" pitchFamily="2" charset="-79"/>
                        </a:rPr>
                        <a:t>EMPRESA</a:t>
                      </a: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gridSpan="4">
                  <a:txBody>
                    <a:bodyPr/>
                    <a:lstStyle/>
                    <a:p>
                      <a:pPr algn="ctr" fontAlgn="ctr"/>
                      <a:r>
                        <a:rPr lang="pt-BR" sz="800" b="1" i="0" u="none" strike="noStrike" kern="1200" dirty="0">
                          <a:solidFill>
                            <a:schemeClr val="bg1"/>
                          </a:solidFill>
                          <a:effectLst/>
                          <a:latin typeface="Heebo" pitchFamily="2" charset="-79"/>
                          <a:ea typeface="Roboto" panose="02000000000000000000" pitchFamily="2" charset="0"/>
                          <a:cs typeface="Heebo" pitchFamily="2" charset="-79"/>
                        </a:rPr>
                        <a:t>AGOSTO</a:t>
                      </a: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fontAlgn="ctr"/>
                      <a:r>
                        <a:rPr lang="pt-BR" sz="800" b="1" i="0" u="none" strike="noStrike" kern="1200" dirty="0">
                          <a:solidFill>
                            <a:schemeClr val="bg1"/>
                          </a:solidFill>
                          <a:effectLst/>
                          <a:latin typeface="Heebo" pitchFamily="2" charset="-79"/>
                          <a:ea typeface="Roboto" panose="02000000000000000000" pitchFamily="2" charset="0"/>
                          <a:cs typeface="Heebo" pitchFamily="2" charset="-79"/>
                        </a:rPr>
                        <a:t>SETEMBRO</a:t>
                      </a: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fontAlgn="ctr"/>
                      <a:r>
                        <a:rPr lang="pt-BR" sz="800" b="1" i="0" u="none" strike="noStrike" kern="1200" dirty="0">
                          <a:solidFill>
                            <a:schemeClr val="bg1"/>
                          </a:solidFill>
                          <a:effectLst/>
                          <a:latin typeface="Heebo" pitchFamily="2" charset="-79"/>
                          <a:ea typeface="Roboto" panose="02000000000000000000" pitchFamily="2" charset="0"/>
                          <a:cs typeface="Heebo" pitchFamily="2" charset="-79"/>
                        </a:rPr>
                        <a:t>OUTUBRO</a:t>
                      </a: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fontAlgn="ctr"/>
                      <a:r>
                        <a:rPr lang="pt-BR" sz="800" b="1" i="0" u="none" strike="noStrike" kern="1200" dirty="0">
                          <a:solidFill>
                            <a:schemeClr val="bg1"/>
                          </a:solidFill>
                          <a:effectLst/>
                          <a:latin typeface="Heebo" pitchFamily="2" charset="-79"/>
                          <a:ea typeface="Roboto" panose="02000000000000000000" pitchFamily="2" charset="0"/>
                          <a:cs typeface="Heebo" pitchFamily="2" charset="-79"/>
                        </a:rPr>
                        <a:t>NOVEMBRO</a:t>
                      </a: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pt-BR"/>
                    </a:p>
                  </a:txBody>
                  <a:tcPr/>
                </a:tc>
                <a:tc hMerge="1">
                  <a:txBody>
                    <a:bodyPr/>
                    <a:lstStyle/>
                    <a:p>
                      <a:endParaRPr lang="pt-BR"/>
                    </a:p>
                  </a:txBody>
                  <a:tcPr/>
                </a:tc>
                <a:tc hMerge="1">
                  <a:txBody>
                    <a:bodyPr/>
                    <a:lstStyle/>
                    <a:p>
                      <a:endParaRPr lang="pt-BR"/>
                    </a:p>
                  </a:txBody>
                  <a:tcPr/>
                </a:tc>
                <a:tc gridSpan="4">
                  <a:txBody>
                    <a:bodyPr/>
                    <a:lstStyle/>
                    <a:p>
                      <a:pPr algn="ctr" fontAlgn="ctr"/>
                      <a:r>
                        <a:rPr lang="pt-BR" sz="800" b="1" i="0" u="none" strike="noStrike" kern="1200" dirty="0">
                          <a:solidFill>
                            <a:schemeClr val="bg1"/>
                          </a:solidFill>
                          <a:effectLst/>
                          <a:latin typeface="Heebo" pitchFamily="2" charset="-79"/>
                          <a:ea typeface="Roboto" panose="02000000000000000000" pitchFamily="2" charset="0"/>
                          <a:cs typeface="Heebo" pitchFamily="2" charset="-79"/>
                        </a:rPr>
                        <a:t>DEZEMBRO</a:t>
                      </a:r>
                    </a:p>
                  </a:txBody>
                  <a:tcPr marL="4853" marR="4853" marT="4853" marB="0" anchor="ctr">
                    <a:lnL w="31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pt-BR"/>
                    </a:p>
                  </a:txBody>
                  <a:tcPr/>
                </a:tc>
                <a:tc hMerge="1">
                  <a:txBody>
                    <a:bodyPr/>
                    <a:lstStyle/>
                    <a:p>
                      <a:endParaRPr lang="pt-BR"/>
                    </a:p>
                  </a:txBody>
                  <a:tcPr/>
                </a:tc>
                <a:tc hMerge="1">
                  <a:txBody>
                    <a:bodyPr/>
                    <a:lstStyle/>
                    <a:p>
                      <a:endParaRPr lang="pt-BR"/>
                    </a:p>
                  </a:txBody>
                  <a:tcPr/>
                </a:tc>
                <a:extLst>
                  <a:ext uri="{0D108BD9-81ED-4DB2-BD59-A6C34878D82A}">
                    <a16:rowId xmlns:a16="http://schemas.microsoft.com/office/drawing/2014/main" val="2226627025"/>
                  </a:ext>
                </a:extLst>
              </a:tr>
              <a:tr h="239164">
                <a:tc>
                  <a:txBody>
                    <a:bodyPr/>
                    <a:lstStyle/>
                    <a:p>
                      <a:pPr algn="l" fontAlgn="ctr"/>
                      <a:r>
                        <a:rPr lang="pt-BR" sz="800" u="none" strike="noStrike" dirty="0">
                          <a:effectLst/>
                          <a:latin typeface="Heebo" pitchFamily="2" charset="-79"/>
                          <a:ea typeface="Roboto" panose="02000000000000000000" pitchFamily="2" charset="0"/>
                          <a:cs typeface="Heebo" pitchFamily="2" charset="-79"/>
                        </a:rPr>
                        <a:t>Nome do serviço escrito aqui</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i="0" u="none" strike="noStrike" dirty="0">
                          <a:solidFill>
                            <a:srgbClr val="000000"/>
                          </a:solidFill>
                          <a:effectLst/>
                          <a:latin typeface="Heebo" pitchFamily="2" charset="-79"/>
                          <a:ea typeface="Roboto" panose="02000000000000000000" pitchFamily="2" charset="0"/>
                          <a:cs typeface="Heebo" pitchFamily="2" charset="-79"/>
                        </a:rPr>
                        <a:t>Nome fornecedor</a:t>
                      </a: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u="none" strike="noStrike" dirty="0">
                          <a:solidFill>
                            <a:schemeClr val="bg1"/>
                          </a:solidFill>
                          <a:effectLst/>
                          <a:latin typeface="Heebo" pitchFamily="2" charset="-79"/>
                          <a:ea typeface="Roboto" panose="02000000000000000000" pitchFamily="2" charset="0"/>
                          <a:cs typeface="Heebo" pitchFamily="2" charset="-79"/>
                        </a:rPr>
                        <a:t>15</a:t>
                      </a:r>
                      <a:endParaRPr lang="pt-BR" sz="800" b="1" i="0" u="none" strike="noStrike" dirty="0">
                        <a:solidFill>
                          <a:schemeClr val="bg1"/>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69897882"/>
                  </a:ext>
                </a:extLst>
              </a:tr>
              <a:tr h="23916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Nome do serviço escrito aqui</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rgbClr val="000000"/>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u="none" strike="noStrike" dirty="0">
                          <a:solidFill>
                            <a:schemeClr val="bg1"/>
                          </a:solidFill>
                          <a:effectLst/>
                          <a:latin typeface="Heebo" pitchFamily="2" charset="-79"/>
                          <a:ea typeface="Roboto" panose="02000000000000000000" pitchFamily="2" charset="0"/>
                          <a:cs typeface="Heebo" pitchFamily="2" charset="-79"/>
                        </a:rPr>
                        <a:t>15</a:t>
                      </a:r>
                      <a:endParaRPr lang="pt-BR" sz="800" b="1" i="0" u="none" strike="noStrike" dirty="0">
                        <a:solidFill>
                          <a:schemeClr val="bg1"/>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31610970"/>
                  </a:ext>
                </a:extLst>
              </a:tr>
              <a:tr h="23916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Nome do serviço escrito aqui</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rgbClr val="000000"/>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u="none" strike="noStrike" dirty="0">
                          <a:solidFill>
                            <a:schemeClr val="bg1"/>
                          </a:solidFill>
                          <a:effectLst/>
                          <a:latin typeface="Heebo" pitchFamily="2" charset="-79"/>
                          <a:ea typeface="Roboto" panose="02000000000000000000" pitchFamily="2" charset="0"/>
                          <a:cs typeface="Heebo" pitchFamily="2" charset="-79"/>
                        </a:rPr>
                        <a:t>15</a:t>
                      </a:r>
                      <a:endParaRPr lang="pt-BR" sz="800" b="1" i="0" u="none" strike="noStrike" dirty="0">
                        <a:solidFill>
                          <a:schemeClr val="bg1"/>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717662288"/>
                  </a:ext>
                </a:extLst>
              </a:tr>
              <a:tr h="23916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Nome do serviço escrito aqui</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rgbClr val="000000"/>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12</a:t>
                      </a: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50791739"/>
                  </a:ext>
                </a:extLst>
              </a:tr>
              <a:tr h="23916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Nome do serviço escrito aqui</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rgbClr val="000000"/>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u="none" strike="noStrike" dirty="0">
                          <a:solidFill>
                            <a:schemeClr val="bg1"/>
                          </a:solidFill>
                          <a:effectLst/>
                          <a:latin typeface="Heebo" pitchFamily="2" charset="-79"/>
                          <a:ea typeface="Roboto" panose="02000000000000000000" pitchFamily="2" charset="0"/>
                          <a:cs typeface="Heebo" pitchFamily="2" charset="-79"/>
                        </a:rPr>
                        <a:t>17</a:t>
                      </a:r>
                      <a:endParaRPr lang="pt-BR" sz="800" b="1" i="0" u="none" strike="noStrike" dirty="0">
                        <a:solidFill>
                          <a:schemeClr val="bg1"/>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67990719"/>
                  </a:ext>
                </a:extLst>
              </a:tr>
              <a:tr h="23916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Nome do serviço escrito aqui</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rgbClr val="000000"/>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u="none" strike="noStrike" kern="1200" dirty="0">
                          <a:solidFill>
                            <a:schemeClr val="bg1"/>
                          </a:solidFill>
                          <a:effectLst/>
                          <a:latin typeface="Heebo" pitchFamily="2" charset="-79"/>
                          <a:ea typeface="Roboto" panose="02000000000000000000" pitchFamily="2" charset="0"/>
                          <a:cs typeface="Heebo" pitchFamily="2" charset="-79"/>
                        </a:rPr>
                        <a:t>06</a:t>
                      </a: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21792124"/>
                  </a:ext>
                </a:extLst>
              </a:tr>
              <a:tr h="23916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Nome do serviço escrito aqui</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rgbClr val="000000"/>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u="none" strike="noStrike" kern="1200" noProof="0" dirty="0">
                          <a:solidFill>
                            <a:schemeClr val="bg1"/>
                          </a:solidFill>
                          <a:effectLst/>
                          <a:latin typeface="Heebo" pitchFamily="2" charset="-79"/>
                          <a:ea typeface="Roboto" panose="02000000000000000000" pitchFamily="2" charset="0"/>
                          <a:cs typeface="Heebo" pitchFamily="2" charset="-79"/>
                        </a:rPr>
                        <a:t>17</a:t>
                      </a:r>
                      <a:endParaRPr lang="pt-BR" sz="800" b="1" u="none" strike="noStrike" kern="1200" dirty="0">
                        <a:solidFill>
                          <a:schemeClr val="bg1"/>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0713133"/>
                  </a:ext>
                </a:extLst>
              </a:tr>
              <a:tr h="23916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Nome do serviço escrito aqui</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rgbClr val="000000"/>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u="none" strike="noStrike" kern="1200" noProof="0" dirty="0">
                          <a:solidFill>
                            <a:schemeClr val="bg1"/>
                          </a:solidFill>
                          <a:effectLst/>
                          <a:latin typeface="Heebo" pitchFamily="2" charset="-79"/>
                          <a:ea typeface="Roboto" panose="02000000000000000000" pitchFamily="2" charset="0"/>
                          <a:cs typeface="Heebo" pitchFamily="2" charset="-79"/>
                        </a:rPr>
                        <a:t>17</a:t>
                      </a:r>
                      <a:endParaRPr lang="pt-BR" sz="800" b="1" u="none" strike="noStrike" kern="1200" dirty="0">
                        <a:solidFill>
                          <a:schemeClr val="bg1"/>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69504064"/>
                  </a:ext>
                </a:extLst>
              </a:tr>
              <a:tr h="23916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Nome do serviço escrito aqui</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rgbClr val="000000"/>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u="none" strike="noStrike" kern="1200" noProof="0" dirty="0">
                          <a:solidFill>
                            <a:schemeClr val="bg1"/>
                          </a:solidFill>
                          <a:effectLst/>
                          <a:latin typeface="Heebo" pitchFamily="2" charset="-79"/>
                          <a:ea typeface="Roboto" panose="02000000000000000000" pitchFamily="2" charset="0"/>
                          <a:cs typeface="Heebo" pitchFamily="2" charset="-79"/>
                        </a:rPr>
                        <a:t>16</a:t>
                      </a:r>
                      <a:endParaRPr lang="pt-BR" sz="800" b="1" u="none" strike="noStrike" kern="1200" dirty="0">
                        <a:solidFill>
                          <a:schemeClr val="bg1"/>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542770945"/>
                  </a:ext>
                </a:extLst>
              </a:tr>
              <a:tr h="29946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Nome do serviço escrito aqui</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rgbClr val="000000"/>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u="none" strike="noStrike" kern="1200" noProof="0" dirty="0">
                          <a:solidFill>
                            <a:schemeClr val="bg1"/>
                          </a:solidFill>
                          <a:effectLst/>
                          <a:latin typeface="Heebo" pitchFamily="2" charset="-79"/>
                          <a:ea typeface="Roboto" panose="02000000000000000000" pitchFamily="2" charset="0"/>
                          <a:cs typeface="Heebo" pitchFamily="2" charset="-79"/>
                        </a:rPr>
                        <a:t>17</a:t>
                      </a:r>
                      <a:endParaRPr lang="pt-BR" sz="800" b="1" u="none" strike="noStrike" kern="1200" dirty="0">
                        <a:solidFill>
                          <a:schemeClr val="bg1"/>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87249841"/>
                  </a:ext>
                </a:extLst>
              </a:tr>
              <a:tr h="23916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Nome do serviço escrito aqui</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srgbClr val="000000"/>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u="none" strike="noStrike" kern="1200" dirty="0">
                          <a:solidFill>
                            <a:schemeClr val="bg1"/>
                          </a:solidFill>
                          <a:effectLst/>
                          <a:latin typeface="Heebo" pitchFamily="2" charset="-79"/>
                          <a:ea typeface="Roboto" panose="02000000000000000000" pitchFamily="2" charset="0"/>
                          <a:cs typeface="Heebo" pitchFamily="2" charset="-79"/>
                        </a:rPr>
                        <a:t>10</a:t>
                      </a: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9092753"/>
                  </a:ext>
                </a:extLst>
              </a:tr>
              <a:tr h="23916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solidFill>
                          <a:effectLst/>
                          <a:uLnTx/>
                          <a:uFillTx/>
                          <a:latin typeface="Heebo" pitchFamily="2" charset="-79"/>
                          <a:ea typeface="Roboto" panose="02000000000000000000" pitchFamily="2" charset="0"/>
                          <a:cs typeface="Heebo" pitchFamily="2" charset="-79"/>
                        </a:rPr>
                        <a:t>Nome do serviço escrito aqui</a:t>
                      </a:r>
                      <a:endPar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endParaRPr>
                    </a:p>
                  </a:txBody>
                  <a:tcPr marL="36000"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u="none" strike="noStrike" dirty="0">
                          <a:effectLst/>
                          <a:latin typeface="Heebo" pitchFamily="2" charset="-79"/>
                          <a:ea typeface="Roboto" panose="02000000000000000000" pitchFamily="2" charset="0"/>
                          <a:cs typeface="Heebo" pitchFamily="2" charset="-79"/>
                        </a:rPr>
                        <a:t>Interno</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srgbClr val="000000"/>
                          </a:solidFill>
                          <a:effectLst/>
                          <a:uLnTx/>
                          <a:uFillTx/>
                          <a:latin typeface="Heebo" pitchFamily="2" charset="-79"/>
                          <a:ea typeface="Roboto" panose="02000000000000000000" pitchFamily="2" charset="0"/>
                          <a:cs typeface="Heebo" pitchFamily="2" charset="-79"/>
                        </a:rPr>
                        <a:t>Nome fornecedor</a:t>
                      </a:r>
                    </a:p>
                  </a:txBody>
                  <a:tcPr marL="4853" marR="4853" marT="4853" marB="0" anchor="ctr">
                    <a:lnL w="3175" cap="flat" cmpd="sng" algn="ctr">
                      <a:no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ctr" fontAlgn="ctr"/>
                      <a:r>
                        <a:rPr lang="pt-BR" sz="800" b="1" u="none" strike="noStrike" kern="1200" dirty="0">
                          <a:solidFill>
                            <a:schemeClr val="bg1"/>
                          </a:solidFill>
                          <a:effectLst/>
                          <a:latin typeface="Heebo" pitchFamily="2" charset="-79"/>
                          <a:ea typeface="Roboto" panose="02000000000000000000" pitchFamily="2" charset="0"/>
                          <a:cs typeface="Heebo" pitchFamily="2" charset="-79"/>
                        </a:rPr>
                        <a:t>26</a:t>
                      </a: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ctr"/>
                      <a:r>
                        <a:rPr lang="pt-BR" sz="800" b="0" u="none" strike="noStrike" dirty="0">
                          <a:effectLst/>
                          <a:latin typeface="Heebo" pitchFamily="2" charset="-79"/>
                          <a:ea typeface="Roboto" panose="02000000000000000000" pitchFamily="2" charset="0"/>
                          <a:cs typeface="Heebo" pitchFamily="2" charset="-79"/>
                        </a:rPr>
                        <a:t> </a:t>
                      </a:r>
                      <a:endParaRPr lang="pt-BR" sz="800" b="0" i="0" u="none" strike="noStrike" dirty="0">
                        <a:solidFill>
                          <a:srgbClr val="000000"/>
                        </a:solidFill>
                        <a:effectLst/>
                        <a:latin typeface="Heebo" pitchFamily="2" charset="-79"/>
                        <a:ea typeface="Roboto" panose="02000000000000000000" pitchFamily="2" charset="0"/>
                        <a:cs typeface="Heebo" pitchFamily="2" charset="-79"/>
                      </a:endParaRPr>
                    </a:p>
                  </a:txBody>
                  <a:tcPr marL="4853" marR="4853" marT="4853" marB="0" anchor="ctr">
                    <a:lnL w="3175" cap="flat" cmpd="sng" algn="ctr">
                      <a:solidFill>
                        <a:schemeClr val="tx1">
                          <a:lumMod val="50000"/>
                          <a:lumOff val="50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14770191"/>
                  </a:ext>
                </a:extLst>
              </a:tr>
            </a:tbl>
          </a:graphicData>
        </a:graphic>
      </p:graphicFrame>
      <p:sp>
        <p:nvSpPr>
          <p:cNvPr id="15" name="Retângulo 14">
            <a:extLst>
              <a:ext uri="{FF2B5EF4-FFF2-40B4-BE49-F238E27FC236}">
                <a16:creationId xmlns:a16="http://schemas.microsoft.com/office/drawing/2014/main" id="{A132D243-25FE-E6B1-86BD-8F0F1742682A}"/>
              </a:ext>
            </a:extLst>
          </p:cNvPr>
          <p:cNvSpPr/>
          <p:nvPr/>
        </p:nvSpPr>
        <p:spPr>
          <a:xfrm>
            <a:off x="0" y="4972050"/>
            <a:ext cx="9144000" cy="171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a:latin typeface="Heebo" pitchFamily="2" charset="-79"/>
              <a:cs typeface="Heebo" pitchFamily="2" charset="-79"/>
            </a:endParaRPr>
          </a:p>
        </p:txBody>
      </p:sp>
      <p:sp>
        <p:nvSpPr>
          <p:cNvPr id="6" name="Título 5">
            <a:extLst>
              <a:ext uri="{FF2B5EF4-FFF2-40B4-BE49-F238E27FC236}">
                <a16:creationId xmlns:a16="http://schemas.microsoft.com/office/drawing/2014/main" id="{A23CCF16-893C-49CB-B79A-23F5716FB1DB}"/>
              </a:ext>
            </a:extLst>
          </p:cNvPr>
          <p:cNvSpPr>
            <a:spLocks noGrp="1"/>
          </p:cNvSpPr>
          <p:nvPr>
            <p:ph type="title"/>
          </p:nvPr>
        </p:nvSpPr>
        <p:spPr>
          <a:xfrm>
            <a:off x="878459" y="393906"/>
            <a:ext cx="8001998" cy="377026"/>
          </a:xfrm>
        </p:spPr>
        <p:txBody>
          <a:bodyPr/>
          <a:lstStyle/>
          <a:p>
            <a:r>
              <a:rPr lang="pt-BR" sz="2000" b="1" dirty="0">
                <a:solidFill>
                  <a:schemeClr val="accent1"/>
                </a:solidFill>
                <a:latin typeface="Heebo" pitchFamily="2" charset="-79"/>
                <a:ea typeface="Roboto" panose="02000000000000000000" pitchFamily="2" charset="0"/>
                <a:cs typeface="Heebo" pitchFamily="2" charset="-79"/>
              </a:rPr>
              <a:t>Cronograma</a:t>
            </a:r>
            <a:endParaRPr lang="pt-BR" dirty="0"/>
          </a:p>
        </p:txBody>
      </p:sp>
      <p:sp>
        <p:nvSpPr>
          <p:cNvPr id="7" name="Espaço Reservado para Número de Slide 6">
            <a:extLst>
              <a:ext uri="{FF2B5EF4-FFF2-40B4-BE49-F238E27FC236}">
                <a16:creationId xmlns:a16="http://schemas.microsoft.com/office/drawing/2014/main" id="{A2029E38-1481-01E0-F821-B0EDB1D23032}"/>
              </a:ext>
            </a:extLst>
          </p:cNvPr>
          <p:cNvSpPr>
            <a:spLocks noGrp="1"/>
          </p:cNvSpPr>
          <p:nvPr>
            <p:ph type="sldNum" sz="quarter" idx="4"/>
          </p:nvPr>
        </p:nvSpPr>
        <p:spPr/>
        <p:txBody>
          <a:bodyPr/>
          <a:lstStyle/>
          <a:p>
            <a:fld id="{A2296F97-E6F8-47A3-BF5C-E1C766B74461}" type="slidenum">
              <a:rPr lang="pt-BR" smtClean="0"/>
              <a:pPr/>
              <a:t>23</a:t>
            </a:fld>
            <a:endParaRPr lang="pt-BR" dirty="0"/>
          </a:p>
        </p:txBody>
      </p:sp>
    </p:spTree>
    <p:extLst>
      <p:ext uri="{BB962C8B-B14F-4D97-AF65-F5344CB8AC3E}">
        <p14:creationId xmlns:p14="http://schemas.microsoft.com/office/powerpoint/2010/main" val="3828020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ela 3">
            <a:extLst>
              <a:ext uri="{FF2B5EF4-FFF2-40B4-BE49-F238E27FC236}">
                <a16:creationId xmlns:a16="http://schemas.microsoft.com/office/drawing/2014/main" id="{2E399E62-4FA1-65FA-EC0B-5B4BCD434620}"/>
              </a:ext>
            </a:extLst>
          </p:cNvPr>
          <p:cNvGraphicFramePr>
            <a:graphicFrameLocks noGrp="1"/>
          </p:cNvGraphicFramePr>
          <p:nvPr>
            <p:extLst>
              <p:ext uri="{D42A27DB-BD31-4B8C-83A1-F6EECF244321}">
                <p14:modId xmlns:p14="http://schemas.microsoft.com/office/powerpoint/2010/main" val="3064671356"/>
              </p:ext>
            </p:extLst>
          </p:nvPr>
        </p:nvGraphicFramePr>
        <p:xfrm>
          <a:off x="466725" y="1136070"/>
          <a:ext cx="8210550" cy="3204586"/>
        </p:xfrm>
        <a:graphic>
          <a:graphicData uri="http://schemas.openxmlformats.org/drawingml/2006/table">
            <a:tbl>
              <a:tblPr firstRow="1" bandRow="1">
                <a:tableStyleId>{5C22544A-7EE6-4342-B048-85BDC9FD1C3A}</a:tableStyleId>
              </a:tblPr>
              <a:tblGrid>
                <a:gridCol w="496053">
                  <a:extLst>
                    <a:ext uri="{9D8B030D-6E8A-4147-A177-3AD203B41FA5}">
                      <a16:colId xmlns:a16="http://schemas.microsoft.com/office/drawing/2014/main" val="3525525056"/>
                    </a:ext>
                  </a:extLst>
                </a:gridCol>
                <a:gridCol w="1986162">
                  <a:extLst>
                    <a:ext uri="{9D8B030D-6E8A-4147-A177-3AD203B41FA5}">
                      <a16:colId xmlns:a16="http://schemas.microsoft.com/office/drawing/2014/main" val="1641017945"/>
                    </a:ext>
                  </a:extLst>
                </a:gridCol>
                <a:gridCol w="1417320">
                  <a:extLst>
                    <a:ext uri="{9D8B030D-6E8A-4147-A177-3AD203B41FA5}">
                      <a16:colId xmlns:a16="http://schemas.microsoft.com/office/drawing/2014/main" val="899834888"/>
                    </a:ext>
                  </a:extLst>
                </a:gridCol>
                <a:gridCol w="1135380">
                  <a:extLst>
                    <a:ext uri="{9D8B030D-6E8A-4147-A177-3AD203B41FA5}">
                      <a16:colId xmlns:a16="http://schemas.microsoft.com/office/drawing/2014/main" val="3622929322"/>
                    </a:ext>
                  </a:extLst>
                </a:gridCol>
                <a:gridCol w="1807210">
                  <a:extLst>
                    <a:ext uri="{9D8B030D-6E8A-4147-A177-3AD203B41FA5}">
                      <a16:colId xmlns:a16="http://schemas.microsoft.com/office/drawing/2014/main" val="4265825319"/>
                    </a:ext>
                  </a:extLst>
                </a:gridCol>
                <a:gridCol w="1368425">
                  <a:extLst>
                    <a:ext uri="{9D8B030D-6E8A-4147-A177-3AD203B41FA5}">
                      <a16:colId xmlns:a16="http://schemas.microsoft.com/office/drawing/2014/main" val="2794459414"/>
                    </a:ext>
                  </a:extLst>
                </a:gridCol>
              </a:tblGrid>
              <a:tr h="228899">
                <a:tc gridSpan="5">
                  <a:txBody>
                    <a:bodyPr/>
                    <a:lstStyle/>
                    <a:p>
                      <a:pPr marL="0" algn="l" defTabSz="685800" rtl="0" eaLnBrk="1" fontAlgn="ctr" latinLnBrk="0" hangingPunct="1"/>
                      <a:r>
                        <a:rPr lang="pt-BR" sz="800" b="1" i="0" u="none" strike="noStrike" kern="1200" dirty="0">
                          <a:solidFill>
                            <a:schemeClr val="bg1"/>
                          </a:solidFill>
                          <a:effectLst/>
                          <a:latin typeface="Heebo" pitchFamily="2" charset="-79"/>
                          <a:ea typeface="Roboto" panose="02000000000000000000" pitchFamily="2" charset="0"/>
                          <a:cs typeface="Heebo" pitchFamily="2" charset="-79"/>
                        </a:rPr>
                        <a:t>NOME DO PROJETO</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pt-BR" sz="700" dirty="0"/>
                    </a:p>
                  </a:txBody>
                  <a:tcPr/>
                </a:tc>
                <a:tc hMerge="1">
                  <a:txBody>
                    <a:bodyPr/>
                    <a:lstStyle/>
                    <a:p>
                      <a:r>
                        <a:rPr lang="pt-BR" sz="700" dirty="0"/>
                        <a:t>Obra: Apto Eunice e Alexandre</a:t>
                      </a:r>
                    </a:p>
                  </a:txBody>
                  <a:tcPr>
                    <a:lnL w="3175" cap="flat" cmpd="sng" algn="ctr">
                      <a:solidFill>
                        <a:schemeClr val="tx1">
                          <a:lumMod val="50000"/>
                          <a:lumOff val="50000"/>
                        </a:schemeClr>
                      </a:solidFill>
                      <a:prstDash val="solid"/>
                      <a:round/>
                      <a:headEnd type="none" w="med" len="med"/>
                      <a:tailEnd type="none" w="med" len="med"/>
                    </a:lnL>
                  </a:tcPr>
                </a:tc>
                <a:tc hMerge="1">
                  <a:txBody>
                    <a:bodyPr/>
                    <a:lstStyle/>
                    <a:p>
                      <a:pPr algn="l"/>
                      <a:endParaRPr lang="pt-BR" sz="1000" b="1" dirty="0">
                        <a:latin typeface="Cairo" pitchFamily="2" charset="-78"/>
                        <a:cs typeface="Cairo" pitchFamily="2" charset="-78"/>
                      </a:endParaRPr>
                    </a:p>
                  </a:txBody>
                  <a:tcPr marT="0" marB="0" anchor="ctr">
                    <a:lnL w="3175" cap="flat" cmpd="sng" algn="ctr">
                      <a:solidFill>
                        <a:schemeClr val="tx1">
                          <a:lumMod val="65000"/>
                          <a:lumOff val="35000"/>
                        </a:schemeClr>
                      </a:solidFill>
                      <a:prstDash val="solid"/>
                      <a:round/>
                      <a:headEnd type="none" w="med" len="med"/>
                      <a:tailEnd type="none" w="med" len="med"/>
                    </a:lnL>
                    <a:lnR w="3175" cap="flat" cmpd="sng" algn="ctr">
                      <a:solidFill>
                        <a:schemeClr val="tx1">
                          <a:lumMod val="65000"/>
                          <a:lumOff val="35000"/>
                        </a:schemeClr>
                      </a:solidFill>
                      <a:prstDash val="solid"/>
                      <a:round/>
                      <a:headEnd type="none" w="med" len="med"/>
                      <a:tailEnd type="none" w="med" len="med"/>
                    </a:lnR>
                    <a:lnT w="3175" cap="flat" cmpd="sng" algn="ctr">
                      <a:solidFill>
                        <a:schemeClr val="tx1">
                          <a:lumMod val="65000"/>
                          <a:lumOff val="35000"/>
                        </a:schemeClr>
                      </a:solidFill>
                      <a:prstDash val="solid"/>
                      <a:round/>
                      <a:headEnd type="none" w="med" len="med"/>
                      <a:tailEnd type="none" w="med" len="med"/>
                    </a:lnT>
                    <a:lnB w="3175"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hMerge="1">
                  <a:txBody>
                    <a:bodyPr/>
                    <a:lstStyle/>
                    <a:p>
                      <a:endParaRPr lang="pt-BR"/>
                    </a:p>
                  </a:txBody>
                  <a:tcPr/>
                </a:tc>
                <a:tc>
                  <a:txBody>
                    <a:bodyPr/>
                    <a:lstStyle/>
                    <a:p>
                      <a:pPr marL="0" algn="l" defTabSz="685800" rtl="0" eaLnBrk="1" fontAlgn="ctr" latinLnBrk="0" hangingPunct="1"/>
                      <a:endParaRPr lang="pt-BR" sz="800" b="1" i="0" u="none" strike="noStrike" kern="1200" dirty="0">
                        <a:solidFill>
                          <a:schemeClr val="bg1"/>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0077294"/>
                  </a:ext>
                </a:extLst>
              </a:tr>
              <a:tr h="228899">
                <a:tc>
                  <a:txBody>
                    <a:bodyPr/>
                    <a:lstStyle/>
                    <a:p>
                      <a:pPr marL="0" algn="l" defTabSz="685800" rtl="0" eaLnBrk="1" fontAlgn="ctr" latinLnBrk="0" hangingPunct="1"/>
                      <a:endParaRPr lang="pt-BR" sz="800" b="1"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1"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Escopo contratação</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algn="l" defTabSz="685800" rtl="0" eaLnBrk="1" fontAlgn="ctr" latinLnBrk="0" hangingPunct="1"/>
                      <a:r>
                        <a:rPr lang="pt-BR" sz="800" b="1"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Fornecedor</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algn="ctr" defTabSz="685800" rtl="0" eaLnBrk="1" fontAlgn="ctr" latinLnBrk="0" hangingPunct="1"/>
                      <a:r>
                        <a:rPr lang="pt-BR" sz="800" b="1"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Escopo</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algn="ctr" defTabSz="685800" rtl="0" eaLnBrk="1" fontAlgn="ctr" latinLnBrk="0" hangingPunct="1"/>
                      <a:r>
                        <a:rPr lang="pt-BR" sz="800" b="1"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Data Limite Contratação</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marL="0" algn="l" defTabSz="685800" rtl="0" eaLnBrk="1" fontAlgn="ctr" latinLnBrk="0" hangingPunct="1"/>
                      <a:r>
                        <a:rPr lang="pt-BR" sz="800" b="1"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Status</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598696153"/>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Nome do item aqui</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l"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Nome fornecedor</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escopo</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11/05/2022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Aprovado</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2498553"/>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do item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escopo</a:t>
                      </a:r>
                      <a:endPar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11/05/2022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Aprovado</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37763839"/>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3</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do item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escopo</a:t>
                      </a:r>
                      <a:endPar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27/05/2022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Aprovado</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684419"/>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do item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escopo</a:t>
                      </a:r>
                      <a:endPar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03/06/2022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Aprovado</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48749948"/>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5</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do item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escopo</a:t>
                      </a:r>
                      <a:endPar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03/06/2022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Aprovado</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0292468"/>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do item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escopo</a:t>
                      </a:r>
                      <a:endPar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24/06/2022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Aprovado</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5444556"/>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7</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do item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escopo</a:t>
                      </a:r>
                      <a:endPar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11/05/2022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Com cliente</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88121907"/>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8</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do item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escopo</a:t>
                      </a:r>
                      <a:endPar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11/05/2022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Com cliente</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5981900"/>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9</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do item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escopo</a:t>
                      </a:r>
                      <a:endPar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27/05/2022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Com cliente</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8020931"/>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10</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do item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escopo</a:t>
                      </a:r>
                      <a:endPar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03/06/2022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48686760"/>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11</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do item aqui</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fornecedor</a:t>
                      </a: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kumimoji="0" lang="pt-BR" sz="800" b="0" i="0" u="none" strike="noStrike" kern="1200" cap="none" spc="0" normalizeH="0" baseline="0" noProof="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escopo</a:t>
                      </a:r>
                      <a:endPar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03/06/2022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586645"/>
                  </a:ext>
                </a:extLst>
              </a:tr>
              <a:tr h="228899">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12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do item aqui</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Nome fornecedor</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escopo</a:t>
                      </a:r>
                      <a:endPar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endParaRP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685800" rtl="0" eaLnBrk="1" fontAlgn="ctr" latinLnBrk="0" hangingPunct="1"/>
                      <a:r>
                        <a:rPr lang="pt-BR" sz="800" b="0"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24/06/2022</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a:t>
                      </a:r>
                    </a:p>
                  </a:txBody>
                  <a:tcPr marL="72000" marR="72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4713247"/>
                  </a:ext>
                </a:extLst>
              </a:tr>
            </a:tbl>
          </a:graphicData>
        </a:graphic>
      </p:graphicFrame>
      <p:pic>
        <p:nvPicPr>
          <p:cNvPr id="7" name="Gráfico 6" descr="Selo Tick1 com preenchimento sólido">
            <a:extLst>
              <a:ext uri="{FF2B5EF4-FFF2-40B4-BE49-F238E27FC236}">
                <a16:creationId xmlns:a16="http://schemas.microsoft.com/office/drawing/2014/main" id="{65802990-3161-86A1-47DC-8D61D8CD842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74273" y="1649524"/>
            <a:ext cx="155679" cy="155679"/>
          </a:xfrm>
          <a:prstGeom prst="rect">
            <a:avLst/>
          </a:prstGeom>
        </p:spPr>
      </p:pic>
      <p:pic>
        <p:nvPicPr>
          <p:cNvPr id="8" name="Gráfico 7" descr="Selo Tick1 com preenchimento sólido">
            <a:extLst>
              <a:ext uri="{FF2B5EF4-FFF2-40B4-BE49-F238E27FC236}">
                <a16:creationId xmlns:a16="http://schemas.microsoft.com/office/drawing/2014/main" id="{C95878F3-A929-7327-C072-9B49561E1C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74273" y="1877710"/>
            <a:ext cx="155679" cy="155679"/>
          </a:xfrm>
          <a:prstGeom prst="rect">
            <a:avLst/>
          </a:prstGeom>
        </p:spPr>
      </p:pic>
      <p:pic>
        <p:nvPicPr>
          <p:cNvPr id="9" name="Gráfico 8" descr="Selo Tick1 com preenchimento sólido">
            <a:extLst>
              <a:ext uri="{FF2B5EF4-FFF2-40B4-BE49-F238E27FC236}">
                <a16:creationId xmlns:a16="http://schemas.microsoft.com/office/drawing/2014/main" id="{CC747951-7296-C901-B974-CDFDABD383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74273" y="2105896"/>
            <a:ext cx="155679" cy="155679"/>
          </a:xfrm>
          <a:prstGeom prst="rect">
            <a:avLst/>
          </a:prstGeom>
        </p:spPr>
      </p:pic>
      <p:pic>
        <p:nvPicPr>
          <p:cNvPr id="10" name="Gráfico 9" descr="Selo Tick1 com preenchimento sólido">
            <a:extLst>
              <a:ext uri="{FF2B5EF4-FFF2-40B4-BE49-F238E27FC236}">
                <a16:creationId xmlns:a16="http://schemas.microsoft.com/office/drawing/2014/main" id="{54D99E54-1A68-6610-779B-4D1D55133A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74273" y="2334082"/>
            <a:ext cx="155679" cy="155679"/>
          </a:xfrm>
          <a:prstGeom prst="rect">
            <a:avLst/>
          </a:prstGeom>
        </p:spPr>
      </p:pic>
      <p:pic>
        <p:nvPicPr>
          <p:cNvPr id="11" name="Gráfico 10" descr="Selo Tick1 com preenchimento sólido">
            <a:extLst>
              <a:ext uri="{FF2B5EF4-FFF2-40B4-BE49-F238E27FC236}">
                <a16:creationId xmlns:a16="http://schemas.microsoft.com/office/drawing/2014/main" id="{FD083A8B-2B47-199E-70BE-D21452CEA6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74273" y="2562268"/>
            <a:ext cx="155679" cy="155679"/>
          </a:xfrm>
          <a:prstGeom prst="rect">
            <a:avLst/>
          </a:prstGeom>
        </p:spPr>
      </p:pic>
      <p:pic>
        <p:nvPicPr>
          <p:cNvPr id="12" name="Gráfico 11" descr="Selo Tick1 com preenchimento sólido">
            <a:extLst>
              <a:ext uri="{FF2B5EF4-FFF2-40B4-BE49-F238E27FC236}">
                <a16:creationId xmlns:a16="http://schemas.microsoft.com/office/drawing/2014/main" id="{20F973E1-3670-1DB9-0C76-F25118477C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74273" y="2790454"/>
            <a:ext cx="155679" cy="155679"/>
          </a:xfrm>
          <a:prstGeom prst="rect">
            <a:avLst/>
          </a:prstGeom>
        </p:spPr>
      </p:pic>
      <p:pic>
        <p:nvPicPr>
          <p:cNvPr id="13" name="Gráfico 12" descr="Selo Tick1 com preenchimento sólido">
            <a:extLst>
              <a:ext uri="{FF2B5EF4-FFF2-40B4-BE49-F238E27FC236}">
                <a16:creationId xmlns:a16="http://schemas.microsoft.com/office/drawing/2014/main" id="{B58FEB1C-54EA-E3DD-9369-B062AE4093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74273" y="3018640"/>
            <a:ext cx="155679" cy="155679"/>
          </a:xfrm>
          <a:prstGeom prst="rect">
            <a:avLst/>
          </a:prstGeom>
        </p:spPr>
      </p:pic>
      <p:pic>
        <p:nvPicPr>
          <p:cNvPr id="14" name="Gráfico 13" descr="Selo Tick1 com preenchimento sólido">
            <a:extLst>
              <a:ext uri="{FF2B5EF4-FFF2-40B4-BE49-F238E27FC236}">
                <a16:creationId xmlns:a16="http://schemas.microsoft.com/office/drawing/2014/main" id="{B95C294B-2A20-B5F3-AC51-C4002A812CF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74273" y="3246826"/>
            <a:ext cx="155679" cy="155679"/>
          </a:xfrm>
          <a:prstGeom prst="rect">
            <a:avLst/>
          </a:prstGeom>
        </p:spPr>
      </p:pic>
      <p:pic>
        <p:nvPicPr>
          <p:cNvPr id="15" name="Gráfico 14" descr="Selo Tick1 com preenchimento sólido">
            <a:extLst>
              <a:ext uri="{FF2B5EF4-FFF2-40B4-BE49-F238E27FC236}">
                <a16:creationId xmlns:a16="http://schemas.microsoft.com/office/drawing/2014/main" id="{58DEF7CE-C741-EAFF-074F-03D5DC4DD5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74273" y="3475012"/>
            <a:ext cx="155679" cy="155679"/>
          </a:xfrm>
          <a:prstGeom prst="rect">
            <a:avLst/>
          </a:prstGeom>
        </p:spPr>
      </p:pic>
      <p:pic>
        <p:nvPicPr>
          <p:cNvPr id="19" name="Gráfico 18" descr="Selo Tick1 com preenchimento sólido">
            <a:extLst>
              <a:ext uri="{FF2B5EF4-FFF2-40B4-BE49-F238E27FC236}">
                <a16:creationId xmlns:a16="http://schemas.microsoft.com/office/drawing/2014/main" id="{2AF91E7F-58CE-E650-0632-05F1D3ED04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74273" y="3703198"/>
            <a:ext cx="155679" cy="155679"/>
          </a:xfrm>
          <a:prstGeom prst="rect">
            <a:avLst/>
          </a:prstGeom>
        </p:spPr>
      </p:pic>
      <p:pic>
        <p:nvPicPr>
          <p:cNvPr id="20" name="Gráfico 19" descr="Selo Tick1 com preenchimento sólido">
            <a:extLst>
              <a:ext uri="{FF2B5EF4-FFF2-40B4-BE49-F238E27FC236}">
                <a16:creationId xmlns:a16="http://schemas.microsoft.com/office/drawing/2014/main" id="{695BB306-DB05-621E-E2CD-75257ED63D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74273" y="3931384"/>
            <a:ext cx="155679" cy="155679"/>
          </a:xfrm>
          <a:prstGeom prst="rect">
            <a:avLst/>
          </a:prstGeom>
        </p:spPr>
      </p:pic>
      <p:pic>
        <p:nvPicPr>
          <p:cNvPr id="21" name="Gráfico 20" descr="Selo Tick1 com preenchimento sólido">
            <a:extLst>
              <a:ext uri="{FF2B5EF4-FFF2-40B4-BE49-F238E27FC236}">
                <a16:creationId xmlns:a16="http://schemas.microsoft.com/office/drawing/2014/main" id="{594C518E-6256-C9BF-EB79-2F3FA086BD5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74273" y="4159569"/>
            <a:ext cx="155679" cy="155679"/>
          </a:xfrm>
          <a:prstGeom prst="rect">
            <a:avLst/>
          </a:prstGeom>
        </p:spPr>
      </p:pic>
      <p:sp>
        <p:nvSpPr>
          <p:cNvPr id="28" name="Retângulo 27">
            <a:extLst>
              <a:ext uri="{FF2B5EF4-FFF2-40B4-BE49-F238E27FC236}">
                <a16:creationId xmlns:a16="http://schemas.microsoft.com/office/drawing/2014/main" id="{663DF0D7-EB1A-02C5-3834-16D77BEA9694}"/>
              </a:ext>
            </a:extLst>
          </p:cNvPr>
          <p:cNvSpPr/>
          <p:nvPr/>
        </p:nvSpPr>
        <p:spPr>
          <a:xfrm>
            <a:off x="0" y="4972050"/>
            <a:ext cx="9144000" cy="171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a:latin typeface="Heebo" pitchFamily="2" charset="-79"/>
              <a:cs typeface="Heebo" pitchFamily="2" charset="-79"/>
            </a:endParaRPr>
          </a:p>
        </p:txBody>
      </p:sp>
      <p:sp>
        <p:nvSpPr>
          <p:cNvPr id="6" name="Título 5">
            <a:extLst>
              <a:ext uri="{FF2B5EF4-FFF2-40B4-BE49-F238E27FC236}">
                <a16:creationId xmlns:a16="http://schemas.microsoft.com/office/drawing/2014/main" id="{18541A7B-FDFC-8DDA-2182-21764DBDB735}"/>
              </a:ext>
            </a:extLst>
          </p:cNvPr>
          <p:cNvSpPr>
            <a:spLocks noGrp="1"/>
          </p:cNvSpPr>
          <p:nvPr>
            <p:ph type="title"/>
          </p:nvPr>
        </p:nvSpPr>
        <p:spPr>
          <a:xfrm>
            <a:off x="878459" y="393906"/>
            <a:ext cx="8001998" cy="377026"/>
          </a:xfrm>
        </p:spPr>
        <p:txBody>
          <a:bodyPr/>
          <a:lstStyle/>
          <a:p>
            <a:r>
              <a:rPr lang="pt-BR" sz="2000" b="1" dirty="0">
                <a:solidFill>
                  <a:schemeClr val="accent1"/>
                </a:solidFill>
                <a:latin typeface="Heebo" pitchFamily="2" charset="-79"/>
                <a:ea typeface="Roboto" panose="02000000000000000000" pitchFamily="2" charset="0"/>
                <a:cs typeface="Heebo" pitchFamily="2" charset="-79"/>
              </a:rPr>
              <a:t>Cronograma de contratação</a:t>
            </a:r>
            <a:endParaRPr lang="pt-BR" dirty="0"/>
          </a:p>
        </p:txBody>
      </p:sp>
      <p:sp>
        <p:nvSpPr>
          <p:cNvPr id="16" name="Espaço Reservado para Número de Slide 15">
            <a:extLst>
              <a:ext uri="{FF2B5EF4-FFF2-40B4-BE49-F238E27FC236}">
                <a16:creationId xmlns:a16="http://schemas.microsoft.com/office/drawing/2014/main" id="{EFAAA55A-C72A-BDCF-AFF2-99FD7DD417E2}"/>
              </a:ext>
            </a:extLst>
          </p:cNvPr>
          <p:cNvSpPr>
            <a:spLocks noGrp="1"/>
          </p:cNvSpPr>
          <p:nvPr>
            <p:ph type="sldNum" sz="quarter" idx="4"/>
          </p:nvPr>
        </p:nvSpPr>
        <p:spPr/>
        <p:txBody>
          <a:bodyPr/>
          <a:lstStyle/>
          <a:p>
            <a:fld id="{A2296F97-E6F8-47A3-BF5C-E1C766B74461}" type="slidenum">
              <a:rPr lang="pt-BR" smtClean="0"/>
              <a:pPr/>
              <a:t>24</a:t>
            </a:fld>
            <a:endParaRPr lang="pt-BR" dirty="0"/>
          </a:p>
        </p:txBody>
      </p:sp>
    </p:spTree>
    <p:extLst>
      <p:ext uri="{BB962C8B-B14F-4D97-AF65-F5344CB8AC3E}">
        <p14:creationId xmlns:p14="http://schemas.microsoft.com/office/powerpoint/2010/main" val="681309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ela 5">
            <a:extLst>
              <a:ext uri="{FF2B5EF4-FFF2-40B4-BE49-F238E27FC236}">
                <a16:creationId xmlns:a16="http://schemas.microsoft.com/office/drawing/2014/main" id="{BD2C63E8-CC6D-93B4-E958-66F0BA72D2B6}"/>
              </a:ext>
            </a:extLst>
          </p:cNvPr>
          <p:cNvGraphicFramePr>
            <a:graphicFrameLocks noGrp="1"/>
          </p:cNvGraphicFramePr>
          <p:nvPr>
            <p:extLst>
              <p:ext uri="{D42A27DB-BD31-4B8C-83A1-F6EECF244321}">
                <p14:modId xmlns:p14="http://schemas.microsoft.com/office/powerpoint/2010/main" val="3839505649"/>
              </p:ext>
            </p:extLst>
          </p:nvPr>
        </p:nvGraphicFramePr>
        <p:xfrm>
          <a:off x="326797" y="953430"/>
          <a:ext cx="8490407" cy="2932764"/>
        </p:xfrm>
        <a:graphic>
          <a:graphicData uri="http://schemas.openxmlformats.org/drawingml/2006/table">
            <a:tbl>
              <a:tblPr/>
              <a:tblGrid>
                <a:gridCol w="2068863">
                  <a:extLst>
                    <a:ext uri="{9D8B030D-6E8A-4147-A177-3AD203B41FA5}">
                      <a16:colId xmlns:a16="http://schemas.microsoft.com/office/drawing/2014/main" val="1661836628"/>
                    </a:ext>
                  </a:extLst>
                </a:gridCol>
                <a:gridCol w="1117268">
                  <a:extLst>
                    <a:ext uri="{9D8B030D-6E8A-4147-A177-3AD203B41FA5}">
                      <a16:colId xmlns:a16="http://schemas.microsoft.com/office/drawing/2014/main" val="2663882790"/>
                    </a:ext>
                  </a:extLst>
                </a:gridCol>
                <a:gridCol w="442023">
                  <a:extLst>
                    <a:ext uri="{9D8B030D-6E8A-4147-A177-3AD203B41FA5}">
                      <a16:colId xmlns:a16="http://schemas.microsoft.com/office/drawing/2014/main" val="3045208316"/>
                    </a:ext>
                  </a:extLst>
                </a:gridCol>
                <a:gridCol w="442023">
                  <a:extLst>
                    <a:ext uri="{9D8B030D-6E8A-4147-A177-3AD203B41FA5}">
                      <a16:colId xmlns:a16="http://schemas.microsoft.com/office/drawing/2014/main" val="752703647"/>
                    </a:ext>
                  </a:extLst>
                </a:gridCol>
                <a:gridCol w="442023">
                  <a:extLst>
                    <a:ext uri="{9D8B030D-6E8A-4147-A177-3AD203B41FA5}">
                      <a16:colId xmlns:a16="http://schemas.microsoft.com/office/drawing/2014/main" val="3833871857"/>
                    </a:ext>
                  </a:extLst>
                </a:gridCol>
                <a:gridCol w="442023">
                  <a:extLst>
                    <a:ext uri="{9D8B030D-6E8A-4147-A177-3AD203B41FA5}">
                      <a16:colId xmlns:a16="http://schemas.microsoft.com/office/drawing/2014/main" val="2443019785"/>
                    </a:ext>
                  </a:extLst>
                </a:gridCol>
                <a:gridCol w="442023">
                  <a:extLst>
                    <a:ext uri="{9D8B030D-6E8A-4147-A177-3AD203B41FA5}">
                      <a16:colId xmlns:a16="http://schemas.microsoft.com/office/drawing/2014/main" val="2232525856"/>
                    </a:ext>
                  </a:extLst>
                </a:gridCol>
                <a:gridCol w="442023">
                  <a:extLst>
                    <a:ext uri="{9D8B030D-6E8A-4147-A177-3AD203B41FA5}">
                      <a16:colId xmlns:a16="http://schemas.microsoft.com/office/drawing/2014/main" val="3705975994"/>
                    </a:ext>
                  </a:extLst>
                </a:gridCol>
                <a:gridCol w="442023">
                  <a:extLst>
                    <a:ext uri="{9D8B030D-6E8A-4147-A177-3AD203B41FA5}">
                      <a16:colId xmlns:a16="http://schemas.microsoft.com/office/drawing/2014/main" val="320406747"/>
                    </a:ext>
                  </a:extLst>
                </a:gridCol>
                <a:gridCol w="442023">
                  <a:extLst>
                    <a:ext uri="{9D8B030D-6E8A-4147-A177-3AD203B41FA5}">
                      <a16:colId xmlns:a16="http://schemas.microsoft.com/office/drawing/2014/main" val="2493425755"/>
                    </a:ext>
                  </a:extLst>
                </a:gridCol>
                <a:gridCol w="442023">
                  <a:extLst>
                    <a:ext uri="{9D8B030D-6E8A-4147-A177-3AD203B41FA5}">
                      <a16:colId xmlns:a16="http://schemas.microsoft.com/office/drawing/2014/main" val="870987744"/>
                    </a:ext>
                  </a:extLst>
                </a:gridCol>
                <a:gridCol w="442023">
                  <a:extLst>
                    <a:ext uri="{9D8B030D-6E8A-4147-A177-3AD203B41FA5}">
                      <a16:colId xmlns:a16="http://schemas.microsoft.com/office/drawing/2014/main" val="3774405902"/>
                    </a:ext>
                  </a:extLst>
                </a:gridCol>
                <a:gridCol w="442023">
                  <a:extLst>
                    <a:ext uri="{9D8B030D-6E8A-4147-A177-3AD203B41FA5}">
                      <a16:colId xmlns:a16="http://schemas.microsoft.com/office/drawing/2014/main" val="1413923136"/>
                    </a:ext>
                  </a:extLst>
                </a:gridCol>
                <a:gridCol w="442023">
                  <a:extLst>
                    <a:ext uri="{9D8B030D-6E8A-4147-A177-3AD203B41FA5}">
                      <a16:colId xmlns:a16="http://schemas.microsoft.com/office/drawing/2014/main" val="1012971271"/>
                    </a:ext>
                  </a:extLst>
                </a:gridCol>
              </a:tblGrid>
              <a:tr h="201585">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MÃO DE OBRA</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Homem x Hora Total</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01</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02</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03</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04</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05</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06</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07</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08</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09</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10</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11</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MÊS 12</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889798547"/>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Gerente de Contrato</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2.640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21380199"/>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Engenheiro de produção</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5.280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4349525"/>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Engenheiro de instalações</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5.280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715760590"/>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Estagiário</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10.560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884674745"/>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Técnico de planejamento/projetos</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2.640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238746310"/>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Técnico de qualidade</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2.640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529238171"/>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Desenhista (cadista)</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2.640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54809885"/>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Mestre de Obras</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5.280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8102019"/>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Encarregado de Obras</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10.560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4</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89359129"/>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Técnico em Segurança do Trabalho</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5.280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47947936"/>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Administrativo</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2.640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89582301"/>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Auxiliar administrativo</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5.280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14440091"/>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Apontador</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5.280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756031326"/>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Almoxarife</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5.280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165112886"/>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Ajudante</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15.840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6</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77268678"/>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Eletricista</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5.280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22949181"/>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Pedreiro</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5.280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6439493"/>
                  </a:ext>
                </a:extLst>
              </a:tr>
              <a:tr h="140533">
                <a:tc>
                  <a:txBody>
                    <a:bodyPr/>
                    <a:lstStyle/>
                    <a:p>
                      <a:pPr algn="l"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Encanador</a:t>
                      </a:r>
                    </a:p>
                  </a:txBody>
                  <a:tcPr marL="36000" marR="36000" marT="0" marB="0" anchor="ctr">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fontAlgn="ctr"/>
                      <a:r>
                        <a:rPr lang="pt-BR" sz="7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5.280</a:t>
                      </a:r>
                    </a:p>
                  </a:txBody>
                  <a:tcPr marL="36000" marR="36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ctr" rtl="0" fontAlgn="ctr"/>
                      <a:r>
                        <a:rPr lang="pt-BR" sz="7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2</a:t>
                      </a:r>
                    </a:p>
                  </a:txBody>
                  <a:tcPr marL="36000" marR="36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695370602"/>
                  </a:ext>
                </a:extLst>
              </a:tr>
              <a:tr h="201585">
                <a:tc gridSpan="2">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HISTOGRAMA TOTAL</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pt-BR"/>
                    </a:p>
                  </a:txBody>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69</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119</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161</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201</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247</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279</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329</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329</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329</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259</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194</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700" b="1" i="0" u="none" strike="noStrike" dirty="0">
                          <a:solidFill>
                            <a:schemeClr val="bg1"/>
                          </a:solidFill>
                          <a:effectLst/>
                          <a:latin typeface="Heebo" pitchFamily="2" charset="-79"/>
                          <a:ea typeface="Roboto" panose="02000000000000000000" pitchFamily="2" charset="0"/>
                          <a:cs typeface="Heebo" pitchFamily="2" charset="-79"/>
                        </a:rPr>
                        <a:t>144</a:t>
                      </a:r>
                    </a:p>
                  </a:txBody>
                  <a:tcPr marL="36000" marR="36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70702456"/>
                  </a:ext>
                </a:extLst>
              </a:tr>
            </a:tbl>
          </a:graphicData>
        </a:graphic>
      </p:graphicFrame>
      <p:graphicFrame>
        <p:nvGraphicFramePr>
          <p:cNvPr id="7" name="Gráfico 6">
            <a:extLst>
              <a:ext uri="{FF2B5EF4-FFF2-40B4-BE49-F238E27FC236}">
                <a16:creationId xmlns:a16="http://schemas.microsoft.com/office/drawing/2014/main" id="{F6E2475F-F313-3B93-6AC3-18E72668C586}"/>
              </a:ext>
            </a:extLst>
          </p:cNvPr>
          <p:cNvGraphicFramePr>
            <a:graphicFrameLocks/>
          </p:cNvGraphicFramePr>
          <p:nvPr>
            <p:extLst>
              <p:ext uri="{D42A27DB-BD31-4B8C-83A1-F6EECF244321}">
                <p14:modId xmlns:p14="http://schemas.microsoft.com/office/powerpoint/2010/main" val="2675838409"/>
              </p:ext>
            </p:extLst>
          </p:nvPr>
        </p:nvGraphicFramePr>
        <p:xfrm>
          <a:off x="3398520" y="3688080"/>
          <a:ext cx="5547360" cy="970074"/>
        </p:xfrm>
        <a:graphic>
          <a:graphicData uri="http://schemas.openxmlformats.org/drawingml/2006/chart">
            <c:chart xmlns:c="http://schemas.openxmlformats.org/drawingml/2006/chart" xmlns:r="http://schemas.openxmlformats.org/officeDocument/2006/relationships" r:id="rId3"/>
          </a:graphicData>
        </a:graphic>
      </p:graphicFrame>
      <p:sp>
        <p:nvSpPr>
          <p:cNvPr id="5" name="Título 4">
            <a:extLst>
              <a:ext uri="{FF2B5EF4-FFF2-40B4-BE49-F238E27FC236}">
                <a16:creationId xmlns:a16="http://schemas.microsoft.com/office/drawing/2014/main" id="{E163AFA7-6ED5-4924-8500-73F71BD1B564}"/>
              </a:ext>
            </a:extLst>
          </p:cNvPr>
          <p:cNvSpPr>
            <a:spLocks noGrp="1"/>
          </p:cNvSpPr>
          <p:nvPr>
            <p:ph type="title"/>
          </p:nvPr>
        </p:nvSpPr>
        <p:spPr/>
        <p:txBody>
          <a:bodyPr/>
          <a:lstStyle/>
          <a:p>
            <a:r>
              <a:rPr lang="pt-BR" sz="2000" b="1" dirty="0">
                <a:solidFill>
                  <a:schemeClr val="accent1"/>
                </a:solidFill>
                <a:latin typeface="Heebo" pitchFamily="2" charset="-79"/>
                <a:ea typeface="Roboto" panose="02000000000000000000" pitchFamily="2" charset="0"/>
                <a:cs typeface="Heebo" pitchFamily="2" charset="-79"/>
              </a:rPr>
              <a:t>Histograma</a:t>
            </a:r>
            <a:endParaRPr lang="pt-BR" dirty="0"/>
          </a:p>
        </p:txBody>
      </p:sp>
      <p:sp>
        <p:nvSpPr>
          <p:cNvPr id="8" name="Espaço Reservado para Número de Slide 7">
            <a:extLst>
              <a:ext uri="{FF2B5EF4-FFF2-40B4-BE49-F238E27FC236}">
                <a16:creationId xmlns:a16="http://schemas.microsoft.com/office/drawing/2014/main" id="{340CD993-C48D-F018-B497-7E1138F4AC0F}"/>
              </a:ext>
            </a:extLst>
          </p:cNvPr>
          <p:cNvSpPr>
            <a:spLocks noGrp="1"/>
          </p:cNvSpPr>
          <p:nvPr>
            <p:ph type="sldNum" sz="quarter" idx="4"/>
          </p:nvPr>
        </p:nvSpPr>
        <p:spPr/>
        <p:txBody>
          <a:bodyPr/>
          <a:lstStyle/>
          <a:p>
            <a:fld id="{A2296F97-E6F8-47A3-BF5C-E1C766B74461}" type="slidenum">
              <a:rPr lang="pt-BR" smtClean="0"/>
              <a:pPr/>
              <a:t>25</a:t>
            </a:fld>
            <a:endParaRPr lang="pt-BR" dirty="0"/>
          </a:p>
        </p:txBody>
      </p:sp>
    </p:spTree>
    <p:extLst>
      <p:ext uri="{BB962C8B-B14F-4D97-AF65-F5344CB8AC3E}">
        <p14:creationId xmlns:p14="http://schemas.microsoft.com/office/powerpoint/2010/main" val="16816720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2D54BA1-E370-26BE-ED61-F2723CDFE6DA}"/>
              </a:ext>
            </a:extLst>
          </p:cNvPr>
          <p:cNvSpPr txBox="1"/>
          <p:nvPr/>
        </p:nvSpPr>
        <p:spPr>
          <a:xfrm>
            <a:off x="878459" y="1228022"/>
            <a:ext cx="4572000" cy="3297056"/>
          </a:xfrm>
          <a:prstGeom prst="rect">
            <a:avLst/>
          </a:prstGeom>
          <a:noFill/>
        </p:spPr>
        <p:txBody>
          <a:bodyPr wrap="square">
            <a:spAutoFit/>
          </a:bodyPr>
          <a:lstStyle/>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Introdução</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Problema/Oportunidade</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Solução Proposta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Metodologia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Cronograma</a:t>
            </a:r>
          </a:p>
          <a:p>
            <a:pPr marL="342900" indent="-342900">
              <a:lnSpc>
                <a:spcPct val="150000"/>
              </a:lnSpc>
              <a:buFont typeface="+mj-lt"/>
              <a:buAutoNum type="arabicPeriod"/>
            </a:pPr>
            <a:r>
              <a:rPr lang="pt-BR" sz="1400" dirty="0">
                <a:solidFill>
                  <a:schemeClr val="bg1"/>
                </a:solidFill>
                <a:latin typeface="Heebo" pitchFamily="2" charset="-79"/>
              </a:rPr>
              <a:t>Equipe</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Orçamento e Custos</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Garantia e Suporte</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Termos e Condições</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Anexos</a:t>
            </a:r>
            <a:endParaRPr lang="pt-BR" sz="1400" dirty="0">
              <a:solidFill>
                <a:schemeClr val="tx1">
                  <a:lumMod val="65000"/>
                  <a:lumOff val="35000"/>
                </a:schemeClr>
              </a:solidFill>
              <a:latin typeface="Heebo" pitchFamily="2" charset="-79"/>
            </a:endParaRPr>
          </a:p>
        </p:txBody>
      </p:sp>
      <p:sp>
        <p:nvSpPr>
          <p:cNvPr id="14" name="Título 13">
            <a:extLst>
              <a:ext uri="{FF2B5EF4-FFF2-40B4-BE49-F238E27FC236}">
                <a16:creationId xmlns:a16="http://schemas.microsoft.com/office/drawing/2014/main" id="{63A25512-2817-D3B3-4599-3CF1A65FFE48}"/>
              </a:ext>
            </a:extLst>
          </p:cNvPr>
          <p:cNvSpPr>
            <a:spLocks noGrp="1"/>
          </p:cNvSpPr>
          <p:nvPr>
            <p:ph type="title"/>
          </p:nvPr>
        </p:nvSpPr>
        <p:spPr>
          <a:xfrm>
            <a:off x="878459" y="393906"/>
            <a:ext cx="8001998" cy="377026"/>
          </a:xfrm>
          <a:prstGeom prst="rect">
            <a:avLst/>
          </a:prstGeom>
        </p:spPr>
        <p:txBody>
          <a:bodyPr/>
          <a:lstStyle/>
          <a:p>
            <a:r>
              <a:rPr lang="pt-BR" sz="2000" dirty="0">
                <a:solidFill>
                  <a:schemeClr val="bg1"/>
                </a:solidFill>
                <a:latin typeface="Heebo" pitchFamily="2" charset="-79"/>
              </a:rPr>
              <a:t>Índice</a:t>
            </a:r>
            <a:endParaRPr lang="pt-BR" dirty="0"/>
          </a:p>
        </p:txBody>
      </p:sp>
      <p:cxnSp>
        <p:nvCxnSpPr>
          <p:cNvPr id="4" name="Conector reto 3">
            <a:extLst>
              <a:ext uri="{FF2B5EF4-FFF2-40B4-BE49-F238E27FC236}">
                <a16:creationId xmlns:a16="http://schemas.microsoft.com/office/drawing/2014/main" id="{F7E8C3E0-EDDA-A3C1-6674-87D82CB5CD72}"/>
              </a:ext>
            </a:extLst>
          </p:cNvPr>
          <p:cNvCxnSpPr>
            <a:cxnSpLocks/>
          </p:cNvCxnSpPr>
          <p:nvPr/>
        </p:nvCxnSpPr>
        <p:spPr>
          <a:xfrm>
            <a:off x="0" y="3057525"/>
            <a:ext cx="828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1185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81">
            <a:extLst>
              <a:ext uri="{FF2B5EF4-FFF2-40B4-BE49-F238E27FC236}">
                <a16:creationId xmlns:a16="http://schemas.microsoft.com/office/drawing/2014/main" id="{B1A2C7D6-8C5D-66C1-4C5E-E5A4543B0F02}"/>
              </a:ext>
            </a:extLst>
          </p:cNvPr>
          <p:cNvCxnSpPr/>
          <p:nvPr/>
        </p:nvCxnSpPr>
        <p:spPr>
          <a:xfrm>
            <a:off x="1301078" y="3323148"/>
            <a:ext cx="0" cy="764381"/>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81">
            <a:extLst>
              <a:ext uri="{FF2B5EF4-FFF2-40B4-BE49-F238E27FC236}">
                <a16:creationId xmlns:a16="http://schemas.microsoft.com/office/drawing/2014/main" id="{BE482F20-5ABD-9FE4-592F-85A7503C8E3D}"/>
              </a:ext>
            </a:extLst>
          </p:cNvPr>
          <p:cNvCxnSpPr/>
          <p:nvPr/>
        </p:nvCxnSpPr>
        <p:spPr>
          <a:xfrm>
            <a:off x="2533994" y="3323148"/>
            <a:ext cx="0" cy="764381"/>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81">
            <a:extLst>
              <a:ext uri="{FF2B5EF4-FFF2-40B4-BE49-F238E27FC236}">
                <a16:creationId xmlns:a16="http://schemas.microsoft.com/office/drawing/2014/main" id="{CE375E03-79D1-959D-4F88-8097D88A7C10}"/>
              </a:ext>
            </a:extLst>
          </p:cNvPr>
          <p:cNvCxnSpPr/>
          <p:nvPr/>
        </p:nvCxnSpPr>
        <p:spPr>
          <a:xfrm>
            <a:off x="3766910" y="3323148"/>
            <a:ext cx="0" cy="764381"/>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81">
            <a:extLst>
              <a:ext uri="{FF2B5EF4-FFF2-40B4-BE49-F238E27FC236}">
                <a16:creationId xmlns:a16="http://schemas.microsoft.com/office/drawing/2014/main" id="{9197093E-10E1-9D0D-AEFF-B9096948898F}"/>
              </a:ext>
            </a:extLst>
          </p:cNvPr>
          <p:cNvCxnSpPr/>
          <p:nvPr/>
        </p:nvCxnSpPr>
        <p:spPr>
          <a:xfrm>
            <a:off x="4999826" y="3323148"/>
            <a:ext cx="0" cy="764381"/>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81">
            <a:extLst>
              <a:ext uri="{FF2B5EF4-FFF2-40B4-BE49-F238E27FC236}">
                <a16:creationId xmlns:a16="http://schemas.microsoft.com/office/drawing/2014/main" id="{38FE5BF9-96B6-49AF-529C-38044AB868C4}"/>
              </a:ext>
            </a:extLst>
          </p:cNvPr>
          <p:cNvCxnSpPr/>
          <p:nvPr/>
        </p:nvCxnSpPr>
        <p:spPr>
          <a:xfrm>
            <a:off x="6232742" y="3323148"/>
            <a:ext cx="0" cy="764381"/>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81">
            <a:extLst>
              <a:ext uri="{FF2B5EF4-FFF2-40B4-BE49-F238E27FC236}">
                <a16:creationId xmlns:a16="http://schemas.microsoft.com/office/drawing/2014/main" id="{9632AF80-F04F-0AFA-A38E-43349DB309E5}"/>
              </a:ext>
            </a:extLst>
          </p:cNvPr>
          <p:cNvCxnSpPr/>
          <p:nvPr/>
        </p:nvCxnSpPr>
        <p:spPr>
          <a:xfrm>
            <a:off x="7465658" y="3323148"/>
            <a:ext cx="0" cy="764381"/>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923979" y="1666955"/>
            <a:ext cx="4929188" cy="0"/>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a:cxnSpLocks/>
          </p:cNvCxnSpPr>
          <p:nvPr/>
        </p:nvCxnSpPr>
        <p:spPr>
          <a:xfrm>
            <a:off x="4407391" y="1293831"/>
            <a:ext cx="0" cy="373124"/>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a:cxnSpLocks/>
          </p:cNvCxnSpPr>
          <p:nvPr/>
        </p:nvCxnSpPr>
        <p:spPr>
          <a:xfrm>
            <a:off x="4407391" y="2336819"/>
            <a:ext cx="0" cy="764381"/>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a:cxnSpLocks/>
          </p:cNvCxnSpPr>
          <p:nvPr/>
        </p:nvCxnSpPr>
        <p:spPr>
          <a:xfrm>
            <a:off x="4132150" y="3104772"/>
            <a:ext cx="550483" cy="0"/>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925918" y="2336819"/>
            <a:ext cx="0" cy="764381"/>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650677" y="3104772"/>
            <a:ext cx="550483" cy="0"/>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6851228" y="2336819"/>
            <a:ext cx="0" cy="764381"/>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6575987" y="3104772"/>
            <a:ext cx="550483" cy="0"/>
          </a:xfrm>
          <a:prstGeom prst="line">
            <a:avLst/>
          </a:prstGeom>
          <a:ln w="508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7" name="Rectangle 96"/>
          <p:cNvSpPr/>
          <p:nvPr/>
        </p:nvSpPr>
        <p:spPr>
          <a:xfrm>
            <a:off x="3844577" y="1840975"/>
            <a:ext cx="1125629" cy="369332"/>
          </a:xfrm>
          <a:prstGeom prst="rect">
            <a:avLst/>
          </a:prstGeom>
        </p:spPr>
        <p:txBody>
          <a:bodyPr wrap="none" anchor="ctr">
            <a:spAutoFit/>
          </a:bodyPr>
          <a:lstStyle/>
          <a:p>
            <a:pPr algn="ctr">
              <a:defRPr/>
            </a:pPr>
            <a:r>
              <a:rPr lang="pt-BR" sz="900" b="1" dirty="0">
                <a:solidFill>
                  <a:schemeClr val="tx1">
                    <a:lumMod val="75000"/>
                    <a:lumOff val="25000"/>
                  </a:schemeClr>
                </a:solidFill>
                <a:latin typeface="Heebo" pitchFamily="2" charset="-79"/>
                <a:ea typeface="Roboto" panose="02000000000000000000" pitchFamily="2" charset="0"/>
                <a:cs typeface="Heebo" pitchFamily="2" charset="-79"/>
              </a:rPr>
              <a:t>Nome Sobrenome</a:t>
            </a:r>
          </a:p>
          <a:p>
            <a:pPr marL="0" marR="0" lvl="0" indent="0" algn="ctr" defTabSz="457200" rtl="0" eaLnBrk="1" fontAlgn="auto" latinLnBrk="0" hangingPunct="1">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98" name="Rectangle 97"/>
          <p:cNvSpPr/>
          <p:nvPr/>
        </p:nvSpPr>
        <p:spPr>
          <a:xfrm>
            <a:off x="6304843" y="1840975"/>
            <a:ext cx="1125629" cy="369332"/>
          </a:xfrm>
          <a:prstGeom prst="rect">
            <a:avLst/>
          </a:prstGeom>
        </p:spPr>
        <p:txBody>
          <a:bodyPr wrap="none" anchor="ctr">
            <a:spAutoFit/>
          </a:bodyPr>
          <a:lstStyle/>
          <a:p>
            <a:pPr algn="ctr">
              <a:defRPr/>
            </a:pPr>
            <a:r>
              <a:rPr lang="pt-BR" sz="900" b="1" dirty="0">
                <a:solidFill>
                  <a:schemeClr val="tx1">
                    <a:lumMod val="75000"/>
                    <a:lumOff val="25000"/>
                  </a:schemeClr>
                </a:solidFill>
                <a:latin typeface="Heebo" pitchFamily="2" charset="-79"/>
                <a:ea typeface="Roboto" panose="02000000000000000000" pitchFamily="2" charset="0"/>
                <a:cs typeface="Heebo" pitchFamily="2" charset="-79"/>
              </a:rPr>
              <a:t>Nome Sobrenome</a:t>
            </a:r>
          </a:p>
          <a:p>
            <a:pPr marL="0" marR="0" lvl="0" indent="0" algn="ctr" defTabSz="457200" rtl="0" eaLnBrk="1" fontAlgn="auto" latinLnBrk="0" hangingPunct="1">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99" name="Rectangle 98"/>
          <p:cNvSpPr/>
          <p:nvPr/>
        </p:nvSpPr>
        <p:spPr>
          <a:xfrm>
            <a:off x="1379534" y="1840976"/>
            <a:ext cx="1125629" cy="369332"/>
          </a:xfrm>
          <a:prstGeom prst="rect">
            <a:avLst/>
          </a:prstGeom>
        </p:spPr>
        <p:txBody>
          <a:bodyPr wrap="none" anchor="ctr">
            <a:spAutoFit/>
          </a:bodyPr>
          <a:lstStyle/>
          <a:p>
            <a:pPr algn="ctr">
              <a:defRPr/>
            </a:pPr>
            <a:r>
              <a:rPr lang="pt-BR" sz="900" b="1" dirty="0">
                <a:solidFill>
                  <a:schemeClr val="tx1">
                    <a:lumMod val="75000"/>
                    <a:lumOff val="25000"/>
                  </a:schemeClr>
                </a:solidFill>
                <a:latin typeface="Heebo" pitchFamily="2" charset="-79"/>
                <a:ea typeface="Roboto" panose="02000000000000000000" pitchFamily="2" charset="0"/>
                <a:cs typeface="Heebo" pitchFamily="2" charset="-79"/>
              </a:rPr>
              <a:t>Nome Sobrenome</a:t>
            </a:r>
          </a:p>
          <a:p>
            <a:pPr marL="0" marR="0" lvl="0" indent="0" algn="ctr" defTabSz="457200" rtl="0" eaLnBrk="1" fontAlgn="auto" latinLnBrk="0" hangingPunct="1">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100" name="Rectangle 99"/>
          <p:cNvSpPr/>
          <p:nvPr/>
        </p:nvSpPr>
        <p:spPr>
          <a:xfrm>
            <a:off x="3846180" y="788150"/>
            <a:ext cx="1122423" cy="369332"/>
          </a:xfrm>
          <a:prstGeom prst="rect">
            <a:avLst/>
          </a:prstGeom>
        </p:spPr>
        <p:txBody>
          <a:bodyPr wrap="none" anchor="ctr">
            <a:spAutoFit/>
          </a:bodyPr>
          <a:lstStyle/>
          <a:p>
            <a:pPr algn="ctr">
              <a:defRPr/>
            </a:pPr>
            <a:r>
              <a:rPr lang="pt-BR" sz="900" b="1" dirty="0">
                <a:solidFill>
                  <a:schemeClr val="tx1">
                    <a:lumMod val="75000"/>
                    <a:lumOff val="25000"/>
                  </a:schemeClr>
                </a:solidFill>
                <a:latin typeface="Heebo" pitchFamily="2" charset="-79"/>
                <a:ea typeface="Roboto" panose="02000000000000000000" pitchFamily="2" charset="0"/>
                <a:cs typeface="Heebo" pitchFamily="2" charset="-79"/>
              </a:rPr>
              <a:t>Nome Sobrenome</a:t>
            </a:r>
          </a:p>
          <a:p>
            <a:pPr marL="0" marR="0" lvl="0" indent="0" algn="ctr" defTabSz="457200" rtl="0" eaLnBrk="1" fontAlgn="auto" latinLnBrk="0" hangingPunct="1">
              <a:lnSpc>
                <a:spcPct val="100000"/>
              </a:lnSpc>
              <a:spcBef>
                <a:spcPts val="0"/>
              </a:spcBef>
              <a:spcAft>
                <a:spcPts val="0"/>
              </a:spcAft>
              <a:buClrTx/>
              <a:buSzTx/>
              <a:buFontTx/>
              <a:buNone/>
              <a:tabLst/>
              <a:defRPr/>
            </a:pPr>
            <a:r>
              <a:rPr lang="pt-BR" sz="9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30" name="Retângulo: Cantos Arredondados 29">
            <a:extLst>
              <a:ext uri="{FF2B5EF4-FFF2-40B4-BE49-F238E27FC236}">
                <a16:creationId xmlns:a16="http://schemas.microsoft.com/office/drawing/2014/main" id="{64E41D93-FEA1-D05F-81FE-0C73BFC8C807}"/>
              </a:ext>
            </a:extLst>
          </p:cNvPr>
          <p:cNvSpPr/>
          <p:nvPr/>
        </p:nvSpPr>
        <p:spPr>
          <a:xfrm>
            <a:off x="750018" y="326823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31" name="Retângulo: Cantos Arredondados 30">
            <a:extLst>
              <a:ext uri="{FF2B5EF4-FFF2-40B4-BE49-F238E27FC236}">
                <a16:creationId xmlns:a16="http://schemas.microsoft.com/office/drawing/2014/main" id="{72BC2A42-4F26-2C7B-F634-53CD93683DDD}"/>
              </a:ext>
            </a:extLst>
          </p:cNvPr>
          <p:cNvSpPr/>
          <p:nvPr/>
        </p:nvSpPr>
        <p:spPr>
          <a:xfrm>
            <a:off x="1977238" y="326823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37" name="Retângulo: Cantos Arredondados 36">
            <a:extLst>
              <a:ext uri="{FF2B5EF4-FFF2-40B4-BE49-F238E27FC236}">
                <a16:creationId xmlns:a16="http://schemas.microsoft.com/office/drawing/2014/main" id="{B914FFDD-85DA-571E-2923-88CFB109C022}"/>
              </a:ext>
            </a:extLst>
          </p:cNvPr>
          <p:cNvSpPr/>
          <p:nvPr/>
        </p:nvSpPr>
        <p:spPr>
          <a:xfrm>
            <a:off x="3229882" y="326823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38" name="Retângulo: Cantos Arredondados 37">
            <a:extLst>
              <a:ext uri="{FF2B5EF4-FFF2-40B4-BE49-F238E27FC236}">
                <a16:creationId xmlns:a16="http://schemas.microsoft.com/office/drawing/2014/main" id="{F91AA97E-0B83-736C-7D95-8B8EDCA92650}"/>
              </a:ext>
            </a:extLst>
          </p:cNvPr>
          <p:cNvSpPr/>
          <p:nvPr/>
        </p:nvSpPr>
        <p:spPr>
          <a:xfrm>
            <a:off x="4457102" y="326823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40" name="Retângulo: Cantos Arredondados 39">
            <a:extLst>
              <a:ext uri="{FF2B5EF4-FFF2-40B4-BE49-F238E27FC236}">
                <a16:creationId xmlns:a16="http://schemas.microsoft.com/office/drawing/2014/main" id="{FB7452ED-0A5E-5AE9-B741-FB60C0DFFDBD}"/>
              </a:ext>
            </a:extLst>
          </p:cNvPr>
          <p:cNvSpPr/>
          <p:nvPr/>
        </p:nvSpPr>
        <p:spPr>
          <a:xfrm>
            <a:off x="5667545" y="326823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41" name="Retângulo: Cantos Arredondados 40">
            <a:extLst>
              <a:ext uri="{FF2B5EF4-FFF2-40B4-BE49-F238E27FC236}">
                <a16:creationId xmlns:a16="http://schemas.microsoft.com/office/drawing/2014/main" id="{CC3CFEF4-8815-506A-6C06-CFB2CA868EEB}"/>
              </a:ext>
            </a:extLst>
          </p:cNvPr>
          <p:cNvSpPr/>
          <p:nvPr/>
        </p:nvSpPr>
        <p:spPr>
          <a:xfrm>
            <a:off x="6894765" y="326823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43" name="Retângulo: Cantos Arredondados 42">
            <a:extLst>
              <a:ext uri="{FF2B5EF4-FFF2-40B4-BE49-F238E27FC236}">
                <a16:creationId xmlns:a16="http://schemas.microsoft.com/office/drawing/2014/main" id="{915C27C4-626D-B79B-1E6D-B9A907169028}"/>
              </a:ext>
            </a:extLst>
          </p:cNvPr>
          <p:cNvSpPr/>
          <p:nvPr/>
        </p:nvSpPr>
        <p:spPr>
          <a:xfrm>
            <a:off x="750018" y="382449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44" name="Retângulo: Cantos Arredondados 43">
            <a:extLst>
              <a:ext uri="{FF2B5EF4-FFF2-40B4-BE49-F238E27FC236}">
                <a16:creationId xmlns:a16="http://schemas.microsoft.com/office/drawing/2014/main" id="{398B727A-8BF4-4276-0C92-5A12A4DFC0E3}"/>
              </a:ext>
            </a:extLst>
          </p:cNvPr>
          <p:cNvSpPr/>
          <p:nvPr/>
        </p:nvSpPr>
        <p:spPr>
          <a:xfrm>
            <a:off x="1977238" y="382449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46" name="Retângulo: Cantos Arredondados 45">
            <a:extLst>
              <a:ext uri="{FF2B5EF4-FFF2-40B4-BE49-F238E27FC236}">
                <a16:creationId xmlns:a16="http://schemas.microsoft.com/office/drawing/2014/main" id="{316A13CD-2DDB-401B-727E-EA62DF249817}"/>
              </a:ext>
            </a:extLst>
          </p:cNvPr>
          <p:cNvSpPr/>
          <p:nvPr/>
        </p:nvSpPr>
        <p:spPr>
          <a:xfrm>
            <a:off x="3229882" y="382449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47" name="Retângulo: Cantos Arredondados 46">
            <a:extLst>
              <a:ext uri="{FF2B5EF4-FFF2-40B4-BE49-F238E27FC236}">
                <a16:creationId xmlns:a16="http://schemas.microsoft.com/office/drawing/2014/main" id="{F2743986-03EF-DBD9-3869-AE584753272D}"/>
              </a:ext>
            </a:extLst>
          </p:cNvPr>
          <p:cNvSpPr/>
          <p:nvPr/>
        </p:nvSpPr>
        <p:spPr>
          <a:xfrm>
            <a:off x="4457102" y="382449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49" name="Retângulo: Cantos Arredondados 48">
            <a:extLst>
              <a:ext uri="{FF2B5EF4-FFF2-40B4-BE49-F238E27FC236}">
                <a16:creationId xmlns:a16="http://schemas.microsoft.com/office/drawing/2014/main" id="{8076D3A5-9483-41D5-5875-1E499A443C9C}"/>
              </a:ext>
            </a:extLst>
          </p:cNvPr>
          <p:cNvSpPr/>
          <p:nvPr/>
        </p:nvSpPr>
        <p:spPr>
          <a:xfrm>
            <a:off x="5667545" y="382449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50" name="Retângulo: Cantos Arredondados 49">
            <a:extLst>
              <a:ext uri="{FF2B5EF4-FFF2-40B4-BE49-F238E27FC236}">
                <a16:creationId xmlns:a16="http://schemas.microsoft.com/office/drawing/2014/main" id="{83A5BEDA-FC26-AE38-82EC-25E07E10623F}"/>
              </a:ext>
            </a:extLst>
          </p:cNvPr>
          <p:cNvSpPr/>
          <p:nvPr/>
        </p:nvSpPr>
        <p:spPr>
          <a:xfrm>
            <a:off x="6894765" y="3824492"/>
            <a:ext cx="1119388" cy="369857"/>
          </a:xfrm>
          <a:prstGeom prst="roundRect">
            <a:avLst/>
          </a:prstGeom>
          <a:solidFill>
            <a:schemeClr val="bg1">
              <a:lumMod val="8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pt-BR" sz="800" b="1" dirty="0">
                <a:solidFill>
                  <a:schemeClr val="tx1">
                    <a:lumMod val="75000"/>
                    <a:lumOff val="25000"/>
                  </a:schemeClr>
                </a:solidFill>
                <a:latin typeface="Heebo" pitchFamily="2" charset="-79"/>
                <a:ea typeface="Roboto" panose="02000000000000000000" pitchFamily="2" charset="0"/>
                <a:cs typeface="Heebo" pitchFamily="2" charset="-79"/>
              </a:rPr>
              <a:t>Nome Sobrenome</a:t>
            </a:r>
            <a:endParaRPr lang="pt-BR" sz="800" dirty="0">
              <a:solidFill>
                <a:schemeClr val="tx1">
                  <a:lumMod val="75000"/>
                  <a:lumOff val="25000"/>
                </a:schemeClr>
              </a:solidFill>
              <a:latin typeface="Heebo" pitchFamily="2" charset="-79"/>
              <a:ea typeface="Roboto" panose="02000000000000000000" pitchFamily="2" charset="0"/>
              <a:cs typeface="Heebo" pitchFamily="2" charset="-79"/>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pt-BR" sz="800" dirty="0">
                <a:solidFill>
                  <a:schemeClr val="tx1">
                    <a:lumMod val="75000"/>
                    <a:lumOff val="25000"/>
                  </a:schemeClr>
                </a:solidFill>
                <a:latin typeface="Heebo" pitchFamily="2" charset="-79"/>
                <a:ea typeface="Roboto" panose="02000000000000000000" pitchFamily="2" charset="0"/>
                <a:cs typeface="Heebo" pitchFamily="2" charset="-79"/>
              </a:rPr>
              <a:t>Nome do cargo</a:t>
            </a:r>
          </a:p>
        </p:txBody>
      </p:sp>
      <p:sp>
        <p:nvSpPr>
          <p:cNvPr id="5" name="Título 4">
            <a:extLst>
              <a:ext uri="{FF2B5EF4-FFF2-40B4-BE49-F238E27FC236}">
                <a16:creationId xmlns:a16="http://schemas.microsoft.com/office/drawing/2014/main" id="{7108B75B-6B81-3363-3895-0FC21433C78D}"/>
              </a:ext>
            </a:extLst>
          </p:cNvPr>
          <p:cNvSpPr>
            <a:spLocks noGrp="1"/>
          </p:cNvSpPr>
          <p:nvPr>
            <p:ph type="title"/>
          </p:nvPr>
        </p:nvSpPr>
        <p:spPr/>
        <p:txBody>
          <a:bodyPr/>
          <a:lstStyle/>
          <a:p>
            <a:r>
              <a:rPr lang="pt-BR" b="1" i="0" dirty="0">
                <a:solidFill>
                  <a:schemeClr val="tx1">
                    <a:lumMod val="75000"/>
                    <a:lumOff val="25000"/>
                  </a:schemeClr>
                </a:solidFill>
                <a:effectLst/>
              </a:rPr>
              <a:t>Equipe</a:t>
            </a:r>
            <a:endParaRPr lang="pt-BR" dirty="0">
              <a:solidFill>
                <a:schemeClr val="tx1">
                  <a:lumMod val="75000"/>
                  <a:lumOff val="25000"/>
                </a:schemeClr>
              </a:solidFill>
            </a:endParaRPr>
          </a:p>
        </p:txBody>
      </p:sp>
      <p:sp>
        <p:nvSpPr>
          <p:cNvPr id="7" name="Espaço Reservado para Número de Slide 6">
            <a:extLst>
              <a:ext uri="{FF2B5EF4-FFF2-40B4-BE49-F238E27FC236}">
                <a16:creationId xmlns:a16="http://schemas.microsoft.com/office/drawing/2014/main" id="{3B6A4631-BDAE-AD04-9A04-06FC29F1FAFC}"/>
              </a:ext>
            </a:extLst>
          </p:cNvPr>
          <p:cNvSpPr>
            <a:spLocks noGrp="1"/>
          </p:cNvSpPr>
          <p:nvPr>
            <p:ph type="sldNum" sz="quarter" idx="4"/>
          </p:nvPr>
        </p:nvSpPr>
        <p:spPr/>
        <p:txBody>
          <a:bodyPr/>
          <a:lstStyle/>
          <a:p>
            <a:fld id="{A2296F97-E6F8-47A3-BF5C-E1C766B74461}" type="slidenum">
              <a:rPr lang="pt-BR" smtClean="0"/>
              <a:pPr/>
              <a:t>27</a:t>
            </a:fld>
            <a:endParaRPr lang="pt-BR" dirty="0"/>
          </a:p>
        </p:txBody>
      </p:sp>
    </p:spTree>
    <p:extLst>
      <p:ext uri="{BB962C8B-B14F-4D97-AF65-F5344CB8AC3E}">
        <p14:creationId xmlns:p14="http://schemas.microsoft.com/office/powerpoint/2010/main" val="3476327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BEE8817-C458-80E4-0CBE-972D463CF6B9}"/>
              </a:ext>
            </a:extLst>
          </p:cNvPr>
          <p:cNvSpPr>
            <a:spLocks noGrp="1"/>
          </p:cNvSpPr>
          <p:nvPr>
            <p:ph type="title"/>
          </p:nvPr>
        </p:nvSpPr>
        <p:spPr/>
        <p:txBody>
          <a:bodyPr/>
          <a:lstStyle/>
          <a:p>
            <a:r>
              <a:rPr lang="pt-BR" b="1" i="0" dirty="0">
                <a:effectLst/>
                <a:latin typeface="Heebo" pitchFamily="2" charset="-79"/>
              </a:rPr>
              <a:t>Equipe</a:t>
            </a:r>
            <a:endParaRPr lang="pt-BR" dirty="0"/>
          </a:p>
        </p:txBody>
      </p:sp>
      <p:sp>
        <p:nvSpPr>
          <p:cNvPr id="9" name="CaixaDeTexto 8">
            <a:extLst>
              <a:ext uri="{FF2B5EF4-FFF2-40B4-BE49-F238E27FC236}">
                <a16:creationId xmlns:a16="http://schemas.microsoft.com/office/drawing/2014/main" id="{276107F6-7F9D-B540-8992-260AD66C82CF}"/>
              </a:ext>
            </a:extLst>
          </p:cNvPr>
          <p:cNvSpPr txBox="1"/>
          <p:nvPr/>
        </p:nvSpPr>
        <p:spPr>
          <a:xfrm>
            <a:off x="780832" y="2647426"/>
            <a:ext cx="1570157" cy="1577355"/>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b="1" dirty="0">
                <a:solidFill>
                  <a:schemeClr val="accent2"/>
                </a:solidFill>
              </a:rPr>
              <a:t>Nome Sobrenome</a:t>
            </a:r>
          </a:p>
          <a:p>
            <a:pPr>
              <a:lnSpc>
                <a:spcPct val="150000"/>
              </a:lnSpc>
            </a:pPr>
            <a:r>
              <a:rPr lang="pt-BR" sz="800" dirty="0"/>
              <a:t>Escreva seu texto aqui escreva seu texto aqui escreva seu texto aqui escreva seu texto aqui escreva seu texto aqui escreva seu texto aqui escreva seu texto aqui escreva seu texto aqui escreva seu texto aqui </a:t>
            </a:r>
          </a:p>
        </p:txBody>
      </p:sp>
      <p:sp>
        <p:nvSpPr>
          <p:cNvPr id="13" name="CaixaDeTexto 12">
            <a:extLst>
              <a:ext uri="{FF2B5EF4-FFF2-40B4-BE49-F238E27FC236}">
                <a16:creationId xmlns:a16="http://schemas.microsoft.com/office/drawing/2014/main" id="{8E752F53-0C22-AEF6-52ED-034DC528A5D4}"/>
              </a:ext>
            </a:extLst>
          </p:cNvPr>
          <p:cNvSpPr txBox="1"/>
          <p:nvPr/>
        </p:nvSpPr>
        <p:spPr>
          <a:xfrm>
            <a:off x="2784892" y="2647426"/>
            <a:ext cx="1570157" cy="1577355"/>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b="1" dirty="0">
                <a:solidFill>
                  <a:schemeClr val="accent2"/>
                </a:solidFill>
              </a:rPr>
              <a:t>Nome Sobrenome</a:t>
            </a:r>
          </a:p>
          <a:p>
            <a:pPr>
              <a:lnSpc>
                <a:spcPct val="150000"/>
              </a:lnSpc>
            </a:pPr>
            <a:r>
              <a:rPr lang="pt-BR" sz="800" dirty="0"/>
              <a:t>Escreva seu texto aqui escreva seu texto aqui escreva seu texto aqui escreva seu texto aqui escreva seu texto aqui escreva seu texto aqui escreva seu texto aqui escreva seu texto aqui escreva seu texto aqui </a:t>
            </a:r>
          </a:p>
        </p:txBody>
      </p:sp>
      <p:sp>
        <p:nvSpPr>
          <p:cNvPr id="16" name="CaixaDeTexto 15">
            <a:extLst>
              <a:ext uri="{FF2B5EF4-FFF2-40B4-BE49-F238E27FC236}">
                <a16:creationId xmlns:a16="http://schemas.microsoft.com/office/drawing/2014/main" id="{BB0CB937-D395-F094-A24B-B752327C5CA2}"/>
              </a:ext>
            </a:extLst>
          </p:cNvPr>
          <p:cNvSpPr txBox="1"/>
          <p:nvPr/>
        </p:nvSpPr>
        <p:spPr>
          <a:xfrm>
            <a:off x="4788952" y="2647426"/>
            <a:ext cx="1570157" cy="1577355"/>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b="1" dirty="0">
                <a:solidFill>
                  <a:schemeClr val="accent2"/>
                </a:solidFill>
              </a:rPr>
              <a:t>Nome Sobrenome</a:t>
            </a:r>
          </a:p>
          <a:p>
            <a:pPr>
              <a:lnSpc>
                <a:spcPct val="150000"/>
              </a:lnSpc>
            </a:pPr>
            <a:r>
              <a:rPr lang="pt-BR" sz="800" dirty="0"/>
              <a:t>Escreva seu texto aqui escreva seu texto aqui escreva seu texto aqui escreva seu texto aqui escreva seu texto aqui escreva seu texto aqui escreva seu texto aqui escreva seu texto aqui escreva seu texto aqui </a:t>
            </a:r>
          </a:p>
        </p:txBody>
      </p:sp>
      <p:sp>
        <p:nvSpPr>
          <p:cNvPr id="19" name="CaixaDeTexto 18">
            <a:extLst>
              <a:ext uri="{FF2B5EF4-FFF2-40B4-BE49-F238E27FC236}">
                <a16:creationId xmlns:a16="http://schemas.microsoft.com/office/drawing/2014/main" id="{2353F043-CB7F-E4DD-93C6-EA6848D08D46}"/>
              </a:ext>
            </a:extLst>
          </p:cNvPr>
          <p:cNvSpPr txBox="1"/>
          <p:nvPr/>
        </p:nvSpPr>
        <p:spPr>
          <a:xfrm>
            <a:off x="6793012" y="2647426"/>
            <a:ext cx="1570157" cy="1577355"/>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b="1" dirty="0">
                <a:solidFill>
                  <a:schemeClr val="accent2"/>
                </a:solidFill>
              </a:rPr>
              <a:t>Nome Sobrenome</a:t>
            </a:r>
          </a:p>
          <a:p>
            <a:pPr>
              <a:lnSpc>
                <a:spcPct val="150000"/>
              </a:lnSpc>
            </a:pPr>
            <a:r>
              <a:rPr lang="pt-BR" sz="800" dirty="0"/>
              <a:t>Escreva seu texto aqui escreva seu texto aqui escreva seu texto aqui escreva seu texto aqui escreva seu texto aqui escreva seu texto aqui escreva seu texto aqui escreva seu texto aqui escreva seu texto aqui </a:t>
            </a:r>
          </a:p>
        </p:txBody>
      </p:sp>
      <p:sp>
        <p:nvSpPr>
          <p:cNvPr id="37" name="Espaço Reservado para Número de Slide 36">
            <a:extLst>
              <a:ext uri="{FF2B5EF4-FFF2-40B4-BE49-F238E27FC236}">
                <a16:creationId xmlns:a16="http://schemas.microsoft.com/office/drawing/2014/main" id="{27B8CB54-395B-2886-6FFB-8D1962F1D97D}"/>
              </a:ext>
            </a:extLst>
          </p:cNvPr>
          <p:cNvSpPr>
            <a:spLocks noGrp="1"/>
          </p:cNvSpPr>
          <p:nvPr>
            <p:ph type="sldNum" sz="quarter" idx="4"/>
          </p:nvPr>
        </p:nvSpPr>
        <p:spPr/>
        <p:txBody>
          <a:bodyPr/>
          <a:lstStyle/>
          <a:p>
            <a:fld id="{A2296F97-E6F8-47A3-BF5C-E1C766B74461}" type="slidenum">
              <a:rPr lang="pt-BR" smtClean="0"/>
              <a:pPr/>
              <a:t>28</a:t>
            </a:fld>
            <a:endParaRPr lang="pt-BR" dirty="0"/>
          </a:p>
        </p:txBody>
      </p:sp>
      <p:sp>
        <p:nvSpPr>
          <p:cNvPr id="2" name="Espaço Reservado para Imagem 1">
            <a:extLst>
              <a:ext uri="{FF2B5EF4-FFF2-40B4-BE49-F238E27FC236}">
                <a16:creationId xmlns:a16="http://schemas.microsoft.com/office/drawing/2014/main" id="{0C8D45D4-7E92-1E01-6069-7468976A17B8}"/>
              </a:ext>
            </a:extLst>
          </p:cNvPr>
          <p:cNvSpPr>
            <a:spLocks noGrp="1"/>
          </p:cNvSpPr>
          <p:nvPr>
            <p:ph type="pic" sz="quarter" idx="11"/>
          </p:nvPr>
        </p:nvSpPr>
        <p:spPr/>
        <p:txBody>
          <a:bodyPr/>
          <a:lstStyle/>
          <a:p>
            <a:endParaRPr lang="pt-BR"/>
          </a:p>
        </p:txBody>
      </p:sp>
      <p:sp>
        <p:nvSpPr>
          <p:cNvPr id="4" name="Espaço Reservado para Imagem 3">
            <a:extLst>
              <a:ext uri="{FF2B5EF4-FFF2-40B4-BE49-F238E27FC236}">
                <a16:creationId xmlns:a16="http://schemas.microsoft.com/office/drawing/2014/main" id="{CDAF4E48-B900-511D-61A4-858C3446A9CC}"/>
              </a:ext>
            </a:extLst>
          </p:cNvPr>
          <p:cNvSpPr>
            <a:spLocks noGrp="1"/>
          </p:cNvSpPr>
          <p:nvPr>
            <p:ph type="pic" sz="quarter" idx="12"/>
          </p:nvPr>
        </p:nvSpPr>
        <p:spPr/>
        <p:txBody>
          <a:bodyPr/>
          <a:lstStyle/>
          <a:p>
            <a:endParaRPr lang="pt-BR"/>
          </a:p>
        </p:txBody>
      </p:sp>
      <p:sp>
        <p:nvSpPr>
          <p:cNvPr id="5" name="Espaço Reservado para Imagem 4">
            <a:extLst>
              <a:ext uri="{FF2B5EF4-FFF2-40B4-BE49-F238E27FC236}">
                <a16:creationId xmlns:a16="http://schemas.microsoft.com/office/drawing/2014/main" id="{1E0ED66B-AF1B-F29A-DBEC-CCAA8670A30A}"/>
              </a:ext>
            </a:extLst>
          </p:cNvPr>
          <p:cNvSpPr>
            <a:spLocks noGrp="1"/>
          </p:cNvSpPr>
          <p:nvPr>
            <p:ph type="pic" sz="quarter" idx="13"/>
          </p:nvPr>
        </p:nvSpPr>
        <p:spPr/>
        <p:txBody>
          <a:bodyPr/>
          <a:lstStyle/>
          <a:p>
            <a:endParaRPr lang="pt-BR"/>
          </a:p>
        </p:txBody>
      </p:sp>
      <p:sp>
        <p:nvSpPr>
          <p:cNvPr id="6" name="Espaço Reservado para Imagem 5">
            <a:extLst>
              <a:ext uri="{FF2B5EF4-FFF2-40B4-BE49-F238E27FC236}">
                <a16:creationId xmlns:a16="http://schemas.microsoft.com/office/drawing/2014/main" id="{AFB06BF8-2B41-9179-85FE-A7864B482442}"/>
              </a:ext>
            </a:extLst>
          </p:cNvPr>
          <p:cNvSpPr>
            <a:spLocks noGrp="1"/>
          </p:cNvSpPr>
          <p:nvPr>
            <p:ph type="pic" sz="quarter" idx="14"/>
          </p:nvPr>
        </p:nvSpPr>
        <p:spPr/>
        <p:txBody>
          <a:bodyPr/>
          <a:lstStyle/>
          <a:p>
            <a:endParaRPr lang="pt-BR"/>
          </a:p>
        </p:txBody>
      </p:sp>
    </p:spTree>
    <p:extLst>
      <p:ext uri="{BB962C8B-B14F-4D97-AF65-F5344CB8AC3E}">
        <p14:creationId xmlns:p14="http://schemas.microsoft.com/office/powerpoint/2010/main" val="2556468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BEE8817-C458-80E4-0CBE-972D463CF6B9}"/>
              </a:ext>
            </a:extLst>
          </p:cNvPr>
          <p:cNvSpPr>
            <a:spLocks noGrp="1"/>
          </p:cNvSpPr>
          <p:nvPr>
            <p:ph type="title"/>
          </p:nvPr>
        </p:nvSpPr>
        <p:spPr/>
        <p:txBody>
          <a:bodyPr/>
          <a:lstStyle/>
          <a:p>
            <a:r>
              <a:rPr lang="pt-BR" b="1" i="0" dirty="0">
                <a:effectLst/>
                <a:latin typeface="Heebo" pitchFamily="2" charset="-79"/>
              </a:rPr>
              <a:t>Equipe</a:t>
            </a:r>
            <a:endParaRPr lang="pt-BR" dirty="0"/>
          </a:p>
        </p:txBody>
      </p:sp>
      <p:grpSp>
        <p:nvGrpSpPr>
          <p:cNvPr id="28" name="Agrupar 27">
            <a:extLst>
              <a:ext uri="{FF2B5EF4-FFF2-40B4-BE49-F238E27FC236}">
                <a16:creationId xmlns:a16="http://schemas.microsoft.com/office/drawing/2014/main" id="{4C6383F9-2711-2243-649D-56F298CF3B8B}"/>
              </a:ext>
            </a:extLst>
          </p:cNvPr>
          <p:cNvGrpSpPr/>
          <p:nvPr/>
        </p:nvGrpSpPr>
        <p:grpSpPr>
          <a:xfrm>
            <a:off x="624877" y="2794388"/>
            <a:ext cx="1657631" cy="1305377"/>
            <a:chOff x="541057" y="2794388"/>
            <a:chExt cx="1657631" cy="1305377"/>
          </a:xfrm>
        </p:grpSpPr>
        <p:sp>
          <p:nvSpPr>
            <p:cNvPr id="9" name="CaixaDeTexto 8">
              <a:extLst>
                <a:ext uri="{FF2B5EF4-FFF2-40B4-BE49-F238E27FC236}">
                  <a16:creationId xmlns:a16="http://schemas.microsoft.com/office/drawing/2014/main" id="{276107F6-7F9D-B540-8992-260AD66C82CF}"/>
                </a:ext>
              </a:extLst>
            </p:cNvPr>
            <p:cNvSpPr txBox="1"/>
            <p:nvPr/>
          </p:nvSpPr>
          <p:spPr>
            <a:xfrm>
              <a:off x="541057" y="2794388"/>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4" name="Retângulo: Cantos Arredondados 3">
              <a:extLst>
                <a:ext uri="{FF2B5EF4-FFF2-40B4-BE49-F238E27FC236}">
                  <a16:creationId xmlns:a16="http://schemas.microsoft.com/office/drawing/2014/main" id="{3908D2F5-9AE1-C290-5996-28A64EF76903}"/>
                </a:ext>
              </a:extLst>
            </p:cNvPr>
            <p:cNvSpPr/>
            <p:nvPr/>
          </p:nvSpPr>
          <p:spPr>
            <a:xfrm>
              <a:off x="1312362" y="2815911"/>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7" name="CaixaDeTexto 6">
              <a:extLst>
                <a:ext uri="{FF2B5EF4-FFF2-40B4-BE49-F238E27FC236}">
                  <a16:creationId xmlns:a16="http://schemas.microsoft.com/office/drawing/2014/main" id="{9A5A6205-45D8-56A7-1C43-7BA7B2C7E321}"/>
                </a:ext>
              </a:extLst>
            </p:cNvPr>
            <p:cNvSpPr txBox="1"/>
            <p:nvPr/>
          </p:nvSpPr>
          <p:spPr>
            <a:xfrm>
              <a:off x="541057" y="3084900"/>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8" name="Retângulo: Cantos Arredondados 7">
              <a:extLst>
                <a:ext uri="{FF2B5EF4-FFF2-40B4-BE49-F238E27FC236}">
                  <a16:creationId xmlns:a16="http://schemas.microsoft.com/office/drawing/2014/main" id="{53948F15-38A0-6665-2690-F5E2518AF5F3}"/>
                </a:ext>
              </a:extLst>
            </p:cNvPr>
            <p:cNvSpPr/>
            <p:nvPr/>
          </p:nvSpPr>
          <p:spPr>
            <a:xfrm>
              <a:off x="1312362" y="3106423"/>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11" name="CaixaDeTexto 10">
              <a:extLst>
                <a:ext uri="{FF2B5EF4-FFF2-40B4-BE49-F238E27FC236}">
                  <a16:creationId xmlns:a16="http://schemas.microsoft.com/office/drawing/2014/main" id="{443BBC93-B55A-FE38-429E-7942016373EC}"/>
                </a:ext>
              </a:extLst>
            </p:cNvPr>
            <p:cNvSpPr txBox="1"/>
            <p:nvPr/>
          </p:nvSpPr>
          <p:spPr>
            <a:xfrm>
              <a:off x="541057" y="3375412"/>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12" name="Retângulo: Cantos Arredondados 11">
              <a:extLst>
                <a:ext uri="{FF2B5EF4-FFF2-40B4-BE49-F238E27FC236}">
                  <a16:creationId xmlns:a16="http://schemas.microsoft.com/office/drawing/2014/main" id="{72F6D1C4-E0EF-785E-0656-5F0282F5FCE5}"/>
                </a:ext>
              </a:extLst>
            </p:cNvPr>
            <p:cNvSpPr/>
            <p:nvPr/>
          </p:nvSpPr>
          <p:spPr>
            <a:xfrm>
              <a:off x="1312362" y="3396935"/>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15" name="CaixaDeTexto 14">
              <a:extLst>
                <a:ext uri="{FF2B5EF4-FFF2-40B4-BE49-F238E27FC236}">
                  <a16:creationId xmlns:a16="http://schemas.microsoft.com/office/drawing/2014/main" id="{08AA3B5E-BF4B-AAC4-39E5-43CD96CBFC08}"/>
                </a:ext>
              </a:extLst>
            </p:cNvPr>
            <p:cNvSpPr txBox="1"/>
            <p:nvPr/>
          </p:nvSpPr>
          <p:spPr>
            <a:xfrm>
              <a:off x="541057" y="3665924"/>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17" name="Retângulo: Cantos Arredondados 16">
              <a:extLst>
                <a:ext uri="{FF2B5EF4-FFF2-40B4-BE49-F238E27FC236}">
                  <a16:creationId xmlns:a16="http://schemas.microsoft.com/office/drawing/2014/main" id="{D1B71EE8-D371-8C2D-91D2-8D3FCAD2A0EF}"/>
                </a:ext>
              </a:extLst>
            </p:cNvPr>
            <p:cNvSpPr/>
            <p:nvPr/>
          </p:nvSpPr>
          <p:spPr>
            <a:xfrm>
              <a:off x="1312362" y="3687447"/>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20" name="CaixaDeTexto 19">
              <a:extLst>
                <a:ext uri="{FF2B5EF4-FFF2-40B4-BE49-F238E27FC236}">
                  <a16:creationId xmlns:a16="http://schemas.microsoft.com/office/drawing/2014/main" id="{E6DE269D-94DB-AC9D-74AB-955766CD1AF9}"/>
                </a:ext>
              </a:extLst>
            </p:cNvPr>
            <p:cNvSpPr txBox="1"/>
            <p:nvPr/>
          </p:nvSpPr>
          <p:spPr>
            <a:xfrm>
              <a:off x="541057" y="3956437"/>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21" name="Retângulo: Cantos Arredondados 20">
              <a:extLst>
                <a:ext uri="{FF2B5EF4-FFF2-40B4-BE49-F238E27FC236}">
                  <a16:creationId xmlns:a16="http://schemas.microsoft.com/office/drawing/2014/main" id="{1A9495C5-A03B-F68D-233F-DC15B7C95492}"/>
                </a:ext>
              </a:extLst>
            </p:cNvPr>
            <p:cNvSpPr/>
            <p:nvPr/>
          </p:nvSpPr>
          <p:spPr>
            <a:xfrm>
              <a:off x="1312362" y="3977960"/>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22" name="Retângulo: Cantos Arredondados 21">
              <a:extLst>
                <a:ext uri="{FF2B5EF4-FFF2-40B4-BE49-F238E27FC236}">
                  <a16:creationId xmlns:a16="http://schemas.microsoft.com/office/drawing/2014/main" id="{B088ADAB-0D2A-31F7-E965-197C3470515B}"/>
                </a:ext>
              </a:extLst>
            </p:cNvPr>
            <p:cNvSpPr/>
            <p:nvPr/>
          </p:nvSpPr>
          <p:spPr>
            <a:xfrm>
              <a:off x="1312362" y="2815911"/>
              <a:ext cx="809332"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23" name="Retângulo: Cantos Arredondados 22">
              <a:extLst>
                <a:ext uri="{FF2B5EF4-FFF2-40B4-BE49-F238E27FC236}">
                  <a16:creationId xmlns:a16="http://schemas.microsoft.com/office/drawing/2014/main" id="{41F14562-5C8D-721F-6180-BC09F8BABBB3}"/>
                </a:ext>
              </a:extLst>
            </p:cNvPr>
            <p:cNvSpPr/>
            <p:nvPr/>
          </p:nvSpPr>
          <p:spPr>
            <a:xfrm>
              <a:off x="1312362" y="3106423"/>
              <a:ext cx="50215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24" name="Retângulo: Cantos Arredondados 23">
              <a:extLst>
                <a:ext uri="{FF2B5EF4-FFF2-40B4-BE49-F238E27FC236}">
                  <a16:creationId xmlns:a16="http://schemas.microsoft.com/office/drawing/2014/main" id="{A48AE6CC-2189-88FE-61C1-82C6DADF9764}"/>
                </a:ext>
              </a:extLst>
            </p:cNvPr>
            <p:cNvSpPr/>
            <p:nvPr/>
          </p:nvSpPr>
          <p:spPr>
            <a:xfrm>
              <a:off x="1312362" y="3396935"/>
              <a:ext cx="704557"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25" name="Retângulo: Cantos Arredondados 24">
              <a:extLst>
                <a:ext uri="{FF2B5EF4-FFF2-40B4-BE49-F238E27FC236}">
                  <a16:creationId xmlns:a16="http://schemas.microsoft.com/office/drawing/2014/main" id="{81D34AEF-0FAF-2B39-9031-0B00A54F74DB}"/>
                </a:ext>
              </a:extLst>
            </p:cNvPr>
            <p:cNvSpPr/>
            <p:nvPr/>
          </p:nvSpPr>
          <p:spPr>
            <a:xfrm>
              <a:off x="1312362" y="3687447"/>
              <a:ext cx="52120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27" name="Retângulo: Cantos Arredondados 26">
              <a:extLst>
                <a:ext uri="{FF2B5EF4-FFF2-40B4-BE49-F238E27FC236}">
                  <a16:creationId xmlns:a16="http://schemas.microsoft.com/office/drawing/2014/main" id="{6F4FDDDC-C1DA-9770-18B0-93733771CCDE}"/>
                </a:ext>
              </a:extLst>
            </p:cNvPr>
            <p:cNvSpPr/>
            <p:nvPr/>
          </p:nvSpPr>
          <p:spPr>
            <a:xfrm>
              <a:off x="1312362" y="3977960"/>
              <a:ext cx="84505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grpSp>
      <p:grpSp>
        <p:nvGrpSpPr>
          <p:cNvPr id="29" name="Agrupar 28">
            <a:extLst>
              <a:ext uri="{FF2B5EF4-FFF2-40B4-BE49-F238E27FC236}">
                <a16:creationId xmlns:a16="http://schemas.microsoft.com/office/drawing/2014/main" id="{681B7808-1E41-A4D4-105F-E667DD16C5C2}"/>
              </a:ext>
            </a:extLst>
          </p:cNvPr>
          <p:cNvGrpSpPr/>
          <p:nvPr/>
        </p:nvGrpSpPr>
        <p:grpSpPr>
          <a:xfrm>
            <a:off x="2631477" y="2794388"/>
            <a:ext cx="1657631" cy="1305377"/>
            <a:chOff x="541057" y="2794388"/>
            <a:chExt cx="1657631" cy="1305377"/>
          </a:xfrm>
        </p:grpSpPr>
        <p:sp>
          <p:nvSpPr>
            <p:cNvPr id="30" name="CaixaDeTexto 29">
              <a:extLst>
                <a:ext uri="{FF2B5EF4-FFF2-40B4-BE49-F238E27FC236}">
                  <a16:creationId xmlns:a16="http://schemas.microsoft.com/office/drawing/2014/main" id="{93BFB6DE-9011-CBDA-1546-F7C646EB93F3}"/>
                </a:ext>
              </a:extLst>
            </p:cNvPr>
            <p:cNvSpPr txBox="1"/>
            <p:nvPr/>
          </p:nvSpPr>
          <p:spPr>
            <a:xfrm>
              <a:off x="541057" y="2794388"/>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31" name="Retângulo: Cantos Arredondados 30">
              <a:extLst>
                <a:ext uri="{FF2B5EF4-FFF2-40B4-BE49-F238E27FC236}">
                  <a16:creationId xmlns:a16="http://schemas.microsoft.com/office/drawing/2014/main" id="{1C24AD20-D2D5-21BA-5B41-AD9D393675D8}"/>
                </a:ext>
              </a:extLst>
            </p:cNvPr>
            <p:cNvSpPr/>
            <p:nvPr/>
          </p:nvSpPr>
          <p:spPr>
            <a:xfrm>
              <a:off x="1312362" y="2815911"/>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32" name="CaixaDeTexto 31">
              <a:extLst>
                <a:ext uri="{FF2B5EF4-FFF2-40B4-BE49-F238E27FC236}">
                  <a16:creationId xmlns:a16="http://schemas.microsoft.com/office/drawing/2014/main" id="{0A9DD5B7-BD73-D963-9F3B-3B08172F0B58}"/>
                </a:ext>
              </a:extLst>
            </p:cNvPr>
            <p:cNvSpPr txBox="1"/>
            <p:nvPr/>
          </p:nvSpPr>
          <p:spPr>
            <a:xfrm>
              <a:off x="541057" y="3084900"/>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33" name="Retângulo: Cantos Arredondados 32">
              <a:extLst>
                <a:ext uri="{FF2B5EF4-FFF2-40B4-BE49-F238E27FC236}">
                  <a16:creationId xmlns:a16="http://schemas.microsoft.com/office/drawing/2014/main" id="{CC8B07B2-4EA7-115A-18C7-8B8A15832C4A}"/>
                </a:ext>
              </a:extLst>
            </p:cNvPr>
            <p:cNvSpPr/>
            <p:nvPr/>
          </p:nvSpPr>
          <p:spPr>
            <a:xfrm>
              <a:off x="1312362" y="3106423"/>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34" name="CaixaDeTexto 33">
              <a:extLst>
                <a:ext uri="{FF2B5EF4-FFF2-40B4-BE49-F238E27FC236}">
                  <a16:creationId xmlns:a16="http://schemas.microsoft.com/office/drawing/2014/main" id="{C1672955-B63C-5174-BD0F-D4C988E2F04B}"/>
                </a:ext>
              </a:extLst>
            </p:cNvPr>
            <p:cNvSpPr txBox="1"/>
            <p:nvPr/>
          </p:nvSpPr>
          <p:spPr>
            <a:xfrm>
              <a:off x="541057" y="3375412"/>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35" name="Retângulo: Cantos Arredondados 34">
              <a:extLst>
                <a:ext uri="{FF2B5EF4-FFF2-40B4-BE49-F238E27FC236}">
                  <a16:creationId xmlns:a16="http://schemas.microsoft.com/office/drawing/2014/main" id="{C4B1EF6E-099D-1965-F280-01939D1C3739}"/>
                </a:ext>
              </a:extLst>
            </p:cNvPr>
            <p:cNvSpPr/>
            <p:nvPr/>
          </p:nvSpPr>
          <p:spPr>
            <a:xfrm>
              <a:off x="1312362" y="3396935"/>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37" name="CaixaDeTexto 36">
              <a:extLst>
                <a:ext uri="{FF2B5EF4-FFF2-40B4-BE49-F238E27FC236}">
                  <a16:creationId xmlns:a16="http://schemas.microsoft.com/office/drawing/2014/main" id="{73FA76B2-19B9-BE6F-5446-C04E1312253B}"/>
                </a:ext>
              </a:extLst>
            </p:cNvPr>
            <p:cNvSpPr txBox="1"/>
            <p:nvPr/>
          </p:nvSpPr>
          <p:spPr>
            <a:xfrm>
              <a:off x="541057" y="3665924"/>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38" name="Retângulo: Cantos Arredondados 37">
              <a:extLst>
                <a:ext uri="{FF2B5EF4-FFF2-40B4-BE49-F238E27FC236}">
                  <a16:creationId xmlns:a16="http://schemas.microsoft.com/office/drawing/2014/main" id="{67F1FFFE-8D69-2478-CF9E-E48DB3E59CB1}"/>
                </a:ext>
              </a:extLst>
            </p:cNvPr>
            <p:cNvSpPr/>
            <p:nvPr/>
          </p:nvSpPr>
          <p:spPr>
            <a:xfrm>
              <a:off x="1312362" y="3687447"/>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39" name="CaixaDeTexto 38">
              <a:extLst>
                <a:ext uri="{FF2B5EF4-FFF2-40B4-BE49-F238E27FC236}">
                  <a16:creationId xmlns:a16="http://schemas.microsoft.com/office/drawing/2014/main" id="{7C9FF75F-E90F-6E28-95C9-973DFE6FC959}"/>
                </a:ext>
              </a:extLst>
            </p:cNvPr>
            <p:cNvSpPr txBox="1"/>
            <p:nvPr/>
          </p:nvSpPr>
          <p:spPr>
            <a:xfrm>
              <a:off x="541057" y="3956437"/>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40" name="Retângulo: Cantos Arredondados 39">
              <a:extLst>
                <a:ext uri="{FF2B5EF4-FFF2-40B4-BE49-F238E27FC236}">
                  <a16:creationId xmlns:a16="http://schemas.microsoft.com/office/drawing/2014/main" id="{DD1CB1E6-5E97-EFB7-21C7-CD19D5F88653}"/>
                </a:ext>
              </a:extLst>
            </p:cNvPr>
            <p:cNvSpPr/>
            <p:nvPr/>
          </p:nvSpPr>
          <p:spPr>
            <a:xfrm>
              <a:off x="1312362" y="3977960"/>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1" name="Retângulo: Cantos Arredondados 40">
              <a:extLst>
                <a:ext uri="{FF2B5EF4-FFF2-40B4-BE49-F238E27FC236}">
                  <a16:creationId xmlns:a16="http://schemas.microsoft.com/office/drawing/2014/main" id="{01A7EED2-F13C-40DD-5E79-2B47FB4CCD67}"/>
                </a:ext>
              </a:extLst>
            </p:cNvPr>
            <p:cNvSpPr/>
            <p:nvPr/>
          </p:nvSpPr>
          <p:spPr>
            <a:xfrm>
              <a:off x="1312362" y="2815911"/>
              <a:ext cx="809332"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2" name="Retângulo: Cantos Arredondados 41">
              <a:extLst>
                <a:ext uri="{FF2B5EF4-FFF2-40B4-BE49-F238E27FC236}">
                  <a16:creationId xmlns:a16="http://schemas.microsoft.com/office/drawing/2014/main" id="{387C10F5-8980-076F-86BD-148AB1404865}"/>
                </a:ext>
              </a:extLst>
            </p:cNvPr>
            <p:cNvSpPr/>
            <p:nvPr/>
          </p:nvSpPr>
          <p:spPr>
            <a:xfrm>
              <a:off x="1312362" y="3106423"/>
              <a:ext cx="50215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3" name="Retângulo: Cantos Arredondados 42">
              <a:extLst>
                <a:ext uri="{FF2B5EF4-FFF2-40B4-BE49-F238E27FC236}">
                  <a16:creationId xmlns:a16="http://schemas.microsoft.com/office/drawing/2014/main" id="{6279949F-2D59-549F-2352-E95CCB638B3E}"/>
                </a:ext>
              </a:extLst>
            </p:cNvPr>
            <p:cNvSpPr/>
            <p:nvPr/>
          </p:nvSpPr>
          <p:spPr>
            <a:xfrm>
              <a:off x="1312362" y="3396935"/>
              <a:ext cx="704557"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4" name="Retângulo: Cantos Arredondados 43">
              <a:extLst>
                <a:ext uri="{FF2B5EF4-FFF2-40B4-BE49-F238E27FC236}">
                  <a16:creationId xmlns:a16="http://schemas.microsoft.com/office/drawing/2014/main" id="{695F2651-653F-EA21-DFA9-52348023027C}"/>
                </a:ext>
              </a:extLst>
            </p:cNvPr>
            <p:cNvSpPr/>
            <p:nvPr/>
          </p:nvSpPr>
          <p:spPr>
            <a:xfrm>
              <a:off x="1312362" y="3687447"/>
              <a:ext cx="52120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5" name="Retângulo: Cantos Arredondados 44">
              <a:extLst>
                <a:ext uri="{FF2B5EF4-FFF2-40B4-BE49-F238E27FC236}">
                  <a16:creationId xmlns:a16="http://schemas.microsoft.com/office/drawing/2014/main" id="{6F14A6A6-B697-7FAC-E7D6-0C94AF706319}"/>
                </a:ext>
              </a:extLst>
            </p:cNvPr>
            <p:cNvSpPr/>
            <p:nvPr/>
          </p:nvSpPr>
          <p:spPr>
            <a:xfrm>
              <a:off x="1312362" y="3977960"/>
              <a:ext cx="84505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grpSp>
      <p:grpSp>
        <p:nvGrpSpPr>
          <p:cNvPr id="46" name="Agrupar 45">
            <a:extLst>
              <a:ext uri="{FF2B5EF4-FFF2-40B4-BE49-F238E27FC236}">
                <a16:creationId xmlns:a16="http://schemas.microsoft.com/office/drawing/2014/main" id="{0304D723-CADE-8BDA-762A-A7335B0469CA}"/>
              </a:ext>
            </a:extLst>
          </p:cNvPr>
          <p:cNvGrpSpPr/>
          <p:nvPr/>
        </p:nvGrpSpPr>
        <p:grpSpPr>
          <a:xfrm>
            <a:off x="4638077" y="2794388"/>
            <a:ext cx="1657631" cy="1305377"/>
            <a:chOff x="541057" y="2794388"/>
            <a:chExt cx="1657631" cy="1305377"/>
          </a:xfrm>
        </p:grpSpPr>
        <p:sp>
          <p:nvSpPr>
            <p:cNvPr id="47" name="CaixaDeTexto 46">
              <a:extLst>
                <a:ext uri="{FF2B5EF4-FFF2-40B4-BE49-F238E27FC236}">
                  <a16:creationId xmlns:a16="http://schemas.microsoft.com/office/drawing/2014/main" id="{7CB54FC7-ED23-D6A1-04EA-06C60E4C9B06}"/>
                </a:ext>
              </a:extLst>
            </p:cNvPr>
            <p:cNvSpPr txBox="1"/>
            <p:nvPr/>
          </p:nvSpPr>
          <p:spPr>
            <a:xfrm>
              <a:off x="541057" y="2794388"/>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48" name="Retângulo: Cantos Arredondados 47">
              <a:extLst>
                <a:ext uri="{FF2B5EF4-FFF2-40B4-BE49-F238E27FC236}">
                  <a16:creationId xmlns:a16="http://schemas.microsoft.com/office/drawing/2014/main" id="{45D14E1B-3B9C-B4C5-5E6E-62845C7BF2AC}"/>
                </a:ext>
              </a:extLst>
            </p:cNvPr>
            <p:cNvSpPr/>
            <p:nvPr/>
          </p:nvSpPr>
          <p:spPr>
            <a:xfrm>
              <a:off x="1312362" y="2815911"/>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9" name="CaixaDeTexto 48">
              <a:extLst>
                <a:ext uri="{FF2B5EF4-FFF2-40B4-BE49-F238E27FC236}">
                  <a16:creationId xmlns:a16="http://schemas.microsoft.com/office/drawing/2014/main" id="{3E409CE5-6C82-E3B6-2D16-000B0B26FDEB}"/>
                </a:ext>
              </a:extLst>
            </p:cNvPr>
            <p:cNvSpPr txBox="1"/>
            <p:nvPr/>
          </p:nvSpPr>
          <p:spPr>
            <a:xfrm>
              <a:off x="541057" y="3084900"/>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50" name="Retângulo: Cantos Arredondados 49">
              <a:extLst>
                <a:ext uri="{FF2B5EF4-FFF2-40B4-BE49-F238E27FC236}">
                  <a16:creationId xmlns:a16="http://schemas.microsoft.com/office/drawing/2014/main" id="{4F9CBCF8-FD5C-836E-29EF-95A9B7E8619C}"/>
                </a:ext>
              </a:extLst>
            </p:cNvPr>
            <p:cNvSpPr/>
            <p:nvPr/>
          </p:nvSpPr>
          <p:spPr>
            <a:xfrm>
              <a:off x="1312362" y="3106423"/>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51" name="CaixaDeTexto 50">
              <a:extLst>
                <a:ext uri="{FF2B5EF4-FFF2-40B4-BE49-F238E27FC236}">
                  <a16:creationId xmlns:a16="http://schemas.microsoft.com/office/drawing/2014/main" id="{43FCAB85-2256-343F-DE3E-5AB458EDC8CB}"/>
                </a:ext>
              </a:extLst>
            </p:cNvPr>
            <p:cNvSpPr txBox="1"/>
            <p:nvPr/>
          </p:nvSpPr>
          <p:spPr>
            <a:xfrm>
              <a:off x="541057" y="3375412"/>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52" name="Retângulo: Cantos Arredondados 51">
              <a:extLst>
                <a:ext uri="{FF2B5EF4-FFF2-40B4-BE49-F238E27FC236}">
                  <a16:creationId xmlns:a16="http://schemas.microsoft.com/office/drawing/2014/main" id="{F366721B-4044-11EB-D91F-B578D80582A5}"/>
                </a:ext>
              </a:extLst>
            </p:cNvPr>
            <p:cNvSpPr/>
            <p:nvPr/>
          </p:nvSpPr>
          <p:spPr>
            <a:xfrm>
              <a:off x="1312362" y="3396935"/>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53" name="CaixaDeTexto 52">
              <a:extLst>
                <a:ext uri="{FF2B5EF4-FFF2-40B4-BE49-F238E27FC236}">
                  <a16:creationId xmlns:a16="http://schemas.microsoft.com/office/drawing/2014/main" id="{E38C44B6-078F-0F58-B44D-6C993587D961}"/>
                </a:ext>
              </a:extLst>
            </p:cNvPr>
            <p:cNvSpPr txBox="1"/>
            <p:nvPr/>
          </p:nvSpPr>
          <p:spPr>
            <a:xfrm>
              <a:off x="541057" y="3665924"/>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54" name="Retângulo: Cantos Arredondados 53">
              <a:extLst>
                <a:ext uri="{FF2B5EF4-FFF2-40B4-BE49-F238E27FC236}">
                  <a16:creationId xmlns:a16="http://schemas.microsoft.com/office/drawing/2014/main" id="{99275DC6-47BB-A93A-D957-1FAEC025A59D}"/>
                </a:ext>
              </a:extLst>
            </p:cNvPr>
            <p:cNvSpPr/>
            <p:nvPr/>
          </p:nvSpPr>
          <p:spPr>
            <a:xfrm>
              <a:off x="1312362" y="3687447"/>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55" name="CaixaDeTexto 54">
              <a:extLst>
                <a:ext uri="{FF2B5EF4-FFF2-40B4-BE49-F238E27FC236}">
                  <a16:creationId xmlns:a16="http://schemas.microsoft.com/office/drawing/2014/main" id="{0DC96B26-9A77-7735-C104-462A7118FD0E}"/>
                </a:ext>
              </a:extLst>
            </p:cNvPr>
            <p:cNvSpPr txBox="1"/>
            <p:nvPr/>
          </p:nvSpPr>
          <p:spPr>
            <a:xfrm>
              <a:off x="541057" y="3956437"/>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56" name="Retângulo: Cantos Arredondados 55">
              <a:extLst>
                <a:ext uri="{FF2B5EF4-FFF2-40B4-BE49-F238E27FC236}">
                  <a16:creationId xmlns:a16="http://schemas.microsoft.com/office/drawing/2014/main" id="{B0EDB7C5-9A84-9AF6-A95E-A2B69C032294}"/>
                </a:ext>
              </a:extLst>
            </p:cNvPr>
            <p:cNvSpPr/>
            <p:nvPr/>
          </p:nvSpPr>
          <p:spPr>
            <a:xfrm>
              <a:off x="1312362" y="3977960"/>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57" name="Retângulo: Cantos Arredondados 56">
              <a:extLst>
                <a:ext uri="{FF2B5EF4-FFF2-40B4-BE49-F238E27FC236}">
                  <a16:creationId xmlns:a16="http://schemas.microsoft.com/office/drawing/2014/main" id="{03AD3402-2D49-AC91-B2A3-80CC3CD36196}"/>
                </a:ext>
              </a:extLst>
            </p:cNvPr>
            <p:cNvSpPr/>
            <p:nvPr/>
          </p:nvSpPr>
          <p:spPr>
            <a:xfrm>
              <a:off x="1312362" y="2815911"/>
              <a:ext cx="809332"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58" name="Retângulo: Cantos Arredondados 57">
              <a:extLst>
                <a:ext uri="{FF2B5EF4-FFF2-40B4-BE49-F238E27FC236}">
                  <a16:creationId xmlns:a16="http://schemas.microsoft.com/office/drawing/2014/main" id="{75A7FA7F-B24B-8889-2F25-2C8FEB038A0B}"/>
                </a:ext>
              </a:extLst>
            </p:cNvPr>
            <p:cNvSpPr/>
            <p:nvPr/>
          </p:nvSpPr>
          <p:spPr>
            <a:xfrm>
              <a:off x="1312362" y="3106423"/>
              <a:ext cx="50215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59" name="Retângulo: Cantos Arredondados 58">
              <a:extLst>
                <a:ext uri="{FF2B5EF4-FFF2-40B4-BE49-F238E27FC236}">
                  <a16:creationId xmlns:a16="http://schemas.microsoft.com/office/drawing/2014/main" id="{58D4A3A5-CE60-CBA6-DA5A-451222E0900B}"/>
                </a:ext>
              </a:extLst>
            </p:cNvPr>
            <p:cNvSpPr/>
            <p:nvPr/>
          </p:nvSpPr>
          <p:spPr>
            <a:xfrm>
              <a:off x="1312362" y="3396935"/>
              <a:ext cx="704557"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60" name="Retângulo: Cantos Arredondados 59">
              <a:extLst>
                <a:ext uri="{FF2B5EF4-FFF2-40B4-BE49-F238E27FC236}">
                  <a16:creationId xmlns:a16="http://schemas.microsoft.com/office/drawing/2014/main" id="{2FC15BEE-6A0A-072C-16F6-615057F51BEF}"/>
                </a:ext>
              </a:extLst>
            </p:cNvPr>
            <p:cNvSpPr/>
            <p:nvPr/>
          </p:nvSpPr>
          <p:spPr>
            <a:xfrm>
              <a:off x="1312362" y="3687447"/>
              <a:ext cx="52120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61" name="Retângulo: Cantos Arredondados 60">
              <a:extLst>
                <a:ext uri="{FF2B5EF4-FFF2-40B4-BE49-F238E27FC236}">
                  <a16:creationId xmlns:a16="http://schemas.microsoft.com/office/drawing/2014/main" id="{81B4613F-45B5-5EF6-D379-BC9BD600617C}"/>
                </a:ext>
              </a:extLst>
            </p:cNvPr>
            <p:cNvSpPr/>
            <p:nvPr/>
          </p:nvSpPr>
          <p:spPr>
            <a:xfrm>
              <a:off x="1312362" y="3977960"/>
              <a:ext cx="84505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grpSp>
      <p:grpSp>
        <p:nvGrpSpPr>
          <p:cNvPr id="62" name="Agrupar 61">
            <a:extLst>
              <a:ext uri="{FF2B5EF4-FFF2-40B4-BE49-F238E27FC236}">
                <a16:creationId xmlns:a16="http://schemas.microsoft.com/office/drawing/2014/main" id="{940D24A1-6292-78C2-EE94-57F17F83F62E}"/>
              </a:ext>
            </a:extLst>
          </p:cNvPr>
          <p:cNvGrpSpPr/>
          <p:nvPr/>
        </p:nvGrpSpPr>
        <p:grpSpPr>
          <a:xfrm>
            <a:off x="6644677" y="2794388"/>
            <a:ext cx="1657631" cy="1305377"/>
            <a:chOff x="541057" y="2794388"/>
            <a:chExt cx="1657631" cy="1305377"/>
          </a:xfrm>
        </p:grpSpPr>
        <p:sp>
          <p:nvSpPr>
            <p:cNvPr id="63" name="CaixaDeTexto 62">
              <a:extLst>
                <a:ext uri="{FF2B5EF4-FFF2-40B4-BE49-F238E27FC236}">
                  <a16:creationId xmlns:a16="http://schemas.microsoft.com/office/drawing/2014/main" id="{C26EF097-B272-D8E2-E935-496F83F9C759}"/>
                </a:ext>
              </a:extLst>
            </p:cNvPr>
            <p:cNvSpPr txBox="1"/>
            <p:nvPr/>
          </p:nvSpPr>
          <p:spPr>
            <a:xfrm>
              <a:off x="541057" y="2794388"/>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4096" name="Retângulo: Cantos Arredondados 4095">
              <a:extLst>
                <a:ext uri="{FF2B5EF4-FFF2-40B4-BE49-F238E27FC236}">
                  <a16:creationId xmlns:a16="http://schemas.microsoft.com/office/drawing/2014/main" id="{115D1CDB-52D2-7FFF-4E6B-01FE5CB5360A}"/>
                </a:ext>
              </a:extLst>
            </p:cNvPr>
            <p:cNvSpPr/>
            <p:nvPr/>
          </p:nvSpPr>
          <p:spPr>
            <a:xfrm>
              <a:off x="1312362" y="2815911"/>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097" name="CaixaDeTexto 4096">
              <a:extLst>
                <a:ext uri="{FF2B5EF4-FFF2-40B4-BE49-F238E27FC236}">
                  <a16:creationId xmlns:a16="http://schemas.microsoft.com/office/drawing/2014/main" id="{365C4EDD-EF2A-B3F4-9778-B12A9853671C}"/>
                </a:ext>
              </a:extLst>
            </p:cNvPr>
            <p:cNvSpPr txBox="1"/>
            <p:nvPr/>
          </p:nvSpPr>
          <p:spPr>
            <a:xfrm>
              <a:off x="541057" y="3084900"/>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4098" name="Retângulo: Cantos Arredondados 4097">
              <a:extLst>
                <a:ext uri="{FF2B5EF4-FFF2-40B4-BE49-F238E27FC236}">
                  <a16:creationId xmlns:a16="http://schemas.microsoft.com/office/drawing/2014/main" id="{6E90D73B-5E11-BBC0-6FFB-27D43579483E}"/>
                </a:ext>
              </a:extLst>
            </p:cNvPr>
            <p:cNvSpPr/>
            <p:nvPr/>
          </p:nvSpPr>
          <p:spPr>
            <a:xfrm>
              <a:off x="1312362" y="3106423"/>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099" name="CaixaDeTexto 4098">
              <a:extLst>
                <a:ext uri="{FF2B5EF4-FFF2-40B4-BE49-F238E27FC236}">
                  <a16:creationId xmlns:a16="http://schemas.microsoft.com/office/drawing/2014/main" id="{02035C55-7152-5ECD-3821-4BC231FDE2E6}"/>
                </a:ext>
              </a:extLst>
            </p:cNvPr>
            <p:cNvSpPr txBox="1"/>
            <p:nvPr/>
          </p:nvSpPr>
          <p:spPr>
            <a:xfrm>
              <a:off x="541057" y="3375412"/>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4101" name="Retângulo: Cantos Arredondados 4100">
              <a:extLst>
                <a:ext uri="{FF2B5EF4-FFF2-40B4-BE49-F238E27FC236}">
                  <a16:creationId xmlns:a16="http://schemas.microsoft.com/office/drawing/2014/main" id="{3CD59A7B-BA7D-D234-FD7C-A2B431A03B64}"/>
                </a:ext>
              </a:extLst>
            </p:cNvPr>
            <p:cNvSpPr/>
            <p:nvPr/>
          </p:nvSpPr>
          <p:spPr>
            <a:xfrm>
              <a:off x="1312362" y="3396935"/>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102" name="CaixaDeTexto 4101">
              <a:extLst>
                <a:ext uri="{FF2B5EF4-FFF2-40B4-BE49-F238E27FC236}">
                  <a16:creationId xmlns:a16="http://schemas.microsoft.com/office/drawing/2014/main" id="{A93479B8-9C26-3635-4B36-3BF54253B144}"/>
                </a:ext>
              </a:extLst>
            </p:cNvPr>
            <p:cNvSpPr txBox="1"/>
            <p:nvPr/>
          </p:nvSpPr>
          <p:spPr>
            <a:xfrm>
              <a:off x="541057" y="3665924"/>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4103" name="Retângulo: Cantos Arredondados 4102">
              <a:extLst>
                <a:ext uri="{FF2B5EF4-FFF2-40B4-BE49-F238E27FC236}">
                  <a16:creationId xmlns:a16="http://schemas.microsoft.com/office/drawing/2014/main" id="{64727745-8D9C-AC58-7C71-AC4E519EB4F0}"/>
                </a:ext>
              </a:extLst>
            </p:cNvPr>
            <p:cNvSpPr/>
            <p:nvPr/>
          </p:nvSpPr>
          <p:spPr>
            <a:xfrm>
              <a:off x="1312362" y="3687447"/>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104" name="CaixaDeTexto 4103">
              <a:extLst>
                <a:ext uri="{FF2B5EF4-FFF2-40B4-BE49-F238E27FC236}">
                  <a16:creationId xmlns:a16="http://schemas.microsoft.com/office/drawing/2014/main" id="{DD0D0250-80D1-4A70-215D-DDEAD1AE3F3F}"/>
                </a:ext>
              </a:extLst>
            </p:cNvPr>
            <p:cNvSpPr txBox="1"/>
            <p:nvPr/>
          </p:nvSpPr>
          <p:spPr>
            <a:xfrm>
              <a:off x="541057" y="3956437"/>
              <a:ext cx="727927" cy="143328"/>
            </a:xfrm>
            <a:prstGeom prst="rect">
              <a:avLst/>
            </a:prstGeom>
            <a:noFill/>
          </p:spPr>
          <p:txBody>
            <a:bodyPr wrap="square" lIns="72000" rIns="36000"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gn="r">
                <a:lnSpc>
                  <a:spcPct val="100000"/>
                </a:lnSpc>
              </a:pPr>
              <a:r>
                <a:rPr lang="pt-BR" sz="900" dirty="0"/>
                <a:t>Habilidade</a:t>
              </a:r>
              <a:endParaRPr lang="pt-BR" sz="800" dirty="0"/>
            </a:p>
          </p:txBody>
        </p:sp>
        <p:sp>
          <p:nvSpPr>
            <p:cNvPr id="4105" name="Retângulo: Cantos Arredondados 4104">
              <a:extLst>
                <a:ext uri="{FF2B5EF4-FFF2-40B4-BE49-F238E27FC236}">
                  <a16:creationId xmlns:a16="http://schemas.microsoft.com/office/drawing/2014/main" id="{C2BAB586-4A84-4194-623B-981C9E51357E}"/>
                </a:ext>
              </a:extLst>
            </p:cNvPr>
            <p:cNvSpPr/>
            <p:nvPr/>
          </p:nvSpPr>
          <p:spPr>
            <a:xfrm>
              <a:off x="1312362" y="3977960"/>
              <a:ext cx="886326" cy="10028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107" name="Retângulo: Cantos Arredondados 4106">
              <a:extLst>
                <a:ext uri="{FF2B5EF4-FFF2-40B4-BE49-F238E27FC236}">
                  <a16:creationId xmlns:a16="http://schemas.microsoft.com/office/drawing/2014/main" id="{DD82EB8A-BBDB-BDBF-C91A-C4E20AC3DD75}"/>
                </a:ext>
              </a:extLst>
            </p:cNvPr>
            <p:cNvSpPr/>
            <p:nvPr/>
          </p:nvSpPr>
          <p:spPr>
            <a:xfrm>
              <a:off x="1312362" y="2815911"/>
              <a:ext cx="809332"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108" name="Retângulo: Cantos Arredondados 4107">
              <a:extLst>
                <a:ext uri="{FF2B5EF4-FFF2-40B4-BE49-F238E27FC236}">
                  <a16:creationId xmlns:a16="http://schemas.microsoft.com/office/drawing/2014/main" id="{A67F8276-C2D1-AE38-E021-4F2385934A2C}"/>
                </a:ext>
              </a:extLst>
            </p:cNvPr>
            <p:cNvSpPr/>
            <p:nvPr/>
          </p:nvSpPr>
          <p:spPr>
            <a:xfrm>
              <a:off x="1312362" y="3106423"/>
              <a:ext cx="50215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109" name="Retângulo: Cantos Arredondados 4108">
              <a:extLst>
                <a:ext uri="{FF2B5EF4-FFF2-40B4-BE49-F238E27FC236}">
                  <a16:creationId xmlns:a16="http://schemas.microsoft.com/office/drawing/2014/main" id="{B775D2AB-D9FE-13EF-51F5-85FA21581B29}"/>
                </a:ext>
              </a:extLst>
            </p:cNvPr>
            <p:cNvSpPr/>
            <p:nvPr/>
          </p:nvSpPr>
          <p:spPr>
            <a:xfrm>
              <a:off x="1312362" y="3396935"/>
              <a:ext cx="704557"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110" name="Retângulo: Cantos Arredondados 4109">
              <a:extLst>
                <a:ext uri="{FF2B5EF4-FFF2-40B4-BE49-F238E27FC236}">
                  <a16:creationId xmlns:a16="http://schemas.microsoft.com/office/drawing/2014/main" id="{B07BEAA5-0223-C67B-33D2-F2D86437B4AE}"/>
                </a:ext>
              </a:extLst>
            </p:cNvPr>
            <p:cNvSpPr/>
            <p:nvPr/>
          </p:nvSpPr>
          <p:spPr>
            <a:xfrm>
              <a:off x="1312362" y="3687447"/>
              <a:ext cx="52120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4111" name="Retângulo: Cantos Arredondados 4110">
              <a:extLst>
                <a:ext uri="{FF2B5EF4-FFF2-40B4-BE49-F238E27FC236}">
                  <a16:creationId xmlns:a16="http://schemas.microsoft.com/office/drawing/2014/main" id="{6C4C772D-C587-96EC-FA1A-37A08942E029}"/>
                </a:ext>
              </a:extLst>
            </p:cNvPr>
            <p:cNvSpPr/>
            <p:nvPr/>
          </p:nvSpPr>
          <p:spPr>
            <a:xfrm>
              <a:off x="1312362" y="3977960"/>
              <a:ext cx="845051" cy="10028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grpSp>
      <p:sp>
        <p:nvSpPr>
          <p:cNvPr id="4112" name="Espaço Reservado para Número de Slide 4111">
            <a:extLst>
              <a:ext uri="{FF2B5EF4-FFF2-40B4-BE49-F238E27FC236}">
                <a16:creationId xmlns:a16="http://schemas.microsoft.com/office/drawing/2014/main" id="{2B9E2EB9-1476-5193-805E-0CC32E171857}"/>
              </a:ext>
            </a:extLst>
          </p:cNvPr>
          <p:cNvSpPr>
            <a:spLocks noGrp="1"/>
          </p:cNvSpPr>
          <p:nvPr>
            <p:ph type="sldNum" sz="quarter" idx="4"/>
          </p:nvPr>
        </p:nvSpPr>
        <p:spPr/>
        <p:txBody>
          <a:bodyPr/>
          <a:lstStyle/>
          <a:p>
            <a:fld id="{A2296F97-E6F8-47A3-BF5C-E1C766B74461}" type="slidenum">
              <a:rPr lang="pt-BR" smtClean="0"/>
              <a:pPr/>
              <a:t>29</a:t>
            </a:fld>
            <a:endParaRPr lang="pt-BR" dirty="0"/>
          </a:p>
        </p:txBody>
      </p:sp>
      <p:sp>
        <p:nvSpPr>
          <p:cNvPr id="2" name="Espaço Reservado para Imagem 1">
            <a:extLst>
              <a:ext uri="{FF2B5EF4-FFF2-40B4-BE49-F238E27FC236}">
                <a16:creationId xmlns:a16="http://schemas.microsoft.com/office/drawing/2014/main" id="{80AFA85A-D1FE-9281-C8D6-A35633A30B80}"/>
              </a:ext>
            </a:extLst>
          </p:cNvPr>
          <p:cNvSpPr>
            <a:spLocks noGrp="1"/>
          </p:cNvSpPr>
          <p:nvPr>
            <p:ph type="pic" sz="quarter" idx="11"/>
          </p:nvPr>
        </p:nvSpPr>
        <p:spPr/>
        <p:txBody>
          <a:bodyPr/>
          <a:lstStyle/>
          <a:p>
            <a:endParaRPr lang="pt-BR"/>
          </a:p>
        </p:txBody>
      </p:sp>
      <p:sp>
        <p:nvSpPr>
          <p:cNvPr id="5" name="Espaço Reservado para Imagem 4">
            <a:extLst>
              <a:ext uri="{FF2B5EF4-FFF2-40B4-BE49-F238E27FC236}">
                <a16:creationId xmlns:a16="http://schemas.microsoft.com/office/drawing/2014/main" id="{063649A2-DCE1-E6A7-70E0-2242C930F928}"/>
              </a:ext>
            </a:extLst>
          </p:cNvPr>
          <p:cNvSpPr>
            <a:spLocks noGrp="1"/>
          </p:cNvSpPr>
          <p:nvPr>
            <p:ph type="pic" sz="quarter" idx="12"/>
          </p:nvPr>
        </p:nvSpPr>
        <p:spPr/>
        <p:txBody>
          <a:bodyPr/>
          <a:lstStyle/>
          <a:p>
            <a:endParaRPr lang="pt-BR"/>
          </a:p>
        </p:txBody>
      </p:sp>
      <p:sp>
        <p:nvSpPr>
          <p:cNvPr id="6" name="Espaço Reservado para Imagem 5">
            <a:extLst>
              <a:ext uri="{FF2B5EF4-FFF2-40B4-BE49-F238E27FC236}">
                <a16:creationId xmlns:a16="http://schemas.microsoft.com/office/drawing/2014/main" id="{9D959881-BB27-03C6-88CB-96BF981B8343}"/>
              </a:ext>
            </a:extLst>
          </p:cNvPr>
          <p:cNvSpPr>
            <a:spLocks noGrp="1"/>
          </p:cNvSpPr>
          <p:nvPr>
            <p:ph type="pic" sz="quarter" idx="13"/>
          </p:nvPr>
        </p:nvSpPr>
        <p:spPr/>
        <p:txBody>
          <a:bodyPr/>
          <a:lstStyle/>
          <a:p>
            <a:endParaRPr lang="pt-BR"/>
          </a:p>
        </p:txBody>
      </p:sp>
      <p:sp>
        <p:nvSpPr>
          <p:cNvPr id="10" name="Espaço Reservado para Imagem 9">
            <a:extLst>
              <a:ext uri="{FF2B5EF4-FFF2-40B4-BE49-F238E27FC236}">
                <a16:creationId xmlns:a16="http://schemas.microsoft.com/office/drawing/2014/main" id="{2CED832D-5814-0C64-98C4-9EDCBEAC0096}"/>
              </a:ext>
            </a:extLst>
          </p:cNvPr>
          <p:cNvSpPr>
            <a:spLocks noGrp="1"/>
          </p:cNvSpPr>
          <p:nvPr>
            <p:ph type="pic" sz="quarter" idx="14"/>
          </p:nvPr>
        </p:nvSpPr>
        <p:spPr/>
        <p:txBody>
          <a:bodyPr/>
          <a:lstStyle/>
          <a:p>
            <a:endParaRPr lang="pt-BR"/>
          </a:p>
        </p:txBody>
      </p:sp>
    </p:spTree>
    <p:extLst>
      <p:ext uri="{BB962C8B-B14F-4D97-AF65-F5344CB8AC3E}">
        <p14:creationId xmlns:p14="http://schemas.microsoft.com/office/powerpoint/2010/main" val="120674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2D54BA1-E370-26BE-ED61-F2723CDFE6DA}"/>
              </a:ext>
            </a:extLst>
          </p:cNvPr>
          <p:cNvSpPr txBox="1"/>
          <p:nvPr/>
        </p:nvSpPr>
        <p:spPr>
          <a:xfrm>
            <a:off x="878459" y="1228022"/>
            <a:ext cx="4572000" cy="3297056"/>
          </a:xfrm>
          <a:prstGeom prst="rect">
            <a:avLst/>
          </a:prstGeom>
          <a:noFill/>
        </p:spPr>
        <p:txBody>
          <a:bodyPr wrap="square">
            <a:spAutoFit/>
          </a:bodyPr>
          <a:lstStyle/>
          <a:p>
            <a:pPr marL="342900" indent="-342900">
              <a:lnSpc>
                <a:spcPct val="150000"/>
              </a:lnSpc>
              <a:buFont typeface="+mj-lt"/>
              <a:buAutoNum type="arabicPeriod"/>
            </a:pPr>
            <a:r>
              <a:rPr lang="pt-BR" sz="1400" i="0" dirty="0">
                <a:solidFill>
                  <a:schemeClr val="bg1"/>
                </a:solidFill>
                <a:effectLst/>
                <a:latin typeface="Heebo" pitchFamily="2" charset="-79"/>
              </a:rPr>
              <a:t>Introdução</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Problema/Oportunidade</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Solução Proposta</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Metodologia</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Cronograma</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Equipe</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Orçamento e Custos</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Garantia e Suporte</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Termos e Condições</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Anexos</a:t>
            </a:r>
            <a:endParaRPr lang="pt-BR" sz="1400" dirty="0">
              <a:solidFill>
                <a:schemeClr val="tx1">
                  <a:lumMod val="65000"/>
                  <a:lumOff val="35000"/>
                </a:schemeClr>
              </a:solidFill>
              <a:latin typeface="Heebo" pitchFamily="2" charset="-79"/>
            </a:endParaRPr>
          </a:p>
        </p:txBody>
      </p:sp>
      <p:sp>
        <p:nvSpPr>
          <p:cNvPr id="14" name="Título 13">
            <a:extLst>
              <a:ext uri="{FF2B5EF4-FFF2-40B4-BE49-F238E27FC236}">
                <a16:creationId xmlns:a16="http://schemas.microsoft.com/office/drawing/2014/main" id="{63A25512-2817-D3B3-4599-3CF1A65FFE48}"/>
              </a:ext>
            </a:extLst>
          </p:cNvPr>
          <p:cNvSpPr>
            <a:spLocks noGrp="1"/>
          </p:cNvSpPr>
          <p:nvPr>
            <p:ph type="title"/>
          </p:nvPr>
        </p:nvSpPr>
        <p:spPr>
          <a:xfrm>
            <a:off x="878459" y="393906"/>
            <a:ext cx="8001998" cy="377026"/>
          </a:xfrm>
          <a:prstGeom prst="rect">
            <a:avLst/>
          </a:prstGeom>
        </p:spPr>
        <p:txBody>
          <a:bodyPr/>
          <a:lstStyle/>
          <a:p>
            <a:r>
              <a:rPr lang="pt-BR" sz="2000" dirty="0">
                <a:solidFill>
                  <a:schemeClr val="bg1"/>
                </a:solidFill>
                <a:latin typeface="Heebo" pitchFamily="2" charset="-79"/>
              </a:rPr>
              <a:t>Índice</a:t>
            </a:r>
            <a:endParaRPr lang="pt-BR" dirty="0"/>
          </a:p>
        </p:txBody>
      </p:sp>
      <p:cxnSp>
        <p:nvCxnSpPr>
          <p:cNvPr id="4" name="Conector reto 3">
            <a:extLst>
              <a:ext uri="{FF2B5EF4-FFF2-40B4-BE49-F238E27FC236}">
                <a16:creationId xmlns:a16="http://schemas.microsoft.com/office/drawing/2014/main" id="{F7E8C3E0-EDDA-A3C1-6674-87D82CB5CD72}"/>
              </a:ext>
            </a:extLst>
          </p:cNvPr>
          <p:cNvCxnSpPr>
            <a:cxnSpLocks/>
          </p:cNvCxnSpPr>
          <p:nvPr/>
        </p:nvCxnSpPr>
        <p:spPr>
          <a:xfrm>
            <a:off x="0" y="1457325"/>
            <a:ext cx="828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91021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96CD97-51E9-309B-62D7-55535FA873B2}"/>
              </a:ext>
            </a:extLst>
          </p:cNvPr>
          <p:cNvSpPr>
            <a:spLocks noGrp="1"/>
          </p:cNvSpPr>
          <p:nvPr>
            <p:ph type="title"/>
          </p:nvPr>
        </p:nvSpPr>
        <p:spPr/>
        <p:txBody>
          <a:bodyPr/>
          <a:lstStyle/>
          <a:p>
            <a:r>
              <a:rPr lang="pt-BR" b="1" i="0">
                <a:solidFill>
                  <a:schemeClr val="tx1">
                    <a:lumMod val="75000"/>
                    <a:lumOff val="25000"/>
                  </a:schemeClr>
                </a:solidFill>
                <a:effectLst/>
              </a:rPr>
              <a:t>Equipe</a:t>
            </a:r>
            <a:endParaRPr lang="pt-BR"/>
          </a:p>
        </p:txBody>
      </p:sp>
      <p:sp>
        <p:nvSpPr>
          <p:cNvPr id="3" name="Espaço Reservado para Número de Slide 2">
            <a:extLst>
              <a:ext uri="{FF2B5EF4-FFF2-40B4-BE49-F238E27FC236}">
                <a16:creationId xmlns:a16="http://schemas.microsoft.com/office/drawing/2014/main" id="{66BF5E14-0B81-FAFC-1FDF-06781CEBCEDE}"/>
              </a:ext>
            </a:extLst>
          </p:cNvPr>
          <p:cNvSpPr>
            <a:spLocks noGrp="1"/>
          </p:cNvSpPr>
          <p:nvPr>
            <p:ph type="sldNum" sz="quarter" idx="4"/>
          </p:nvPr>
        </p:nvSpPr>
        <p:spPr/>
        <p:txBody>
          <a:bodyPr/>
          <a:lstStyle/>
          <a:p>
            <a:fld id="{A2296F97-E6F8-47A3-BF5C-E1C766B74461}" type="slidenum">
              <a:rPr lang="pt-BR" smtClean="0"/>
              <a:pPr/>
              <a:t>30</a:t>
            </a:fld>
            <a:endParaRPr lang="pt-BR" dirty="0"/>
          </a:p>
        </p:txBody>
      </p:sp>
      <p:sp>
        <p:nvSpPr>
          <p:cNvPr id="6" name="CaixaDeTexto 5">
            <a:extLst>
              <a:ext uri="{FF2B5EF4-FFF2-40B4-BE49-F238E27FC236}">
                <a16:creationId xmlns:a16="http://schemas.microsoft.com/office/drawing/2014/main" id="{3E15724F-8BAA-0659-99F1-D1F180A265E9}"/>
              </a:ext>
            </a:extLst>
          </p:cNvPr>
          <p:cNvSpPr txBox="1"/>
          <p:nvPr/>
        </p:nvSpPr>
        <p:spPr>
          <a:xfrm>
            <a:off x="3278821" y="1153906"/>
            <a:ext cx="2733359" cy="557845"/>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2200" b="1" dirty="0">
                <a:solidFill>
                  <a:schemeClr val="accent2"/>
                </a:solidFill>
              </a:rPr>
              <a:t>Nome </a:t>
            </a:r>
            <a:r>
              <a:rPr lang="pt-BR" sz="2200" b="1" dirty="0"/>
              <a:t>Sobrenome</a:t>
            </a:r>
          </a:p>
        </p:txBody>
      </p:sp>
      <p:sp>
        <p:nvSpPr>
          <p:cNvPr id="7" name="CaixaDeTexto 6">
            <a:extLst>
              <a:ext uri="{FF2B5EF4-FFF2-40B4-BE49-F238E27FC236}">
                <a16:creationId xmlns:a16="http://schemas.microsoft.com/office/drawing/2014/main" id="{BA65EF98-7497-A470-9C1C-CC132B4CE1D9}"/>
              </a:ext>
            </a:extLst>
          </p:cNvPr>
          <p:cNvSpPr txBox="1"/>
          <p:nvPr/>
        </p:nvSpPr>
        <p:spPr>
          <a:xfrm>
            <a:off x="3309301" y="1803064"/>
            <a:ext cx="2603819" cy="2360262"/>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dirty="0"/>
              <a:t>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a:t>
            </a:r>
          </a:p>
        </p:txBody>
      </p:sp>
      <p:sp>
        <p:nvSpPr>
          <p:cNvPr id="8" name="CaixaDeTexto 7">
            <a:extLst>
              <a:ext uri="{FF2B5EF4-FFF2-40B4-BE49-F238E27FC236}">
                <a16:creationId xmlns:a16="http://schemas.microsoft.com/office/drawing/2014/main" id="{DBF9E7C3-4457-A6D2-0B33-91AADEC1ABCB}"/>
              </a:ext>
            </a:extLst>
          </p:cNvPr>
          <p:cNvSpPr txBox="1"/>
          <p:nvPr/>
        </p:nvSpPr>
        <p:spPr>
          <a:xfrm>
            <a:off x="6143941" y="1803064"/>
            <a:ext cx="2603819" cy="2360262"/>
          </a:xfrm>
          <a:prstGeom prst="rect">
            <a:avLst/>
          </a:prstGeom>
          <a:noFill/>
        </p:spPr>
        <p:txBody>
          <a:bodyPr wrap="square" lIns="72000" rIns="36000"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dirty="0"/>
              <a:t>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 escreva seu texto aqui</a:t>
            </a:r>
          </a:p>
        </p:txBody>
      </p:sp>
      <p:sp>
        <p:nvSpPr>
          <p:cNvPr id="4" name="Espaço Reservado para Imagem 3">
            <a:extLst>
              <a:ext uri="{FF2B5EF4-FFF2-40B4-BE49-F238E27FC236}">
                <a16:creationId xmlns:a16="http://schemas.microsoft.com/office/drawing/2014/main" id="{DD0F64F2-2B33-374E-8186-205CDB15B60A}"/>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1568758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tângulo 21">
            <a:extLst>
              <a:ext uri="{FF2B5EF4-FFF2-40B4-BE49-F238E27FC236}">
                <a16:creationId xmlns:a16="http://schemas.microsoft.com/office/drawing/2014/main" id="{5D148336-F26A-BC40-F918-AA6DCAB77676}"/>
              </a:ext>
            </a:extLst>
          </p:cNvPr>
          <p:cNvSpPr/>
          <p:nvPr/>
        </p:nvSpPr>
        <p:spPr>
          <a:xfrm>
            <a:off x="0" y="0"/>
            <a:ext cx="4131857" cy="475488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solidFill>
                <a:schemeClr val="tx1">
                  <a:lumMod val="75000"/>
                  <a:lumOff val="25000"/>
                </a:schemeClr>
              </a:solidFill>
              <a:latin typeface="Heebo" pitchFamily="2" charset="-79"/>
              <a:cs typeface="Heebo" pitchFamily="2" charset="-79"/>
            </a:endParaRPr>
          </a:p>
        </p:txBody>
      </p:sp>
      <p:grpSp>
        <p:nvGrpSpPr>
          <p:cNvPr id="16" name="Group 15">
            <a:extLst>
              <a:ext uri="{FF2B5EF4-FFF2-40B4-BE49-F238E27FC236}">
                <a16:creationId xmlns:a16="http://schemas.microsoft.com/office/drawing/2014/main" id="{A4AE4F97-7408-4E49-84D6-0F317AFB21E5}"/>
              </a:ext>
            </a:extLst>
          </p:cNvPr>
          <p:cNvGrpSpPr/>
          <p:nvPr/>
        </p:nvGrpSpPr>
        <p:grpSpPr>
          <a:xfrm>
            <a:off x="1117267" y="2445293"/>
            <a:ext cx="1897323" cy="506498"/>
            <a:chOff x="1319742" y="3429000"/>
            <a:chExt cx="2529764" cy="675330"/>
          </a:xfrm>
        </p:grpSpPr>
        <p:sp>
          <p:nvSpPr>
            <p:cNvPr id="8" name="TextBox 7">
              <a:extLst>
                <a:ext uri="{FF2B5EF4-FFF2-40B4-BE49-F238E27FC236}">
                  <a16:creationId xmlns:a16="http://schemas.microsoft.com/office/drawing/2014/main" id="{ABEA2CF6-F0D0-894C-89F8-6E8457056D32}"/>
                </a:ext>
              </a:extLst>
            </p:cNvPr>
            <p:cNvSpPr txBox="1"/>
            <p:nvPr/>
          </p:nvSpPr>
          <p:spPr>
            <a:xfrm>
              <a:off x="1319742" y="3429000"/>
              <a:ext cx="2529764" cy="546304"/>
            </a:xfrm>
            <a:prstGeom prst="rect">
              <a:avLst/>
            </a:prstGeom>
            <a:noFill/>
          </p:spPr>
          <p:txBody>
            <a:bodyPr wrap="square" rtlCol="0">
              <a:spAutoFit/>
            </a:bodyPr>
            <a:lstStyle/>
            <a:p>
              <a:pPr algn="ctr">
                <a:lnSpc>
                  <a:spcPct val="150000"/>
                </a:lnSpc>
              </a:pPr>
              <a:r>
                <a:rPr lang="pt-BR" sz="1500" b="1" dirty="0">
                  <a:solidFill>
                    <a:schemeClr val="tx1">
                      <a:lumMod val="75000"/>
                      <a:lumOff val="25000"/>
                    </a:schemeClr>
                  </a:solidFill>
                  <a:latin typeface="Heebo" pitchFamily="2" charset="-79"/>
                  <a:cs typeface="Heebo" pitchFamily="2" charset="-79"/>
                </a:rPr>
                <a:t>Nome Sobrenome</a:t>
              </a:r>
            </a:p>
          </p:txBody>
        </p:sp>
        <p:sp>
          <p:nvSpPr>
            <p:cNvPr id="9" name="TextBox 8">
              <a:extLst>
                <a:ext uri="{FF2B5EF4-FFF2-40B4-BE49-F238E27FC236}">
                  <a16:creationId xmlns:a16="http://schemas.microsoft.com/office/drawing/2014/main" id="{0ACE8C3F-50BE-D148-B7CF-4B872FA7D581}"/>
                </a:ext>
              </a:extLst>
            </p:cNvPr>
            <p:cNvSpPr txBox="1"/>
            <p:nvPr/>
          </p:nvSpPr>
          <p:spPr>
            <a:xfrm>
              <a:off x="1319742" y="3894116"/>
              <a:ext cx="2529764" cy="210214"/>
            </a:xfrm>
            <a:prstGeom prst="rect">
              <a:avLst/>
            </a:prstGeom>
            <a:noFill/>
          </p:spPr>
          <p:txBody>
            <a:bodyPr wrap="square" rtlCol="0" anchor="ctr">
              <a:spAutoFit/>
            </a:bodyPr>
            <a:lstStyle/>
            <a:p>
              <a:pPr algn="ctr"/>
              <a:r>
                <a:rPr lang="pt-BR" sz="900" dirty="0">
                  <a:solidFill>
                    <a:schemeClr val="tx1">
                      <a:lumMod val="75000"/>
                      <a:lumOff val="25000"/>
                    </a:schemeClr>
                  </a:solidFill>
                  <a:latin typeface="Heebo" pitchFamily="2" charset="-79"/>
                  <a:cs typeface="Heebo" pitchFamily="2" charset="-79"/>
                </a:rPr>
                <a:t>Nome do Cargo</a:t>
              </a:r>
            </a:p>
          </p:txBody>
        </p:sp>
      </p:grpSp>
      <p:sp>
        <p:nvSpPr>
          <p:cNvPr id="10" name="TextBox 9">
            <a:extLst>
              <a:ext uri="{FF2B5EF4-FFF2-40B4-BE49-F238E27FC236}">
                <a16:creationId xmlns:a16="http://schemas.microsoft.com/office/drawing/2014/main" id="{AAC81980-9AFE-3C4A-A22C-5995F6B644FE}"/>
              </a:ext>
            </a:extLst>
          </p:cNvPr>
          <p:cNvSpPr txBox="1"/>
          <p:nvPr/>
        </p:nvSpPr>
        <p:spPr>
          <a:xfrm>
            <a:off x="4607583" y="867378"/>
            <a:ext cx="1976097" cy="90601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pt-BR" sz="900" dirty="0">
                <a:solidFill>
                  <a:schemeClr val="tx1">
                    <a:lumMod val="75000"/>
                    <a:lumOff val="25000"/>
                  </a:schemeClr>
                </a:solidFill>
                <a:latin typeface="Heebo" pitchFamily="2" charset="-79"/>
                <a:cs typeface="Heebo" pitchFamily="2" charset="-79"/>
              </a:rPr>
              <a:t>Nome empresa – 2001 – 2020</a:t>
            </a:r>
          </a:p>
          <a:p>
            <a:pPr marL="171450" indent="-171450">
              <a:lnSpc>
                <a:spcPct val="150000"/>
              </a:lnSpc>
              <a:buFont typeface="Arial" panose="020B0604020202020204" pitchFamily="34" charset="0"/>
              <a:buChar char="•"/>
            </a:pPr>
            <a:r>
              <a:rPr lang="pt-BR" sz="900" dirty="0">
                <a:solidFill>
                  <a:schemeClr val="tx1">
                    <a:lumMod val="75000"/>
                    <a:lumOff val="25000"/>
                  </a:schemeClr>
                </a:solidFill>
                <a:latin typeface="Heebo" pitchFamily="2" charset="-79"/>
                <a:cs typeface="Heebo" pitchFamily="2" charset="-79"/>
              </a:rPr>
              <a:t>Nome empresa – 2001 – 2020</a:t>
            </a:r>
          </a:p>
          <a:p>
            <a:pPr marL="171450" indent="-171450">
              <a:lnSpc>
                <a:spcPct val="150000"/>
              </a:lnSpc>
              <a:buFont typeface="Arial" panose="020B0604020202020204" pitchFamily="34" charset="0"/>
              <a:buChar char="•"/>
            </a:pPr>
            <a:r>
              <a:rPr lang="pt-BR" sz="900" dirty="0">
                <a:solidFill>
                  <a:schemeClr val="tx1">
                    <a:lumMod val="75000"/>
                    <a:lumOff val="25000"/>
                  </a:schemeClr>
                </a:solidFill>
                <a:latin typeface="Heebo" pitchFamily="2" charset="-79"/>
                <a:cs typeface="Heebo" pitchFamily="2" charset="-79"/>
              </a:rPr>
              <a:t>Nome empresa – 2001 – 2020</a:t>
            </a:r>
          </a:p>
          <a:p>
            <a:pPr marL="171450" indent="-171450">
              <a:lnSpc>
                <a:spcPct val="150000"/>
              </a:lnSpc>
              <a:buFont typeface="Arial" panose="020B0604020202020204" pitchFamily="34" charset="0"/>
              <a:buChar char="•"/>
            </a:pPr>
            <a:r>
              <a:rPr lang="pt-BR" sz="900" dirty="0">
                <a:solidFill>
                  <a:schemeClr val="tx1">
                    <a:lumMod val="75000"/>
                    <a:lumOff val="25000"/>
                  </a:schemeClr>
                </a:solidFill>
                <a:latin typeface="Heebo" pitchFamily="2" charset="-79"/>
                <a:cs typeface="Heebo" pitchFamily="2" charset="-79"/>
              </a:rPr>
              <a:t>Nome empresa – 2001 – 2020</a:t>
            </a:r>
          </a:p>
        </p:txBody>
      </p:sp>
      <p:sp>
        <p:nvSpPr>
          <p:cNvPr id="12" name="TextBox 11">
            <a:extLst>
              <a:ext uri="{FF2B5EF4-FFF2-40B4-BE49-F238E27FC236}">
                <a16:creationId xmlns:a16="http://schemas.microsoft.com/office/drawing/2014/main" id="{AD49B9E3-AAEC-6B46-B5BB-752455E76597}"/>
              </a:ext>
            </a:extLst>
          </p:cNvPr>
          <p:cNvSpPr txBox="1"/>
          <p:nvPr/>
        </p:nvSpPr>
        <p:spPr>
          <a:xfrm>
            <a:off x="4607583" y="532228"/>
            <a:ext cx="2513783" cy="338554"/>
          </a:xfrm>
          <a:prstGeom prst="rect">
            <a:avLst/>
          </a:prstGeom>
          <a:noFill/>
        </p:spPr>
        <p:txBody>
          <a:bodyPr wrap="square" rtlCol="0">
            <a:spAutoFit/>
          </a:bodyPr>
          <a:lstStyle/>
          <a:p>
            <a:r>
              <a:rPr lang="pt-BR" sz="1600" b="1" dirty="0">
                <a:solidFill>
                  <a:schemeClr val="tx1">
                    <a:lumMod val="75000"/>
                    <a:lumOff val="25000"/>
                  </a:schemeClr>
                </a:solidFill>
                <a:latin typeface="Heebo" pitchFamily="2" charset="-79"/>
                <a:cs typeface="Heebo" pitchFamily="2" charset="-79"/>
              </a:rPr>
              <a:t>Experiência</a:t>
            </a:r>
          </a:p>
        </p:txBody>
      </p:sp>
      <p:sp>
        <p:nvSpPr>
          <p:cNvPr id="14" name="TextBox 13">
            <a:extLst>
              <a:ext uri="{FF2B5EF4-FFF2-40B4-BE49-F238E27FC236}">
                <a16:creationId xmlns:a16="http://schemas.microsoft.com/office/drawing/2014/main" id="{F5D73EB1-484E-D84C-8B65-F42B4E2E36D9}"/>
              </a:ext>
            </a:extLst>
          </p:cNvPr>
          <p:cNvSpPr txBox="1"/>
          <p:nvPr/>
        </p:nvSpPr>
        <p:spPr>
          <a:xfrm>
            <a:off x="4607582" y="2350681"/>
            <a:ext cx="4117318" cy="338554"/>
          </a:xfrm>
          <a:prstGeom prst="rect">
            <a:avLst/>
          </a:prstGeom>
          <a:noFill/>
        </p:spPr>
        <p:txBody>
          <a:bodyPr wrap="square" rtlCol="0">
            <a:spAutoFit/>
          </a:bodyPr>
          <a:lstStyle/>
          <a:p>
            <a:r>
              <a:rPr lang="pt-BR" sz="1600" b="1" dirty="0">
                <a:solidFill>
                  <a:schemeClr val="tx1">
                    <a:lumMod val="75000"/>
                    <a:lumOff val="25000"/>
                  </a:schemeClr>
                </a:solidFill>
                <a:latin typeface="Heebo" pitchFamily="2" charset="-79"/>
                <a:cs typeface="Heebo" pitchFamily="2" charset="-79"/>
              </a:rPr>
              <a:t>Habilidades &amp; Performance</a:t>
            </a:r>
          </a:p>
        </p:txBody>
      </p:sp>
      <p:sp>
        <p:nvSpPr>
          <p:cNvPr id="39" name="Rounded Rectangle 38">
            <a:extLst>
              <a:ext uri="{FF2B5EF4-FFF2-40B4-BE49-F238E27FC236}">
                <a16:creationId xmlns:a16="http://schemas.microsoft.com/office/drawing/2014/main" id="{0A23284D-B0DF-AB48-B1AB-F6756D5E696D}"/>
              </a:ext>
            </a:extLst>
          </p:cNvPr>
          <p:cNvSpPr/>
          <p:nvPr/>
        </p:nvSpPr>
        <p:spPr>
          <a:xfrm>
            <a:off x="4914901" y="3078234"/>
            <a:ext cx="3371850" cy="5739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75000"/>
                  <a:lumOff val="25000"/>
                </a:schemeClr>
              </a:solidFill>
              <a:latin typeface="Heebo" pitchFamily="2" charset="-79"/>
              <a:cs typeface="Heebo" pitchFamily="2" charset="-79"/>
            </a:endParaRPr>
          </a:p>
        </p:txBody>
      </p:sp>
      <p:sp>
        <p:nvSpPr>
          <p:cNvPr id="4" name="Rounded Rectangle 3">
            <a:extLst>
              <a:ext uri="{FF2B5EF4-FFF2-40B4-BE49-F238E27FC236}">
                <a16:creationId xmlns:a16="http://schemas.microsoft.com/office/drawing/2014/main" id="{F60B2ED0-0233-B348-BBE0-C84C8BFABBDB}"/>
              </a:ext>
            </a:extLst>
          </p:cNvPr>
          <p:cNvSpPr/>
          <p:nvPr/>
        </p:nvSpPr>
        <p:spPr>
          <a:xfrm>
            <a:off x="4689657" y="3078234"/>
            <a:ext cx="2914650" cy="5739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75000"/>
                  <a:lumOff val="25000"/>
                </a:schemeClr>
              </a:solidFill>
              <a:latin typeface="Heebo" pitchFamily="2" charset="-79"/>
              <a:cs typeface="Heebo" pitchFamily="2" charset="-79"/>
            </a:endParaRPr>
          </a:p>
        </p:txBody>
      </p:sp>
      <p:sp>
        <p:nvSpPr>
          <p:cNvPr id="40" name="TextBox 39">
            <a:extLst>
              <a:ext uri="{FF2B5EF4-FFF2-40B4-BE49-F238E27FC236}">
                <a16:creationId xmlns:a16="http://schemas.microsoft.com/office/drawing/2014/main" id="{870C7EA3-8AC2-FA4F-A7B8-D340704DB4F0}"/>
              </a:ext>
            </a:extLst>
          </p:cNvPr>
          <p:cNvSpPr txBox="1"/>
          <p:nvPr/>
        </p:nvSpPr>
        <p:spPr>
          <a:xfrm>
            <a:off x="4628847" y="2774454"/>
            <a:ext cx="1169556" cy="282770"/>
          </a:xfrm>
          <a:prstGeom prst="rect">
            <a:avLst/>
          </a:prstGeom>
          <a:noFill/>
        </p:spPr>
        <p:txBody>
          <a:bodyPr wrap="square" rtlCol="0">
            <a:spAutoFit/>
          </a:bodyPr>
          <a:lstStyle/>
          <a:p>
            <a:pPr>
              <a:lnSpc>
                <a:spcPct val="150000"/>
              </a:lnSpc>
            </a:pPr>
            <a:r>
              <a:rPr lang="pt-BR" sz="900" dirty="0">
                <a:solidFill>
                  <a:schemeClr val="tx1">
                    <a:lumMod val="75000"/>
                    <a:lumOff val="25000"/>
                  </a:schemeClr>
                </a:solidFill>
                <a:latin typeface="Heebo" pitchFamily="2" charset="-79"/>
                <a:cs typeface="Heebo" pitchFamily="2" charset="-79"/>
              </a:rPr>
              <a:t>Habilidade 1</a:t>
            </a:r>
          </a:p>
        </p:txBody>
      </p:sp>
      <p:sp>
        <p:nvSpPr>
          <p:cNvPr id="49" name="TextBox 48">
            <a:extLst>
              <a:ext uri="{FF2B5EF4-FFF2-40B4-BE49-F238E27FC236}">
                <a16:creationId xmlns:a16="http://schemas.microsoft.com/office/drawing/2014/main" id="{D4BA8672-3AD8-B540-AB64-BE83D66A2666}"/>
              </a:ext>
            </a:extLst>
          </p:cNvPr>
          <p:cNvSpPr txBox="1"/>
          <p:nvPr/>
        </p:nvSpPr>
        <p:spPr>
          <a:xfrm>
            <a:off x="7265937" y="2764058"/>
            <a:ext cx="676739" cy="314510"/>
          </a:xfrm>
          <a:prstGeom prst="rect">
            <a:avLst/>
          </a:prstGeom>
          <a:noFill/>
        </p:spPr>
        <p:txBody>
          <a:bodyPr wrap="square" rtlCol="0">
            <a:spAutoFit/>
          </a:bodyPr>
          <a:lstStyle/>
          <a:p>
            <a:pPr algn="ctr">
              <a:lnSpc>
                <a:spcPct val="150000"/>
              </a:lnSpc>
            </a:pPr>
            <a:r>
              <a:rPr lang="pt-BR" sz="1050" b="1" dirty="0">
                <a:solidFill>
                  <a:schemeClr val="tx1">
                    <a:lumMod val="75000"/>
                    <a:lumOff val="25000"/>
                  </a:schemeClr>
                </a:solidFill>
                <a:latin typeface="Heebo" pitchFamily="2" charset="-79"/>
                <a:cs typeface="Heebo" pitchFamily="2" charset="-79"/>
              </a:rPr>
              <a:t>80%</a:t>
            </a:r>
          </a:p>
        </p:txBody>
      </p:sp>
      <p:sp>
        <p:nvSpPr>
          <p:cNvPr id="50" name="Rounded Rectangle 49">
            <a:extLst>
              <a:ext uri="{FF2B5EF4-FFF2-40B4-BE49-F238E27FC236}">
                <a16:creationId xmlns:a16="http://schemas.microsoft.com/office/drawing/2014/main" id="{FB82FF19-5196-EE45-8537-F8129B15FB7D}"/>
              </a:ext>
            </a:extLst>
          </p:cNvPr>
          <p:cNvSpPr/>
          <p:nvPr/>
        </p:nvSpPr>
        <p:spPr>
          <a:xfrm>
            <a:off x="4915594" y="3577024"/>
            <a:ext cx="3371850" cy="5739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75000"/>
                  <a:lumOff val="25000"/>
                </a:schemeClr>
              </a:solidFill>
              <a:latin typeface="Heebo" pitchFamily="2" charset="-79"/>
              <a:cs typeface="Heebo" pitchFamily="2" charset="-79"/>
            </a:endParaRPr>
          </a:p>
        </p:txBody>
      </p:sp>
      <p:sp>
        <p:nvSpPr>
          <p:cNvPr id="51" name="Rounded Rectangle 50">
            <a:extLst>
              <a:ext uri="{FF2B5EF4-FFF2-40B4-BE49-F238E27FC236}">
                <a16:creationId xmlns:a16="http://schemas.microsoft.com/office/drawing/2014/main" id="{6806654E-DFCA-3E43-97DE-5335061355F8}"/>
              </a:ext>
            </a:extLst>
          </p:cNvPr>
          <p:cNvSpPr/>
          <p:nvPr/>
        </p:nvSpPr>
        <p:spPr>
          <a:xfrm>
            <a:off x="4690350" y="3577024"/>
            <a:ext cx="2431016" cy="5739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75000"/>
                  <a:lumOff val="25000"/>
                </a:schemeClr>
              </a:solidFill>
              <a:latin typeface="Heebo" pitchFamily="2" charset="-79"/>
              <a:cs typeface="Heebo" pitchFamily="2" charset="-79"/>
            </a:endParaRPr>
          </a:p>
        </p:txBody>
      </p:sp>
      <p:sp>
        <p:nvSpPr>
          <p:cNvPr id="53" name="TextBox 52">
            <a:extLst>
              <a:ext uri="{FF2B5EF4-FFF2-40B4-BE49-F238E27FC236}">
                <a16:creationId xmlns:a16="http://schemas.microsoft.com/office/drawing/2014/main" id="{B6A359CB-1FA8-DF46-8A7F-54F360F24BB0}"/>
              </a:ext>
            </a:extLst>
          </p:cNvPr>
          <p:cNvSpPr txBox="1"/>
          <p:nvPr/>
        </p:nvSpPr>
        <p:spPr>
          <a:xfrm>
            <a:off x="4629542" y="3273245"/>
            <a:ext cx="1169556" cy="282770"/>
          </a:xfrm>
          <a:prstGeom prst="rect">
            <a:avLst/>
          </a:prstGeom>
          <a:noFill/>
        </p:spPr>
        <p:txBody>
          <a:bodyPr wrap="square" rtlCol="0">
            <a:spAutoFit/>
          </a:bodyPr>
          <a:lstStyle/>
          <a:p>
            <a:pPr>
              <a:lnSpc>
                <a:spcPct val="150000"/>
              </a:lnSpc>
            </a:pPr>
            <a:r>
              <a:rPr lang="pt-BR" sz="900" dirty="0">
                <a:solidFill>
                  <a:schemeClr val="tx1">
                    <a:lumMod val="75000"/>
                    <a:lumOff val="25000"/>
                  </a:schemeClr>
                </a:solidFill>
                <a:latin typeface="Heebo" pitchFamily="2" charset="-79"/>
                <a:cs typeface="Heebo" pitchFamily="2" charset="-79"/>
              </a:rPr>
              <a:t>Habilidade 2</a:t>
            </a:r>
          </a:p>
        </p:txBody>
      </p:sp>
      <p:sp>
        <p:nvSpPr>
          <p:cNvPr id="54" name="TextBox 53">
            <a:extLst>
              <a:ext uri="{FF2B5EF4-FFF2-40B4-BE49-F238E27FC236}">
                <a16:creationId xmlns:a16="http://schemas.microsoft.com/office/drawing/2014/main" id="{59594FC4-1135-5940-BEF5-694E9D4F0E27}"/>
              </a:ext>
            </a:extLst>
          </p:cNvPr>
          <p:cNvSpPr txBox="1"/>
          <p:nvPr/>
        </p:nvSpPr>
        <p:spPr>
          <a:xfrm>
            <a:off x="6782999" y="3262849"/>
            <a:ext cx="676739" cy="314510"/>
          </a:xfrm>
          <a:prstGeom prst="rect">
            <a:avLst/>
          </a:prstGeom>
          <a:noFill/>
        </p:spPr>
        <p:txBody>
          <a:bodyPr wrap="square" rtlCol="0">
            <a:spAutoFit/>
          </a:bodyPr>
          <a:lstStyle/>
          <a:p>
            <a:pPr algn="ctr">
              <a:lnSpc>
                <a:spcPct val="150000"/>
              </a:lnSpc>
            </a:pPr>
            <a:r>
              <a:rPr lang="pt-BR" sz="1050" b="1" dirty="0">
                <a:solidFill>
                  <a:schemeClr val="tx1">
                    <a:lumMod val="75000"/>
                    <a:lumOff val="25000"/>
                  </a:schemeClr>
                </a:solidFill>
                <a:latin typeface="Heebo" pitchFamily="2" charset="-79"/>
                <a:cs typeface="Heebo" pitchFamily="2" charset="-79"/>
              </a:rPr>
              <a:t>70%</a:t>
            </a:r>
          </a:p>
        </p:txBody>
      </p:sp>
      <p:sp>
        <p:nvSpPr>
          <p:cNvPr id="55" name="Rounded Rectangle 54">
            <a:extLst>
              <a:ext uri="{FF2B5EF4-FFF2-40B4-BE49-F238E27FC236}">
                <a16:creationId xmlns:a16="http://schemas.microsoft.com/office/drawing/2014/main" id="{82E40F1F-DE97-A844-B16D-FE161EBA0395}"/>
              </a:ext>
            </a:extLst>
          </p:cNvPr>
          <p:cNvSpPr/>
          <p:nvPr/>
        </p:nvSpPr>
        <p:spPr>
          <a:xfrm>
            <a:off x="4913407" y="4086521"/>
            <a:ext cx="3371850" cy="57397"/>
          </a:xfrm>
          <a:prstGeom prst="roundRect">
            <a:avLst>
              <a:gd name="adj" fmla="val 5000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75000"/>
                  <a:lumOff val="25000"/>
                </a:schemeClr>
              </a:solidFill>
              <a:latin typeface="Heebo" pitchFamily="2" charset="-79"/>
              <a:cs typeface="Heebo" pitchFamily="2" charset="-79"/>
            </a:endParaRPr>
          </a:p>
        </p:txBody>
      </p:sp>
      <p:sp>
        <p:nvSpPr>
          <p:cNvPr id="56" name="Rounded Rectangle 55">
            <a:extLst>
              <a:ext uri="{FF2B5EF4-FFF2-40B4-BE49-F238E27FC236}">
                <a16:creationId xmlns:a16="http://schemas.microsoft.com/office/drawing/2014/main" id="{1E441050-E54B-EF42-A819-499013EB2D1B}"/>
              </a:ext>
            </a:extLst>
          </p:cNvPr>
          <p:cNvSpPr/>
          <p:nvPr/>
        </p:nvSpPr>
        <p:spPr>
          <a:xfrm>
            <a:off x="4688163" y="4086521"/>
            <a:ext cx="2771572" cy="57397"/>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75000"/>
                  <a:lumOff val="25000"/>
                </a:schemeClr>
              </a:solidFill>
              <a:latin typeface="Heebo" pitchFamily="2" charset="-79"/>
              <a:cs typeface="Heebo" pitchFamily="2" charset="-79"/>
            </a:endParaRPr>
          </a:p>
        </p:txBody>
      </p:sp>
      <p:sp>
        <p:nvSpPr>
          <p:cNvPr id="57" name="TextBox 56">
            <a:extLst>
              <a:ext uri="{FF2B5EF4-FFF2-40B4-BE49-F238E27FC236}">
                <a16:creationId xmlns:a16="http://schemas.microsoft.com/office/drawing/2014/main" id="{9DAA4B66-89EC-104A-BA39-C2D45919C1F6}"/>
              </a:ext>
            </a:extLst>
          </p:cNvPr>
          <p:cNvSpPr txBox="1"/>
          <p:nvPr/>
        </p:nvSpPr>
        <p:spPr>
          <a:xfrm>
            <a:off x="4627354" y="3782742"/>
            <a:ext cx="1169556" cy="282770"/>
          </a:xfrm>
          <a:prstGeom prst="rect">
            <a:avLst/>
          </a:prstGeom>
          <a:noFill/>
        </p:spPr>
        <p:txBody>
          <a:bodyPr wrap="square" rtlCol="0">
            <a:spAutoFit/>
          </a:bodyPr>
          <a:lstStyle/>
          <a:p>
            <a:pPr>
              <a:lnSpc>
                <a:spcPct val="150000"/>
              </a:lnSpc>
            </a:pPr>
            <a:r>
              <a:rPr lang="pt-BR" sz="900" dirty="0">
                <a:solidFill>
                  <a:schemeClr val="tx1">
                    <a:lumMod val="75000"/>
                    <a:lumOff val="25000"/>
                  </a:schemeClr>
                </a:solidFill>
                <a:latin typeface="Heebo" pitchFamily="2" charset="-79"/>
                <a:cs typeface="Heebo" pitchFamily="2" charset="-79"/>
              </a:rPr>
              <a:t>Habilidade 3</a:t>
            </a:r>
          </a:p>
        </p:txBody>
      </p:sp>
      <p:sp>
        <p:nvSpPr>
          <p:cNvPr id="58" name="TextBox 57">
            <a:extLst>
              <a:ext uri="{FF2B5EF4-FFF2-40B4-BE49-F238E27FC236}">
                <a16:creationId xmlns:a16="http://schemas.microsoft.com/office/drawing/2014/main" id="{024ADEDB-CA43-D54F-BCB1-C8F4676A8E5F}"/>
              </a:ext>
            </a:extLst>
          </p:cNvPr>
          <p:cNvSpPr txBox="1"/>
          <p:nvPr/>
        </p:nvSpPr>
        <p:spPr>
          <a:xfrm>
            <a:off x="7113021" y="3772346"/>
            <a:ext cx="676739" cy="314510"/>
          </a:xfrm>
          <a:prstGeom prst="rect">
            <a:avLst/>
          </a:prstGeom>
          <a:noFill/>
        </p:spPr>
        <p:txBody>
          <a:bodyPr wrap="square" rtlCol="0">
            <a:spAutoFit/>
          </a:bodyPr>
          <a:lstStyle/>
          <a:p>
            <a:pPr algn="ctr">
              <a:lnSpc>
                <a:spcPct val="150000"/>
              </a:lnSpc>
            </a:pPr>
            <a:r>
              <a:rPr lang="pt-BR" sz="1050" b="1" dirty="0">
                <a:solidFill>
                  <a:schemeClr val="tx1">
                    <a:lumMod val="75000"/>
                    <a:lumOff val="25000"/>
                  </a:schemeClr>
                </a:solidFill>
                <a:latin typeface="Heebo" pitchFamily="2" charset="-79"/>
                <a:cs typeface="Heebo" pitchFamily="2" charset="-79"/>
              </a:rPr>
              <a:t>75%</a:t>
            </a:r>
          </a:p>
        </p:txBody>
      </p:sp>
      <p:sp>
        <p:nvSpPr>
          <p:cNvPr id="48" name="Arc 47">
            <a:extLst>
              <a:ext uri="{FF2B5EF4-FFF2-40B4-BE49-F238E27FC236}">
                <a16:creationId xmlns:a16="http://schemas.microsoft.com/office/drawing/2014/main" id="{447D1DB6-DAC3-4726-8078-D5FD4E3DAC51}"/>
              </a:ext>
            </a:extLst>
          </p:cNvPr>
          <p:cNvSpPr/>
          <p:nvPr/>
        </p:nvSpPr>
        <p:spPr>
          <a:xfrm>
            <a:off x="1144384" y="578644"/>
            <a:ext cx="1843088" cy="1843088"/>
          </a:xfrm>
          <a:prstGeom prst="arc">
            <a:avLst>
              <a:gd name="adj1" fmla="val 16200000"/>
              <a:gd name="adj2" fmla="val 5509893"/>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75000"/>
                  <a:lumOff val="25000"/>
                </a:schemeClr>
              </a:solidFill>
              <a:latin typeface="Heebo" pitchFamily="2" charset="-79"/>
              <a:cs typeface="Heebo" pitchFamily="2" charset="-79"/>
            </a:endParaRPr>
          </a:p>
        </p:txBody>
      </p:sp>
      <p:sp>
        <p:nvSpPr>
          <p:cNvPr id="21" name="Espaço Reservado para Número de Slide 20">
            <a:extLst>
              <a:ext uri="{FF2B5EF4-FFF2-40B4-BE49-F238E27FC236}">
                <a16:creationId xmlns:a16="http://schemas.microsoft.com/office/drawing/2014/main" id="{BBD513B8-1579-CA12-FE36-0F7A63AA3398}"/>
              </a:ext>
            </a:extLst>
          </p:cNvPr>
          <p:cNvSpPr>
            <a:spLocks noGrp="1"/>
          </p:cNvSpPr>
          <p:nvPr>
            <p:ph type="sldNum" sz="quarter" idx="4"/>
          </p:nvPr>
        </p:nvSpPr>
        <p:spPr>
          <a:xfrm>
            <a:off x="8491994" y="4829211"/>
            <a:ext cx="388464" cy="274637"/>
          </a:xfrm>
        </p:spPr>
        <p:txBody>
          <a:bodyPr/>
          <a:lstStyle/>
          <a:p>
            <a:fld id="{A2296F97-E6F8-47A3-BF5C-E1C766B74461}" type="slidenum">
              <a:rPr lang="pt-BR" smtClean="0"/>
              <a:pPr/>
              <a:t>31</a:t>
            </a:fld>
            <a:endParaRPr lang="pt-BR" dirty="0"/>
          </a:p>
        </p:txBody>
      </p:sp>
      <p:sp>
        <p:nvSpPr>
          <p:cNvPr id="19" name="TextBox 9">
            <a:extLst>
              <a:ext uri="{FF2B5EF4-FFF2-40B4-BE49-F238E27FC236}">
                <a16:creationId xmlns:a16="http://schemas.microsoft.com/office/drawing/2014/main" id="{EC22EFC4-4A5A-B10F-BAA8-F84DC883630F}"/>
              </a:ext>
            </a:extLst>
          </p:cNvPr>
          <p:cNvSpPr txBox="1"/>
          <p:nvPr/>
        </p:nvSpPr>
        <p:spPr>
          <a:xfrm>
            <a:off x="276136" y="3213711"/>
            <a:ext cx="3579584" cy="1113766"/>
          </a:xfrm>
          <a:prstGeom prst="rect">
            <a:avLst/>
          </a:prstGeom>
          <a:noFill/>
        </p:spPr>
        <p:txBody>
          <a:bodyPr wrap="square" rtlCol="0">
            <a:spAutoFit/>
          </a:bodyPr>
          <a:lstStyle/>
          <a:p>
            <a:pPr algn="ctr">
              <a:lnSpc>
                <a:spcPct val="150000"/>
              </a:lnSpc>
            </a:pPr>
            <a:r>
              <a:rPr lang="pt-BR" sz="900" dirty="0">
                <a:solidFill>
                  <a:schemeClr val="tx1">
                    <a:lumMod val="75000"/>
                    <a:lumOff val="25000"/>
                  </a:schemeClr>
                </a:solidFill>
                <a:latin typeface="Heebo" pitchFamily="2" charset="-79"/>
                <a:cs typeface="Heebo" pitchFamily="2" charset="-79"/>
              </a:rPr>
              <a:t>Uma breve descrição da função do profissional escrito aqui uma breve descrição da função do profissional escrito aqui uma breve descrição da função do profissional escrito aqui uma breve descrição da função do profissional escrito aqui uma breve descrição da função do profissional escrito aqui</a:t>
            </a:r>
          </a:p>
        </p:txBody>
      </p:sp>
      <p:sp>
        <p:nvSpPr>
          <p:cNvPr id="26" name="TextBox 9">
            <a:extLst>
              <a:ext uri="{FF2B5EF4-FFF2-40B4-BE49-F238E27FC236}">
                <a16:creationId xmlns:a16="http://schemas.microsoft.com/office/drawing/2014/main" id="{CD2F4323-AAAA-9AC7-4A6D-7B6B995B44EA}"/>
              </a:ext>
            </a:extLst>
          </p:cNvPr>
          <p:cNvSpPr txBox="1"/>
          <p:nvPr/>
        </p:nvSpPr>
        <p:spPr>
          <a:xfrm>
            <a:off x="6733563" y="867378"/>
            <a:ext cx="1976097" cy="906017"/>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pt-BR" sz="900" dirty="0">
                <a:solidFill>
                  <a:schemeClr val="tx1">
                    <a:lumMod val="75000"/>
                    <a:lumOff val="25000"/>
                  </a:schemeClr>
                </a:solidFill>
                <a:latin typeface="Heebo" pitchFamily="2" charset="-79"/>
                <a:cs typeface="Heebo" pitchFamily="2" charset="-79"/>
              </a:rPr>
              <a:t>Nome empresa – 2001 – 2020</a:t>
            </a:r>
          </a:p>
          <a:p>
            <a:pPr marL="171450" indent="-171450">
              <a:lnSpc>
                <a:spcPct val="150000"/>
              </a:lnSpc>
              <a:buFont typeface="Arial" panose="020B0604020202020204" pitchFamily="34" charset="0"/>
              <a:buChar char="•"/>
            </a:pPr>
            <a:r>
              <a:rPr lang="pt-BR" sz="900" dirty="0">
                <a:solidFill>
                  <a:schemeClr val="tx1">
                    <a:lumMod val="75000"/>
                    <a:lumOff val="25000"/>
                  </a:schemeClr>
                </a:solidFill>
                <a:latin typeface="Heebo" pitchFamily="2" charset="-79"/>
                <a:cs typeface="Heebo" pitchFamily="2" charset="-79"/>
              </a:rPr>
              <a:t>Nome empresa – 2001 – 2020</a:t>
            </a:r>
          </a:p>
          <a:p>
            <a:pPr marL="171450" indent="-171450">
              <a:lnSpc>
                <a:spcPct val="150000"/>
              </a:lnSpc>
              <a:buFont typeface="Arial" panose="020B0604020202020204" pitchFamily="34" charset="0"/>
              <a:buChar char="•"/>
            </a:pPr>
            <a:r>
              <a:rPr lang="pt-BR" sz="900" dirty="0">
                <a:solidFill>
                  <a:schemeClr val="tx1">
                    <a:lumMod val="75000"/>
                    <a:lumOff val="25000"/>
                  </a:schemeClr>
                </a:solidFill>
                <a:latin typeface="Heebo" pitchFamily="2" charset="-79"/>
                <a:cs typeface="Heebo" pitchFamily="2" charset="-79"/>
              </a:rPr>
              <a:t>Nome empresa – 2001 – 2020</a:t>
            </a:r>
          </a:p>
          <a:p>
            <a:pPr marL="171450" indent="-171450">
              <a:lnSpc>
                <a:spcPct val="150000"/>
              </a:lnSpc>
              <a:buFont typeface="Arial" panose="020B0604020202020204" pitchFamily="34" charset="0"/>
              <a:buChar char="•"/>
            </a:pPr>
            <a:r>
              <a:rPr lang="pt-BR" sz="900" dirty="0">
                <a:solidFill>
                  <a:schemeClr val="tx1">
                    <a:lumMod val="75000"/>
                    <a:lumOff val="25000"/>
                  </a:schemeClr>
                </a:solidFill>
                <a:latin typeface="Heebo" pitchFamily="2" charset="-79"/>
                <a:cs typeface="Heebo" pitchFamily="2" charset="-79"/>
              </a:rPr>
              <a:t>Nome empresa – 2001 – 2020</a:t>
            </a:r>
          </a:p>
        </p:txBody>
      </p:sp>
      <p:sp>
        <p:nvSpPr>
          <p:cNvPr id="3" name="Espaço Reservado para Imagem 2">
            <a:extLst>
              <a:ext uri="{FF2B5EF4-FFF2-40B4-BE49-F238E27FC236}">
                <a16:creationId xmlns:a16="http://schemas.microsoft.com/office/drawing/2014/main" id="{ECC0A3F5-2EB9-0D14-449B-DB2C024F15EC}"/>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36450273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a:off x="1869614" y="1646785"/>
            <a:ext cx="2283287" cy="78483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900" dirty="0">
                <a:solidFill>
                  <a:schemeClr val="tx1">
                    <a:lumMod val="50000"/>
                    <a:lumOff val="50000"/>
                  </a:schemeClr>
                </a:solidFill>
                <a:latin typeface="Heebo" pitchFamily="2" charset="-79"/>
                <a:cs typeface="Heebo" pitchFamily="2" charset="-79"/>
              </a:rPr>
              <a:t>Uma breve descrição da função do profissional escrito aqui uma breve descrição da função do profissional escrito aqui uma breve descrição da função do profissional escrito aqui.</a:t>
            </a:r>
          </a:p>
        </p:txBody>
      </p:sp>
      <p:cxnSp>
        <p:nvCxnSpPr>
          <p:cNvPr id="52" name="Straight Connector 51"/>
          <p:cNvCxnSpPr/>
          <p:nvPr/>
        </p:nvCxnSpPr>
        <p:spPr>
          <a:xfrm>
            <a:off x="1960245" y="1601236"/>
            <a:ext cx="1409700"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3" name="Rectangle 52"/>
          <p:cNvSpPr/>
          <p:nvPr/>
        </p:nvSpPr>
        <p:spPr>
          <a:xfrm>
            <a:off x="1869614" y="3401054"/>
            <a:ext cx="2283287" cy="784830"/>
          </a:xfrm>
          <a:prstGeom prst="rect">
            <a:avLst/>
          </a:prstGeom>
        </p:spPr>
        <p:txBody>
          <a:bodyPr wrap="square">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900" dirty="0">
                <a:solidFill>
                  <a:schemeClr val="tx1">
                    <a:lumMod val="50000"/>
                    <a:lumOff val="50000"/>
                  </a:schemeClr>
                </a:solidFill>
                <a:latin typeface="Heebo" pitchFamily="2" charset="-79"/>
                <a:cs typeface="Heebo" pitchFamily="2" charset="-79"/>
              </a:rPr>
              <a:t>Uma breve descrição da função do profissional escrito aqui uma breve descrição da função do profissional escrito aqui uma breve descrição da função do profissional escrito aqui.</a:t>
            </a:r>
          </a:p>
        </p:txBody>
      </p:sp>
      <p:cxnSp>
        <p:nvCxnSpPr>
          <p:cNvPr id="56" name="Straight Connector 55"/>
          <p:cNvCxnSpPr/>
          <p:nvPr/>
        </p:nvCxnSpPr>
        <p:spPr>
          <a:xfrm>
            <a:off x="1960245" y="3374827"/>
            <a:ext cx="1409700"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341495" y="1365016"/>
            <a:ext cx="0" cy="102870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341495" y="3128057"/>
            <a:ext cx="0" cy="1028700"/>
          </a:xfrm>
          <a:prstGeom prst="line">
            <a:avLst/>
          </a:prstGeom>
          <a:ln>
            <a:solidFill>
              <a:schemeClr val="tx1">
                <a:lumMod val="50000"/>
                <a:lumOff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9" name="TextBox 23"/>
          <p:cNvSpPr txBox="1"/>
          <p:nvPr/>
        </p:nvSpPr>
        <p:spPr>
          <a:xfrm>
            <a:off x="4629152" y="1107067"/>
            <a:ext cx="2087563"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050" b="1" dirty="0">
                <a:solidFill>
                  <a:schemeClr val="tx1">
                    <a:lumMod val="75000"/>
                    <a:lumOff val="25000"/>
                  </a:schemeClr>
                </a:solidFill>
                <a:latin typeface="Heebo" pitchFamily="2" charset="-79"/>
                <a:cs typeface="Heebo" pitchFamily="2" charset="-79"/>
              </a:rPr>
              <a:t>Habilidades</a:t>
            </a:r>
          </a:p>
        </p:txBody>
      </p:sp>
      <p:cxnSp>
        <p:nvCxnSpPr>
          <p:cNvPr id="60" name="Straight Connector 59"/>
          <p:cNvCxnSpPr/>
          <p:nvPr/>
        </p:nvCxnSpPr>
        <p:spPr>
          <a:xfrm>
            <a:off x="4719783" y="1349776"/>
            <a:ext cx="1409700"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61" name="TextBox 23"/>
          <p:cNvSpPr txBox="1"/>
          <p:nvPr/>
        </p:nvSpPr>
        <p:spPr>
          <a:xfrm>
            <a:off x="4629152" y="2865029"/>
            <a:ext cx="2087563" cy="253916"/>
          </a:xfrm>
          <a:prstGeom prst="rect">
            <a:avLst/>
          </a:prstGeom>
          <a:noFill/>
        </p:spPr>
        <p:txBody>
          <a:bodyPr wrap="square" rtlCol="0">
            <a:spAutoFit/>
          </a:bodyPr>
          <a:ls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pt-BR" sz="1050" b="1" dirty="0">
                <a:solidFill>
                  <a:schemeClr val="tx1">
                    <a:lumMod val="75000"/>
                    <a:lumOff val="25000"/>
                  </a:schemeClr>
                </a:solidFill>
                <a:latin typeface="Heebo" pitchFamily="2" charset="-79"/>
                <a:cs typeface="Heebo" pitchFamily="2" charset="-79"/>
              </a:rPr>
              <a:t>Habilidades</a:t>
            </a:r>
          </a:p>
        </p:txBody>
      </p:sp>
      <p:cxnSp>
        <p:nvCxnSpPr>
          <p:cNvPr id="62" name="Straight Connector 61"/>
          <p:cNvCxnSpPr/>
          <p:nvPr/>
        </p:nvCxnSpPr>
        <p:spPr>
          <a:xfrm>
            <a:off x="4719783" y="3123367"/>
            <a:ext cx="1409700" cy="0"/>
          </a:xfrm>
          <a:prstGeom prst="line">
            <a:avLst/>
          </a:prstGeom>
          <a:ln w="952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aphicFrame>
        <p:nvGraphicFramePr>
          <p:cNvPr id="63" name="Chart 62"/>
          <p:cNvGraphicFramePr/>
          <p:nvPr>
            <p:extLst>
              <p:ext uri="{D42A27DB-BD31-4B8C-83A1-F6EECF244321}">
                <p14:modId xmlns:p14="http://schemas.microsoft.com/office/powerpoint/2010/main" val="2809044332"/>
              </p:ext>
            </p:extLst>
          </p:nvPr>
        </p:nvGraphicFramePr>
        <p:xfrm>
          <a:off x="4578033" y="1424733"/>
          <a:ext cx="960203" cy="91074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4" name="Chart 63"/>
          <p:cNvGraphicFramePr/>
          <p:nvPr>
            <p:extLst>
              <p:ext uri="{D42A27DB-BD31-4B8C-83A1-F6EECF244321}">
                <p14:modId xmlns:p14="http://schemas.microsoft.com/office/powerpoint/2010/main" val="3968527732"/>
              </p:ext>
            </p:extLst>
          </p:nvPr>
        </p:nvGraphicFramePr>
        <p:xfrm>
          <a:off x="5570694" y="1424733"/>
          <a:ext cx="960203" cy="9107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5" name="Chart 64"/>
          <p:cNvGraphicFramePr/>
          <p:nvPr>
            <p:extLst>
              <p:ext uri="{D42A27DB-BD31-4B8C-83A1-F6EECF244321}">
                <p14:modId xmlns:p14="http://schemas.microsoft.com/office/powerpoint/2010/main" val="1590283574"/>
              </p:ext>
            </p:extLst>
          </p:nvPr>
        </p:nvGraphicFramePr>
        <p:xfrm>
          <a:off x="6568153" y="1424733"/>
          <a:ext cx="960203" cy="910744"/>
        </p:xfrm>
        <a:graphic>
          <a:graphicData uri="http://schemas.openxmlformats.org/drawingml/2006/chart">
            <c:chart xmlns:c="http://schemas.openxmlformats.org/drawingml/2006/chart" xmlns:r="http://schemas.openxmlformats.org/officeDocument/2006/relationships" r:id="rId4"/>
          </a:graphicData>
        </a:graphic>
      </p:graphicFrame>
      <p:sp>
        <p:nvSpPr>
          <p:cNvPr id="66" name="TextBox 65"/>
          <p:cNvSpPr txBox="1"/>
          <p:nvPr/>
        </p:nvSpPr>
        <p:spPr>
          <a:xfrm>
            <a:off x="4501136" y="2274644"/>
            <a:ext cx="1113997" cy="215444"/>
          </a:xfrm>
          <a:prstGeom prst="rect">
            <a:avLst/>
          </a:prstGeom>
          <a:noFill/>
        </p:spPr>
        <p:txBody>
          <a:bodyPr wrap="square" rtlCol="0">
            <a:spAutoFit/>
          </a:bodyPr>
          <a:lstStyle/>
          <a:p>
            <a:pPr algn="ctr"/>
            <a:r>
              <a:rPr lang="pt-BR" sz="800" dirty="0">
                <a:solidFill>
                  <a:schemeClr val="tx1">
                    <a:lumMod val="75000"/>
                    <a:lumOff val="25000"/>
                  </a:schemeClr>
                </a:solidFill>
                <a:latin typeface="Heebo" pitchFamily="2" charset="-79"/>
                <a:cs typeface="Heebo" pitchFamily="2" charset="-79"/>
              </a:rPr>
              <a:t>Habilidade</a:t>
            </a:r>
          </a:p>
        </p:txBody>
      </p:sp>
      <p:sp>
        <p:nvSpPr>
          <p:cNvPr id="67" name="TextBox 66"/>
          <p:cNvSpPr txBox="1"/>
          <p:nvPr/>
        </p:nvSpPr>
        <p:spPr>
          <a:xfrm>
            <a:off x="5493797" y="2274644"/>
            <a:ext cx="1113997" cy="215444"/>
          </a:xfrm>
          <a:prstGeom prst="rect">
            <a:avLst/>
          </a:prstGeom>
          <a:noFill/>
        </p:spPr>
        <p:txBody>
          <a:bodyPr wrap="square" rtlCol="0">
            <a:spAutoFit/>
          </a:bodyPr>
          <a:lstStyle/>
          <a:p>
            <a:pPr algn="ctr"/>
            <a:r>
              <a:rPr lang="pt-BR" sz="800" dirty="0">
                <a:solidFill>
                  <a:schemeClr val="tx1">
                    <a:lumMod val="75000"/>
                    <a:lumOff val="25000"/>
                  </a:schemeClr>
                </a:solidFill>
                <a:latin typeface="Heebo" pitchFamily="2" charset="-79"/>
                <a:cs typeface="Heebo" pitchFamily="2" charset="-79"/>
              </a:rPr>
              <a:t>Habilidade</a:t>
            </a:r>
          </a:p>
        </p:txBody>
      </p:sp>
      <p:sp>
        <p:nvSpPr>
          <p:cNvPr id="68" name="TextBox 67"/>
          <p:cNvSpPr txBox="1"/>
          <p:nvPr/>
        </p:nvSpPr>
        <p:spPr>
          <a:xfrm>
            <a:off x="6491256" y="2274644"/>
            <a:ext cx="1113997" cy="215444"/>
          </a:xfrm>
          <a:prstGeom prst="rect">
            <a:avLst/>
          </a:prstGeom>
          <a:noFill/>
        </p:spPr>
        <p:txBody>
          <a:bodyPr wrap="square" rtlCol="0">
            <a:spAutoFit/>
          </a:bodyPr>
          <a:lstStyle/>
          <a:p>
            <a:pPr algn="ctr"/>
            <a:r>
              <a:rPr lang="pt-BR" sz="800" dirty="0">
                <a:solidFill>
                  <a:schemeClr val="tx1">
                    <a:lumMod val="75000"/>
                    <a:lumOff val="25000"/>
                  </a:schemeClr>
                </a:solidFill>
                <a:latin typeface="Heebo" pitchFamily="2" charset="-79"/>
                <a:cs typeface="Heebo" pitchFamily="2" charset="-79"/>
              </a:rPr>
              <a:t>Habilidade</a:t>
            </a:r>
          </a:p>
        </p:txBody>
      </p:sp>
      <p:graphicFrame>
        <p:nvGraphicFramePr>
          <p:cNvPr id="69" name="Chart 68"/>
          <p:cNvGraphicFramePr/>
          <p:nvPr>
            <p:extLst>
              <p:ext uri="{D42A27DB-BD31-4B8C-83A1-F6EECF244321}">
                <p14:modId xmlns:p14="http://schemas.microsoft.com/office/powerpoint/2010/main" val="2708747391"/>
              </p:ext>
            </p:extLst>
          </p:nvPr>
        </p:nvGraphicFramePr>
        <p:xfrm>
          <a:off x="7560932" y="1424733"/>
          <a:ext cx="960203" cy="910744"/>
        </p:xfrm>
        <a:graphic>
          <a:graphicData uri="http://schemas.openxmlformats.org/drawingml/2006/chart">
            <c:chart xmlns:c="http://schemas.openxmlformats.org/drawingml/2006/chart" xmlns:r="http://schemas.openxmlformats.org/officeDocument/2006/relationships" r:id="rId5"/>
          </a:graphicData>
        </a:graphic>
      </p:graphicFrame>
      <p:sp>
        <p:nvSpPr>
          <p:cNvPr id="70" name="TextBox 69"/>
          <p:cNvSpPr txBox="1"/>
          <p:nvPr/>
        </p:nvSpPr>
        <p:spPr>
          <a:xfrm>
            <a:off x="7484035" y="2274644"/>
            <a:ext cx="1113997" cy="215444"/>
          </a:xfrm>
          <a:prstGeom prst="rect">
            <a:avLst/>
          </a:prstGeom>
          <a:noFill/>
        </p:spPr>
        <p:txBody>
          <a:bodyPr wrap="square" rtlCol="0">
            <a:spAutoFit/>
          </a:bodyPr>
          <a:lstStyle/>
          <a:p>
            <a:pPr algn="ctr"/>
            <a:r>
              <a:rPr lang="pt-BR" sz="800" dirty="0">
                <a:solidFill>
                  <a:schemeClr val="tx1">
                    <a:lumMod val="75000"/>
                    <a:lumOff val="25000"/>
                  </a:schemeClr>
                </a:solidFill>
                <a:latin typeface="Heebo" pitchFamily="2" charset="-79"/>
                <a:cs typeface="Heebo" pitchFamily="2" charset="-79"/>
              </a:rPr>
              <a:t>Habilidade</a:t>
            </a:r>
          </a:p>
        </p:txBody>
      </p:sp>
      <p:sp>
        <p:nvSpPr>
          <p:cNvPr id="71" name="TextBox 70"/>
          <p:cNvSpPr txBox="1"/>
          <p:nvPr/>
        </p:nvSpPr>
        <p:spPr>
          <a:xfrm>
            <a:off x="7771023" y="1759820"/>
            <a:ext cx="548548" cy="323165"/>
          </a:xfrm>
          <a:prstGeom prst="rect">
            <a:avLst/>
          </a:prstGeom>
          <a:noFill/>
        </p:spPr>
        <p:txBody>
          <a:bodyPr wrap="none" rtlCol="0">
            <a:spAutoFit/>
          </a:bodyPr>
          <a:lstStyle/>
          <a:p>
            <a:pPr algn="ctr"/>
            <a:r>
              <a:rPr lang="pt-BR" sz="1500" b="1" dirty="0">
                <a:solidFill>
                  <a:schemeClr val="tx1">
                    <a:lumMod val="75000"/>
                    <a:lumOff val="25000"/>
                  </a:schemeClr>
                </a:solidFill>
                <a:latin typeface="Heebo" pitchFamily="2" charset="-79"/>
                <a:cs typeface="Heebo" pitchFamily="2" charset="-79"/>
              </a:rPr>
              <a:t>70%</a:t>
            </a:r>
          </a:p>
        </p:txBody>
      </p:sp>
      <p:sp>
        <p:nvSpPr>
          <p:cNvPr id="72" name="TextBox 71"/>
          <p:cNvSpPr txBox="1"/>
          <p:nvPr/>
        </p:nvSpPr>
        <p:spPr>
          <a:xfrm>
            <a:off x="6773981" y="1759820"/>
            <a:ext cx="548548" cy="323165"/>
          </a:xfrm>
          <a:prstGeom prst="rect">
            <a:avLst/>
          </a:prstGeom>
          <a:noFill/>
        </p:spPr>
        <p:txBody>
          <a:bodyPr wrap="none" rtlCol="0">
            <a:spAutoFit/>
          </a:bodyPr>
          <a:lstStyle/>
          <a:p>
            <a:pPr algn="ctr"/>
            <a:r>
              <a:rPr lang="pt-BR" sz="1500" b="1" dirty="0">
                <a:solidFill>
                  <a:schemeClr val="tx1">
                    <a:lumMod val="75000"/>
                    <a:lumOff val="25000"/>
                  </a:schemeClr>
                </a:solidFill>
                <a:latin typeface="Heebo" pitchFamily="2" charset="-79"/>
                <a:cs typeface="Heebo" pitchFamily="2" charset="-79"/>
              </a:rPr>
              <a:t>35%</a:t>
            </a:r>
          </a:p>
        </p:txBody>
      </p:sp>
      <p:sp>
        <p:nvSpPr>
          <p:cNvPr id="73" name="TextBox 72"/>
          <p:cNvSpPr txBox="1"/>
          <p:nvPr/>
        </p:nvSpPr>
        <p:spPr>
          <a:xfrm>
            <a:off x="5777336" y="1759820"/>
            <a:ext cx="548548" cy="323165"/>
          </a:xfrm>
          <a:prstGeom prst="rect">
            <a:avLst/>
          </a:prstGeom>
          <a:noFill/>
        </p:spPr>
        <p:txBody>
          <a:bodyPr wrap="none" rtlCol="0">
            <a:spAutoFit/>
          </a:bodyPr>
          <a:lstStyle/>
          <a:p>
            <a:pPr algn="ctr"/>
            <a:r>
              <a:rPr lang="pt-BR" sz="1500" b="1" dirty="0">
                <a:solidFill>
                  <a:schemeClr val="tx1">
                    <a:lumMod val="75000"/>
                    <a:lumOff val="25000"/>
                  </a:schemeClr>
                </a:solidFill>
                <a:latin typeface="Heebo" pitchFamily="2" charset="-79"/>
                <a:cs typeface="Heebo" pitchFamily="2" charset="-79"/>
              </a:rPr>
              <a:t>90%</a:t>
            </a:r>
          </a:p>
        </p:txBody>
      </p:sp>
      <p:sp>
        <p:nvSpPr>
          <p:cNvPr id="74" name="TextBox 73"/>
          <p:cNvSpPr txBox="1"/>
          <p:nvPr/>
        </p:nvSpPr>
        <p:spPr>
          <a:xfrm>
            <a:off x="4780293" y="1759820"/>
            <a:ext cx="548548" cy="323165"/>
          </a:xfrm>
          <a:prstGeom prst="rect">
            <a:avLst/>
          </a:prstGeom>
          <a:noFill/>
        </p:spPr>
        <p:txBody>
          <a:bodyPr wrap="none" rtlCol="0">
            <a:spAutoFit/>
          </a:bodyPr>
          <a:lstStyle/>
          <a:p>
            <a:pPr algn="ctr"/>
            <a:r>
              <a:rPr lang="pt-BR" sz="1500" b="1" dirty="0">
                <a:solidFill>
                  <a:schemeClr val="tx1">
                    <a:lumMod val="75000"/>
                    <a:lumOff val="25000"/>
                  </a:schemeClr>
                </a:solidFill>
                <a:latin typeface="Heebo" pitchFamily="2" charset="-79"/>
                <a:cs typeface="Heebo" pitchFamily="2" charset="-79"/>
              </a:rPr>
              <a:t>75%</a:t>
            </a:r>
          </a:p>
        </p:txBody>
      </p:sp>
      <p:graphicFrame>
        <p:nvGraphicFramePr>
          <p:cNvPr id="75" name="Chart 74"/>
          <p:cNvGraphicFramePr/>
          <p:nvPr>
            <p:extLst>
              <p:ext uri="{D42A27DB-BD31-4B8C-83A1-F6EECF244321}">
                <p14:modId xmlns:p14="http://schemas.microsoft.com/office/powerpoint/2010/main" val="512403162"/>
              </p:ext>
            </p:extLst>
          </p:nvPr>
        </p:nvGraphicFramePr>
        <p:xfrm>
          <a:off x="4578033" y="3207407"/>
          <a:ext cx="960203" cy="91074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6" name="Chart 75"/>
          <p:cNvGraphicFramePr/>
          <p:nvPr>
            <p:extLst>
              <p:ext uri="{D42A27DB-BD31-4B8C-83A1-F6EECF244321}">
                <p14:modId xmlns:p14="http://schemas.microsoft.com/office/powerpoint/2010/main" val="4055423101"/>
              </p:ext>
            </p:extLst>
          </p:nvPr>
        </p:nvGraphicFramePr>
        <p:xfrm>
          <a:off x="5570694" y="3207407"/>
          <a:ext cx="960203" cy="910744"/>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7" name="Chart 76"/>
          <p:cNvGraphicFramePr/>
          <p:nvPr>
            <p:extLst>
              <p:ext uri="{D42A27DB-BD31-4B8C-83A1-F6EECF244321}">
                <p14:modId xmlns:p14="http://schemas.microsoft.com/office/powerpoint/2010/main" val="2015440172"/>
              </p:ext>
            </p:extLst>
          </p:nvPr>
        </p:nvGraphicFramePr>
        <p:xfrm>
          <a:off x="6568153" y="3207407"/>
          <a:ext cx="960203" cy="910744"/>
        </p:xfrm>
        <a:graphic>
          <a:graphicData uri="http://schemas.openxmlformats.org/drawingml/2006/chart">
            <c:chart xmlns:c="http://schemas.openxmlformats.org/drawingml/2006/chart" xmlns:r="http://schemas.openxmlformats.org/officeDocument/2006/relationships" r:id="rId8"/>
          </a:graphicData>
        </a:graphic>
      </p:graphicFrame>
      <p:sp>
        <p:nvSpPr>
          <p:cNvPr id="78" name="TextBox 77"/>
          <p:cNvSpPr txBox="1"/>
          <p:nvPr/>
        </p:nvSpPr>
        <p:spPr>
          <a:xfrm>
            <a:off x="4501136" y="4057319"/>
            <a:ext cx="1113997" cy="215444"/>
          </a:xfrm>
          <a:prstGeom prst="rect">
            <a:avLst/>
          </a:prstGeom>
          <a:noFill/>
        </p:spPr>
        <p:txBody>
          <a:bodyPr wrap="square" rtlCol="0">
            <a:spAutoFit/>
          </a:bodyPr>
          <a:lstStyle/>
          <a:p>
            <a:pPr algn="ctr"/>
            <a:r>
              <a:rPr lang="pt-BR" sz="800" dirty="0">
                <a:solidFill>
                  <a:schemeClr val="tx1">
                    <a:lumMod val="75000"/>
                    <a:lumOff val="25000"/>
                  </a:schemeClr>
                </a:solidFill>
                <a:latin typeface="Heebo" pitchFamily="2" charset="-79"/>
                <a:cs typeface="Heebo" pitchFamily="2" charset="-79"/>
              </a:rPr>
              <a:t>Habilidade</a:t>
            </a:r>
          </a:p>
        </p:txBody>
      </p:sp>
      <p:sp>
        <p:nvSpPr>
          <p:cNvPr id="79" name="TextBox 78"/>
          <p:cNvSpPr txBox="1"/>
          <p:nvPr/>
        </p:nvSpPr>
        <p:spPr>
          <a:xfrm>
            <a:off x="5493797" y="4057318"/>
            <a:ext cx="1113997" cy="215444"/>
          </a:xfrm>
          <a:prstGeom prst="rect">
            <a:avLst/>
          </a:prstGeom>
          <a:noFill/>
        </p:spPr>
        <p:txBody>
          <a:bodyPr wrap="square" rtlCol="0">
            <a:spAutoFit/>
          </a:bodyPr>
          <a:lstStyle/>
          <a:p>
            <a:pPr algn="ctr"/>
            <a:r>
              <a:rPr lang="pt-BR" sz="800" dirty="0">
                <a:solidFill>
                  <a:schemeClr val="tx1">
                    <a:lumMod val="75000"/>
                    <a:lumOff val="25000"/>
                  </a:schemeClr>
                </a:solidFill>
                <a:latin typeface="Heebo" pitchFamily="2" charset="-79"/>
                <a:cs typeface="Heebo" pitchFamily="2" charset="-79"/>
              </a:rPr>
              <a:t>Habilidade</a:t>
            </a:r>
          </a:p>
        </p:txBody>
      </p:sp>
      <p:sp>
        <p:nvSpPr>
          <p:cNvPr id="80" name="TextBox 79"/>
          <p:cNvSpPr txBox="1"/>
          <p:nvPr/>
        </p:nvSpPr>
        <p:spPr>
          <a:xfrm>
            <a:off x="6491256" y="4057319"/>
            <a:ext cx="1113997" cy="215444"/>
          </a:xfrm>
          <a:prstGeom prst="rect">
            <a:avLst/>
          </a:prstGeom>
          <a:noFill/>
        </p:spPr>
        <p:txBody>
          <a:bodyPr wrap="square" rtlCol="0">
            <a:spAutoFit/>
          </a:bodyPr>
          <a:lstStyle/>
          <a:p>
            <a:pPr algn="ctr"/>
            <a:r>
              <a:rPr lang="pt-BR" sz="800" dirty="0">
                <a:solidFill>
                  <a:schemeClr val="tx1">
                    <a:lumMod val="75000"/>
                    <a:lumOff val="25000"/>
                  </a:schemeClr>
                </a:solidFill>
                <a:latin typeface="Heebo" pitchFamily="2" charset="-79"/>
                <a:cs typeface="Heebo" pitchFamily="2" charset="-79"/>
              </a:rPr>
              <a:t>Habilidade</a:t>
            </a:r>
          </a:p>
        </p:txBody>
      </p:sp>
      <p:graphicFrame>
        <p:nvGraphicFramePr>
          <p:cNvPr id="81" name="Chart 80"/>
          <p:cNvGraphicFramePr/>
          <p:nvPr>
            <p:extLst>
              <p:ext uri="{D42A27DB-BD31-4B8C-83A1-F6EECF244321}">
                <p14:modId xmlns:p14="http://schemas.microsoft.com/office/powerpoint/2010/main" val="3264772679"/>
              </p:ext>
            </p:extLst>
          </p:nvPr>
        </p:nvGraphicFramePr>
        <p:xfrm>
          <a:off x="7560932" y="3207407"/>
          <a:ext cx="960203" cy="910744"/>
        </p:xfrm>
        <a:graphic>
          <a:graphicData uri="http://schemas.openxmlformats.org/drawingml/2006/chart">
            <c:chart xmlns:c="http://schemas.openxmlformats.org/drawingml/2006/chart" xmlns:r="http://schemas.openxmlformats.org/officeDocument/2006/relationships" r:id="rId9"/>
          </a:graphicData>
        </a:graphic>
      </p:graphicFrame>
      <p:sp>
        <p:nvSpPr>
          <p:cNvPr id="82" name="TextBox 81"/>
          <p:cNvSpPr txBox="1"/>
          <p:nvPr/>
        </p:nvSpPr>
        <p:spPr>
          <a:xfrm>
            <a:off x="7484035" y="4057319"/>
            <a:ext cx="1113997" cy="215444"/>
          </a:xfrm>
          <a:prstGeom prst="rect">
            <a:avLst/>
          </a:prstGeom>
          <a:noFill/>
        </p:spPr>
        <p:txBody>
          <a:bodyPr wrap="square" rtlCol="0">
            <a:spAutoFit/>
          </a:bodyPr>
          <a:lstStyle/>
          <a:p>
            <a:pPr algn="ctr"/>
            <a:r>
              <a:rPr lang="pt-BR" sz="800" dirty="0">
                <a:solidFill>
                  <a:schemeClr val="tx1">
                    <a:lumMod val="75000"/>
                    <a:lumOff val="25000"/>
                  </a:schemeClr>
                </a:solidFill>
                <a:latin typeface="Heebo" pitchFamily="2" charset="-79"/>
                <a:cs typeface="Heebo" pitchFamily="2" charset="-79"/>
              </a:rPr>
              <a:t>Habilidade</a:t>
            </a:r>
          </a:p>
        </p:txBody>
      </p:sp>
      <p:sp>
        <p:nvSpPr>
          <p:cNvPr id="83" name="TextBox 82"/>
          <p:cNvSpPr txBox="1"/>
          <p:nvPr/>
        </p:nvSpPr>
        <p:spPr>
          <a:xfrm>
            <a:off x="7771023" y="3542494"/>
            <a:ext cx="548548" cy="323165"/>
          </a:xfrm>
          <a:prstGeom prst="rect">
            <a:avLst/>
          </a:prstGeom>
          <a:noFill/>
        </p:spPr>
        <p:txBody>
          <a:bodyPr wrap="none" rtlCol="0">
            <a:spAutoFit/>
          </a:bodyPr>
          <a:lstStyle/>
          <a:p>
            <a:pPr algn="ctr"/>
            <a:r>
              <a:rPr lang="pt-BR" sz="1500" b="1" dirty="0">
                <a:solidFill>
                  <a:schemeClr val="tx1">
                    <a:lumMod val="75000"/>
                    <a:lumOff val="25000"/>
                  </a:schemeClr>
                </a:solidFill>
                <a:latin typeface="Heebo" pitchFamily="2" charset="-79"/>
                <a:cs typeface="Heebo" pitchFamily="2" charset="-79"/>
              </a:rPr>
              <a:t>79%</a:t>
            </a:r>
          </a:p>
        </p:txBody>
      </p:sp>
      <p:sp>
        <p:nvSpPr>
          <p:cNvPr id="84" name="TextBox 83"/>
          <p:cNvSpPr txBox="1"/>
          <p:nvPr/>
        </p:nvSpPr>
        <p:spPr>
          <a:xfrm>
            <a:off x="6773981" y="3542494"/>
            <a:ext cx="548548" cy="323165"/>
          </a:xfrm>
          <a:prstGeom prst="rect">
            <a:avLst/>
          </a:prstGeom>
          <a:noFill/>
        </p:spPr>
        <p:txBody>
          <a:bodyPr wrap="none" rtlCol="0">
            <a:spAutoFit/>
          </a:bodyPr>
          <a:lstStyle/>
          <a:p>
            <a:pPr algn="ctr"/>
            <a:r>
              <a:rPr lang="pt-BR" sz="1500" b="1" dirty="0">
                <a:solidFill>
                  <a:schemeClr val="tx1">
                    <a:lumMod val="75000"/>
                    <a:lumOff val="25000"/>
                  </a:schemeClr>
                </a:solidFill>
                <a:latin typeface="Heebo" pitchFamily="2" charset="-79"/>
                <a:cs typeface="Heebo" pitchFamily="2" charset="-79"/>
              </a:rPr>
              <a:t>88%</a:t>
            </a:r>
          </a:p>
        </p:txBody>
      </p:sp>
      <p:sp>
        <p:nvSpPr>
          <p:cNvPr id="85" name="TextBox 84"/>
          <p:cNvSpPr txBox="1"/>
          <p:nvPr/>
        </p:nvSpPr>
        <p:spPr>
          <a:xfrm>
            <a:off x="5777337" y="3542494"/>
            <a:ext cx="548548" cy="323165"/>
          </a:xfrm>
          <a:prstGeom prst="rect">
            <a:avLst/>
          </a:prstGeom>
          <a:noFill/>
        </p:spPr>
        <p:txBody>
          <a:bodyPr wrap="none" rtlCol="0">
            <a:spAutoFit/>
          </a:bodyPr>
          <a:lstStyle/>
          <a:p>
            <a:pPr algn="ctr"/>
            <a:r>
              <a:rPr lang="pt-BR" sz="1500" b="1" dirty="0">
                <a:solidFill>
                  <a:schemeClr val="tx1">
                    <a:lumMod val="75000"/>
                    <a:lumOff val="25000"/>
                  </a:schemeClr>
                </a:solidFill>
                <a:latin typeface="Heebo" pitchFamily="2" charset="-79"/>
                <a:cs typeface="Heebo" pitchFamily="2" charset="-79"/>
              </a:rPr>
              <a:t>80%</a:t>
            </a:r>
          </a:p>
        </p:txBody>
      </p:sp>
      <p:sp>
        <p:nvSpPr>
          <p:cNvPr id="86" name="TextBox 85"/>
          <p:cNvSpPr txBox="1"/>
          <p:nvPr/>
        </p:nvSpPr>
        <p:spPr>
          <a:xfrm>
            <a:off x="4780293" y="3542494"/>
            <a:ext cx="548548" cy="323165"/>
          </a:xfrm>
          <a:prstGeom prst="rect">
            <a:avLst/>
          </a:prstGeom>
          <a:noFill/>
        </p:spPr>
        <p:txBody>
          <a:bodyPr wrap="none" rtlCol="0">
            <a:spAutoFit/>
          </a:bodyPr>
          <a:lstStyle/>
          <a:p>
            <a:pPr algn="ctr"/>
            <a:r>
              <a:rPr lang="pt-BR" sz="1500" b="1" dirty="0">
                <a:solidFill>
                  <a:schemeClr val="tx1">
                    <a:lumMod val="75000"/>
                    <a:lumOff val="25000"/>
                  </a:schemeClr>
                </a:solidFill>
                <a:latin typeface="Heebo" pitchFamily="2" charset="-79"/>
                <a:cs typeface="Heebo" pitchFamily="2" charset="-79"/>
              </a:rPr>
              <a:t>65%</a:t>
            </a:r>
          </a:p>
        </p:txBody>
      </p:sp>
      <p:grpSp>
        <p:nvGrpSpPr>
          <p:cNvPr id="89" name="Group 2">
            <a:extLst>
              <a:ext uri="{FF2B5EF4-FFF2-40B4-BE49-F238E27FC236}">
                <a16:creationId xmlns:a16="http://schemas.microsoft.com/office/drawing/2014/main" id="{F982F5E9-BAB3-4787-AFD6-3DDC0520AAED}"/>
              </a:ext>
            </a:extLst>
          </p:cNvPr>
          <p:cNvGrpSpPr/>
          <p:nvPr/>
        </p:nvGrpSpPr>
        <p:grpSpPr>
          <a:xfrm>
            <a:off x="1864266" y="1144763"/>
            <a:ext cx="1374993" cy="471713"/>
            <a:chOff x="3810000" y="3447536"/>
            <a:chExt cx="1833324" cy="628950"/>
          </a:xfrm>
        </p:grpSpPr>
        <p:sp>
          <p:nvSpPr>
            <p:cNvPr id="90" name="TextBox 55">
              <a:extLst>
                <a:ext uri="{FF2B5EF4-FFF2-40B4-BE49-F238E27FC236}">
                  <a16:creationId xmlns:a16="http://schemas.microsoft.com/office/drawing/2014/main" id="{8FD01773-53BF-4936-AA98-05C168B71B95}"/>
                </a:ext>
              </a:extLst>
            </p:cNvPr>
            <p:cNvSpPr txBox="1"/>
            <p:nvPr/>
          </p:nvSpPr>
          <p:spPr>
            <a:xfrm>
              <a:off x="3810000" y="3447536"/>
              <a:ext cx="1833324" cy="419346"/>
            </a:xfrm>
            <a:prstGeom prst="rect">
              <a:avLst/>
            </a:prstGeom>
            <a:noFill/>
          </p:spPr>
          <p:txBody>
            <a:bodyPr wrap="square" rtlCol="0">
              <a:spAutoFit/>
            </a:bodyPr>
            <a:lstStyle/>
            <a:p>
              <a:pPr>
                <a:lnSpc>
                  <a:spcPct val="150000"/>
                </a:lnSpc>
              </a:pPr>
              <a:r>
                <a:rPr lang="pt-BR" sz="1050" b="1" dirty="0">
                  <a:solidFill>
                    <a:schemeClr val="tx1">
                      <a:lumMod val="75000"/>
                      <a:lumOff val="25000"/>
                    </a:schemeClr>
                  </a:solidFill>
                  <a:latin typeface="Heebo" pitchFamily="2" charset="-79"/>
                  <a:cs typeface="Heebo" pitchFamily="2" charset="-79"/>
                </a:rPr>
                <a:t>Ariane Barbosa</a:t>
              </a:r>
            </a:p>
          </p:txBody>
        </p:sp>
        <p:sp>
          <p:nvSpPr>
            <p:cNvPr id="91" name="TextBox 56">
              <a:extLst>
                <a:ext uri="{FF2B5EF4-FFF2-40B4-BE49-F238E27FC236}">
                  <a16:creationId xmlns:a16="http://schemas.microsoft.com/office/drawing/2014/main" id="{F2F29DF4-4A6F-4518-BE29-68D731ACE26C}"/>
                </a:ext>
              </a:extLst>
            </p:cNvPr>
            <p:cNvSpPr txBox="1"/>
            <p:nvPr/>
          </p:nvSpPr>
          <p:spPr>
            <a:xfrm>
              <a:off x="3810000" y="3699460"/>
              <a:ext cx="1833324" cy="377026"/>
            </a:xfrm>
            <a:prstGeom prst="rect">
              <a:avLst/>
            </a:prstGeom>
            <a:noFill/>
          </p:spPr>
          <p:txBody>
            <a:bodyPr wrap="square" rtlCol="0">
              <a:spAutoFit/>
            </a:bodyPr>
            <a:lstStyle/>
            <a:p>
              <a:pPr>
                <a:lnSpc>
                  <a:spcPct val="150000"/>
                </a:lnSpc>
              </a:pPr>
              <a:r>
                <a:rPr lang="pt-BR" sz="900" dirty="0">
                  <a:solidFill>
                    <a:schemeClr val="tx1">
                      <a:lumMod val="75000"/>
                      <a:lumOff val="25000"/>
                    </a:schemeClr>
                  </a:solidFill>
                  <a:latin typeface="Heebo" pitchFamily="2" charset="-79"/>
                  <a:cs typeface="Heebo" pitchFamily="2" charset="-79"/>
                </a:rPr>
                <a:t>Supervisora Técnica</a:t>
              </a:r>
            </a:p>
          </p:txBody>
        </p:sp>
      </p:grpSp>
      <p:grpSp>
        <p:nvGrpSpPr>
          <p:cNvPr id="92" name="Group 4">
            <a:extLst>
              <a:ext uri="{FF2B5EF4-FFF2-40B4-BE49-F238E27FC236}">
                <a16:creationId xmlns:a16="http://schemas.microsoft.com/office/drawing/2014/main" id="{4C54046B-3738-41B0-86A8-83B35F955A67}"/>
              </a:ext>
            </a:extLst>
          </p:cNvPr>
          <p:cNvGrpSpPr/>
          <p:nvPr/>
        </p:nvGrpSpPr>
        <p:grpSpPr>
          <a:xfrm>
            <a:off x="1864266" y="2929341"/>
            <a:ext cx="1374993" cy="471713"/>
            <a:chOff x="8935322" y="3447536"/>
            <a:chExt cx="1833324" cy="628950"/>
          </a:xfrm>
        </p:grpSpPr>
        <p:sp>
          <p:nvSpPr>
            <p:cNvPr id="93" name="TextBox 59">
              <a:extLst>
                <a:ext uri="{FF2B5EF4-FFF2-40B4-BE49-F238E27FC236}">
                  <a16:creationId xmlns:a16="http://schemas.microsoft.com/office/drawing/2014/main" id="{3D073D91-278A-4562-A60B-47535B87DCE8}"/>
                </a:ext>
              </a:extLst>
            </p:cNvPr>
            <p:cNvSpPr txBox="1"/>
            <p:nvPr/>
          </p:nvSpPr>
          <p:spPr>
            <a:xfrm>
              <a:off x="8935322" y="3447536"/>
              <a:ext cx="1833324" cy="419346"/>
            </a:xfrm>
            <a:prstGeom prst="rect">
              <a:avLst/>
            </a:prstGeom>
            <a:noFill/>
          </p:spPr>
          <p:txBody>
            <a:bodyPr wrap="square" rtlCol="0">
              <a:spAutoFit/>
            </a:bodyPr>
            <a:lstStyle/>
            <a:p>
              <a:pPr>
                <a:lnSpc>
                  <a:spcPct val="150000"/>
                </a:lnSpc>
              </a:pPr>
              <a:r>
                <a:rPr lang="pt-BR" sz="1050" b="1" dirty="0">
                  <a:solidFill>
                    <a:schemeClr val="tx1">
                      <a:lumMod val="75000"/>
                      <a:lumOff val="25000"/>
                    </a:schemeClr>
                  </a:solidFill>
                  <a:latin typeface="Heebo" pitchFamily="2" charset="-79"/>
                  <a:cs typeface="Heebo" pitchFamily="2" charset="-79"/>
                </a:rPr>
                <a:t>Joana Gallego</a:t>
              </a:r>
            </a:p>
          </p:txBody>
        </p:sp>
        <p:sp>
          <p:nvSpPr>
            <p:cNvPr id="94" name="TextBox 60">
              <a:extLst>
                <a:ext uri="{FF2B5EF4-FFF2-40B4-BE49-F238E27FC236}">
                  <a16:creationId xmlns:a16="http://schemas.microsoft.com/office/drawing/2014/main" id="{D8890A4E-89FF-4114-A602-941CE88744A4}"/>
                </a:ext>
              </a:extLst>
            </p:cNvPr>
            <p:cNvSpPr txBox="1"/>
            <p:nvPr/>
          </p:nvSpPr>
          <p:spPr>
            <a:xfrm>
              <a:off x="8935322" y="3699460"/>
              <a:ext cx="1833324" cy="377026"/>
            </a:xfrm>
            <a:prstGeom prst="rect">
              <a:avLst/>
            </a:prstGeom>
            <a:noFill/>
          </p:spPr>
          <p:txBody>
            <a:bodyPr wrap="square" rtlCol="0">
              <a:spAutoFit/>
            </a:bodyPr>
            <a:lstStyle/>
            <a:p>
              <a:pPr>
                <a:lnSpc>
                  <a:spcPct val="150000"/>
                </a:lnSpc>
              </a:pPr>
              <a:r>
                <a:rPr lang="pt-BR" sz="900" dirty="0">
                  <a:solidFill>
                    <a:schemeClr val="tx1">
                      <a:lumMod val="75000"/>
                      <a:lumOff val="25000"/>
                    </a:schemeClr>
                  </a:solidFill>
                  <a:latin typeface="Heebo" pitchFamily="2" charset="-79"/>
                  <a:cs typeface="Heebo" pitchFamily="2" charset="-79"/>
                </a:rPr>
                <a:t>Finanças </a:t>
              </a:r>
            </a:p>
          </p:txBody>
        </p:sp>
      </p:grpSp>
      <p:sp>
        <p:nvSpPr>
          <p:cNvPr id="9" name="Título 8">
            <a:extLst>
              <a:ext uri="{FF2B5EF4-FFF2-40B4-BE49-F238E27FC236}">
                <a16:creationId xmlns:a16="http://schemas.microsoft.com/office/drawing/2014/main" id="{66524B54-2252-9F75-D146-A0EF0A1B0C48}"/>
              </a:ext>
            </a:extLst>
          </p:cNvPr>
          <p:cNvSpPr>
            <a:spLocks noGrp="1"/>
          </p:cNvSpPr>
          <p:nvPr>
            <p:ph type="title"/>
          </p:nvPr>
        </p:nvSpPr>
        <p:spPr>
          <a:xfrm>
            <a:off x="878459" y="393906"/>
            <a:ext cx="8001998" cy="377026"/>
          </a:xfrm>
        </p:spPr>
        <p:txBody>
          <a:bodyPr/>
          <a:lstStyle/>
          <a:p>
            <a:r>
              <a:rPr lang="pt-BR" dirty="0"/>
              <a:t>nosso time</a:t>
            </a:r>
          </a:p>
        </p:txBody>
      </p:sp>
      <p:sp>
        <p:nvSpPr>
          <p:cNvPr id="22" name="Espaço Reservado para Número de Slide 21">
            <a:extLst>
              <a:ext uri="{FF2B5EF4-FFF2-40B4-BE49-F238E27FC236}">
                <a16:creationId xmlns:a16="http://schemas.microsoft.com/office/drawing/2014/main" id="{F177F36D-CEF2-BAC5-A689-57B1D5D1171B}"/>
              </a:ext>
            </a:extLst>
          </p:cNvPr>
          <p:cNvSpPr>
            <a:spLocks noGrp="1"/>
          </p:cNvSpPr>
          <p:nvPr>
            <p:ph type="sldNum" sz="quarter" idx="4"/>
          </p:nvPr>
        </p:nvSpPr>
        <p:spPr/>
        <p:txBody>
          <a:bodyPr/>
          <a:lstStyle/>
          <a:p>
            <a:fld id="{A2296F97-E6F8-47A3-BF5C-E1C766B74461}" type="slidenum">
              <a:rPr lang="pt-BR" smtClean="0"/>
              <a:pPr/>
              <a:t>32</a:t>
            </a:fld>
            <a:endParaRPr lang="pt-BR" dirty="0"/>
          </a:p>
        </p:txBody>
      </p:sp>
      <p:sp>
        <p:nvSpPr>
          <p:cNvPr id="3" name="Espaço Reservado para Imagem 2">
            <a:extLst>
              <a:ext uri="{FF2B5EF4-FFF2-40B4-BE49-F238E27FC236}">
                <a16:creationId xmlns:a16="http://schemas.microsoft.com/office/drawing/2014/main" id="{072E3F35-EF0D-E83C-47CE-332817BB1143}"/>
              </a:ext>
            </a:extLst>
          </p:cNvPr>
          <p:cNvSpPr>
            <a:spLocks noGrp="1"/>
          </p:cNvSpPr>
          <p:nvPr>
            <p:ph type="pic" sz="quarter" idx="11"/>
          </p:nvPr>
        </p:nvSpPr>
        <p:spPr/>
        <p:txBody>
          <a:bodyPr/>
          <a:lstStyle/>
          <a:p>
            <a:endParaRPr lang="pt-BR"/>
          </a:p>
        </p:txBody>
      </p:sp>
      <p:sp>
        <p:nvSpPr>
          <p:cNvPr id="5" name="Espaço Reservado para Imagem 4">
            <a:extLst>
              <a:ext uri="{FF2B5EF4-FFF2-40B4-BE49-F238E27FC236}">
                <a16:creationId xmlns:a16="http://schemas.microsoft.com/office/drawing/2014/main" id="{DF0FD9C0-E457-BAED-25E5-1D934B149170}"/>
              </a:ext>
            </a:extLst>
          </p:cNvPr>
          <p:cNvSpPr>
            <a:spLocks noGrp="1"/>
          </p:cNvSpPr>
          <p:nvPr>
            <p:ph type="pic" sz="quarter" idx="12"/>
          </p:nvPr>
        </p:nvSpPr>
        <p:spPr/>
        <p:txBody>
          <a:bodyPr/>
          <a:lstStyle/>
          <a:p>
            <a:endParaRPr lang="pt-BR"/>
          </a:p>
        </p:txBody>
      </p:sp>
    </p:spTree>
    <p:extLst>
      <p:ext uri="{BB962C8B-B14F-4D97-AF65-F5344CB8AC3E}">
        <p14:creationId xmlns:p14="http://schemas.microsoft.com/office/powerpoint/2010/main" val="600593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2D54BA1-E370-26BE-ED61-F2723CDFE6DA}"/>
              </a:ext>
            </a:extLst>
          </p:cNvPr>
          <p:cNvSpPr txBox="1"/>
          <p:nvPr/>
        </p:nvSpPr>
        <p:spPr>
          <a:xfrm>
            <a:off x="878459" y="1228022"/>
            <a:ext cx="4572000" cy="3297056"/>
          </a:xfrm>
          <a:prstGeom prst="rect">
            <a:avLst/>
          </a:prstGeom>
          <a:noFill/>
        </p:spPr>
        <p:txBody>
          <a:bodyPr wrap="square">
            <a:spAutoFit/>
          </a:bodyPr>
          <a:lstStyle/>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Introdução</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Problema/Oportunidade</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Solução Proposta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Metodologia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Cronograma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Equipe</a:t>
            </a:r>
          </a:p>
          <a:p>
            <a:pPr marL="342900" indent="-342900">
              <a:lnSpc>
                <a:spcPct val="150000"/>
              </a:lnSpc>
              <a:buFont typeface="+mj-lt"/>
              <a:buAutoNum type="arabicPeriod"/>
            </a:pPr>
            <a:r>
              <a:rPr lang="pt-BR" sz="1400" dirty="0">
                <a:solidFill>
                  <a:schemeClr val="bg1"/>
                </a:solidFill>
                <a:latin typeface="Heebo" pitchFamily="2" charset="-79"/>
              </a:rPr>
              <a:t>Orçamento e Custos</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Garantia e Suporte</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Termos e Condições</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Anexos</a:t>
            </a:r>
            <a:endParaRPr lang="pt-BR" sz="1400" dirty="0">
              <a:solidFill>
                <a:schemeClr val="tx1">
                  <a:lumMod val="65000"/>
                  <a:lumOff val="35000"/>
                </a:schemeClr>
              </a:solidFill>
              <a:latin typeface="Heebo" pitchFamily="2" charset="-79"/>
            </a:endParaRPr>
          </a:p>
        </p:txBody>
      </p:sp>
      <p:sp>
        <p:nvSpPr>
          <p:cNvPr id="14" name="Título 13">
            <a:extLst>
              <a:ext uri="{FF2B5EF4-FFF2-40B4-BE49-F238E27FC236}">
                <a16:creationId xmlns:a16="http://schemas.microsoft.com/office/drawing/2014/main" id="{63A25512-2817-D3B3-4599-3CF1A65FFE48}"/>
              </a:ext>
            </a:extLst>
          </p:cNvPr>
          <p:cNvSpPr>
            <a:spLocks noGrp="1"/>
          </p:cNvSpPr>
          <p:nvPr>
            <p:ph type="title"/>
          </p:nvPr>
        </p:nvSpPr>
        <p:spPr>
          <a:xfrm>
            <a:off x="878459" y="393906"/>
            <a:ext cx="8001998" cy="377026"/>
          </a:xfrm>
          <a:prstGeom prst="rect">
            <a:avLst/>
          </a:prstGeom>
        </p:spPr>
        <p:txBody>
          <a:bodyPr/>
          <a:lstStyle/>
          <a:p>
            <a:r>
              <a:rPr lang="pt-BR" sz="2000" dirty="0">
                <a:solidFill>
                  <a:schemeClr val="bg1"/>
                </a:solidFill>
                <a:latin typeface="Heebo" pitchFamily="2" charset="-79"/>
              </a:rPr>
              <a:t>Índice</a:t>
            </a:r>
            <a:endParaRPr lang="pt-BR" dirty="0"/>
          </a:p>
        </p:txBody>
      </p:sp>
      <p:cxnSp>
        <p:nvCxnSpPr>
          <p:cNvPr id="4" name="Conector reto 3">
            <a:extLst>
              <a:ext uri="{FF2B5EF4-FFF2-40B4-BE49-F238E27FC236}">
                <a16:creationId xmlns:a16="http://schemas.microsoft.com/office/drawing/2014/main" id="{F7E8C3E0-EDDA-A3C1-6674-87D82CB5CD72}"/>
              </a:ext>
            </a:extLst>
          </p:cNvPr>
          <p:cNvCxnSpPr>
            <a:cxnSpLocks/>
          </p:cNvCxnSpPr>
          <p:nvPr/>
        </p:nvCxnSpPr>
        <p:spPr>
          <a:xfrm>
            <a:off x="0" y="3371850"/>
            <a:ext cx="828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122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62D62ED-0DF6-71A0-676B-75DDBF72B5C3}"/>
              </a:ext>
            </a:extLst>
          </p:cNvPr>
          <p:cNvSpPr>
            <a:spLocks noGrp="1"/>
          </p:cNvSpPr>
          <p:nvPr>
            <p:ph type="title"/>
          </p:nvPr>
        </p:nvSpPr>
        <p:spPr>
          <a:xfrm>
            <a:off x="878459" y="393906"/>
            <a:ext cx="8001998" cy="377026"/>
          </a:xfrm>
        </p:spPr>
        <p:txBody>
          <a:bodyPr/>
          <a:lstStyle/>
          <a:p>
            <a:r>
              <a:rPr lang="pt-BR" b="1" i="0" dirty="0">
                <a:effectLst/>
                <a:latin typeface="Heebo" pitchFamily="2" charset="-79"/>
              </a:rPr>
              <a:t>Orçamento e Custos</a:t>
            </a:r>
            <a:endParaRPr lang="pt-BR" dirty="0"/>
          </a:p>
        </p:txBody>
      </p:sp>
      <p:sp>
        <p:nvSpPr>
          <p:cNvPr id="4" name="CaixaDeTexto 3">
            <a:extLst>
              <a:ext uri="{FF2B5EF4-FFF2-40B4-BE49-F238E27FC236}">
                <a16:creationId xmlns:a16="http://schemas.microsoft.com/office/drawing/2014/main" id="{049D4B20-8A82-8CAD-3F95-6E200A302D90}"/>
              </a:ext>
            </a:extLst>
          </p:cNvPr>
          <p:cNvSpPr txBox="1"/>
          <p:nvPr/>
        </p:nvSpPr>
        <p:spPr>
          <a:xfrm>
            <a:off x="878459" y="1240582"/>
            <a:ext cx="3083941" cy="2954655"/>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r>
              <a:rPr lang="pt-BR" sz="900" dirty="0"/>
              <a:t>Entendemos que a questão dos custos é importante para a </a:t>
            </a:r>
            <a:r>
              <a:rPr lang="pt-BR" sz="900" b="1" dirty="0"/>
              <a:t>[Nome do Cliente], </a:t>
            </a:r>
            <a:r>
              <a:rPr lang="pt-BR" sz="900" dirty="0"/>
              <a:t>e nossa abordagem é garantir que nossos serviços ofereçam um excelente retorno sobre o investimento. A seguir, fornecemos uma estimativa dos custos envolvidos na implementação das soluções propostas.</a:t>
            </a:r>
          </a:p>
          <a:p>
            <a:endParaRPr lang="pt-BR" sz="900" dirty="0"/>
          </a:p>
          <a:p>
            <a:r>
              <a:rPr lang="pt-BR" sz="900" dirty="0"/>
              <a:t>O custo total estimado para a implementação das soluções propostas é de aproximadamente </a:t>
            </a:r>
            <a:r>
              <a:rPr lang="pt-BR" sz="900" b="1" dirty="0"/>
              <a:t>$[Valor Total]. </a:t>
            </a:r>
            <a:r>
              <a:rPr lang="pt-BR" sz="900" dirty="0"/>
              <a:t>É importante notar que esses valores são estimativas e podem ser ajustados com base nas necessidades específicas da </a:t>
            </a:r>
            <a:r>
              <a:rPr lang="pt-BR" sz="900" b="1" dirty="0"/>
              <a:t>[Nome do Cliente]. </a:t>
            </a:r>
            <a:r>
              <a:rPr lang="pt-BR" sz="900" dirty="0"/>
              <a:t>Estamos comprometidos em fornecer transparência total em relação aos custos e garantir que o investimento seja justificado pelos benefícios substanciais que nossas soluções trarão.</a:t>
            </a:r>
          </a:p>
        </p:txBody>
      </p:sp>
      <p:graphicFrame>
        <p:nvGraphicFramePr>
          <p:cNvPr id="6" name="Tabela 5">
            <a:extLst>
              <a:ext uri="{FF2B5EF4-FFF2-40B4-BE49-F238E27FC236}">
                <a16:creationId xmlns:a16="http://schemas.microsoft.com/office/drawing/2014/main" id="{EDBFE770-8C09-2F59-4262-736FB0756BF7}"/>
              </a:ext>
            </a:extLst>
          </p:cNvPr>
          <p:cNvGraphicFramePr>
            <a:graphicFrameLocks noGrp="1"/>
          </p:cNvGraphicFramePr>
          <p:nvPr>
            <p:extLst>
              <p:ext uri="{D42A27DB-BD31-4B8C-83A1-F6EECF244321}">
                <p14:modId xmlns:p14="http://schemas.microsoft.com/office/powerpoint/2010/main" val="4015264475"/>
              </p:ext>
            </p:extLst>
          </p:nvPr>
        </p:nvGraphicFramePr>
        <p:xfrm>
          <a:off x="4390991" y="582419"/>
          <a:ext cx="4179604" cy="3631908"/>
        </p:xfrm>
        <a:graphic>
          <a:graphicData uri="http://schemas.openxmlformats.org/drawingml/2006/table">
            <a:tbl>
              <a:tblPr/>
              <a:tblGrid>
                <a:gridCol w="575009">
                  <a:extLst>
                    <a:ext uri="{9D8B030D-6E8A-4147-A177-3AD203B41FA5}">
                      <a16:colId xmlns:a16="http://schemas.microsoft.com/office/drawing/2014/main" val="1661836628"/>
                    </a:ext>
                  </a:extLst>
                </a:gridCol>
                <a:gridCol w="2509220">
                  <a:extLst>
                    <a:ext uri="{9D8B030D-6E8A-4147-A177-3AD203B41FA5}">
                      <a16:colId xmlns:a16="http://schemas.microsoft.com/office/drawing/2014/main" val="2663882790"/>
                    </a:ext>
                  </a:extLst>
                </a:gridCol>
                <a:gridCol w="1095375">
                  <a:extLst>
                    <a:ext uri="{9D8B030D-6E8A-4147-A177-3AD203B41FA5}">
                      <a16:colId xmlns:a16="http://schemas.microsoft.com/office/drawing/2014/main" val="3045208316"/>
                    </a:ext>
                  </a:extLst>
                </a:gridCol>
              </a:tblGrid>
              <a:tr h="249639">
                <a:tc>
                  <a:txBody>
                    <a:bodyPr/>
                    <a:lstStyle/>
                    <a:p>
                      <a:pPr algn="ctr"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Item</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l"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Descrição</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R$</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89798547"/>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1</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rtl="0" fontAlgn="ctr"/>
                      <a:r>
                        <a:rPr lang="pt-BR" sz="8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21380199"/>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2</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4349525"/>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3</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715760590"/>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4</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884674745"/>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5</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238746310"/>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6</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529238171"/>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7</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54809885"/>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8</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8102019"/>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9</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89359129"/>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10</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47947936"/>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11</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89582301"/>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12</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14440091"/>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13</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756031326"/>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14</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165112886"/>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15</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77268678"/>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16</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22949181"/>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17</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6439493"/>
                  </a:ext>
                </a:extLst>
              </a:tr>
              <a:tr h="174035">
                <a:tc>
                  <a:txBody>
                    <a:bodyPr/>
                    <a:lstStyle/>
                    <a:p>
                      <a:pPr algn="ctr" fontAlgn="b"/>
                      <a:r>
                        <a:rPr kumimoji="0" lang="pt-BR" sz="800" b="0" i="0" u="none" strike="noStrike" kern="1200" cap="none" spc="0" normalizeH="0" baseline="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18</a:t>
                      </a:r>
                    </a:p>
                  </a:txBody>
                  <a:tcPr marL="72000" marR="72000" marT="0" marB="0" anchor="b">
                    <a:lnL w="6350" cap="flat" cmpd="sng" algn="ctr">
                      <a:noFill/>
                      <a:prstDash val="solid"/>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695370602"/>
                  </a:ext>
                </a:extLst>
              </a:tr>
              <a:tr h="249639">
                <a:tc gridSpan="2">
                  <a:txBody>
                    <a:bodyPr/>
                    <a:lstStyle/>
                    <a:p>
                      <a:pPr algn="l"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TOTAL</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pt-BR" dirty="0"/>
                    </a:p>
                  </a:txBody>
                  <a:tcPr>
                    <a:lnL w="12700" cmpd="sng">
                      <a:noFill/>
                      <a:prstDash val="solid"/>
                    </a:lnL>
                    <a:lnT w="3175" cap="flat" cmpd="sng" algn="ctr">
                      <a:solidFill>
                        <a:schemeClr val="tx1"/>
                      </a:solidFill>
                      <a:prstDash val="solid"/>
                      <a:round/>
                      <a:headEnd type="none" w="med" len="med"/>
                      <a:tailEnd type="none" w="med" len="med"/>
                    </a:lnT>
                  </a:tcPr>
                </a:tc>
                <a:tc>
                  <a:txBody>
                    <a:bodyPr/>
                    <a:lstStyle/>
                    <a:p>
                      <a:pPr algn="r"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70702456"/>
                  </a:ext>
                </a:extLst>
              </a:tr>
            </a:tbl>
          </a:graphicData>
        </a:graphic>
      </p:graphicFrame>
      <p:sp>
        <p:nvSpPr>
          <p:cNvPr id="7" name="Espaço Reservado para Número de Slide 6">
            <a:extLst>
              <a:ext uri="{FF2B5EF4-FFF2-40B4-BE49-F238E27FC236}">
                <a16:creationId xmlns:a16="http://schemas.microsoft.com/office/drawing/2014/main" id="{4BF66B42-BE7D-61C3-43FB-27A2CA5B5FF8}"/>
              </a:ext>
            </a:extLst>
          </p:cNvPr>
          <p:cNvSpPr>
            <a:spLocks noGrp="1"/>
          </p:cNvSpPr>
          <p:nvPr>
            <p:ph type="sldNum" sz="quarter" idx="4"/>
          </p:nvPr>
        </p:nvSpPr>
        <p:spPr/>
        <p:txBody>
          <a:bodyPr/>
          <a:lstStyle/>
          <a:p>
            <a:fld id="{A2296F97-E6F8-47A3-BF5C-E1C766B74461}" type="slidenum">
              <a:rPr lang="pt-BR" smtClean="0"/>
              <a:pPr/>
              <a:t>34</a:t>
            </a:fld>
            <a:endParaRPr lang="pt-BR" dirty="0"/>
          </a:p>
        </p:txBody>
      </p:sp>
    </p:spTree>
    <p:extLst>
      <p:ext uri="{BB962C8B-B14F-4D97-AF65-F5344CB8AC3E}">
        <p14:creationId xmlns:p14="http://schemas.microsoft.com/office/powerpoint/2010/main" val="27310685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C9760-7D6B-8D75-1F58-D067448BBE58}"/>
              </a:ext>
            </a:extLst>
          </p:cNvPr>
          <p:cNvSpPr>
            <a:spLocks noGrp="1"/>
          </p:cNvSpPr>
          <p:nvPr>
            <p:ph type="title"/>
          </p:nvPr>
        </p:nvSpPr>
        <p:spPr/>
        <p:txBody>
          <a:bodyPr/>
          <a:lstStyle/>
          <a:p>
            <a:r>
              <a:rPr lang="pt-BR" b="1" i="0" dirty="0">
                <a:effectLst/>
                <a:latin typeface="Heebo" pitchFamily="2" charset="-79"/>
              </a:rPr>
              <a:t>Orçamento e Custos</a:t>
            </a:r>
            <a:endParaRPr lang="pt-BR" dirty="0"/>
          </a:p>
        </p:txBody>
      </p:sp>
      <p:sp>
        <p:nvSpPr>
          <p:cNvPr id="3" name="Espaço Reservado para Número de Slide 2">
            <a:extLst>
              <a:ext uri="{FF2B5EF4-FFF2-40B4-BE49-F238E27FC236}">
                <a16:creationId xmlns:a16="http://schemas.microsoft.com/office/drawing/2014/main" id="{0AC44A4B-252D-8D5F-882D-7AB3251E5FBB}"/>
              </a:ext>
            </a:extLst>
          </p:cNvPr>
          <p:cNvSpPr>
            <a:spLocks noGrp="1"/>
          </p:cNvSpPr>
          <p:nvPr>
            <p:ph type="sldNum" sz="quarter" idx="4"/>
          </p:nvPr>
        </p:nvSpPr>
        <p:spPr/>
        <p:txBody>
          <a:bodyPr/>
          <a:lstStyle/>
          <a:p>
            <a:fld id="{A2296F97-E6F8-47A3-BF5C-E1C766B74461}" type="slidenum">
              <a:rPr lang="pt-BR" smtClean="0"/>
              <a:pPr/>
              <a:t>35</a:t>
            </a:fld>
            <a:endParaRPr lang="pt-BR" dirty="0"/>
          </a:p>
        </p:txBody>
      </p:sp>
      <p:graphicFrame>
        <p:nvGraphicFramePr>
          <p:cNvPr id="4" name="Tabela 3">
            <a:extLst>
              <a:ext uri="{FF2B5EF4-FFF2-40B4-BE49-F238E27FC236}">
                <a16:creationId xmlns:a16="http://schemas.microsoft.com/office/drawing/2014/main" id="{2462533B-626E-44FF-F0FD-98A419B432B5}"/>
              </a:ext>
            </a:extLst>
          </p:cNvPr>
          <p:cNvGraphicFramePr>
            <a:graphicFrameLocks noGrp="1"/>
          </p:cNvGraphicFramePr>
          <p:nvPr>
            <p:extLst>
              <p:ext uri="{D42A27DB-BD31-4B8C-83A1-F6EECF244321}">
                <p14:modId xmlns:p14="http://schemas.microsoft.com/office/powerpoint/2010/main" val="132114592"/>
              </p:ext>
            </p:extLst>
          </p:nvPr>
        </p:nvGraphicFramePr>
        <p:xfrm>
          <a:off x="786731" y="984117"/>
          <a:ext cx="3604595" cy="3382269"/>
        </p:xfrm>
        <a:graphic>
          <a:graphicData uri="http://schemas.openxmlformats.org/drawingml/2006/table">
            <a:tbl>
              <a:tblPr/>
              <a:tblGrid>
                <a:gridCol w="2509220">
                  <a:extLst>
                    <a:ext uri="{9D8B030D-6E8A-4147-A177-3AD203B41FA5}">
                      <a16:colId xmlns:a16="http://schemas.microsoft.com/office/drawing/2014/main" val="2663882790"/>
                    </a:ext>
                  </a:extLst>
                </a:gridCol>
                <a:gridCol w="1095375">
                  <a:extLst>
                    <a:ext uri="{9D8B030D-6E8A-4147-A177-3AD203B41FA5}">
                      <a16:colId xmlns:a16="http://schemas.microsoft.com/office/drawing/2014/main" val="3045208316"/>
                    </a:ext>
                  </a:extLst>
                </a:gridCol>
              </a:tblGrid>
              <a:tr h="249639">
                <a:tc>
                  <a:txBody>
                    <a:bodyPr/>
                    <a:lstStyle/>
                    <a:p>
                      <a:pPr algn="l"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Descrição</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R$</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89798547"/>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rtl="0" fontAlgn="ctr"/>
                      <a:r>
                        <a:rPr lang="pt-BR" sz="8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21380199"/>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4349525"/>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715760590"/>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884674745"/>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238746310"/>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52923817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54809885"/>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8102019"/>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89359129"/>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47947936"/>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8958230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1444009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756031326"/>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165112886"/>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77268678"/>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2294918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6439493"/>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695370602"/>
                  </a:ext>
                </a:extLst>
              </a:tr>
            </a:tbl>
          </a:graphicData>
        </a:graphic>
      </p:graphicFrame>
      <p:graphicFrame>
        <p:nvGraphicFramePr>
          <p:cNvPr id="6" name="Tabela 5">
            <a:extLst>
              <a:ext uri="{FF2B5EF4-FFF2-40B4-BE49-F238E27FC236}">
                <a16:creationId xmlns:a16="http://schemas.microsoft.com/office/drawing/2014/main" id="{79B24F94-573A-1BA2-4640-44B16CF49D41}"/>
              </a:ext>
            </a:extLst>
          </p:cNvPr>
          <p:cNvGraphicFramePr>
            <a:graphicFrameLocks noGrp="1"/>
          </p:cNvGraphicFramePr>
          <p:nvPr>
            <p:extLst>
              <p:ext uri="{D42A27DB-BD31-4B8C-83A1-F6EECF244321}">
                <p14:modId xmlns:p14="http://schemas.microsoft.com/office/powerpoint/2010/main" val="2089361787"/>
              </p:ext>
            </p:extLst>
          </p:nvPr>
        </p:nvGraphicFramePr>
        <p:xfrm>
          <a:off x="4741511" y="984117"/>
          <a:ext cx="3604595" cy="3382269"/>
        </p:xfrm>
        <a:graphic>
          <a:graphicData uri="http://schemas.openxmlformats.org/drawingml/2006/table">
            <a:tbl>
              <a:tblPr/>
              <a:tblGrid>
                <a:gridCol w="2509220">
                  <a:extLst>
                    <a:ext uri="{9D8B030D-6E8A-4147-A177-3AD203B41FA5}">
                      <a16:colId xmlns:a16="http://schemas.microsoft.com/office/drawing/2014/main" val="2663882790"/>
                    </a:ext>
                  </a:extLst>
                </a:gridCol>
                <a:gridCol w="1095375">
                  <a:extLst>
                    <a:ext uri="{9D8B030D-6E8A-4147-A177-3AD203B41FA5}">
                      <a16:colId xmlns:a16="http://schemas.microsoft.com/office/drawing/2014/main" val="3045208316"/>
                    </a:ext>
                  </a:extLst>
                </a:gridCol>
              </a:tblGrid>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rtl="0" fontAlgn="ctr"/>
                      <a:r>
                        <a:rPr lang="pt-BR" sz="8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21380199"/>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4349525"/>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715760590"/>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884674745"/>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238746310"/>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52923817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54809885"/>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8102019"/>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89359129"/>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47947936"/>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8958230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1444009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756031326"/>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165112886"/>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77268678"/>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2294918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6439493"/>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695370602"/>
                  </a:ext>
                </a:extLst>
              </a:tr>
              <a:tr h="249639">
                <a:tc>
                  <a:txBody>
                    <a:bodyPr/>
                    <a:lstStyle/>
                    <a:p>
                      <a:r>
                        <a:rPr lang="pt-BR" sz="800" b="1" i="0" u="none" strike="noStrike" kern="1200" dirty="0">
                          <a:solidFill>
                            <a:schemeClr val="bg1"/>
                          </a:solidFill>
                          <a:effectLst/>
                          <a:latin typeface="Heebo" pitchFamily="2" charset="-79"/>
                          <a:ea typeface="Roboto" panose="02000000000000000000" pitchFamily="2" charset="0"/>
                          <a:cs typeface="Heebo" pitchFamily="2" charset="-79"/>
                        </a:rPr>
                        <a:t>TOTAL</a:t>
                      </a:r>
                    </a:p>
                  </a:txBody>
                  <a:tcPr>
                    <a:lnL w="12700" cmpd="sng">
                      <a:noFill/>
                      <a:prstDash val="solid"/>
                    </a:lnL>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pPr algn="r"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R$ 0.000,00</a:t>
                      </a:r>
                    </a:p>
                  </a:txBody>
                  <a:tcPr marL="72000" marR="72000" marT="0" marB="0" anchor="ctr">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70702456"/>
                  </a:ext>
                </a:extLst>
              </a:tr>
            </a:tbl>
          </a:graphicData>
        </a:graphic>
      </p:graphicFrame>
    </p:spTree>
    <p:extLst>
      <p:ext uri="{BB962C8B-B14F-4D97-AF65-F5344CB8AC3E}">
        <p14:creationId xmlns:p14="http://schemas.microsoft.com/office/powerpoint/2010/main" val="630901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FC9760-7D6B-8D75-1F58-D067448BBE58}"/>
              </a:ext>
            </a:extLst>
          </p:cNvPr>
          <p:cNvSpPr>
            <a:spLocks noGrp="1"/>
          </p:cNvSpPr>
          <p:nvPr>
            <p:ph type="title"/>
          </p:nvPr>
        </p:nvSpPr>
        <p:spPr/>
        <p:txBody>
          <a:bodyPr/>
          <a:lstStyle/>
          <a:p>
            <a:r>
              <a:rPr lang="pt-BR" b="1" i="0" dirty="0">
                <a:effectLst/>
                <a:latin typeface="Heebo" pitchFamily="2" charset="-79"/>
              </a:rPr>
              <a:t>Orçamento e Custos</a:t>
            </a:r>
            <a:endParaRPr lang="pt-BR" dirty="0"/>
          </a:p>
        </p:txBody>
      </p:sp>
      <p:sp>
        <p:nvSpPr>
          <p:cNvPr id="3" name="Espaço Reservado para Número de Slide 2">
            <a:extLst>
              <a:ext uri="{FF2B5EF4-FFF2-40B4-BE49-F238E27FC236}">
                <a16:creationId xmlns:a16="http://schemas.microsoft.com/office/drawing/2014/main" id="{0AC44A4B-252D-8D5F-882D-7AB3251E5FBB}"/>
              </a:ext>
            </a:extLst>
          </p:cNvPr>
          <p:cNvSpPr>
            <a:spLocks noGrp="1"/>
          </p:cNvSpPr>
          <p:nvPr>
            <p:ph type="sldNum" sz="quarter" idx="4"/>
          </p:nvPr>
        </p:nvSpPr>
        <p:spPr/>
        <p:txBody>
          <a:bodyPr/>
          <a:lstStyle/>
          <a:p>
            <a:fld id="{A2296F97-E6F8-47A3-BF5C-E1C766B74461}" type="slidenum">
              <a:rPr lang="pt-BR" smtClean="0"/>
              <a:pPr/>
              <a:t>36</a:t>
            </a:fld>
            <a:endParaRPr lang="pt-BR" dirty="0"/>
          </a:p>
        </p:txBody>
      </p:sp>
      <p:graphicFrame>
        <p:nvGraphicFramePr>
          <p:cNvPr id="4" name="Tabela 3">
            <a:extLst>
              <a:ext uri="{FF2B5EF4-FFF2-40B4-BE49-F238E27FC236}">
                <a16:creationId xmlns:a16="http://schemas.microsoft.com/office/drawing/2014/main" id="{2462533B-626E-44FF-F0FD-98A419B432B5}"/>
              </a:ext>
            </a:extLst>
          </p:cNvPr>
          <p:cNvGraphicFramePr>
            <a:graphicFrameLocks noGrp="1"/>
          </p:cNvGraphicFramePr>
          <p:nvPr>
            <p:extLst>
              <p:ext uri="{D42A27DB-BD31-4B8C-83A1-F6EECF244321}">
                <p14:modId xmlns:p14="http://schemas.microsoft.com/office/powerpoint/2010/main" val="2898429713"/>
              </p:ext>
            </p:extLst>
          </p:nvPr>
        </p:nvGraphicFramePr>
        <p:xfrm>
          <a:off x="786731" y="961257"/>
          <a:ext cx="3604595" cy="3382269"/>
        </p:xfrm>
        <a:graphic>
          <a:graphicData uri="http://schemas.openxmlformats.org/drawingml/2006/table">
            <a:tbl>
              <a:tblPr/>
              <a:tblGrid>
                <a:gridCol w="2509220">
                  <a:extLst>
                    <a:ext uri="{9D8B030D-6E8A-4147-A177-3AD203B41FA5}">
                      <a16:colId xmlns:a16="http://schemas.microsoft.com/office/drawing/2014/main" val="2663882790"/>
                    </a:ext>
                  </a:extLst>
                </a:gridCol>
                <a:gridCol w="1095375">
                  <a:extLst>
                    <a:ext uri="{9D8B030D-6E8A-4147-A177-3AD203B41FA5}">
                      <a16:colId xmlns:a16="http://schemas.microsoft.com/office/drawing/2014/main" val="3045208316"/>
                    </a:ext>
                  </a:extLst>
                </a:gridCol>
              </a:tblGrid>
              <a:tr h="249639">
                <a:tc>
                  <a:txBody>
                    <a:bodyPr/>
                    <a:lstStyle/>
                    <a:p>
                      <a:pPr algn="l"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GRUPO 1</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r"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R$</a:t>
                      </a:r>
                    </a:p>
                  </a:txBody>
                  <a:tcPr marL="72000" marR="72000" marT="0"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89798547"/>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r" rtl="0" fontAlgn="ctr"/>
                      <a:r>
                        <a:rPr lang="pt-BR" sz="8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21380199"/>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4349525"/>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715760590"/>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884674745"/>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238746310"/>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52923817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254809885"/>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8102019"/>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489359129"/>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47947936"/>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8958230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91444009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756031326"/>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165112886"/>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477268678"/>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2294918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6439493"/>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escrito aqui item escrito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695370602"/>
                  </a:ext>
                </a:extLst>
              </a:tr>
            </a:tbl>
          </a:graphicData>
        </a:graphic>
      </p:graphicFrame>
      <p:graphicFrame>
        <p:nvGraphicFramePr>
          <p:cNvPr id="6" name="Tabela 5">
            <a:extLst>
              <a:ext uri="{FF2B5EF4-FFF2-40B4-BE49-F238E27FC236}">
                <a16:creationId xmlns:a16="http://schemas.microsoft.com/office/drawing/2014/main" id="{79B24F94-573A-1BA2-4640-44B16CF49D41}"/>
              </a:ext>
            </a:extLst>
          </p:cNvPr>
          <p:cNvGraphicFramePr>
            <a:graphicFrameLocks noGrp="1"/>
          </p:cNvGraphicFramePr>
          <p:nvPr>
            <p:extLst>
              <p:ext uri="{D42A27DB-BD31-4B8C-83A1-F6EECF244321}">
                <p14:modId xmlns:p14="http://schemas.microsoft.com/office/powerpoint/2010/main" val="2037256194"/>
              </p:ext>
            </p:extLst>
          </p:nvPr>
        </p:nvGraphicFramePr>
        <p:xfrm>
          <a:off x="4741511" y="961257"/>
          <a:ext cx="3604595" cy="945779"/>
        </p:xfrm>
        <a:graphic>
          <a:graphicData uri="http://schemas.openxmlformats.org/drawingml/2006/table">
            <a:tbl>
              <a:tblPr/>
              <a:tblGrid>
                <a:gridCol w="2509220">
                  <a:extLst>
                    <a:ext uri="{9D8B030D-6E8A-4147-A177-3AD203B41FA5}">
                      <a16:colId xmlns:a16="http://schemas.microsoft.com/office/drawing/2014/main" val="2663882790"/>
                    </a:ext>
                  </a:extLst>
                </a:gridCol>
                <a:gridCol w="1095375">
                  <a:extLst>
                    <a:ext uri="{9D8B030D-6E8A-4147-A177-3AD203B41FA5}">
                      <a16:colId xmlns:a16="http://schemas.microsoft.com/office/drawing/2014/main" val="3045208316"/>
                    </a:ext>
                  </a:extLst>
                </a:gridCol>
              </a:tblGrid>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GRUPO 2</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77268678"/>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2294918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6439493"/>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695370602"/>
                  </a:ext>
                </a:extLst>
              </a:tr>
              <a:tr h="249639">
                <a:tc>
                  <a:txBody>
                    <a:bodyPr/>
                    <a:lstStyle/>
                    <a:p>
                      <a:r>
                        <a:rPr lang="pt-BR" sz="800" b="1"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Sub total</a:t>
                      </a:r>
                    </a:p>
                  </a:txBody>
                  <a:tcPr anchor="ctr">
                    <a:lnL w="12700" cmpd="sng">
                      <a:noFill/>
                      <a:prstDash val="soli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pPr algn="r" fontAlgn="ctr"/>
                      <a:r>
                        <a:rPr lang="pt-BR" sz="8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R$ 0.000,00</a:t>
                      </a:r>
                    </a:p>
                  </a:txBody>
                  <a:tcPr marL="72000" marR="7200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270702456"/>
                  </a:ext>
                </a:extLst>
              </a:tr>
            </a:tbl>
          </a:graphicData>
        </a:graphic>
      </p:graphicFrame>
      <p:graphicFrame>
        <p:nvGraphicFramePr>
          <p:cNvPr id="5" name="Tabela 4">
            <a:extLst>
              <a:ext uri="{FF2B5EF4-FFF2-40B4-BE49-F238E27FC236}">
                <a16:creationId xmlns:a16="http://schemas.microsoft.com/office/drawing/2014/main" id="{29DD2CBA-C3E6-640C-8533-90D7CC6A962C}"/>
              </a:ext>
            </a:extLst>
          </p:cNvPr>
          <p:cNvGraphicFramePr>
            <a:graphicFrameLocks noGrp="1"/>
          </p:cNvGraphicFramePr>
          <p:nvPr>
            <p:extLst>
              <p:ext uri="{D42A27DB-BD31-4B8C-83A1-F6EECF244321}">
                <p14:modId xmlns:p14="http://schemas.microsoft.com/office/powerpoint/2010/main" val="3117921066"/>
              </p:ext>
            </p:extLst>
          </p:nvPr>
        </p:nvGraphicFramePr>
        <p:xfrm>
          <a:off x="4741511" y="3397747"/>
          <a:ext cx="3604595" cy="945779"/>
        </p:xfrm>
        <a:graphic>
          <a:graphicData uri="http://schemas.openxmlformats.org/drawingml/2006/table">
            <a:tbl>
              <a:tblPr/>
              <a:tblGrid>
                <a:gridCol w="2509220">
                  <a:extLst>
                    <a:ext uri="{9D8B030D-6E8A-4147-A177-3AD203B41FA5}">
                      <a16:colId xmlns:a16="http://schemas.microsoft.com/office/drawing/2014/main" val="2663882790"/>
                    </a:ext>
                  </a:extLst>
                </a:gridCol>
                <a:gridCol w="1095375">
                  <a:extLst>
                    <a:ext uri="{9D8B030D-6E8A-4147-A177-3AD203B41FA5}">
                      <a16:colId xmlns:a16="http://schemas.microsoft.com/office/drawing/2014/main" val="3045208316"/>
                    </a:ext>
                  </a:extLst>
                </a:gridCol>
              </a:tblGrid>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rPr>
                        <a:t>TOTAL GERAL</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endParaRPr kumimoji="0" lang="pt-BR" sz="800" b="0" i="0" u="none" strike="noStrike" kern="1200" cap="none" spc="0" normalizeH="0" baseline="0" noProof="0" dirty="0">
                        <a:ln>
                          <a:noFill/>
                        </a:ln>
                        <a:solidFill>
                          <a:schemeClr val="bg1"/>
                        </a:solidFill>
                        <a:effectLst/>
                        <a:uLnTx/>
                        <a:uFillTx/>
                        <a:latin typeface="Heebo" pitchFamily="2" charset="-79"/>
                        <a:ea typeface="Roboto" panose="02000000000000000000" pitchFamily="2" charset="0"/>
                        <a:cs typeface="Heebo" pitchFamily="2" charset="-79"/>
                      </a:endParaRP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50000"/>
                      </a:schemeClr>
                    </a:solidFill>
                  </a:tcPr>
                </a:tc>
                <a:extLst>
                  <a:ext uri="{0D108BD9-81ED-4DB2-BD59-A6C34878D82A}">
                    <a16:rowId xmlns:a16="http://schemas.microsoft.com/office/drawing/2014/main" val="477268678"/>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Grupo 1</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02294918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Grupo 2</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216439493"/>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Grupo 3</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2695370602"/>
                  </a:ext>
                </a:extLst>
              </a:tr>
              <a:tr h="249639">
                <a:tc>
                  <a:txBody>
                    <a:bodyPr/>
                    <a:lstStyle/>
                    <a:p>
                      <a:r>
                        <a:rPr lang="pt-BR" sz="800" b="1" i="0" u="none" strike="noStrike" kern="1200" dirty="0">
                          <a:solidFill>
                            <a:schemeClr val="bg1"/>
                          </a:solidFill>
                          <a:effectLst/>
                          <a:latin typeface="Heebo" pitchFamily="2" charset="-79"/>
                          <a:ea typeface="Roboto" panose="02000000000000000000" pitchFamily="2" charset="0"/>
                          <a:cs typeface="Heebo" pitchFamily="2" charset="-79"/>
                        </a:rPr>
                        <a:t>TOTAL</a:t>
                      </a:r>
                    </a:p>
                  </a:txBody>
                  <a:tcPr anchor="ctr">
                    <a:lnL w="12700" cmpd="sng">
                      <a:noFill/>
                      <a:prstDash val="soli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solidFill>
                  </a:tcPr>
                </a:tc>
                <a:tc>
                  <a:txBody>
                    <a:bodyPr/>
                    <a:lstStyle/>
                    <a:p>
                      <a:pPr algn="r" fontAlgn="ctr"/>
                      <a:r>
                        <a:rPr lang="pt-BR" sz="800" b="1" i="0" u="none" strike="noStrike" dirty="0">
                          <a:solidFill>
                            <a:schemeClr val="bg1"/>
                          </a:solidFill>
                          <a:effectLst/>
                          <a:latin typeface="Heebo" pitchFamily="2" charset="-79"/>
                          <a:ea typeface="Roboto" panose="02000000000000000000" pitchFamily="2" charset="0"/>
                          <a:cs typeface="Heebo" pitchFamily="2" charset="-79"/>
                        </a:rPr>
                        <a:t>R$ 0.000,00</a:t>
                      </a:r>
                    </a:p>
                  </a:txBody>
                  <a:tcPr marL="72000" marR="7200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70702456"/>
                  </a:ext>
                </a:extLst>
              </a:tr>
            </a:tbl>
          </a:graphicData>
        </a:graphic>
      </p:graphicFrame>
      <p:graphicFrame>
        <p:nvGraphicFramePr>
          <p:cNvPr id="7" name="Tabela 6">
            <a:extLst>
              <a:ext uri="{FF2B5EF4-FFF2-40B4-BE49-F238E27FC236}">
                <a16:creationId xmlns:a16="http://schemas.microsoft.com/office/drawing/2014/main" id="{326D54F8-3BE4-0E99-72F3-689A019DDE72}"/>
              </a:ext>
            </a:extLst>
          </p:cNvPr>
          <p:cNvGraphicFramePr>
            <a:graphicFrameLocks noGrp="1"/>
          </p:cNvGraphicFramePr>
          <p:nvPr>
            <p:extLst>
              <p:ext uri="{D42A27DB-BD31-4B8C-83A1-F6EECF244321}">
                <p14:modId xmlns:p14="http://schemas.microsoft.com/office/powerpoint/2010/main" val="2766269473"/>
              </p:ext>
            </p:extLst>
          </p:nvPr>
        </p:nvGraphicFramePr>
        <p:xfrm>
          <a:off x="4741511" y="2179502"/>
          <a:ext cx="3604595" cy="945779"/>
        </p:xfrm>
        <a:graphic>
          <a:graphicData uri="http://schemas.openxmlformats.org/drawingml/2006/table">
            <a:tbl>
              <a:tblPr/>
              <a:tblGrid>
                <a:gridCol w="2509220">
                  <a:extLst>
                    <a:ext uri="{9D8B030D-6E8A-4147-A177-3AD203B41FA5}">
                      <a16:colId xmlns:a16="http://schemas.microsoft.com/office/drawing/2014/main" val="2663882790"/>
                    </a:ext>
                  </a:extLst>
                </a:gridCol>
                <a:gridCol w="1095375">
                  <a:extLst>
                    <a:ext uri="{9D8B030D-6E8A-4147-A177-3AD203B41FA5}">
                      <a16:colId xmlns:a16="http://schemas.microsoft.com/office/drawing/2014/main" val="3045208316"/>
                    </a:ext>
                  </a:extLst>
                </a:gridCol>
              </a:tblGrid>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GRUPO 3</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endPar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endParaRP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77268678"/>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022949181"/>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6439493"/>
                  </a:ext>
                </a:extLst>
              </a:tr>
              <a:tr h="17403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Item aqui</a:t>
                      </a:r>
                    </a:p>
                  </a:txBody>
                  <a:tcPr marL="72000" marR="72000" marT="0" marB="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r"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R$ 0.000,00</a:t>
                      </a:r>
                    </a:p>
                  </a:txBody>
                  <a:tcPr marL="72000" marR="72000" marT="0" marB="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695370602"/>
                  </a:ext>
                </a:extLst>
              </a:tr>
              <a:tr h="249639">
                <a:tc>
                  <a:txBody>
                    <a:bodyPr/>
                    <a:lstStyle/>
                    <a:p>
                      <a:r>
                        <a:rPr lang="pt-BR" sz="800" b="1" i="0" u="none" strike="noStrike" kern="1200" dirty="0">
                          <a:solidFill>
                            <a:schemeClr val="tx1">
                              <a:lumMod val="75000"/>
                              <a:lumOff val="25000"/>
                            </a:schemeClr>
                          </a:solidFill>
                          <a:effectLst/>
                          <a:latin typeface="Heebo" pitchFamily="2" charset="-79"/>
                          <a:ea typeface="Roboto" panose="02000000000000000000" pitchFamily="2" charset="0"/>
                          <a:cs typeface="Heebo" pitchFamily="2" charset="-79"/>
                        </a:rPr>
                        <a:t>Sub total</a:t>
                      </a:r>
                    </a:p>
                  </a:txBody>
                  <a:tcPr anchor="ctr">
                    <a:lnL w="12700" cmpd="sng">
                      <a:noFill/>
                      <a:prstDash val="solid"/>
                    </a:lnL>
                    <a:lnR w="1270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accent2">
                        <a:lumMod val="40000"/>
                        <a:lumOff val="60000"/>
                      </a:schemeClr>
                    </a:solidFill>
                  </a:tcPr>
                </a:tc>
                <a:tc>
                  <a:txBody>
                    <a:bodyPr/>
                    <a:lstStyle/>
                    <a:p>
                      <a:pPr algn="r" fontAlgn="ctr"/>
                      <a:r>
                        <a:rPr lang="pt-BR" sz="8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R$ 0.000,00</a:t>
                      </a:r>
                    </a:p>
                  </a:txBody>
                  <a:tcPr marL="72000" marR="72000" marT="0" marB="0" anchor="ctr">
                    <a:lnL w="12700" cap="flat" cmpd="sng" algn="ctr">
                      <a:noFill/>
                      <a:prstDash val="solid"/>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270702456"/>
                  </a:ext>
                </a:extLst>
              </a:tr>
            </a:tbl>
          </a:graphicData>
        </a:graphic>
      </p:graphicFrame>
    </p:spTree>
    <p:extLst>
      <p:ext uri="{BB962C8B-B14F-4D97-AF65-F5344CB8AC3E}">
        <p14:creationId xmlns:p14="http://schemas.microsoft.com/office/powerpoint/2010/main" val="943697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a:extLst>
              <a:ext uri="{FF2B5EF4-FFF2-40B4-BE49-F238E27FC236}">
                <a16:creationId xmlns:a16="http://schemas.microsoft.com/office/drawing/2014/main" id="{A9F33C8D-C061-9EFE-CA21-2C74EEBC0A8E}"/>
              </a:ext>
            </a:extLst>
          </p:cNvPr>
          <p:cNvGraphicFramePr>
            <a:graphicFrameLocks noGrp="1"/>
          </p:cNvGraphicFramePr>
          <p:nvPr>
            <p:extLst>
              <p:ext uri="{D42A27DB-BD31-4B8C-83A1-F6EECF244321}">
                <p14:modId xmlns:p14="http://schemas.microsoft.com/office/powerpoint/2010/main" val="3927294262"/>
              </p:ext>
            </p:extLst>
          </p:nvPr>
        </p:nvGraphicFramePr>
        <p:xfrm>
          <a:off x="504000" y="1089660"/>
          <a:ext cx="8136000" cy="3043700"/>
        </p:xfrm>
        <a:graphic>
          <a:graphicData uri="http://schemas.openxmlformats.org/drawingml/2006/table">
            <a:tbl>
              <a:tblPr>
                <a:tableStyleId>{5C22544A-7EE6-4342-B048-85BDC9FD1C3A}</a:tableStyleId>
              </a:tblPr>
              <a:tblGrid>
                <a:gridCol w="1440000">
                  <a:extLst>
                    <a:ext uri="{9D8B030D-6E8A-4147-A177-3AD203B41FA5}">
                      <a16:colId xmlns:a16="http://schemas.microsoft.com/office/drawing/2014/main" val="578548371"/>
                    </a:ext>
                  </a:extLst>
                </a:gridCol>
                <a:gridCol w="1116000">
                  <a:extLst>
                    <a:ext uri="{9D8B030D-6E8A-4147-A177-3AD203B41FA5}">
                      <a16:colId xmlns:a16="http://schemas.microsoft.com/office/drawing/2014/main" val="705797045"/>
                    </a:ext>
                  </a:extLst>
                </a:gridCol>
                <a:gridCol w="1116000">
                  <a:extLst>
                    <a:ext uri="{9D8B030D-6E8A-4147-A177-3AD203B41FA5}">
                      <a16:colId xmlns:a16="http://schemas.microsoft.com/office/drawing/2014/main" val="3551153426"/>
                    </a:ext>
                  </a:extLst>
                </a:gridCol>
                <a:gridCol w="1116000">
                  <a:extLst>
                    <a:ext uri="{9D8B030D-6E8A-4147-A177-3AD203B41FA5}">
                      <a16:colId xmlns:a16="http://schemas.microsoft.com/office/drawing/2014/main" val="3433449477"/>
                    </a:ext>
                  </a:extLst>
                </a:gridCol>
                <a:gridCol w="1116000">
                  <a:extLst>
                    <a:ext uri="{9D8B030D-6E8A-4147-A177-3AD203B41FA5}">
                      <a16:colId xmlns:a16="http://schemas.microsoft.com/office/drawing/2014/main" val="1976508349"/>
                    </a:ext>
                  </a:extLst>
                </a:gridCol>
                <a:gridCol w="1116000">
                  <a:extLst>
                    <a:ext uri="{9D8B030D-6E8A-4147-A177-3AD203B41FA5}">
                      <a16:colId xmlns:a16="http://schemas.microsoft.com/office/drawing/2014/main" val="1323820465"/>
                    </a:ext>
                  </a:extLst>
                </a:gridCol>
                <a:gridCol w="1116000">
                  <a:extLst>
                    <a:ext uri="{9D8B030D-6E8A-4147-A177-3AD203B41FA5}">
                      <a16:colId xmlns:a16="http://schemas.microsoft.com/office/drawing/2014/main" val="256207572"/>
                    </a:ext>
                  </a:extLst>
                </a:gridCol>
              </a:tblGrid>
              <a:tr h="152185">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Fornecedor:</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l" fontAlgn="ctr"/>
                      <a:r>
                        <a:rPr lang="pt-BR" sz="800" b="1" i="0" u="none" strike="noStrike" dirty="0">
                          <a:solidFill>
                            <a:schemeClr val="tx1"/>
                          </a:solidFill>
                          <a:effectLst/>
                          <a:latin typeface="Heebo" pitchFamily="2" charset="-79"/>
                          <a:ea typeface="Roboto" panose="02000000000000000000" pitchFamily="2" charset="0"/>
                          <a:cs typeface="Heebo" pitchFamily="2" charset="-79"/>
                        </a:rPr>
                        <a:t>NOME EMPRESA</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pt-BR"/>
                    </a:p>
                  </a:txBody>
                  <a:tcPr/>
                </a:tc>
                <a:tc gridSpan="2">
                  <a:txBody>
                    <a:bodyPr/>
                    <a:lstStyle/>
                    <a:p>
                      <a:pPr algn="l" fontAlgn="ctr"/>
                      <a:r>
                        <a:rPr lang="pt-BR" sz="800" b="1" i="0" u="none" strike="noStrike" dirty="0">
                          <a:solidFill>
                            <a:schemeClr val="tx1"/>
                          </a:solidFill>
                          <a:effectLst/>
                          <a:latin typeface="Heebo" pitchFamily="2" charset="-79"/>
                          <a:ea typeface="Roboto" panose="02000000000000000000" pitchFamily="2" charset="0"/>
                          <a:cs typeface="Heebo" pitchFamily="2" charset="-79"/>
                        </a:rPr>
                        <a:t>NOME EMPRESA</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pt-BR"/>
                    </a:p>
                  </a:txBody>
                  <a:tcPr/>
                </a:tc>
                <a:tc gridSpan="2">
                  <a:txBody>
                    <a:bodyPr/>
                    <a:lstStyle/>
                    <a:p>
                      <a:pPr algn="l" fontAlgn="ctr"/>
                      <a:r>
                        <a:rPr lang="pt-BR" sz="800" b="1" i="0" u="none" strike="noStrike" dirty="0">
                          <a:solidFill>
                            <a:schemeClr val="tx1"/>
                          </a:solidFill>
                          <a:effectLst/>
                          <a:latin typeface="Heebo" pitchFamily="2" charset="-79"/>
                          <a:ea typeface="Roboto" panose="02000000000000000000" pitchFamily="2" charset="0"/>
                          <a:cs typeface="Heebo" pitchFamily="2" charset="-79"/>
                        </a:rPr>
                        <a:t>NOME EMPRESA</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pt-BR"/>
                    </a:p>
                  </a:txBody>
                  <a:tcPr/>
                </a:tc>
                <a:extLst>
                  <a:ext uri="{0D108BD9-81ED-4DB2-BD59-A6C34878D82A}">
                    <a16:rowId xmlns:a16="http://schemas.microsoft.com/office/drawing/2014/main" val="443920947"/>
                  </a:ext>
                </a:extLst>
              </a:tr>
              <a:tr h="152185">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Telefone / Celular</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11 9.9999.9999</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pt-BR"/>
                    </a:p>
                  </a:txBody>
                  <a:tcPr/>
                </a:tc>
                <a:tc gridSpan="2">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11 9.9999.9999</a:t>
                      </a:r>
                      <a:endParaRPr kumimoji="0" lang="pt-BR" sz="800" b="0" i="0" u="none" strike="noStrike" kern="1200" cap="none" spc="0" normalizeH="0" baseline="0" noProof="0" dirty="0">
                        <a:ln>
                          <a:noFill/>
                        </a:ln>
                        <a:solidFill>
                          <a:prstClr val="black"/>
                        </a:solidFill>
                        <a:effectLst/>
                        <a:uLnTx/>
                        <a:uFillTx/>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hMerge="1">
                  <a:txBody>
                    <a:bodyPr/>
                    <a:lstStyle/>
                    <a:p>
                      <a:endParaRPr lang="pt-BR"/>
                    </a:p>
                  </a:txBody>
                  <a:tcPr/>
                </a:tc>
                <a:tc gridSpan="2">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solidFill>
                          <a:effectLst/>
                          <a:uLnTx/>
                          <a:uFillTx/>
                          <a:latin typeface="Heebo" pitchFamily="2" charset="-79"/>
                          <a:ea typeface="Roboto" panose="02000000000000000000" pitchFamily="2" charset="0"/>
                          <a:cs typeface="Heebo" pitchFamily="2" charset="-79"/>
                        </a:rPr>
                        <a:t>11 9.9999.9999</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pt-BR"/>
                    </a:p>
                  </a:txBody>
                  <a:tcPr/>
                </a:tc>
                <a:extLst>
                  <a:ext uri="{0D108BD9-81ED-4DB2-BD59-A6C34878D82A}">
                    <a16:rowId xmlns:a16="http://schemas.microsoft.com/office/drawing/2014/main" val="1295155198"/>
                  </a:ext>
                </a:extLst>
              </a:tr>
              <a:tr h="152185">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Contato:</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Nome Sobrenome</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pt-BR"/>
                    </a:p>
                  </a:txBody>
                  <a:tcPr/>
                </a:tc>
                <a:tc gridSpan="2">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Nome Sobrenome</a:t>
                      </a:r>
                      <a:endParaRPr kumimoji="0" lang="pt-BR" sz="800" b="0" i="0" u="none" strike="noStrike" kern="1200" cap="none" spc="0" normalizeH="0" baseline="0" noProof="0" dirty="0">
                        <a:ln>
                          <a:noFill/>
                        </a:ln>
                        <a:solidFill>
                          <a:prstClr val="black"/>
                        </a:solidFill>
                        <a:effectLst/>
                        <a:uLnTx/>
                        <a:uFillTx/>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hMerge="1">
                  <a:txBody>
                    <a:bodyPr/>
                    <a:lstStyle/>
                    <a:p>
                      <a:endParaRPr lang="pt-BR"/>
                    </a:p>
                  </a:txBody>
                  <a:tcPr/>
                </a:tc>
                <a:tc gridSpan="2">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solidFill>
                          <a:effectLst/>
                          <a:uLnTx/>
                          <a:uFillTx/>
                          <a:latin typeface="Heebo" pitchFamily="2" charset="-79"/>
                          <a:ea typeface="Roboto" panose="02000000000000000000" pitchFamily="2" charset="0"/>
                          <a:cs typeface="Heebo" pitchFamily="2" charset="-79"/>
                        </a:rPr>
                        <a:t>Nome Sobrenome</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pt-BR"/>
                    </a:p>
                  </a:txBody>
                  <a:tcPr/>
                </a:tc>
                <a:extLst>
                  <a:ext uri="{0D108BD9-81ED-4DB2-BD59-A6C34878D82A}">
                    <a16:rowId xmlns:a16="http://schemas.microsoft.com/office/drawing/2014/main" val="3057888122"/>
                  </a:ext>
                </a:extLst>
              </a:tr>
              <a:tr h="152185">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E-mail:</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email@email.com.br</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pt-BR"/>
                    </a:p>
                  </a:txBody>
                  <a:tcPr/>
                </a:tc>
                <a:tc gridSpan="2">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a:ln>
                            <a:noFill/>
                          </a:ln>
                          <a:solidFill>
                            <a:prstClr val="black"/>
                          </a:solidFill>
                          <a:effectLst/>
                          <a:uLnTx/>
                          <a:uFillTx/>
                          <a:latin typeface="Heebo" pitchFamily="2" charset="-79"/>
                          <a:ea typeface="Roboto" panose="02000000000000000000" pitchFamily="2" charset="0"/>
                          <a:cs typeface="Heebo" pitchFamily="2" charset="-79"/>
                        </a:rPr>
                        <a:t>email@email.com.br</a:t>
                      </a:r>
                      <a:endParaRPr kumimoji="0" lang="pt-BR" sz="800" b="0" i="0" u="none" strike="noStrike" kern="1200" cap="none" spc="0" normalizeH="0" baseline="0" noProof="0" dirty="0">
                        <a:ln>
                          <a:noFill/>
                        </a:ln>
                        <a:solidFill>
                          <a:prstClr val="black"/>
                        </a:solidFill>
                        <a:effectLst/>
                        <a:uLnTx/>
                        <a:uFillTx/>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hMerge="1">
                  <a:txBody>
                    <a:bodyPr/>
                    <a:lstStyle/>
                    <a:p>
                      <a:endParaRPr lang="pt-BR"/>
                    </a:p>
                  </a:txBody>
                  <a:tcPr/>
                </a:tc>
                <a:tc gridSpan="2">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solidFill>
                          <a:effectLst/>
                          <a:uLnTx/>
                          <a:uFillTx/>
                          <a:latin typeface="Heebo" pitchFamily="2" charset="-79"/>
                          <a:ea typeface="Roboto" panose="02000000000000000000" pitchFamily="2" charset="0"/>
                          <a:cs typeface="Heebo" pitchFamily="2" charset="-79"/>
                        </a:rPr>
                        <a:t>email@email.com.br</a:t>
                      </a: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pt-BR"/>
                    </a:p>
                  </a:txBody>
                  <a:tcPr/>
                </a:tc>
                <a:extLst>
                  <a:ext uri="{0D108BD9-81ED-4DB2-BD59-A6C34878D82A}">
                    <a16:rowId xmlns:a16="http://schemas.microsoft.com/office/drawing/2014/main" val="1909073158"/>
                  </a:ext>
                </a:extLst>
              </a:tr>
              <a:tr h="152185">
                <a:tc>
                  <a:txBody>
                    <a:bodyPr/>
                    <a:lstStyle/>
                    <a:p>
                      <a:pPr algn="l" fontAlgn="ct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ct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87564109"/>
                  </a:ext>
                </a:extLst>
              </a:tr>
              <a:tr h="152185">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Quant.</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P. Unit.</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P. Total</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P. Unit.</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P. Total</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P. Unit.</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P. Total</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2505964818"/>
                  </a:ext>
                </a:extLst>
              </a:tr>
              <a:tr h="15218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u="none" strike="noStrike" dirty="0">
                          <a:solidFill>
                            <a:schemeClr val="tx1"/>
                          </a:solidFill>
                          <a:effectLst/>
                          <a:latin typeface="Heebo" pitchFamily="2" charset="-79"/>
                          <a:ea typeface="Roboto" panose="02000000000000000000" pitchFamily="2" charset="0"/>
                          <a:cs typeface="Heebo" pitchFamily="2" charset="-79"/>
                        </a:rPr>
                        <a:t>209,17 M²</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R$ 105,32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R$ 22.030,05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R$ 110,13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R$ 23.036,60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R$ 124,98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R$ 26.141,23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940707584"/>
                  </a:ext>
                </a:extLst>
              </a:tr>
              <a:tr h="15218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u="none" strike="noStrike" dirty="0">
                          <a:solidFill>
                            <a:schemeClr val="tx1"/>
                          </a:solidFill>
                          <a:effectLst/>
                          <a:latin typeface="Heebo" pitchFamily="2" charset="-79"/>
                          <a:ea typeface="Roboto" panose="02000000000000000000" pitchFamily="2" charset="0"/>
                          <a:cs typeface="Heebo" pitchFamily="2" charset="-79"/>
                        </a:rPr>
                        <a:t>75,75 M/L</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R$ 120,00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R$ 9.090,00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R$ 122,00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R$ 9.241,50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R$ 145,00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R$ 10.983,75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284255625"/>
                  </a:ext>
                </a:extLst>
              </a:tr>
              <a:tr h="15218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u="none" strike="noStrike" dirty="0">
                          <a:solidFill>
                            <a:schemeClr val="tx1"/>
                          </a:solidFill>
                          <a:effectLst/>
                          <a:latin typeface="Heebo" pitchFamily="2" charset="-79"/>
                          <a:ea typeface="Roboto" panose="02000000000000000000" pitchFamily="2" charset="0"/>
                          <a:cs typeface="Heebo" pitchFamily="2" charset="-79"/>
                        </a:rPr>
                        <a:t>21,00 M/L</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R$ 100,00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R$ 2.100,00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R$ 70,00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R$ 1.470,00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R$ 91,99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R$ 1.931,79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359729125"/>
                  </a:ext>
                </a:extLst>
              </a:tr>
              <a:tr h="152185">
                <a:tc>
                  <a:txBody>
                    <a:bodyPr/>
                    <a:lstStyle/>
                    <a:p>
                      <a:pPr algn="l" fontAlgn="ctr"/>
                      <a:r>
                        <a:rPr lang="pt-BR" sz="800" b="0" u="none" strike="noStrike" dirty="0">
                          <a:solidFill>
                            <a:schemeClr val="tx1"/>
                          </a:solidFill>
                          <a:effectLst/>
                          <a:latin typeface="Heebo" pitchFamily="2" charset="-79"/>
                          <a:ea typeface="Roboto" panose="02000000000000000000" pitchFamily="2" charset="0"/>
                          <a:cs typeface="Heebo" pitchFamily="2" charset="-79"/>
                        </a:rPr>
                        <a:t>35,00 M²</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R$ 100,00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R$ 3.500,00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R$ 140,00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R$ 4.900,00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R$ 110,00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R$ 3.850,00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500700725"/>
                  </a:ext>
                </a:extLst>
              </a:tr>
              <a:tr h="15218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u="none" strike="noStrike" dirty="0">
                          <a:solidFill>
                            <a:schemeClr val="tx1"/>
                          </a:solidFill>
                          <a:effectLst/>
                          <a:latin typeface="Heebo" pitchFamily="2" charset="-79"/>
                          <a:ea typeface="Roboto" panose="02000000000000000000" pitchFamily="2" charset="0"/>
                          <a:cs typeface="Heebo" pitchFamily="2" charset="-79"/>
                        </a:rPr>
                        <a:t>5 U.N</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R$ 150,00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R$ 750,00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R$ 300,00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R$ 1.500,00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R$ 400,00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R$ 2.000,00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850768776"/>
                  </a:ext>
                </a:extLst>
              </a:tr>
              <a:tr h="152185">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0" u="none" strike="noStrike" dirty="0">
                          <a:solidFill>
                            <a:schemeClr val="tx1"/>
                          </a:solidFill>
                          <a:effectLst/>
                          <a:latin typeface="Heebo" pitchFamily="2" charset="-79"/>
                          <a:ea typeface="Roboto" panose="02000000000000000000" pitchFamily="2" charset="0"/>
                          <a:cs typeface="Heebo" pitchFamily="2" charset="-79"/>
                        </a:rPr>
                        <a:t>28,47 M/L</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R$ 85,00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R$ 2.419,95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R$ 140,00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R$ 3.985,80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10000"/>
                        <a:lumOff val="9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R$ 45,00 </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 R$ 1.281,15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3637825747"/>
                  </a:ext>
                </a:extLst>
              </a:tr>
              <a:tr h="152185">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Subtotal</a:t>
                      </a:r>
                      <a:endParaRPr lang="pt-BR" sz="800" b="1" dirty="0">
                        <a:solidFill>
                          <a:schemeClr val="tx1"/>
                        </a:solidFill>
                        <a:latin typeface="Heebo" pitchFamily="2" charset="-79"/>
                        <a:ea typeface="Roboto" panose="02000000000000000000" pitchFamily="2" charset="0"/>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 R$ 39.890,00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pt-BR"/>
                    </a:p>
                  </a:txBody>
                  <a:tcPr/>
                </a:tc>
                <a:tc gridSpan="2">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 R$ 44.133,90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pt-BR"/>
                    </a:p>
                  </a:txBody>
                  <a:tcPr/>
                </a:tc>
                <a:tc gridSpan="2">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 R$ 46.187,92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pt-BR"/>
                    </a:p>
                  </a:txBody>
                  <a:tcPr/>
                </a:tc>
                <a:extLst>
                  <a:ext uri="{0D108BD9-81ED-4DB2-BD59-A6C34878D82A}">
                    <a16:rowId xmlns:a16="http://schemas.microsoft.com/office/drawing/2014/main" val="1375968301"/>
                  </a:ext>
                </a:extLst>
              </a:tr>
              <a:tr h="152185">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Frete</a:t>
                      </a:r>
                      <a:endParaRPr lang="pt-BR" sz="800" b="1" dirty="0">
                        <a:solidFill>
                          <a:schemeClr val="tx1"/>
                        </a:solidFill>
                        <a:latin typeface="Heebo" pitchFamily="2" charset="-79"/>
                        <a:ea typeface="Roboto" panose="02000000000000000000" pitchFamily="2" charset="0"/>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 R$ 750,00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pt-BR"/>
                    </a:p>
                  </a:txBody>
                  <a:tcPr/>
                </a:tc>
                <a:tc gridSpan="2">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 Incluso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pt-BR"/>
                    </a:p>
                  </a:txBody>
                  <a:tcPr/>
                </a:tc>
                <a:tc gridSpan="2">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 Incluso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pt-BR"/>
                    </a:p>
                  </a:txBody>
                  <a:tcPr/>
                </a:tc>
                <a:extLst>
                  <a:ext uri="{0D108BD9-81ED-4DB2-BD59-A6C34878D82A}">
                    <a16:rowId xmlns:a16="http://schemas.microsoft.com/office/drawing/2014/main" val="2715629402"/>
                  </a:ext>
                </a:extLst>
              </a:tr>
              <a:tr h="152185">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Total</a:t>
                      </a:r>
                      <a:endParaRPr lang="pt-BR" sz="800" b="1" dirty="0">
                        <a:solidFill>
                          <a:schemeClr val="tx1"/>
                        </a:solidFill>
                        <a:latin typeface="Heebo" pitchFamily="2" charset="-79"/>
                        <a:ea typeface="Roboto" panose="02000000000000000000" pitchFamily="2" charset="0"/>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gridSpan="2">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 R$ 40.640,00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hMerge="1">
                  <a:txBody>
                    <a:bodyPr/>
                    <a:lstStyle/>
                    <a:p>
                      <a:endParaRPr lang="pt-BR"/>
                    </a:p>
                  </a:txBody>
                  <a:tcPr/>
                </a:tc>
                <a:tc gridSpan="2">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 R$ 44.133,90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pt-BR"/>
                    </a:p>
                  </a:txBody>
                  <a:tcPr/>
                </a:tc>
                <a:tc gridSpan="2">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 R$ 46.187,92 </a:t>
                      </a: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60000"/>
                        <a:lumOff val="40000"/>
                      </a:schemeClr>
                    </a:solidFill>
                  </a:tcPr>
                </a:tc>
                <a:tc hMerge="1">
                  <a:txBody>
                    <a:bodyPr/>
                    <a:lstStyle/>
                    <a:p>
                      <a:endParaRPr lang="pt-BR"/>
                    </a:p>
                  </a:txBody>
                  <a:tcPr/>
                </a:tc>
                <a:extLst>
                  <a:ext uri="{0D108BD9-81ED-4DB2-BD59-A6C34878D82A}">
                    <a16:rowId xmlns:a16="http://schemas.microsoft.com/office/drawing/2014/main" val="1243486635"/>
                  </a:ext>
                </a:extLst>
              </a:tr>
              <a:tr h="152185">
                <a:tc>
                  <a:txBody>
                    <a:bodyPr/>
                    <a:lstStyle/>
                    <a:p>
                      <a:pPr algn="l" fontAlgn="ctr"/>
                      <a:endParaRPr lang="pt-BR" sz="800" b="1" dirty="0">
                        <a:solidFill>
                          <a:schemeClr val="tx1"/>
                        </a:solidFill>
                        <a:latin typeface="Heebo" pitchFamily="2" charset="-79"/>
                        <a:ea typeface="Roboto" panose="02000000000000000000" pitchFamily="2" charset="0"/>
                      </a:endParaRPr>
                    </a:p>
                  </a:txBody>
                  <a:tcPr marL="36000" marR="36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l" fontAlgn="ct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pt-BR"/>
                    </a:p>
                  </a:txBody>
                  <a:tcPr/>
                </a:tc>
                <a:tc gridSpan="2">
                  <a:txBody>
                    <a:bodyPr/>
                    <a:lstStyle/>
                    <a:p>
                      <a:pPr algn="l" fontAlgn="ct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pt-BR"/>
                    </a:p>
                  </a:txBody>
                  <a:tcPr/>
                </a:tc>
                <a:tc gridSpan="2">
                  <a:txBody>
                    <a:bodyPr/>
                    <a:lstStyle/>
                    <a:p>
                      <a:pPr algn="l" fontAlgn="ctr"/>
                      <a:endParaRPr lang="pt-BR" sz="800" b="1"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pt-BR"/>
                    </a:p>
                  </a:txBody>
                  <a:tcPr/>
                </a:tc>
                <a:extLst>
                  <a:ext uri="{0D108BD9-81ED-4DB2-BD59-A6C34878D82A}">
                    <a16:rowId xmlns:a16="http://schemas.microsoft.com/office/drawing/2014/main" val="1408343795"/>
                  </a:ext>
                </a:extLst>
              </a:tr>
              <a:tr h="152185">
                <a:tc>
                  <a:txBody>
                    <a:bodyPr/>
                    <a:lstStyle/>
                    <a:p>
                      <a:pPr algn="l" fontAlgn="ctr"/>
                      <a:r>
                        <a:rPr lang="pt-BR" sz="800" b="1" u="none" strike="noStrike" dirty="0">
                          <a:solidFill>
                            <a:schemeClr val="tx1"/>
                          </a:solidFill>
                          <a:effectLst/>
                          <a:latin typeface="Heebo" pitchFamily="2" charset="-79"/>
                          <a:ea typeface="Roboto" panose="02000000000000000000" pitchFamily="2" charset="0"/>
                          <a:cs typeface="Heebo" pitchFamily="2" charset="-79"/>
                        </a:rPr>
                        <a:t>Forma de pagamento</a:t>
                      </a:r>
                      <a:endParaRPr lang="pt-BR" sz="800" b="1" dirty="0">
                        <a:solidFill>
                          <a:schemeClr val="tx1"/>
                        </a:solidFill>
                        <a:latin typeface="Heebo" pitchFamily="2" charset="-79"/>
                        <a:ea typeface="Roboto" panose="02000000000000000000" pitchFamily="2" charset="0"/>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À COMBINAR</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pt-BR"/>
                    </a:p>
                  </a:txBody>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À COMBINAR</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pt-BR"/>
                    </a:p>
                  </a:txBody>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À COMBINAR</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pt-BR"/>
                    </a:p>
                  </a:txBody>
                  <a:tcPr/>
                </a:tc>
                <a:extLst>
                  <a:ext uri="{0D108BD9-81ED-4DB2-BD59-A6C34878D82A}">
                    <a16:rowId xmlns:a16="http://schemas.microsoft.com/office/drawing/2014/main" val="907271843"/>
                  </a:ext>
                </a:extLst>
              </a:tr>
              <a:tr h="152185">
                <a:tc>
                  <a:txBody>
                    <a:bodyPr/>
                    <a:lstStyle/>
                    <a:p>
                      <a:r>
                        <a:rPr lang="pt-BR" sz="800" b="1" u="none" strike="noStrike" dirty="0">
                          <a:solidFill>
                            <a:schemeClr val="tx1"/>
                          </a:solidFill>
                          <a:effectLst/>
                          <a:latin typeface="Heebo" pitchFamily="2" charset="-79"/>
                          <a:ea typeface="Roboto" panose="02000000000000000000" pitchFamily="2" charset="0"/>
                          <a:cs typeface="Heebo" pitchFamily="2" charset="-79"/>
                        </a:rPr>
                        <a:t>Prazo de entrega</a:t>
                      </a:r>
                      <a:endParaRPr lang="pt-BR" sz="800" b="1" dirty="0">
                        <a:solidFill>
                          <a:schemeClr val="tx1"/>
                        </a:solidFill>
                        <a:latin typeface="Heebo" pitchFamily="2" charset="-79"/>
                        <a:ea typeface="Roboto" panose="02000000000000000000" pitchFamily="2" charset="0"/>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Junto com a produção da Obra</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pt-BR"/>
                    </a:p>
                  </a:txBody>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Junto com a produção da Obra</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pt-BR"/>
                    </a:p>
                  </a:txBody>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Junto com a produção da Obra</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pt-BR"/>
                    </a:p>
                  </a:txBody>
                  <a:tcPr/>
                </a:tc>
                <a:extLst>
                  <a:ext uri="{0D108BD9-81ED-4DB2-BD59-A6C34878D82A}">
                    <a16:rowId xmlns:a16="http://schemas.microsoft.com/office/drawing/2014/main" val="2666308473"/>
                  </a:ext>
                </a:extLst>
              </a:tr>
              <a:tr h="304370">
                <a:tc>
                  <a:txBody>
                    <a:bodyPr/>
                    <a:lstStyle/>
                    <a:p>
                      <a:r>
                        <a:rPr lang="pt-BR" sz="800" b="1" u="none" strike="noStrike" dirty="0">
                          <a:solidFill>
                            <a:schemeClr val="tx1"/>
                          </a:solidFill>
                          <a:effectLst/>
                          <a:latin typeface="Heebo" pitchFamily="2" charset="-79"/>
                          <a:ea typeface="Roboto" panose="02000000000000000000" pitchFamily="2" charset="0"/>
                          <a:cs typeface="Heebo" pitchFamily="2" charset="-79"/>
                        </a:rPr>
                        <a:t>OBS:</a:t>
                      </a:r>
                      <a:endParaRPr lang="pt-BR" sz="800" b="1" dirty="0">
                        <a:solidFill>
                          <a:schemeClr val="tx1"/>
                        </a:solidFill>
                        <a:latin typeface="Heebo" pitchFamily="2" charset="-79"/>
                        <a:ea typeface="Roboto" panose="02000000000000000000" pitchFamily="2" charset="0"/>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Já trabalhamos juntos e o serviço é bom</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pt-BR"/>
                    </a:p>
                  </a:txBody>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Nunca trabalhamos juntos</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lang="pt-BR"/>
                    </a:p>
                  </a:txBody>
                  <a:tcPr/>
                </a:tc>
                <a:tc gridSpan="2">
                  <a:txBody>
                    <a:bodyPr/>
                    <a:lstStyle/>
                    <a:p>
                      <a:pPr algn="l" fontAlgn="ctr"/>
                      <a:r>
                        <a:rPr lang="pt-BR" sz="800" u="none" strike="noStrike" dirty="0">
                          <a:solidFill>
                            <a:schemeClr val="tx1"/>
                          </a:solidFill>
                          <a:effectLst/>
                          <a:latin typeface="Heebo" pitchFamily="2" charset="-79"/>
                          <a:ea typeface="Roboto" panose="02000000000000000000" pitchFamily="2" charset="0"/>
                          <a:cs typeface="Heebo" pitchFamily="2" charset="-79"/>
                        </a:rPr>
                        <a:t>Nunca trabalhamos juntos mas recebemos recomendações.</a:t>
                      </a:r>
                      <a:endParaRPr lang="pt-BR" sz="800" b="0" i="0" u="none" strike="noStrike" dirty="0">
                        <a:solidFill>
                          <a:schemeClr val="tx1"/>
                        </a:solidFill>
                        <a:effectLst/>
                        <a:latin typeface="Heebo" pitchFamily="2" charset="-79"/>
                        <a:ea typeface="Roboto" panose="02000000000000000000" pitchFamily="2" charset="0"/>
                        <a:cs typeface="Heebo" pitchFamily="2" charset="-79"/>
                      </a:endParaRPr>
                    </a:p>
                  </a:txBody>
                  <a:tcPr marL="36000" marR="36000" marT="0" marB="0"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hMerge="1">
                  <a:txBody>
                    <a:bodyPr/>
                    <a:lstStyle/>
                    <a:p>
                      <a:endParaRPr lang="pt-BR"/>
                    </a:p>
                  </a:txBody>
                  <a:tcPr/>
                </a:tc>
                <a:extLst>
                  <a:ext uri="{0D108BD9-81ED-4DB2-BD59-A6C34878D82A}">
                    <a16:rowId xmlns:a16="http://schemas.microsoft.com/office/drawing/2014/main" val="2817449002"/>
                  </a:ext>
                </a:extLst>
              </a:tr>
            </a:tbl>
          </a:graphicData>
        </a:graphic>
      </p:graphicFrame>
      <p:sp>
        <p:nvSpPr>
          <p:cNvPr id="5" name="Título 4">
            <a:extLst>
              <a:ext uri="{FF2B5EF4-FFF2-40B4-BE49-F238E27FC236}">
                <a16:creationId xmlns:a16="http://schemas.microsoft.com/office/drawing/2014/main" id="{0E3E70BF-4507-8ADE-B203-2F64B4DA0E2D}"/>
              </a:ext>
            </a:extLst>
          </p:cNvPr>
          <p:cNvSpPr>
            <a:spLocks noGrp="1"/>
          </p:cNvSpPr>
          <p:nvPr>
            <p:ph type="title"/>
          </p:nvPr>
        </p:nvSpPr>
        <p:spPr>
          <a:xfrm>
            <a:off x="878459" y="393906"/>
            <a:ext cx="8001998" cy="377026"/>
          </a:xfrm>
        </p:spPr>
        <p:txBody>
          <a:bodyPr/>
          <a:lstStyle/>
          <a:p>
            <a:r>
              <a:rPr lang="pt-BR" sz="2000" b="1" dirty="0">
                <a:solidFill>
                  <a:schemeClr val="accent1"/>
                </a:solidFill>
                <a:latin typeface="Heebo" pitchFamily="2" charset="-79"/>
                <a:ea typeface="Roboto" panose="02000000000000000000" pitchFamily="2" charset="0"/>
                <a:cs typeface="Heebo" pitchFamily="2" charset="-79"/>
              </a:rPr>
              <a:t>Mapa de concorrência</a:t>
            </a:r>
            <a:endParaRPr lang="pt-BR" dirty="0"/>
          </a:p>
        </p:txBody>
      </p:sp>
      <p:sp>
        <p:nvSpPr>
          <p:cNvPr id="6" name="Espaço Reservado para Número de Slide 5">
            <a:extLst>
              <a:ext uri="{FF2B5EF4-FFF2-40B4-BE49-F238E27FC236}">
                <a16:creationId xmlns:a16="http://schemas.microsoft.com/office/drawing/2014/main" id="{A2BC41B2-B5BE-E954-3F29-9A2D8394B349}"/>
              </a:ext>
            </a:extLst>
          </p:cNvPr>
          <p:cNvSpPr>
            <a:spLocks noGrp="1"/>
          </p:cNvSpPr>
          <p:nvPr>
            <p:ph type="sldNum" sz="quarter" idx="4"/>
          </p:nvPr>
        </p:nvSpPr>
        <p:spPr/>
        <p:txBody>
          <a:bodyPr/>
          <a:lstStyle/>
          <a:p>
            <a:fld id="{A2296F97-E6F8-47A3-BF5C-E1C766B74461}" type="slidenum">
              <a:rPr lang="pt-BR" smtClean="0"/>
              <a:pPr/>
              <a:t>37</a:t>
            </a:fld>
            <a:endParaRPr lang="pt-BR" dirty="0"/>
          </a:p>
        </p:txBody>
      </p:sp>
    </p:spTree>
    <p:extLst>
      <p:ext uri="{BB962C8B-B14F-4D97-AF65-F5344CB8AC3E}">
        <p14:creationId xmlns:p14="http://schemas.microsoft.com/office/powerpoint/2010/main" val="1295333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Gráfico 2">
            <a:extLst>
              <a:ext uri="{FF2B5EF4-FFF2-40B4-BE49-F238E27FC236}">
                <a16:creationId xmlns:a16="http://schemas.microsoft.com/office/drawing/2014/main" id="{A1952611-36BF-AE1A-BBDF-AE1114D8CF64}"/>
              </a:ext>
            </a:extLst>
          </p:cNvPr>
          <p:cNvGraphicFramePr>
            <a:graphicFrameLocks noChangeAspect="1"/>
          </p:cNvGraphicFramePr>
          <p:nvPr>
            <p:extLst>
              <p:ext uri="{D42A27DB-BD31-4B8C-83A1-F6EECF244321}">
                <p14:modId xmlns:p14="http://schemas.microsoft.com/office/powerpoint/2010/main" val="416801944"/>
              </p:ext>
            </p:extLst>
          </p:nvPr>
        </p:nvGraphicFramePr>
        <p:xfrm>
          <a:off x="289560" y="845820"/>
          <a:ext cx="8564880" cy="3629569"/>
        </p:xfrm>
        <a:graphic>
          <a:graphicData uri="http://schemas.openxmlformats.org/drawingml/2006/chart">
            <c:chart xmlns:c="http://schemas.openxmlformats.org/drawingml/2006/chart" xmlns:r="http://schemas.openxmlformats.org/officeDocument/2006/relationships" r:id="rId2"/>
          </a:graphicData>
        </a:graphic>
      </p:graphicFrame>
      <p:sp>
        <p:nvSpPr>
          <p:cNvPr id="14" name="Retângulo 13">
            <a:extLst>
              <a:ext uri="{FF2B5EF4-FFF2-40B4-BE49-F238E27FC236}">
                <a16:creationId xmlns:a16="http://schemas.microsoft.com/office/drawing/2014/main" id="{A1AE5E1E-0E59-2ABE-FF17-02DF04F05AD8}"/>
              </a:ext>
            </a:extLst>
          </p:cNvPr>
          <p:cNvSpPr/>
          <p:nvPr/>
        </p:nvSpPr>
        <p:spPr>
          <a:xfrm>
            <a:off x="0" y="4972050"/>
            <a:ext cx="9144000" cy="1714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a:latin typeface="Heebo" pitchFamily="2" charset="-79"/>
              <a:cs typeface="Heebo" pitchFamily="2" charset="-79"/>
            </a:endParaRPr>
          </a:p>
        </p:txBody>
      </p:sp>
      <p:sp>
        <p:nvSpPr>
          <p:cNvPr id="6" name="Título 5">
            <a:extLst>
              <a:ext uri="{FF2B5EF4-FFF2-40B4-BE49-F238E27FC236}">
                <a16:creationId xmlns:a16="http://schemas.microsoft.com/office/drawing/2014/main" id="{6D73E84D-E9C4-4AA0-752C-91744D4F2798}"/>
              </a:ext>
            </a:extLst>
          </p:cNvPr>
          <p:cNvSpPr>
            <a:spLocks noGrp="1"/>
          </p:cNvSpPr>
          <p:nvPr>
            <p:ph type="title"/>
          </p:nvPr>
        </p:nvSpPr>
        <p:spPr>
          <a:xfrm>
            <a:off x="878459" y="393906"/>
            <a:ext cx="8001998" cy="377026"/>
          </a:xfrm>
        </p:spPr>
        <p:txBody>
          <a:bodyPr/>
          <a:lstStyle/>
          <a:p>
            <a:r>
              <a:rPr lang="pt-BR" sz="2000" b="1" dirty="0">
                <a:solidFill>
                  <a:schemeClr val="accent1"/>
                </a:solidFill>
                <a:latin typeface="Heebo" pitchFamily="2" charset="-79"/>
                <a:ea typeface="Roboto" panose="02000000000000000000" pitchFamily="2" charset="0"/>
                <a:cs typeface="Heebo" pitchFamily="2" charset="-79"/>
              </a:rPr>
              <a:t>Desembolso Acumulado</a:t>
            </a:r>
            <a:endParaRPr lang="pt-BR" dirty="0"/>
          </a:p>
        </p:txBody>
      </p:sp>
      <p:sp>
        <p:nvSpPr>
          <p:cNvPr id="7" name="Espaço Reservado para Número de Slide 6">
            <a:extLst>
              <a:ext uri="{FF2B5EF4-FFF2-40B4-BE49-F238E27FC236}">
                <a16:creationId xmlns:a16="http://schemas.microsoft.com/office/drawing/2014/main" id="{38E15529-CEB9-D712-94D9-EC47808B917E}"/>
              </a:ext>
            </a:extLst>
          </p:cNvPr>
          <p:cNvSpPr>
            <a:spLocks noGrp="1"/>
          </p:cNvSpPr>
          <p:nvPr>
            <p:ph type="sldNum" sz="quarter" idx="4"/>
          </p:nvPr>
        </p:nvSpPr>
        <p:spPr/>
        <p:txBody>
          <a:bodyPr/>
          <a:lstStyle/>
          <a:p>
            <a:fld id="{A2296F97-E6F8-47A3-BF5C-E1C766B74461}" type="slidenum">
              <a:rPr lang="pt-BR" smtClean="0"/>
              <a:pPr/>
              <a:t>38</a:t>
            </a:fld>
            <a:endParaRPr lang="pt-BR" dirty="0"/>
          </a:p>
        </p:txBody>
      </p:sp>
    </p:spTree>
    <p:extLst>
      <p:ext uri="{BB962C8B-B14F-4D97-AF65-F5344CB8AC3E}">
        <p14:creationId xmlns:p14="http://schemas.microsoft.com/office/powerpoint/2010/main" val="34703773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2D54BA1-E370-26BE-ED61-F2723CDFE6DA}"/>
              </a:ext>
            </a:extLst>
          </p:cNvPr>
          <p:cNvSpPr txBox="1"/>
          <p:nvPr/>
        </p:nvSpPr>
        <p:spPr>
          <a:xfrm>
            <a:off x="878459" y="1228022"/>
            <a:ext cx="4572000" cy="3297056"/>
          </a:xfrm>
          <a:prstGeom prst="rect">
            <a:avLst/>
          </a:prstGeom>
          <a:noFill/>
        </p:spPr>
        <p:txBody>
          <a:bodyPr wrap="square">
            <a:spAutoFit/>
          </a:bodyPr>
          <a:lstStyle/>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Introdução</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Problema/Oportunidade</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Solução Proposta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Metodologia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Cronograma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Equipe</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Orçamento e Custos</a:t>
            </a:r>
          </a:p>
          <a:p>
            <a:pPr marL="342900" indent="-342900">
              <a:lnSpc>
                <a:spcPct val="150000"/>
              </a:lnSpc>
              <a:buFont typeface="+mj-lt"/>
              <a:buAutoNum type="arabicPeriod"/>
            </a:pPr>
            <a:r>
              <a:rPr lang="pt-BR" sz="1400" dirty="0">
                <a:solidFill>
                  <a:schemeClr val="bg1"/>
                </a:solidFill>
                <a:latin typeface="Heebo" pitchFamily="2" charset="-79"/>
              </a:rPr>
              <a:t>Garantia e Suporte</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Termos e Condições</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Anexos</a:t>
            </a:r>
            <a:endParaRPr lang="pt-BR" sz="1400" dirty="0">
              <a:solidFill>
                <a:schemeClr val="tx1">
                  <a:lumMod val="65000"/>
                  <a:lumOff val="35000"/>
                </a:schemeClr>
              </a:solidFill>
              <a:latin typeface="Heebo" pitchFamily="2" charset="-79"/>
            </a:endParaRPr>
          </a:p>
        </p:txBody>
      </p:sp>
      <p:sp>
        <p:nvSpPr>
          <p:cNvPr id="14" name="Título 13">
            <a:extLst>
              <a:ext uri="{FF2B5EF4-FFF2-40B4-BE49-F238E27FC236}">
                <a16:creationId xmlns:a16="http://schemas.microsoft.com/office/drawing/2014/main" id="{63A25512-2817-D3B3-4599-3CF1A65FFE48}"/>
              </a:ext>
            </a:extLst>
          </p:cNvPr>
          <p:cNvSpPr>
            <a:spLocks noGrp="1"/>
          </p:cNvSpPr>
          <p:nvPr>
            <p:ph type="title"/>
          </p:nvPr>
        </p:nvSpPr>
        <p:spPr>
          <a:xfrm>
            <a:off x="878459" y="393906"/>
            <a:ext cx="8001998" cy="377026"/>
          </a:xfrm>
          <a:prstGeom prst="rect">
            <a:avLst/>
          </a:prstGeom>
        </p:spPr>
        <p:txBody>
          <a:bodyPr/>
          <a:lstStyle/>
          <a:p>
            <a:r>
              <a:rPr lang="pt-BR" sz="2000" dirty="0">
                <a:solidFill>
                  <a:schemeClr val="bg1"/>
                </a:solidFill>
                <a:latin typeface="Heebo" pitchFamily="2" charset="-79"/>
              </a:rPr>
              <a:t>Índice</a:t>
            </a:r>
            <a:endParaRPr lang="pt-BR" dirty="0"/>
          </a:p>
        </p:txBody>
      </p:sp>
      <p:cxnSp>
        <p:nvCxnSpPr>
          <p:cNvPr id="4" name="Conector reto 3">
            <a:extLst>
              <a:ext uri="{FF2B5EF4-FFF2-40B4-BE49-F238E27FC236}">
                <a16:creationId xmlns:a16="http://schemas.microsoft.com/office/drawing/2014/main" id="{F7E8C3E0-EDDA-A3C1-6674-87D82CB5CD72}"/>
              </a:ext>
            </a:extLst>
          </p:cNvPr>
          <p:cNvCxnSpPr>
            <a:cxnSpLocks/>
          </p:cNvCxnSpPr>
          <p:nvPr/>
        </p:nvCxnSpPr>
        <p:spPr>
          <a:xfrm>
            <a:off x="0" y="3705225"/>
            <a:ext cx="828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06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a:extLst>
              <a:ext uri="{FF2B5EF4-FFF2-40B4-BE49-F238E27FC236}">
                <a16:creationId xmlns:a16="http://schemas.microsoft.com/office/drawing/2014/main" id="{43ED8874-0A3D-1B4A-4B25-CC940E4A6011}"/>
              </a:ext>
            </a:extLst>
          </p:cNvPr>
          <p:cNvSpPr>
            <a:spLocks noGrp="1"/>
          </p:cNvSpPr>
          <p:nvPr>
            <p:ph type="title"/>
          </p:nvPr>
        </p:nvSpPr>
        <p:spPr>
          <a:prstGeom prst="rect">
            <a:avLst/>
          </a:prstGeom>
        </p:spPr>
        <p:txBody>
          <a:bodyPr/>
          <a:lstStyle/>
          <a:p>
            <a:r>
              <a:rPr lang="pt-BR" dirty="0"/>
              <a:t>Introdução</a:t>
            </a:r>
          </a:p>
        </p:txBody>
      </p:sp>
      <p:sp>
        <p:nvSpPr>
          <p:cNvPr id="17" name="Espaço Reservado para Número de Slide 16">
            <a:extLst>
              <a:ext uri="{FF2B5EF4-FFF2-40B4-BE49-F238E27FC236}">
                <a16:creationId xmlns:a16="http://schemas.microsoft.com/office/drawing/2014/main" id="{D0C48496-001A-1A2A-9E77-BB5B0573659E}"/>
              </a:ext>
            </a:extLst>
          </p:cNvPr>
          <p:cNvSpPr>
            <a:spLocks noGrp="1"/>
          </p:cNvSpPr>
          <p:nvPr>
            <p:ph type="sldNum" sz="quarter" idx="4"/>
          </p:nvPr>
        </p:nvSpPr>
        <p:spPr>
          <a:prstGeom prst="rect">
            <a:avLst/>
          </a:prstGeom>
        </p:spPr>
        <p:txBody>
          <a:bodyPr/>
          <a:lstStyle/>
          <a:p>
            <a:fld id="{A2296F97-E6F8-47A3-BF5C-E1C766B74461}" type="slidenum">
              <a:rPr lang="pt-BR" smtClean="0"/>
              <a:pPr/>
              <a:t>4</a:t>
            </a:fld>
            <a:endParaRPr lang="pt-BR" dirty="0"/>
          </a:p>
        </p:txBody>
      </p:sp>
      <p:sp>
        <p:nvSpPr>
          <p:cNvPr id="12" name="CaixaDeTexto 11">
            <a:extLst>
              <a:ext uri="{FF2B5EF4-FFF2-40B4-BE49-F238E27FC236}">
                <a16:creationId xmlns:a16="http://schemas.microsoft.com/office/drawing/2014/main" id="{5B5E31E5-6744-6FAB-2A85-8F8FA64F03F3}"/>
              </a:ext>
            </a:extLst>
          </p:cNvPr>
          <p:cNvSpPr txBox="1"/>
          <p:nvPr/>
        </p:nvSpPr>
        <p:spPr>
          <a:xfrm>
            <a:off x="878457" y="1034319"/>
            <a:ext cx="3546605" cy="3134191"/>
          </a:xfrm>
          <a:prstGeom prst="rect">
            <a:avLst/>
          </a:prstGeom>
          <a:noFill/>
        </p:spPr>
        <p:txBody>
          <a:bodyPr wrap="square" anchor="t">
            <a:spAutoFit/>
          </a:bodyPr>
          <a:lstStyle/>
          <a:p>
            <a:pPr>
              <a:lnSpc>
                <a:spcPts val="1400"/>
              </a:lnSpc>
            </a:pPr>
            <a:r>
              <a:rPr lang="pt-BR" sz="900" b="0" i="0" dirty="0">
                <a:solidFill>
                  <a:schemeClr val="tx1">
                    <a:lumMod val="75000"/>
                    <a:lumOff val="25000"/>
                  </a:schemeClr>
                </a:solidFill>
                <a:effectLst/>
                <a:latin typeface="Heebo" pitchFamily="2" charset="-79"/>
                <a:cs typeface="Heebo" pitchFamily="2" charset="-79"/>
              </a:rPr>
              <a:t>A </a:t>
            </a:r>
            <a:r>
              <a:rPr lang="pt-BR" sz="900" b="1" i="0" dirty="0">
                <a:solidFill>
                  <a:schemeClr val="tx1">
                    <a:lumMod val="75000"/>
                    <a:lumOff val="25000"/>
                  </a:schemeClr>
                </a:solidFill>
                <a:effectLst/>
                <a:latin typeface="Heebo" pitchFamily="2" charset="-79"/>
                <a:cs typeface="Heebo" pitchFamily="2" charset="-79"/>
              </a:rPr>
              <a:t>[Nome da Sua Empresa]</a:t>
            </a:r>
            <a:r>
              <a:rPr lang="pt-BR" sz="900" b="0" i="0" dirty="0">
                <a:solidFill>
                  <a:schemeClr val="tx1">
                    <a:lumMod val="75000"/>
                    <a:lumOff val="25000"/>
                  </a:schemeClr>
                </a:solidFill>
                <a:effectLst/>
                <a:latin typeface="Heebo" pitchFamily="2" charset="-79"/>
                <a:cs typeface="Heebo" pitchFamily="2" charset="-79"/>
              </a:rPr>
              <a:t>, uma referência no campo de soluções em </a:t>
            </a:r>
            <a:r>
              <a:rPr lang="pt-BR" sz="900" b="1" i="0" dirty="0">
                <a:solidFill>
                  <a:schemeClr val="tx1">
                    <a:lumMod val="75000"/>
                    <a:lumOff val="25000"/>
                  </a:schemeClr>
                </a:solidFill>
                <a:effectLst/>
                <a:latin typeface="Heebo" pitchFamily="2" charset="-79"/>
                <a:cs typeface="Heebo" pitchFamily="2" charset="-79"/>
              </a:rPr>
              <a:t>[área de atuação]</a:t>
            </a:r>
            <a:r>
              <a:rPr lang="pt-BR" sz="900" b="0" i="0" dirty="0">
                <a:solidFill>
                  <a:schemeClr val="tx1">
                    <a:lumMod val="75000"/>
                    <a:lumOff val="25000"/>
                  </a:schemeClr>
                </a:solidFill>
                <a:effectLst/>
                <a:latin typeface="Heebo" pitchFamily="2" charset="-79"/>
                <a:cs typeface="Heebo" pitchFamily="2" charset="-79"/>
              </a:rPr>
              <a:t>, tem o privilégio de apresentar esta proposta técnica como resposta aos desafios cruciais que a </a:t>
            </a:r>
            <a:r>
              <a:rPr lang="pt-BR" sz="900" b="1" dirty="0">
                <a:solidFill>
                  <a:schemeClr val="tx1">
                    <a:lumMod val="75000"/>
                    <a:lumOff val="25000"/>
                  </a:schemeClr>
                </a:solidFill>
                <a:latin typeface="Heebo" pitchFamily="2" charset="-79"/>
                <a:cs typeface="Heebo" pitchFamily="2" charset="-79"/>
              </a:rPr>
              <a:t>[Nome do Cliente] </a:t>
            </a:r>
            <a:r>
              <a:rPr lang="pt-BR" sz="900" b="0" i="0" dirty="0">
                <a:solidFill>
                  <a:schemeClr val="tx1">
                    <a:lumMod val="75000"/>
                    <a:lumOff val="25000"/>
                  </a:schemeClr>
                </a:solidFill>
                <a:effectLst/>
                <a:latin typeface="Heebo" pitchFamily="2" charset="-79"/>
                <a:cs typeface="Heebo" pitchFamily="2" charset="-79"/>
              </a:rPr>
              <a:t>atualmente enfrenta em relação a </a:t>
            </a:r>
            <a:r>
              <a:rPr lang="pt-BR" sz="900" b="1" dirty="0">
                <a:solidFill>
                  <a:schemeClr val="tx1">
                    <a:lumMod val="75000"/>
                    <a:lumOff val="25000"/>
                  </a:schemeClr>
                </a:solidFill>
                <a:latin typeface="Heebo" pitchFamily="2" charset="-79"/>
                <a:cs typeface="Heebo" pitchFamily="2" charset="-79"/>
              </a:rPr>
              <a:t>[descreva o problema ou oportunidade específica].</a:t>
            </a:r>
          </a:p>
          <a:p>
            <a:pPr>
              <a:lnSpc>
                <a:spcPts val="1400"/>
              </a:lnSpc>
            </a:pPr>
            <a:endParaRPr lang="pt-BR" sz="900" b="0" i="0" dirty="0">
              <a:solidFill>
                <a:schemeClr val="tx1">
                  <a:lumMod val="75000"/>
                  <a:lumOff val="25000"/>
                </a:schemeClr>
              </a:solidFill>
              <a:effectLst/>
              <a:latin typeface="Heebo" pitchFamily="2" charset="-79"/>
              <a:cs typeface="Heebo" pitchFamily="2" charset="-79"/>
            </a:endParaRPr>
          </a:p>
          <a:p>
            <a:pPr>
              <a:lnSpc>
                <a:spcPts val="1400"/>
              </a:lnSpc>
            </a:pPr>
            <a:r>
              <a:rPr lang="pt-BR" sz="900" b="0" i="0" dirty="0">
                <a:solidFill>
                  <a:schemeClr val="tx1">
                    <a:lumMod val="75000"/>
                    <a:lumOff val="25000"/>
                  </a:schemeClr>
                </a:solidFill>
                <a:effectLst/>
                <a:latin typeface="Heebo" pitchFamily="2" charset="-79"/>
                <a:cs typeface="Heebo" pitchFamily="2" charset="-79"/>
              </a:rPr>
              <a:t>Com uma tradição de excelência e um histórico comprovado de inovação, temos a convicção de que nossa abordagem holística e a experiência da nossa equipe podem trazer soluções eficazes para as complexidades que a </a:t>
            </a:r>
            <a:r>
              <a:rPr lang="pt-BR" sz="900" b="1" dirty="0">
                <a:solidFill>
                  <a:schemeClr val="tx1">
                    <a:lumMod val="75000"/>
                    <a:lumOff val="25000"/>
                  </a:schemeClr>
                </a:solidFill>
                <a:latin typeface="Heebo" pitchFamily="2" charset="-79"/>
                <a:cs typeface="Heebo" pitchFamily="2" charset="-79"/>
              </a:rPr>
              <a:t>[Nome do Cliente] </a:t>
            </a:r>
            <a:r>
              <a:rPr lang="pt-BR" sz="900" b="0" i="0" dirty="0">
                <a:solidFill>
                  <a:schemeClr val="tx1">
                    <a:lumMod val="75000"/>
                    <a:lumOff val="25000"/>
                  </a:schemeClr>
                </a:solidFill>
                <a:effectLst/>
                <a:latin typeface="Heebo" pitchFamily="2" charset="-79"/>
                <a:cs typeface="Heebo" pitchFamily="2" charset="-79"/>
              </a:rPr>
              <a:t>enfrenta. Nossos especialistas altamente qualificados, com uma profunda compreensão das dinâmicas do mercado e das últimas tendências em </a:t>
            </a:r>
            <a:r>
              <a:rPr lang="pt-BR" sz="900" b="1" dirty="0">
                <a:solidFill>
                  <a:schemeClr val="tx1">
                    <a:lumMod val="75000"/>
                    <a:lumOff val="25000"/>
                  </a:schemeClr>
                </a:solidFill>
                <a:latin typeface="Heebo" pitchFamily="2" charset="-79"/>
                <a:cs typeface="Heebo" pitchFamily="2" charset="-79"/>
              </a:rPr>
              <a:t>[área de atuação]</a:t>
            </a:r>
            <a:r>
              <a:rPr lang="pt-BR" sz="900" b="0" i="0" dirty="0">
                <a:solidFill>
                  <a:schemeClr val="tx1">
                    <a:lumMod val="75000"/>
                    <a:lumOff val="25000"/>
                  </a:schemeClr>
                </a:solidFill>
                <a:effectLst/>
                <a:latin typeface="Heebo" pitchFamily="2" charset="-79"/>
                <a:cs typeface="Heebo" pitchFamily="2" charset="-79"/>
              </a:rPr>
              <a:t>, dedicaram-se a elaborar um conjunto abrangente de soluções técnicas customizadas. Nossa proposta não apenas aborda diretamente os desafios específicos que a </a:t>
            </a:r>
            <a:r>
              <a:rPr lang="pt-BR" sz="900" b="1" dirty="0">
                <a:solidFill>
                  <a:schemeClr val="tx1">
                    <a:lumMod val="75000"/>
                    <a:lumOff val="25000"/>
                  </a:schemeClr>
                </a:solidFill>
                <a:latin typeface="Heebo" pitchFamily="2" charset="-79"/>
                <a:cs typeface="Heebo" pitchFamily="2" charset="-79"/>
              </a:rPr>
              <a:t>[Nome do Cliente] </a:t>
            </a:r>
            <a:r>
              <a:rPr lang="pt-BR" sz="900" b="0" i="0" dirty="0">
                <a:solidFill>
                  <a:schemeClr val="tx1">
                    <a:lumMod val="75000"/>
                    <a:lumOff val="25000"/>
                  </a:schemeClr>
                </a:solidFill>
                <a:effectLst/>
                <a:latin typeface="Heebo" pitchFamily="2" charset="-79"/>
                <a:cs typeface="Heebo" pitchFamily="2" charset="-79"/>
              </a:rPr>
              <a:t>está enfrentando, mas também se propõe a oferecer vantagens significativas. </a:t>
            </a:r>
          </a:p>
        </p:txBody>
      </p:sp>
      <p:sp>
        <p:nvSpPr>
          <p:cNvPr id="28" name="CaixaDeTexto 27">
            <a:extLst>
              <a:ext uri="{FF2B5EF4-FFF2-40B4-BE49-F238E27FC236}">
                <a16:creationId xmlns:a16="http://schemas.microsoft.com/office/drawing/2014/main" id="{1807AB56-A387-E43F-7D3D-8FECEF70105E}"/>
              </a:ext>
            </a:extLst>
          </p:cNvPr>
          <p:cNvSpPr txBox="1"/>
          <p:nvPr/>
        </p:nvSpPr>
        <p:spPr>
          <a:xfrm>
            <a:off x="4788608" y="1034319"/>
            <a:ext cx="3642397" cy="2236510"/>
          </a:xfrm>
          <a:prstGeom prst="rect">
            <a:avLst/>
          </a:prstGeom>
          <a:noFill/>
        </p:spPr>
        <p:txBody>
          <a:bodyPr wrap="square" anchor="t">
            <a:spAutoFit/>
          </a:bodyPr>
          <a:lstStyle/>
          <a:p>
            <a:pPr>
              <a:lnSpc>
                <a:spcPts val="1400"/>
              </a:lnSpc>
            </a:pPr>
            <a:r>
              <a:rPr lang="pt-BR" sz="900" b="0" i="0" dirty="0">
                <a:solidFill>
                  <a:schemeClr val="tx1">
                    <a:lumMod val="75000"/>
                    <a:lumOff val="25000"/>
                  </a:schemeClr>
                </a:solidFill>
                <a:effectLst/>
                <a:latin typeface="Heebo" pitchFamily="2" charset="-79"/>
                <a:cs typeface="Heebo" pitchFamily="2" charset="-79"/>
              </a:rPr>
              <a:t>Ao longo deste documento, compartilharemos detalhes minuciosos sobre as estratégias que propomos, a metodologia detalhada que planejamos adotar e o cronograma realista para a implementação bem-sucedida das soluções.</a:t>
            </a:r>
          </a:p>
          <a:p>
            <a:pPr>
              <a:lnSpc>
                <a:spcPts val="1400"/>
              </a:lnSpc>
            </a:pPr>
            <a:endParaRPr lang="pt-BR" sz="900" b="0" i="0" dirty="0">
              <a:solidFill>
                <a:schemeClr val="tx1">
                  <a:lumMod val="75000"/>
                  <a:lumOff val="25000"/>
                </a:schemeClr>
              </a:solidFill>
              <a:effectLst/>
              <a:latin typeface="Heebo" pitchFamily="2" charset="-79"/>
              <a:cs typeface="Heebo" pitchFamily="2" charset="-79"/>
            </a:endParaRPr>
          </a:p>
          <a:p>
            <a:pPr>
              <a:lnSpc>
                <a:spcPts val="1400"/>
              </a:lnSpc>
            </a:pPr>
            <a:r>
              <a:rPr lang="pt-BR" sz="900" b="0" i="0" dirty="0">
                <a:solidFill>
                  <a:schemeClr val="tx1">
                    <a:lumMod val="75000"/>
                    <a:lumOff val="25000"/>
                  </a:schemeClr>
                </a:solidFill>
                <a:effectLst/>
                <a:latin typeface="Heebo" pitchFamily="2" charset="-79"/>
                <a:cs typeface="Heebo" pitchFamily="2" charset="-79"/>
              </a:rPr>
              <a:t>Entendemos a importância de não apenas resolver o problema imediato, mas também de agregar valor duradouro. Nossa visão é oferecer resultados excepcionais que vão além da resolução de desafios, mas que também impulsionem a eficiência, a produtividade e, em última análise, o sucesso global da </a:t>
            </a:r>
            <a:r>
              <a:rPr lang="pt-BR" sz="900" b="1" dirty="0">
                <a:solidFill>
                  <a:schemeClr val="tx1">
                    <a:lumMod val="75000"/>
                    <a:lumOff val="25000"/>
                  </a:schemeClr>
                </a:solidFill>
                <a:latin typeface="Heebo" pitchFamily="2" charset="-79"/>
                <a:cs typeface="Heebo" pitchFamily="2" charset="-79"/>
              </a:rPr>
              <a:t>[Nome do Cliente]</a:t>
            </a:r>
            <a:r>
              <a:rPr lang="pt-BR" sz="900" b="0" i="0" dirty="0">
                <a:solidFill>
                  <a:schemeClr val="tx1">
                    <a:lumMod val="75000"/>
                    <a:lumOff val="25000"/>
                  </a:schemeClr>
                </a:solidFill>
                <a:effectLst/>
                <a:latin typeface="Heebo" pitchFamily="2" charset="-79"/>
                <a:cs typeface="Heebo" pitchFamily="2" charset="-79"/>
              </a:rPr>
              <a:t>. Estamos entusiasmados com a possibilidade de colaborar estreitamente com a </a:t>
            </a:r>
            <a:r>
              <a:rPr lang="pt-BR" sz="900" b="1" dirty="0">
                <a:solidFill>
                  <a:schemeClr val="tx1">
                    <a:lumMod val="75000"/>
                    <a:lumOff val="25000"/>
                  </a:schemeClr>
                </a:solidFill>
                <a:latin typeface="Heebo" pitchFamily="2" charset="-79"/>
                <a:cs typeface="Heebo" pitchFamily="2" charset="-79"/>
              </a:rPr>
              <a:t>[Nome do Cliente] </a:t>
            </a:r>
            <a:r>
              <a:rPr lang="pt-BR" sz="900" b="0" i="0" dirty="0">
                <a:solidFill>
                  <a:schemeClr val="tx1">
                    <a:lumMod val="75000"/>
                    <a:lumOff val="25000"/>
                  </a:schemeClr>
                </a:solidFill>
                <a:effectLst/>
                <a:latin typeface="Heebo" pitchFamily="2" charset="-79"/>
                <a:cs typeface="Heebo" pitchFamily="2" charset="-79"/>
              </a:rPr>
              <a:t>para atingir esses objetivos.</a:t>
            </a:r>
          </a:p>
        </p:txBody>
      </p:sp>
      <p:sp>
        <p:nvSpPr>
          <p:cNvPr id="30" name="CaixaDeTexto 29">
            <a:extLst>
              <a:ext uri="{FF2B5EF4-FFF2-40B4-BE49-F238E27FC236}">
                <a16:creationId xmlns:a16="http://schemas.microsoft.com/office/drawing/2014/main" id="{3547FD0C-4E1E-87F3-F778-2829684563C6}"/>
              </a:ext>
            </a:extLst>
          </p:cNvPr>
          <p:cNvSpPr txBox="1"/>
          <p:nvPr/>
        </p:nvSpPr>
        <p:spPr>
          <a:xfrm>
            <a:off x="4788609" y="3361216"/>
            <a:ext cx="1664446" cy="800219"/>
          </a:xfrm>
          <a:prstGeom prst="rect">
            <a:avLst/>
          </a:prstGeom>
          <a:noFill/>
        </p:spPr>
        <p:txBody>
          <a:bodyPr wrap="square" anchor="t">
            <a:spAutoFit/>
          </a:bodyPr>
          <a:lstStyle/>
          <a:p>
            <a:pPr>
              <a:lnSpc>
                <a:spcPts val="1400"/>
              </a:lnSpc>
            </a:pPr>
            <a:r>
              <a:rPr lang="pt-BR" sz="900" b="1" dirty="0">
                <a:solidFill>
                  <a:schemeClr val="accent2"/>
                </a:solidFill>
                <a:latin typeface="Heebo" pitchFamily="2" charset="-79"/>
                <a:cs typeface="Heebo" pitchFamily="2" charset="-79"/>
              </a:rPr>
              <a:t>Nome do responsável 1</a:t>
            </a:r>
          </a:p>
          <a:p>
            <a:pPr>
              <a:lnSpc>
                <a:spcPts val="1400"/>
              </a:lnSpc>
            </a:pPr>
            <a:r>
              <a:rPr lang="pt-BR" sz="900" b="1" dirty="0">
                <a:solidFill>
                  <a:schemeClr val="tx1">
                    <a:lumMod val="75000"/>
                    <a:lumOff val="25000"/>
                  </a:schemeClr>
                </a:solidFill>
                <a:latin typeface="Heebo" pitchFamily="2" charset="-79"/>
                <a:cs typeface="Heebo" pitchFamily="2" charset="-79"/>
              </a:rPr>
              <a:t>Cargo aqui</a:t>
            </a:r>
          </a:p>
          <a:p>
            <a:pPr>
              <a:lnSpc>
                <a:spcPts val="1400"/>
              </a:lnSpc>
            </a:pPr>
            <a:r>
              <a:rPr lang="pt-BR" sz="900" b="1" dirty="0">
                <a:solidFill>
                  <a:schemeClr val="tx1">
                    <a:lumMod val="75000"/>
                    <a:lumOff val="25000"/>
                  </a:schemeClr>
                </a:solidFill>
                <a:latin typeface="Heebo" pitchFamily="2" charset="-79"/>
                <a:cs typeface="Heebo" pitchFamily="2" charset="-79"/>
              </a:rPr>
              <a:t>email@email.com.br</a:t>
            </a:r>
          </a:p>
          <a:p>
            <a:pPr>
              <a:lnSpc>
                <a:spcPts val="1400"/>
              </a:lnSpc>
            </a:pPr>
            <a:r>
              <a:rPr lang="pt-BR" sz="900" b="1" dirty="0">
                <a:solidFill>
                  <a:schemeClr val="tx1">
                    <a:lumMod val="75000"/>
                    <a:lumOff val="25000"/>
                  </a:schemeClr>
                </a:solidFill>
                <a:latin typeface="Heebo" pitchFamily="2" charset="-79"/>
                <a:cs typeface="Heebo" pitchFamily="2" charset="-79"/>
              </a:rPr>
              <a:t>11 9.9999.9999</a:t>
            </a:r>
            <a:endParaRPr lang="pt-BR" sz="900" b="1" i="0" dirty="0">
              <a:solidFill>
                <a:schemeClr val="tx1">
                  <a:lumMod val="75000"/>
                  <a:lumOff val="25000"/>
                </a:schemeClr>
              </a:solidFill>
              <a:effectLst/>
              <a:latin typeface="Heebo" pitchFamily="2" charset="-79"/>
              <a:cs typeface="Heebo" pitchFamily="2" charset="-79"/>
            </a:endParaRPr>
          </a:p>
        </p:txBody>
      </p:sp>
      <p:sp>
        <p:nvSpPr>
          <p:cNvPr id="31" name="CaixaDeTexto 30">
            <a:extLst>
              <a:ext uri="{FF2B5EF4-FFF2-40B4-BE49-F238E27FC236}">
                <a16:creationId xmlns:a16="http://schemas.microsoft.com/office/drawing/2014/main" id="{32186B67-D7D6-B85E-4D19-7BCAD407196C}"/>
              </a:ext>
            </a:extLst>
          </p:cNvPr>
          <p:cNvSpPr txBox="1"/>
          <p:nvPr/>
        </p:nvSpPr>
        <p:spPr>
          <a:xfrm>
            <a:off x="6624213" y="3361216"/>
            <a:ext cx="1664446" cy="800219"/>
          </a:xfrm>
          <a:prstGeom prst="rect">
            <a:avLst/>
          </a:prstGeom>
          <a:noFill/>
        </p:spPr>
        <p:txBody>
          <a:bodyPr wrap="square" anchor="t">
            <a:spAutoFit/>
          </a:bodyPr>
          <a:lstStyle/>
          <a:p>
            <a:pPr>
              <a:lnSpc>
                <a:spcPts val="1400"/>
              </a:lnSpc>
            </a:pPr>
            <a:r>
              <a:rPr lang="pt-BR" sz="900" b="1" dirty="0">
                <a:solidFill>
                  <a:schemeClr val="accent2"/>
                </a:solidFill>
                <a:latin typeface="Heebo" pitchFamily="2" charset="-79"/>
                <a:cs typeface="Heebo" pitchFamily="2" charset="-79"/>
              </a:rPr>
              <a:t>Nome do responsável 2</a:t>
            </a:r>
          </a:p>
          <a:p>
            <a:pPr>
              <a:lnSpc>
                <a:spcPts val="1400"/>
              </a:lnSpc>
            </a:pPr>
            <a:r>
              <a:rPr lang="pt-BR" sz="900" b="1" dirty="0">
                <a:solidFill>
                  <a:schemeClr val="tx1">
                    <a:lumMod val="75000"/>
                    <a:lumOff val="25000"/>
                  </a:schemeClr>
                </a:solidFill>
                <a:latin typeface="Heebo" pitchFamily="2" charset="-79"/>
                <a:cs typeface="Heebo" pitchFamily="2" charset="-79"/>
              </a:rPr>
              <a:t>Cargo aqui</a:t>
            </a:r>
          </a:p>
          <a:p>
            <a:pPr>
              <a:lnSpc>
                <a:spcPts val="1400"/>
              </a:lnSpc>
            </a:pPr>
            <a:r>
              <a:rPr lang="pt-BR" sz="900" b="1" dirty="0">
                <a:solidFill>
                  <a:schemeClr val="tx1">
                    <a:lumMod val="75000"/>
                    <a:lumOff val="25000"/>
                  </a:schemeClr>
                </a:solidFill>
                <a:latin typeface="Heebo" pitchFamily="2" charset="-79"/>
                <a:cs typeface="Heebo" pitchFamily="2" charset="-79"/>
              </a:rPr>
              <a:t>email@email.com.br</a:t>
            </a:r>
          </a:p>
          <a:p>
            <a:pPr>
              <a:lnSpc>
                <a:spcPts val="1400"/>
              </a:lnSpc>
            </a:pPr>
            <a:r>
              <a:rPr lang="pt-BR" sz="900" b="1" dirty="0">
                <a:solidFill>
                  <a:schemeClr val="tx1">
                    <a:lumMod val="75000"/>
                    <a:lumOff val="25000"/>
                  </a:schemeClr>
                </a:solidFill>
                <a:latin typeface="Heebo" pitchFamily="2" charset="-79"/>
                <a:cs typeface="Heebo" pitchFamily="2" charset="-79"/>
              </a:rPr>
              <a:t>11 9.9999.9999</a:t>
            </a:r>
            <a:endParaRPr lang="pt-BR" sz="900" b="1" i="0" dirty="0">
              <a:solidFill>
                <a:schemeClr val="tx1">
                  <a:lumMod val="75000"/>
                  <a:lumOff val="25000"/>
                </a:schemeClr>
              </a:solidFill>
              <a:effectLst/>
              <a:latin typeface="Heebo" pitchFamily="2" charset="-79"/>
              <a:cs typeface="Heebo" pitchFamily="2" charset="-79"/>
            </a:endParaRPr>
          </a:p>
        </p:txBody>
      </p:sp>
    </p:spTree>
    <p:extLst>
      <p:ext uri="{BB962C8B-B14F-4D97-AF65-F5344CB8AC3E}">
        <p14:creationId xmlns:p14="http://schemas.microsoft.com/office/powerpoint/2010/main" val="2594516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85E833-F642-D5DE-AE1A-81D400C7631B}"/>
              </a:ext>
            </a:extLst>
          </p:cNvPr>
          <p:cNvSpPr>
            <a:spLocks noGrp="1"/>
          </p:cNvSpPr>
          <p:nvPr>
            <p:ph type="title"/>
          </p:nvPr>
        </p:nvSpPr>
        <p:spPr/>
        <p:txBody>
          <a:bodyPr/>
          <a:lstStyle/>
          <a:p>
            <a:r>
              <a:rPr lang="pt-BR" b="1" i="0" dirty="0">
                <a:effectLst/>
                <a:latin typeface="Heebo" pitchFamily="2" charset="-79"/>
              </a:rPr>
              <a:t>Garantia e Suporte</a:t>
            </a:r>
            <a:endParaRPr lang="pt-BR" dirty="0"/>
          </a:p>
        </p:txBody>
      </p:sp>
      <p:sp>
        <p:nvSpPr>
          <p:cNvPr id="5" name="CaixaDeTexto 4">
            <a:extLst>
              <a:ext uri="{FF2B5EF4-FFF2-40B4-BE49-F238E27FC236}">
                <a16:creationId xmlns:a16="http://schemas.microsoft.com/office/drawing/2014/main" id="{559A1AD9-8CE4-8365-C3CB-B0F60F9638EB}"/>
              </a:ext>
            </a:extLst>
          </p:cNvPr>
          <p:cNvSpPr txBox="1"/>
          <p:nvPr/>
        </p:nvSpPr>
        <p:spPr>
          <a:xfrm>
            <a:off x="878459" y="1308180"/>
            <a:ext cx="3579242" cy="2775119"/>
          </a:xfrm>
          <a:prstGeom prst="rect">
            <a:avLst/>
          </a:prstGeom>
          <a:noFill/>
        </p:spPr>
        <p:txBody>
          <a:bodyPr wrap="square"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r>
              <a:rPr lang="pt-BR" sz="900" dirty="0"/>
              <a:t>Comprometidos com a qualidade e a satisfação do cliente, a </a:t>
            </a:r>
            <a:r>
              <a:rPr lang="pt-BR" sz="900" b="1" dirty="0"/>
              <a:t>[Nome da Sua Empresa] </a:t>
            </a:r>
            <a:r>
              <a:rPr lang="pt-BR" sz="900" dirty="0"/>
              <a:t>oferece uma garantia abrangente para as soluções propostas. Caso qualquer problema ou falha seja identificado após a implementação, nossa equipe dedicada estará pronta para resolver prontamente e garantir o pleno funcionamento das soluções. Nossa garantia cobre </a:t>
            </a:r>
            <a:r>
              <a:rPr lang="pt-BR" sz="900" b="1" dirty="0"/>
              <a:t>[especificar o escopo e a duração da garantia, como correções de bugs, atualizações, etc.].</a:t>
            </a:r>
          </a:p>
          <a:p>
            <a:endParaRPr lang="pt-BR" sz="900" b="1" dirty="0"/>
          </a:p>
          <a:p>
            <a:r>
              <a:rPr lang="pt-BR" sz="900" dirty="0"/>
              <a:t>Além disso, estamos empenhados em fornecer suporte contínuo após a implementação. Nossa equipe de suporte técnico estará disponível para responder a perguntas, fornecer orientações e abordar quaisquer preocupações que possam surgir. Nosso objetivo é garantir que </a:t>
            </a:r>
            <a:r>
              <a:rPr lang="pt-BR" sz="900" b="1" dirty="0"/>
              <a:t>a [Nome do Cliente] </a:t>
            </a:r>
            <a:r>
              <a:rPr lang="pt-BR" sz="900" dirty="0"/>
              <a:t>tenha uma experiência tranquila e obtenha os benefícios totais das soluções</a:t>
            </a:r>
            <a:endParaRPr lang="pt-BR" sz="900" b="1" dirty="0"/>
          </a:p>
        </p:txBody>
      </p:sp>
      <p:sp>
        <p:nvSpPr>
          <p:cNvPr id="7" name="Espaço Reservado para Número de Slide 6">
            <a:extLst>
              <a:ext uri="{FF2B5EF4-FFF2-40B4-BE49-F238E27FC236}">
                <a16:creationId xmlns:a16="http://schemas.microsoft.com/office/drawing/2014/main" id="{DC49E6DB-00BA-FAB4-EEBE-35C7A0916945}"/>
              </a:ext>
            </a:extLst>
          </p:cNvPr>
          <p:cNvSpPr>
            <a:spLocks noGrp="1"/>
          </p:cNvSpPr>
          <p:nvPr>
            <p:ph type="sldNum" sz="quarter" idx="4"/>
          </p:nvPr>
        </p:nvSpPr>
        <p:spPr/>
        <p:txBody>
          <a:bodyPr/>
          <a:lstStyle/>
          <a:p>
            <a:fld id="{A2296F97-E6F8-47A3-BF5C-E1C766B74461}" type="slidenum">
              <a:rPr lang="pt-BR" smtClean="0"/>
              <a:pPr/>
              <a:t>40</a:t>
            </a:fld>
            <a:endParaRPr lang="pt-BR" dirty="0"/>
          </a:p>
        </p:txBody>
      </p:sp>
      <p:sp>
        <p:nvSpPr>
          <p:cNvPr id="3" name="Espaço Reservado para Imagem 2">
            <a:extLst>
              <a:ext uri="{FF2B5EF4-FFF2-40B4-BE49-F238E27FC236}">
                <a16:creationId xmlns:a16="http://schemas.microsoft.com/office/drawing/2014/main" id="{ABFC611C-898F-C227-6975-E49C110C727E}"/>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4050959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a 1">
            <a:extLst>
              <a:ext uri="{FF2B5EF4-FFF2-40B4-BE49-F238E27FC236}">
                <a16:creationId xmlns:a16="http://schemas.microsoft.com/office/drawing/2014/main" id="{A4360768-5315-71D2-A32B-EB4F3298432F}"/>
              </a:ext>
            </a:extLst>
          </p:cNvPr>
          <p:cNvGraphicFramePr>
            <a:graphicFrameLocks noGrp="1"/>
          </p:cNvGraphicFramePr>
          <p:nvPr>
            <p:extLst>
              <p:ext uri="{D42A27DB-BD31-4B8C-83A1-F6EECF244321}">
                <p14:modId xmlns:p14="http://schemas.microsoft.com/office/powerpoint/2010/main" val="2634286125"/>
              </p:ext>
            </p:extLst>
          </p:nvPr>
        </p:nvGraphicFramePr>
        <p:xfrm>
          <a:off x="756000" y="1180674"/>
          <a:ext cx="7632000" cy="3188536"/>
        </p:xfrm>
        <a:graphic>
          <a:graphicData uri="http://schemas.openxmlformats.org/drawingml/2006/table">
            <a:tbl>
              <a:tblPr/>
              <a:tblGrid>
                <a:gridCol w="3816000">
                  <a:extLst>
                    <a:ext uri="{9D8B030D-6E8A-4147-A177-3AD203B41FA5}">
                      <a16:colId xmlns:a16="http://schemas.microsoft.com/office/drawing/2014/main" val="2663882790"/>
                    </a:ext>
                  </a:extLst>
                </a:gridCol>
                <a:gridCol w="3816000">
                  <a:extLst>
                    <a:ext uri="{9D8B030D-6E8A-4147-A177-3AD203B41FA5}">
                      <a16:colId xmlns:a16="http://schemas.microsoft.com/office/drawing/2014/main" val="3045208316"/>
                    </a:ext>
                  </a:extLst>
                </a:gridCol>
              </a:tblGrid>
              <a:tr h="270590">
                <a:tc>
                  <a:txBody>
                    <a:bodyPr/>
                    <a:lstStyle/>
                    <a:p>
                      <a:pPr algn="ctr" fontAlgn="ctr"/>
                      <a:r>
                        <a:rPr lang="pt-BR" sz="1000" b="1" i="0" u="none" strike="noStrike" dirty="0">
                          <a:solidFill>
                            <a:schemeClr val="bg1"/>
                          </a:solidFill>
                          <a:effectLst/>
                          <a:latin typeface="Heebo" pitchFamily="2" charset="-79"/>
                          <a:ea typeface="Roboto" panose="02000000000000000000" pitchFamily="2" charset="0"/>
                          <a:cs typeface="Heebo" pitchFamily="2" charset="-79"/>
                        </a:rPr>
                        <a:t>Riscos</a:t>
                      </a:r>
                    </a:p>
                  </a:txBody>
                  <a:tcPr marL="72000" marR="72000" marT="72000" marB="72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ctr"/>
                      <a:r>
                        <a:rPr lang="pt-BR" sz="1000" b="1" i="0" u="none" strike="noStrike" dirty="0">
                          <a:solidFill>
                            <a:schemeClr val="bg1"/>
                          </a:solidFill>
                          <a:effectLst/>
                          <a:latin typeface="Heebo" pitchFamily="2" charset="-79"/>
                          <a:ea typeface="Roboto" panose="02000000000000000000" pitchFamily="2" charset="0"/>
                          <a:cs typeface="Heebo" pitchFamily="2" charset="-79"/>
                        </a:rPr>
                        <a:t>Mitigações</a:t>
                      </a:r>
                    </a:p>
                  </a:txBody>
                  <a:tcPr marL="72000" marR="72000" marT="72000" marB="7200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889798547"/>
                  </a:ext>
                </a:extLst>
              </a:tr>
              <a:tr h="72303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Complexidade Técnica: </a:t>
                      </a:r>
                    </a:p>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Reconhecemos que o projeto pode encontrar desafios técnicos significativos devido à [insira a complexidade técnica específica].</a:t>
                      </a:r>
                    </a:p>
                  </a:txBody>
                  <a:tcPr marL="72000" marR="72000" marT="0" marB="7200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rtl="0" fontAlgn="ctr"/>
                      <a:r>
                        <a:rPr lang="pt-BR" sz="800" b="1"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Avaliação Prévia e Testes Piloto: </a:t>
                      </a:r>
                    </a:p>
                    <a:p>
                      <a:pPr algn="l" rtl="0" fontAlgn="ctr"/>
                      <a:r>
                        <a:rPr lang="pt-BR" sz="800" b="0" i="0" u="none" strike="noStrike" dirty="0">
                          <a:solidFill>
                            <a:schemeClr val="tx1">
                              <a:lumMod val="75000"/>
                              <a:lumOff val="25000"/>
                            </a:schemeClr>
                          </a:solidFill>
                          <a:effectLst/>
                          <a:latin typeface="Heebo" pitchFamily="2" charset="-79"/>
                          <a:ea typeface="Roboto" panose="02000000000000000000" pitchFamily="2" charset="0"/>
                          <a:cs typeface="Heebo" pitchFamily="2" charset="-79"/>
                        </a:rPr>
                        <a:t>Realizaremos uma avaliação técnica abrangente antes do início do projeto e conduziremos testes piloto para lidar com qualquer complexidade técnica.</a:t>
                      </a:r>
                    </a:p>
                  </a:txBody>
                  <a:tcPr marL="72000" marR="72000" marT="0" marB="7200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321380199"/>
                  </a:ext>
                </a:extLst>
              </a:tr>
              <a:tr h="72303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Atrasos no Cronograma: </a:t>
                      </a:r>
                    </a:p>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É possível que ocorram atrasos devido a [insira possíveis causas de atrasos, como dependências externas].</a:t>
                      </a:r>
                    </a:p>
                  </a:txBody>
                  <a:tcPr marL="72000" marR="72000" marT="0" marB="7200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1"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Gerenciamento de Cronograma Rigoroso: </a:t>
                      </a:r>
                    </a:p>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Implementaremos um sólido sistema de gerenciamento de projeto e manteremos comunicação regular para minimizar atrasos.</a:t>
                      </a:r>
                    </a:p>
                  </a:txBody>
                  <a:tcPr marL="72000" marR="72000" marT="0" marB="7200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214349525"/>
                  </a:ext>
                </a:extLst>
              </a:tr>
              <a:tr h="72303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Alterações de Escopo: </a:t>
                      </a:r>
                    </a:p>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Mudanças nos requisitos ou escopo podem surgir à medida que o projeto avança, impactando prazos e recursos.</a:t>
                      </a:r>
                    </a:p>
                  </a:txBody>
                  <a:tcPr marL="72000" marR="72000" marT="0" marB="7200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1"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Processo de Controle de Mudanças: </a:t>
                      </a:r>
                    </a:p>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Estabelecemos um processo claro de controle de mudanças para avaliar e aprovar qualquer alteração de escopo, garantindo que sejam documentadas e gerenciadas adequadamente.</a:t>
                      </a:r>
                    </a:p>
                  </a:txBody>
                  <a:tcPr marL="72000" marR="72000" marT="0" marB="7200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2715760590"/>
                  </a:ext>
                </a:extLst>
              </a:tr>
              <a:tr h="723034">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1"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Riscos de Segurança: </a:t>
                      </a:r>
                    </a:p>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Preocupações com segurança de dados ou vulnerabilidades podem surgir durante a implementação.</a:t>
                      </a:r>
                    </a:p>
                  </a:txBody>
                  <a:tcPr marL="72000" marR="72000" marT="0" marB="72000" anchor="ctr">
                    <a:lnL w="6350" cap="flat" cmpd="sng" algn="ctr">
                      <a:noFill/>
                      <a:prstDash val="dot"/>
                      <a:round/>
                      <a:headEnd type="none" w="med" len="med"/>
                      <a:tailEnd type="none" w="med" len="med"/>
                    </a:lnL>
                    <a:lnR w="6350"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marL="0" marR="0" lvl="0" indent="0" algn="l" defTabSz="685800" rtl="0" eaLnBrk="1" fontAlgn="ctr" latinLnBrk="0" hangingPunct="1">
                        <a:lnSpc>
                          <a:spcPct val="100000"/>
                        </a:lnSpc>
                        <a:spcBef>
                          <a:spcPts val="0"/>
                        </a:spcBef>
                        <a:spcAft>
                          <a:spcPts val="0"/>
                        </a:spcAft>
                        <a:buClrTx/>
                        <a:buSzTx/>
                        <a:buFontTx/>
                        <a:buNone/>
                        <a:tabLst/>
                        <a:defRPr/>
                      </a:pPr>
                      <a:r>
                        <a:rPr lang="pt-BR" sz="800" b="1" i="0" u="none" strike="noStrike" kern="1200" noProof="0" dirty="0">
                          <a:solidFill>
                            <a:schemeClr val="tx1">
                              <a:lumMod val="75000"/>
                              <a:lumOff val="25000"/>
                            </a:schemeClr>
                          </a:solidFill>
                          <a:effectLst/>
                          <a:latin typeface="Heebo" pitchFamily="2" charset="-79"/>
                          <a:ea typeface="Roboto" panose="02000000000000000000" pitchFamily="2" charset="0"/>
                          <a:cs typeface="Heebo" pitchFamily="2" charset="-79"/>
                        </a:rPr>
                        <a:t>Segurança Cibernética Reforçada: </a:t>
                      </a:r>
                    </a:p>
                    <a:p>
                      <a:pPr marL="0" marR="0" lvl="0" indent="0" algn="l" defTabSz="685800" rtl="0" eaLnBrk="1" fontAlgn="ctr" latinLnBrk="0" hangingPunct="1">
                        <a:lnSpc>
                          <a:spcPct val="100000"/>
                        </a:lnSpc>
                        <a:spcBef>
                          <a:spcPts val="0"/>
                        </a:spcBef>
                        <a:spcAft>
                          <a:spcPts val="0"/>
                        </a:spcAft>
                        <a:buClrTx/>
                        <a:buSzTx/>
                        <a:buFontTx/>
                        <a:buNone/>
                        <a:tabLst/>
                        <a:defRPr/>
                      </a:pPr>
                      <a:r>
                        <a:rPr kumimoji="0" lang="pt-BR" sz="800" b="0" i="0" u="none" strike="noStrike" kern="1200" cap="none" spc="0" normalizeH="0" baseline="0" noProof="0" dirty="0">
                          <a:ln>
                            <a:noFill/>
                          </a:ln>
                          <a:solidFill>
                            <a:prstClr val="black">
                              <a:lumMod val="75000"/>
                              <a:lumOff val="25000"/>
                            </a:prstClr>
                          </a:solidFill>
                          <a:effectLst/>
                          <a:uLnTx/>
                          <a:uFillTx/>
                          <a:latin typeface="Heebo" pitchFamily="2" charset="-79"/>
                          <a:ea typeface="Roboto" panose="02000000000000000000" pitchFamily="2" charset="0"/>
                          <a:cs typeface="Heebo" pitchFamily="2" charset="-79"/>
                        </a:rPr>
                        <a:t>Implementaremos medidas de segurança de última geração, incluindo auditorias regulares e testes de penetração, para garantir a proteção de dados sensíveis.</a:t>
                      </a:r>
                    </a:p>
                  </a:txBody>
                  <a:tcPr marL="72000" marR="72000" marT="0" marB="72000" anchor="ctr">
                    <a:lnL w="6350" cap="flat" cmpd="sng" algn="ctr">
                      <a:noFill/>
                      <a:prstDash val="dot"/>
                      <a:round/>
                      <a:headEnd type="none" w="med" len="med"/>
                      <a:tailEnd type="none" w="med" len="med"/>
                    </a:lnL>
                    <a:lnR w="6350" cap="flat" cmpd="sng" algn="ctr">
                      <a:noFill/>
                      <a:prstDash val="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884674745"/>
                  </a:ext>
                </a:extLst>
              </a:tr>
            </a:tbl>
          </a:graphicData>
        </a:graphic>
      </p:graphicFrame>
      <p:sp>
        <p:nvSpPr>
          <p:cNvPr id="4" name="Título 3">
            <a:extLst>
              <a:ext uri="{FF2B5EF4-FFF2-40B4-BE49-F238E27FC236}">
                <a16:creationId xmlns:a16="http://schemas.microsoft.com/office/drawing/2014/main" id="{861781B5-CF89-CC5D-DDD1-3F4F1809F0E7}"/>
              </a:ext>
            </a:extLst>
          </p:cNvPr>
          <p:cNvSpPr>
            <a:spLocks noGrp="1"/>
          </p:cNvSpPr>
          <p:nvPr>
            <p:ph type="title"/>
          </p:nvPr>
        </p:nvSpPr>
        <p:spPr>
          <a:xfrm>
            <a:off x="878459" y="393906"/>
            <a:ext cx="8001998" cy="377026"/>
          </a:xfrm>
        </p:spPr>
        <p:txBody>
          <a:bodyPr/>
          <a:lstStyle/>
          <a:p>
            <a:r>
              <a:rPr lang="pt-BR" dirty="0"/>
              <a:t>Riscos e mitigações</a:t>
            </a:r>
          </a:p>
        </p:txBody>
      </p:sp>
      <p:sp>
        <p:nvSpPr>
          <p:cNvPr id="6" name="Espaço Reservado para Número de Slide 5">
            <a:extLst>
              <a:ext uri="{FF2B5EF4-FFF2-40B4-BE49-F238E27FC236}">
                <a16:creationId xmlns:a16="http://schemas.microsoft.com/office/drawing/2014/main" id="{8B9A1491-E7E6-58B0-CFAF-44895C9C4E88}"/>
              </a:ext>
            </a:extLst>
          </p:cNvPr>
          <p:cNvSpPr>
            <a:spLocks noGrp="1"/>
          </p:cNvSpPr>
          <p:nvPr>
            <p:ph type="sldNum" sz="quarter" idx="4"/>
          </p:nvPr>
        </p:nvSpPr>
        <p:spPr/>
        <p:txBody>
          <a:bodyPr/>
          <a:lstStyle/>
          <a:p>
            <a:fld id="{A2296F97-E6F8-47A3-BF5C-E1C766B74461}" type="slidenum">
              <a:rPr lang="pt-BR" smtClean="0"/>
              <a:pPr/>
              <a:t>41</a:t>
            </a:fld>
            <a:endParaRPr lang="pt-BR" dirty="0"/>
          </a:p>
        </p:txBody>
      </p:sp>
    </p:spTree>
    <p:extLst>
      <p:ext uri="{BB962C8B-B14F-4D97-AF65-F5344CB8AC3E}">
        <p14:creationId xmlns:p14="http://schemas.microsoft.com/office/powerpoint/2010/main" val="25835804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2D54BA1-E370-26BE-ED61-F2723CDFE6DA}"/>
              </a:ext>
            </a:extLst>
          </p:cNvPr>
          <p:cNvSpPr txBox="1"/>
          <p:nvPr/>
        </p:nvSpPr>
        <p:spPr>
          <a:xfrm>
            <a:off x="878459" y="1228022"/>
            <a:ext cx="4572000" cy="3297056"/>
          </a:xfrm>
          <a:prstGeom prst="rect">
            <a:avLst/>
          </a:prstGeom>
          <a:noFill/>
        </p:spPr>
        <p:txBody>
          <a:bodyPr wrap="square">
            <a:spAutoFit/>
          </a:bodyPr>
          <a:lstStyle/>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Introdução</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Problema/Oportunidade</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Solução Proposta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Metodologia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Cronograma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Equipe</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Orçamento e Custos</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Garantia e Suporte</a:t>
            </a:r>
          </a:p>
          <a:p>
            <a:pPr marL="342900" indent="-342900">
              <a:lnSpc>
                <a:spcPct val="150000"/>
              </a:lnSpc>
              <a:buFont typeface="+mj-lt"/>
              <a:buAutoNum type="arabicPeriod"/>
            </a:pPr>
            <a:r>
              <a:rPr lang="pt-BR" sz="1400" dirty="0">
                <a:solidFill>
                  <a:schemeClr val="bg1"/>
                </a:solidFill>
                <a:latin typeface="Heebo" pitchFamily="2" charset="-79"/>
              </a:rPr>
              <a:t>Termos e Condições</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Anexos</a:t>
            </a:r>
            <a:endParaRPr lang="pt-BR" sz="1400" dirty="0">
              <a:solidFill>
                <a:schemeClr val="tx1">
                  <a:lumMod val="65000"/>
                  <a:lumOff val="35000"/>
                </a:schemeClr>
              </a:solidFill>
              <a:latin typeface="Heebo" pitchFamily="2" charset="-79"/>
            </a:endParaRPr>
          </a:p>
        </p:txBody>
      </p:sp>
      <p:sp>
        <p:nvSpPr>
          <p:cNvPr id="14" name="Título 13">
            <a:extLst>
              <a:ext uri="{FF2B5EF4-FFF2-40B4-BE49-F238E27FC236}">
                <a16:creationId xmlns:a16="http://schemas.microsoft.com/office/drawing/2014/main" id="{63A25512-2817-D3B3-4599-3CF1A65FFE48}"/>
              </a:ext>
            </a:extLst>
          </p:cNvPr>
          <p:cNvSpPr>
            <a:spLocks noGrp="1"/>
          </p:cNvSpPr>
          <p:nvPr>
            <p:ph type="title"/>
          </p:nvPr>
        </p:nvSpPr>
        <p:spPr>
          <a:xfrm>
            <a:off x="878459" y="393906"/>
            <a:ext cx="8001998" cy="377026"/>
          </a:xfrm>
          <a:prstGeom prst="rect">
            <a:avLst/>
          </a:prstGeom>
        </p:spPr>
        <p:txBody>
          <a:bodyPr/>
          <a:lstStyle/>
          <a:p>
            <a:r>
              <a:rPr lang="pt-BR" sz="2000" dirty="0">
                <a:solidFill>
                  <a:schemeClr val="bg1"/>
                </a:solidFill>
                <a:latin typeface="Heebo" pitchFamily="2" charset="-79"/>
              </a:rPr>
              <a:t>Índice</a:t>
            </a:r>
            <a:endParaRPr lang="pt-BR" dirty="0"/>
          </a:p>
        </p:txBody>
      </p:sp>
      <p:cxnSp>
        <p:nvCxnSpPr>
          <p:cNvPr id="4" name="Conector reto 3">
            <a:extLst>
              <a:ext uri="{FF2B5EF4-FFF2-40B4-BE49-F238E27FC236}">
                <a16:creationId xmlns:a16="http://schemas.microsoft.com/office/drawing/2014/main" id="{F7E8C3E0-EDDA-A3C1-6674-87D82CB5CD72}"/>
              </a:ext>
            </a:extLst>
          </p:cNvPr>
          <p:cNvCxnSpPr>
            <a:cxnSpLocks/>
          </p:cNvCxnSpPr>
          <p:nvPr/>
        </p:nvCxnSpPr>
        <p:spPr>
          <a:xfrm>
            <a:off x="0" y="4019550"/>
            <a:ext cx="828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08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AEA4D-16F1-B9C8-9FDF-5EE1F9E8EBC4}"/>
              </a:ext>
            </a:extLst>
          </p:cNvPr>
          <p:cNvSpPr>
            <a:spLocks noGrp="1"/>
          </p:cNvSpPr>
          <p:nvPr>
            <p:ph type="title"/>
          </p:nvPr>
        </p:nvSpPr>
        <p:spPr>
          <a:xfrm>
            <a:off x="878459" y="393906"/>
            <a:ext cx="8001998" cy="377026"/>
          </a:xfrm>
        </p:spPr>
        <p:txBody>
          <a:bodyPr/>
          <a:lstStyle/>
          <a:p>
            <a:r>
              <a:rPr lang="pt-BR" sz="2000" b="1" i="0" dirty="0">
                <a:effectLst/>
                <a:latin typeface="Heebo" pitchFamily="2" charset="-79"/>
                <a:cs typeface="Heebo" pitchFamily="2" charset="-79"/>
              </a:rPr>
              <a:t>Termos e Condições</a:t>
            </a:r>
            <a:endParaRPr lang="pt-BR" dirty="0"/>
          </a:p>
        </p:txBody>
      </p:sp>
      <p:sp>
        <p:nvSpPr>
          <p:cNvPr id="3" name="CaixaDeTexto 2">
            <a:extLst>
              <a:ext uri="{FF2B5EF4-FFF2-40B4-BE49-F238E27FC236}">
                <a16:creationId xmlns:a16="http://schemas.microsoft.com/office/drawing/2014/main" id="{13B5D1D7-7E23-62C1-D490-249278274500}"/>
              </a:ext>
            </a:extLst>
          </p:cNvPr>
          <p:cNvSpPr txBox="1"/>
          <p:nvPr/>
        </p:nvSpPr>
        <p:spPr>
          <a:xfrm>
            <a:off x="566039" y="1110072"/>
            <a:ext cx="3716401" cy="3134191"/>
          </a:xfrm>
          <a:prstGeom prst="rect">
            <a:avLst/>
          </a:prstGeom>
          <a:noFill/>
        </p:spPr>
        <p:txBody>
          <a:bodyPr wrap="square" anchor="t">
            <a:spAutoFit/>
          </a:bodyPr>
          <a:lstStyle>
            <a:defPPr>
              <a:defRPr lang="en-US"/>
            </a:defPPr>
            <a:lvl1pPr>
              <a:lnSpc>
                <a:spcPts val="1400"/>
              </a:lnSpc>
              <a:defRPr sz="900" b="0" i="0">
                <a:solidFill>
                  <a:schemeClr val="tx1">
                    <a:lumMod val="75000"/>
                    <a:lumOff val="25000"/>
                  </a:schemeClr>
                </a:solidFill>
                <a:effectLst/>
                <a:latin typeface="Heebo" pitchFamily="2" charset="-79"/>
                <a:cs typeface="Heebo" pitchFamily="2" charset="-79"/>
              </a:defRPr>
            </a:lvl1pPr>
          </a:lstStyle>
          <a:p>
            <a:r>
              <a:rPr lang="pt-BR" b="1" dirty="0"/>
              <a:t>Pagamentos: </a:t>
            </a:r>
          </a:p>
          <a:p>
            <a:r>
              <a:rPr lang="pt-BR" dirty="0"/>
              <a:t>O pagamento pelos serviços será dividido em [detalhar o cronograma de pagamentos, como porcentagens ao atingir marcos específicos].</a:t>
            </a:r>
          </a:p>
          <a:p>
            <a:endParaRPr lang="pt-BR" dirty="0"/>
          </a:p>
          <a:p>
            <a:r>
              <a:rPr lang="pt-BR" b="1" dirty="0"/>
              <a:t>Propriedade Intelectual:</a:t>
            </a:r>
          </a:p>
          <a:p>
            <a:r>
              <a:rPr lang="pt-BR" dirty="0"/>
              <a:t>Qualquer propriedade intelectual desenvolvida durante o projeto será [especificar se será da Nome da Sua Empresa, compartilhada ou transferida para a Nome do Cliente].</a:t>
            </a:r>
          </a:p>
          <a:p>
            <a:endParaRPr lang="pt-BR" dirty="0"/>
          </a:p>
          <a:p>
            <a:r>
              <a:rPr lang="pt-BR" b="1" dirty="0"/>
              <a:t>Confidencialidade: </a:t>
            </a:r>
          </a:p>
          <a:p>
            <a:r>
              <a:rPr lang="pt-BR" dirty="0"/>
              <a:t>Ambas as partes concordam em manter todas as informações confidenciais relacionadas ao projeto e não divulgar a terceiros sem consentimento.</a:t>
            </a:r>
          </a:p>
          <a:p>
            <a:endParaRPr lang="pt-BR" dirty="0"/>
          </a:p>
          <a:p>
            <a:r>
              <a:rPr lang="pt-BR" b="1" dirty="0"/>
              <a:t>Cancelamento e Reembolso: </a:t>
            </a:r>
          </a:p>
          <a:p>
            <a:r>
              <a:rPr lang="pt-BR" dirty="0"/>
              <a:t>Em caso de cancelamento do projeto, será aplicada uma política de reembolso com base no progresso realizado até o momento.</a:t>
            </a:r>
          </a:p>
        </p:txBody>
      </p:sp>
      <p:sp>
        <p:nvSpPr>
          <p:cNvPr id="5" name="CaixaDeTexto 4">
            <a:extLst>
              <a:ext uri="{FF2B5EF4-FFF2-40B4-BE49-F238E27FC236}">
                <a16:creationId xmlns:a16="http://schemas.microsoft.com/office/drawing/2014/main" id="{A5677BD8-F421-2012-3E30-F89D8AB7873B}"/>
              </a:ext>
            </a:extLst>
          </p:cNvPr>
          <p:cNvSpPr txBox="1"/>
          <p:nvPr/>
        </p:nvSpPr>
        <p:spPr>
          <a:xfrm>
            <a:off x="4718939" y="1110072"/>
            <a:ext cx="3716401" cy="3134191"/>
          </a:xfrm>
          <a:prstGeom prst="rect">
            <a:avLst/>
          </a:prstGeom>
          <a:noFill/>
        </p:spPr>
        <p:txBody>
          <a:bodyPr wrap="square" anchor="t">
            <a:spAutoFit/>
          </a:bodyPr>
          <a:lstStyle>
            <a:defPPr>
              <a:defRPr lang="en-US"/>
            </a:defPPr>
            <a:lvl1pPr>
              <a:lnSpc>
                <a:spcPts val="1400"/>
              </a:lnSpc>
              <a:defRPr sz="900" b="0" i="0">
                <a:solidFill>
                  <a:schemeClr val="tx1">
                    <a:lumMod val="75000"/>
                    <a:lumOff val="25000"/>
                  </a:schemeClr>
                </a:solidFill>
                <a:effectLst/>
                <a:latin typeface="Heebo" pitchFamily="2" charset="-79"/>
                <a:cs typeface="Heebo" pitchFamily="2" charset="-79"/>
              </a:defRPr>
            </a:lvl1pPr>
          </a:lstStyle>
          <a:p>
            <a:r>
              <a:rPr lang="pt-BR" b="1" dirty="0"/>
              <a:t>Considerações comerciais:</a:t>
            </a:r>
          </a:p>
          <a:p>
            <a:r>
              <a:rPr lang="pt-BR" dirty="0"/>
              <a:t>As condições comerciais deste contrato incluem [detalhar quaisquer termos comerciais específicos, como prazos de pagamento, taxas de juros, descontos por volume, entre outros].</a:t>
            </a:r>
          </a:p>
          <a:p>
            <a:endParaRPr lang="pt-BR" dirty="0"/>
          </a:p>
          <a:p>
            <a:r>
              <a:rPr lang="pt-BR" b="1" dirty="0"/>
              <a:t>Itens não incluídos:</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p:txBody>
      </p:sp>
      <p:sp>
        <p:nvSpPr>
          <p:cNvPr id="6" name="CaixaDeTexto 5">
            <a:extLst>
              <a:ext uri="{FF2B5EF4-FFF2-40B4-BE49-F238E27FC236}">
                <a16:creationId xmlns:a16="http://schemas.microsoft.com/office/drawing/2014/main" id="{CD2ACFF5-D4C4-C3A7-6027-5DD0A8ECF205}"/>
              </a:ext>
            </a:extLst>
          </p:cNvPr>
          <p:cNvSpPr txBox="1"/>
          <p:nvPr/>
        </p:nvSpPr>
        <p:spPr>
          <a:xfrm>
            <a:off x="6524879" y="2187290"/>
            <a:ext cx="2131441" cy="2056973"/>
          </a:xfrm>
          <a:prstGeom prst="rect">
            <a:avLst/>
          </a:prstGeom>
          <a:noFill/>
        </p:spPr>
        <p:txBody>
          <a:bodyPr wrap="square" anchor="t">
            <a:spAutoFit/>
          </a:bodyPr>
          <a:lstStyle>
            <a:defPPr>
              <a:defRPr lang="en-US"/>
            </a:defPPr>
            <a:lvl1pPr>
              <a:lnSpc>
                <a:spcPts val="1400"/>
              </a:lnSpc>
              <a:defRPr sz="900" b="0" i="0">
                <a:solidFill>
                  <a:schemeClr val="tx1">
                    <a:lumMod val="75000"/>
                    <a:lumOff val="25000"/>
                  </a:schemeClr>
                </a:solidFill>
                <a:effectLst/>
                <a:latin typeface="Heebo" pitchFamily="2" charset="-79"/>
                <a:cs typeface="Heebo" pitchFamily="2" charset="-79"/>
              </a:defRPr>
            </a:lvl1pPr>
          </a:lstStyle>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a:p>
            <a:pPr marL="171450" indent="-171450">
              <a:buFont typeface="Arial" panose="020B0604020202020204" pitchFamily="34" charset="0"/>
              <a:buChar char="•"/>
            </a:pPr>
            <a:r>
              <a:rPr lang="pt-BR" dirty="0"/>
              <a:t>nome do item aqui</a:t>
            </a:r>
          </a:p>
        </p:txBody>
      </p:sp>
      <p:sp>
        <p:nvSpPr>
          <p:cNvPr id="8" name="Espaço Reservado para Número de Slide 7">
            <a:extLst>
              <a:ext uri="{FF2B5EF4-FFF2-40B4-BE49-F238E27FC236}">
                <a16:creationId xmlns:a16="http://schemas.microsoft.com/office/drawing/2014/main" id="{C35CC1F9-3B56-7288-6BD2-79CB3AFD3B2B}"/>
              </a:ext>
            </a:extLst>
          </p:cNvPr>
          <p:cNvSpPr>
            <a:spLocks noGrp="1"/>
          </p:cNvSpPr>
          <p:nvPr>
            <p:ph type="sldNum" sz="quarter" idx="4"/>
          </p:nvPr>
        </p:nvSpPr>
        <p:spPr/>
        <p:txBody>
          <a:bodyPr/>
          <a:lstStyle/>
          <a:p>
            <a:fld id="{A2296F97-E6F8-47A3-BF5C-E1C766B74461}" type="slidenum">
              <a:rPr lang="pt-BR" smtClean="0"/>
              <a:pPr/>
              <a:t>43</a:t>
            </a:fld>
            <a:endParaRPr lang="pt-BR" dirty="0"/>
          </a:p>
        </p:txBody>
      </p:sp>
    </p:spTree>
    <p:extLst>
      <p:ext uri="{BB962C8B-B14F-4D97-AF65-F5344CB8AC3E}">
        <p14:creationId xmlns:p14="http://schemas.microsoft.com/office/powerpoint/2010/main" val="4113978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2D54BA1-E370-26BE-ED61-F2723CDFE6DA}"/>
              </a:ext>
            </a:extLst>
          </p:cNvPr>
          <p:cNvSpPr txBox="1"/>
          <p:nvPr/>
        </p:nvSpPr>
        <p:spPr>
          <a:xfrm>
            <a:off x="878459" y="1228022"/>
            <a:ext cx="4572000" cy="3297056"/>
          </a:xfrm>
          <a:prstGeom prst="rect">
            <a:avLst/>
          </a:prstGeom>
          <a:noFill/>
        </p:spPr>
        <p:txBody>
          <a:bodyPr wrap="square">
            <a:spAutoFit/>
          </a:bodyPr>
          <a:lstStyle/>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Introdução</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Problema/Oportunidade</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Solução Proposta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Metodologia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Cronograma</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Equipe</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Orçamento e Custos</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Garantia e Suporte</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Termos e Condições</a:t>
            </a:r>
          </a:p>
          <a:p>
            <a:pPr marL="342900" indent="-342900">
              <a:lnSpc>
                <a:spcPct val="150000"/>
              </a:lnSpc>
              <a:buFont typeface="+mj-lt"/>
              <a:buAutoNum type="arabicPeriod"/>
            </a:pPr>
            <a:r>
              <a:rPr lang="pt-BR" sz="1400" dirty="0">
                <a:solidFill>
                  <a:schemeClr val="bg1"/>
                </a:solidFill>
                <a:latin typeface="Heebo" pitchFamily="2" charset="-79"/>
              </a:rPr>
              <a:t>Anexos</a:t>
            </a:r>
          </a:p>
        </p:txBody>
      </p:sp>
      <p:sp>
        <p:nvSpPr>
          <p:cNvPr id="14" name="Título 13">
            <a:extLst>
              <a:ext uri="{FF2B5EF4-FFF2-40B4-BE49-F238E27FC236}">
                <a16:creationId xmlns:a16="http://schemas.microsoft.com/office/drawing/2014/main" id="{63A25512-2817-D3B3-4599-3CF1A65FFE48}"/>
              </a:ext>
            </a:extLst>
          </p:cNvPr>
          <p:cNvSpPr>
            <a:spLocks noGrp="1"/>
          </p:cNvSpPr>
          <p:nvPr>
            <p:ph type="title"/>
          </p:nvPr>
        </p:nvSpPr>
        <p:spPr>
          <a:xfrm>
            <a:off x="878459" y="393906"/>
            <a:ext cx="8001998" cy="377026"/>
          </a:xfrm>
          <a:prstGeom prst="rect">
            <a:avLst/>
          </a:prstGeom>
        </p:spPr>
        <p:txBody>
          <a:bodyPr/>
          <a:lstStyle/>
          <a:p>
            <a:r>
              <a:rPr lang="pt-BR" sz="2000" dirty="0">
                <a:solidFill>
                  <a:schemeClr val="bg1"/>
                </a:solidFill>
                <a:latin typeface="Heebo" pitchFamily="2" charset="-79"/>
              </a:rPr>
              <a:t>Índice</a:t>
            </a:r>
            <a:endParaRPr lang="pt-BR" dirty="0"/>
          </a:p>
        </p:txBody>
      </p:sp>
      <p:cxnSp>
        <p:nvCxnSpPr>
          <p:cNvPr id="4" name="Conector reto 3">
            <a:extLst>
              <a:ext uri="{FF2B5EF4-FFF2-40B4-BE49-F238E27FC236}">
                <a16:creationId xmlns:a16="http://schemas.microsoft.com/office/drawing/2014/main" id="{F7E8C3E0-EDDA-A3C1-6674-87D82CB5CD72}"/>
              </a:ext>
            </a:extLst>
          </p:cNvPr>
          <p:cNvCxnSpPr>
            <a:cxnSpLocks/>
          </p:cNvCxnSpPr>
          <p:nvPr/>
        </p:nvCxnSpPr>
        <p:spPr>
          <a:xfrm>
            <a:off x="0" y="4343400"/>
            <a:ext cx="828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3615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87A8E8-2932-448E-457B-EE063FEF60B2}"/>
              </a:ext>
            </a:extLst>
          </p:cNvPr>
          <p:cNvSpPr>
            <a:spLocks noGrp="1"/>
          </p:cNvSpPr>
          <p:nvPr>
            <p:ph type="title"/>
          </p:nvPr>
        </p:nvSpPr>
        <p:spPr>
          <a:xfrm>
            <a:off x="878459" y="393906"/>
            <a:ext cx="8001998" cy="377026"/>
          </a:xfrm>
        </p:spPr>
        <p:txBody>
          <a:bodyPr/>
          <a:lstStyle/>
          <a:p>
            <a:r>
              <a:rPr lang="pt-BR" sz="2000" b="1" i="0" dirty="0">
                <a:effectLst/>
                <a:latin typeface="Heebo" pitchFamily="2" charset="-79"/>
                <a:cs typeface="Heebo" pitchFamily="2" charset="-79"/>
              </a:rPr>
              <a:t>Anexos</a:t>
            </a:r>
            <a:endParaRPr lang="pt-BR" dirty="0"/>
          </a:p>
        </p:txBody>
      </p:sp>
      <p:sp>
        <p:nvSpPr>
          <p:cNvPr id="3" name="CaixaDeTexto 2">
            <a:extLst>
              <a:ext uri="{FF2B5EF4-FFF2-40B4-BE49-F238E27FC236}">
                <a16:creationId xmlns:a16="http://schemas.microsoft.com/office/drawing/2014/main" id="{5E41D9CC-1794-EA18-B31A-344F79637C34}"/>
              </a:ext>
            </a:extLst>
          </p:cNvPr>
          <p:cNvSpPr txBox="1"/>
          <p:nvPr/>
        </p:nvSpPr>
        <p:spPr>
          <a:xfrm>
            <a:off x="878458" y="760982"/>
            <a:ext cx="4219321" cy="441146"/>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r>
              <a:rPr lang="pt-BR" sz="900" dirty="0"/>
              <a:t>Para fornecer uma compreensão mais completa da nossa experiência, expertise e das soluções propostas, incluímos os seguintes anexos:</a:t>
            </a:r>
          </a:p>
        </p:txBody>
      </p:sp>
      <p:sp>
        <p:nvSpPr>
          <p:cNvPr id="5" name="CaixaDeTexto 4">
            <a:extLst>
              <a:ext uri="{FF2B5EF4-FFF2-40B4-BE49-F238E27FC236}">
                <a16:creationId xmlns:a16="http://schemas.microsoft.com/office/drawing/2014/main" id="{2997D51E-6526-2D6C-833B-11C486C4AB87}"/>
              </a:ext>
            </a:extLst>
          </p:cNvPr>
          <p:cNvSpPr txBox="1"/>
          <p:nvPr/>
        </p:nvSpPr>
        <p:spPr>
          <a:xfrm>
            <a:off x="475904" y="2919850"/>
            <a:ext cx="1974272" cy="1061829"/>
          </a:xfrm>
          <a:prstGeom prst="rect">
            <a:avLst/>
          </a:prstGeom>
          <a:noFill/>
        </p:spPr>
        <p:txBody>
          <a:bodyPr wrap="square">
            <a:spAutoFit/>
          </a:bodyPr>
          <a:lstStyle>
            <a:defPPr>
              <a:defRPr lang="en-US"/>
            </a:defPPr>
            <a:lvl1pPr>
              <a:defRPr sz="1000" b="0" i="0">
                <a:solidFill>
                  <a:schemeClr val="tx1">
                    <a:lumMod val="75000"/>
                    <a:lumOff val="25000"/>
                  </a:schemeClr>
                </a:solidFill>
                <a:effectLst/>
                <a:latin typeface="Heebo" pitchFamily="2" charset="-79"/>
                <a:cs typeface="Heebo" pitchFamily="2" charset="-79"/>
              </a:defRPr>
            </a:lvl1pPr>
          </a:lstStyle>
          <a:p>
            <a:pPr algn="ctr"/>
            <a:r>
              <a:rPr lang="pt-BR" sz="900" b="1" dirty="0"/>
              <a:t>Exemplos de Projetos Anteriores:</a:t>
            </a:r>
          </a:p>
          <a:p>
            <a:pPr algn="ctr"/>
            <a:endParaRPr lang="pt-BR" sz="900" b="1" dirty="0"/>
          </a:p>
          <a:p>
            <a:pPr algn="ctr"/>
            <a:r>
              <a:rPr lang="pt-BR" sz="900" dirty="0"/>
              <a:t>Uma seleção de projetos semelhantes que concluímos com sucesso, demonstrando nossa capacidade de alcançar resultados excepcionais.</a:t>
            </a:r>
          </a:p>
        </p:txBody>
      </p:sp>
      <p:sp>
        <p:nvSpPr>
          <p:cNvPr id="12" name="CaixaDeTexto 11">
            <a:extLst>
              <a:ext uri="{FF2B5EF4-FFF2-40B4-BE49-F238E27FC236}">
                <a16:creationId xmlns:a16="http://schemas.microsoft.com/office/drawing/2014/main" id="{E3FD6E55-7A4D-1B63-AF86-64A7E6FAB980}"/>
              </a:ext>
            </a:extLst>
          </p:cNvPr>
          <p:cNvSpPr txBox="1"/>
          <p:nvPr/>
        </p:nvSpPr>
        <p:spPr>
          <a:xfrm>
            <a:off x="2548544" y="2919850"/>
            <a:ext cx="1974272" cy="1200329"/>
          </a:xfrm>
          <a:prstGeom prst="rect">
            <a:avLst/>
          </a:prstGeom>
          <a:noFill/>
        </p:spPr>
        <p:txBody>
          <a:bodyPr wrap="square">
            <a:spAutoFit/>
          </a:bodyPr>
          <a:lstStyle>
            <a:defPPr>
              <a:defRPr lang="en-US"/>
            </a:defPPr>
            <a:lvl1pPr>
              <a:defRPr sz="1000" b="0" i="0">
                <a:solidFill>
                  <a:schemeClr val="tx1">
                    <a:lumMod val="75000"/>
                    <a:lumOff val="25000"/>
                  </a:schemeClr>
                </a:solidFill>
                <a:effectLst/>
                <a:latin typeface="Heebo" pitchFamily="2" charset="-79"/>
                <a:cs typeface="Heebo" pitchFamily="2" charset="-79"/>
              </a:defRPr>
            </a:lvl1pPr>
          </a:lstStyle>
          <a:p>
            <a:pPr algn="ctr"/>
            <a:r>
              <a:rPr lang="pt-BR" sz="900" b="1" dirty="0"/>
              <a:t>Currículos da Equipe:</a:t>
            </a:r>
          </a:p>
          <a:p>
            <a:pPr algn="ctr"/>
            <a:endParaRPr lang="pt-BR" sz="900" b="1" dirty="0"/>
          </a:p>
          <a:p>
            <a:pPr algn="ctr"/>
            <a:r>
              <a:rPr lang="pt-BR" sz="900" dirty="0"/>
              <a:t>Detalhes sobre os membros-chave da nossa equipe, incluindo suas formações acadêmicas, experiência profissional e contribuições para projetos anteriores.</a:t>
            </a:r>
          </a:p>
        </p:txBody>
      </p:sp>
      <p:sp>
        <p:nvSpPr>
          <p:cNvPr id="15" name="CaixaDeTexto 14">
            <a:extLst>
              <a:ext uri="{FF2B5EF4-FFF2-40B4-BE49-F238E27FC236}">
                <a16:creationId xmlns:a16="http://schemas.microsoft.com/office/drawing/2014/main" id="{2D58CCA6-842C-2FE9-09F7-3FF042BB9A07}"/>
              </a:ext>
            </a:extLst>
          </p:cNvPr>
          <p:cNvSpPr txBox="1"/>
          <p:nvPr/>
        </p:nvSpPr>
        <p:spPr>
          <a:xfrm>
            <a:off x="4621184" y="2919850"/>
            <a:ext cx="1974272" cy="1061829"/>
          </a:xfrm>
          <a:prstGeom prst="rect">
            <a:avLst/>
          </a:prstGeom>
          <a:noFill/>
        </p:spPr>
        <p:txBody>
          <a:bodyPr wrap="square">
            <a:spAutoFit/>
          </a:bodyPr>
          <a:lstStyle>
            <a:defPPr>
              <a:defRPr lang="en-US"/>
            </a:defPPr>
            <a:lvl1pPr>
              <a:defRPr sz="1000" b="0" i="0">
                <a:solidFill>
                  <a:schemeClr val="tx1">
                    <a:lumMod val="75000"/>
                    <a:lumOff val="25000"/>
                  </a:schemeClr>
                </a:solidFill>
                <a:effectLst/>
                <a:latin typeface="Heebo" pitchFamily="2" charset="-79"/>
                <a:cs typeface="Heebo" pitchFamily="2" charset="-79"/>
              </a:defRPr>
            </a:lvl1pPr>
          </a:lstStyle>
          <a:p>
            <a:pPr algn="ctr"/>
            <a:r>
              <a:rPr lang="pt-BR" sz="900" b="1" dirty="0"/>
              <a:t>Referências:</a:t>
            </a:r>
          </a:p>
          <a:p>
            <a:pPr algn="ctr"/>
            <a:endParaRPr lang="pt-BR" sz="900" dirty="0"/>
          </a:p>
          <a:p>
            <a:pPr algn="ctr"/>
            <a:r>
              <a:rPr lang="pt-BR" sz="900" dirty="0"/>
              <a:t>Informações de contato de clientes anteriores que podem fornecer feedback sobre nossa colaboração e a qualidade das nossas soluções.</a:t>
            </a:r>
          </a:p>
        </p:txBody>
      </p:sp>
      <p:sp>
        <p:nvSpPr>
          <p:cNvPr id="18" name="CaixaDeTexto 17">
            <a:extLst>
              <a:ext uri="{FF2B5EF4-FFF2-40B4-BE49-F238E27FC236}">
                <a16:creationId xmlns:a16="http://schemas.microsoft.com/office/drawing/2014/main" id="{C5D6EC17-7197-29D4-798F-06BB73EA1571}"/>
              </a:ext>
            </a:extLst>
          </p:cNvPr>
          <p:cNvSpPr txBox="1"/>
          <p:nvPr/>
        </p:nvSpPr>
        <p:spPr>
          <a:xfrm>
            <a:off x="6693824" y="2919850"/>
            <a:ext cx="1974272" cy="1200329"/>
          </a:xfrm>
          <a:prstGeom prst="rect">
            <a:avLst/>
          </a:prstGeom>
          <a:noFill/>
        </p:spPr>
        <p:txBody>
          <a:bodyPr wrap="square">
            <a:spAutoFit/>
          </a:bodyPr>
          <a:lstStyle>
            <a:defPPr>
              <a:defRPr lang="en-US"/>
            </a:defPPr>
            <a:lvl1pPr>
              <a:defRPr sz="1000" b="0" i="0">
                <a:solidFill>
                  <a:schemeClr val="tx1">
                    <a:lumMod val="75000"/>
                    <a:lumOff val="25000"/>
                  </a:schemeClr>
                </a:solidFill>
                <a:effectLst/>
                <a:latin typeface="Heebo" pitchFamily="2" charset="-79"/>
                <a:cs typeface="Heebo" pitchFamily="2" charset="-79"/>
              </a:defRPr>
            </a:lvl1pPr>
          </a:lstStyle>
          <a:p>
            <a:pPr algn="ctr"/>
            <a:r>
              <a:rPr lang="pt-BR" sz="900" b="1" dirty="0"/>
              <a:t>Especificações Técnicas Detalhadas: </a:t>
            </a:r>
          </a:p>
          <a:p>
            <a:pPr algn="ctr"/>
            <a:endParaRPr lang="pt-BR" sz="900" b="1" dirty="0"/>
          </a:p>
          <a:p>
            <a:pPr algn="ctr"/>
            <a:r>
              <a:rPr lang="pt-BR" sz="900" dirty="0"/>
              <a:t>Uma visão mais aprofundada das características técnicas das soluções propostas, incluindo arquitetura, funcionalidades e requisitos técnicos.</a:t>
            </a:r>
          </a:p>
        </p:txBody>
      </p:sp>
      <p:pic>
        <p:nvPicPr>
          <p:cNvPr id="24" name="Gráfico 23" descr="Papel com preenchimento sólido">
            <a:extLst>
              <a:ext uri="{FF2B5EF4-FFF2-40B4-BE49-F238E27FC236}">
                <a16:creationId xmlns:a16="http://schemas.microsoft.com/office/drawing/2014/main" id="{3C9C10E5-210D-E705-C57B-39C190D27C8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44880" y="1764030"/>
            <a:ext cx="1005840" cy="1005840"/>
          </a:xfrm>
          <a:prstGeom prst="rect">
            <a:avLst/>
          </a:prstGeom>
        </p:spPr>
      </p:pic>
      <p:sp>
        <p:nvSpPr>
          <p:cNvPr id="25" name="Seta: para Baixo 24">
            <a:extLst>
              <a:ext uri="{FF2B5EF4-FFF2-40B4-BE49-F238E27FC236}">
                <a16:creationId xmlns:a16="http://schemas.microsoft.com/office/drawing/2014/main" id="{28FAFDC6-7E46-1973-64D8-174A608B275D}"/>
              </a:ext>
            </a:extLst>
          </p:cNvPr>
          <p:cNvSpPr/>
          <p:nvPr/>
        </p:nvSpPr>
        <p:spPr>
          <a:xfrm>
            <a:off x="1535776" y="2338824"/>
            <a:ext cx="407324" cy="42723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26" name="Retângulo: Cantos Arredondados 25">
            <a:extLst>
              <a:ext uri="{FF2B5EF4-FFF2-40B4-BE49-F238E27FC236}">
                <a16:creationId xmlns:a16="http://schemas.microsoft.com/office/drawing/2014/main" id="{659AB5BA-9F20-C9A0-E68C-775A0278F808}"/>
              </a:ext>
            </a:extLst>
          </p:cNvPr>
          <p:cNvSpPr/>
          <p:nvPr/>
        </p:nvSpPr>
        <p:spPr>
          <a:xfrm>
            <a:off x="899160" y="2019300"/>
            <a:ext cx="472440" cy="258266"/>
          </a:xfrm>
          <a:prstGeom prst="roundRect">
            <a:avLst>
              <a:gd name="adj" fmla="val 45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pt-BR" sz="900" b="1" dirty="0">
                <a:latin typeface="Heebo" pitchFamily="2" charset="-79"/>
                <a:cs typeface="Heebo" pitchFamily="2" charset="-79"/>
              </a:rPr>
              <a:t>PDF 1</a:t>
            </a:r>
          </a:p>
        </p:txBody>
      </p:sp>
      <p:pic>
        <p:nvPicPr>
          <p:cNvPr id="29" name="Gráfico 28" descr="Papel com preenchimento sólido">
            <a:extLst>
              <a:ext uri="{FF2B5EF4-FFF2-40B4-BE49-F238E27FC236}">
                <a16:creationId xmlns:a16="http://schemas.microsoft.com/office/drawing/2014/main" id="{62C68A51-8691-27D6-F329-E32FDEF74A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05975" y="1764030"/>
            <a:ext cx="1005840" cy="1005840"/>
          </a:xfrm>
          <a:prstGeom prst="rect">
            <a:avLst/>
          </a:prstGeom>
        </p:spPr>
      </p:pic>
      <p:sp>
        <p:nvSpPr>
          <p:cNvPr id="30" name="Seta: para Baixo 29">
            <a:extLst>
              <a:ext uri="{FF2B5EF4-FFF2-40B4-BE49-F238E27FC236}">
                <a16:creationId xmlns:a16="http://schemas.microsoft.com/office/drawing/2014/main" id="{70221425-F208-BF74-A764-BCFB24ED03F2}"/>
              </a:ext>
            </a:extLst>
          </p:cNvPr>
          <p:cNvSpPr/>
          <p:nvPr/>
        </p:nvSpPr>
        <p:spPr>
          <a:xfrm>
            <a:off x="3596871" y="2338824"/>
            <a:ext cx="407324" cy="42723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31" name="Retângulo: Cantos Arredondados 30">
            <a:extLst>
              <a:ext uri="{FF2B5EF4-FFF2-40B4-BE49-F238E27FC236}">
                <a16:creationId xmlns:a16="http://schemas.microsoft.com/office/drawing/2014/main" id="{5F6D5836-CF09-2493-1EB1-AE5D0026F146}"/>
              </a:ext>
            </a:extLst>
          </p:cNvPr>
          <p:cNvSpPr/>
          <p:nvPr/>
        </p:nvSpPr>
        <p:spPr>
          <a:xfrm>
            <a:off x="2960255" y="2019300"/>
            <a:ext cx="472440" cy="258266"/>
          </a:xfrm>
          <a:prstGeom prst="roundRect">
            <a:avLst>
              <a:gd name="adj" fmla="val 45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pt-BR" sz="900" b="1" dirty="0">
                <a:latin typeface="Heebo" pitchFamily="2" charset="-79"/>
                <a:cs typeface="Heebo" pitchFamily="2" charset="-79"/>
              </a:rPr>
              <a:t>PDF 2</a:t>
            </a:r>
          </a:p>
        </p:txBody>
      </p:sp>
      <p:pic>
        <p:nvPicPr>
          <p:cNvPr id="33" name="Gráfico 32" descr="Papel com preenchimento sólido">
            <a:extLst>
              <a:ext uri="{FF2B5EF4-FFF2-40B4-BE49-F238E27FC236}">
                <a16:creationId xmlns:a16="http://schemas.microsoft.com/office/drawing/2014/main" id="{96C21995-C58E-2B45-4DFF-D1C76BC808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067070" y="1764030"/>
            <a:ext cx="1005840" cy="1005840"/>
          </a:xfrm>
          <a:prstGeom prst="rect">
            <a:avLst/>
          </a:prstGeom>
        </p:spPr>
      </p:pic>
      <p:sp>
        <p:nvSpPr>
          <p:cNvPr id="34" name="Seta: para Baixo 33">
            <a:extLst>
              <a:ext uri="{FF2B5EF4-FFF2-40B4-BE49-F238E27FC236}">
                <a16:creationId xmlns:a16="http://schemas.microsoft.com/office/drawing/2014/main" id="{EAA39142-D6BB-17C3-F70A-CD09FB8A6C4D}"/>
              </a:ext>
            </a:extLst>
          </p:cNvPr>
          <p:cNvSpPr/>
          <p:nvPr/>
        </p:nvSpPr>
        <p:spPr>
          <a:xfrm>
            <a:off x="5657966" y="2338824"/>
            <a:ext cx="407324" cy="42723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35" name="Retângulo: Cantos Arredondados 34">
            <a:extLst>
              <a:ext uri="{FF2B5EF4-FFF2-40B4-BE49-F238E27FC236}">
                <a16:creationId xmlns:a16="http://schemas.microsoft.com/office/drawing/2014/main" id="{2756352C-DC75-16B2-E3CF-ABDC8E8D2987}"/>
              </a:ext>
            </a:extLst>
          </p:cNvPr>
          <p:cNvSpPr/>
          <p:nvPr/>
        </p:nvSpPr>
        <p:spPr>
          <a:xfrm>
            <a:off x="5021350" y="2019300"/>
            <a:ext cx="472440" cy="258266"/>
          </a:xfrm>
          <a:prstGeom prst="roundRect">
            <a:avLst>
              <a:gd name="adj" fmla="val 45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pt-BR" sz="900" b="1" dirty="0">
                <a:latin typeface="Heebo" pitchFamily="2" charset="-79"/>
                <a:cs typeface="Heebo" pitchFamily="2" charset="-79"/>
              </a:rPr>
              <a:t>PDF 3</a:t>
            </a:r>
          </a:p>
        </p:txBody>
      </p:sp>
      <p:pic>
        <p:nvPicPr>
          <p:cNvPr id="37" name="Gráfico 36" descr="Papel com preenchimento sólido">
            <a:extLst>
              <a:ext uri="{FF2B5EF4-FFF2-40B4-BE49-F238E27FC236}">
                <a16:creationId xmlns:a16="http://schemas.microsoft.com/office/drawing/2014/main" id="{0319F7FC-C5B3-DC7B-A579-CED7D46F9C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28164" y="1764030"/>
            <a:ext cx="1005840" cy="1005840"/>
          </a:xfrm>
          <a:prstGeom prst="rect">
            <a:avLst/>
          </a:prstGeom>
        </p:spPr>
      </p:pic>
      <p:sp>
        <p:nvSpPr>
          <p:cNvPr id="38" name="Seta: para Baixo 37">
            <a:extLst>
              <a:ext uri="{FF2B5EF4-FFF2-40B4-BE49-F238E27FC236}">
                <a16:creationId xmlns:a16="http://schemas.microsoft.com/office/drawing/2014/main" id="{B8BCF558-4BBC-1FDF-3FAF-5DB703F7354C}"/>
              </a:ext>
            </a:extLst>
          </p:cNvPr>
          <p:cNvSpPr/>
          <p:nvPr/>
        </p:nvSpPr>
        <p:spPr>
          <a:xfrm>
            <a:off x="7719060" y="2338824"/>
            <a:ext cx="407324" cy="427236"/>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00" dirty="0" err="1">
              <a:latin typeface="Heebo" pitchFamily="2" charset="-79"/>
              <a:cs typeface="Heebo" pitchFamily="2" charset="-79"/>
            </a:endParaRPr>
          </a:p>
        </p:txBody>
      </p:sp>
      <p:sp>
        <p:nvSpPr>
          <p:cNvPr id="39" name="Retângulo: Cantos Arredondados 38">
            <a:extLst>
              <a:ext uri="{FF2B5EF4-FFF2-40B4-BE49-F238E27FC236}">
                <a16:creationId xmlns:a16="http://schemas.microsoft.com/office/drawing/2014/main" id="{E11CA658-C206-410A-FFF4-16961B122CAB}"/>
              </a:ext>
            </a:extLst>
          </p:cNvPr>
          <p:cNvSpPr/>
          <p:nvPr/>
        </p:nvSpPr>
        <p:spPr>
          <a:xfrm>
            <a:off x="7082444" y="2019300"/>
            <a:ext cx="472440" cy="258266"/>
          </a:xfrm>
          <a:prstGeom prst="roundRect">
            <a:avLst>
              <a:gd name="adj" fmla="val 457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pt-BR" sz="900" b="1" dirty="0">
                <a:latin typeface="Heebo" pitchFamily="2" charset="-79"/>
                <a:cs typeface="Heebo" pitchFamily="2" charset="-79"/>
              </a:rPr>
              <a:t>PDF 4</a:t>
            </a:r>
          </a:p>
        </p:txBody>
      </p:sp>
      <p:sp>
        <p:nvSpPr>
          <p:cNvPr id="40" name="Espaço Reservado para Número de Slide 39">
            <a:extLst>
              <a:ext uri="{FF2B5EF4-FFF2-40B4-BE49-F238E27FC236}">
                <a16:creationId xmlns:a16="http://schemas.microsoft.com/office/drawing/2014/main" id="{92287415-6BF2-30C3-09AD-1843714C3125}"/>
              </a:ext>
            </a:extLst>
          </p:cNvPr>
          <p:cNvSpPr>
            <a:spLocks noGrp="1"/>
          </p:cNvSpPr>
          <p:nvPr>
            <p:ph type="sldNum" sz="quarter" idx="4"/>
          </p:nvPr>
        </p:nvSpPr>
        <p:spPr/>
        <p:txBody>
          <a:bodyPr/>
          <a:lstStyle/>
          <a:p>
            <a:fld id="{A2296F97-E6F8-47A3-BF5C-E1C766B74461}" type="slidenum">
              <a:rPr lang="pt-BR" smtClean="0"/>
              <a:pPr/>
              <a:t>45</a:t>
            </a:fld>
            <a:endParaRPr lang="pt-BR" dirty="0"/>
          </a:p>
        </p:txBody>
      </p:sp>
      <p:sp>
        <p:nvSpPr>
          <p:cNvPr id="6" name="CaixaDeTexto 5">
            <a:extLst>
              <a:ext uri="{FF2B5EF4-FFF2-40B4-BE49-F238E27FC236}">
                <a16:creationId xmlns:a16="http://schemas.microsoft.com/office/drawing/2014/main" id="{B749A3CE-2BED-70F0-ED7F-81AC9C466CB7}"/>
              </a:ext>
            </a:extLst>
          </p:cNvPr>
          <p:cNvSpPr txBox="1"/>
          <p:nvPr/>
        </p:nvSpPr>
        <p:spPr>
          <a:xfrm>
            <a:off x="-28322" y="-488698"/>
            <a:ext cx="8821802" cy="441146"/>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r>
              <a:rPr lang="pt-BR" sz="900" dirty="0">
                <a:solidFill>
                  <a:srgbClr val="FF0000"/>
                </a:solidFill>
              </a:rPr>
              <a:t>Sugestão para inserir links de PDF: Insira seu PDF em algum link online, como Google Drive por exemplo (não esqueça de alterar as configurações de acesso para “qualquer pessoa com o link”. Depois, clique com o botão direito do mouse na seta vermelha e vá em LINK. Insira o link onde está escrito “endereço” e pronto!</a:t>
            </a:r>
          </a:p>
        </p:txBody>
      </p:sp>
    </p:spTree>
    <p:extLst>
      <p:ext uri="{BB962C8B-B14F-4D97-AF65-F5344CB8AC3E}">
        <p14:creationId xmlns:p14="http://schemas.microsoft.com/office/powerpoint/2010/main" val="2655683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DC12078-B30C-9C67-89CD-90377598D86F}"/>
              </a:ext>
            </a:extLst>
          </p:cNvPr>
          <p:cNvSpPr txBox="1"/>
          <p:nvPr/>
        </p:nvSpPr>
        <p:spPr>
          <a:xfrm>
            <a:off x="935975" y="1391619"/>
            <a:ext cx="2896885" cy="2360262"/>
          </a:xfrm>
          <a:prstGeom prst="rect">
            <a:avLst/>
          </a:prstGeom>
          <a:noFill/>
        </p:spPr>
        <p:txBody>
          <a:bodyPr wrap="square" anchor="ctr">
            <a:spAutoFit/>
          </a:bodyPr>
          <a:lstStyle>
            <a:defPPr>
              <a:defRPr lang="en-US"/>
            </a:defPPr>
            <a:lvl1pPr>
              <a:defRPr sz="1000" b="0" i="0">
                <a:solidFill>
                  <a:schemeClr val="tx1">
                    <a:lumMod val="75000"/>
                    <a:lumOff val="25000"/>
                  </a:schemeClr>
                </a:solidFill>
                <a:effectLst/>
                <a:latin typeface="Heebo" pitchFamily="2" charset="-79"/>
                <a:cs typeface="Heebo" pitchFamily="2" charset="-79"/>
              </a:defRPr>
            </a:lvl1pPr>
          </a:lstStyle>
          <a:p>
            <a:pPr>
              <a:lnSpc>
                <a:spcPct val="150000"/>
              </a:lnSpc>
            </a:pPr>
            <a:r>
              <a:rPr lang="pt-BR" sz="900" dirty="0">
                <a:solidFill>
                  <a:schemeClr val="bg1">
                    <a:lumMod val="95000"/>
                  </a:schemeClr>
                </a:solidFill>
              </a:rPr>
              <a:t>Em nome da </a:t>
            </a:r>
            <a:r>
              <a:rPr lang="pt-BR" sz="900" b="1" dirty="0">
                <a:solidFill>
                  <a:schemeClr val="bg1">
                    <a:lumMod val="95000"/>
                  </a:schemeClr>
                </a:solidFill>
              </a:rPr>
              <a:t>[Nome da Sua Empresa], </a:t>
            </a:r>
            <a:r>
              <a:rPr lang="pt-BR" sz="900" dirty="0">
                <a:solidFill>
                  <a:schemeClr val="bg1">
                    <a:lumMod val="95000"/>
                  </a:schemeClr>
                </a:solidFill>
              </a:rPr>
              <a:t>gostaríamos de agradecer sinceramente pela consideração da nossa proposta técnica. Estamos entusiasmados com a possibilidade de colaborar com a </a:t>
            </a:r>
            <a:r>
              <a:rPr lang="pt-BR" sz="900" b="1" dirty="0">
                <a:solidFill>
                  <a:schemeClr val="bg1">
                    <a:lumMod val="95000"/>
                  </a:schemeClr>
                </a:solidFill>
              </a:rPr>
              <a:t>[Nome do Cliente] </a:t>
            </a:r>
            <a:r>
              <a:rPr lang="pt-BR" sz="900" dirty="0">
                <a:solidFill>
                  <a:schemeClr val="bg1">
                    <a:lumMod val="95000"/>
                  </a:schemeClr>
                </a:solidFill>
              </a:rPr>
              <a:t>para superar desafios, alcançar metas e alcançar resultados excepcionais. Se você tiver alguma dúvida, precisar de mais informações ou desejar discutir os detalhes da proposta, não hesite em entrar em contato com nossa equipe. Estamos ansiosos para a oportunidade de trabalhar juntos e entregar soluções que realmente façam a diferença.</a:t>
            </a:r>
          </a:p>
        </p:txBody>
      </p:sp>
      <p:pic>
        <p:nvPicPr>
          <p:cNvPr id="13" name="Gráfico 12">
            <a:extLst>
              <a:ext uri="{FF2B5EF4-FFF2-40B4-BE49-F238E27FC236}">
                <a16:creationId xmlns:a16="http://schemas.microsoft.com/office/drawing/2014/main" id="{8A335156-4B08-CC0B-D1A0-7CF57E0455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6830" y="1608601"/>
            <a:ext cx="1621136" cy="417953"/>
          </a:xfrm>
          <a:prstGeom prst="rect">
            <a:avLst/>
          </a:prstGeom>
        </p:spPr>
      </p:pic>
      <p:sp>
        <p:nvSpPr>
          <p:cNvPr id="14" name="CaixaDeTexto 12">
            <a:extLst>
              <a:ext uri="{FF2B5EF4-FFF2-40B4-BE49-F238E27FC236}">
                <a16:creationId xmlns:a16="http://schemas.microsoft.com/office/drawing/2014/main" id="{D6E3C151-EE18-1728-5E94-4B7734BBF2F1}"/>
              </a:ext>
            </a:extLst>
          </p:cNvPr>
          <p:cNvSpPr txBox="1"/>
          <p:nvPr/>
        </p:nvSpPr>
        <p:spPr>
          <a:xfrm>
            <a:off x="5943859" y="2298377"/>
            <a:ext cx="2267169" cy="230832"/>
          </a:xfrm>
          <a:prstGeom prst="rect">
            <a:avLst/>
          </a:prstGeom>
          <a:noFill/>
          <a:effectLst/>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chemeClr val="bg1">
                    <a:lumMod val="95000"/>
                  </a:schemeClr>
                </a:solidFill>
                <a:effectLst/>
                <a:uLnTx/>
                <a:uFillTx/>
                <a:latin typeface="Heebo" pitchFamily="2" charset="-79"/>
                <a:ea typeface="Open Sans Condensed" panose="020B0806030504020204" pitchFamily="34" charset="0"/>
                <a:cs typeface="Heebo" pitchFamily="2" charset="-79"/>
              </a:rPr>
              <a:t>www.seusite.com.br</a:t>
            </a:r>
          </a:p>
        </p:txBody>
      </p:sp>
      <p:sp>
        <p:nvSpPr>
          <p:cNvPr id="15" name="CaixaDeTexto 12">
            <a:extLst>
              <a:ext uri="{FF2B5EF4-FFF2-40B4-BE49-F238E27FC236}">
                <a16:creationId xmlns:a16="http://schemas.microsoft.com/office/drawing/2014/main" id="{ADE01FE6-483A-46BD-9C8B-D7A057FC6E78}"/>
              </a:ext>
            </a:extLst>
          </p:cNvPr>
          <p:cNvSpPr txBox="1"/>
          <p:nvPr/>
        </p:nvSpPr>
        <p:spPr>
          <a:xfrm>
            <a:off x="5943859" y="2654903"/>
            <a:ext cx="3066791" cy="230832"/>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chemeClr val="bg1">
                    <a:lumMod val="95000"/>
                  </a:schemeClr>
                </a:solidFill>
                <a:effectLst/>
                <a:uLnTx/>
                <a:uFillTx/>
                <a:latin typeface="Heebo" pitchFamily="2" charset="-79"/>
                <a:ea typeface="Open Sans Condensed" panose="020B0806030504020204" pitchFamily="34" charset="0"/>
                <a:cs typeface="Heebo" pitchFamily="2" charset="-79"/>
              </a:rPr>
              <a:t>seuemail@seuemail.com.br</a:t>
            </a:r>
          </a:p>
        </p:txBody>
      </p:sp>
      <p:sp>
        <p:nvSpPr>
          <p:cNvPr id="16" name="CaixaDeTexto 15">
            <a:extLst>
              <a:ext uri="{FF2B5EF4-FFF2-40B4-BE49-F238E27FC236}">
                <a16:creationId xmlns:a16="http://schemas.microsoft.com/office/drawing/2014/main" id="{243529B6-40D5-60FC-D2F6-C7D99D977F6C}"/>
              </a:ext>
            </a:extLst>
          </p:cNvPr>
          <p:cNvSpPr txBox="1"/>
          <p:nvPr/>
        </p:nvSpPr>
        <p:spPr>
          <a:xfrm>
            <a:off x="5943859" y="3011428"/>
            <a:ext cx="2267169" cy="230832"/>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chemeClr val="bg1">
                    <a:lumMod val="95000"/>
                  </a:schemeClr>
                </a:solidFill>
                <a:effectLst/>
                <a:uLnTx/>
                <a:uFillTx/>
                <a:latin typeface="Heebo" pitchFamily="2" charset="-79"/>
                <a:ea typeface="Open Sans Condensed" panose="020B0806030504020204" pitchFamily="34" charset="0"/>
                <a:cs typeface="Heebo" pitchFamily="2" charset="-79"/>
              </a:rPr>
              <a:t>+55 (11) 4444-0000</a:t>
            </a:r>
          </a:p>
        </p:txBody>
      </p:sp>
      <p:pic>
        <p:nvPicPr>
          <p:cNvPr id="17" name="Gráfico 16" descr="Destinatário com preenchimento sólido">
            <a:extLst>
              <a:ext uri="{FF2B5EF4-FFF2-40B4-BE49-F238E27FC236}">
                <a16:creationId xmlns:a16="http://schemas.microsoft.com/office/drawing/2014/main" id="{02E91272-9078-2659-C5AF-3BFB12A68D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46966" y="2985019"/>
            <a:ext cx="240790" cy="240790"/>
          </a:xfrm>
          <a:prstGeom prst="rect">
            <a:avLst/>
          </a:prstGeom>
        </p:spPr>
      </p:pic>
      <p:pic>
        <p:nvPicPr>
          <p:cNvPr id="18" name="Gráfico 17" descr="Envelope com preenchimento sólido">
            <a:extLst>
              <a:ext uri="{FF2B5EF4-FFF2-40B4-BE49-F238E27FC236}">
                <a16:creationId xmlns:a16="http://schemas.microsoft.com/office/drawing/2014/main" id="{691DAD36-634D-5AA0-F857-C5B8CCBF62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627916" y="2642913"/>
            <a:ext cx="240790" cy="240790"/>
          </a:xfrm>
          <a:prstGeom prst="rect">
            <a:avLst/>
          </a:prstGeom>
        </p:spPr>
      </p:pic>
      <p:pic>
        <p:nvPicPr>
          <p:cNvPr id="19" name="Gráfico 18" descr="Mundo com preenchimento sólido">
            <a:extLst>
              <a:ext uri="{FF2B5EF4-FFF2-40B4-BE49-F238E27FC236}">
                <a16:creationId xmlns:a16="http://schemas.microsoft.com/office/drawing/2014/main" id="{94DDF6A1-80B5-BD3F-57EA-9DE0823CE49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627916" y="2300807"/>
            <a:ext cx="240790" cy="240790"/>
          </a:xfrm>
          <a:prstGeom prst="rect">
            <a:avLst/>
          </a:prstGeom>
        </p:spPr>
      </p:pic>
      <p:cxnSp>
        <p:nvCxnSpPr>
          <p:cNvPr id="3" name="Conector reto 2">
            <a:extLst>
              <a:ext uri="{FF2B5EF4-FFF2-40B4-BE49-F238E27FC236}">
                <a16:creationId xmlns:a16="http://schemas.microsoft.com/office/drawing/2014/main" id="{9C03B494-87D9-1A40-D738-4EB568019962}"/>
              </a:ext>
            </a:extLst>
          </p:cNvPr>
          <p:cNvCxnSpPr/>
          <p:nvPr/>
        </p:nvCxnSpPr>
        <p:spPr>
          <a:xfrm>
            <a:off x="4645195" y="1482213"/>
            <a:ext cx="0" cy="2204884"/>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2146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2D54BA1-E370-26BE-ED61-F2723CDFE6DA}"/>
              </a:ext>
            </a:extLst>
          </p:cNvPr>
          <p:cNvSpPr txBox="1"/>
          <p:nvPr/>
        </p:nvSpPr>
        <p:spPr>
          <a:xfrm>
            <a:off x="878459" y="1228022"/>
            <a:ext cx="4572000" cy="3297056"/>
          </a:xfrm>
          <a:prstGeom prst="rect">
            <a:avLst/>
          </a:prstGeom>
          <a:noFill/>
        </p:spPr>
        <p:txBody>
          <a:bodyPr wrap="square">
            <a:spAutoFit/>
          </a:bodyPr>
          <a:lstStyle/>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Introdução</a:t>
            </a:r>
          </a:p>
          <a:p>
            <a:pPr marL="342900" indent="-342900">
              <a:lnSpc>
                <a:spcPct val="150000"/>
              </a:lnSpc>
              <a:buFont typeface="+mj-lt"/>
              <a:buAutoNum type="arabicPeriod"/>
            </a:pPr>
            <a:r>
              <a:rPr lang="pt-BR" sz="1400" dirty="0">
                <a:solidFill>
                  <a:schemeClr val="bg1"/>
                </a:solidFill>
                <a:latin typeface="Heebo" pitchFamily="2" charset="-79"/>
              </a:rPr>
              <a:t>Problema/Oportunidade</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Solução Proposta</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Metodologia</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Cronograma</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Equipe</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Orçamento e Custos</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Garantia e Suporte</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Termos e Condições</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Anexos</a:t>
            </a:r>
            <a:endParaRPr lang="pt-BR" sz="1400" dirty="0">
              <a:solidFill>
                <a:schemeClr val="tx1">
                  <a:lumMod val="65000"/>
                  <a:lumOff val="35000"/>
                </a:schemeClr>
              </a:solidFill>
              <a:latin typeface="Heebo" pitchFamily="2" charset="-79"/>
            </a:endParaRPr>
          </a:p>
        </p:txBody>
      </p:sp>
      <p:sp>
        <p:nvSpPr>
          <p:cNvPr id="14" name="Título 13">
            <a:extLst>
              <a:ext uri="{FF2B5EF4-FFF2-40B4-BE49-F238E27FC236}">
                <a16:creationId xmlns:a16="http://schemas.microsoft.com/office/drawing/2014/main" id="{63A25512-2817-D3B3-4599-3CF1A65FFE48}"/>
              </a:ext>
            </a:extLst>
          </p:cNvPr>
          <p:cNvSpPr>
            <a:spLocks noGrp="1"/>
          </p:cNvSpPr>
          <p:nvPr>
            <p:ph type="title"/>
          </p:nvPr>
        </p:nvSpPr>
        <p:spPr>
          <a:xfrm>
            <a:off x="878459" y="393906"/>
            <a:ext cx="8001998" cy="377026"/>
          </a:xfrm>
          <a:prstGeom prst="rect">
            <a:avLst/>
          </a:prstGeom>
        </p:spPr>
        <p:txBody>
          <a:bodyPr/>
          <a:lstStyle/>
          <a:p>
            <a:r>
              <a:rPr lang="pt-BR" sz="2000" dirty="0">
                <a:solidFill>
                  <a:schemeClr val="bg1"/>
                </a:solidFill>
                <a:latin typeface="Heebo" pitchFamily="2" charset="-79"/>
              </a:rPr>
              <a:t>Índice</a:t>
            </a:r>
            <a:endParaRPr lang="pt-BR" dirty="0"/>
          </a:p>
        </p:txBody>
      </p:sp>
      <p:cxnSp>
        <p:nvCxnSpPr>
          <p:cNvPr id="4" name="Conector reto 3">
            <a:extLst>
              <a:ext uri="{FF2B5EF4-FFF2-40B4-BE49-F238E27FC236}">
                <a16:creationId xmlns:a16="http://schemas.microsoft.com/office/drawing/2014/main" id="{F7E8C3E0-EDDA-A3C1-6674-87D82CB5CD72}"/>
              </a:ext>
            </a:extLst>
          </p:cNvPr>
          <p:cNvCxnSpPr>
            <a:cxnSpLocks/>
          </p:cNvCxnSpPr>
          <p:nvPr/>
        </p:nvCxnSpPr>
        <p:spPr>
          <a:xfrm>
            <a:off x="0" y="1771650"/>
            <a:ext cx="828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7568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F3C1FEC-0340-2C2A-F0E5-DCC069608C8D}"/>
              </a:ext>
            </a:extLst>
          </p:cNvPr>
          <p:cNvSpPr>
            <a:spLocks noGrp="1"/>
          </p:cNvSpPr>
          <p:nvPr>
            <p:ph type="title"/>
          </p:nvPr>
        </p:nvSpPr>
        <p:spPr/>
        <p:txBody>
          <a:bodyPr/>
          <a:lstStyle/>
          <a:p>
            <a:r>
              <a:rPr lang="pt-BR"/>
              <a:t>Problema/Oportunidade</a:t>
            </a:r>
            <a:endParaRPr lang="pt-BR" dirty="0"/>
          </a:p>
        </p:txBody>
      </p:sp>
      <p:sp>
        <p:nvSpPr>
          <p:cNvPr id="12" name="Espaço Reservado para Número de Slide 11">
            <a:extLst>
              <a:ext uri="{FF2B5EF4-FFF2-40B4-BE49-F238E27FC236}">
                <a16:creationId xmlns:a16="http://schemas.microsoft.com/office/drawing/2014/main" id="{0C6AC0FE-4AD7-4317-A1F9-EB0955596404}"/>
              </a:ext>
            </a:extLst>
          </p:cNvPr>
          <p:cNvSpPr>
            <a:spLocks noGrp="1"/>
          </p:cNvSpPr>
          <p:nvPr>
            <p:ph type="sldNum" sz="quarter" idx="4"/>
          </p:nvPr>
        </p:nvSpPr>
        <p:spPr/>
        <p:txBody>
          <a:bodyPr/>
          <a:lstStyle/>
          <a:p>
            <a:fld id="{A2296F97-E6F8-47A3-BF5C-E1C766B74461}" type="slidenum">
              <a:rPr lang="pt-BR" smtClean="0"/>
              <a:pPr/>
              <a:t>6</a:t>
            </a:fld>
            <a:endParaRPr lang="pt-BR" dirty="0"/>
          </a:p>
        </p:txBody>
      </p:sp>
      <p:sp>
        <p:nvSpPr>
          <p:cNvPr id="8" name="CaixaDeTexto 7">
            <a:extLst>
              <a:ext uri="{FF2B5EF4-FFF2-40B4-BE49-F238E27FC236}">
                <a16:creationId xmlns:a16="http://schemas.microsoft.com/office/drawing/2014/main" id="{367BB547-D562-4901-3AED-0FE6842C6F6D}"/>
              </a:ext>
            </a:extLst>
          </p:cNvPr>
          <p:cNvSpPr txBox="1"/>
          <p:nvPr/>
        </p:nvSpPr>
        <p:spPr>
          <a:xfrm>
            <a:off x="878458" y="1218412"/>
            <a:ext cx="3902547" cy="2954655"/>
          </a:xfrm>
          <a:prstGeom prst="rect">
            <a:avLst/>
          </a:prstGeom>
          <a:noFill/>
        </p:spPr>
        <p:txBody>
          <a:bodyPr wrap="square" anchor="ctr">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r>
              <a:rPr lang="pt-BR" sz="900" dirty="0"/>
              <a:t>A </a:t>
            </a:r>
            <a:r>
              <a:rPr lang="pt-BR" sz="900" b="1" dirty="0"/>
              <a:t>[Nome do Cliente] </a:t>
            </a:r>
            <a:r>
              <a:rPr lang="pt-BR" sz="900" dirty="0"/>
              <a:t>enfrenta um desafio crítico que tem impactado negativamente sua eficiência operacional e seu potencial de crescimento. A atual </a:t>
            </a:r>
            <a:r>
              <a:rPr lang="pt-BR" sz="900" b="1" dirty="0"/>
              <a:t>[descreva a situação atual que levou ao problema ou à oportunidade] </a:t>
            </a:r>
            <a:r>
              <a:rPr lang="pt-BR" sz="900" dirty="0"/>
              <a:t>está limitando sua capacidade de </a:t>
            </a:r>
            <a:r>
              <a:rPr lang="pt-BR" sz="900" b="1" dirty="0"/>
              <a:t>[mencione os impactos negativos, como produtividade reduzida, altos custos operacionais, baixa satisfação do cliente, etc.].</a:t>
            </a:r>
            <a:r>
              <a:rPr lang="pt-BR" sz="900" dirty="0"/>
              <a:t> Com a crescente demanda por </a:t>
            </a:r>
            <a:r>
              <a:rPr lang="pt-BR" sz="900" b="1" dirty="0"/>
              <a:t>[serviços/produtos específicos do cliente], </a:t>
            </a:r>
            <a:r>
              <a:rPr lang="pt-BR" sz="900" dirty="0"/>
              <a:t>a necessidade de uma solução eficaz e sustentável é mais urgente do que nunca.</a:t>
            </a:r>
          </a:p>
          <a:p>
            <a:endParaRPr lang="pt-BR" sz="900" dirty="0"/>
          </a:p>
          <a:p>
            <a:r>
              <a:rPr lang="pt-BR" sz="900" dirty="0"/>
              <a:t>Nossa análise minuciosa revelou que as causas fundamentais desse problema residem em </a:t>
            </a:r>
            <a:r>
              <a:rPr lang="pt-BR" sz="900" b="1" dirty="0"/>
              <a:t>[identifique as causas principais]. </a:t>
            </a:r>
            <a:r>
              <a:rPr lang="pt-BR" sz="900" dirty="0"/>
              <a:t>As abordagens convencionais têm se mostrado inadequadas para abordar essa complexidade. Portanto, é imperativo implementar uma estratégia técnica que não apenas resolva essas causas subjacentes, mas também posicione a </a:t>
            </a:r>
            <a:r>
              <a:rPr lang="pt-BR" sz="900" b="1" dirty="0"/>
              <a:t>[Nome do Cliente] </a:t>
            </a:r>
            <a:r>
              <a:rPr lang="pt-BR" sz="900" dirty="0"/>
              <a:t>como líder do setor, com capacidade de </a:t>
            </a:r>
            <a:r>
              <a:rPr lang="pt-BR" sz="900" b="1" dirty="0"/>
              <a:t>[mencione os objetivos ou metas que a solução permitirá atingir].</a:t>
            </a:r>
          </a:p>
        </p:txBody>
      </p:sp>
      <p:sp>
        <p:nvSpPr>
          <p:cNvPr id="2" name="Espaço Reservado para Imagem 1">
            <a:extLst>
              <a:ext uri="{FF2B5EF4-FFF2-40B4-BE49-F238E27FC236}">
                <a16:creationId xmlns:a16="http://schemas.microsoft.com/office/drawing/2014/main" id="{8FFA50E5-B68C-1D98-DC20-3FA7B5785177}"/>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355161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7F3C1FEC-0340-2C2A-F0E5-DCC069608C8D}"/>
              </a:ext>
            </a:extLst>
          </p:cNvPr>
          <p:cNvSpPr>
            <a:spLocks noGrp="1"/>
          </p:cNvSpPr>
          <p:nvPr>
            <p:ph type="title"/>
          </p:nvPr>
        </p:nvSpPr>
        <p:spPr>
          <a:xfrm>
            <a:off x="878459" y="393906"/>
            <a:ext cx="8001998" cy="377026"/>
          </a:xfrm>
        </p:spPr>
        <p:txBody>
          <a:bodyPr/>
          <a:lstStyle/>
          <a:p>
            <a:r>
              <a:rPr lang="pt-BR"/>
              <a:t>Problema/Oportunidade</a:t>
            </a:r>
            <a:endParaRPr lang="pt-BR" dirty="0"/>
          </a:p>
        </p:txBody>
      </p:sp>
      <p:sp>
        <p:nvSpPr>
          <p:cNvPr id="2" name="Espaço Reservado para Número de Slide 1">
            <a:extLst>
              <a:ext uri="{FF2B5EF4-FFF2-40B4-BE49-F238E27FC236}">
                <a16:creationId xmlns:a16="http://schemas.microsoft.com/office/drawing/2014/main" id="{417FDA7C-92D9-9239-3C9B-51B142C45E37}"/>
              </a:ext>
            </a:extLst>
          </p:cNvPr>
          <p:cNvSpPr>
            <a:spLocks noGrp="1"/>
          </p:cNvSpPr>
          <p:nvPr>
            <p:ph type="sldNum" sz="quarter" idx="4"/>
          </p:nvPr>
        </p:nvSpPr>
        <p:spPr>
          <a:xfrm>
            <a:off x="8491994" y="4829211"/>
            <a:ext cx="388464" cy="274637"/>
          </a:xfrm>
        </p:spPr>
        <p:txBody>
          <a:bodyPr/>
          <a:lstStyle/>
          <a:p>
            <a:fld id="{A2296F97-E6F8-47A3-BF5C-E1C766B74461}" type="slidenum">
              <a:rPr lang="pt-BR" smtClean="0"/>
              <a:pPr/>
              <a:t>7</a:t>
            </a:fld>
            <a:endParaRPr lang="pt-BR" dirty="0"/>
          </a:p>
        </p:txBody>
      </p:sp>
      <p:sp>
        <p:nvSpPr>
          <p:cNvPr id="8" name="CaixaDeTexto 7">
            <a:extLst>
              <a:ext uri="{FF2B5EF4-FFF2-40B4-BE49-F238E27FC236}">
                <a16:creationId xmlns:a16="http://schemas.microsoft.com/office/drawing/2014/main" id="{367BB547-D562-4901-3AED-0FE6842C6F6D}"/>
              </a:ext>
            </a:extLst>
          </p:cNvPr>
          <p:cNvSpPr txBox="1"/>
          <p:nvPr/>
        </p:nvSpPr>
        <p:spPr>
          <a:xfrm>
            <a:off x="877888" y="1223962"/>
            <a:ext cx="3528649" cy="646331"/>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b="1" dirty="0">
                <a:solidFill>
                  <a:schemeClr val="accent2"/>
                </a:solidFill>
              </a:rPr>
              <a:t>Nome do item</a:t>
            </a:r>
          </a:p>
          <a:p>
            <a:pPr>
              <a:lnSpc>
                <a:spcPct val="100000"/>
              </a:lnSpc>
            </a:pPr>
            <a:r>
              <a:rPr lang="pt-BR" sz="900" dirty="0"/>
              <a:t>Escreva seu texto aqui escreva seu texto aqui escreva seu texto aqui escreva seu texto aqui escreva seu texto aqui escreva seu texto aqui escreva seu texto aqui escreva seu texto aqui escreva</a:t>
            </a:r>
          </a:p>
        </p:txBody>
      </p:sp>
      <p:sp>
        <p:nvSpPr>
          <p:cNvPr id="5" name="CaixaDeTexto 4">
            <a:extLst>
              <a:ext uri="{FF2B5EF4-FFF2-40B4-BE49-F238E27FC236}">
                <a16:creationId xmlns:a16="http://schemas.microsoft.com/office/drawing/2014/main" id="{CCA2E8C8-57AD-0DC6-14D6-483B88DBE09C}"/>
              </a:ext>
            </a:extLst>
          </p:cNvPr>
          <p:cNvSpPr txBox="1"/>
          <p:nvPr/>
        </p:nvSpPr>
        <p:spPr>
          <a:xfrm>
            <a:off x="877888" y="2059444"/>
            <a:ext cx="3528649" cy="646331"/>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b="1" dirty="0">
                <a:solidFill>
                  <a:schemeClr val="accent2"/>
                </a:solidFill>
              </a:rPr>
              <a:t>Nome do item</a:t>
            </a:r>
          </a:p>
          <a:p>
            <a:pPr>
              <a:lnSpc>
                <a:spcPct val="100000"/>
              </a:lnSpc>
            </a:pPr>
            <a:r>
              <a:rPr lang="pt-BR" sz="900" dirty="0"/>
              <a:t>Escreva seu texto aqui escreva seu texto aqui escreva seu texto aqui escreva seu texto aqui escreva seu texto aqui escreva seu texto aqui escreva seu texto aqui escreva seu texto aqui escreva</a:t>
            </a:r>
          </a:p>
        </p:txBody>
      </p:sp>
      <p:sp>
        <p:nvSpPr>
          <p:cNvPr id="6" name="CaixaDeTexto 5">
            <a:extLst>
              <a:ext uri="{FF2B5EF4-FFF2-40B4-BE49-F238E27FC236}">
                <a16:creationId xmlns:a16="http://schemas.microsoft.com/office/drawing/2014/main" id="{4B70D72A-CD39-53FB-9AF1-AA84856F93D7}"/>
              </a:ext>
            </a:extLst>
          </p:cNvPr>
          <p:cNvSpPr txBox="1"/>
          <p:nvPr/>
        </p:nvSpPr>
        <p:spPr>
          <a:xfrm>
            <a:off x="877888" y="2894926"/>
            <a:ext cx="3528649" cy="646331"/>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b="1" dirty="0">
                <a:solidFill>
                  <a:schemeClr val="accent2"/>
                </a:solidFill>
              </a:rPr>
              <a:t>Nome do item</a:t>
            </a:r>
          </a:p>
          <a:p>
            <a:pPr>
              <a:lnSpc>
                <a:spcPct val="100000"/>
              </a:lnSpc>
            </a:pPr>
            <a:r>
              <a:rPr lang="pt-BR" sz="900" dirty="0"/>
              <a:t>Escreva seu texto aqui escreva seu texto aqui escreva seu texto aqui escreva seu texto aqui escreva seu texto aqui escreva seu texto aqui escreva seu texto aqui escreva seu texto aqui escreva</a:t>
            </a:r>
          </a:p>
        </p:txBody>
      </p:sp>
      <p:sp>
        <p:nvSpPr>
          <p:cNvPr id="9" name="CaixaDeTexto 8">
            <a:extLst>
              <a:ext uri="{FF2B5EF4-FFF2-40B4-BE49-F238E27FC236}">
                <a16:creationId xmlns:a16="http://schemas.microsoft.com/office/drawing/2014/main" id="{2A253B7E-75E7-6230-29EB-9B5A4A9EAA07}"/>
              </a:ext>
            </a:extLst>
          </p:cNvPr>
          <p:cNvSpPr txBox="1"/>
          <p:nvPr/>
        </p:nvSpPr>
        <p:spPr>
          <a:xfrm>
            <a:off x="877888" y="3730407"/>
            <a:ext cx="3528649" cy="646331"/>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b="1" dirty="0">
                <a:solidFill>
                  <a:schemeClr val="accent2"/>
                </a:solidFill>
              </a:rPr>
              <a:t>Nome do item</a:t>
            </a:r>
          </a:p>
          <a:p>
            <a:pPr>
              <a:lnSpc>
                <a:spcPct val="100000"/>
              </a:lnSpc>
            </a:pPr>
            <a:r>
              <a:rPr lang="pt-BR" sz="900" dirty="0"/>
              <a:t>Escreva seu texto aqui escreva seu texto aqui escreva seu texto aqui escreva seu texto aqui escreva seu texto aqui escreva seu texto aqui escreva seu texto aqui escreva seu texto aqui escreva</a:t>
            </a:r>
          </a:p>
        </p:txBody>
      </p:sp>
      <p:graphicFrame>
        <p:nvGraphicFramePr>
          <p:cNvPr id="12" name="Tabela 12">
            <a:extLst>
              <a:ext uri="{FF2B5EF4-FFF2-40B4-BE49-F238E27FC236}">
                <a16:creationId xmlns:a16="http://schemas.microsoft.com/office/drawing/2014/main" id="{76D80F19-3BA1-3878-7018-B9A09EACFC8D}"/>
              </a:ext>
            </a:extLst>
          </p:cNvPr>
          <p:cNvGraphicFramePr>
            <a:graphicFrameLocks noGrp="1"/>
          </p:cNvGraphicFramePr>
          <p:nvPr>
            <p:extLst>
              <p:ext uri="{D42A27DB-BD31-4B8C-83A1-F6EECF244321}">
                <p14:modId xmlns:p14="http://schemas.microsoft.com/office/powerpoint/2010/main" val="2019831752"/>
              </p:ext>
            </p:extLst>
          </p:nvPr>
        </p:nvGraphicFramePr>
        <p:xfrm>
          <a:off x="4737464" y="1223962"/>
          <a:ext cx="4003675" cy="1181480"/>
        </p:xfrm>
        <a:graphic>
          <a:graphicData uri="http://schemas.openxmlformats.org/drawingml/2006/table">
            <a:tbl>
              <a:tblPr firstRow="1" bandRow="1">
                <a:tableStyleId>{5C22544A-7EE6-4342-B048-85BDC9FD1C3A}</a:tableStyleId>
              </a:tblPr>
              <a:tblGrid>
                <a:gridCol w="800735">
                  <a:extLst>
                    <a:ext uri="{9D8B030D-6E8A-4147-A177-3AD203B41FA5}">
                      <a16:colId xmlns:a16="http://schemas.microsoft.com/office/drawing/2014/main" val="1519633440"/>
                    </a:ext>
                  </a:extLst>
                </a:gridCol>
                <a:gridCol w="800735">
                  <a:extLst>
                    <a:ext uri="{9D8B030D-6E8A-4147-A177-3AD203B41FA5}">
                      <a16:colId xmlns:a16="http://schemas.microsoft.com/office/drawing/2014/main" val="2623069179"/>
                    </a:ext>
                  </a:extLst>
                </a:gridCol>
                <a:gridCol w="800735">
                  <a:extLst>
                    <a:ext uri="{9D8B030D-6E8A-4147-A177-3AD203B41FA5}">
                      <a16:colId xmlns:a16="http://schemas.microsoft.com/office/drawing/2014/main" val="2210265001"/>
                    </a:ext>
                  </a:extLst>
                </a:gridCol>
                <a:gridCol w="800735">
                  <a:extLst>
                    <a:ext uri="{9D8B030D-6E8A-4147-A177-3AD203B41FA5}">
                      <a16:colId xmlns:a16="http://schemas.microsoft.com/office/drawing/2014/main" val="2217961625"/>
                    </a:ext>
                  </a:extLst>
                </a:gridCol>
                <a:gridCol w="800735">
                  <a:extLst>
                    <a:ext uri="{9D8B030D-6E8A-4147-A177-3AD203B41FA5}">
                      <a16:colId xmlns:a16="http://schemas.microsoft.com/office/drawing/2014/main" val="2331947667"/>
                    </a:ext>
                  </a:extLst>
                </a:gridCol>
              </a:tblGrid>
              <a:tr h="23629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a:ln>
                            <a:noFill/>
                          </a:ln>
                          <a:solidFill>
                            <a:prstClr val="white"/>
                          </a:solidFill>
                          <a:effectLst/>
                          <a:uLnTx/>
                          <a:uFillTx/>
                          <a:latin typeface="Heebo" pitchFamily="2" charset="-79"/>
                          <a:ea typeface="+mn-ea"/>
                          <a:cs typeface="Heebo" pitchFamily="2" charset="-79"/>
                        </a:rPr>
                        <a:t>texto</a:t>
                      </a:r>
                      <a:endParaRPr kumimoji="0" lang="pt-BR" sz="900" b="1"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a:ln>
                            <a:noFill/>
                          </a:ln>
                          <a:solidFill>
                            <a:prstClr val="white"/>
                          </a:solidFill>
                          <a:effectLst/>
                          <a:uLnTx/>
                          <a:uFillTx/>
                          <a:latin typeface="Heebo" pitchFamily="2" charset="-79"/>
                          <a:ea typeface="+mn-ea"/>
                          <a:cs typeface="Heebo" pitchFamily="2" charset="-79"/>
                        </a:rPr>
                        <a:t>texto</a:t>
                      </a:r>
                      <a:endParaRPr kumimoji="0" lang="pt-BR" sz="900" b="1"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a:ln>
                            <a:noFill/>
                          </a:ln>
                          <a:solidFill>
                            <a:prstClr val="white"/>
                          </a:solidFill>
                          <a:effectLst/>
                          <a:uLnTx/>
                          <a:uFillTx/>
                          <a:latin typeface="Heebo" pitchFamily="2" charset="-79"/>
                          <a:ea typeface="+mn-ea"/>
                          <a:cs typeface="Heebo" pitchFamily="2" charset="-79"/>
                        </a:rPr>
                        <a:t>texto</a:t>
                      </a:r>
                      <a:endParaRPr kumimoji="0" lang="pt-BR" sz="900" b="1"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a:ln>
                            <a:noFill/>
                          </a:ln>
                          <a:solidFill>
                            <a:prstClr val="white"/>
                          </a:solidFill>
                          <a:effectLst/>
                          <a:uLnTx/>
                          <a:uFillTx/>
                          <a:latin typeface="Heebo" pitchFamily="2" charset="-79"/>
                          <a:ea typeface="+mn-ea"/>
                          <a:cs typeface="Heebo" pitchFamily="2" charset="-79"/>
                        </a:rPr>
                        <a:t>texto</a:t>
                      </a:r>
                      <a:endParaRPr kumimoji="0" lang="pt-BR" sz="900" b="1"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1" i="0" u="none" strike="noStrike" kern="1200" cap="none" spc="0" normalizeH="0" baseline="0" noProof="0">
                          <a:ln>
                            <a:noFill/>
                          </a:ln>
                          <a:solidFill>
                            <a:prstClr val="white"/>
                          </a:solidFill>
                          <a:effectLst/>
                          <a:uLnTx/>
                          <a:uFillTx/>
                          <a:latin typeface="Heebo" pitchFamily="2" charset="-79"/>
                          <a:ea typeface="+mn-ea"/>
                          <a:cs typeface="Heebo" pitchFamily="2" charset="-79"/>
                        </a:rPr>
                        <a:t>texto</a:t>
                      </a:r>
                      <a:endParaRPr kumimoji="0" lang="pt-BR" sz="900" b="1" i="0" u="none" strike="noStrike" kern="1200" cap="none" spc="0" normalizeH="0" baseline="0" noProof="0" dirty="0">
                        <a:ln>
                          <a:noFill/>
                        </a:ln>
                        <a:solidFill>
                          <a:prstClr val="white"/>
                        </a:solidFill>
                        <a:effectLst/>
                        <a:uLnTx/>
                        <a:uFillTx/>
                        <a:latin typeface="Heebo" pitchFamily="2" charset="-79"/>
                        <a:ea typeface="+mn-ea"/>
                        <a:cs typeface="Heebo" pitchFamily="2" charset="-79"/>
                      </a:endParaRPr>
                    </a:p>
                  </a:txBody>
                  <a:tcPr anchor="ctr"/>
                </a:tc>
                <a:extLst>
                  <a:ext uri="{0D108BD9-81ED-4DB2-BD59-A6C34878D82A}">
                    <a16:rowId xmlns:a16="http://schemas.microsoft.com/office/drawing/2014/main" val="2433770921"/>
                  </a:ext>
                </a:extLst>
              </a:tr>
              <a:tr h="23629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rPr>
                        <a:t>texto</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extLst>
                  <a:ext uri="{0D108BD9-81ED-4DB2-BD59-A6C34878D82A}">
                    <a16:rowId xmlns:a16="http://schemas.microsoft.com/office/drawing/2014/main" val="903958480"/>
                  </a:ext>
                </a:extLst>
              </a:tr>
              <a:tr h="23629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rPr>
                        <a:t>texto</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rPr>
                        <a:t>texto</a:t>
                      </a: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extLst>
                  <a:ext uri="{0D108BD9-81ED-4DB2-BD59-A6C34878D82A}">
                    <a16:rowId xmlns:a16="http://schemas.microsoft.com/office/drawing/2014/main" val="16669712"/>
                  </a:ext>
                </a:extLst>
              </a:tr>
              <a:tr h="23629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extLst>
                  <a:ext uri="{0D108BD9-81ED-4DB2-BD59-A6C34878D82A}">
                    <a16:rowId xmlns:a16="http://schemas.microsoft.com/office/drawing/2014/main" val="2370134719"/>
                  </a:ext>
                </a:extLst>
              </a:tr>
              <a:tr h="236296">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a:ln>
                            <a:noFill/>
                          </a:ln>
                          <a:solidFill>
                            <a:schemeClr val="tx1">
                              <a:lumMod val="75000"/>
                              <a:lumOff val="25000"/>
                            </a:schemeClr>
                          </a:solidFill>
                          <a:effectLst/>
                          <a:uLnTx/>
                          <a:uFillTx/>
                          <a:latin typeface="Heebo" pitchFamily="2" charset="-79"/>
                          <a:ea typeface="+mn-ea"/>
                          <a:cs typeface="Heebo" pitchFamily="2" charset="-79"/>
                        </a:rPr>
                        <a:t>texto</a:t>
                      </a:r>
                      <a:endPar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endParaRPr>
                    </a:p>
                  </a:txBody>
                  <a:tcPr anchor="ct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pt-BR" sz="900" b="0" i="0" u="none" strike="noStrike" kern="1200" cap="none" spc="0" normalizeH="0" baseline="0" noProof="0" dirty="0">
                          <a:ln>
                            <a:noFill/>
                          </a:ln>
                          <a:solidFill>
                            <a:schemeClr val="tx1">
                              <a:lumMod val="75000"/>
                              <a:lumOff val="25000"/>
                            </a:schemeClr>
                          </a:solidFill>
                          <a:effectLst/>
                          <a:uLnTx/>
                          <a:uFillTx/>
                          <a:latin typeface="Heebo" pitchFamily="2" charset="-79"/>
                          <a:ea typeface="+mn-ea"/>
                          <a:cs typeface="Heebo" pitchFamily="2" charset="-79"/>
                        </a:rPr>
                        <a:t>texto</a:t>
                      </a:r>
                    </a:p>
                  </a:txBody>
                  <a:tcPr anchor="ctr"/>
                </a:tc>
                <a:extLst>
                  <a:ext uri="{0D108BD9-81ED-4DB2-BD59-A6C34878D82A}">
                    <a16:rowId xmlns:a16="http://schemas.microsoft.com/office/drawing/2014/main" val="53208383"/>
                  </a:ext>
                </a:extLst>
              </a:tr>
            </a:tbl>
          </a:graphicData>
        </a:graphic>
      </p:graphicFrame>
      <p:sp>
        <p:nvSpPr>
          <p:cNvPr id="4" name="Espaço Reservado para Imagem 3">
            <a:extLst>
              <a:ext uri="{FF2B5EF4-FFF2-40B4-BE49-F238E27FC236}">
                <a16:creationId xmlns:a16="http://schemas.microsoft.com/office/drawing/2014/main" id="{9AD878DD-DE52-7C25-7E7D-0E7164CD9D5A}"/>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1793570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22D54BA1-E370-26BE-ED61-F2723CDFE6DA}"/>
              </a:ext>
            </a:extLst>
          </p:cNvPr>
          <p:cNvSpPr txBox="1"/>
          <p:nvPr/>
        </p:nvSpPr>
        <p:spPr>
          <a:xfrm>
            <a:off x="878459" y="1228022"/>
            <a:ext cx="4572000" cy="3297056"/>
          </a:xfrm>
          <a:prstGeom prst="rect">
            <a:avLst/>
          </a:prstGeom>
          <a:noFill/>
        </p:spPr>
        <p:txBody>
          <a:bodyPr wrap="square">
            <a:spAutoFit/>
          </a:bodyPr>
          <a:lstStyle/>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Introdução</a:t>
            </a:r>
          </a:p>
          <a:p>
            <a:pPr marL="342900" indent="-342900">
              <a:lnSpc>
                <a:spcPct val="150000"/>
              </a:lnSpc>
              <a:buFont typeface="+mj-lt"/>
              <a:buAutoNum type="arabicPeriod"/>
            </a:pPr>
            <a:r>
              <a:rPr lang="pt-BR" sz="1400" dirty="0">
                <a:solidFill>
                  <a:schemeClr val="tx1">
                    <a:lumMod val="65000"/>
                    <a:lumOff val="35000"/>
                  </a:schemeClr>
                </a:solidFill>
                <a:latin typeface="Heebo" pitchFamily="2" charset="-79"/>
              </a:rPr>
              <a:t>Problema/Oportunidade</a:t>
            </a:r>
          </a:p>
          <a:p>
            <a:pPr marL="342900" indent="-342900">
              <a:lnSpc>
                <a:spcPct val="150000"/>
              </a:lnSpc>
              <a:buFont typeface="+mj-lt"/>
              <a:buAutoNum type="arabicPeriod"/>
            </a:pPr>
            <a:r>
              <a:rPr lang="pt-BR" sz="1400" dirty="0">
                <a:solidFill>
                  <a:schemeClr val="bg1"/>
                </a:solidFill>
                <a:latin typeface="Heebo" pitchFamily="2" charset="-79"/>
              </a:rPr>
              <a:t>Solução Proposta</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Metodologia</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Cronograma</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Equipe</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Orçamento e Custos</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Garantia e Suporte</a:t>
            </a: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Termos e Condições</a:t>
            </a:r>
            <a:endParaRPr lang="pt-BR" sz="1400" dirty="0">
              <a:solidFill>
                <a:schemeClr val="tx1">
                  <a:lumMod val="65000"/>
                  <a:lumOff val="35000"/>
                </a:schemeClr>
              </a:solidFill>
              <a:latin typeface="Heebo" pitchFamily="2" charset="-79"/>
            </a:endParaRPr>
          </a:p>
          <a:p>
            <a:pPr marL="342900" indent="-342900">
              <a:lnSpc>
                <a:spcPct val="150000"/>
              </a:lnSpc>
              <a:buFont typeface="+mj-lt"/>
              <a:buAutoNum type="arabicPeriod"/>
            </a:pPr>
            <a:r>
              <a:rPr lang="pt-BR" sz="1400" i="0" dirty="0">
                <a:solidFill>
                  <a:schemeClr val="tx1">
                    <a:lumMod val="65000"/>
                    <a:lumOff val="35000"/>
                  </a:schemeClr>
                </a:solidFill>
                <a:effectLst/>
                <a:latin typeface="Heebo" pitchFamily="2" charset="-79"/>
              </a:rPr>
              <a:t>Anexos</a:t>
            </a:r>
            <a:endParaRPr lang="pt-BR" sz="1400" dirty="0">
              <a:solidFill>
                <a:schemeClr val="tx1">
                  <a:lumMod val="65000"/>
                  <a:lumOff val="35000"/>
                </a:schemeClr>
              </a:solidFill>
              <a:latin typeface="Heebo" pitchFamily="2" charset="-79"/>
            </a:endParaRPr>
          </a:p>
        </p:txBody>
      </p:sp>
      <p:sp>
        <p:nvSpPr>
          <p:cNvPr id="14" name="Título 13">
            <a:extLst>
              <a:ext uri="{FF2B5EF4-FFF2-40B4-BE49-F238E27FC236}">
                <a16:creationId xmlns:a16="http://schemas.microsoft.com/office/drawing/2014/main" id="{63A25512-2817-D3B3-4599-3CF1A65FFE48}"/>
              </a:ext>
            </a:extLst>
          </p:cNvPr>
          <p:cNvSpPr>
            <a:spLocks noGrp="1"/>
          </p:cNvSpPr>
          <p:nvPr>
            <p:ph type="title"/>
          </p:nvPr>
        </p:nvSpPr>
        <p:spPr>
          <a:xfrm>
            <a:off x="878459" y="393906"/>
            <a:ext cx="8001998" cy="377026"/>
          </a:xfrm>
          <a:prstGeom prst="rect">
            <a:avLst/>
          </a:prstGeom>
        </p:spPr>
        <p:txBody>
          <a:bodyPr/>
          <a:lstStyle/>
          <a:p>
            <a:r>
              <a:rPr lang="pt-BR" sz="2000" dirty="0">
                <a:solidFill>
                  <a:schemeClr val="bg1"/>
                </a:solidFill>
                <a:latin typeface="Heebo" pitchFamily="2" charset="-79"/>
              </a:rPr>
              <a:t>Índice</a:t>
            </a:r>
            <a:endParaRPr lang="pt-BR" dirty="0"/>
          </a:p>
        </p:txBody>
      </p:sp>
      <p:cxnSp>
        <p:nvCxnSpPr>
          <p:cNvPr id="4" name="Conector reto 3">
            <a:extLst>
              <a:ext uri="{FF2B5EF4-FFF2-40B4-BE49-F238E27FC236}">
                <a16:creationId xmlns:a16="http://schemas.microsoft.com/office/drawing/2014/main" id="{F7E8C3E0-EDDA-A3C1-6674-87D82CB5CD72}"/>
              </a:ext>
            </a:extLst>
          </p:cNvPr>
          <p:cNvCxnSpPr>
            <a:cxnSpLocks/>
          </p:cNvCxnSpPr>
          <p:nvPr/>
        </p:nvCxnSpPr>
        <p:spPr>
          <a:xfrm>
            <a:off x="0" y="2095500"/>
            <a:ext cx="828675" cy="0"/>
          </a:xfrm>
          <a:prstGeom prst="line">
            <a:avLst/>
          </a:prstGeom>
          <a:ln w="571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83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2276BB-61FF-C175-ABFF-73CE17D70C8B}"/>
              </a:ext>
            </a:extLst>
          </p:cNvPr>
          <p:cNvSpPr>
            <a:spLocks noGrp="1"/>
          </p:cNvSpPr>
          <p:nvPr>
            <p:ph type="title"/>
          </p:nvPr>
        </p:nvSpPr>
        <p:spPr/>
        <p:txBody>
          <a:bodyPr/>
          <a:lstStyle/>
          <a:p>
            <a:r>
              <a:rPr lang="pt-BR" b="1" i="0" dirty="0">
                <a:effectLst/>
                <a:latin typeface="Heebo" pitchFamily="2" charset="-79"/>
              </a:rPr>
              <a:t>Solução Proposta</a:t>
            </a:r>
            <a:endParaRPr lang="pt-BR" dirty="0"/>
          </a:p>
        </p:txBody>
      </p:sp>
      <p:sp>
        <p:nvSpPr>
          <p:cNvPr id="3" name="Espaço Reservado para Número de Slide 2">
            <a:extLst>
              <a:ext uri="{FF2B5EF4-FFF2-40B4-BE49-F238E27FC236}">
                <a16:creationId xmlns:a16="http://schemas.microsoft.com/office/drawing/2014/main" id="{A5DEBCC6-236A-F337-03D0-05304B05B230}"/>
              </a:ext>
            </a:extLst>
          </p:cNvPr>
          <p:cNvSpPr>
            <a:spLocks noGrp="1"/>
          </p:cNvSpPr>
          <p:nvPr>
            <p:ph type="sldNum" sz="quarter" idx="4"/>
          </p:nvPr>
        </p:nvSpPr>
        <p:spPr/>
        <p:txBody>
          <a:bodyPr/>
          <a:lstStyle/>
          <a:p>
            <a:fld id="{A2296F97-E6F8-47A3-BF5C-E1C766B74461}" type="slidenum">
              <a:rPr lang="pt-BR" smtClean="0"/>
              <a:pPr/>
              <a:t>9</a:t>
            </a:fld>
            <a:endParaRPr lang="pt-BR" dirty="0"/>
          </a:p>
        </p:txBody>
      </p:sp>
      <p:sp>
        <p:nvSpPr>
          <p:cNvPr id="8" name="CaixaDeTexto 7">
            <a:extLst>
              <a:ext uri="{FF2B5EF4-FFF2-40B4-BE49-F238E27FC236}">
                <a16:creationId xmlns:a16="http://schemas.microsoft.com/office/drawing/2014/main" id="{7B4B1AD6-9B28-3D54-4B78-DF2F18C28C19}"/>
              </a:ext>
            </a:extLst>
          </p:cNvPr>
          <p:cNvSpPr txBox="1"/>
          <p:nvPr/>
        </p:nvSpPr>
        <p:spPr>
          <a:xfrm>
            <a:off x="3506788" y="1281926"/>
            <a:ext cx="2465387" cy="2862322"/>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b="1" dirty="0"/>
              <a:t>Escreva seu texto aqui escreva </a:t>
            </a:r>
            <a:r>
              <a:rPr lang="pt-BR" sz="900" dirty="0"/>
              <a:t>seu texto aqui escreva seu texto aqui escreva seu texto aqui escreva seu texto aqui escreva seu texto aqui escreva seu texto aqui escreva seu texto aqui escreva </a:t>
            </a:r>
            <a:r>
              <a:rPr lang="pt-BR" sz="900" dirty="0" err="1"/>
              <a:t>escreva</a:t>
            </a:r>
            <a:r>
              <a:rPr lang="pt-BR" sz="900" dirty="0"/>
              <a:t> seu texto aqui escreva seu texto aqui escreva seu texto aqui escreva seu texto aqui escreva seu texto aqui escreva seu texto aqui escreva seu texto aqui escreva</a:t>
            </a:r>
          </a:p>
          <a:p>
            <a:pPr>
              <a:lnSpc>
                <a:spcPct val="100000"/>
              </a:lnSpc>
            </a:pPr>
            <a:endParaRPr lang="pt-BR" sz="900" dirty="0"/>
          </a:p>
          <a:p>
            <a:pPr>
              <a:lnSpc>
                <a:spcPct val="100000"/>
              </a:lnSpc>
            </a:pPr>
            <a:r>
              <a:rPr lang="pt-BR" sz="900" dirty="0"/>
              <a:t>Escreva seu texto aqui escreva seu texto aqui escreva seu texto aqui escreva seu texto aqui escreva seu </a:t>
            </a:r>
            <a:r>
              <a:rPr lang="pt-BR" sz="900" b="1" dirty="0"/>
              <a:t>texto aqui escreva seu texto aqui escreva seu texto aqui escreva </a:t>
            </a:r>
            <a:r>
              <a:rPr lang="pt-BR" sz="900" b="1" dirty="0" err="1"/>
              <a:t>escreva</a:t>
            </a:r>
            <a:r>
              <a:rPr lang="pt-BR" sz="900" b="1" dirty="0"/>
              <a:t> seu texto aqui escreva </a:t>
            </a:r>
            <a:r>
              <a:rPr lang="pt-BR" sz="900" dirty="0"/>
              <a:t>seu texto aqui escreva seu texto aqui escreva seu texto aqui escreva seu texto aqui escreva seu texto aqui escreva seu texto aqui escreva </a:t>
            </a:r>
            <a:r>
              <a:rPr lang="pt-BR" sz="900" dirty="0" err="1"/>
              <a:t>escreva</a:t>
            </a:r>
            <a:r>
              <a:rPr lang="pt-BR" sz="900" dirty="0"/>
              <a:t> seu texto aqui escreva seu texto aqui escreva seu texto aqui.</a:t>
            </a:r>
          </a:p>
        </p:txBody>
      </p:sp>
      <p:sp>
        <p:nvSpPr>
          <p:cNvPr id="9" name="CaixaDeTexto 8">
            <a:extLst>
              <a:ext uri="{FF2B5EF4-FFF2-40B4-BE49-F238E27FC236}">
                <a16:creationId xmlns:a16="http://schemas.microsoft.com/office/drawing/2014/main" id="{E888CB7B-709E-7BF6-1658-27C2C46D16E6}"/>
              </a:ext>
            </a:extLst>
          </p:cNvPr>
          <p:cNvSpPr txBox="1"/>
          <p:nvPr/>
        </p:nvSpPr>
        <p:spPr>
          <a:xfrm>
            <a:off x="6135688" y="1281926"/>
            <a:ext cx="2465387" cy="3000821"/>
          </a:xfrm>
          <a:prstGeom prst="rect">
            <a:avLst/>
          </a:prstGeom>
          <a:noFill/>
        </p:spPr>
        <p:txBody>
          <a:bodyPr wrap="square" anchor="t">
            <a:spAutoFit/>
          </a:bodyPr>
          <a:lstStyle>
            <a:defPPr>
              <a:defRPr lang="en-US"/>
            </a:defPPr>
            <a:lvl1pPr>
              <a:lnSpc>
                <a:spcPts val="1400"/>
              </a:lnSpc>
              <a:defRPr sz="1000" b="0" i="0">
                <a:solidFill>
                  <a:schemeClr val="tx1">
                    <a:lumMod val="75000"/>
                    <a:lumOff val="25000"/>
                  </a:schemeClr>
                </a:solidFill>
                <a:effectLst/>
                <a:latin typeface="Heebo" pitchFamily="2" charset="-79"/>
                <a:cs typeface="Heebo" pitchFamily="2" charset="-79"/>
              </a:defRPr>
            </a:lvl1pPr>
          </a:lstStyle>
          <a:p>
            <a:pPr>
              <a:lnSpc>
                <a:spcPct val="100000"/>
              </a:lnSpc>
            </a:pPr>
            <a:r>
              <a:rPr lang="pt-BR" sz="900" dirty="0"/>
              <a:t>Escreva seu texto aqui escreva seu texto aqui escreva seu texto </a:t>
            </a:r>
            <a:r>
              <a:rPr lang="pt-BR" sz="900" b="1" dirty="0"/>
              <a:t>aqui escreva </a:t>
            </a:r>
            <a:r>
              <a:rPr lang="pt-BR" sz="900" dirty="0"/>
              <a:t>seu texto aqui escreva seu texto aqui escreva seu texto aqui escreva seu texto aqui.</a:t>
            </a:r>
          </a:p>
          <a:p>
            <a:pPr>
              <a:lnSpc>
                <a:spcPct val="100000"/>
              </a:lnSpc>
            </a:pPr>
            <a:endParaRPr lang="pt-BR" sz="900" dirty="0"/>
          </a:p>
          <a:p>
            <a:pPr>
              <a:lnSpc>
                <a:spcPct val="100000"/>
              </a:lnSpc>
            </a:pPr>
            <a:r>
              <a:rPr lang="pt-BR" sz="900" dirty="0"/>
              <a:t>Texto aqui escreva seu texto aqui escreva seu texto aqui escreva seu texto aqui </a:t>
            </a:r>
            <a:r>
              <a:rPr lang="pt-BR" sz="900" b="1" dirty="0"/>
              <a:t>escreva seu texto aqui escreva seu texto aqui escreva seu texto aqui escreva:</a:t>
            </a:r>
          </a:p>
          <a:p>
            <a:pPr>
              <a:lnSpc>
                <a:spcPct val="100000"/>
              </a:lnSpc>
            </a:pPr>
            <a:endParaRPr lang="pt-BR" sz="900" dirty="0"/>
          </a:p>
          <a:p>
            <a:pPr marL="171450" indent="-171450">
              <a:lnSpc>
                <a:spcPct val="100000"/>
              </a:lnSpc>
              <a:buFont typeface="Arial" panose="020B0604020202020204" pitchFamily="34" charset="0"/>
              <a:buChar char="•"/>
            </a:pPr>
            <a:r>
              <a:rPr lang="pt-BR" sz="900" dirty="0"/>
              <a:t>Escreva seu texto aqui escreva seu texto aqui escreva seu texto aqui escreva </a:t>
            </a:r>
          </a:p>
          <a:p>
            <a:pPr marL="171450" indent="-171450">
              <a:lnSpc>
                <a:spcPct val="100000"/>
              </a:lnSpc>
              <a:buFont typeface="Arial" panose="020B0604020202020204" pitchFamily="34" charset="0"/>
              <a:buChar char="•"/>
            </a:pPr>
            <a:endParaRPr lang="pt-BR" sz="900" b="1" dirty="0"/>
          </a:p>
          <a:p>
            <a:pPr marL="171450" indent="-171450">
              <a:lnSpc>
                <a:spcPct val="100000"/>
              </a:lnSpc>
              <a:buFont typeface="Arial" panose="020B0604020202020204" pitchFamily="34" charset="0"/>
              <a:buChar char="•"/>
            </a:pPr>
            <a:r>
              <a:rPr lang="pt-BR" sz="900" dirty="0"/>
              <a:t>Escreva seu texto aqui escreva seu texto aqui escreva seu texto aqui escreva </a:t>
            </a:r>
            <a:endParaRPr lang="pt-BR" sz="900" b="1" dirty="0"/>
          </a:p>
          <a:p>
            <a:pPr marL="171450" indent="-171450">
              <a:lnSpc>
                <a:spcPct val="100000"/>
              </a:lnSpc>
              <a:buFont typeface="Arial" panose="020B0604020202020204" pitchFamily="34" charset="0"/>
              <a:buChar char="•"/>
            </a:pPr>
            <a:endParaRPr lang="pt-BR" sz="900" b="1" dirty="0"/>
          </a:p>
          <a:p>
            <a:pPr marL="171450" indent="-171450">
              <a:lnSpc>
                <a:spcPct val="100000"/>
              </a:lnSpc>
              <a:buFont typeface="Arial" panose="020B0604020202020204" pitchFamily="34" charset="0"/>
              <a:buChar char="•"/>
            </a:pPr>
            <a:r>
              <a:rPr lang="pt-BR" sz="900" dirty="0"/>
              <a:t>Escreva seu texto aqui escreva seu texto aqui escreva seu texto aqui escreva </a:t>
            </a:r>
            <a:endParaRPr lang="pt-BR" sz="900" b="1" dirty="0"/>
          </a:p>
          <a:p>
            <a:pPr marL="171450" indent="-171450">
              <a:lnSpc>
                <a:spcPct val="100000"/>
              </a:lnSpc>
              <a:buFont typeface="Arial" panose="020B0604020202020204" pitchFamily="34" charset="0"/>
              <a:buChar char="•"/>
            </a:pPr>
            <a:endParaRPr lang="pt-BR" sz="900" b="1" dirty="0"/>
          </a:p>
          <a:p>
            <a:pPr marL="171450" indent="-171450">
              <a:lnSpc>
                <a:spcPct val="100000"/>
              </a:lnSpc>
              <a:buFont typeface="Arial" panose="020B0604020202020204" pitchFamily="34" charset="0"/>
              <a:buChar char="•"/>
            </a:pPr>
            <a:r>
              <a:rPr lang="pt-BR" sz="900" dirty="0"/>
              <a:t>Escreva seu texto aqui escreva seu texto aqui escreva seu texto aqui escreva </a:t>
            </a:r>
            <a:endParaRPr lang="pt-BR" sz="900" b="1" dirty="0"/>
          </a:p>
        </p:txBody>
      </p:sp>
      <p:sp>
        <p:nvSpPr>
          <p:cNvPr id="4" name="Espaço Reservado para Imagem 3">
            <a:extLst>
              <a:ext uri="{FF2B5EF4-FFF2-40B4-BE49-F238E27FC236}">
                <a16:creationId xmlns:a16="http://schemas.microsoft.com/office/drawing/2014/main" id="{70A38173-70BE-14D1-430B-EEF5E0E3B09F}"/>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57569081"/>
      </p:ext>
    </p:extLst>
  </p:cSld>
  <p:clrMapOvr>
    <a:masterClrMapping/>
  </p:clrMapOvr>
</p:sld>
</file>

<file path=ppt/theme/theme1.xml><?xml version="1.0" encoding="utf-8"?>
<a:theme xmlns:a="http://schemas.openxmlformats.org/drawingml/2006/main" name="1_Tema do Office">
  <a:themeElements>
    <a:clrScheme name="Apresentação Proposta Técnica">
      <a:dk1>
        <a:sysClr val="windowText" lastClr="000000"/>
      </a:dk1>
      <a:lt1>
        <a:sysClr val="window" lastClr="FFFFFF"/>
      </a:lt1>
      <a:dk2>
        <a:srgbClr val="373545"/>
      </a:dk2>
      <a:lt2>
        <a:srgbClr val="CEDBE6"/>
      </a:lt2>
      <a:accent1>
        <a:srgbClr val="2E3641"/>
      </a:accent1>
      <a:accent2>
        <a:srgbClr val="F23622"/>
      </a:accent2>
      <a:accent3>
        <a:srgbClr val="CFD6DC"/>
      </a:accent3>
      <a:accent4>
        <a:srgbClr val="F0EEF5"/>
      </a:accent4>
      <a:accent5>
        <a:srgbClr val="ADCFE2"/>
      </a:accent5>
      <a:accent6>
        <a:srgbClr val="529AC2"/>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000" dirty="0" err="1" smtClean="0">
            <a:latin typeface="Heebo" pitchFamily="2" charset="-79"/>
            <a:cs typeface="Heebo" pitchFamily="2" charset="-79"/>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000" dirty="0">
            <a:solidFill>
              <a:schemeClr val="tx1">
                <a:lumMod val="75000"/>
                <a:lumOff val="25000"/>
              </a:schemeClr>
            </a:solidFill>
            <a:latin typeface="Heebo" pitchFamily="2" charset="-79"/>
            <a:cs typeface="Heebo" pitchFamily="2" charset="-79"/>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10041</TotalTime>
  <Words>6127</Words>
  <Application>Microsoft Office PowerPoint</Application>
  <PresentationFormat>Apresentação na tela (16:9)</PresentationFormat>
  <Paragraphs>1654</Paragraphs>
  <Slides>46</Slides>
  <Notes>10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46</vt:i4>
      </vt:variant>
    </vt:vector>
  </HeadingPairs>
  <TitlesOfParts>
    <vt:vector size="50" baseType="lpstr">
      <vt:lpstr>Product Sans</vt:lpstr>
      <vt:lpstr>Arial</vt:lpstr>
      <vt:lpstr>Heebo</vt:lpstr>
      <vt:lpstr>1_Tema do Office</vt:lpstr>
      <vt:lpstr>Apresentação do PowerPoint</vt:lpstr>
      <vt:lpstr>Índice</vt:lpstr>
      <vt:lpstr>Índice</vt:lpstr>
      <vt:lpstr>Introdução</vt:lpstr>
      <vt:lpstr>Índice</vt:lpstr>
      <vt:lpstr>Problema/Oportunidade</vt:lpstr>
      <vt:lpstr>Problema/Oportunidade</vt:lpstr>
      <vt:lpstr>Índice</vt:lpstr>
      <vt:lpstr>Solução Proposta</vt:lpstr>
      <vt:lpstr>Solução Proposta</vt:lpstr>
      <vt:lpstr>Solução Proposta</vt:lpstr>
      <vt:lpstr>Solução Proposta</vt:lpstr>
      <vt:lpstr>Solução Proposta</vt:lpstr>
      <vt:lpstr>Índice</vt:lpstr>
      <vt:lpstr>Metodologia</vt:lpstr>
      <vt:lpstr>Metodologia</vt:lpstr>
      <vt:lpstr>Metodologia</vt:lpstr>
      <vt:lpstr>Metodologia</vt:lpstr>
      <vt:lpstr>Metodologia</vt:lpstr>
      <vt:lpstr>Índice</vt:lpstr>
      <vt:lpstr>Cronograma</vt:lpstr>
      <vt:lpstr>Cronograma</vt:lpstr>
      <vt:lpstr>Cronograma</vt:lpstr>
      <vt:lpstr>Cronograma de contratação</vt:lpstr>
      <vt:lpstr>Histograma</vt:lpstr>
      <vt:lpstr>Índice</vt:lpstr>
      <vt:lpstr>Equipe</vt:lpstr>
      <vt:lpstr>Equipe</vt:lpstr>
      <vt:lpstr>Equipe</vt:lpstr>
      <vt:lpstr>Equipe</vt:lpstr>
      <vt:lpstr>Apresentação do PowerPoint</vt:lpstr>
      <vt:lpstr>nosso time</vt:lpstr>
      <vt:lpstr>Índice</vt:lpstr>
      <vt:lpstr>Orçamento e Custos</vt:lpstr>
      <vt:lpstr>Orçamento e Custos</vt:lpstr>
      <vt:lpstr>Orçamento e Custos</vt:lpstr>
      <vt:lpstr>Mapa de concorrência</vt:lpstr>
      <vt:lpstr>Desembolso Acumulado</vt:lpstr>
      <vt:lpstr>Índice</vt:lpstr>
      <vt:lpstr>Garantia e Suporte</vt:lpstr>
      <vt:lpstr>Riscos e mitigações</vt:lpstr>
      <vt:lpstr>Índice</vt:lpstr>
      <vt:lpstr>Termos e Condições</vt:lpstr>
      <vt:lpstr>Índice</vt:lpstr>
      <vt:lpstr>Anexos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Freire</dc:creator>
  <cp:lastModifiedBy>Ana Freire</cp:lastModifiedBy>
  <cp:revision>105</cp:revision>
  <dcterms:created xsi:type="dcterms:W3CDTF">2021-03-22T18:09:14Z</dcterms:created>
  <dcterms:modified xsi:type="dcterms:W3CDTF">2024-12-16T15:47:10Z</dcterms:modified>
</cp:coreProperties>
</file>